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6"/>
  </p:notesMasterIdLst>
  <p:handoutMasterIdLst>
    <p:handoutMasterId r:id="rId87"/>
  </p:handoutMasterIdLst>
  <p:sldIdLst>
    <p:sldId id="271" r:id="rId2"/>
    <p:sldId id="452" r:id="rId3"/>
    <p:sldId id="497" r:id="rId4"/>
    <p:sldId id="498" r:id="rId5"/>
    <p:sldId id="505" r:id="rId6"/>
    <p:sldId id="508" r:id="rId7"/>
    <p:sldId id="610" r:id="rId8"/>
    <p:sldId id="493" r:id="rId9"/>
    <p:sldId id="511" r:id="rId10"/>
    <p:sldId id="453" r:id="rId11"/>
    <p:sldId id="509" r:id="rId12"/>
    <p:sldId id="494" r:id="rId13"/>
    <p:sldId id="495" r:id="rId14"/>
    <p:sldId id="496" r:id="rId15"/>
    <p:sldId id="499" r:id="rId16"/>
    <p:sldId id="500" r:id="rId17"/>
    <p:sldId id="501" r:id="rId18"/>
    <p:sldId id="503" r:id="rId19"/>
    <p:sldId id="514" r:id="rId20"/>
    <p:sldId id="516" r:id="rId21"/>
    <p:sldId id="517" r:id="rId22"/>
    <p:sldId id="518" r:id="rId23"/>
    <p:sldId id="519" r:id="rId24"/>
    <p:sldId id="522" r:id="rId25"/>
    <p:sldId id="524" r:id="rId26"/>
    <p:sldId id="525" r:id="rId27"/>
    <p:sldId id="527" r:id="rId28"/>
    <p:sldId id="531" r:id="rId29"/>
    <p:sldId id="561" r:id="rId30"/>
    <p:sldId id="562" r:id="rId31"/>
    <p:sldId id="533" r:id="rId32"/>
    <p:sldId id="534" r:id="rId33"/>
    <p:sldId id="536" r:id="rId34"/>
    <p:sldId id="537" r:id="rId35"/>
    <p:sldId id="538" r:id="rId36"/>
    <p:sldId id="605" r:id="rId37"/>
    <p:sldId id="606" r:id="rId38"/>
    <p:sldId id="565" r:id="rId39"/>
    <p:sldId id="566" r:id="rId40"/>
    <p:sldId id="567" r:id="rId41"/>
    <p:sldId id="568" r:id="rId42"/>
    <p:sldId id="569" r:id="rId43"/>
    <p:sldId id="539" r:id="rId44"/>
    <p:sldId id="570" r:id="rId45"/>
    <p:sldId id="564" r:id="rId46"/>
    <p:sldId id="540" r:id="rId47"/>
    <p:sldId id="541" r:id="rId48"/>
    <p:sldId id="586" r:id="rId49"/>
    <p:sldId id="543" r:id="rId50"/>
    <p:sldId id="544" r:id="rId51"/>
    <p:sldId id="584" r:id="rId52"/>
    <p:sldId id="585" r:id="rId53"/>
    <p:sldId id="587" r:id="rId54"/>
    <p:sldId id="590" r:id="rId55"/>
    <p:sldId id="589" r:id="rId56"/>
    <p:sldId id="592" r:id="rId57"/>
    <p:sldId id="591" r:id="rId58"/>
    <p:sldId id="545" r:id="rId59"/>
    <p:sldId id="594" r:id="rId60"/>
    <p:sldId id="595" r:id="rId61"/>
    <p:sldId id="596" r:id="rId62"/>
    <p:sldId id="597" r:id="rId63"/>
    <p:sldId id="546" r:id="rId64"/>
    <p:sldId id="599" r:id="rId65"/>
    <p:sldId id="598" r:id="rId66"/>
    <p:sldId id="600" r:id="rId67"/>
    <p:sldId id="547" r:id="rId68"/>
    <p:sldId id="549" r:id="rId69"/>
    <p:sldId id="582" r:id="rId70"/>
    <p:sldId id="583" r:id="rId71"/>
    <p:sldId id="602" r:id="rId72"/>
    <p:sldId id="603" r:id="rId73"/>
    <p:sldId id="604" r:id="rId74"/>
    <p:sldId id="601" r:id="rId75"/>
    <p:sldId id="553" r:id="rId76"/>
    <p:sldId id="580" r:id="rId77"/>
    <p:sldId id="554" r:id="rId78"/>
    <p:sldId id="578" r:id="rId79"/>
    <p:sldId id="579" r:id="rId80"/>
    <p:sldId id="520" r:id="rId81"/>
    <p:sldId id="607" r:id="rId82"/>
    <p:sldId id="608" r:id="rId83"/>
    <p:sldId id="557" r:id="rId84"/>
    <p:sldId id="609" r:id="rId85"/>
  </p:sldIdLst>
  <p:sldSz cx="9144000" cy="6858000" type="screen4x3"/>
  <p:notesSz cx="9656763" cy="6877050"/>
  <p:defaultTextStyle>
    <a:defPPr>
      <a:defRPr lang="es-ES"/>
    </a:defPPr>
    <a:lvl1pPr algn="l" rtl="0" fontAlgn="base">
      <a:spcBef>
        <a:spcPct val="0"/>
      </a:spcBef>
      <a:spcAft>
        <a:spcPct val="0"/>
      </a:spcAft>
      <a:defRPr u="sng" kern="1200">
        <a:solidFill>
          <a:schemeClr val="tx1"/>
        </a:solidFill>
        <a:latin typeface="Arial" pitchFamily="34" charset="0"/>
        <a:ea typeface="+mn-ea"/>
        <a:cs typeface="+mn-cs"/>
      </a:defRPr>
    </a:lvl1pPr>
    <a:lvl2pPr marL="457090" algn="l" rtl="0" fontAlgn="base">
      <a:spcBef>
        <a:spcPct val="0"/>
      </a:spcBef>
      <a:spcAft>
        <a:spcPct val="0"/>
      </a:spcAft>
      <a:defRPr u="sng" kern="1200">
        <a:solidFill>
          <a:schemeClr val="tx1"/>
        </a:solidFill>
        <a:latin typeface="Arial" pitchFamily="34" charset="0"/>
        <a:ea typeface="+mn-ea"/>
        <a:cs typeface="+mn-cs"/>
      </a:defRPr>
    </a:lvl2pPr>
    <a:lvl3pPr marL="914180" algn="l" rtl="0" fontAlgn="base">
      <a:spcBef>
        <a:spcPct val="0"/>
      </a:spcBef>
      <a:spcAft>
        <a:spcPct val="0"/>
      </a:spcAft>
      <a:defRPr u="sng" kern="1200">
        <a:solidFill>
          <a:schemeClr val="tx1"/>
        </a:solidFill>
        <a:latin typeface="Arial" pitchFamily="34" charset="0"/>
        <a:ea typeface="+mn-ea"/>
        <a:cs typeface="+mn-cs"/>
      </a:defRPr>
    </a:lvl3pPr>
    <a:lvl4pPr marL="1371270" algn="l" rtl="0" fontAlgn="base">
      <a:spcBef>
        <a:spcPct val="0"/>
      </a:spcBef>
      <a:spcAft>
        <a:spcPct val="0"/>
      </a:spcAft>
      <a:defRPr u="sng" kern="1200">
        <a:solidFill>
          <a:schemeClr val="tx1"/>
        </a:solidFill>
        <a:latin typeface="Arial" pitchFamily="34" charset="0"/>
        <a:ea typeface="+mn-ea"/>
        <a:cs typeface="+mn-cs"/>
      </a:defRPr>
    </a:lvl4pPr>
    <a:lvl5pPr marL="1828361" algn="l" rtl="0" fontAlgn="base">
      <a:spcBef>
        <a:spcPct val="0"/>
      </a:spcBef>
      <a:spcAft>
        <a:spcPct val="0"/>
      </a:spcAft>
      <a:defRPr u="sng" kern="1200">
        <a:solidFill>
          <a:schemeClr val="tx1"/>
        </a:solidFill>
        <a:latin typeface="Arial" pitchFamily="34" charset="0"/>
        <a:ea typeface="+mn-ea"/>
        <a:cs typeface="+mn-cs"/>
      </a:defRPr>
    </a:lvl5pPr>
    <a:lvl6pPr marL="2285451" algn="l" defTabSz="914180" rtl="0" eaLnBrk="1" latinLnBrk="0" hangingPunct="1">
      <a:defRPr u="sng" kern="1200">
        <a:solidFill>
          <a:schemeClr val="tx1"/>
        </a:solidFill>
        <a:latin typeface="Arial" pitchFamily="34" charset="0"/>
        <a:ea typeface="+mn-ea"/>
        <a:cs typeface="+mn-cs"/>
      </a:defRPr>
    </a:lvl6pPr>
    <a:lvl7pPr marL="2742542" algn="l" defTabSz="914180" rtl="0" eaLnBrk="1" latinLnBrk="0" hangingPunct="1">
      <a:defRPr u="sng" kern="1200">
        <a:solidFill>
          <a:schemeClr val="tx1"/>
        </a:solidFill>
        <a:latin typeface="Arial" pitchFamily="34" charset="0"/>
        <a:ea typeface="+mn-ea"/>
        <a:cs typeface="+mn-cs"/>
      </a:defRPr>
    </a:lvl7pPr>
    <a:lvl8pPr marL="3199632" algn="l" defTabSz="914180" rtl="0" eaLnBrk="1" latinLnBrk="0" hangingPunct="1">
      <a:defRPr u="sng" kern="1200">
        <a:solidFill>
          <a:schemeClr val="tx1"/>
        </a:solidFill>
        <a:latin typeface="Arial" pitchFamily="34" charset="0"/>
        <a:ea typeface="+mn-ea"/>
        <a:cs typeface="+mn-cs"/>
      </a:defRPr>
    </a:lvl8pPr>
    <a:lvl9pPr marL="3656722" algn="l" defTabSz="914180" rtl="0" eaLnBrk="1" latinLnBrk="0" hangingPunct="1">
      <a:defRPr u="sng"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76">
          <p15:clr>
            <a:srgbClr val="A4A3A4"/>
          </p15:clr>
        </p15:guide>
        <p15:guide id="2" pos="5759">
          <p15:clr>
            <a:srgbClr val="A4A3A4"/>
          </p15:clr>
        </p15:guide>
      </p15:sldGuideLst>
    </p:ext>
    <p:ext uri="{2D200454-40CA-4A62-9FC3-DE9A4176ACB9}">
      <p15:notesGuideLst xmlns="" xmlns:p15="http://schemas.microsoft.com/office/powerpoint/2012/main">
        <p15:guide id="1" orient="horz" pos="2166" userDrawn="1">
          <p15:clr>
            <a:srgbClr val="A4A3A4"/>
          </p15:clr>
        </p15:guide>
        <p15:guide id="2" pos="30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66"/>
    <a:srgbClr val="FF6600"/>
    <a:srgbClr val="FF7C80"/>
    <a:srgbClr val="FF9999"/>
    <a:srgbClr val="FFCCFF"/>
    <a:srgbClr val="FF99FF"/>
    <a:srgbClr val="FF00FF"/>
    <a:srgbClr val="99FF9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784" autoAdjust="0"/>
  </p:normalViewPr>
  <p:slideViewPr>
    <p:cSldViewPr snapToGrid="0" snapToObjects="1">
      <p:cViewPr>
        <p:scale>
          <a:sx n="62" d="100"/>
          <a:sy n="62" d="100"/>
        </p:scale>
        <p:origin x="-240" y="-180"/>
      </p:cViewPr>
      <p:guideLst>
        <p:guide orient="horz" pos="276"/>
        <p:guide pos="5759"/>
      </p:guideLst>
    </p:cSldViewPr>
  </p:slideViewPr>
  <p:notesTextViewPr>
    <p:cViewPr>
      <p:scale>
        <a:sx n="100" d="100"/>
        <a:sy n="100" d="100"/>
      </p:scale>
      <p:origin x="0" y="0"/>
    </p:cViewPr>
  </p:notesTextViewPr>
  <p:sorterViewPr>
    <p:cViewPr>
      <p:scale>
        <a:sx n="100" d="100"/>
        <a:sy n="100" d="100"/>
      </p:scale>
      <p:origin x="0" y="-8040"/>
    </p:cViewPr>
  </p:sorterViewPr>
  <p:notesViewPr>
    <p:cSldViewPr snapToGrid="0" snapToObjects="1">
      <p:cViewPr varScale="1">
        <p:scale>
          <a:sx n="53" d="100"/>
          <a:sy n="53" d="100"/>
        </p:scale>
        <p:origin x="-1842" y="-102"/>
      </p:cViewPr>
      <p:guideLst>
        <p:guide orient="horz" pos="2166"/>
        <p:guide pos="30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RESPALDO%20MARJORIE\TESIS2\DOCUMENTOS%20GENERALES%20EN%20EXCEL\diagrama%20de%20barr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1778944298632"/>
          <c:y val="6.0176258455497941E-2"/>
          <c:w val="0.67398221055701368"/>
          <c:h val="0.72213644026204038"/>
        </c:manualLayout>
      </c:layout>
      <c:barChart>
        <c:barDir val="col"/>
        <c:grouping val="clustered"/>
        <c:varyColors val="0"/>
        <c:ser>
          <c:idx val="0"/>
          <c:order val="0"/>
          <c:tx>
            <c:v>Diagrama de Barras</c:v>
          </c:tx>
          <c:invertIfNegative val="0"/>
          <c:dLbls>
            <c:dLbl>
              <c:idx val="0"/>
              <c:layout>
                <c:manualLayout>
                  <c:x val="0"/>
                  <c:y val="0"/>
                </c:manualLayout>
              </c:layout>
              <c:tx>
                <c:rich>
                  <a:bodyPr/>
                  <a:lstStyle/>
                  <a:p>
                    <a:pPr>
                      <a:defRPr/>
                    </a:pPr>
                    <a:r>
                      <a:rPr lang="en-US"/>
                      <a:t>61%</a:t>
                    </a:r>
                  </a:p>
                </c:rich>
              </c:tx>
              <c:spPr/>
              <c:showLegendKey val="0"/>
              <c:showVal val="1"/>
              <c:showCatName val="0"/>
              <c:showSerName val="0"/>
              <c:showPercent val="0"/>
              <c:showBubbleSize val="0"/>
            </c:dLbl>
            <c:dLbl>
              <c:idx val="1"/>
              <c:layout/>
              <c:tx>
                <c:rich>
                  <a:bodyPr/>
                  <a:lstStyle/>
                  <a:p>
                    <a:pPr>
                      <a:defRPr/>
                    </a:pPr>
                    <a:r>
                      <a:rPr lang="en-US"/>
                      <a:t>23%</a:t>
                    </a:r>
                  </a:p>
                </c:rich>
              </c:tx>
              <c:spPr/>
              <c:showLegendKey val="0"/>
              <c:showVal val="1"/>
              <c:showCatName val="0"/>
              <c:showSerName val="0"/>
              <c:showPercent val="0"/>
              <c:showBubbleSize val="0"/>
            </c:dLbl>
            <c:dLbl>
              <c:idx val="2"/>
              <c:layout/>
              <c:tx>
                <c:rich>
                  <a:bodyPr/>
                  <a:lstStyle/>
                  <a:p>
                    <a:pPr>
                      <a:defRPr/>
                    </a:pPr>
                    <a:r>
                      <a:rPr lang="en-US"/>
                      <a:t>15.3%</a:t>
                    </a:r>
                  </a:p>
                </c:rich>
              </c:tx>
              <c:spPr/>
              <c:showLegendKey val="0"/>
              <c:showVal val="1"/>
              <c:showCatName val="0"/>
              <c:showSerName val="0"/>
              <c:showPercent val="0"/>
              <c:showBubbleSize val="0"/>
            </c:dLbl>
            <c:dLbl>
              <c:idx val="3"/>
              <c:layout/>
              <c:tx>
                <c:rich>
                  <a:bodyPr/>
                  <a:lstStyle/>
                  <a:p>
                    <a:pPr>
                      <a:defRPr/>
                    </a:pPr>
                    <a:r>
                      <a:rPr lang="en-US"/>
                      <a:t>0.3%</a:t>
                    </a:r>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Hoja1!$B$1:$B$4</c:f>
              <c:strCache>
                <c:ptCount val="4"/>
                <c:pt idx="0">
                  <c:v>Transporte Público </c:v>
                </c:pt>
                <c:pt idx="1">
                  <c:v>Transporte Privado</c:v>
                </c:pt>
                <c:pt idx="2">
                  <c:v>Peatonal</c:v>
                </c:pt>
                <c:pt idx="3">
                  <c:v>Bicicleta</c:v>
                </c:pt>
              </c:strCache>
            </c:strRef>
          </c:cat>
          <c:val>
            <c:numRef>
              <c:f>Hoja1!$C$1:$C$4</c:f>
              <c:numCache>
                <c:formatCode>General</c:formatCode>
                <c:ptCount val="4"/>
                <c:pt idx="0">
                  <c:v>2800000</c:v>
                </c:pt>
                <c:pt idx="1">
                  <c:v>1050000</c:v>
                </c:pt>
                <c:pt idx="2">
                  <c:v>700000</c:v>
                </c:pt>
                <c:pt idx="3">
                  <c:v>15000</c:v>
                </c:pt>
              </c:numCache>
            </c:numRef>
          </c:val>
        </c:ser>
        <c:dLbls>
          <c:showLegendKey val="0"/>
          <c:showVal val="0"/>
          <c:showCatName val="0"/>
          <c:showSerName val="0"/>
          <c:showPercent val="0"/>
          <c:showBubbleSize val="0"/>
        </c:dLbls>
        <c:gapWidth val="150"/>
        <c:axId val="78859648"/>
        <c:axId val="78861440"/>
      </c:barChart>
      <c:catAx>
        <c:axId val="78859648"/>
        <c:scaling>
          <c:orientation val="minMax"/>
        </c:scaling>
        <c:delete val="0"/>
        <c:axPos val="b"/>
        <c:majorTickMark val="none"/>
        <c:minorTickMark val="none"/>
        <c:tickLblPos val="nextTo"/>
        <c:crossAx val="78861440"/>
        <c:crosses val="autoZero"/>
        <c:auto val="1"/>
        <c:lblAlgn val="ctr"/>
        <c:lblOffset val="100"/>
        <c:noMultiLvlLbl val="0"/>
      </c:catAx>
      <c:valAx>
        <c:axId val="78861440"/>
        <c:scaling>
          <c:orientation val="minMax"/>
        </c:scaling>
        <c:delete val="0"/>
        <c:axPos val="l"/>
        <c:majorGridlines/>
        <c:numFmt formatCode="General" sourceLinked="1"/>
        <c:majorTickMark val="none"/>
        <c:minorTickMark val="none"/>
        <c:tickLblPos val="nextTo"/>
        <c:crossAx val="78859648"/>
        <c:crosses val="autoZero"/>
        <c:crossBetween val="between"/>
      </c:valAx>
      <c:dTable>
        <c:showHorzBorder val="1"/>
        <c:showVertBorder val="1"/>
        <c:showOutline val="1"/>
        <c:showKeys val="1"/>
      </c:dTable>
      <c:spPr>
        <a:noFill/>
        <a:ln w="25400">
          <a:noFill/>
        </a:ln>
      </c:spPr>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diagrams/_rels/data16.xml.rels><?xml version="1.0" encoding="UTF-8" standalone="yes"?>
<Relationships xmlns="http://schemas.openxmlformats.org/package/2006/relationships"><Relationship Id="rId3" Type="http://schemas.openxmlformats.org/officeDocument/2006/relationships/hyperlink" Target="Alternativa%20vertical%203.pdf" TargetMode="External"/><Relationship Id="rId2" Type="http://schemas.openxmlformats.org/officeDocument/2006/relationships/hyperlink" Target="Alternativa%20Horizontal%202.pdf" TargetMode="External"/><Relationship Id="rId1" Type="http://schemas.openxmlformats.org/officeDocument/2006/relationships/hyperlink" Target="Alternativa%20Horizontal%201.pdf" TargetMode="External"/><Relationship Id="rId6" Type="http://schemas.openxmlformats.org/officeDocument/2006/relationships/hyperlink" Target="Alternativa%20Horizontal%203.pdf" TargetMode="External"/><Relationship Id="rId5" Type="http://schemas.openxmlformats.org/officeDocument/2006/relationships/hyperlink" Target="Alternativa%20Vertical%202.pdf" TargetMode="External"/><Relationship Id="rId4" Type="http://schemas.openxmlformats.org/officeDocument/2006/relationships/hyperlink" Target="Alternativa%20Vertical%201.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775C6-4850-4DD3-A373-27E540AA2F48}"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s-EC"/>
        </a:p>
      </dgm:t>
    </dgm:pt>
    <dgm:pt modelId="{6967CDDC-7A5C-4C7A-A477-6079DEBFADE2}">
      <dgm:prSet phldrT="[Texto]" custT="1"/>
      <dgm:spPr/>
      <dgm:t>
        <a:bodyPr/>
        <a:lstStyle/>
        <a:p>
          <a:r>
            <a:rPr lang="es-EC" sz="1800" dirty="0" smtClean="0"/>
            <a:t>China seguido por EEUU</a:t>
          </a:r>
          <a:endParaRPr lang="es-EC" sz="1800" dirty="0"/>
        </a:p>
      </dgm:t>
    </dgm:pt>
    <dgm:pt modelId="{4BA29622-07A5-49EE-A7C5-61035EBABEA0}" type="parTrans" cxnId="{76E08875-2C94-4129-B357-1B3A0FD35661}">
      <dgm:prSet/>
      <dgm:spPr/>
      <dgm:t>
        <a:bodyPr/>
        <a:lstStyle/>
        <a:p>
          <a:endParaRPr lang="es-EC" sz="1800"/>
        </a:p>
      </dgm:t>
    </dgm:pt>
    <dgm:pt modelId="{F7D08944-1ADB-462C-A09D-22CA019E15FC}" type="sibTrans" cxnId="{76E08875-2C94-4129-B357-1B3A0FD35661}">
      <dgm:prSet/>
      <dgm:spPr/>
      <dgm:t>
        <a:bodyPr/>
        <a:lstStyle/>
        <a:p>
          <a:endParaRPr lang="es-EC" sz="1800"/>
        </a:p>
      </dgm:t>
    </dgm:pt>
    <dgm:pt modelId="{AE0D7DC2-222C-4837-9335-CDF9EB05515F}">
      <dgm:prSet phldrT="[Texto]" custT="1"/>
      <dgm:spPr/>
      <dgm:t>
        <a:bodyPr/>
        <a:lstStyle/>
        <a:p>
          <a:r>
            <a:rPr lang="es-EC" sz="1800" dirty="0" smtClean="0"/>
            <a:t>Países Bajos con 1.1 B/H</a:t>
          </a:r>
          <a:endParaRPr lang="es-EC" sz="1800" dirty="0"/>
        </a:p>
      </dgm:t>
    </dgm:pt>
    <dgm:pt modelId="{09EAEB4E-BFE2-491F-AF1B-1B343464B008}" type="parTrans" cxnId="{E832AD90-B720-43B4-9419-8D64946C3D9F}">
      <dgm:prSet/>
      <dgm:spPr/>
      <dgm:t>
        <a:bodyPr/>
        <a:lstStyle/>
        <a:p>
          <a:endParaRPr lang="es-EC" sz="1800"/>
        </a:p>
      </dgm:t>
    </dgm:pt>
    <dgm:pt modelId="{61A0D781-D284-4310-80FB-48131864FB12}" type="sibTrans" cxnId="{E832AD90-B720-43B4-9419-8D64946C3D9F}">
      <dgm:prSet/>
      <dgm:spPr/>
      <dgm:t>
        <a:bodyPr/>
        <a:lstStyle/>
        <a:p>
          <a:endParaRPr lang="es-EC" sz="1800"/>
        </a:p>
      </dgm:t>
    </dgm:pt>
    <dgm:pt modelId="{8BBDF1AF-8273-430F-9DA5-932117EF140A}" type="pres">
      <dgm:prSet presAssocID="{FD2775C6-4850-4DD3-A373-27E540AA2F48}" presName="compositeShape" presStyleCnt="0">
        <dgm:presLayoutVars>
          <dgm:chMax val="2"/>
          <dgm:dir/>
          <dgm:resizeHandles val="exact"/>
        </dgm:presLayoutVars>
      </dgm:prSet>
      <dgm:spPr/>
      <dgm:t>
        <a:bodyPr/>
        <a:lstStyle/>
        <a:p>
          <a:endParaRPr lang="es-EC"/>
        </a:p>
      </dgm:t>
    </dgm:pt>
    <dgm:pt modelId="{5E0DC705-7509-45C6-9D57-91E0B1762A17}" type="pres">
      <dgm:prSet presAssocID="{FD2775C6-4850-4DD3-A373-27E540AA2F48}" presName="divider" presStyleLbl="fgShp" presStyleIdx="0" presStyleCnt="1"/>
      <dgm:spPr>
        <a:solidFill>
          <a:schemeClr val="tx1"/>
        </a:solidFill>
      </dgm:spPr>
    </dgm:pt>
    <dgm:pt modelId="{6A5122ED-A5BB-4196-B7B2-29BF43F78C72}" type="pres">
      <dgm:prSet presAssocID="{6967CDDC-7A5C-4C7A-A477-6079DEBFADE2}" presName="downArrow" presStyleLbl="node1" presStyleIdx="0" presStyleCnt="2"/>
      <dgm:spPr>
        <a:solidFill>
          <a:schemeClr val="accent2">
            <a:lumMod val="40000"/>
            <a:lumOff val="60000"/>
          </a:schemeClr>
        </a:solidFill>
      </dgm:spPr>
    </dgm:pt>
    <dgm:pt modelId="{0AA53DC6-3CCB-4432-9374-60B967F161E1}" type="pres">
      <dgm:prSet presAssocID="{6967CDDC-7A5C-4C7A-A477-6079DEBFADE2}" presName="downArrowText" presStyleLbl="revTx" presStyleIdx="0" presStyleCnt="2">
        <dgm:presLayoutVars>
          <dgm:bulletEnabled val="1"/>
        </dgm:presLayoutVars>
      </dgm:prSet>
      <dgm:spPr/>
      <dgm:t>
        <a:bodyPr/>
        <a:lstStyle/>
        <a:p>
          <a:endParaRPr lang="es-EC"/>
        </a:p>
      </dgm:t>
    </dgm:pt>
    <dgm:pt modelId="{2F9A6386-A761-4A23-99A6-423690B41BF1}" type="pres">
      <dgm:prSet presAssocID="{AE0D7DC2-222C-4837-9335-CDF9EB05515F}" presName="upArrow" presStyleLbl="node1" presStyleIdx="1" presStyleCnt="2"/>
      <dgm:spPr/>
    </dgm:pt>
    <dgm:pt modelId="{D928864E-4EC9-4A4D-9581-C33F37A39789}" type="pres">
      <dgm:prSet presAssocID="{AE0D7DC2-222C-4837-9335-CDF9EB05515F}" presName="upArrowText" presStyleLbl="revTx" presStyleIdx="1" presStyleCnt="2">
        <dgm:presLayoutVars>
          <dgm:bulletEnabled val="1"/>
        </dgm:presLayoutVars>
      </dgm:prSet>
      <dgm:spPr/>
      <dgm:t>
        <a:bodyPr/>
        <a:lstStyle/>
        <a:p>
          <a:endParaRPr lang="es-EC"/>
        </a:p>
      </dgm:t>
    </dgm:pt>
  </dgm:ptLst>
  <dgm:cxnLst>
    <dgm:cxn modelId="{8B816ADE-3D78-4854-A185-2945D28EAC3E}" type="presOf" srcId="{AE0D7DC2-222C-4837-9335-CDF9EB05515F}" destId="{D928864E-4EC9-4A4D-9581-C33F37A39789}" srcOrd="0" destOrd="0" presId="urn:microsoft.com/office/officeart/2005/8/layout/arrow3"/>
    <dgm:cxn modelId="{1DC173D2-9284-4E92-A9EB-6975DBF21EA4}" type="presOf" srcId="{FD2775C6-4850-4DD3-A373-27E540AA2F48}" destId="{8BBDF1AF-8273-430F-9DA5-932117EF140A}" srcOrd="0" destOrd="0" presId="urn:microsoft.com/office/officeart/2005/8/layout/arrow3"/>
    <dgm:cxn modelId="{76E08875-2C94-4129-B357-1B3A0FD35661}" srcId="{FD2775C6-4850-4DD3-A373-27E540AA2F48}" destId="{6967CDDC-7A5C-4C7A-A477-6079DEBFADE2}" srcOrd="0" destOrd="0" parTransId="{4BA29622-07A5-49EE-A7C5-61035EBABEA0}" sibTransId="{F7D08944-1ADB-462C-A09D-22CA019E15FC}"/>
    <dgm:cxn modelId="{E832AD90-B720-43B4-9419-8D64946C3D9F}" srcId="{FD2775C6-4850-4DD3-A373-27E540AA2F48}" destId="{AE0D7DC2-222C-4837-9335-CDF9EB05515F}" srcOrd="1" destOrd="0" parTransId="{09EAEB4E-BFE2-491F-AF1B-1B343464B008}" sibTransId="{61A0D781-D284-4310-80FB-48131864FB12}"/>
    <dgm:cxn modelId="{D3FB74DE-2DD7-42E0-98F1-5B869D4960C6}" type="presOf" srcId="{6967CDDC-7A5C-4C7A-A477-6079DEBFADE2}" destId="{0AA53DC6-3CCB-4432-9374-60B967F161E1}" srcOrd="0" destOrd="0" presId="urn:microsoft.com/office/officeart/2005/8/layout/arrow3"/>
    <dgm:cxn modelId="{FE1E4C12-2C4B-48D0-807A-0ECE12F9352E}" type="presParOf" srcId="{8BBDF1AF-8273-430F-9DA5-932117EF140A}" destId="{5E0DC705-7509-45C6-9D57-91E0B1762A17}" srcOrd="0" destOrd="0" presId="urn:microsoft.com/office/officeart/2005/8/layout/arrow3"/>
    <dgm:cxn modelId="{A4C31FAD-E109-4D6D-BB08-3BCFEA905EDD}" type="presParOf" srcId="{8BBDF1AF-8273-430F-9DA5-932117EF140A}" destId="{6A5122ED-A5BB-4196-B7B2-29BF43F78C72}" srcOrd="1" destOrd="0" presId="urn:microsoft.com/office/officeart/2005/8/layout/arrow3"/>
    <dgm:cxn modelId="{7774802B-D64C-4757-A4AA-235F532AECF5}" type="presParOf" srcId="{8BBDF1AF-8273-430F-9DA5-932117EF140A}" destId="{0AA53DC6-3CCB-4432-9374-60B967F161E1}" srcOrd="2" destOrd="0" presId="urn:microsoft.com/office/officeart/2005/8/layout/arrow3"/>
    <dgm:cxn modelId="{19FB3EC1-F8EF-4106-B4A8-F70DCA6606B4}" type="presParOf" srcId="{8BBDF1AF-8273-430F-9DA5-932117EF140A}" destId="{2F9A6386-A761-4A23-99A6-423690B41BF1}" srcOrd="3" destOrd="0" presId="urn:microsoft.com/office/officeart/2005/8/layout/arrow3"/>
    <dgm:cxn modelId="{9B740B30-2F1F-4F71-9928-419B8A2F2E3A}" type="presParOf" srcId="{8BBDF1AF-8273-430F-9DA5-932117EF140A}" destId="{D928864E-4EC9-4A4D-9581-C33F37A39789}"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EC526F-8C2E-4731-BCFA-57650F740D72}"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s-EC"/>
        </a:p>
      </dgm:t>
    </dgm:pt>
    <dgm:pt modelId="{EC91B93C-A5C3-44B6-AB70-20483A202B38}">
      <dgm:prSet phldrT="[Texto]" custT="1"/>
      <dgm:spPr/>
      <dgm:t>
        <a:bodyPr/>
        <a:lstStyle/>
        <a:p>
          <a:r>
            <a:rPr lang="es-EC" sz="1100" smtClean="0">
              <a:latin typeface="Arial" panose="020B0604020202020204" pitchFamily="34" charset="0"/>
              <a:cs typeface="Arial" panose="020B0604020202020204" pitchFamily="34" charset="0"/>
            </a:rPr>
            <a:t>Definición del Problema</a:t>
          </a:r>
          <a:endParaRPr lang="es-EC" sz="1100">
            <a:latin typeface="Arial" panose="020B0604020202020204" pitchFamily="34" charset="0"/>
            <a:cs typeface="Arial" panose="020B0604020202020204" pitchFamily="34" charset="0"/>
          </a:endParaRPr>
        </a:p>
      </dgm:t>
    </dgm:pt>
    <dgm:pt modelId="{B01FB0E9-0039-4DDF-ACE3-D6B0DFD01F29}" type="parTrans" cxnId="{E64B4CD5-17AB-41F8-922F-E7779E2D33D2}">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F118360C-AF32-4CFA-A18C-F519DA595F2A}" type="sibTrans" cxnId="{E64B4CD5-17AB-41F8-922F-E7779E2D33D2}">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E3700F51-927A-40D8-B7F3-008859614966}">
      <dgm:prSet phldrT="[Texto]" custT="1"/>
      <dgm:spPr/>
      <dgm:t>
        <a:bodyPr/>
        <a:lstStyle/>
        <a:p>
          <a:r>
            <a:rPr lang="es-EC" sz="1100" smtClean="0">
              <a:latin typeface="Arial" panose="020B0604020202020204" pitchFamily="34" charset="0"/>
              <a:cs typeface="Arial" panose="020B0604020202020204" pitchFamily="34" charset="0"/>
            </a:rPr>
            <a:t>Análisis de Involucrados</a:t>
          </a:r>
          <a:endParaRPr lang="es-EC" sz="1100">
            <a:latin typeface="Arial" panose="020B0604020202020204" pitchFamily="34" charset="0"/>
            <a:cs typeface="Arial" panose="020B0604020202020204" pitchFamily="34" charset="0"/>
          </a:endParaRPr>
        </a:p>
      </dgm:t>
    </dgm:pt>
    <dgm:pt modelId="{86940F81-A277-4003-AEEB-6B64902C4B73}" type="parTrans" cxnId="{C94DB61A-DC78-47F9-AA6A-BA475405987E}">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60749A8F-9919-4F56-B624-8362BC6E506A}" type="sibTrans" cxnId="{C94DB61A-DC78-47F9-AA6A-BA475405987E}">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53DA7650-A9FF-4EF2-B3B5-7021332051BB}">
      <dgm:prSet phldrT="[Texto]" custT="1"/>
      <dgm:spPr/>
      <dgm:t>
        <a:bodyPr/>
        <a:lstStyle/>
        <a:p>
          <a:r>
            <a:rPr lang="es-EC" sz="1100" dirty="0" smtClean="0">
              <a:latin typeface="Arial" panose="020B0604020202020204" pitchFamily="34" charset="0"/>
              <a:cs typeface="Arial" panose="020B0604020202020204" pitchFamily="34" charset="0"/>
            </a:rPr>
            <a:t>Análisis de Problemas</a:t>
          </a:r>
          <a:endParaRPr lang="es-EC" sz="1100" dirty="0">
            <a:latin typeface="Arial" panose="020B0604020202020204" pitchFamily="34" charset="0"/>
            <a:cs typeface="Arial" panose="020B0604020202020204" pitchFamily="34" charset="0"/>
          </a:endParaRPr>
        </a:p>
      </dgm:t>
    </dgm:pt>
    <dgm:pt modelId="{B02D28FF-33F7-4235-82A4-3D1380714CC1}" type="parTrans" cxnId="{31ED6B95-155F-464F-AE33-38F63C36EA07}">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78DC024C-4718-42EC-86F8-EE7629E8A792}" type="sibTrans" cxnId="{31ED6B95-155F-464F-AE33-38F63C36EA07}">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B80A1A3D-6B4C-44FE-97FE-4E21C768037A}">
      <dgm:prSet phldrT="[Texto]" custT="1"/>
      <dgm:spPr/>
      <dgm:t>
        <a:bodyPr/>
        <a:lstStyle/>
        <a:p>
          <a:r>
            <a:rPr lang="es-EC" sz="1100" smtClean="0">
              <a:latin typeface="Arial" panose="020B0604020202020204" pitchFamily="34" charset="0"/>
              <a:cs typeface="Arial" panose="020B0604020202020204" pitchFamily="34" charset="0"/>
            </a:rPr>
            <a:t>Análisis de Objetivos</a:t>
          </a:r>
          <a:endParaRPr lang="es-EC" sz="1100">
            <a:latin typeface="Arial" panose="020B0604020202020204" pitchFamily="34" charset="0"/>
            <a:cs typeface="Arial" panose="020B0604020202020204" pitchFamily="34" charset="0"/>
          </a:endParaRPr>
        </a:p>
      </dgm:t>
    </dgm:pt>
    <dgm:pt modelId="{1E9DFB05-A4CB-438E-B2CA-D8C0A6CE281D}" type="parTrans" cxnId="{8C28E55E-24D7-483D-9663-D4C125430466}">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504AFBAA-2A4F-46A1-8C16-F046706DC8B1}" type="sibTrans" cxnId="{8C28E55E-24D7-483D-9663-D4C125430466}">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343D6C92-C1D5-4E00-8FA2-D7635186673E}">
      <dgm:prSet phldrT="[Texto]" custT="1"/>
      <dgm:spPr/>
      <dgm:t>
        <a:bodyPr/>
        <a:lstStyle/>
        <a:p>
          <a:r>
            <a:rPr lang="es-EC" sz="1100" dirty="0" smtClean="0">
              <a:latin typeface="Arial" panose="020B0604020202020204" pitchFamily="34" charset="0"/>
              <a:cs typeface="Arial" panose="020B0604020202020204" pitchFamily="34" charset="0"/>
            </a:rPr>
            <a:t>Diseño de Estrategias</a:t>
          </a:r>
          <a:endParaRPr lang="es-EC" sz="1100" dirty="0">
            <a:latin typeface="Arial" panose="020B0604020202020204" pitchFamily="34" charset="0"/>
            <a:cs typeface="Arial" panose="020B0604020202020204" pitchFamily="34" charset="0"/>
          </a:endParaRPr>
        </a:p>
      </dgm:t>
    </dgm:pt>
    <dgm:pt modelId="{005E02C1-82B8-4960-9C27-4EFE3D251CBA}" type="parTrans" cxnId="{16F44F50-7708-4145-B7EF-9C292D5B4209}">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1A236DEB-B2F2-43FD-9CD2-621AA0DCD968}" type="sibTrans" cxnId="{16F44F50-7708-4145-B7EF-9C292D5B4209}">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8B05F9C7-5015-4B50-826F-FF7A09AF8178}">
      <dgm:prSet phldrT="[Texto]" custT="1"/>
      <dgm:spPr/>
      <dgm:t>
        <a:bodyPr/>
        <a:lstStyle/>
        <a:p>
          <a:r>
            <a:rPr lang="es-EC" sz="1100" dirty="0" smtClean="0">
              <a:latin typeface="Arial" panose="020B0604020202020204" pitchFamily="34" charset="0"/>
              <a:cs typeface="Arial" panose="020B0604020202020204" pitchFamily="34" charset="0"/>
            </a:rPr>
            <a:t>Análisis de Alternativas</a:t>
          </a:r>
          <a:endParaRPr lang="es-EC" sz="1100" dirty="0">
            <a:latin typeface="Arial" panose="020B0604020202020204" pitchFamily="34" charset="0"/>
            <a:cs typeface="Arial" panose="020B0604020202020204" pitchFamily="34" charset="0"/>
          </a:endParaRPr>
        </a:p>
      </dgm:t>
    </dgm:pt>
    <dgm:pt modelId="{2D1FE7FF-8A59-4A2E-B6CA-7254F9AD26FC}" type="parTrans" cxnId="{5AAF2839-A817-415A-A584-7AC3A4E078AC}">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99981F82-9FA4-4BEC-8EFF-F370BD67FAE8}" type="sibTrans" cxnId="{5AAF2839-A817-415A-A584-7AC3A4E078AC}">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228EE553-0A9A-419A-92CE-3D1C483257E8}">
      <dgm:prSet phldrT="[Texto]" custT="1"/>
      <dgm:spPr/>
      <dgm:t>
        <a:bodyPr/>
        <a:lstStyle/>
        <a:p>
          <a:r>
            <a:rPr lang="es-EC" sz="1100" smtClean="0">
              <a:latin typeface="Arial" panose="020B0604020202020204" pitchFamily="34" charset="0"/>
              <a:cs typeface="Arial" panose="020B0604020202020204" pitchFamily="34" charset="0"/>
            </a:rPr>
            <a:t>Matriz de Marco Lógico</a:t>
          </a:r>
          <a:endParaRPr lang="es-EC" sz="1100">
            <a:latin typeface="Arial" panose="020B0604020202020204" pitchFamily="34" charset="0"/>
            <a:cs typeface="Arial" panose="020B0604020202020204" pitchFamily="34" charset="0"/>
          </a:endParaRPr>
        </a:p>
      </dgm:t>
    </dgm:pt>
    <dgm:pt modelId="{D106BC7A-CF2D-4390-936F-79ADBFCC536F}" type="parTrans" cxnId="{86F20B8A-FF6E-41FF-8205-EAB06D8C5118}">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5DDE16FD-4513-4336-9361-9448B51354B7}" type="sibTrans" cxnId="{86F20B8A-FF6E-41FF-8205-EAB06D8C5118}">
      <dgm:prSet/>
      <dgm:spPr/>
      <dgm:t>
        <a:bodyPr/>
        <a:lstStyle/>
        <a:p>
          <a:endParaRPr lang="es-EC" sz="1100">
            <a:solidFill>
              <a:sysClr val="windowText" lastClr="000000"/>
            </a:solidFill>
            <a:latin typeface="Arial" panose="020B0604020202020204" pitchFamily="34" charset="0"/>
            <a:cs typeface="Arial" panose="020B0604020202020204" pitchFamily="34" charset="0"/>
          </a:endParaRPr>
        </a:p>
      </dgm:t>
    </dgm:pt>
    <dgm:pt modelId="{F669B180-3F11-441B-B0B2-9B5E35B57053}" type="pres">
      <dgm:prSet presAssocID="{4EEC526F-8C2E-4731-BCFA-57650F740D72}" presName="Name0" presStyleCnt="0">
        <dgm:presLayoutVars>
          <dgm:dir/>
          <dgm:resizeHandles val="exact"/>
        </dgm:presLayoutVars>
      </dgm:prSet>
      <dgm:spPr/>
      <dgm:t>
        <a:bodyPr/>
        <a:lstStyle/>
        <a:p>
          <a:endParaRPr lang="es-EC"/>
        </a:p>
      </dgm:t>
    </dgm:pt>
    <dgm:pt modelId="{2A265141-F718-480B-A12B-8D1A68F6AFE7}" type="pres">
      <dgm:prSet presAssocID="{4EEC526F-8C2E-4731-BCFA-57650F740D72}" presName="cycle" presStyleCnt="0"/>
      <dgm:spPr/>
      <dgm:t>
        <a:bodyPr/>
        <a:lstStyle/>
        <a:p>
          <a:endParaRPr lang="es-EC"/>
        </a:p>
      </dgm:t>
    </dgm:pt>
    <dgm:pt modelId="{375A2A35-FD4D-45A9-9192-153945835AEC}" type="pres">
      <dgm:prSet presAssocID="{EC91B93C-A5C3-44B6-AB70-20483A202B38}" presName="nodeFirstNode" presStyleLbl="node1" presStyleIdx="0" presStyleCnt="7">
        <dgm:presLayoutVars>
          <dgm:bulletEnabled val="1"/>
        </dgm:presLayoutVars>
      </dgm:prSet>
      <dgm:spPr/>
      <dgm:t>
        <a:bodyPr/>
        <a:lstStyle/>
        <a:p>
          <a:endParaRPr lang="es-EC"/>
        </a:p>
      </dgm:t>
    </dgm:pt>
    <dgm:pt modelId="{F394C4F3-E55F-49B9-9599-65971002C228}" type="pres">
      <dgm:prSet presAssocID="{F118360C-AF32-4CFA-A18C-F519DA595F2A}" presName="sibTransFirstNode" presStyleLbl="bgShp" presStyleIdx="0" presStyleCnt="1"/>
      <dgm:spPr/>
      <dgm:t>
        <a:bodyPr/>
        <a:lstStyle/>
        <a:p>
          <a:endParaRPr lang="es-EC"/>
        </a:p>
      </dgm:t>
    </dgm:pt>
    <dgm:pt modelId="{3CCC7C4B-2F92-48B3-825C-21D47FD371C8}" type="pres">
      <dgm:prSet presAssocID="{E3700F51-927A-40D8-B7F3-008859614966}" presName="nodeFollowingNodes" presStyleLbl="node1" presStyleIdx="1" presStyleCnt="7">
        <dgm:presLayoutVars>
          <dgm:bulletEnabled val="1"/>
        </dgm:presLayoutVars>
      </dgm:prSet>
      <dgm:spPr/>
      <dgm:t>
        <a:bodyPr/>
        <a:lstStyle/>
        <a:p>
          <a:endParaRPr lang="es-EC"/>
        </a:p>
      </dgm:t>
    </dgm:pt>
    <dgm:pt modelId="{7CD17627-7626-4063-BEB9-54617A17EEBB}" type="pres">
      <dgm:prSet presAssocID="{53DA7650-A9FF-4EF2-B3B5-7021332051BB}" presName="nodeFollowingNodes" presStyleLbl="node1" presStyleIdx="2" presStyleCnt="7">
        <dgm:presLayoutVars>
          <dgm:bulletEnabled val="1"/>
        </dgm:presLayoutVars>
      </dgm:prSet>
      <dgm:spPr/>
      <dgm:t>
        <a:bodyPr/>
        <a:lstStyle/>
        <a:p>
          <a:endParaRPr lang="es-EC"/>
        </a:p>
      </dgm:t>
    </dgm:pt>
    <dgm:pt modelId="{670D2CAC-66C5-4C8E-A69D-109D42AE7DD6}" type="pres">
      <dgm:prSet presAssocID="{B80A1A3D-6B4C-44FE-97FE-4E21C768037A}" presName="nodeFollowingNodes" presStyleLbl="node1" presStyleIdx="3" presStyleCnt="7">
        <dgm:presLayoutVars>
          <dgm:bulletEnabled val="1"/>
        </dgm:presLayoutVars>
      </dgm:prSet>
      <dgm:spPr/>
      <dgm:t>
        <a:bodyPr/>
        <a:lstStyle/>
        <a:p>
          <a:endParaRPr lang="es-EC"/>
        </a:p>
      </dgm:t>
    </dgm:pt>
    <dgm:pt modelId="{8803D1AB-E9A6-489E-99CA-CDA3D1C4B6AE}" type="pres">
      <dgm:prSet presAssocID="{343D6C92-C1D5-4E00-8FA2-D7635186673E}" presName="nodeFollowingNodes" presStyleLbl="node1" presStyleIdx="4" presStyleCnt="7">
        <dgm:presLayoutVars>
          <dgm:bulletEnabled val="1"/>
        </dgm:presLayoutVars>
      </dgm:prSet>
      <dgm:spPr/>
      <dgm:t>
        <a:bodyPr/>
        <a:lstStyle/>
        <a:p>
          <a:endParaRPr lang="es-EC"/>
        </a:p>
      </dgm:t>
    </dgm:pt>
    <dgm:pt modelId="{5F0D45DB-E311-45E9-9562-DA2C66E21F34}" type="pres">
      <dgm:prSet presAssocID="{8B05F9C7-5015-4B50-826F-FF7A09AF8178}" presName="nodeFollowingNodes" presStyleLbl="node1" presStyleIdx="5" presStyleCnt="7">
        <dgm:presLayoutVars>
          <dgm:bulletEnabled val="1"/>
        </dgm:presLayoutVars>
      </dgm:prSet>
      <dgm:spPr/>
      <dgm:t>
        <a:bodyPr/>
        <a:lstStyle/>
        <a:p>
          <a:endParaRPr lang="es-EC"/>
        </a:p>
      </dgm:t>
    </dgm:pt>
    <dgm:pt modelId="{5278BBE1-1EFA-4B3C-851D-A6398AAA0ACE}" type="pres">
      <dgm:prSet presAssocID="{228EE553-0A9A-419A-92CE-3D1C483257E8}" presName="nodeFollowingNodes" presStyleLbl="node1" presStyleIdx="6" presStyleCnt="7">
        <dgm:presLayoutVars>
          <dgm:bulletEnabled val="1"/>
        </dgm:presLayoutVars>
      </dgm:prSet>
      <dgm:spPr/>
      <dgm:t>
        <a:bodyPr/>
        <a:lstStyle/>
        <a:p>
          <a:endParaRPr lang="es-EC"/>
        </a:p>
      </dgm:t>
    </dgm:pt>
  </dgm:ptLst>
  <dgm:cxnLst>
    <dgm:cxn modelId="{7C60370C-9CF4-457F-B4C1-31BE191FE507}" type="presOf" srcId="{B80A1A3D-6B4C-44FE-97FE-4E21C768037A}" destId="{670D2CAC-66C5-4C8E-A69D-109D42AE7DD6}" srcOrd="0" destOrd="0" presId="urn:microsoft.com/office/officeart/2005/8/layout/cycle3"/>
    <dgm:cxn modelId="{E64B4CD5-17AB-41F8-922F-E7779E2D33D2}" srcId="{4EEC526F-8C2E-4731-BCFA-57650F740D72}" destId="{EC91B93C-A5C3-44B6-AB70-20483A202B38}" srcOrd="0" destOrd="0" parTransId="{B01FB0E9-0039-4DDF-ACE3-D6B0DFD01F29}" sibTransId="{F118360C-AF32-4CFA-A18C-F519DA595F2A}"/>
    <dgm:cxn modelId="{DB6F3F87-3801-4D72-A020-F5BF94FE93AF}" type="presOf" srcId="{343D6C92-C1D5-4E00-8FA2-D7635186673E}" destId="{8803D1AB-E9A6-489E-99CA-CDA3D1C4B6AE}" srcOrd="0" destOrd="0" presId="urn:microsoft.com/office/officeart/2005/8/layout/cycle3"/>
    <dgm:cxn modelId="{8C28E55E-24D7-483D-9663-D4C125430466}" srcId="{4EEC526F-8C2E-4731-BCFA-57650F740D72}" destId="{B80A1A3D-6B4C-44FE-97FE-4E21C768037A}" srcOrd="3" destOrd="0" parTransId="{1E9DFB05-A4CB-438E-B2CA-D8C0A6CE281D}" sibTransId="{504AFBAA-2A4F-46A1-8C16-F046706DC8B1}"/>
    <dgm:cxn modelId="{90067B5E-E1E9-487D-B1F8-8BCF701AC9BB}" type="presOf" srcId="{228EE553-0A9A-419A-92CE-3D1C483257E8}" destId="{5278BBE1-1EFA-4B3C-851D-A6398AAA0ACE}" srcOrd="0" destOrd="0" presId="urn:microsoft.com/office/officeart/2005/8/layout/cycle3"/>
    <dgm:cxn modelId="{16F44F50-7708-4145-B7EF-9C292D5B4209}" srcId="{4EEC526F-8C2E-4731-BCFA-57650F740D72}" destId="{343D6C92-C1D5-4E00-8FA2-D7635186673E}" srcOrd="4" destOrd="0" parTransId="{005E02C1-82B8-4960-9C27-4EFE3D251CBA}" sibTransId="{1A236DEB-B2F2-43FD-9CD2-621AA0DCD968}"/>
    <dgm:cxn modelId="{86F20B8A-FF6E-41FF-8205-EAB06D8C5118}" srcId="{4EEC526F-8C2E-4731-BCFA-57650F740D72}" destId="{228EE553-0A9A-419A-92CE-3D1C483257E8}" srcOrd="6" destOrd="0" parTransId="{D106BC7A-CF2D-4390-936F-79ADBFCC536F}" sibTransId="{5DDE16FD-4513-4336-9361-9448B51354B7}"/>
    <dgm:cxn modelId="{57FD9106-D9D3-4A5E-BA99-345499F7B731}" type="presOf" srcId="{53DA7650-A9FF-4EF2-B3B5-7021332051BB}" destId="{7CD17627-7626-4063-BEB9-54617A17EEBB}" srcOrd="0" destOrd="0" presId="urn:microsoft.com/office/officeart/2005/8/layout/cycle3"/>
    <dgm:cxn modelId="{F8C2CEDF-A01B-4773-999F-888B0A769307}" type="presOf" srcId="{4EEC526F-8C2E-4731-BCFA-57650F740D72}" destId="{F669B180-3F11-441B-B0B2-9B5E35B57053}" srcOrd="0" destOrd="0" presId="urn:microsoft.com/office/officeart/2005/8/layout/cycle3"/>
    <dgm:cxn modelId="{C94DB61A-DC78-47F9-AA6A-BA475405987E}" srcId="{4EEC526F-8C2E-4731-BCFA-57650F740D72}" destId="{E3700F51-927A-40D8-B7F3-008859614966}" srcOrd="1" destOrd="0" parTransId="{86940F81-A277-4003-AEEB-6B64902C4B73}" sibTransId="{60749A8F-9919-4F56-B624-8362BC6E506A}"/>
    <dgm:cxn modelId="{A8006EA5-5CC1-4C6B-ADAA-48BECE1521E4}" type="presOf" srcId="{8B05F9C7-5015-4B50-826F-FF7A09AF8178}" destId="{5F0D45DB-E311-45E9-9562-DA2C66E21F34}" srcOrd="0" destOrd="0" presId="urn:microsoft.com/office/officeart/2005/8/layout/cycle3"/>
    <dgm:cxn modelId="{5AAF2839-A817-415A-A584-7AC3A4E078AC}" srcId="{4EEC526F-8C2E-4731-BCFA-57650F740D72}" destId="{8B05F9C7-5015-4B50-826F-FF7A09AF8178}" srcOrd="5" destOrd="0" parTransId="{2D1FE7FF-8A59-4A2E-B6CA-7254F9AD26FC}" sibTransId="{99981F82-9FA4-4BEC-8EFF-F370BD67FAE8}"/>
    <dgm:cxn modelId="{3C7C8824-158C-47D5-8530-E3E07FDD209A}" type="presOf" srcId="{E3700F51-927A-40D8-B7F3-008859614966}" destId="{3CCC7C4B-2F92-48B3-825C-21D47FD371C8}" srcOrd="0" destOrd="0" presId="urn:microsoft.com/office/officeart/2005/8/layout/cycle3"/>
    <dgm:cxn modelId="{31ED6B95-155F-464F-AE33-38F63C36EA07}" srcId="{4EEC526F-8C2E-4731-BCFA-57650F740D72}" destId="{53DA7650-A9FF-4EF2-B3B5-7021332051BB}" srcOrd="2" destOrd="0" parTransId="{B02D28FF-33F7-4235-82A4-3D1380714CC1}" sibTransId="{78DC024C-4718-42EC-86F8-EE7629E8A792}"/>
    <dgm:cxn modelId="{31E4E369-8C5F-4EE6-BF2D-73981D271EEE}" type="presOf" srcId="{EC91B93C-A5C3-44B6-AB70-20483A202B38}" destId="{375A2A35-FD4D-45A9-9192-153945835AEC}" srcOrd="0" destOrd="0" presId="urn:microsoft.com/office/officeart/2005/8/layout/cycle3"/>
    <dgm:cxn modelId="{293278CB-96B4-427B-AAA9-A8FFD28FFE25}" type="presOf" srcId="{F118360C-AF32-4CFA-A18C-F519DA595F2A}" destId="{F394C4F3-E55F-49B9-9599-65971002C228}" srcOrd="0" destOrd="0" presId="urn:microsoft.com/office/officeart/2005/8/layout/cycle3"/>
    <dgm:cxn modelId="{DD2B3758-C040-4B2B-BB10-4B7073AD0568}" type="presParOf" srcId="{F669B180-3F11-441B-B0B2-9B5E35B57053}" destId="{2A265141-F718-480B-A12B-8D1A68F6AFE7}" srcOrd="0" destOrd="0" presId="urn:microsoft.com/office/officeart/2005/8/layout/cycle3"/>
    <dgm:cxn modelId="{9C7B1A33-AA33-4870-B2B7-FBE71FB7E186}" type="presParOf" srcId="{2A265141-F718-480B-A12B-8D1A68F6AFE7}" destId="{375A2A35-FD4D-45A9-9192-153945835AEC}" srcOrd="0" destOrd="0" presId="urn:microsoft.com/office/officeart/2005/8/layout/cycle3"/>
    <dgm:cxn modelId="{53696E7C-AA47-4ADD-84FD-F287B76EA908}" type="presParOf" srcId="{2A265141-F718-480B-A12B-8D1A68F6AFE7}" destId="{F394C4F3-E55F-49B9-9599-65971002C228}" srcOrd="1" destOrd="0" presId="urn:microsoft.com/office/officeart/2005/8/layout/cycle3"/>
    <dgm:cxn modelId="{F5CCE644-EAF6-47BE-8456-CFCF0C383978}" type="presParOf" srcId="{2A265141-F718-480B-A12B-8D1A68F6AFE7}" destId="{3CCC7C4B-2F92-48B3-825C-21D47FD371C8}" srcOrd="2" destOrd="0" presId="urn:microsoft.com/office/officeart/2005/8/layout/cycle3"/>
    <dgm:cxn modelId="{85524C90-8A50-4AF1-AA6E-A08E0FB5C177}" type="presParOf" srcId="{2A265141-F718-480B-A12B-8D1A68F6AFE7}" destId="{7CD17627-7626-4063-BEB9-54617A17EEBB}" srcOrd="3" destOrd="0" presId="urn:microsoft.com/office/officeart/2005/8/layout/cycle3"/>
    <dgm:cxn modelId="{C2F7079B-AAEF-4C9A-9F0F-A8E151D55057}" type="presParOf" srcId="{2A265141-F718-480B-A12B-8D1A68F6AFE7}" destId="{670D2CAC-66C5-4C8E-A69D-109D42AE7DD6}" srcOrd="4" destOrd="0" presId="urn:microsoft.com/office/officeart/2005/8/layout/cycle3"/>
    <dgm:cxn modelId="{544057DF-5170-489D-BE9D-04CC558B1859}" type="presParOf" srcId="{2A265141-F718-480B-A12B-8D1A68F6AFE7}" destId="{8803D1AB-E9A6-489E-99CA-CDA3D1C4B6AE}" srcOrd="5" destOrd="0" presId="urn:microsoft.com/office/officeart/2005/8/layout/cycle3"/>
    <dgm:cxn modelId="{6F30508C-A188-4B31-8655-E0A60732CDC4}" type="presParOf" srcId="{2A265141-F718-480B-A12B-8D1A68F6AFE7}" destId="{5F0D45DB-E311-45E9-9562-DA2C66E21F34}" srcOrd="6" destOrd="0" presId="urn:microsoft.com/office/officeart/2005/8/layout/cycle3"/>
    <dgm:cxn modelId="{094BA510-B8CE-4F3B-8972-4E3D746E73CD}" type="presParOf" srcId="{2A265141-F718-480B-A12B-8D1A68F6AFE7}" destId="{5278BBE1-1EFA-4B3C-851D-A6398AAA0ACE}"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E21744-AA16-4DC5-987C-936F7520D59E}"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es-EC"/>
        </a:p>
      </dgm:t>
    </dgm:pt>
    <dgm:pt modelId="{4EA28163-05BB-48B4-B755-9C8F96545F69}">
      <dgm:prSet phldrT="[Texto]" custT="1"/>
      <dgm:spPr/>
      <dgm:t>
        <a:bodyPr/>
        <a:lstStyle/>
        <a:p>
          <a:r>
            <a:rPr lang="es-EC" sz="1600" u="none" dirty="0" smtClean="0"/>
            <a:t>El Manual de Diseño para Infraestructura de Ciclovías desarrollado por el Centro de Investigación y Asesoría de Transporte Terrestre CIDATT de Lima – Perú, la Fundación Ciudad Humana de Bogotá – Colombia y TARYET, grupo consultor de Madrid – España</a:t>
          </a:r>
          <a:endParaRPr lang="es-EC" sz="1600" dirty="0"/>
        </a:p>
      </dgm:t>
    </dgm:pt>
    <dgm:pt modelId="{F39FF4A7-62CE-41DB-B2B8-ABBBF110C51D}" type="parTrans" cxnId="{A1954D66-7B94-47E0-833C-06632F8A3FC0}">
      <dgm:prSet/>
      <dgm:spPr/>
      <dgm:t>
        <a:bodyPr/>
        <a:lstStyle/>
        <a:p>
          <a:endParaRPr lang="es-EC" sz="1600"/>
        </a:p>
      </dgm:t>
    </dgm:pt>
    <dgm:pt modelId="{609585CF-89E8-479A-9518-9AE0626B3741}" type="sibTrans" cxnId="{A1954D66-7B94-47E0-833C-06632F8A3FC0}">
      <dgm:prSet/>
      <dgm:spPr/>
      <dgm:t>
        <a:bodyPr/>
        <a:lstStyle/>
        <a:p>
          <a:endParaRPr lang="es-EC" sz="1600"/>
        </a:p>
      </dgm:t>
    </dgm:pt>
    <dgm:pt modelId="{54FA7F6A-D80E-4AAF-AA14-0BD7BCB55FB1}">
      <dgm:prSet phldrT="[Texto]" custT="1"/>
      <dgm:spPr/>
      <dgm:t>
        <a:bodyPr/>
        <a:lstStyle/>
        <a:p>
          <a:r>
            <a:rPr lang="es-EC" sz="1600" u="none" dirty="0" smtClean="0"/>
            <a:t>El Manual de Diseño de Ciclorutas de Bogotá elaborado por el Instituto de Desarrollo Urbano de la Alcaldía de Bogotá en 1999.</a:t>
          </a:r>
          <a:endParaRPr lang="es-EC" sz="1600" dirty="0"/>
        </a:p>
      </dgm:t>
    </dgm:pt>
    <dgm:pt modelId="{1EE1412C-7892-4CCD-A576-27FD2FA327C5}" type="parTrans" cxnId="{7438AEFD-9F25-48CB-B585-D028D6B2C5B0}">
      <dgm:prSet/>
      <dgm:spPr/>
      <dgm:t>
        <a:bodyPr/>
        <a:lstStyle/>
        <a:p>
          <a:endParaRPr lang="es-EC" sz="1600"/>
        </a:p>
      </dgm:t>
    </dgm:pt>
    <dgm:pt modelId="{B9C027EF-3045-47BC-8E28-33A816CD7067}" type="sibTrans" cxnId="{7438AEFD-9F25-48CB-B585-D028D6B2C5B0}">
      <dgm:prSet/>
      <dgm:spPr/>
      <dgm:t>
        <a:bodyPr/>
        <a:lstStyle/>
        <a:p>
          <a:endParaRPr lang="es-EC" sz="1600"/>
        </a:p>
      </dgm:t>
    </dgm:pt>
    <dgm:pt modelId="{140B3A4B-ED03-455F-A6C0-CC57237BEB0A}">
      <dgm:prSet phldrT="[Texto]" custT="1"/>
      <dgm:spPr/>
      <dgm:t>
        <a:bodyPr/>
        <a:lstStyle/>
        <a:p>
          <a:r>
            <a:rPr lang="es-EC" sz="1600" u="none" dirty="0" smtClean="0"/>
            <a:t>El Anteproyecto de Reglamento de Ciclovías realizado por el INEN y publicado por el Ministerio de Transporte y Obras Públicas de Ecuador en 2012</a:t>
          </a:r>
          <a:endParaRPr lang="es-EC" sz="1600" dirty="0"/>
        </a:p>
      </dgm:t>
    </dgm:pt>
    <dgm:pt modelId="{E98EC344-6259-46BA-BED8-4770405EF75E}" type="parTrans" cxnId="{D77D3891-99D3-401E-B91D-5F51600EE1DC}">
      <dgm:prSet/>
      <dgm:spPr/>
      <dgm:t>
        <a:bodyPr/>
        <a:lstStyle/>
        <a:p>
          <a:endParaRPr lang="es-EC" sz="1600"/>
        </a:p>
      </dgm:t>
    </dgm:pt>
    <dgm:pt modelId="{0F2F1CA0-F9E0-48EF-8611-9F1C55F0FE6C}" type="sibTrans" cxnId="{D77D3891-99D3-401E-B91D-5F51600EE1DC}">
      <dgm:prSet/>
      <dgm:spPr/>
      <dgm:t>
        <a:bodyPr/>
        <a:lstStyle/>
        <a:p>
          <a:endParaRPr lang="es-EC" sz="1600"/>
        </a:p>
      </dgm:t>
    </dgm:pt>
    <dgm:pt modelId="{010B0FBD-3BE4-412E-ADDE-FC704547E32C}">
      <dgm:prSet phldrT="[Texto]" custT="1"/>
      <dgm:spPr/>
      <dgm:t>
        <a:bodyPr/>
        <a:lstStyle/>
        <a:p>
          <a:r>
            <a:rPr lang="es-EC" sz="1600" u="none" dirty="0" smtClean="0"/>
            <a:t>Manual de Diseño para el Tráfico de Bicicletas, CROW versión original en holandés 2006, versión en español en 2011; estos tres como manuales de diseño extranjeros </a:t>
          </a:r>
          <a:endParaRPr lang="es-EC" sz="1600" dirty="0"/>
        </a:p>
      </dgm:t>
    </dgm:pt>
    <dgm:pt modelId="{A5AFA09E-D06B-4D00-8545-CF28C2108462}" type="parTrans" cxnId="{38290734-4464-4A0D-A225-D9072B2474AD}">
      <dgm:prSet/>
      <dgm:spPr/>
      <dgm:t>
        <a:bodyPr/>
        <a:lstStyle/>
        <a:p>
          <a:endParaRPr lang="es-EC" sz="1600"/>
        </a:p>
      </dgm:t>
    </dgm:pt>
    <dgm:pt modelId="{341E2072-1AA2-4A0A-8426-B02067F57628}" type="sibTrans" cxnId="{38290734-4464-4A0D-A225-D9072B2474AD}">
      <dgm:prSet/>
      <dgm:spPr/>
      <dgm:t>
        <a:bodyPr/>
        <a:lstStyle/>
        <a:p>
          <a:endParaRPr lang="es-EC" sz="1600"/>
        </a:p>
      </dgm:t>
    </dgm:pt>
    <dgm:pt modelId="{5A5F0480-3C11-46C6-95E6-771211939AFE}" type="pres">
      <dgm:prSet presAssocID="{23E21744-AA16-4DC5-987C-936F7520D59E}" presName="Name0" presStyleCnt="0">
        <dgm:presLayoutVars>
          <dgm:chMax/>
          <dgm:chPref/>
          <dgm:dir/>
        </dgm:presLayoutVars>
      </dgm:prSet>
      <dgm:spPr/>
      <dgm:t>
        <a:bodyPr/>
        <a:lstStyle/>
        <a:p>
          <a:endParaRPr lang="es-EC"/>
        </a:p>
      </dgm:t>
    </dgm:pt>
    <dgm:pt modelId="{ED412ECF-E7CE-4563-997A-1A7DFB8BBB80}" type="pres">
      <dgm:prSet presAssocID="{4EA28163-05BB-48B4-B755-9C8F96545F69}" presName="parenttextcomposite" presStyleCnt="0"/>
      <dgm:spPr/>
    </dgm:pt>
    <dgm:pt modelId="{3CD6280F-9613-491B-8C41-7E500E7B60BF}" type="pres">
      <dgm:prSet presAssocID="{4EA28163-05BB-48B4-B755-9C8F96545F69}" presName="parenttext" presStyleLbl="revTx" presStyleIdx="0" presStyleCnt="4">
        <dgm:presLayoutVars>
          <dgm:chMax/>
          <dgm:chPref val="2"/>
          <dgm:bulletEnabled val="1"/>
        </dgm:presLayoutVars>
      </dgm:prSet>
      <dgm:spPr/>
      <dgm:t>
        <a:bodyPr/>
        <a:lstStyle/>
        <a:p>
          <a:endParaRPr lang="es-EC"/>
        </a:p>
      </dgm:t>
    </dgm:pt>
    <dgm:pt modelId="{738D45DD-5A6C-419F-B6F6-A4D3F6438AD8}" type="pres">
      <dgm:prSet presAssocID="{4EA28163-05BB-48B4-B755-9C8F96545F69}" presName="parallelogramComposite" presStyleCnt="0"/>
      <dgm:spPr/>
    </dgm:pt>
    <dgm:pt modelId="{A7DBA3CD-16E7-4D49-BBD6-AB7A24173774}" type="pres">
      <dgm:prSet presAssocID="{4EA28163-05BB-48B4-B755-9C8F96545F69}" presName="parallelogram1" presStyleLbl="alignNode1" presStyleIdx="0" presStyleCnt="28"/>
      <dgm:spPr/>
    </dgm:pt>
    <dgm:pt modelId="{E05DEC67-92BC-4508-A3DD-990CEED18CC5}" type="pres">
      <dgm:prSet presAssocID="{4EA28163-05BB-48B4-B755-9C8F96545F69}" presName="parallelogram2" presStyleLbl="alignNode1" presStyleIdx="1" presStyleCnt="28"/>
      <dgm:spPr/>
    </dgm:pt>
    <dgm:pt modelId="{C7B107D2-2004-4017-B048-6FDD99F67B3A}" type="pres">
      <dgm:prSet presAssocID="{4EA28163-05BB-48B4-B755-9C8F96545F69}" presName="parallelogram3" presStyleLbl="alignNode1" presStyleIdx="2" presStyleCnt="28"/>
      <dgm:spPr/>
    </dgm:pt>
    <dgm:pt modelId="{FB43EFDA-4C25-4240-AC2C-4600410CADEA}" type="pres">
      <dgm:prSet presAssocID="{4EA28163-05BB-48B4-B755-9C8F96545F69}" presName="parallelogram4" presStyleLbl="alignNode1" presStyleIdx="3" presStyleCnt="28"/>
      <dgm:spPr/>
    </dgm:pt>
    <dgm:pt modelId="{61129814-82EB-47C1-A112-FB075A423766}" type="pres">
      <dgm:prSet presAssocID="{4EA28163-05BB-48B4-B755-9C8F96545F69}" presName="parallelogram5" presStyleLbl="alignNode1" presStyleIdx="4" presStyleCnt="28"/>
      <dgm:spPr/>
    </dgm:pt>
    <dgm:pt modelId="{D04F6902-4DD2-4F94-B163-906CA8CEDC01}" type="pres">
      <dgm:prSet presAssocID="{4EA28163-05BB-48B4-B755-9C8F96545F69}" presName="parallelogram6" presStyleLbl="alignNode1" presStyleIdx="5" presStyleCnt="28"/>
      <dgm:spPr/>
    </dgm:pt>
    <dgm:pt modelId="{39E1F062-1ACD-4EE0-905C-2DA8144E6F72}" type="pres">
      <dgm:prSet presAssocID="{4EA28163-05BB-48B4-B755-9C8F96545F69}" presName="parallelogram7" presStyleLbl="alignNode1" presStyleIdx="6" presStyleCnt="28"/>
      <dgm:spPr/>
    </dgm:pt>
    <dgm:pt modelId="{AEBE8BAB-498A-4B13-8584-D36820D6DDB3}" type="pres">
      <dgm:prSet presAssocID="{609585CF-89E8-479A-9518-9AE0626B3741}" presName="sibTrans" presStyleCnt="0"/>
      <dgm:spPr/>
    </dgm:pt>
    <dgm:pt modelId="{CC9FFE06-0815-44C6-A544-FD0A1D36A613}" type="pres">
      <dgm:prSet presAssocID="{54FA7F6A-D80E-4AAF-AA14-0BD7BCB55FB1}" presName="parenttextcomposite" presStyleCnt="0"/>
      <dgm:spPr/>
    </dgm:pt>
    <dgm:pt modelId="{36D21DEF-305C-48C3-A8BC-A713827586E3}" type="pres">
      <dgm:prSet presAssocID="{54FA7F6A-D80E-4AAF-AA14-0BD7BCB55FB1}" presName="parenttext" presStyleLbl="revTx" presStyleIdx="1" presStyleCnt="4">
        <dgm:presLayoutVars>
          <dgm:chMax/>
          <dgm:chPref val="2"/>
          <dgm:bulletEnabled val="1"/>
        </dgm:presLayoutVars>
      </dgm:prSet>
      <dgm:spPr/>
      <dgm:t>
        <a:bodyPr/>
        <a:lstStyle/>
        <a:p>
          <a:endParaRPr lang="es-EC"/>
        </a:p>
      </dgm:t>
    </dgm:pt>
    <dgm:pt modelId="{E2BE6525-466D-4267-8080-3897D18FC6F5}" type="pres">
      <dgm:prSet presAssocID="{54FA7F6A-D80E-4AAF-AA14-0BD7BCB55FB1}" presName="parallelogramComposite" presStyleCnt="0"/>
      <dgm:spPr/>
    </dgm:pt>
    <dgm:pt modelId="{71113719-9B08-4117-87F0-22376C0DB65A}" type="pres">
      <dgm:prSet presAssocID="{54FA7F6A-D80E-4AAF-AA14-0BD7BCB55FB1}" presName="parallelogram1" presStyleLbl="alignNode1" presStyleIdx="7" presStyleCnt="28"/>
      <dgm:spPr/>
    </dgm:pt>
    <dgm:pt modelId="{81543BBB-E7ED-4014-ACAA-1582EF05C84A}" type="pres">
      <dgm:prSet presAssocID="{54FA7F6A-D80E-4AAF-AA14-0BD7BCB55FB1}" presName="parallelogram2" presStyleLbl="alignNode1" presStyleIdx="8" presStyleCnt="28"/>
      <dgm:spPr/>
    </dgm:pt>
    <dgm:pt modelId="{715DB399-58DE-4BFC-A06B-E67DA53CE799}" type="pres">
      <dgm:prSet presAssocID="{54FA7F6A-D80E-4AAF-AA14-0BD7BCB55FB1}" presName="parallelogram3" presStyleLbl="alignNode1" presStyleIdx="9" presStyleCnt="28"/>
      <dgm:spPr/>
    </dgm:pt>
    <dgm:pt modelId="{6521DBA7-6EEE-434E-98BE-BB94914C8F4B}" type="pres">
      <dgm:prSet presAssocID="{54FA7F6A-D80E-4AAF-AA14-0BD7BCB55FB1}" presName="parallelogram4" presStyleLbl="alignNode1" presStyleIdx="10" presStyleCnt="28"/>
      <dgm:spPr/>
    </dgm:pt>
    <dgm:pt modelId="{670DC462-C53F-4155-B608-D22A4DF478F4}" type="pres">
      <dgm:prSet presAssocID="{54FA7F6A-D80E-4AAF-AA14-0BD7BCB55FB1}" presName="parallelogram5" presStyleLbl="alignNode1" presStyleIdx="11" presStyleCnt="28"/>
      <dgm:spPr/>
    </dgm:pt>
    <dgm:pt modelId="{759CBA31-EAB7-4CA9-9FC3-17409867A2FD}" type="pres">
      <dgm:prSet presAssocID="{54FA7F6A-D80E-4AAF-AA14-0BD7BCB55FB1}" presName="parallelogram6" presStyleLbl="alignNode1" presStyleIdx="12" presStyleCnt="28"/>
      <dgm:spPr/>
    </dgm:pt>
    <dgm:pt modelId="{8F1CDDF4-141D-4C00-AD70-250775196D1C}" type="pres">
      <dgm:prSet presAssocID="{54FA7F6A-D80E-4AAF-AA14-0BD7BCB55FB1}" presName="parallelogram7" presStyleLbl="alignNode1" presStyleIdx="13" presStyleCnt="28"/>
      <dgm:spPr/>
    </dgm:pt>
    <dgm:pt modelId="{0E4B78C3-3772-4AD8-A308-F5FE726587A5}" type="pres">
      <dgm:prSet presAssocID="{B9C027EF-3045-47BC-8E28-33A816CD7067}" presName="sibTrans" presStyleCnt="0"/>
      <dgm:spPr/>
    </dgm:pt>
    <dgm:pt modelId="{6762FF68-FF05-4A90-B55C-0CA564190F88}" type="pres">
      <dgm:prSet presAssocID="{140B3A4B-ED03-455F-A6C0-CC57237BEB0A}" presName="parenttextcomposite" presStyleCnt="0"/>
      <dgm:spPr/>
    </dgm:pt>
    <dgm:pt modelId="{158F0A49-ACFC-4CE3-A628-B47FFAADC752}" type="pres">
      <dgm:prSet presAssocID="{140B3A4B-ED03-455F-A6C0-CC57237BEB0A}" presName="parenttext" presStyleLbl="revTx" presStyleIdx="2" presStyleCnt="4">
        <dgm:presLayoutVars>
          <dgm:chMax/>
          <dgm:chPref val="2"/>
          <dgm:bulletEnabled val="1"/>
        </dgm:presLayoutVars>
      </dgm:prSet>
      <dgm:spPr/>
      <dgm:t>
        <a:bodyPr/>
        <a:lstStyle/>
        <a:p>
          <a:endParaRPr lang="es-EC"/>
        </a:p>
      </dgm:t>
    </dgm:pt>
    <dgm:pt modelId="{954112B9-A66C-4A3C-9CDA-7F2DEF0B0481}" type="pres">
      <dgm:prSet presAssocID="{140B3A4B-ED03-455F-A6C0-CC57237BEB0A}" presName="parallelogramComposite" presStyleCnt="0"/>
      <dgm:spPr/>
    </dgm:pt>
    <dgm:pt modelId="{437753A7-C2E6-49EE-AD31-09A2D6A1B62E}" type="pres">
      <dgm:prSet presAssocID="{140B3A4B-ED03-455F-A6C0-CC57237BEB0A}" presName="parallelogram1" presStyleLbl="alignNode1" presStyleIdx="14" presStyleCnt="28"/>
      <dgm:spPr/>
    </dgm:pt>
    <dgm:pt modelId="{49CCB2C6-ABE3-4DB5-B8F3-56292277DCB5}" type="pres">
      <dgm:prSet presAssocID="{140B3A4B-ED03-455F-A6C0-CC57237BEB0A}" presName="parallelogram2" presStyleLbl="alignNode1" presStyleIdx="15" presStyleCnt="28"/>
      <dgm:spPr/>
    </dgm:pt>
    <dgm:pt modelId="{BE987BCB-8BEE-434C-A6AC-4C9636ADBD63}" type="pres">
      <dgm:prSet presAssocID="{140B3A4B-ED03-455F-A6C0-CC57237BEB0A}" presName="parallelogram3" presStyleLbl="alignNode1" presStyleIdx="16" presStyleCnt="28"/>
      <dgm:spPr/>
    </dgm:pt>
    <dgm:pt modelId="{92E1E31C-B94F-4D50-967B-1411C4E42A46}" type="pres">
      <dgm:prSet presAssocID="{140B3A4B-ED03-455F-A6C0-CC57237BEB0A}" presName="parallelogram4" presStyleLbl="alignNode1" presStyleIdx="17" presStyleCnt="28"/>
      <dgm:spPr/>
    </dgm:pt>
    <dgm:pt modelId="{5E7EA0B4-D308-4A47-AAA5-57372D988BE8}" type="pres">
      <dgm:prSet presAssocID="{140B3A4B-ED03-455F-A6C0-CC57237BEB0A}" presName="parallelogram5" presStyleLbl="alignNode1" presStyleIdx="18" presStyleCnt="28"/>
      <dgm:spPr/>
    </dgm:pt>
    <dgm:pt modelId="{6FA2114F-CAAF-4A0C-9BC0-CBEDA50116AE}" type="pres">
      <dgm:prSet presAssocID="{140B3A4B-ED03-455F-A6C0-CC57237BEB0A}" presName="parallelogram6" presStyleLbl="alignNode1" presStyleIdx="19" presStyleCnt="28"/>
      <dgm:spPr/>
    </dgm:pt>
    <dgm:pt modelId="{EA2A7AEF-A8EE-47A5-AC3D-6308B6925832}" type="pres">
      <dgm:prSet presAssocID="{140B3A4B-ED03-455F-A6C0-CC57237BEB0A}" presName="parallelogram7" presStyleLbl="alignNode1" presStyleIdx="20" presStyleCnt="28"/>
      <dgm:spPr/>
    </dgm:pt>
    <dgm:pt modelId="{87F90458-AB81-4AA3-926C-CEE01100CD9C}" type="pres">
      <dgm:prSet presAssocID="{0F2F1CA0-F9E0-48EF-8611-9F1C55F0FE6C}" presName="sibTrans" presStyleCnt="0"/>
      <dgm:spPr/>
    </dgm:pt>
    <dgm:pt modelId="{E312DAD1-0574-4C7F-9F23-377394F4ED95}" type="pres">
      <dgm:prSet presAssocID="{010B0FBD-3BE4-412E-ADDE-FC704547E32C}" presName="parenttextcomposite" presStyleCnt="0"/>
      <dgm:spPr/>
    </dgm:pt>
    <dgm:pt modelId="{F217AEC8-DD63-4413-8087-ED294FA1299B}" type="pres">
      <dgm:prSet presAssocID="{010B0FBD-3BE4-412E-ADDE-FC704547E32C}" presName="parenttext" presStyleLbl="revTx" presStyleIdx="3" presStyleCnt="4">
        <dgm:presLayoutVars>
          <dgm:chMax/>
          <dgm:chPref val="2"/>
          <dgm:bulletEnabled val="1"/>
        </dgm:presLayoutVars>
      </dgm:prSet>
      <dgm:spPr/>
      <dgm:t>
        <a:bodyPr/>
        <a:lstStyle/>
        <a:p>
          <a:endParaRPr lang="es-EC"/>
        </a:p>
      </dgm:t>
    </dgm:pt>
    <dgm:pt modelId="{FBE1363B-00D3-46D5-9D29-540D3C709C1B}" type="pres">
      <dgm:prSet presAssocID="{010B0FBD-3BE4-412E-ADDE-FC704547E32C}" presName="parallelogramComposite" presStyleCnt="0"/>
      <dgm:spPr/>
    </dgm:pt>
    <dgm:pt modelId="{2C6BD611-F319-4E75-B4BE-1465F3595200}" type="pres">
      <dgm:prSet presAssocID="{010B0FBD-3BE4-412E-ADDE-FC704547E32C}" presName="parallelogram1" presStyleLbl="alignNode1" presStyleIdx="21" presStyleCnt="28"/>
      <dgm:spPr/>
    </dgm:pt>
    <dgm:pt modelId="{BACA3B6A-C067-412C-AE3B-3BA598AE4F45}" type="pres">
      <dgm:prSet presAssocID="{010B0FBD-3BE4-412E-ADDE-FC704547E32C}" presName="parallelogram2" presStyleLbl="alignNode1" presStyleIdx="22" presStyleCnt="28"/>
      <dgm:spPr/>
    </dgm:pt>
    <dgm:pt modelId="{09711BA1-43C3-4A98-A1CC-AAC5FE3A4201}" type="pres">
      <dgm:prSet presAssocID="{010B0FBD-3BE4-412E-ADDE-FC704547E32C}" presName="parallelogram3" presStyleLbl="alignNode1" presStyleIdx="23" presStyleCnt="28"/>
      <dgm:spPr/>
    </dgm:pt>
    <dgm:pt modelId="{A796B853-4F40-4207-9103-2C1E769B0037}" type="pres">
      <dgm:prSet presAssocID="{010B0FBD-3BE4-412E-ADDE-FC704547E32C}" presName="parallelogram4" presStyleLbl="alignNode1" presStyleIdx="24" presStyleCnt="28"/>
      <dgm:spPr/>
    </dgm:pt>
    <dgm:pt modelId="{69CE92F3-25D2-4547-BC06-97AD8B8C6E4C}" type="pres">
      <dgm:prSet presAssocID="{010B0FBD-3BE4-412E-ADDE-FC704547E32C}" presName="parallelogram5" presStyleLbl="alignNode1" presStyleIdx="25" presStyleCnt="28"/>
      <dgm:spPr/>
    </dgm:pt>
    <dgm:pt modelId="{F81DE487-C1A2-422C-93CC-6971FA711A99}" type="pres">
      <dgm:prSet presAssocID="{010B0FBD-3BE4-412E-ADDE-FC704547E32C}" presName="parallelogram6" presStyleLbl="alignNode1" presStyleIdx="26" presStyleCnt="28"/>
      <dgm:spPr/>
    </dgm:pt>
    <dgm:pt modelId="{46ED4EDE-0F78-40A0-A6F8-965D27AC49CC}" type="pres">
      <dgm:prSet presAssocID="{010B0FBD-3BE4-412E-ADDE-FC704547E32C}" presName="parallelogram7" presStyleLbl="alignNode1" presStyleIdx="27" presStyleCnt="28"/>
      <dgm:spPr/>
    </dgm:pt>
  </dgm:ptLst>
  <dgm:cxnLst>
    <dgm:cxn modelId="{7438AEFD-9F25-48CB-B585-D028D6B2C5B0}" srcId="{23E21744-AA16-4DC5-987C-936F7520D59E}" destId="{54FA7F6A-D80E-4AAF-AA14-0BD7BCB55FB1}" srcOrd="1" destOrd="0" parTransId="{1EE1412C-7892-4CCD-A576-27FD2FA327C5}" sibTransId="{B9C027EF-3045-47BC-8E28-33A816CD7067}"/>
    <dgm:cxn modelId="{9FAA1DB5-A76E-4E7F-817C-E91CDCCC313B}" type="presOf" srcId="{23E21744-AA16-4DC5-987C-936F7520D59E}" destId="{5A5F0480-3C11-46C6-95E6-771211939AFE}" srcOrd="0" destOrd="0" presId="urn:microsoft.com/office/officeart/2008/layout/VerticalAccentList"/>
    <dgm:cxn modelId="{CE901550-4D92-4211-8637-2CBA7C927E8C}" type="presOf" srcId="{140B3A4B-ED03-455F-A6C0-CC57237BEB0A}" destId="{158F0A49-ACFC-4CE3-A628-B47FFAADC752}" srcOrd="0" destOrd="0" presId="urn:microsoft.com/office/officeart/2008/layout/VerticalAccentList"/>
    <dgm:cxn modelId="{B5B5C073-4022-4449-A467-4EACE5EF5C48}" type="presOf" srcId="{54FA7F6A-D80E-4AAF-AA14-0BD7BCB55FB1}" destId="{36D21DEF-305C-48C3-A8BC-A713827586E3}" srcOrd="0" destOrd="0" presId="urn:microsoft.com/office/officeart/2008/layout/VerticalAccentList"/>
    <dgm:cxn modelId="{38290734-4464-4A0D-A225-D9072B2474AD}" srcId="{23E21744-AA16-4DC5-987C-936F7520D59E}" destId="{010B0FBD-3BE4-412E-ADDE-FC704547E32C}" srcOrd="3" destOrd="0" parTransId="{A5AFA09E-D06B-4D00-8545-CF28C2108462}" sibTransId="{341E2072-1AA2-4A0A-8426-B02067F57628}"/>
    <dgm:cxn modelId="{ADD262D0-D6DA-4DC1-9443-CD8AC79114F7}" type="presOf" srcId="{4EA28163-05BB-48B4-B755-9C8F96545F69}" destId="{3CD6280F-9613-491B-8C41-7E500E7B60BF}" srcOrd="0" destOrd="0" presId="urn:microsoft.com/office/officeart/2008/layout/VerticalAccentList"/>
    <dgm:cxn modelId="{058769E5-E41D-4A30-B046-F15C960D9335}" type="presOf" srcId="{010B0FBD-3BE4-412E-ADDE-FC704547E32C}" destId="{F217AEC8-DD63-4413-8087-ED294FA1299B}" srcOrd="0" destOrd="0" presId="urn:microsoft.com/office/officeart/2008/layout/VerticalAccentList"/>
    <dgm:cxn modelId="{D77D3891-99D3-401E-B91D-5F51600EE1DC}" srcId="{23E21744-AA16-4DC5-987C-936F7520D59E}" destId="{140B3A4B-ED03-455F-A6C0-CC57237BEB0A}" srcOrd="2" destOrd="0" parTransId="{E98EC344-6259-46BA-BED8-4770405EF75E}" sibTransId="{0F2F1CA0-F9E0-48EF-8611-9F1C55F0FE6C}"/>
    <dgm:cxn modelId="{A1954D66-7B94-47E0-833C-06632F8A3FC0}" srcId="{23E21744-AA16-4DC5-987C-936F7520D59E}" destId="{4EA28163-05BB-48B4-B755-9C8F96545F69}" srcOrd="0" destOrd="0" parTransId="{F39FF4A7-62CE-41DB-B2B8-ABBBF110C51D}" sibTransId="{609585CF-89E8-479A-9518-9AE0626B3741}"/>
    <dgm:cxn modelId="{9D9EEBBE-3E8D-496A-8696-3E6A79662606}" type="presParOf" srcId="{5A5F0480-3C11-46C6-95E6-771211939AFE}" destId="{ED412ECF-E7CE-4563-997A-1A7DFB8BBB80}" srcOrd="0" destOrd="0" presId="urn:microsoft.com/office/officeart/2008/layout/VerticalAccentList"/>
    <dgm:cxn modelId="{25E9FA9C-F35E-4292-956F-7B577A6D85F5}" type="presParOf" srcId="{ED412ECF-E7CE-4563-997A-1A7DFB8BBB80}" destId="{3CD6280F-9613-491B-8C41-7E500E7B60BF}" srcOrd="0" destOrd="0" presId="urn:microsoft.com/office/officeart/2008/layout/VerticalAccentList"/>
    <dgm:cxn modelId="{7179B0FB-64D6-4FD9-9E7C-BD91CB4779A1}" type="presParOf" srcId="{5A5F0480-3C11-46C6-95E6-771211939AFE}" destId="{738D45DD-5A6C-419F-B6F6-A4D3F6438AD8}" srcOrd="1" destOrd="0" presId="urn:microsoft.com/office/officeart/2008/layout/VerticalAccentList"/>
    <dgm:cxn modelId="{9AD591F8-49C9-4B9D-8736-2DE79A34AC7A}" type="presParOf" srcId="{738D45DD-5A6C-419F-B6F6-A4D3F6438AD8}" destId="{A7DBA3CD-16E7-4D49-BBD6-AB7A24173774}" srcOrd="0" destOrd="0" presId="urn:microsoft.com/office/officeart/2008/layout/VerticalAccentList"/>
    <dgm:cxn modelId="{FCB25DFF-61BE-452D-99E5-27DF7785C98E}" type="presParOf" srcId="{738D45DD-5A6C-419F-B6F6-A4D3F6438AD8}" destId="{E05DEC67-92BC-4508-A3DD-990CEED18CC5}" srcOrd="1" destOrd="0" presId="urn:microsoft.com/office/officeart/2008/layout/VerticalAccentList"/>
    <dgm:cxn modelId="{CFAAC768-5AF2-49E6-AC51-02D1DCBB7D70}" type="presParOf" srcId="{738D45DD-5A6C-419F-B6F6-A4D3F6438AD8}" destId="{C7B107D2-2004-4017-B048-6FDD99F67B3A}" srcOrd="2" destOrd="0" presId="urn:microsoft.com/office/officeart/2008/layout/VerticalAccentList"/>
    <dgm:cxn modelId="{810520AC-30DE-457B-A2A9-78EC2BE5D4F1}" type="presParOf" srcId="{738D45DD-5A6C-419F-B6F6-A4D3F6438AD8}" destId="{FB43EFDA-4C25-4240-AC2C-4600410CADEA}" srcOrd="3" destOrd="0" presId="urn:microsoft.com/office/officeart/2008/layout/VerticalAccentList"/>
    <dgm:cxn modelId="{70647623-4F93-4F66-BA2D-C34DBDAD3491}" type="presParOf" srcId="{738D45DD-5A6C-419F-B6F6-A4D3F6438AD8}" destId="{61129814-82EB-47C1-A112-FB075A423766}" srcOrd="4" destOrd="0" presId="urn:microsoft.com/office/officeart/2008/layout/VerticalAccentList"/>
    <dgm:cxn modelId="{02FC657D-DEBD-454A-B4D5-251A14AF6C40}" type="presParOf" srcId="{738D45DD-5A6C-419F-B6F6-A4D3F6438AD8}" destId="{D04F6902-4DD2-4F94-B163-906CA8CEDC01}" srcOrd="5" destOrd="0" presId="urn:microsoft.com/office/officeart/2008/layout/VerticalAccentList"/>
    <dgm:cxn modelId="{5B0D7D5F-E5AD-4ABD-8F4E-91615E4E5EA8}" type="presParOf" srcId="{738D45DD-5A6C-419F-B6F6-A4D3F6438AD8}" destId="{39E1F062-1ACD-4EE0-905C-2DA8144E6F72}" srcOrd="6" destOrd="0" presId="urn:microsoft.com/office/officeart/2008/layout/VerticalAccentList"/>
    <dgm:cxn modelId="{4AD3609C-6E25-4B6B-A9D6-AD4024615E7D}" type="presParOf" srcId="{5A5F0480-3C11-46C6-95E6-771211939AFE}" destId="{AEBE8BAB-498A-4B13-8584-D36820D6DDB3}" srcOrd="2" destOrd="0" presId="urn:microsoft.com/office/officeart/2008/layout/VerticalAccentList"/>
    <dgm:cxn modelId="{1BAB5E5F-B933-449A-89F0-65B05214B1AE}" type="presParOf" srcId="{5A5F0480-3C11-46C6-95E6-771211939AFE}" destId="{CC9FFE06-0815-44C6-A544-FD0A1D36A613}" srcOrd="3" destOrd="0" presId="urn:microsoft.com/office/officeart/2008/layout/VerticalAccentList"/>
    <dgm:cxn modelId="{15EBB02B-8038-47F5-B0FB-7D35300AF4CA}" type="presParOf" srcId="{CC9FFE06-0815-44C6-A544-FD0A1D36A613}" destId="{36D21DEF-305C-48C3-A8BC-A713827586E3}" srcOrd="0" destOrd="0" presId="urn:microsoft.com/office/officeart/2008/layout/VerticalAccentList"/>
    <dgm:cxn modelId="{39E24681-B9B7-4574-BB83-C30638D995B5}" type="presParOf" srcId="{5A5F0480-3C11-46C6-95E6-771211939AFE}" destId="{E2BE6525-466D-4267-8080-3897D18FC6F5}" srcOrd="4" destOrd="0" presId="urn:microsoft.com/office/officeart/2008/layout/VerticalAccentList"/>
    <dgm:cxn modelId="{D2A603B1-34D8-40E5-8CFA-55A6BDF61981}" type="presParOf" srcId="{E2BE6525-466D-4267-8080-3897D18FC6F5}" destId="{71113719-9B08-4117-87F0-22376C0DB65A}" srcOrd="0" destOrd="0" presId="urn:microsoft.com/office/officeart/2008/layout/VerticalAccentList"/>
    <dgm:cxn modelId="{38E3B1ED-80DF-4018-8196-54B82F33145B}" type="presParOf" srcId="{E2BE6525-466D-4267-8080-3897D18FC6F5}" destId="{81543BBB-E7ED-4014-ACAA-1582EF05C84A}" srcOrd="1" destOrd="0" presId="urn:microsoft.com/office/officeart/2008/layout/VerticalAccentList"/>
    <dgm:cxn modelId="{F47D4735-2A6D-403F-8B93-4C01EB2EAE8B}" type="presParOf" srcId="{E2BE6525-466D-4267-8080-3897D18FC6F5}" destId="{715DB399-58DE-4BFC-A06B-E67DA53CE799}" srcOrd="2" destOrd="0" presId="urn:microsoft.com/office/officeart/2008/layout/VerticalAccentList"/>
    <dgm:cxn modelId="{460B6DF5-8038-422C-92A9-1A96994AC782}" type="presParOf" srcId="{E2BE6525-466D-4267-8080-3897D18FC6F5}" destId="{6521DBA7-6EEE-434E-98BE-BB94914C8F4B}" srcOrd="3" destOrd="0" presId="urn:microsoft.com/office/officeart/2008/layout/VerticalAccentList"/>
    <dgm:cxn modelId="{52B52381-1CB3-45BA-B3DB-3E620FE9C792}" type="presParOf" srcId="{E2BE6525-466D-4267-8080-3897D18FC6F5}" destId="{670DC462-C53F-4155-B608-D22A4DF478F4}" srcOrd="4" destOrd="0" presId="urn:microsoft.com/office/officeart/2008/layout/VerticalAccentList"/>
    <dgm:cxn modelId="{DA6A2C82-C819-48C2-8AC0-15EE0C45B5DA}" type="presParOf" srcId="{E2BE6525-466D-4267-8080-3897D18FC6F5}" destId="{759CBA31-EAB7-4CA9-9FC3-17409867A2FD}" srcOrd="5" destOrd="0" presId="urn:microsoft.com/office/officeart/2008/layout/VerticalAccentList"/>
    <dgm:cxn modelId="{9C6016E7-8D7B-4FDA-AAE6-574DDE2D95FE}" type="presParOf" srcId="{E2BE6525-466D-4267-8080-3897D18FC6F5}" destId="{8F1CDDF4-141D-4C00-AD70-250775196D1C}" srcOrd="6" destOrd="0" presId="urn:microsoft.com/office/officeart/2008/layout/VerticalAccentList"/>
    <dgm:cxn modelId="{DB27E1A6-D778-41FA-884B-A5B8F64E5EA0}" type="presParOf" srcId="{5A5F0480-3C11-46C6-95E6-771211939AFE}" destId="{0E4B78C3-3772-4AD8-A308-F5FE726587A5}" srcOrd="5" destOrd="0" presId="urn:microsoft.com/office/officeart/2008/layout/VerticalAccentList"/>
    <dgm:cxn modelId="{CC28732B-74D7-4CD8-B10F-E710EB299118}" type="presParOf" srcId="{5A5F0480-3C11-46C6-95E6-771211939AFE}" destId="{6762FF68-FF05-4A90-B55C-0CA564190F88}" srcOrd="6" destOrd="0" presId="urn:microsoft.com/office/officeart/2008/layout/VerticalAccentList"/>
    <dgm:cxn modelId="{B3BFAF50-28E7-4BE4-A4D3-197275860885}" type="presParOf" srcId="{6762FF68-FF05-4A90-B55C-0CA564190F88}" destId="{158F0A49-ACFC-4CE3-A628-B47FFAADC752}" srcOrd="0" destOrd="0" presId="urn:microsoft.com/office/officeart/2008/layout/VerticalAccentList"/>
    <dgm:cxn modelId="{41C450DB-5267-4847-B90F-63ABE2B006EC}" type="presParOf" srcId="{5A5F0480-3C11-46C6-95E6-771211939AFE}" destId="{954112B9-A66C-4A3C-9CDA-7F2DEF0B0481}" srcOrd="7" destOrd="0" presId="urn:microsoft.com/office/officeart/2008/layout/VerticalAccentList"/>
    <dgm:cxn modelId="{183F9774-4982-423E-88A5-D65834882F8D}" type="presParOf" srcId="{954112B9-A66C-4A3C-9CDA-7F2DEF0B0481}" destId="{437753A7-C2E6-49EE-AD31-09A2D6A1B62E}" srcOrd="0" destOrd="0" presId="urn:microsoft.com/office/officeart/2008/layout/VerticalAccentList"/>
    <dgm:cxn modelId="{2F873F10-E923-403E-8252-A0B94D165A31}" type="presParOf" srcId="{954112B9-A66C-4A3C-9CDA-7F2DEF0B0481}" destId="{49CCB2C6-ABE3-4DB5-B8F3-56292277DCB5}" srcOrd="1" destOrd="0" presId="urn:microsoft.com/office/officeart/2008/layout/VerticalAccentList"/>
    <dgm:cxn modelId="{525ADE5A-FB00-447E-BEF9-2AEEEA6FA156}" type="presParOf" srcId="{954112B9-A66C-4A3C-9CDA-7F2DEF0B0481}" destId="{BE987BCB-8BEE-434C-A6AC-4C9636ADBD63}" srcOrd="2" destOrd="0" presId="urn:microsoft.com/office/officeart/2008/layout/VerticalAccentList"/>
    <dgm:cxn modelId="{734D1901-8B17-4157-B906-6594C1DCA0C0}" type="presParOf" srcId="{954112B9-A66C-4A3C-9CDA-7F2DEF0B0481}" destId="{92E1E31C-B94F-4D50-967B-1411C4E42A46}" srcOrd="3" destOrd="0" presId="urn:microsoft.com/office/officeart/2008/layout/VerticalAccentList"/>
    <dgm:cxn modelId="{783D7CFA-E1FC-47BB-9232-62C76C578F89}" type="presParOf" srcId="{954112B9-A66C-4A3C-9CDA-7F2DEF0B0481}" destId="{5E7EA0B4-D308-4A47-AAA5-57372D988BE8}" srcOrd="4" destOrd="0" presId="urn:microsoft.com/office/officeart/2008/layout/VerticalAccentList"/>
    <dgm:cxn modelId="{D881AD5E-480D-4215-82CB-4D17446022C6}" type="presParOf" srcId="{954112B9-A66C-4A3C-9CDA-7F2DEF0B0481}" destId="{6FA2114F-CAAF-4A0C-9BC0-CBEDA50116AE}" srcOrd="5" destOrd="0" presId="urn:microsoft.com/office/officeart/2008/layout/VerticalAccentList"/>
    <dgm:cxn modelId="{36ABA572-9ED9-42CA-A740-E5CFAA6EBEDF}" type="presParOf" srcId="{954112B9-A66C-4A3C-9CDA-7F2DEF0B0481}" destId="{EA2A7AEF-A8EE-47A5-AC3D-6308B6925832}" srcOrd="6" destOrd="0" presId="urn:microsoft.com/office/officeart/2008/layout/VerticalAccentList"/>
    <dgm:cxn modelId="{4612996F-9AE5-4CA3-B422-E192A9C9672A}" type="presParOf" srcId="{5A5F0480-3C11-46C6-95E6-771211939AFE}" destId="{87F90458-AB81-4AA3-926C-CEE01100CD9C}" srcOrd="8" destOrd="0" presId="urn:microsoft.com/office/officeart/2008/layout/VerticalAccentList"/>
    <dgm:cxn modelId="{DF8FFEFF-4172-4F51-BFEF-537EA1AB98EC}" type="presParOf" srcId="{5A5F0480-3C11-46C6-95E6-771211939AFE}" destId="{E312DAD1-0574-4C7F-9F23-377394F4ED95}" srcOrd="9" destOrd="0" presId="urn:microsoft.com/office/officeart/2008/layout/VerticalAccentList"/>
    <dgm:cxn modelId="{3A568399-2102-4A76-81D0-0233474196AA}" type="presParOf" srcId="{E312DAD1-0574-4C7F-9F23-377394F4ED95}" destId="{F217AEC8-DD63-4413-8087-ED294FA1299B}" srcOrd="0" destOrd="0" presId="urn:microsoft.com/office/officeart/2008/layout/VerticalAccentList"/>
    <dgm:cxn modelId="{2854376C-21AE-4544-84DF-CFF291A60C83}" type="presParOf" srcId="{5A5F0480-3C11-46C6-95E6-771211939AFE}" destId="{FBE1363B-00D3-46D5-9D29-540D3C709C1B}" srcOrd="10" destOrd="0" presId="urn:microsoft.com/office/officeart/2008/layout/VerticalAccentList"/>
    <dgm:cxn modelId="{2BF60DBD-8163-4AC4-B43D-6CB16B258CCE}" type="presParOf" srcId="{FBE1363B-00D3-46D5-9D29-540D3C709C1B}" destId="{2C6BD611-F319-4E75-B4BE-1465F3595200}" srcOrd="0" destOrd="0" presId="urn:microsoft.com/office/officeart/2008/layout/VerticalAccentList"/>
    <dgm:cxn modelId="{D05A8F73-3C03-4791-BFAC-372B315CBCFC}" type="presParOf" srcId="{FBE1363B-00D3-46D5-9D29-540D3C709C1B}" destId="{BACA3B6A-C067-412C-AE3B-3BA598AE4F45}" srcOrd="1" destOrd="0" presId="urn:microsoft.com/office/officeart/2008/layout/VerticalAccentList"/>
    <dgm:cxn modelId="{9F2FD677-0637-49AB-8E52-46025A7D8EA1}" type="presParOf" srcId="{FBE1363B-00D3-46D5-9D29-540D3C709C1B}" destId="{09711BA1-43C3-4A98-A1CC-AAC5FE3A4201}" srcOrd="2" destOrd="0" presId="urn:microsoft.com/office/officeart/2008/layout/VerticalAccentList"/>
    <dgm:cxn modelId="{AF7990F4-BDB4-4517-8E76-5E4B0B1E30B8}" type="presParOf" srcId="{FBE1363B-00D3-46D5-9D29-540D3C709C1B}" destId="{A796B853-4F40-4207-9103-2C1E769B0037}" srcOrd="3" destOrd="0" presId="urn:microsoft.com/office/officeart/2008/layout/VerticalAccentList"/>
    <dgm:cxn modelId="{9A8E9B16-31AE-4317-96E2-F37582B963BB}" type="presParOf" srcId="{FBE1363B-00D3-46D5-9D29-540D3C709C1B}" destId="{69CE92F3-25D2-4547-BC06-97AD8B8C6E4C}" srcOrd="4" destOrd="0" presId="urn:microsoft.com/office/officeart/2008/layout/VerticalAccentList"/>
    <dgm:cxn modelId="{712891B9-9083-4A81-9993-874C356D448D}" type="presParOf" srcId="{FBE1363B-00D3-46D5-9D29-540D3C709C1B}" destId="{F81DE487-C1A2-422C-93CC-6971FA711A99}" srcOrd="5" destOrd="0" presId="urn:microsoft.com/office/officeart/2008/layout/VerticalAccentList"/>
    <dgm:cxn modelId="{BBD7B156-B8D3-4FD9-94BE-C41E341FD226}" type="presParOf" srcId="{FBE1363B-00D3-46D5-9D29-540D3C709C1B}" destId="{46ED4EDE-0F78-40A0-A6F8-965D27AC49C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08D1C9-C0CE-470D-A86C-C2917DD795C6}" type="doc">
      <dgm:prSet loTypeId="urn:microsoft.com/office/officeart/2005/8/layout/process1" loCatId="process" qsTypeId="urn:microsoft.com/office/officeart/2005/8/quickstyle/simple1" qsCatId="simple" csTypeId="urn:microsoft.com/office/officeart/2005/8/colors/accent2_2" csCatId="accent2" phldr="1"/>
      <dgm:spPr/>
    </dgm:pt>
    <dgm:pt modelId="{748A28B5-54EC-4FA8-8B81-4036B2BC386D}">
      <dgm:prSet phldrT="[Texto]" custT="1"/>
      <dgm:spPr/>
      <dgm:t>
        <a:bodyPr/>
        <a:lstStyle/>
        <a:p>
          <a:r>
            <a:rPr lang="es-EC" sz="1800" u="none" smtClean="0"/>
            <a:t>Tipos de Pavimentos</a:t>
          </a:r>
          <a:endParaRPr lang="es-EC" sz="1800" dirty="0"/>
        </a:p>
      </dgm:t>
    </dgm:pt>
    <dgm:pt modelId="{4DCAD9CC-67BF-460B-960B-057961A40C65}" type="parTrans" cxnId="{F322F6BD-DE95-4218-ADAF-49512FB67B13}">
      <dgm:prSet/>
      <dgm:spPr/>
      <dgm:t>
        <a:bodyPr/>
        <a:lstStyle/>
        <a:p>
          <a:endParaRPr lang="es-EC" sz="1800">
            <a:solidFill>
              <a:schemeClr val="tx1"/>
            </a:solidFill>
          </a:endParaRPr>
        </a:p>
      </dgm:t>
    </dgm:pt>
    <dgm:pt modelId="{0228103E-3142-48D4-A6B2-E5B230FF9E2A}" type="sibTrans" cxnId="{F322F6BD-DE95-4218-ADAF-49512FB67B13}">
      <dgm:prSet custT="1"/>
      <dgm:spPr>
        <a:solidFill>
          <a:srgbClr val="00B0F0"/>
        </a:solidFill>
      </dgm:spPr>
      <dgm:t>
        <a:bodyPr/>
        <a:lstStyle/>
        <a:p>
          <a:endParaRPr lang="es-EC" sz="1800">
            <a:solidFill>
              <a:schemeClr val="tx1"/>
            </a:solidFill>
          </a:endParaRPr>
        </a:p>
      </dgm:t>
    </dgm:pt>
    <dgm:pt modelId="{6C9191B8-927D-4146-933C-CEF6AAB8AE3A}">
      <dgm:prSet phldrT="[Texto]" custT="1"/>
      <dgm:spPr/>
      <dgm:t>
        <a:bodyPr/>
        <a:lstStyle/>
        <a:p>
          <a:r>
            <a:rPr lang="es-EC" sz="1800" u="none" smtClean="0"/>
            <a:t>Estructura del Pavimento</a:t>
          </a:r>
          <a:endParaRPr lang="es-EC" sz="1800" dirty="0"/>
        </a:p>
      </dgm:t>
    </dgm:pt>
    <dgm:pt modelId="{CF65291C-D329-47E1-BF19-D3041E6BA3E6}" type="parTrans" cxnId="{169AF7BE-526C-41A7-894D-BF62320F5547}">
      <dgm:prSet/>
      <dgm:spPr/>
      <dgm:t>
        <a:bodyPr/>
        <a:lstStyle/>
        <a:p>
          <a:endParaRPr lang="es-EC" sz="1800">
            <a:solidFill>
              <a:schemeClr val="tx1"/>
            </a:solidFill>
          </a:endParaRPr>
        </a:p>
      </dgm:t>
    </dgm:pt>
    <dgm:pt modelId="{663D6C7A-88A5-4E23-92EC-11F7D1D92D43}" type="sibTrans" cxnId="{169AF7BE-526C-41A7-894D-BF62320F5547}">
      <dgm:prSet custT="1"/>
      <dgm:spPr>
        <a:solidFill>
          <a:srgbClr val="00B0F0"/>
        </a:solidFill>
      </dgm:spPr>
      <dgm:t>
        <a:bodyPr/>
        <a:lstStyle/>
        <a:p>
          <a:endParaRPr lang="es-EC" sz="1800">
            <a:solidFill>
              <a:schemeClr val="tx1"/>
            </a:solidFill>
          </a:endParaRPr>
        </a:p>
      </dgm:t>
    </dgm:pt>
    <dgm:pt modelId="{8F26E537-137E-42F4-AD5A-F3FB036CB46F}">
      <dgm:prSet phldrT="[Texto]" custT="1"/>
      <dgm:spPr/>
      <dgm:t>
        <a:bodyPr/>
        <a:lstStyle/>
        <a:p>
          <a:r>
            <a:rPr lang="es-EC" sz="1800" u="none" dirty="0" smtClean="0"/>
            <a:t>Elementos de Protección  </a:t>
          </a:r>
          <a:endParaRPr lang="es-EC" sz="1800" dirty="0"/>
        </a:p>
      </dgm:t>
    </dgm:pt>
    <dgm:pt modelId="{772F68F1-D766-491B-86C5-AF67CF0296A9}" type="parTrans" cxnId="{0FD60BA3-9581-4830-B4E4-AFD4D8EFAD0B}">
      <dgm:prSet/>
      <dgm:spPr/>
      <dgm:t>
        <a:bodyPr/>
        <a:lstStyle/>
        <a:p>
          <a:endParaRPr lang="es-EC" sz="1800">
            <a:solidFill>
              <a:schemeClr val="tx1"/>
            </a:solidFill>
          </a:endParaRPr>
        </a:p>
      </dgm:t>
    </dgm:pt>
    <dgm:pt modelId="{A06A0E85-1D1A-4483-A504-9E3759D64CF3}" type="sibTrans" cxnId="{0FD60BA3-9581-4830-B4E4-AFD4D8EFAD0B}">
      <dgm:prSet custT="1"/>
      <dgm:spPr>
        <a:solidFill>
          <a:srgbClr val="00B0F0"/>
        </a:solidFill>
      </dgm:spPr>
      <dgm:t>
        <a:bodyPr/>
        <a:lstStyle/>
        <a:p>
          <a:endParaRPr lang="es-EC" sz="1800">
            <a:solidFill>
              <a:schemeClr val="tx1"/>
            </a:solidFill>
          </a:endParaRPr>
        </a:p>
      </dgm:t>
    </dgm:pt>
    <dgm:pt modelId="{ADB87ABC-3ACC-4DA1-98D9-A25AF25ACC05}">
      <dgm:prSet phldrT="[Texto]" custT="1"/>
      <dgm:spPr/>
      <dgm:t>
        <a:bodyPr/>
        <a:lstStyle/>
        <a:p>
          <a:r>
            <a:rPr lang="es-EC" sz="1800" u="none" smtClean="0"/>
            <a:t>Señalización</a:t>
          </a:r>
          <a:endParaRPr lang="es-EC" sz="1800" dirty="0"/>
        </a:p>
      </dgm:t>
    </dgm:pt>
    <dgm:pt modelId="{8308676D-BDEA-4795-8E5B-A2F7E9187B9B}" type="parTrans" cxnId="{09894A15-5099-4613-8116-CC6F1CEC3750}">
      <dgm:prSet/>
      <dgm:spPr/>
      <dgm:t>
        <a:bodyPr/>
        <a:lstStyle/>
        <a:p>
          <a:endParaRPr lang="es-EC" sz="1800">
            <a:solidFill>
              <a:schemeClr val="tx1"/>
            </a:solidFill>
          </a:endParaRPr>
        </a:p>
      </dgm:t>
    </dgm:pt>
    <dgm:pt modelId="{4BE68769-6799-4985-B445-67A6E550A050}" type="sibTrans" cxnId="{09894A15-5099-4613-8116-CC6F1CEC3750}">
      <dgm:prSet/>
      <dgm:spPr/>
      <dgm:t>
        <a:bodyPr/>
        <a:lstStyle/>
        <a:p>
          <a:endParaRPr lang="es-EC" sz="1800">
            <a:solidFill>
              <a:schemeClr val="tx1"/>
            </a:solidFill>
          </a:endParaRPr>
        </a:p>
      </dgm:t>
    </dgm:pt>
    <dgm:pt modelId="{811882FA-6703-4454-B152-AFED37F289C2}" type="pres">
      <dgm:prSet presAssocID="{AF08D1C9-C0CE-470D-A86C-C2917DD795C6}" presName="Name0" presStyleCnt="0">
        <dgm:presLayoutVars>
          <dgm:dir/>
          <dgm:resizeHandles val="exact"/>
        </dgm:presLayoutVars>
      </dgm:prSet>
      <dgm:spPr/>
    </dgm:pt>
    <dgm:pt modelId="{A0B3AD96-5B96-4D20-8865-C821E7AB9C5F}" type="pres">
      <dgm:prSet presAssocID="{748A28B5-54EC-4FA8-8B81-4036B2BC386D}" presName="node" presStyleLbl="node1" presStyleIdx="0" presStyleCnt="4">
        <dgm:presLayoutVars>
          <dgm:bulletEnabled val="1"/>
        </dgm:presLayoutVars>
      </dgm:prSet>
      <dgm:spPr/>
      <dgm:t>
        <a:bodyPr/>
        <a:lstStyle/>
        <a:p>
          <a:endParaRPr lang="es-EC"/>
        </a:p>
      </dgm:t>
    </dgm:pt>
    <dgm:pt modelId="{BC552039-DCF2-4813-9A8E-406F836011D5}" type="pres">
      <dgm:prSet presAssocID="{0228103E-3142-48D4-A6B2-E5B230FF9E2A}" presName="sibTrans" presStyleLbl="sibTrans2D1" presStyleIdx="0" presStyleCnt="3"/>
      <dgm:spPr/>
      <dgm:t>
        <a:bodyPr/>
        <a:lstStyle/>
        <a:p>
          <a:endParaRPr lang="es-EC"/>
        </a:p>
      </dgm:t>
    </dgm:pt>
    <dgm:pt modelId="{B23743C8-9796-4549-AB84-95C898BA9DE2}" type="pres">
      <dgm:prSet presAssocID="{0228103E-3142-48D4-A6B2-E5B230FF9E2A}" presName="connectorText" presStyleLbl="sibTrans2D1" presStyleIdx="0" presStyleCnt="3"/>
      <dgm:spPr/>
      <dgm:t>
        <a:bodyPr/>
        <a:lstStyle/>
        <a:p>
          <a:endParaRPr lang="es-EC"/>
        </a:p>
      </dgm:t>
    </dgm:pt>
    <dgm:pt modelId="{D8173AB7-0D6F-43FD-B98A-A685E6D5564C}" type="pres">
      <dgm:prSet presAssocID="{6C9191B8-927D-4146-933C-CEF6AAB8AE3A}" presName="node" presStyleLbl="node1" presStyleIdx="1" presStyleCnt="4">
        <dgm:presLayoutVars>
          <dgm:bulletEnabled val="1"/>
        </dgm:presLayoutVars>
      </dgm:prSet>
      <dgm:spPr/>
      <dgm:t>
        <a:bodyPr/>
        <a:lstStyle/>
        <a:p>
          <a:endParaRPr lang="es-EC"/>
        </a:p>
      </dgm:t>
    </dgm:pt>
    <dgm:pt modelId="{68CBEF2A-D85F-4775-B79C-4CF51A98D48F}" type="pres">
      <dgm:prSet presAssocID="{663D6C7A-88A5-4E23-92EC-11F7D1D92D43}" presName="sibTrans" presStyleLbl="sibTrans2D1" presStyleIdx="1" presStyleCnt="3"/>
      <dgm:spPr/>
      <dgm:t>
        <a:bodyPr/>
        <a:lstStyle/>
        <a:p>
          <a:endParaRPr lang="es-EC"/>
        </a:p>
      </dgm:t>
    </dgm:pt>
    <dgm:pt modelId="{19278FE6-B46D-44DC-A99F-FD880376FE9A}" type="pres">
      <dgm:prSet presAssocID="{663D6C7A-88A5-4E23-92EC-11F7D1D92D43}" presName="connectorText" presStyleLbl="sibTrans2D1" presStyleIdx="1" presStyleCnt="3"/>
      <dgm:spPr/>
      <dgm:t>
        <a:bodyPr/>
        <a:lstStyle/>
        <a:p>
          <a:endParaRPr lang="es-EC"/>
        </a:p>
      </dgm:t>
    </dgm:pt>
    <dgm:pt modelId="{D971F5D6-3500-4046-9FA1-F3908417C95E}" type="pres">
      <dgm:prSet presAssocID="{8F26E537-137E-42F4-AD5A-F3FB036CB46F}" presName="node" presStyleLbl="node1" presStyleIdx="2" presStyleCnt="4">
        <dgm:presLayoutVars>
          <dgm:bulletEnabled val="1"/>
        </dgm:presLayoutVars>
      </dgm:prSet>
      <dgm:spPr/>
      <dgm:t>
        <a:bodyPr/>
        <a:lstStyle/>
        <a:p>
          <a:endParaRPr lang="es-EC"/>
        </a:p>
      </dgm:t>
    </dgm:pt>
    <dgm:pt modelId="{24640E8B-B492-455E-B28A-3467E4701E15}" type="pres">
      <dgm:prSet presAssocID="{A06A0E85-1D1A-4483-A504-9E3759D64CF3}" presName="sibTrans" presStyleLbl="sibTrans2D1" presStyleIdx="2" presStyleCnt="3"/>
      <dgm:spPr/>
      <dgm:t>
        <a:bodyPr/>
        <a:lstStyle/>
        <a:p>
          <a:endParaRPr lang="es-EC"/>
        </a:p>
      </dgm:t>
    </dgm:pt>
    <dgm:pt modelId="{B03F36AD-1002-4837-B961-3FCD8DDF38AF}" type="pres">
      <dgm:prSet presAssocID="{A06A0E85-1D1A-4483-A504-9E3759D64CF3}" presName="connectorText" presStyleLbl="sibTrans2D1" presStyleIdx="2" presStyleCnt="3"/>
      <dgm:spPr/>
      <dgm:t>
        <a:bodyPr/>
        <a:lstStyle/>
        <a:p>
          <a:endParaRPr lang="es-EC"/>
        </a:p>
      </dgm:t>
    </dgm:pt>
    <dgm:pt modelId="{3BD6877A-C7A5-41F5-A127-A2A577A1FEB6}" type="pres">
      <dgm:prSet presAssocID="{ADB87ABC-3ACC-4DA1-98D9-A25AF25ACC05}" presName="node" presStyleLbl="node1" presStyleIdx="3" presStyleCnt="4">
        <dgm:presLayoutVars>
          <dgm:bulletEnabled val="1"/>
        </dgm:presLayoutVars>
      </dgm:prSet>
      <dgm:spPr/>
      <dgm:t>
        <a:bodyPr/>
        <a:lstStyle/>
        <a:p>
          <a:endParaRPr lang="es-EC"/>
        </a:p>
      </dgm:t>
    </dgm:pt>
  </dgm:ptLst>
  <dgm:cxnLst>
    <dgm:cxn modelId="{5A2BC73A-E976-43D5-A179-D5EB29CAA73A}" type="presOf" srcId="{663D6C7A-88A5-4E23-92EC-11F7D1D92D43}" destId="{68CBEF2A-D85F-4775-B79C-4CF51A98D48F}" srcOrd="0" destOrd="0" presId="urn:microsoft.com/office/officeart/2005/8/layout/process1"/>
    <dgm:cxn modelId="{EE617CBB-BA4D-4514-BA49-6D30278B1A24}" type="presOf" srcId="{ADB87ABC-3ACC-4DA1-98D9-A25AF25ACC05}" destId="{3BD6877A-C7A5-41F5-A127-A2A577A1FEB6}" srcOrd="0" destOrd="0" presId="urn:microsoft.com/office/officeart/2005/8/layout/process1"/>
    <dgm:cxn modelId="{6545A429-D0A7-444C-85EC-CBA6438C7539}" type="presOf" srcId="{A06A0E85-1D1A-4483-A504-9E3759D64CF3}" destId="{24640E8B-B492-455E-B28A-3467E4701E15}" srcOrd="0" destOrd="0" presId="urn:microsoft.com/office/officeart/2005/8/layout/process1"/>
    <dgm:cxn modelId="{55F7E844-4A53-47F3-871D-632930CE4BC9}" type="presOf" srcId="{748A28B5-54EC-4FA8-8B81-4036B2BC386D}" destId="{A0B3AD96-5B96-4D20-8865-C821E7AB9C5F}" srcOrd="0" destOrd="0" presId="urn:microsoft.com/office/officeart/2005/8/layout/process1"/>
    <dgm:cxn modelId="{6EBDD1CF-C712-43BB-A5C3-97ECB698EAB7}" type="presOf" srcId="{8F26E537-137E-42F4-AD5A-F3FB036CB46F}" destId="{D971F5D6-3500-4046-9FA1-F3908417C95E}" srcOrd="0" destOrd="0" presId="urn:microsoft.com/office/officeart/2005/8/layout/process1"/>
    <dgm:cxn modelId="{F322F6BD-DE95-4218-ADAF-49512FB67B13}" srcId="{AF08D1C9-C0CE-470D-A86C-C2917DD795C6}" destId="{748A28B5-54EC-4FA8-8B81-4036B2BC386D}" srcOrd="0" destOrd="0" parTransId="{4DCAD9CC-67BF-460B-960B-057961A40C65}" sibTransId="{0228103E-3142-48D4-A6B2-E5B230FF9E2A}"/>
    <dgm:cxn modelId="{F67A210A-7114-4062-9E24-8DDEBFAF092B}" type="presOf" srcId="{AF08D1C9-C0CE-470D-A86C-C2917DD795C6}" destId="{811882FA-6703-4454-B152-AFED37F289C2}" srcOrd="0" destOrd="0" presId="urn:microsoft.com/office/officeart/2005/8/layout/process1"/>
    <dgm:cxn modelId="{169AF7BE-526C-41A7-894D-BF62320F5547}" srcId="{AF08D1C9-C0CE-470D-A86C-C2917DD795C6}" destId="{6C9191B8-927D-4146-933C-CEF6AAB8AE3A}" srcOrd="1" destOrd="0" parTransId="{CF65291C-D329-47E1-BF19-D3041E6BA3E6}" sibTransId="{663D6C7A-88A5-4E23-92EC-11F7D1D92D43}"/>
    <dgm:cxn modelId="{09894A15-5099-4613-8116-CC6F1CEC3750}" srcId="{AF08D1C9-C0CE-470D-A86C-C2917DD795C6}" destId="{ADB87ABC-3ACC-4DA1-98D9-A25AF25ACC05}" srcOrd="3" destOrd="0" parTransId="{8308676D-BDEA-4795-8E5B-A2F7E9187B9B}" sibTransId="{4BE68769-6799-4985-B445-67A6E550A050}"/>
    <dgm:cxn modelId="{CA24470A-0622-42CB-8A33-47259FB8C9B3}" type="presOf" srcId="{6C9191B8-927D-4146-933C-CEF6AAB8AE3A}" destId="{D8173AB7-0D6F-43FD-B98A-A685E6D5564C}" srcOrd="0" destOrd="0" presId="urn:microsoft.com/office/officeart/2005/8/layout/process1"/>
    <dgm:cxn modelId="{FF4DF6B2-E068-46B6-905B-EDBC66AF9F57}" type="presOf" srcId="{0228103E-3142-48D4-A6B2-E5B230FF9E2A}" destId="{B23743C8-9796-4549-AB84-95C898BA9DE2}" srcOrd="1" destOrd="0" presId="urn:microsoft.com/office/officeart/2005/8/layout/process1"/>
    <dgm:cxn modelId="{3D0A210C-3BE7-4C20-BF3A-9C5AD344120A}" type="presOf" srcId="{0228103E-3142-48D4-A6B2-E5B230FF9E2A}" destId="{BC552039-DCF2-4813-9A8E-406F836011D5}" srcOrd="0" destOrd="0" presId="urn:microsoft.com/office/officeart/2005/8/layout/process1"/>
    <dgm:cxn modelId="{938E54DA-A3EF-431B-B602-A61598977168}" type="presOf" srcId="{663D6C7A-88A5-4E23-92EC-11F7D1D92D43}" destId="{19278FE6-B46D-44DC-A99F-FD880376FE9A}" srcOrd="1" destOrd="0" presId="urn:microsoft.com/office/officeart/2005/8/layout/process1"/>
    <dgm:cxn modelId="{0FD60BA3-9581-4830-B4E4-AFD4D8EFAD0B}" srcId="{AF08D1C9-C0CE-470D-A86C-C2917DD795C6}" destId="{8F26E537-137E-42F4-AD5A-F3FB036CB46F}" srcOrd="2" destOrd="0" parTransId="{772F68F1-D766-491B-86C5-AF67CF0296A9}" sibTransId="{A06A0E85-1D1A-4483-A504-9E3759D64CF3}"/>
    <dgm:cxn modelId="{0C6DFB39-DF22-4A7A-8E6C-890B7361B38A}" type="presOf" srcId="{A06A0E85-1D1A-4483-A504-9E3759D64CF3}" destId="{B03F36AD-1002-4837-B961-3FCD8DDF38AF}" srcOrd="1" destOrd="0" presId="urn:microsoft.com/office/officeart/2005/8/layout/process1"/>
    <dgm:cxn modelId="{D5C77157-2C58-454C-9772-D9752B354A3E}" type="presParOf" srcId="{811882FA-6703-4454-B152-AFED37F289C2}" destId="{A0B3AD96-5B96-4D20-8865-C821E7AB9C5F}" srcOrd="0" destOrd="0" presId="urn:microsoft.com/office/officeart/2005/8/layout/process1"/>
    <dgm:cxn modelId="{15AFFE6E-ABE2-47FF-8D16-8AE77B13DAA7}" type="presParOf" srcId="{811882FA-6703-4454-B152-AFED37F289C2}" destId="{BC552039-DCF2-4813-9A8E-406F836011D5}" srcOrd="1" destOrd="0" presId="urn:microsoft.com/office/officeart/2005/8/layout/process1"/>
    <dgm:cxn modelId="{2B939C8C-F041-4630-9F7A-F383EDF734B0}" type="presParOf" srcId="{BC552039-DCF2-4813-9A8E-406F836011D5}" destId="{B23743C8-9796-4549-AB84-95C898BA9DE2}" srcOrd="0" destOrd="0" presId="urn:microsoft.com/office/officeart/2005/8/layout/process1"/>
    <dgm:cxn modelId="{53FD3B9C-7B7E-4727-80F7-EF72D6B223C1}" type="presParOf" srcId="{811882FA-6703-4454-B152-AFED37F289C2}" destId="{D8173AB7-0D6F-43FD-B98A-A685E6D5564C}" srcOrd="2" destOrd="0" presId="urn:microsoft.com/office/officeart/2005/8/layout/process1"/>
    <dgm:cxn modelId="{0FE9C56D-07C9-4B03-8FB4-7935EF30E053}" type="presParOf" srcId="{811882FA-6703-4454-B152-AFED37F289C2}" destId="{68CBEF2A-D85F-4775-B79C-4CF51A98D48F}" srcOrd="3" destOrd="0" presId="urn:microsoft.com/office/officeart/2005/8/layout/process1"/>
    <dgm:cxn modelId="{2E02DEFC-8941-4FD6-9726-89564E9BA3CC}" type="presParOf" srcId="{68CBEF2A-D85F-4775-B79C-4CF51A98D48F}" destId="{19278FE6-B46D-44DC-A99F-FD880376FE9A}" srcOrd="0" destOrd="0" presId="urn:microsoft.com/office/officeart/2005/8/layout/process1"/>
    <dgm:cxn modelId="{80712A42-A8E9-4D60-ADBE-36D830A0E0C1}" type="presParOf" srcId="{811882FA-6703-4454-B152-AFED37F289C2}" destId="{D971F5D6-3500-4046-9FA1-F3908417C95E}" srcOrd="4" destOrd="0" presId="urn:microsoft.com/office/officeart/2005/8/layout/process1"/>
    <dgm:cxn modelId="{BA6A1255-3319-4621-9215-9A403D875F75}" type="presParOf" srcId="{811882FA-6703-4454-B152-AFED37F289C2}" destId="{24640E8B-B492-455E-B28A-3467E4701E15}" srcOrd="5" destOrd="0" presId="urn:microsoft.com/office/officeart/2005/8/layout/process1"/>
    <dgm:cxn modelId="{3A717568-2D1C-4904-8825-416D4221901E}" type="presParOf" srcId="{24640E8B-B492-455E-B28A-3467E4701E15}" destId="{B03F36AD-1002-4837-B961-3FCD8DDF38AF}" srcOrd="0" destOrd="0" presId="urn:microsoft.com/office/officeart/2005/8/layout/process1"/>
    <dgm:cxn modelId="{AA012BA6-F978-483C-BC0E-B9FEF5636F3C}" type="presParOf" srcId="{811882FA-6703-4454-B152-AFED37F289C2}" destId="{3BD6877A-C7A5-41F5-A127-A2A577A1FEB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5B304C-6F62-44DF-A226-ED8D7687F60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C"/>
        </a:p>
      </dgm:t>
    </dgm:pt>
    <dgm:pt modelId="{147BED2C-4CA6-45DE-9B80-A129361D9BD2}">
      <dgm:prSet phldrT="[Texto]" custT="1"/>
      <dgm:spPr/>
      <dgm:t>
        <a:bodyPr/>
        <a:lstStyle/>
        <a:p>
          <a:r>
            <a:rPr lang="es-EC" sz="1600" dirty="0" smtClean="0"/>
            <a:t>15 tipos de secciones</a:t>
          </a:r>
          <a:endParaRPr lang="es-EC" sz="1600" dirty="0"/>
        </a:p>
      </dgm:t>
    </dgm:pt>
    <dgm:pt modelId="{378D0FA4-D27A-47FE-914F-8DA531FE7C38}" type="parTrans" cxnId="{9D7AA891-A5CB-47CA-A82F-37A9D4561D88}">
      <dgm:prSet/>
      <dgm:spPr/>
      <dgm:t>
        <a:bodyPr/>
        <a:lstStyle/>
        <a:p>
          <a:endParaRPr lang="es-EC" sz="1600"/>
        </a:p>
      </dgm:t>
    </dgm:pt>
    <dgm:pt modelId="{F1AAA264-7BE8-4207-BAD1-39FB0F5C774E}" type="sibTrans" cxnId="{9D7AA891-A5CB-47CA-A82F-37A9D4561D88}">
      <dgm:prSet/>
      <dgm:spPr/>
      <dgm:t>
        <a:bodyPr/>
        <a:lstStyle/>
        <a:p>
          <a:endParaRPr lang="es-EC" sz="1600"/>
        </a:p>
      </dgm:t>
    </dgm:pt>
    <dgm:pt modelId="{603E3E84-AB61-4EE9-B231-B79551B2F4B5}">
      <dgm:prSet phldrT="[Texto]" custT="1"/>
      <dgm:spPr/>
      <dgm:t>
        <a:bodyPr/>
        <a:lstStyle/>
        <a:p>
          <a:r>
            <a:rPr lang="es-EC" sz="1600" dirty="0" smtClean="0"/>
            <a:t>40 tipos de secciones </a:t>
          </a:r>
          <a:endParaRPr lang="es-EC" sz="1600" dirty="0"/>
        </a:p>
      </dgm:t>
    </dgm:pt>
    <dgm:pt modelId="{EFE77196-5E52-4902-9DEC-0508054E45BE}" type="parTrans" cxnId="{34D45CD7-F089-4BE6-8251-2C93B2838659}">
      <dgm:prSet/>
      <dgm:spPr/>
      <dgm:t>
        <a:bodyPr/>
        <a:lstStyle/>
        <a:p>
          <a:endParaRPr lang="es-EC" sz="1600"/>
        </a:p>
      </dgm:t>
    </dgm:pt>
    <dgm:pt modelId="{7FDD611F-BA4F-48FB-89E4-96DF02D2B09C}" type="sibTrans" cxnId="{34D45CD7-F089-4BE6-8251-2C93B2838659}">
      <dgm:prSet/>
      <dgm:spPr/>
      <dgm:t>
        <a:bodyPr/>
        <a:lstStyle/>
        <a:p>
          <a:endParaRPr lang="es-EC" sz="1600"/>
        </a:p>
      </dgm:t>
    </dgm:pt>
    <dgm:pt modelId="{1184BCCE-D2AF-4AA9-98AB-03F5E07E704A}" type="pres">
      <dgm:prSet presAssocID="{1F5B304C-6F62-44DF-A226-ED8D7687F60C}" presName="compositeShape" presStyleCnt="0">
        <dgm:presLayoutVars>
          <dgm:chMax val="2"/>
          <dgm:dir/>
          <dgm:resizeHandles val="exact"/>
        </dgm:presLayoutVars>
      </dgm:prSet>
      <dgm:spPr/>
      <dgm:t>
        <a:bodyPr/>
        <a:lstStyle/>
        <a:p>
          <a:endParaRPr lang="es-EC"/>
        </a:p>
      </dgm:t>
    </dgm:pt>
    <dgm:pt modelId="{383F25D9-AB85-41AA-A713-646A876C771A}" type="pres">
      <dgm:prSet presAssocID="{1F5B304C-6F62-44DF-A226-ED8D7687F60C}" presName="divider" presStyleLbl="fgShp" presStyleIdx="0" presStyleCnt="1"/>
      <dgm:spPr>
        <a:solidFill>
          <a:srgbClr val="FF6600"/>
        </a:solidFill>
      </dgm:spPr>
    </dgm:pt>
    <dgm:pt modelId="{8908FE64-1146-49DC-8282-82A3FEB2A0BC}" type="pres">
      <dgm:prSet presAssocID="{147BED2C-4CA6-45DE-9B80-A129361D9BD2}" presName="downArrow" presStyleLbl="node1" presStyleIdx="0" presStyleCnt="2"/>
      <dgm:spPr>
        <a:solidFill>
          <a:srgbClr val="FFC000"/>
        </a:solidFill>
      </dgm:spPr>
    </dgm:pt>
    <dgm:pt modelId="{843D965A-14B1-4C70-98BC-4CF72FE445BD}" type="pres">
      <dgm:prSet presAssocID="{147BED2C-4CA6-45DE-9B80-A129361D9BD2}" presName="downArrowText" presStyleLbl="revTx" presStyleIdx="0" presStyleCnt="2">
        <dgm:presLayoutVars>
          <dgm:bulletEnabled val="1"/>
        </dgm:presLayoutVars>
      </dgm:prSet>
      <dgm:spPr/>
      <dgm:t>
        <a:bodyPr/>
        <a:lstStyle/>
        <a:p>
          <a:endParaRPr lang="es-EC"/>
        </a:p>
      </dgm:t>
    </dgm:pt>
    <dgm:pt modelId="{A334114D-EF42-42BA-8041-0A171CF22E1C}" type="pres">
      <dgm:prSet presAssocID="{603E3E84-AB61-4EE9-B231-B79551B2F4B5}" presName="upArrow" presStyleLbl="node1" presStyleIdx="1" presStyleCnt="2"/>
      <dgm:spPr>
        <a:solidFill>
          <a:srgbClr val="FFFF00"/>
        </a:solidFill>
      </dgm:spPr>
    </dgm:pt>
    <dgm:pt modelId="{AD30B80D-9C4B-4F45-9094-249D62892D32}" type="pres">
      <dgm:prSet presAssocID="{603E3E84-AB61-4EE9-B231-B79551B2F4B5}" presName="upArrowText" presStyleLbl="revTx" presStyleIdx="1" presStyleCnt="2">
        <dgm:presLayoutVars>
          <dgm:bulletEnabled val="1"/>
        </dgm:presLayoutVars>
      </dgm:prSet>
      <dgm:spPr/>
      <dgm:t>
        <a:bodyPr/>
        <a:lstStyle/>
        <a:p>
          <a:endParaRPr lang="es-EC"/>
        </a:p>
      </dgm:t>
    </dgm:pt>
  </dgm:ptLst>
  <dgm:cxnLst>
    <dgm:cxn modelId="{4BAB6374-E79F-4B97-8FA3-19D9C607FBF5}" type="presOf" srcId="{147BED2C-4CA6-45DE-9B80-A129361D9BD2}" destId="{843D965A-14B1-4C70-98BC-4CF72FE445BD}" srcOrd="0" destOrd="0" presId="urn:microsoft.com/office/officeart/2005/8/layout/arrow3"/>
    <dgm:cxn modelId="{4EFE1D44-DE08-4BEE-BDE1-E67A5B0C8D8B}" type="presOf" srcId="{603E3E84-AB61-4EE9-B231-B79551B2F4B5}" destId="{AD30B80D-9C4B-4F45-9094-249D62892D32}" srcOrd="0" destOrd="0" presId="urn:microsoft.com/office/officeart/2005/8/layout/arrow3"/>
    <dgm:cxn modelId="{34D45CD7-F089-4BE6-8251-2C93B2838659}" srcId="{1F5B304C-6F62-44DF-A226-ED8D7687F60C}" destId="{603E3E84-AB61-4EE9-B231-B79551B2F4B5}" srcOrd="1" destOrd="0" parTransId="{EFE77196-5E52-4902-9DEC-0508054E45BE}" sibTransId="{7FDD611F-BA4F-48FB-89E4-96DF02D2B09C}"/>
    <dgm:cxn modelId="{9D7AA891-A5CB-47CA-A82F-37A9D4561D88}" srcId="{1F5B304C-6F62-44DF-A226-ED8D7687F60C}" destId="{147BED2C-4CA6-45DE-9B80-A129361D9BD2}" srcOrd="0" destOrd="0" parTransId="{378D0FA4-D27A-47FE-914F-8DA531FE7C38}" sibTransId="{F1AAA264-7BE8-4207-BAD1-39FB0F5C774E}"/>
    <dgm:cxn modelId="{9A2200EE-A867-4DF4-B22B-5EF0EE22F6E4}" type="presOf" srcId="{1F5B304C-6F62-44DF-A226-ED8D7687F60C}" destId="{1184BCCE-D2AF-4AA9-98AB-03F5E07E704A}" srcOrd="0" destOrd="0" presId="urn:microsoft.com/office/officeart/2005/8/layout/arrow3"/>
    <dgm:cxn modelId="{99F5CAAE-EA93-443D-A047-88AF0EF8DE58}" type="presParOf" srcId="{1184BCCE-D2AF-4AA9-98AB-03F5E07E704A}" destId="{383F25D9-AB85-41AA-A713-646A876C771A}" srcOrd="0" destOrd="0" presId="urn:microsoft.com/office/officeart/2005/8/layout/arrow3"/>
    <dgm:cxn modelId="{5339CCEB-7943-45F0-BE73-2E1CCE5B1CB7}" type="presParOf" srcId="{1184BCCE-D2AF-4AA9-98AB-03F5E07E704A}" destId="{8908FE64-1146-49DC-8282-82A3FEB2A0BC}" srcOrd="1" destOrd="0" presId="urn:microsoft.com/office/officeart/2005/8/layout/arrow3"/>
    <dgm:cxn modelId="{FCE340AA-05AE-4DB2-A144-4DB9941B1D1F}" type="presParOf" srcId="{1184BCCE-D2AF-4AA9-98AB-03F5E07E704A}" destId="{843D965A-14B1-4C70-98BC-4CF72FE445BD}" srcOrd="2" destOrd="0" presId="urn:microsoft.com/office/officeart/2005/8/layout/arrow3"/>
    <dgm:cxn modelId="{051495AC-ADC3-4A60-B8EB-27A2B969065F}" type="presParOf" srcId="{1184BCCE-D2AF-4AA9-98AB-03F5E07E704A}" destId="{A334114D-EF42-42BA-8041-0A171CF22E1C}" srcOrd="3" destOrd="0" presId="urn:microsoft.com/office/officeart/2005/8/layout/arrow3"/>
    <dgm:cxn modelId="{80014C4F-23F0-44B6-A696-612921F8B409}" type="presParOf" srcId="{1184BCCE-D2AF-4AA9-98AB-03F5E07E704A}" destId="{AD30B80D-9C4B-4F45-9094-249D62892D32}" srcOrd="4" destOrd="0" presId="urn:microsoft.com/office/officeart/2005/8/layout/arrow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F0883E-6C3D-4C35-A146-004895D4B04C}" type="doc">
      <dgm:prSet loTypeId="urn:microsoft.com/office/officeart/2005/8/layout/arrow2" loCatId="process" qsTypeId="urn:microsoft.com/office/officeart/2005/8/quickstyle/simple1" qsCatId="simple" csTypeId="urn:microsoft.com/office/officeart/2005/8/colors/accent1_2" csCatId="accent1" phldr="1"/>
      <dgm:spPr/>
    </dgm:pt>
    <dgm:pt modelId="{63026D51-10A5-47D9-9045-3607763B1BA6}">
      <dgm:prSet phldrT="[Texto]" custT="1"/>
      <dgm:spPr/>
      <dgm:t>
        <a:bodyPr/>
        <a:lstStyle/>
        <a:p>
          <a:pPr algn="ctr"/>
          <a:r>
            <a:rPr lang="es-EC" sz="1600" u="none" dirty="0" smtClean="0"/>
            <a:t>Localización del eje de la ciclovía, se formuló tres posibles alternativas de rutas</a:t>
          </a:r>
          <a:endParaRPr lang="es-EC" sz="1600" dirty="0"/>
        </a:p>
      </dgm:t>
    </dgm:pt>
    <dgm:pt modelId="{4F169E08-54B3-46C0-83A4-8C0715EF057A}" type="parTrans" cxnId="{B75C639C-E9AB-4012-A208-F70184AF92C0}">
      <dgm:prSet/>
      <dgm:spPr/>
      <dgm:t>
        <a:bodyPr/>
        <a:lstStyle/>
        <a:p>
          <a:pPr algn="ctr"/>
          <a:endParaRPr lang="es-EC" sz="1600"/>
        </a:p>
      </dgm:t>
    </dgm:pt>
    <dgm:pt modelId="{81F5B4C3-B048-4D3E-AEA5-F5009ABDFB56}" type="sibTrans" cxnId="{B75C639C-E9AB-4012-A208-F70184AF92C0}">
      <dgm:prSet/>
      <dgm:spPr/>
      <dgm:t>
        <a:bodyPr/>
        <a:lstStyle/>
        <a:p>
          <a:pPr algn="ctr"/>
          <a:endParaRPr lang="es-EC" sz="1600"/>
        </a:p>
      </dgm:t>
    </dgm:pt>
    <dgm:pt modelId="{C9A262D1-7878-4ADC-81E6-1E579527C4C3}">
      <dgm:prSet phldrT="[Texto]" custT="1"/>
      <dgm:spPr/>
      <dgm:t>
        <a:bodyPr/>
        <a:lstStyle/>
        <a:p>
          <a:pPr algn="ctr"/>
          <a:r>
            <a:rPr lang="es-EC" sz="1600" u="none" dirty="0" smtClean="0"/>
            <a:t>Con respecto al diseño de las curvas horizontales</a:t>
          </a:r>
          <a:endParaRPr lang="es-EC" sz="1600" dirty="0"/>
        </a:p>
      </dgm:t>
    </dgm:pt>
    <dgm:pt modelId="{ABC38CD2-A313-4C20-8724-B09B7535A481}" type="parTrans" cxnId="{414F0E7D-1D07-4D55-AFCF-B46F416B1883}">
      <dgm:prSet/>
      <dgm:spPr/>
      <dgm:t>
        <a:bodyPr/>
        <a:lstStyle/>
        <a:p>
          <a:pPr algn="ctr"/>
          <a:endParaRPr lang="es-EC" sz="1600"/>
        </a:p>
      </dgm:t>
    </dgm:pt>
    <dgm:pt modelId="{E95C99A9-BF7E-4A56-A354-CC4CF6640F98}" type="sibTrans" cxnId="{414F0E7D-1D07-4D55-AFCF-B46F416B1883}">
      <dgm:prSet/>
      <dgm:spPr/>
      <dgm:t>
        <a:bodyPr/>
        <a:lstStyle/>
        <a:p>
          <a:pPr algn="ctr"/>
          <a:endParaRPr lang="es-EC" sz="1600"/>
        </a:p>
      </dgm:t>
    </dgm:pt>
    <dgm:pt modelId="{BE9B3B18-FC57-4937-AFA4-FE7AA7F9E946}">
      <dgm:prSet phldrT="[Texto]" custT="1"/>
      <dgm:spPr/>
      <dgm:t>
        <a:bodyPr/>
        <a:lstStyle/>
        <a:p>
          <a:pPr algn="ctr"/>
          <a:r>
            <a:rPr lang="es-EC" sz="1600" u="none" dirty="0" smtClean="0"/>
            <a:t>Se ha dotado al trazado horizontal de curvas en su mayoría circulares por tratarse de radios amplios</a:t>
          </a:r>
          <a:endParaRPr lang="es-EC" sz="1600" dirty="0"/>
        </a:p>
      </dgm:t>
    </dgm:pt>
    <dgm:pt modelId="{E17F7618-3DF6-40C0-83F6-C8B6CB88650E}" type="parTrans" cxnId="{72FC7CCA-EEAB-47B3-A04C-2CCBD38E7120}">
      <dgm:prSet/>
      <dgm:spPr/>
      <dgm:t>
        <a:bodyPr/>
        <a:lstStyle/>
        <a:p>
          <a:pPr algn="ctr"/>
          <a:endParaRPr lang="es-EC" sz="1600"/>
        </a:p>
      </dgm:t>
    </dgm:pt>
    <dgm:pt modelId="{4205B342-1B20-410B-B33E-F1F904354FEB}" type="sibTrans" cxnId="{72FC7CCA-EEAB-47B3-A04C-2CCBD38E7120}">
      <dgm:prSet/>
      <dgm:spPr/>
      <dgm:t>
        <a:bodyPr/>
        <a:lstStyle/>
        <a:p>
          <a:pPr algn="ctr"/>
          <a:endParaRPr lang="es-EC" sz="1600"/>
        </a:p>
      </dgm:t>
    </dgm:pt>
    <dgm:pt modelId="{B0A6ADFE-A61D-41B9-A85E-B526EFA4C4A3}">
      <dgm:prSet phldrT="[Texto]" custT="1"/>
      <dgm:spPr/>
      <dgm:t>
        <a:bodyPr/>
        <a:lstStyle/>
        <a:p>
          <a:pPr algn="ctr"/>
          <a:r>
            <a:rPr lang="es-EC" sz="1600" u="none" dirty="0" smtClean="0"/>
            <a:t>Respecto al trazado vertical, igualmente se ha seguido la pendiente del terreno</a:t>
          </a:r>
          <a:endParaRPr lang="es-EC" sz="1600" dirty="0"/>
        </a:p>
      </dgm:t>
    </dgm:pt>
    <dgm:pt modelId="{2C6F39DF-1E49-4B42-8369-3443177BFD8F}" type="parTrans" cxnId="{66C91BAA-FBE9-471F-9E35-6ACF31F5F404}">
      <dgm:prSet/>
      <dgm:spPr/>
      <dgm:t>
        <a:bodyPr/>
        <a:lstStyle/>
        <a:p>
          <a:pPr algn="ctr"/>
          <a:endParaRPr lang="es-EC" sz="1600"/>
        </a:p>
      </dgm:t>
    </dgm:pt>
    <dgm:pt modelId="{2F9E3F4D-059B-49A5-98B0-7D805681797D}" type="sibTrans" cxnId="{66C91BAA-FBE9-471F-9E35-6ACF31F5F404}">
      <dgm:prSet/>
      <dgm:spPr/>
      <dgm:t>
        <a:bodyPr/>
        <a:lstStyle/>
        <a:p>
          <a:pPr algn="ctr"/>
          <a:endParaRPr lang="es-EC" sz="1600"/>
        </a:p>
      </dgm:t>
    </dgm:pt>
    <dgm:pt modelId="{7A19303D-BC37-4EE7-B2CA-5851B40CDD5F}" type="pres">
      <dgm:prSet presAssocID="{FFF0883E-6C3D-4C35-A146-004895D4B04C}" presName="arrowDiagram" presStyleCnt="0">
        <dgm:presLayoutVars>
          <dgm:chMax val="5"/>
          <dgm:dir/>
          <dgm:resizeHandles val="exact"/>
        </dgm:presLayoutVars>
      </dgm:prSet>
      <dgm:spPr/>
    </dgm:pt>
    <dgm:pt modelId="{A80920D8-337C-4FBC-B5BF-3C77745F0BB2}" type="pres">
      <dgm:prSet presAssocID="{FFF0883E-6C3D-4C35-A146-004895D4B04C}" presName="arrow" presStyleLbl="bgShp" presStyleIdx="0" presStyleCnt="1"/>
      <dgm:spPr>
        <a:solidFill>
          <a:srgbClr val="FF9966"/>
        </a:solidFill>
      </dgm:spPr>
    </dgm:pt>
    <dgm:pt modelId="{099A9024-57C1-449D-A803-B93DC2E1727E}" type="pres">
      <dgm:prSet presAssocID="{FFF0883E-6C3D-4C35-A146-004895D4B04C}" presName="arrowDiagram4" presStyleCnt="0"/>
      <dgm:spPr/>
    </dgm:pt>
    <dgm:pt modelId="{76219C63-5570-481D-A679-B9BBA1979197}" type="pres">
      <dgm:prSet presAssocID="{63026D51-10A5-47D9-9045-3607763B1BA6}" presName="bullet4a" presStyleLbl="node1" presStyleIdx="0" presStyleCnt="4"/>
      <dgm:spPr>
        <a:solidFill>
          <a:srgbClr val="CCCC00"/>
        </a:solidFill>
      </dgm:spPr>
    </dgm:pt>
    <dgm:pt modelId="{B5D2733D-0A33-4297-8B3F-C7CED8FD727B}" type="pres">
      <dgm:prSet presAssocID="{63026D51-10A5-47D9-9045-3607763B1BA6}" presName="textBox4a" presStyleLbl="revTx" presStyleIdx="0" presStyleCnt="4">
        <dgm:presLayoutVars>
          <dgm:bulletEnabled val="1"/>
        </dgm:presLayoutVars>
      </dgm:prSet>
      <dgm:spPr/>
      <dgm:t>
        <a:bodyPr/>
        <a:lstStyle/>
        <a:p>
          <a:endParaRPr lang="es-EC"/>
        </a:p>
      </dgm:t>
    </dgm:pt>
    <dgm:pt modelId="{66AAB475-D317-4DC6-8ADA-AE58B1D3C00B}" type="pres">
      <dgm:prSet presAssocID="{C9A262D1-7878-4ADC-81E6-1E579527C4C3}" presName="bullet4b" presStyleLbl="node1" presStyleIdx="1" presStyleCnt="4"/>
      <dgm:spPr>
        <a:solidFill>
          <a:srgbClr val="FFFF00"/>
        </a:solidFill>
      </dgm:spPr>
    </dgm:pt>
    <dgm:pt modelId="{BC50E626-DDB5-4B18-8D1E-B76F98D7C3B3}" type="pres">
      <dgm:prSet presAssocID="{C9A262D1-7878-4ADC-81E6-1E579527C4C3}" presName="textBox4b" presStyleLbl="revTx" presStyleIdx="1" presStyleCnt="4">
        <dgm:presLayoutVars>
          <dgm:bulletEnabled val="1"/>
        </dgm:presLayoutVars>
      </dgm:prSet>
      <dgm:spPr/>
      <dgm:t>
        <a:bodyPr/>
        <a:lstStyle/>
        <a:p>
          <a:endParaRPr lang="es-EC"/>
        </a:p>
      </dgm:t>
    </dgm:pt>
    <dgm:pt modelId="{6F0D7354-9FC9-4234-97D8-522B2DB3C766}" type="pres">
      <dgm:prSet presAssocID="{BE9B3B18-FC57-4937-AFA4-FE7AA7F9E946}" presName="bullet4c" presStyleLbl="node1" presStyleIdx="2" presStyleCnt="4"/>
      <dgm:spPr>
        <a:solidFill>
          <a:srgbClr val="99FF99"/>
        </a:solidFill>
      </dgm:spPr>
    </dgm:pt>
    <dgm:pt modelId="{C374B95F-2EE8-4B8C-BAEA-34BCA8B3D164}" type="pres">
      <dgm:prSet presAssocID="{BE9B3B18-FC57-4937-AFA4-FE7AA7F9E946}" presName="textBox4c" presStyleLbl="revTx" presStyleIdx="2" presStyleCnt="4">
        <dgm:presLayoutVars>
          <dgm:bulletEnabled val="1"/>
        </dgm:presLayoutVars>
      </dgm:prSet>
      <dgm:spPr/>
      <dgm:t>
        <a:bodyPr/>
        <a:lstStyle/>
        <a:p>
          <a:endParaRPr lang="es-EC"/>
        </a:p>
      </dgm:t>
    </dgm:pt>
    <dgm:pt modelId="{E3F671DC-DAD1-4E5A-A6F1-7EDFDDB93760}" type="pres">
      <dgm:prSet presAssocID="{B0A6ADFE-A61D-41B9-A85E-B526EFA4C4A3}" presName="bullet4d" presStyleLbl="node1" presStyleIdx="3" presStyleCnt="4"/>
      <dgm:spPr>
        <a:solidFill>
          <a:srgbClr val="92D050"/>
        </a:solidFill>
      </dgm:spPr>
    </dgm:pt>
    <dgm:pt modelId="{1F46D9E6-A64D-4734-8F41-580E65CDFFD3}" type="pres">
      <dgm:prSet presAssocID="{B0A6ADFE-A61D-41B9-A85E-B526EFA4C4A3}" presName="textBox4d" presStyleLbl="revTx" presStyleIdx="3" presStyleCnt="4">
        <dgm:presLayoutVars>
          <dgm:bulletEnabled val="1"/>
        </dgm:presLayoutVars>
      </dgm:prSet>
      <dgm:spPr/>
      <dgm:t>
        <a:bodyPr/>
        <a:lstStyle/>
        <a:p>
          <a:endParaRPr lang="es-EC"/>
        </a:p>
      </dgm:t>
    </dgm:pt>
  </dgm:ptLst>
  <dgm:cxnLst>
    <dgm:cxn modelId="{1AF51782-087B-4ADF-8B32-8AC96F0C6014}" type="presOf" srcId="{FFF0883E-6C3D-4C35-A146-004895D4B04C}" destId="{7A19303D-BC37-4EE7-B2CA-5851B40CDD5F}" srcOrd="0" destOrd="0" presId="urn:microsoft.com/office/officeart/2005/8/layout/arrow2"/>
    <dgm:cxn modelId="{B75C639C-E9AB-4012-A208-F70184AF92C0}" srcId="{FFF0883E-6C3D-4C35-A146-004895D4B04C}" destId="{63026D51-10A5-47D9-9045-3607763B1BA6}" srcOrd="0" destOrd="0" parTransId="{4F169E08-54B3-46C0-83A4-8C0715EF057A}" sibTransId="{81F5B4C3-B048-4D3E-AEA5-F5009ABDFB56}"/>
    <dgm:cxn modelId="{414F0E7D-1D07-4D55-AFCF-B46F416B1883}" srcId="{FFF0883E-6C3D-4C35-A146-004895D4B04C}" destId="{C9A262D1-7878-4ADC-81E6-1E579527C4C3}" srcOrd="1" destOrd="0" parTransId="{ABC38CD2-A313-4C20-8724-B09B7535A481}" sibTransId="{E95C99A9-BF7E-4A56-A354-CC4CF6640F98}"/>
    <dgm:cxn modelId="{C757151D-BA86-41EF-B47A-6CC8E72A8B67}" type="presOf" srcId="{B0A6ADFE-A61D-41B9-A85E-B526EFA4C4A3}" destId="{1F46D9E6-A64D-4734-8F41-580E65CDFFD3}" srcOrd="0" destOrd="0" presId="urn:microsoft.com/office/officeart/2005/8/layout/arrow2"/>
    <dgm:cxn modelId="{CF6CBC97-E892-4285-BA65-3E8AC81FA34F}" type="presOf" srcId="{BE9B3B18-FC57-4937-AFA4-FE7AA7F9E946}" destId="{C374B95F-2EE8-4B8C-BAEA-34BCA8B3D164}" srcOrd="0" destOrd="0" presId="urn:microsoft.com/office/officeart/2005/8/layout/arrow2"/>
    <dgm:cxn modelId="{66C91BAA-FBE9-471F-9E35-6ACF31F5F404}" srcId="{FFF0883E-6C3D-4C35-A146-004895D4B04C}" destId="{B0A6ADFE-A61D-41B9-A85E-B526EFA4C4A3}" srcOrd="3" destOrd="0" parTransId="{2C6F39DF-1E49-4B42-8369-3443177BFD8F}" sibTransId="{2F9E3F4D-059B-49A5-98B0-7D805681797D}"/>
    <dgm:cxn modelId="{72FC7CCA-EEAB-47B3-A04C-2CCBD38E7120}" srcId="{FFF0883E-6C3D-4C35-A146-004895D4B04C}" destId="{BE9B3B18-FC57-4937-AFA4-FE7AA7F9E946}" srcOrd="2" destOrd="0" parTransId="{E17F7618-3DF6-40C0-83F6-C8B6CB88650E}" sibTransId="{4205B342-1B20-410B-B33E-F1F904354FEB}"/>
    <dgm:cxn modelId="{94B32618-8A37-42A2-948E-5BB54A72B6BA}" type="presOf" srcId="{C9A262D1-7878-4ADC-81E6-1E579527C4C3}" destId="{BC50E626-DDB5-4B18-8D1E-B76F98D7C3B3}" srcOrd="0" destOrd="0" presId="urn:microsoft.com/office/officeart/2005/8/layout/arrow2"/>
    <dgm:cxn modelId="{F6AECB72-D078-4663-BC88-EC1B96B48CFD}" type="presOf" srcId="{63026D51-10A5-47D9-9045-3607763B1BA6}" destId="{B5D2733D-0A33-4297-8B3F-C7CED8FD727B}" srcOrd="0" destOrd="0" presId="urn:microsoft.com/office/officeart/2005/8/layout/arrow2"/>
    <dgm:cxn modelId="{5D1C0CA1-CF0A-43B2-B3CC-9A4EFAA49FC9}" type="presParOf" srcId="{7A19303D-BC37-4EE7-B2CA-5851B40CDD5F}" destId="{A80920D8-337C-4FBC-B5BF-3C77745F0BB2}" srcOrd="0" destOrd="0" presId="urn:microsoft.com/office/officeart/2005/8/layout/arrow2"/>
    <dgm:cxn modelId="{BD66E63A-4789-4719-8FDA-B667BEAA7380}" type="presParOf" srcId="{7A19303D-BC37-4EE7-B2CA-5851B40CDD5F}" destId="{099A9024-57C1-449D-A803-B93DC2E1727E}" srcOrd="1" destOrd="0" presId="urn:microsoft.com/office/officeart/2005/8/layout/arrow2"/>
    <dgm:cxn modelId="{10B2489D-3D5C-4E02-A962-832E2615C029}" type="presParOf" srcId="{099A9024-57C1-449D-A803-B93DC2E1727E}" destId="{76219C63-5570-481D-A679-B9BBA1979197}" srcOrd="0" destOrd="0" presId="urn:microsoft.com/office/officeart/2005/8/layout/arrow2"/>
    <dgm:cxn modelId="{6B0E2E49-D984-444E-AD8E-98D96F9DF2D8}" type="presParOf" srcId="{099A9024-57C1-449D-A803-B93DC2E1727E}" destId="{B5D2733D-0A33-4297-8B3F-C7CED8FD727B}" srcOrd="1" destOrd="0" presId="urn:microsoft.com/office/officeart/2005/8/layout/arrow2"/>
    <dgm:cxn modelId="{4AC362F3-076D-4B2C-AEA6-197AEE134799}" type="presParOf" srcId="{099A9024-57C1-449D-A803-B93DC2E1727E}" destId="{66AAB475-D317-4DC6-8ADA-AE58B1D3C00B}" srcOrd="2" destOrd="0" presId="urn:microsoft.com/office/officeart/2005/8/layout/arrow2"/>
    <dgm:cxn modelId="{F409474F-EC16-458B-BD0A-75065B7F9161}" type="presParOf" srcId="{099A9024-57C1-449D-A803-B93DC2E1727E}" destId="{BC50E626-DDB5-4B18-8D1E-B76F98D7C3B3}" srcOrd="3" destOrd="0" presId="urn:microsoft.com/office/officeart/2005/8/layout/arrow2"/>
    <dgm:cxn modelId="{9BDACFFC-F9AD-43C3-88F0-843F635E3AFA}" type="presParOf" srcId="{099A9024-57C1-449D-A803-B93DC2E1727E}" destId="{6F0D7354-9FC9-4234-97D8-522B2DB3C766}" srcOrd="4" destOrd="0" presId="urn:microsoft.com/office/officeart/2005/8/layout/arrow2"/>
    <dgm:cxn modelId="{48AAD892-E4E0-4A2E-96AD-9EAAD6E1F6A1}" type="presParOf" srcId="{099A9024-57C1-449D-A803-B93DC2E1727E}" destId="{C374B95F-2EE8-4B8C-BAEA-34BCA8B3D164}" srcOrd="5" destOrd="0" presId="urn:microsoft.com/office/officeart/2005/8/layout/arrow2"/>
    <dgm:cxn modelId="{6BF05943-3179-42E6-92CA-593B873BBA48}" type="presParOf" srcId="{099A9024-57C1-449D-A803-B93DC2E1727E}" destId="{E3F671DC-DAD1-4E5A-A6F1-7EDFDDB93760}" srcOrd="6" destOrd="0" presId="urn:microsoft.com/office/officeart/2005/8/layout/arrow2"/>
    <dgm:cxn modelId="{869C2B5E-579D-4842-A40D-F96650F1F246}" type="presParOf" srcId="{099A9024-57C1-449D-A803-B93DC2E1727E}" destId="{1F46D9E6-A64D-4734-8F41-580E65CDFFD3}"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CB18E2-CC2B-44C3-81CB-1BF54A2DFB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EFF6998D-8D57-42D1-A8D2-3D2AD44FD044}">
      <dgm:prSet phldrT="[Texto]" custT="1"/>
      <dgm:spPr>
        <a:solidFill>
          <a:srgbClr val="FFCCCC"/>
        </a:solidFill>
      </dgm:spPr>
      <dgm:t>
        <a:bodyPr/>
        <a:lstStyle/>
        <a:p>
          <a:r>
            <a:rPr lang="es-EC" sz="1800" dirty="0" smtClean="0">
              <a:solidFill>
                <a:schemeClr val="tx1"/>
              </a:solidFill>
            </a:rPr>
            <a:t>Definición de las rutas</a:t>
          </a:r>
          <a:endParaRPr lang="es-EC" sz="1800" dirty="0">
            <a:solidFill>
              <a:schemeClr val="tx1"/>
            </a:solidFill>
          </a:endParaRPr>
        </a:p>
      </dgm:t>
    </dgm:pt>
    <dgm:pt modelId="{BCAD29A6-9F5D-4871-AF2F-5D9AC41AB467}" type="parTrans" cxnId="{640E69AB-D8FC-43F9-9740-DB989162A399}">
      <dgm:prSet/>
      <dgm:spPr/>
      <dgm:t>
        <a:bodyPr/>
        <a:lstStyle/>
        <a:p>
          <a:endParaRPr lang="es-EC" sz="1800">
            <a:solidFill>
              <a:schemeClr val="tx1"/>
            </a:solidFill>
          </a:endParaRPr>
        </a:p>
      </dgm:t>
    </dgm:pt>
    <dgm:pt modelId="{AD42AB82-7B5D-4224-929D-5963B8F774F1}" type="sibTrans" cxnId="{640E69AB-D8FC-43F9-9740-DB989162A399}">
      <dgm:prSet/>
      <dgm:spPr/>
      <dgm:t>
        <a:bodyPr/>
        <a:lstStyle/>
        <a:p>
          <a:endParaRPr lang="es-EC" sz="1800">
            <a:solidFill>
              <a:schemeClr val="tx1"/>
            </a:solidFill>
          </a:endParaRPr>
        </a:p>
      </dgm:t>
    </dgm:pt>
    <dgm:pt modelId="{ACC640A9-A3B6-42E7-80B3-DF200E104EF1}">
      <dgm:prSet phldrT="[Texto]" custT="1"/>
      <dgm:spPr>
        <a:solidFill>
          <a:srgbClr val="FF9999"/>
        </a:solidFill>
      </dgm:spPr>
      <dgm:t>
        <a:bodyPr/>
        <a:lstStyle/>
        <a:p>
          <a:r>
            <a:rPr lang="es-EC" sz="1800" u="none" dirty="0" smtClean="0">
              <a:solidFill>
                <a:schemeClr val="tx1"/>
              </a:solidFill>
            </a:rPr>
            <a:t>Observación directa en campo </a:t>
          </a:r>
          <a:endParaRPr lang="es-EC" sz="1800" dirty="0">
            <a:solidFill>
              <a:schemeClr val="tx1"/>
            </a:solidFill>
          </a:endParaRPr>
        </a:p>
      </dgm:t>
    </dgm:pt>
    <dgm:pt modelId="{7F93F178-AF43-436C-AEF6-8EE55F837999}" type="parTrans" cxnId="{6D7C74C8-A155-40FF-BBEC-4BA386D51DB2}">
      <dgm:prSet custT="1"/>
      <dgm:spPr>
        <a:ln>
          <a:solidFill>
            <a:srgbClr val="FF0000"/>
          </a:solidFill>
        </a:ln>
      </dgm:spPr>
      <dgm:t>
        <a:bodyPr/>
        <a:lstStyle/>
        <a:p>
          <a:endParaRPr lang="es-EC" sz="1800">
            <a:solidFill>
              <a:schemeClr val="tx1"/>
            </a:solidFill>
          </a:endParaRPr>
        </a:p>
      </dgm:t>
    </dgm:pt>
    <dgm:pt modelId="{6C2EC1FC-BEA8-4C55-8A52-A6C564D234AE}" type="sibTrans" cxnId="{6D7C74C8-A155-40FF-BBEC-4BA386D51DB2}">
      <dgm:prSet/>
      <dgm:spPr/>
      <dgm:t>
        <a:bodyPr/>
        <a:lstStyle/>
        <a:p>
          <a:endParaRPr lang="es-EC" sz="1800">
            <a:solidFill>
              <a:schemeClr val="tx1"/>
            </a:solidFill>
          </a:endParaRPr>
        </a:p>
      </dgm:t>
    </dgm:pt>
    <dgm:pt modelId="{FF60914B-0535-4783-9CBF-17B4CF09B344}">
      <dgm:prSet phldrT="[Texto]" custT="1"/>
      <dgm:spPr>
        <a:solidFill>
          <a:srgbClr val="FF9999"/>
        </a:solidFill>
      </dgm:spPr>
      <dgm:t>
        <a:bodyPr/>
        <a:lstStyle/>
        <a:p>
          <a:r>
            <a:rPr lang="es-EC" sz="1800" u="none" dirty="0" smtClean="0">
              <a:solidFill>
                <a:schemeClr val="tx1"/>
              </a:solidFill>
            </a:rPr>
            <a:t>Sistemas de información geográfica</a:t>
          </a:r>
          <a:endParaRPr lang="es-EC" sz="1800" dirty="0">
            <a:solidFill>
              <a:schemeClr val="tx1"/>
            </a:solidFill>
          </a:endParaRPr>
        </a:p>
      </dgm:t>
    </dgm:pt>
    <dgm:pt modelId="{ABA192CF-D27A-4B9F-A1B2-14835ED33018}" type="parTrans" cxnId="{AE0EBCB3-278C-4D73-AAED-DE4BEE48C06F}">
      <dgm:prSet custT="1"/>
      <dgm:spPr>
        <a:ln>
          <a:solidFill>
            <a:srgbClr val="FF0000"/>
          </a:solidFill>
        </a:ln>
      </dgm:spPr>
      <dgm:t>
        <a:bodyPr/>
        <a:lstStyle/>
        <a:p>
          <a:endParaRPr lang="es-EC" sz="1800">
            <a:solidFill>
              <a:schemeClr val="tx1"/>
            </a:solidFill>
          </a:endParaRPr>
        </a:p>
      </dgm:t>
    </dgm:pt>
    <dgm:pt modelId="{DD787B21-DDB2-4C3D-9954-ED4E5366C212}" type="sibTrans" cxnId="{AE0EBCB3-278C-4D73-AAED-DE4BEE48C06F}">
      <dgm:prSet/>
      <dgm:spPr/>
      <dgm:t>
        <a:bodyPr/>
        <a:lstStyle/>
        <a:p>
          <a:endParaRPr lang="es-EC" sz="1800">
            <a:solidFill>
              <a:schemeClr val="tx1"/>
            </a:solidFill>
          </a:endParaRPr>
        </a:p>
      </dgm:t>
    </dgm:pt>
    <dgm:pt modelId="{8524BB32-3003-4B29-A56B-71977E6B0675}">
      <dgm:prSet phldrT="[Texto]" custT="1"/>
      <dgm:spPr>
        <a:solidFill>
          <a:srgbClr val="FF9999"/>
        </a:solidFill>
      </dgm:spPr>
      <dgm:t>
        <a:bodyPr/>
        <a:lstStyle/>
        <a:p>
          <a:r>
            <a:rPr lang="es-EC" sz="1800" u="none" dirty="0" smtClean="0">
              <a:solidFill>
                <a:schemeClr val="tx1"/>
              </a:solidFill>
            </a:rPr>
            <a:t>Análisis fotográfico </a:t>
          </a:r>
          <a:endParaRPr lang="es-EC" sz="1800" dirty="0">
            <a:solidFill>
              <a:schemeClr val="tx1"/>
            </a:solidFill>
          </a:endParaRPr>
        </a:p>
      </dgm:t>
    </dgm:pt>
    <dgm:pt modelId="{41248AF1-E618-4B0C-A968-5F8215E54F64}" type="parTrans" cxnId="{ED4ED1AB-6F25-4C3A-9F3E-D92D73AF8250}">
      <dgm:prSet custT="1"/>
      <dgm:spPr>
        <a:ln>
          <a:solidFill>
            <a:srgbClr val="FF0000"/>
          </a:solidFill>
        </a:ln>
      </dgm:spPr>
      <dgm:t>
        <a:bodyPr/>
        <a:lstStyle/>
        <a:p>
          <a:endParaRPr lang="es-EC" sz="1800">
            <a:solidFill>
              <a:schemeClr val="tx1"/>
            </a:solidFill>
          </a:endParaRPr>
        </a:p>
      </dgm:t>
    </dgm:pt>
    <dgm:pt modelId="{E9A7D6B9-7FAE-4D42-832A-BBBE263B14DA}" type="sibTrans" cxnId="{ED4ED1AB-6F25-4C3A-9F3E-D92D73AF8250}">
      <dgm:prSet/>
      <dgm:spPr/>
      <dgm:t>
        <a:bodyPr/>
        <a:lstStyle/>
        <a:p>
          <a:endParaRPr lang="es-EC" sz="1800">
            <a:solidFill>
              <a:schemeClr val="tx1"/>
            </a:solidFill>
          </a:endParaRPr>
        </a:p>
      </dgm:t>
    </dgm:pt>
    <dgm:pt modelId="{892D7247-C30A-4922-8297-56CDD2C15D14}">
      <dgm:prSet phldrT="[Texto]" custT="1"/>
      <dgm:spPr>
        <a:solidFill>
          <a:srgbClr val="FF9999"/>
        </a:solidFill>
      </dgm:spPr>
      <dgm:t>
        <a:bodyPr/>
        <a:lstStyle/>
        <a:p>
          <a:r>
            <a:rPr lang="es-EC" sz="1800" dirty="0" smtClean="0">
              <a:solidFill>
                <a:schemeClr val="tx1"/>
              </a:solidFill>
            </a:rPr>
            <a:t>Ciclovía permanente con carril exclusivo</a:t>
          </a:r>
          <a:endParaRPr lang="es-EC" sz="1800" dirty="0">
            <a:solidFill>
              <a:schemeClr val="tx1"/>
            </a:solidFill>
          </a:endParaRPr>
        </a:p>
      </dgm:t>
    </dgm:pt>
    <dgm:pt modelId="{6872301E-63AD-4819-8A28-BA7A2A340AE6}" type="parTrans" cxnId="{0ABCE87B-FAF2-4647-BC04-4B1FEF18C7F6}">
      <dgm:prSet custT="1"/>
      <dgm:spPr>
        <a:ln>
          <a:solidFill>
            <a:srgbClr val="FF0000"/>
          </a:solidFill>
        </a:ln>
      </dgm:spPr>
      <dgm:t>
        <a:bodyPr/>
        <a:lstStyle/>
        <a:p>
          <a:endParaRPr lang="es-EC" sz="1800">
            <a:solidFill>
              <a:schemeClr val="tx1"/>
            </a:solidFill>
          </a:endParaRPr>
        </a:p>
      </dgm:t>
    </dgm:pt>
    <dgm:pt modelId="{EFF2F974-5137-4EF7-968D-D3EC49D146E5}" type="sibTrans" cxnId="{0ABCE87B-FAF2-4647-BC04-4B1FEF18C7F6}">
      <dgm:prSet/>
      <dgm:spPr/>
      <dgm:t>
        <a:bodyPr/>
        <a:lstStyle/>
        <a:p>
          <a:endParaRPr lang="es-EC" sz="1800">
            <a:solidFill>
              <a:schemeClr val="tx1"/>
            </a:solidFill>
          </a:endParaRPr>
        </a:p>
      </dgm:t>
    </dgm:pt>
    <dgm:pt modelId="{BF5CFEB2-9C3E-4E71-837C-2B753ED25CC3}" type="pres">
      <dgm:prSet presAssocID="{6ECB18E2-CC2B-44C3-81CB-1BF54A2DFB05}" presName="Name0" presStyleCnt="0">
        <dgm:presLayoutVars>
          <dgm:chPref val="1"/>
          <dgm:dir/>
          <dgm:animOne val="branch"/>
          <dgm:animLvl val="lvl"/>
          <dgm:resizeHandles val="exact"/>
        </dgm:presLayoutVars>
      </dgm:prSet>
      <dgm:spPr/>
      <dgm:t>
        <a:bodyPr/>
        <a:lstStyle/>
        <a:p>
          <a:endParaRPr lang="es-EC"/>
        </a:p>
      </dgm:t>
    </dgm:pt>
    <dgm:pt modelId="{021350C5-3864-47AC-9ED7-57BADA6F5CE5}" type="pres">
      <dgm:prSet presAssocID="{EFF6998D-8D57-42D1-A8D2-3D2AD44FD044}" presName="root1" presStyleCnt="0"/>
      <dgm:spPr/>
    </dgm:pt>
    <dgm:pt modelId="{054B6882-5898-4A03-BABB-634B59E768CB}" type="pres">
      <dgm:prSet presAssocID="{EFF6998D-8D57-42D1-A8D2-3D2AD44FD044}" presName="LevelOneTextNode" presStyleLbl="node0" presStyleIdx="0" presStyleCnt="1">
        <dgm:presLayoutVars>
          <dgm:chPref val="3"/>
        </dgm:presLayoutVars>
      </dgm:prSet>
      <dgm:spPr/>
      <dgm:t>
        <a:bodyPr/>
        <a:lstStyle/>
        <a:p>
          <a:endParaRPr lang="es-EC"/>
        </a:p>
      </dgm:t>
    </dgm:pt>
    <dgm:pt modelId="{E28E5ECA-3788-49F5-AE35-8C947928FA69}" type="pres">
      <dgm:prSet presAssocID="{EFF6998D-8D57-42D1-A8D2-3D2AD44FD044}" presName="level2hierChild" presStyleCnt="0"/>
      <dgm:spPr/>
    </dgm:pt>
    <dgm:pt modelId="{B644AE2D-516B-4485-A978-629C7309A87B}" type="pres">
      <dgm:prSet presAssocID="{7F93F178-AF43-436C-AEF6-8EE55F837999}" presName="conn2-1" presStyleLbl="parChTrans1D2" presStyleIdx="0" presStyleCnt="4"/>
      <dgm:spPr/>
      <dgm:t>
        <a:bodyPr/>
        <a:lstStyle/>
        <a:p>
          <a:endParaRPr lang="es-EC"/>
        </a:p>
      </dgm:t>
    </dgm:pt>
    <dgm:pt modelId="{61301520-DE69-4FC6-B942-3A54A6A67BF2}" type="pres">
      <dgm:prSet presAssocID="{7F93F178-AF43-436C-AEF6-8EE55F837999}" presName="connTx" presStyleLbl="parChTrans1D2" presStyleIdx="0" presStyleCnt="4"/>
      <dgm:spPr/>
      <dgm:t>
        <a:bodyPr/>
        <a:lstStyle/>
        <a:p>
          <a:endParaRPr lang="es-EC"/>
        </a:p>
      </dgm:t>
    </dgm:pt>
    <dgm:pt modelId="{40A3A4AA-1DD5-40E5-A96C-6001DF4EDCE2}" type="pres">
      <dgm:prSet presAssocID="{ACC640A9-A3B6-42E7-80B3-DF200E104EF1}" presName="root2" presStyleCnt="0"/>
      <dgm:spPr/>
    </dgm:pt>
    <dgm:pt modelId="{A6741585-A0C1-4A2A-B335-FBDF5163D97C}" type="pres">
      <dgm:prSet presAssocID="{ACC640A9-A3B6-42E7-80B3-DF200E104EF1}" presName="LevelTwoTextNode" presStyleLbl="node2" presStyleIdx="0" presStyleCnt="4">
        <dgm:presLayoutVars>
          <dgm:chPref val="3"/>
        </dgm:presLayoutVars>
      </dgm:prSet>
      <dgm:spPr/>
      <dgm:t>
        <a:bodyPr/>
        <a:lstStyle/>
        <a:p>
          <a:endParaRPr lang="es-EC"/>
        </a:p>
      </dgm:t>
    </dgm:pt>
    <dgm:pt modelId="{1F509F44-13AB-43AE-8776-23212FB546F8}" type="pres">
      <dgm:prSet presAssocID="{ACC640A9-A3B6-42E7-80B3-DF200E104EF1}" presName="level3hierChild" presStyleCnt="0"/>
      <dgm:spPr/>
    </dgm:pt>
    <dgm:pt modelId="{EFD2D978-B2C5-4C8F-BEDB-407EAF64B63C}" type="pres">
      <dgm:prSet presAssocID="{ABA192CF-D27A-4B9F-A1B2-14835ED33018}" presName="conn2-1" presStyleLbl="parChTrans1D2" presStyleIdx="1" presStyleCnt="4"/>
      <dgm:spPr/>
      <dgm:t>
        <a:bodyPr/>
        <a:lstStyle/>
        <a:p>
          <a:endParaRPr lang="es-EC"/>
        </a:p>
      </dgm:t>
    </dgm:pt>
    <dgm:pt modelId="{81BA633B-00C9-46FA-BB76-14D0EEEEF672}" type="pres">
      <dgm:prSet presAssocID="{ABA192CF-D27A-4B9F-A1B2-14835ED33018}" presName="connTx" presStyleLbl="parChTrans1D2" presStyleIdx="1" presStyleCnt="4"/>
      <dgm:spPr/>
      <dgm:t>
        <a:bodyPr/>
        <a:lstStyle/>
        <a:p>
          <a:endParaRPr lang="es-EC"/>
        </a:p>
      </dgm:t>
    </dgm:pt>
    <dgm:pt modelId="{4E94D016-75AF-4196-868E-0324E3530DC9}" type="pres">
      <dgm:prSet presAssocID="{FF60914B-0535-4783-9CBF-17B4CF09B344}" presName="root2" presStyleCnt="0"/>
      <dgm:spPr/>
    </dgm:pt>
    <dgm:pt modelId="{09330056-9236-4FF5-8AAA-12BC42C3478D}" type="pres">
      <dgm:prSet presAssocID="{FF60914B-0535-4783-9CBF-17B4CF09B344}" presName="LevelTwoTextNode" presStyleLbl="node2" presStyleIdx="1" presStyleCnt="4">
        <dgm:presLayoutVars>
          <dgm:chPref val="3"/>
        </dgm:presLayoutVars>
      </dgm:prSet>
      <dgm:spPr/>
      <dgm:t>
        <a:bodyPr/>
        <a:lstStyle/>
        <a:p>
          <a:endParaRPr lang="es-EC"/>
        </a:p>
      </dgm:t>
    </dgm:pt>
    <dgm:pt modelId="{786D7CC7-C9CC-47EE-93F8-93E807992A9E}" type="pres">
      <dgm:prSet presAssocID="{FF60914B-0535-4783-9CBF-17B4CF09B344}" presName="level3hierChild" presStyleCnt="0"/>
      <dgm:spPr/>
    </dgm:pt>
    <dgm:pt modelId="{31E10C94-6741-4155-A051-0D60A0BF99E8}" type="pres">
      <dgm:prSet presAssocID="{41248AF1-E618-4B0C-A968-5F8215E54F64}" presName="conn2-1" presStyleLbl="parChTrans1D2" presStyleIdx="2" presStyleCnt="4"/>
      <dgm:spPr/>
      <dgm:t>
        <a:bodyPr/>
        <a:lstStyle/>
        <a:p>
          <a:endParaRPr lang="es-EC"/>
        </a:p>
      </dgm:t>
    </dgm:pt>
    <dgm:pt modelId="{2D790F6F-C457-4F9E-88AB-7D16911B1170}" type="pres">
      <dgm:prSet presAssocID="{41248AF1-E618-4B0C-A968-5F8215E54F64}" presName="connTx" presStyleLbl="parChTrans1D2" presStyleIdx="2" presStyleCnt="4"/>
      <dgm:spPr/>
      <dgm:t>
        <a:bodyPr/>
        <a:lstStyle/>
        <a:p>
          <a:endParaRPr lang="es-EC"/>
        </a:p>
      </dgm:t>
    </dgm:pt>
    <dgm:pt modelId="{80523B0B-B701-4A73-A077-35D08E3929EE}" type="pres">
      <dgm:prSet presAssocID="{8524BB32-3003-4B29-A56B-71977E6B0675}" presName="root2" presStyleCnt="0"/>
      <dgm:spPr/>
    </dgm:pt>
    <dgm:pt modelId="{B4238405-C6C3-41FB-8E6B-E97E8DA8A79B}" type="pres">
      <dgm:prSet presAssocID="{8524BB32-3003-4B29-A56B-71977E6B0675}" presName="LevelTwoTextNode" presStyleLbl="node2" presStyleIdx="2" presStyleCnt="4">
        <dgm:presLayoutVars>
          <dgm:chPref val="3"/>
        </dgm:presLayoutVars>
      </dgm:prSet>
      <dgm:spPr/>
      <dgm:t>
        <a:bodyPr/>
        <a:lstStyle/>
        <a:p>
          <a:endParaRPr lang="es-EC"/>
        </a:p>
      </dgm:t>
    </dgm:pt>
    <dgm:pt modelId="{AFA82DBF-F4D4-4373-AF18-734EDC833BAD}" type="pres">
      <dgm:prSet presAssocID="{8524BB32-3003-4B29-A56B-71977E6B0675}" presName="level3hierChild" presStyleCnt="0"/>
      <dgm:spPr/>
    </dgm:pt>
    <dgm:pt modelId="{545E4E7A-1C20-4B2B-8CF4-3633960694C0}" type="pres">
      <dgm:prSet presAssocID="{6872301E-63AD-4819-8A28-BA7A2A340AE6}" presName="conn2-1" presStyleLbl="parChTrans1D2" presStyleIdx="3" presStyleCnt="4"/>
      <dgm:spPr/>
      <dgm:t>
        <a:bodyPr/>
        <a:lstStyle/>
        <a:p>
          <a:endParaRPr lang="es-EC"/>
        </a:p>
      </dgm:t>
    </dgm:pt>
    <dgm:pt modelId="{D2BBFA43-2151-4789-810A-A2A3A989721D}" type="pres">
      <dgm:prSet presAssocID="{6872301E-63AD-4819-8A28-BA7A2A340AE6}" presName="connTx" presStyleLbl="parChTrans1D2" presStyleIdx="3" presStyleCnt="4"/>
      <dgm:spPr/>
      <dgm:t>
        <a:bodyPr/>
        <a:lstStyle/>
        <a:p>
          <a:endParaRPr lang="es-EC"/>
        </a:p>
      </dgm:t>
    </dgm:pt>
    <dgm:pt modelId="{57EEA2EC-5554-4A12-8240-B44B3E20F4CE}" type="pres">
      <dgm:prSet presAssocID="{892D7247-C30A-4922-8297-56CDD2C15D14}" presName="root2" presStyleCnt="0"/>
      <dgm:spPr/>
    </dgm:pt>
    <dgm:pt modelId="{B821995E-7DDA-47D3-B332-2DFCDB38963A}" type="pres">
      <dgm:prSet presAssocID="{892D7247-C30A-4922-8297-56CDD2C15D14}" presName="LevelTwoTextNode" presStyleLbl="node2" presStyleIdx="3" presStyleCnt="4">
        <dgm:presLayoutVars>
          <dgm:chPref val="3"/>
        </dgm:presLayoutVars>
      </dgm:prSet>
      <dgm:spPr/>
      <dgm:t>
        <a:bodyPr/>
        <a:lstStyle/>
        <a:p>
          <a:endParaRPr lang="es-EC"/>
        </a:p>
      </dgm:t>
    </dgm:pt>
    <dgm:pt modelId="{0E075134-D817-469C-AA2E-0BBF996262B5}" type="pres">
      <dgm:prSet presAssocID="{892D7247-C30A-4922-8297-56CDD2C15D14}" presName="level3hierChild" presStyleCnt="0"/>
      <dgm:spPr/>
    </dgm:pt>
  </dgm:ptLst>
  <dgm:cxnLst>
    <dgm:cxn modelId="{2A8E2CDC-1065-4B78-8E21-4366B743038E}" type="presOf" srcId="{ACC640A9-A3B6-42E7-80B3-DF200E104EF1}" destId="{A6741585-A0C1-4A2A-B335-FBDF5163D97C}" srcOrd="0" destOrd="0" presId="urn:microsoft.com/office/officeart/2008/layout/HorizontalMultiLevelHierarchy"/>
    <dgm:cxn modelId="{9C12E78F-951F-4CA2-AAC6-141C4588BD47}" type="presOf" srcId="{FF60914B-0535-4783-9CBF-17B4CF09B344}" destId="{09330056-9236-4FF5-8AAA-12BC42C3478D}" srcOrd="0" destOrd="0" presId="urn:microsoft.com/office/officeart/2008/layout/HorizontalMultiLevelHierarchy"/>
    <dgm:cxn modelId="{AE0EBCB3-278C-4D73-AAED-DE4BEE48C06F}" srcId="{EFF6998D-8D57-42D1-A8D2-3D2AD44FD044}" destId="{FF60914B-0535-4783-9CBF-17B4CF09B344}" srcOrd="1" destOrd="0" parTransId="{ABA192CF-D27A-4B9F-A1B2-14835ED33018}" sibTransId="{DD787B21-DDB2-4C3D-9954-ED4E5366C212}"/>
    <dgm:cxn modelId="{640E69AB-D8FC-43F9-9740-DB989162A399}" srcId="{6ECB18E2-CC2B-44C3-81CB-1BF54A2DFB05}" destId="{EFF6998D-8D57-42D1-A8D2-3D2AD44FD044}" srcOrd="0" destOrd="0" parTransId="{BCAD29A6-9F5D-4871-AF2F-5D9AC41AB467}" sibTransId="{AD42AB82-7B5D-4224-929D-5963B8F774F1}"/>
    <dgm:cxn modelId="{51F3F7EB-EC1E-4EA9-AD5A-C20EA26734C5}" type="presOf" srcId="{41248AF1-E618-4B0C-A968-5F8215E54F64}" destId="{2D790F6F-C457-4F9E-88AB-7D16911B1170}" srcOrd="1" destOrd="0" presId="urn:microsoft.com/office/officeart/2008/layout/HorizontalMultiLevelHierarchy"/>
    <dgm:cxn modelId="{07F58F76-1C36-497F-A38B-D3D93469336E}" type="presOf" srcId="{7F93F178-AF43-436C-AEF6-8EE55F837999}" destId="{B644AE2D-516B-4485-A978-629C7309A87B}" srcOrd="0" destOrd="0" presId="urn:microsoft.com/office/officeart/2008/layout/HorizontalMultiLevelHierarchy"/>
    <dgm:cxn modelId="{6D7C74C8-A155-40FF-BBEC-4BA386D51DB2}" srcId="{EFF6998D-8D57-42D1-A8D2-3D2AD44FD044}" destId="{ACC640A9-A3B6-42E7-80B3-DF200E104EF1}" srcOrd="0" destOrd="0" parTransId="{7F93F178-AF43-436C-AEF6-8EE55F837999}" sibTransId="{6C2EC1FC-BEA8-4C55-8A52-A6C564D234AE}"/>
    <dgm:cxn modelId="{0ABCE87B-FAF2-4647-BC04-4B1FEF18C7F6}" srcId="{EFF6998D-8D57-42D1-A8D2-3D2AD44FD044}" destId="{892D7247-C30A-4922-8297-56CDD2C15D14}" srcOrd="3" destOrd="0" parTransId="{6872301E-63AD-4819-8A28-BA7A2A340AE6}" sibTransId="{EFF2F974-5137-4EF7-968D-D3EC49D146E5}"/>
    <dgm:cxn modelId="{51E074F7-0F55-49B9-92A5-24E37B2800A0}" type="presOf" srcId="{ABA192CF-D27A-4B9F-A1B2-14835ED33018}" destId="{EFD2D978-B2C5-4C8F-BEDB-407EAF64B63C}" srcOrd="0" destOrd="0" presId="urn:microsoft.com/office/officeart/2008/layout/HorizontalMultiLevelHierarchy"/>
    <dgm:cxn modelId="{2C4DC27D-678B-452E-8F57-22DA01FF46D4}" type="presOf" srcId="{EFF6998D-8D57-42D1-A8D2-3D2AD44FD044}" destId="{054B6882-5898-4A03-BABB-634B59E768CB}" srcOrd="0" destOrd="0" presId="urn:microsoft.com/office/officeart/2008/layout/HorizontalMultiLevelHierarchy"/>
    <dgm:cxn modelId="{6124E42D-7FE4-4639-9AE7-B884E572166E}" type="presOf" srcId="{892D7247-C30A-4922-8297-56CDD2C15D14}" destId="{B821995E-7DDA-47D3-B332-2DFCDB38963A}" srcOrd="0" destOrd="0" presId="urn:microsoft.com/office/officeart/2008/layout/HorizontalMultiLevelHierarchy"/>
    <dgm:cxn modelId="{92CAB050-7405-49D5-99DB-38E4F7F15EBB}" type="presOf" srcId="{6872301E-63AD-4819-8A28-BA7A2A340AE6}" destId="{D2BBFA43-2151-4789-810A-A2A3A989721D}" srcOrd="1" destOrd="0" presId="urn:microsoft.com/office/officeart/2008/layout/HorizontalMultiLevelHierarchy"/>
    <dgm:cxn modelId="{E0AAB0C7-7EA8-42C5-9D76-7C3068C65C23}" type="presOf" srcId="{6ECB18E2-CC2B-44C3-81CB-1BF54A2DFB05}" destId="{BF5CFEB2-9C3E-4E71-837C-2B753ED25CC3}" srcOrd="0" destOrd="0" presId="urn:microsoft.com/office/officeart/2008/layout/HorizontalMultiLevelHierarchy"/>
    <dgm:cxn modelId="{47F7D170-05F2-4DAF-8983-BBC03D18ADEE}" type="presOf" srcId="{ABA192CF-D27A-4B9F-A1B2-14835ED33018}" destId="{81BA633B-00C9-46FA-BB76-14D0EEEEF672}" srcOrd="1" destOrd="0" presId="urn:microsoft.com/office/officeart/2008/layout/HorizontalMultiLevelHierarchy"/>
    <dgm:cxn modelId="{06CDF766-05D1-48A2-98E8-3D28195F84A4}" type="presOf" srcId="{41248AF1-E618-4B0C-A968-5F8215E54F64}" destId="{31E10C94-6741-4155-A051-0D60A0BF99E8}" srcOrd="0" destOrd="0" presId="urn:microsoft.com/office/officeart/2008/layout/HorizontalMultiLevelHierarchy"/>
    <dgm:cxn modelId="{5FB77A1C-82D0-4CB3-8627-EA21E7A26A59}" type="presOf" srcId="{8524BB32-3003-4B29-A56B-71977E6B0675}" destId="{B4238405-C6C3-41FB-8E6B-E97E8DA8A79B}" srcOrd="0" destOrd="0" presId="urn:microsoft.com/office/officeart/2008/layout/HorizontalMultiLevelHierarchy"/>
    <dgm:cxn modelId="{D83A20B3-B724-4FF2-95B7-44F2BA60CF58}" type="presOf" srcId="{6872301E-63AD-4819-8A28-BA7A2A340AE6}" destId="{545E4E7A-1C20-4B2B-8CF4-3633960694C0}" srcOrd="0" destOrd="0" presId="urn:microsoft.com/office/officeart/2008/layout/HorizontalMultiLevelHierarchy"/>
    <dgm:cxn modelId="{ED4ED1AB-6F25-4C3A-9F3E-D92D73AF8250}" srcId="{EFF6998D-8D57-42D1-A8D2-3D2AD44FD044}" destId="{8524BB32-3003-4B29-A56B-71977E6B0675}" srcOrd="2" destOrd="0" parTransId="{41248AF1-E618-4B0C-A968-5F8215E54F64}" sibTransId="{E9A7D6B9-7FAE-4D42-832A-BBBE263B14DA}"/>
    <dgm:cxn modelId="{3AF6050C-2C4E-4EE9-AF2F-ECB8CE348C80}" type="presOf" srcId="{7F93F178-AF43-436C-AEF6-8EE55F837999}" destId="{61301520-DE69-4FC6-B942-3A54A6A67BF2}" srcOrd="1" destOrd="0" presId="urn:microsoft.com/office/officeart/2008/layout/HorizontalMultiLevelHierarchy"/>
    <dgm:cxn modelId="{46EDEE75-05F4-4CD3-96D5-D7CDEDEEC8A2}" type="presParOf" srcId="{BF5CFEB2-9C3E-4E71-837C-2B753ED25CC3}" destId="{021350C5-3864-47AC-9ED7-57BADA6F5CE5}" srcOrd="0" destOrd="0" presId="urn:microsoft.com/office/officeart/2008/layout/HorizontalMultiLevelHierarchy"/>
    <dgm:cxn modelId="{1BBF34ED-346E-4E75-8F5B-177BC4CBAFEA}" type="presParOf" srcId="{021350C5-3864-47AC-9ED7-57BADA6F5CE5}" destId="{054B6882-5898-4A03-BABB-634B59E768CB}" srcOrd="0" destOrd="0" presId="urn:microsoft.com/office/officeart/2008/layout/HorizontalMultiLevelHierarchy"/>
    <dgm:cxn modelId="{49E85E44-75CC-4E88-B250-3A8AF5D1822D}" type="presParOf" srcId="{021350C5-3864-47AC-9ED7-57BADA6F5CE5}" destId="{E28E5ECA-3788-49F5-AE35-8C947928FA69}" srcOrd="1" destOrd="0" presId="urn:microsoft.com/office/officeart/2008/layout/HorizontalMultiLevelHierarchy"/>
    <dgm:cxn modelId="{ECADCA49-79C6-499C-B900-10A773198577}" type="presParOf" srcId="{E28E5ECA-3788-49F5-AE35-8C947928FA69}" destId="{B644AE2D-516B-4485-A978-629C7309A87B}" srcOrd="0" destOrd="0" presId="urn:microsoft.com/office/officeart/2008/layout/HorizontalMultiLevelHierarchy"/>
    <dgm:cxn modelId="{696412C1-2107-4216-872C-43F1658D069F}" type="presParOf" srcId="{B644AE2D-516B-4485-A978-629C7309A87B}" destId="{61301520-DE69-4FC6-B942-3A54A6A67BF2}" srcOrd="0" destOrd="0" presId="urn:microsoft.com/office/officeart/2008/layout/HorizontalMultiLevelHierarchy"/>
    <dgm:cxn modelId="{855E11F3-57F3-42DA-997B-9B136F1AE71C}" type="presParOf" srcId="{E28E5ECA-3788-49F5-AE35-8C947928FA69}" destId="{40A3A4AA-1DD5-40E5-A96C-6001DF4EDCE2}" srcOrd="1" destOrd="0" presId="urn:microsoft.com/office/officeart/2008/layout/HorizontalMultiLevelHierarchy"/>
    <dgm:cxn modelId="{85484FBF-6B1B-4E93-BC02-FFA6F7FD3A5F}" type="presParOf" srcId="{40A3A4AA-1DD5-40E5-A96C-6001DF4EDCE2}" destId="{A6741585-A0C1-4A2A-B335-FBDF5163D97C}" srcOrd="0" destOrd="0" presId="urn:microsoft.com/office/officeart/2008/layout/HorizontalMultiLevelHierarchy"/>
    <dgm:cxn modelId="{9AF81BF8-EB81-4BD1-9202-B6FD944898FB}" type="presParOf" srcId="{40A3A4AA-1DD5-40E5-A96C-6001DF4EDCE2}" destId="{1F509F44-13AB-43AE-8776-23212FB546F8}" srcOrd="1" destOrd="0" presId="urn:microsoft.com/office/officeart/2008/layout/HorizontalMultiLevelHierarchy"/>
    <dgm:cxn modelId="{1598716B-3B88-4005-9028-D8453CFD9CB9}" type="presParOf" srcId="{E28E5ECA-3788-49F5-AE35-8C947928FA69}" destId="{EFD2D978-B2C5-4C8F-BEDB-407EAF64B63C}" srcOrd="2" destOrd="0" presId="urn:microsoft.com/office/officeart/2008/layout/HorizontalMultiLevelHierarchy"/>
    <dgm:cxn modelId="{762D33C3-4AF2-4176-BE9C-635AD897D3E8}" type="presParOf" srcId="{EFD2D978-B2C5-4C8F-BEDB-407EAF64B63C}" destId="{81BA633B-00C9-46FA-BB76-14D0EEEEF672}" srcOrd="0" destOrd="0" presId="urn:microsoft.com/office/officeart/2008/layout/HorizontalMultiLevelHierarchy"/>
    <dgm:cxn modelId="{7746F535-56A2-4E72-9A70-00DE3BB1AC74}" type="presParOf" srcId="{E28E5ECA-3788-49F5-AE35-8C947928FA69}" destId="{4E94D016-75AF-4196-868E-0324E3530DC9}" srcOrd="3" destOrd="0" presId="urn:microsoft.com/office/officeart/2008/layout/HorizontalMultiLevelHierarchy"/>
    <dgm:cxn modelId="{FAF3B296-0C3C-4771-BE0D-6AF90B846C0F}" type="presParOf" srcId="{4E94D016-75AF-4196-868E-0324E3530DC9}" destId="{09330056-9236-4FF5-8AAA-12BC42C3478D}" srcOrd="0" destOrd="0" presId="urn:microsoft.com/office/officeart/2008/layout/HorizontalMultiLevelHierarchy"/>
    <dgm:cxn modelId="{922CD9D2-E84B-456C-BE64-F6A7AEFE2962}" type="presParOf" srcId="{4E94D016-75AF-4196-868E-0324E3530DC9}" destId="{786D7CC7-C9CC-47EE-93F8-93E807992A9E}" srcOrd="1" destOrd="0" presId="urn:microsoft.com/office/officeart/2008/layout/HorizontalMultiLevelHierarchy"/>
    <dgm:cxn modelId="{52D0D865-A5FB-4C91-A5E6-C2E463A726E1}" type="presParOf" srcId="{E28E5ECA-3788-49F5-AE35-8C947928FA69}" destId="{31E10C94-6741-4155-A051-0D60A0BF99E8}" srcOrd="4" destOrd="0" presId="urn:microsoft.com/office/officeart/2008/layout/HorizontalMultiLevelHierarchy"/>
    <dgm:cxn modelId="{2296688A-8516-4B3E-BD84-98ED9EAE194E}" type="presParOf" srcId="{31E10C94-6741-4155-A051-0D60A0BF99E8}" destId="{2D790F6F-C457-4F9E-88AB-7D16911B1170}" srcOrd="0" destOrd="0" presId="urn:microsoft.com/office/officeart/2008/layout/HorizontalMultiLevelHierarchy"/>
    <dgm:cxn modelId="{DE99AA91-B15E-4B1B-9065-911A0D4594DB}" type="presParOf" srcId="{E28E5ECA-3788-49F5-AE35-8C947928FA69}" destId="{80523B0B-B701-4A73-A077-35D08E3929EE}" srcOrd="5" destOrd="0" presId="urn:microsoft.com/office/officeart/2008/layout/HorizontalMultiLevelHierarchy"/>
    <dgm:cxn modelId="{6E8B752D-A422-4D04-B763-08E1C41CC77A}" type="presParOf" srcId="{80523B0B-B701-4A73-A077-35D08E3929EE}" destId="{B4238405-C6C3-41FB-8E6B-E97E8DA8A79B}" srcOrd="0" destOrd="0" presId="urn:microsoft.com/office/officeart/2008/layout/HorizontalMultiLevelHierarchy"/>
    <dgm:cxn modelId="{07C8DFEE-3378-4774-A714-A8F24CC211F6}" type="presParOf" srcId="{80523B0B-B701-4A73-A077-35D08E3929EE}" destId="{AFA82DBF-F4D4-4373-AF18-734EDC833BAD}" srcOrd="1" destOrd="0" presId="urn:microsoft.com/office/officeart/2008/layout/HorizontalMultiLevelHierarchy"/>
    <dgm:cxn modelId="{C3129CC4-25AC-4D58-B8D1-363B5219E647}" type="presParOf" srcId="{E28E5ECA-3788-49F5-AE35-8C947928FA69}" destId="{545E4E7A-1C20-4B2B-8CF4-3633960694C0}" srcOrd="6" destOrd="0" presId="urn:microsoft.com/office/officeart/2008/layout/HorizontalMultiLevelHierarchy"/>
    <dgm:cxn modelId="{5ADD1163-C84E-4D55-9D45-DF4CEDFD3668}" type="presParOf" srcId="{545E4E7A-1C20-4B2B-8CF4-3633960694C0}" destId="{D2BBFA43-2151-4789-810A-A2A3A989721D}" srcOrd="0" destOrd="0" presId="urn:microsoft.com/office/officeart/2008/layout/HorizontalMultiLevelHierarchy"/>
    <dgm:cxn modelId="{142026CF-1C9D-4488-AB0B-9712F7C609D2}" type="presParOf" srcId="{E28E5ECA-3788-49F5-AE35-8C947928FA69}" destId="{57EEA2EC-5554-4A12-8240-B44B3E20F4CE}" srcOrd="7" destOrd="0" presId="urn:microsoft.com/office/officeart/2008/layout/HorizontalMultiLevelHierarchy"/>
    <dgm:cxn modelId="{D0A41C61-57F9-4970-85F9-A4B0E9C3CB5B}" type="presParOf" srcId="{57EEA2EC-5554-4A12-8240-B44B3E20F4CE}" destId="{B821995E-7DDA-47D3-B332-2DFCDB38963A}" srcOrd="0" destOrd="0" presId="urn:microsoft.com/office/officeart/2008/layout/HorizontalMultiLevelHierarchy"/>
    <dgm:cxn modelId="{EB2A0FAD-C170-4E82-B7D4-C8D7EE6C63CD}" type="presParOf" srcId="{57EEA2EC-5554-4A12-8240-B44B3E20F4CE}" destId="{0E075134-D817-469C-AA2E-0BBF996262B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B8A1A5-88E0-48FB-ACE6-D2531AB7F3CE}"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C"/>
        </a:p>
      </dgm:t>
    </dgm:pt>
    <dgm:pt modelId="{C68335BA-88BF-4F79-84C0-2541CAE392E1}">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smtClean="0"/>
            <a:t>Diseño Horizontal</a:t>
          </a:r>
          <a:endParaRPr lang="es-EC" sz="1800" dirty="0"/>
        </a:p>
      </dgm:t>
    </dgm:pt>
    <dgm:pt modelId="{BB556339-FC35-4A23-A1A9-C2817134484F}" type="parTrans" cxnId="{1D1BC940-D395-4C7E-A653-EB3B9F812E62}">
      <dgm:prSet/>
      <dgm:spPr/>
      <dgm:t>
        <a:bodyPr/>
        <a:lstStyle/>
        <a:p>
          <a:endParaRPr lang="es-EC" sz="1800">
            <a:solidFill>
              <a:schemeClr val="tx1"/>
            </a:solidFill>
          </a:endParaRPr>
        </a:p>
      </dgm:t>
    </dgm:pt>
    <dgm:pt modelId="{3B4DF780-6652-4BB0-84F4-405BBC4AA55B}" type="sibTrans" cxnId="{1D1BC940-D395-4C7E-A653-EB3B9F812E62}">
      <dgm:prSet/>
      <dgm:spPr/>
      <dgm:t>
        <a:bodyPr/>
        <a:lstStyle/>
        <a:p>
          <a:endParaRPr lang="es-EC" sz="1800">
            <a:solidFill>
              <a:schemeClr val="tx1"/>
            </a:solidFill>
          </a:endParaRPr>
        </a:p>
      </dgm:t>
    </dgm:pt>
    <dgm:pt modelId="{7E03D281-5131-4E0B-A972-C554C181BC22}">
      <dgm:prSet phldrT="[Texto]" custT="1"/>
      <dgm:spPr/>
      <dgm:t>
        <a:bodyPr/>
        <a:lstStyle/>
        <a:p>
          <a:r>
            <a:rPr lang="es-EC" sz="1800" dirty="0" smtClean="0">
              <a:hlinkClick xmlns:r="http://schemas.openxmlformats.org/officeDocument/2006/relationships" r:id="rId1" action="ppaction://hlinkfile"/>
            </a:rPr>
            <a:t>Alternativa 1</a:t>
          </a:r>
          <a:endParaRPr lang="es-EC" sz="1800" dirty="0"/>
        </a:p>
      </dgm:t>
    </dgm:pt>
    <dgm:pt modelId="{AE916DA1-6C1D-4283-9B61-E49887E77DDF}" type="parTrans" cxnId="{545E5F36-2084-45F8-93B5-117A83422550}">
      <dgm:prSet/>
      <dgm:spPr/>
      <dgm:t>
        <a:bodyPr/>
        <a:lstStyle/>
        <a:p>
          <a:endParaRPr lang="es-EC" sz="1800">
            <a:solidFill>
              <a:schemeClr val="tx1"/>
            </a:solidFill>
          </a:endParaRPr>
        </a:p>
      </dgm:t>
    </dgm:pt>
    <dgm:pt modelId="{480E5E51-AA0F-4D0A-B050-B2E1FA1441FD}" type="sibTrans" cxnId="{545E5F36-2084-45F8-93B5-117A83422550}">
      <dgm:prSet/>
      <dgm:spPr/>
      <dgm:t>
        <a:bodyPr/>
        <a:lstStyle/>
        <a:p>
          <a:endParaRPr lang="es-EC" sz="1800">
            <a:solidFill>
              <a:schemeClr val="tx1"/>
            </a:solidFill>
          </a:endParaRPr>
        </a:p>
      </dgm:t>
    </dgm:pt>
    <dgm:pt modelId="{BB2445B3-E8C8-4115-9015-E5C867B67BD4}">
      <dgm:prSet phldrT="[Texto]" custT="1"/>
      <dgm:spPr/>
      <dgm:t>
        <a:bodyPr/>
        <a:lstStyle/>
        <a:p>
          <a:r>
            <a:rPr lang="es-EC" sz="1800" dirty="0" smtClean="0">
              <a:hlinkClick xmlns:r="http://schemas.openxmlformats.org/officeDocument/2006/relationships" r:id="rId2" action="ppaction://hlinkfile"/>
            </a:rPr>
            <a:t>Alternativa 2</a:t>
          </a:r>
          <a:endParaRPr lang="es-EC" sz="1800" dirty="0"/>
        </a:p>
      </dgm:t>
    </dgm:pt>
    <dgm:pt modelId="{ACF3DCD7-38B3-4655-A00B-6256432C8DC8}" type="parTrans" cxnId="{AAD31C82-A91A-4807-977A-C4266F2F6E2F}">
      <dgm:prSet/>
      <dgm:spPr/>
      <dgm:t>
        <a:bodyPr/>
        <a:lstStyle/>
        <a:p>
          <a:endParaRPr lang="es-EC" sz="1800">
            <a:solidFill>
              <a:schemeClr val="tx1"/>
            </a:solidFill>
          </a:endParaRPr>
        </a:p>
      </dgm:t>
    </dgm:pt>
    <dgm:pt modelId="{C7887C3D-7995-4631-AF30-39D00943E227}" type="sibTrans" cxnId="{AAD31C82-A91A-4807-977A-C4266F2F6E2F}">
      <dgm:prSet/>
      <dgm:spPr/>
      <dgm:t>
        <a:bodyPr/>
        <a:lstStyle/>
        <a:p>
          <a:endParaRPr lang="es-EC" sz="1800">
            <a:solidFill>
              <a:schemeClr val="tx1"/>
            </a:solidFill>
          </a:endParaRPr>
        </a:p>
      </dgm:t>
    </dgm:pt>
    <dgm:pt modelId="{BA05E743-7396-4165-9447-9BE697DD8D1A}">
      <dgm:prSet phldrT="[Texto]" custT="1"/>
      <dgm:spPr/>
      <dgm:t>
        <a:bodyPr/>
        <a:lstStyle/>
        <a:p>
          <a:r>
            <a:rPr lang="es-EC" sz="1800" dirty="0" smtClean="0">
              <a:hlinkClick xmlns:r="http://schemas.openxmlformats.org/officeDocument/2006/relationships" r:id="rId3" action="ppaction://hlinkfile"/>
            </a:rPr>
            <a:t>Alternativa 3</a:t>
          </a:r>
          <a:endParaRPr lang="es-EC" sz="1800" dirty="0"/>
        </a:p>
      </dgm:t>
    </dgm:pt>
    <dgm:pt modelId="{DD6FECD4-00ED-4DA8-B17F-1713F0D31DE9}" type="parTrans" cxnId="{89ECAA55-2588-4D16-A2F7-6F8EDBEED26E}">
      <dgm:prSet/>
      <dgm:spPr/>
      <dgm:t>
        <a:bodyPr/>
        <a:lstStyle/>
        <a:p>
          <a:endParaRPr lang="es-EC" sz="1800">
            <a:solidFill>
              <a:schemeClr val="tx1"/>
            </a:solidFill>
          </a:endParaRPr>
        </a:p>
      </dgm:t>
    </dgm:pt>
    <dgm:pt modelId="{D9C75423-3E6E-4C86-A6F0-D3CE5894B9BF}" type="sibTrans" cxnId="{89ECAA55-2588-4D16-A2F7-6F8EDBEED26E}">
      <dgm:prSet/>
      <dgm:spPr/>
      <dgm:t>
        <a:bodyPr/>
        <a:lstStyle/>
        <a:p>
          <a:endParaRPr lang="es-EC" sz="1800">
            <a:solidFill>
              <a:schemeClr val="tx1"/>
            </a:solidFill>
          </a:endParaRPr>
        </a:p>
      </dgm:t>
    </dgm:pt>
    <dgm:pt modelId="{2FEA46DD-57CD-4391-952B-E022A650B495}">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800" smtClean="0"/>
            <a:t>Diseño Vertical</a:t>
          </a:r>
          <a:endParaRPr lang="es-EC" sz="1800" dirty="0"/>
        </a:p>
      </dgm:t>
    </dgm:pt>
    <dgm:pt modelId="{E77F7228-C982-4483-AF37-738DD9F6F135}" type="parTrans" cxnId="{7322F96D-750B-4060-84D3-3D5D7D853F9F}">
      <dgm:prSet/>
      <dgm:spPr/>
      <dgm:t>
        <a:bodyPr/>
        <a:lstStyle/>
        <a:p>
          <a:endParaRPr lang="es-EC" sz="1800">
            <a:solidFill>
              <a:schemeClr val="tx1"/>
            </a:solidFill>
          </a:endParaRPr>
        </a:p>
      </dgm:t>
    </dgm:pt>
    <dgm:pt modelId="{EAF261EE-1104-4415-883F-3BE00AEE78C8}" type="sibTrans" cxnId="{7322F96D-750B-4060-84D3-3D5D7D853F9F}">
      <dgm:prSet/>
      <dgm:spPr/>
      <dgm:t>
        <a:bodyPr/>
        <a:lstStyle/>
        <a:p>
          <a:endParaRPr lang="es-EC" sz="1800">
            <a:solidFill>
              <a:schemeClr val="tx1"/>
            </a:solidFill>
          </a:endParaRPr>
        </a:p>
      </dgm:t>
    </dgm:pt>
    <dgm:pt modelId="{1B123204-6264-4A58-8A56-0193423B37B2}">
      <dgm:prSet phldrT="[Texto]" custT="1"/>
      <dgm:spPr/>
      <dgm:t>
        <a:bodyPr/>
        <a:lstStyle/>
        <a:p>
          <a:r>
            <a:rPr lang="es-EC" sz="1800" dirty="0" smtClean="0">
              <a:hlinkClick xmlns:r="http://schemas.openxmlformats.org/officeDocument/2006/relationships" r:id="rId4" action="ppaction://hlinkfile"/>
            </a:rPr>
            <a:t>Alternativa 1</a:t>
          </a:r>
          <a:endParaRPr lang="es-EC" sz="1800" dirty="0"/>
        </a:p>
      </dgm:t>
    </dgm:pt>
    <dgm:pt modelId="{30D8E85B-EC29-4991-B910-3F80E631E1B6}" type="parTrans" cxnId="{5BCA4EB6-40CD-424D-8EFA-BAA68A89665B}">
      <dgm:prSet/>
      <dgm:spPr/>
      <dgm:t>
        <a:bodyPr/>
        <a:lstStyle/>
        <a:p>
          <a:endParaRPr lang="es-EC" sz="1800">
            <a:solidFill>
              <a:schemeClr val="tx1"/>
            </a:solidFill>
          </a:endParaRPr>
        </a:p>
      </dgm:t>
    </dgm:pt>
    <dgm:pt modelId="{E13AD353-2E50-42BB-A096-4A02B90745E9}" type="sibTrans" cxnId="{5BCA4EB6-40CD-424D-8EFA-BAA68A89665B}">
      <dgm:prSet/>
      <dgm:spPr/>
      <dgm:t>
        <a:bodyPr/>
        <a:lstStyle/>
        <a:p>
          <a:endParaRPr lang="es-EC" sz="1800">
            <a:solidFill>
              <a:schemeClr val="tx1"/>
            </a:solidFill>
          </a:endParaRPr>
        </a:p>
      </dgm:t>
    </dgm:pt>
    <dgm:pt modelId="{C1E58E99-48E9-4D81-B4B6-8F8EC5475979}">
      <dgm:prSet phldrT="[Texto]" custT="1"/>
      <dgm:spPr/>
      <dgm:t>
        <a:bodyPr/>
        <a:lstStyle/>
        <a:p>
          <a:r>
            <a:rPr lang="es-EC" sz="1800" dirty="0" smtClean="0">
              <a:hlinkClick xmlns:r="http://schemas.openxmlformats.org/officeDocument/2006/relationships" r:id="rId5" action="ppaction://hlinkfile"/>
            </a:rPr>
            <a:t>Alternativa 2</a:t>
          </a:r>
          <a:endParaRPr lang="es-EC" sz="1800" dirty="0"/>
        </a:p>
      </dgm:t>
    </dgm:pt>
    <dgm:pt modelId="{CB1E98D3-5502-4624-B6B9-A6B712D48B44}" type="parTrans" cxnId="{7F41777E-BDB2-43A2-A482-A522C5DBB745}">
      <dgm:prSet/>
      <dgm:spPr/>
      <dgm:t>
        <a:bodyPr/>
        <a:lstStyle/>
        <a:p>
          <a:endParaRPr lang="es-EC" sz="1800">
            <a:solidFill>
              <a:schemeClr val="tx1"/>
            </a:solidFill>
          </a:endParaRPr>
        </a:p>
      </dgm:t>
    </dgm:pt>
    <dgm:pt modelId="{F2511768-2E75-42AE-B141-5B2DDAB5CF10}" type="sibTrans" cxnId="{7F41777E-BDB2-43A2-A482-A522C5DBB745}">
      <dgm:prSet/>
      <dgm:spPr/>
      <dgm:t>
        <a:bodyPr/>
        <a:lstStyle/>
        <a:p>
          <a:endParaRPr lang="es-EC" sz="1800">
            <a:solidFill>
              <a:schemeClr val="tx1"/>
            </a:solidFill>
          </a:endParaRPr>
        </a:p>
      </dgm:t>
    </dgm:pt>
    <dgm:pt modelId="{CA04B366-2288-41C5-95E1-2938812EE6BB}">
      <dgm:prSet phldrT="[Texto]" custT="1"/>
      <dgm:spPr/>
      <dgm:t>
        <a:bodyPr/>
        <a:lstStyle/>
        <a:p>
          <a:r>
            <a:rPr lang="es-EC" sz="1800" dirty="0" smtClean="0">
              <a:hlinkClick xmlns:r="http://schemas.openxmlformats.org/officeDocument/2006/relationships" r:id="rId6" action="ppaction://hlinkfile"/>
            </a:rPr>
            <a:t>Alternativa 3</a:t>
          </a:r>
          <a:endParaRPr lang="es-EC" sz="1800" dirty="0"/>
        </a:p>
      </dgm:t>
    </dgm:pt>
    <dgm:pt modelId="{24B8B8F6-0FC5-4293-9BAF-D3CC8E8019AA}" type="parTrans" cxnId="{6891301E-2D41-41C0-8998-B24A1FC596F5}">
      <dgm:prSet/>
      <dgm:spPr/>
      <dgm:t>
        <a:bodyPr/>
        <a:lstStyle/>
        <a:p>
          <a:endParaRPr lang="es-EC" sz="1800">
            <a:solidFill>
              <a:schemeClr val="tx1"/>
            </a:solidFill>
          </a:endParaRPr>
        </a:p>
      </dgm:t>
    </dgm:pt>
    <dgm:pt modelId="{D551DB25-A977-4016-9FC7-6952C30D05C0}" type="sibTrans" cxnId="{6891301E-2D41-41C0-8998-B24A1FC596F5}">
      <dgm:prSet/>
      <dgm:spPr/>
      <dgm:t>
        <a:bodyPr/>
        <a:lstStyle/>
        <a:p>
          <a:endParaRPr lang="es-EC" sz="1800">
            <a:solidFill>
              <a:schemeClr val="tx1"/>
            </a:solidFill>
          </a:endParaRPr>
        </a:p>
      </dgm:t>
    </dgm:pt>
    <dgm:pt modelId="{14ECC7A5-F60A-4124-A21B-058CE3932A02}" type="pres">
      <dgm:prSet presAssocID="{14B8A1A5-88E0-48FB-ACE6-D2531AB7F3CE}" presName="hierChild1" presStyleCnt="0">
        <dgm:presLayoutVars>
          <dgm:orgChart val="1"/>
          <dgm:chPref val="1"/>
          <dgm:dir/>
          <dgm:animOne val="branch"/>
          <dgm:animLvl val="lvl"/>
          <dgm:resizeHandles/>
        </dgm:presLayoutVars>
      </dgm:prSet>
      <dgm:spPr/>
      <dgm:t>
        <a:bodyPr/>
        <a:lstStyle/>
        <a:p>
          <a:endParaRPr lang="es-EC"/>
        </a:p>
      </dgm:t>
    </dgm:pt>
    <dgm:pt modelId="{F477AAE8-C076-4F10-ABFB-906D46690EBC}" type="pres">
      <dgm:prSet presAssocID="{C68335BA-88BF-4F79-84C0-2541CAE392E1}" presName="hierRoot1" presStyleCnt="0">
        <dgm:presLayoutVars>
          <dgm:hierBranch val="init"/>
        </dgm:presLayoutVars>
      </dgm:prSet>
      <dgm:spPr/>
    </dgm:pt>
    <dgm:pt modelId="{6742BE83-9B68-4319-8852-EAD2559152BC}" type="pres">
      <dgm:prSet presAssocID="{C68335BA-88BF-4F79-84C0-2541CAE392E1}" presName="rootComposite1" presStyleCnt="0"/>
      <dgm:spPr/>
    </dgm:pt>
    <dgm:pt modelId="{678C0292-68C5-48FE-B7CF-F35890A7B46F}" type="pres">
      <dgm:prSet presAssocID="{C68335BA-88BF-4F79-84C0-2541CAE392E1}" presName="rootText1" presStyleLbl="node0" presStyleIdx="0" presStyleCnt="2">
        <dgm:presLayoutVars>
          <dgm:chPref val="3"/>
        </dgm:presLayoutVars>
      </dgm:prSet>
      <dgm:spPr/>
      <dgm:t>
        <a:bodyPr/>
        <a:lstStyle/>
        <a:p>
          <a:endParaRPr lang="es-EC"/>
        </a:p>
      </dgm:t>
    </dgm:pt>
    <dgm:pt modelId="{CBC69099-79A2-4F81-9F2D-F442F55E4F36}" type="pres">
      <dgm:prSet presAssocID="{C68335BA-88BF-4F79-84C0-2541CAE392E1}" presName="rootConnector1" presStyleLbl="node1" presStyleIdx="0" presStyleCnt="0"/>
      <dgm:spPr/>
      <dgm:t>
        <a:bodyPr/>
        <a:lstStyle/>
        <a:p>
          <a:endParaRPr lang="es-EC"/>
        </a:p>
      </dgm:t>
    </dgm:pt>
    <dgm:pt modelId="{D03FBB23-9295-4934-8478-B617CBC3219B}" type="pres">
      <dgm:prSet presAssocID="{C68335BA-88BF-4F79-84C0-2541CAE392E1}" presName="hierChild2" presStyleCnt="0"/>
      <dgm:spPr/>
    </dgm:pt>
    <dgm:pt modelId="{0E6E9FC9-2996-4745-85F6-711DDE4B8EBB}" type="pres">
      <dgm:prSet presAssocID="{AE916DA1-6C1D-4283-9B61-E49887E77DDF}" presName="Name64" presStyleLbl="parChTrans1D2" presStyleIdx="0" presStyleCnt="6"/>
      <dgm:spPr/>
      <dgm:t>
        <a:bodyPr/>
        <a:lstStyle/>
        <a:p>
          <a:endParaRPr lang="es-EC"/>
        </a:p>
      </dgm:t>
    </dgm:pt>
    <dgm:pt modelId="{460F2E3C-5714-4A39-8B4E-D4D537DF7AA8}" type="pres">
      <dgm:prSet presAssocID="{7E03D281-5131-4E0B-A972-C554C181BC22}" presName="hierRoot2" presStyleCnt="0">
        <dgm:presLayoutVars>
          <dgm:hierBranch val="init"/>
        </dgm:presLayoutVars>
      </dgm:prSet>
      <dgm:spPr/>
    </dgm:pt>
    <dgm:pt modelId="{A78E2CCB-EA5A-4A68-BC90-5F5514FA1531}" type="pres">
      <dgm:prSet presAssocID="{7E03D281-5131-4E0B-A972-C554C181BC22}" presName="rootComposite" presStyleCnt="0"/>
      <dgm:spPr/>
    </dgm:pt>
    <dgm:pt modelId="{FDC5A53E-9A4B-4A77-A5CA-3B03834FE8DC}" type="pres">
      <dgm:prSet presAssocID="{7E03D281-5131-4E0B-A972-C554C181BC22}" presName="rootText" presStyleLbl="node2" presStyleIdx="0" presStyleCnt="6">
        <dgm:presLayoutVars>
          <dgm:chPref val="3"/>
        </dgm:presLayoutVars>
      </dgm:prSet>
      <dgm:spPr/>
      <dgm:t>
        <a:bodyPr/>
        <a:lstStyle/>
        <a:p>
          <a:endParaRPr lang="es-EC"/>
        </a:p>
      </dgm:t>
    </dgm:pt>
    <dgm:pt modelId="{2A5F1256-93A1-4D95-91FA-65D90DF062CF}" type="pres">
      <dgm:prSet presAssocID="{7E03D281-5131-4E0B-A972-C554C181BC22}" presName="rootConnector" presStyleLbl="node2" presStyleIdx="0" presStyleCnt="6"/>
      <dgm:spPr/>
      <dgm:t>
        <a:bodyPr/>
        <a:lstStyle/>
        <a:p>
          <a:endParaRPr lang="es-EC"/>
        </a:p>
      </dgm:t>
    </dgm:pt>
    <dgm:pt modelId="{49CC8FEA-6134-4711-9A59-138E64522007}" type="pres">
      <dgm:prSet presAssocID="{7E03D281-5131-4E0B-A972-C554C181BC22}" presName="hierChild4" presStyleCnt="0"/>
      <dgm:spPr/>
    </dgm:pt>
    <dgm:pt modelId="{A2BEE416-3D48-4135-B795-D42E2D55E371}" type="pres">
      <dgm:prSet presAssocID="{7E03D281-5131-4E0B-A972-C554C181BC22}" presName="hierChild5" presStyleCnt="0"/>
      <dgm:spPr/>
    </dgm:pt>
    <dgm:pt modelId="{7189EB73-0B96-41E8-947E-A21D140F38B5}" type="pres">
      <dgm:prSet presAssocID="{ACF3DCD7-38B3-4655-A00B-6256432C8DC8}" presName="Name64" presStyleLbl="parChTrans1D2" presStyleIdx="1" presStyleCnt="6"/>
      <dgm:spPr/>
      <dgm:t>
        <a:bodyPr/>
        <a:lstStyle/>
        <a:p>
          <a:endParaRPr lang="es-EC"/>
        </a:p>
      </dgm:t>
    </dgm:pt>
    <dgm:pt modelId="{77D79DE1-509F-45FD-87B3-A0BBAF27FD9D}" type="pres">
      <dgm:prSet presAssocID="{BB2445B3-E8C8-4115-9015-E5C867B67BD4}" presName="hierRoot2" presStyleCnt="0">
        <dgm:presLayoutVars>
          <dgm:hierBranch val="init"/>
        </dgm:presLayoutVars>
      </dgm:prSet>
      <dgm:spPr/>
    </dgm:pt>
    <dgm:pt modelId="{9C591BE6-BA38-403C-BAF1-C644D8B69EBD}" type="pres">
      <dgm:prSet presAssocID="{BB2445B3-E8C8-4115-9015-E5C867B67BD4}" presName="rootComposite" presStyleCnt="0"/>
      <dgm:spPr/>
    </dgm:pt>
    <dgm:pt modelId="{1467AA92-6B2F-446A-B6A9-5FE5CD51EDD7}" type="pres">
      <dgm:prSet presAssocID="{BB2445B3-E8C8-4115-9015-E5C867B67BD4}" presName="rootText" presStyleLbl="node2" presStyleIdx="1" presStyleCnt="6">
        <dgm:presLayoutVars>
          <dgm:chPref val="3"/>
        </dgm:presLayoutVars>
      </dgm:prSet>
      <dgm:spPr/>
      <dgm:t>
        <a:bodyPr/>
        <a:lstStyle/>
        <a:p>
          <a:endParaRPr lang="es-EC"/>
        </a:p>
      </dgm:t>
    </dgm:pt>
    <dgm:pt modelId="{D9C7881D-BA8A-4850-95D6-01B7C0FD18F9}" type="pres">
      <dgm:prSet presAssocID="{BB2445B3-E8C8-4115-9015-E5C867B67BD4}" presName="rootConnector" presStyleLbl="node2" presStyleIdx="1" presStyleCnt="6"/>
      <dgm:spPr/>
      <dgm:t>
        <a:bodyPr/>
        <a:lstStyle/>
        <a:p>
          <a:endParaRPr lang="es-EC"/>
        </a:p>
      </dgm:t>
    </dgm:pt>
    <dgm:pt modelId="{080492BF-6FD0-4364-86C7-948BFFED0AE2}" type="pres">
      <dgm:prSet presAssocID="{BB2445B3-E8C8-4115-9015-E5C867B67BD4}" presName="hierChild4" presStyleCnt="0"/>
      <dgm:spPr/>
    </dgm:pt>
    <dgm:pt modelId="{0E4B3055-A470-4BA7-902B-033579C12FA3}" type="pres">
      <dgm:prSet presAssocID="{BB2445B3-E8C8-4115-9015-E5C867B67BD4}" presName="hierChild5" presStyleCnt="0"/>
      <dgm:spPr/>
    </dgm:pt>
    <dgm:pt modelId="{3C434CBD-BAC7-41B3-B063-9E76897AE1FA}" type="pres">
      <dgm:prSet presAssocID="{24B8B8F6-0FC5-4293-9BAF-D3CC8E8019AA}" presName="Name64" presStyleLbl="parChTrans1D2" presStyleIdx="2" presStyleCnt="6"/>
      <dgm:spPr/>
      <dgm:t>
        <a:bodyPr/>
        <a:lstStyle/>
        <a:p>
          <a:endParaRPr lang="es-EC"/>
        </a:p>
      </dgm:t>
    </dgm:pt>
    <dgm:pt modelId="{711150C0-2C86-4665-9649-2CA3F9B5301A}" type="pres">
      <dgm:prSet presAssocID="{CA04B366-2288-41C5-95E1-2938812EE6BB}" presName="hierRoot2" presStyleCnt="0">
        <dgm:presLayoutVars>
          <dgm:hierBranch val="init"/>
        </dgm:presLayoutVars>
      </dgm:prSet>
      <dgm:spPr/>
    </dgm:pt>
    <dgm:pt modelId="{F66EF2F9-1A68-44B6-BE4E-048FCE595DAA}" type="pres">
      <dgm:prSet presAssocID="{CA04B366-2288-41C5-95E1-2938812EE6BB}" presName="rootComposite" presStyleCnt="0"/>
      <dgm:spPr/>
    </dgm:pt>
    <dgm:pt modelId="{C732654F-D5D9-49EA-B5A3-5CBB15E42532}" type="pres">
      <dgm:prSet presAssocID="{CA04B366-2288-41C5-95E1-2938812EE6BB}" presName="rootText" presStyleLbl="node2" presStyleIdx="2" presStyleCnt="6">
        <dgm:presLayoutVars>
          <dgm:chPref val="3"/>
        </dgm:presLayoutVars>
      </dgm:prSet>
      <dgm:spPr/>
      <dgm:t>
        <a:bodyPr/>
        <a:lstStyle/>
        <a:p>
          <a:endParaRPr lang="es-EC"/>
        </a:p>
      </dgm:t>
    </dgm:pt>
    <dgm:pt modelId="{31ADCCCD-687F-44C2-9F29-2D8494C5035B}" type="pres">
      <dgm:prSet presAssocID="{CA04B366-2288-41C5-95E1-2938812EE6BB}" presName="rootConnector" presStyleLbl="node2" presStyleIdx="2" presStyleCnt="6"/>
      <dgm:spPr/>
      <dgm:t>
        <a:bodyPr/>
        <a:lstStyle/>
        <a:p>
          <a:endParaRPr lang="es-EC"/>
        </a:p>
      </dgm:t>
    </dgm:pt>
    <dgm:pt modelId="{C767A59B-BD6F-451C-8B91-941660273758}" type="pres">
      <dgm:prSet presAssocID="{CA04B366-2288-41C5-95E1-2938812EE6BB}" presName="hierChild4" presStyleCnt="0"/>
      <dgm:spPr/>
    </dgm:pt>
    <dgm:pt modelId="{213DC52F-E0D2-446A-9D15-0BA3124E3824}" type="pres">
      <dgm:prSet presAssocID="{CA04B366-2288-41C5-95E1-2938812EE6BB}" presName="hierChild5" presStyleCnt="0"/>
      <dgm:spPr/>
    </dgm:pt>
    <dgm:pt modelId="{0C55E868-554D-4B21-A642-24E05B6C1189}" type="pres">
      <dgm:prSet presAssocID="{C68335BA-88BF-4F79-84C0-2541CAE392E1}" presName="hierChild3" presStyleCnt="0"/>
      <dgm:spPr/>
    </dgm:pt>
    <dgm:pt modelId="{54D78FEA-88E2-450C-BBCB-62A0C7E62AF3}" type="pres">
      <dgm:prSet presAssocID="{2FEA46DD-57CD-4391-952B-E022A650B495}" presName="hierRoot1" presStyleCnt="0">
        <dgm:presLayoutVars>
          <dgm:hierBranch val="init"/>
        </dgm:presLayoutVars>
      </dgm:prSet>
      <dgm:spPr/>
    </dgm:pt>
    <dgm:pt modelId="{3558E01C-DF39-44F9-B16E-1B6DC5A74EBE}" type="pres">
      <dgm:prSet presAssocID="{2FEA46DD-57CD-4391-952B-E022A650B495}" presName="rootComposite1" presStyleCnt="0"/>
      <dgm:spPr/>
    </dgm:pt>
    <dgm:pt modelId="{D642CC0D-6822-4ABC-8F0A-D239A156C0EC}" type="pres">
      <dgm:prSet presAssocID="{2FEA46DD-57CD-4391-952B-E022A650B495}" presName="rootText1" presStyleLbl="node0" presStyleIdx="1" presStyleCnt="2">
        <dgm:presLayoutVars>
          <dgm:chPref val="3"/>
        </dgm:presLayoutVars>
      </dgm:prSet>
      <dgm:spPr/>
      <dgm:t>
        <a:bodyPr/>
        <a:lstStyle/>
        <a:p>
          <a:endParaRPr lang="es-EC"/>
        </a:p>
      </dgm:t>
    </dgm:pt>
    <dgm:pt modelId="{E132C43E-4CD4-4035-9B4F-38100E43A49D}" type="pres">
      <dgm:prSet presAssocID="{2FEA46DD-57CD-4391-952B-E022A650B495}" presName="rootConnector1" presStyleLbl="node1" presStyleIdx="0" presStyleCnt="0"/>
      <dgm:spPr/>
      <dgm:t>
        <a:bodyPr/>
        <a:lstStyle/>
        <a:p>
          <a:endParaRPr lang="es-EC"/>
        </a:p>
      </dgm:t>
    </dgm:pt>
    <dgm:pt modelId="{9D33AF87-E521-4FE5-8044-61E72C897789}" type="pres">
      <dgm:prSet presAssocID="{2FEA46DD-57CD-4391-952B-E022A650B495}" presName="hierChild2" presStyleCnt="0"/>
      <dgm:spPr/>
    </dgm:pt>
    <dgm:pt modelId="{2B627936-BF62-47F7-B2B6-CC3B9439893D}" type="pres">
      <dgm:prSet presAssocID="{30D8E85B-EC29-4991-B910-3F80E631E1B6}" presName="Name64" presStyleLbl="parChTrans1D2" presStyleIdx="3" presStyleCnt="6"/>
      <dgm:spPr/>
      <dgm:t>
        <a:bodyPr/>
        <a:lstStyle/>
        <a:p>
          <a:endParaRPr lang="es-EC"/>
        </a:p>
      </dgm:t>
    </dgm:pt>
    <dgm:pt modelId="{E6F9EED5-BFDE-4EA1-929A-F3FA1AA1C7CC}" type="pres">
      <dgm:prSet presAssocID="{1B123204-6264-4A58-8A56-0193423B37B2}" presName="hierRoot2" presStyleCnt="0">
        <dgm:presLayoutVars>
          <dgm:hierBranch val="init"/>
        </dgm:presLayoutVars>
      </dgm:prSet>
      <dgm:spPr/>
    </dgm:pt>
    <dgm:pt modelId="{FFE8208B-9F7D-4877-9BF5-D1ED51204C9B}" type="pres">
      <dgm:prSet presAssocID="{1B123204-6264-4A58-8A56-0193423B37B2}" presName="rootComposite" presStyleCnt="0"/>
      <dgm:spPr/>
    </dgm:pt>
    <dgm:pt modelId="{0B030A8A-6C2C-42BE-BCF5-428592E4209A}" type="pres">
      <dgm:prSet presAssocID="{1B123204-6264-4A58-8A56-0193423B37B2}" presName="rootText" presStyleLbl="node2" presStyleIdx="3" presStyleCnt="6">
        <dgm:presLayoutVars>
          <dgm:chPref val="3"/>
        </dgm:presLayoutVars>
      </dgm:prSet>
      <dgm:spPr/>
      <dgm:t>
        <a:bodyPr/>
        <a:lstStyle/>
        <a:p>
          <a:endParaRPr lang="es-EC"/>
        </a:p>
      </dgm:t>
    </dgm:pt>
    <dgm:pt modelId="{A9DB9C78-8FF8-472F-92E8-2132DEAE6837}" type="pres">
      <dgm:prSet presAssocID="{1B123204-6264-4A58-8A56-0193423B37B2}" presName="rootConnector" presStyleLbl="node2" presStyleIdx="3" presStyleCnt="6"/>
      <dgm:spPr/>
      <dgm:t>
        <a:bodyPr/>
        <a:lstStyle/>
        <a:p>
          <a:endParaRPr lang="es-EC"/>
        </a:p>
      </dgm:t>
    </dgm:pt>
    <dgm:pt modelId="{2F506D02-8690-4DD6-8829-46194037BD6F}" type="pres">
      <dgm:prSet presAssocID="{1B123204-6264-4A58-8A56-0193423B37B2}" presName="hierChild4" presStyleCnt="0"/>
      <dgm:spPr/>
    </dgm:pt>
    <dgm:pt modelId="{0A072E7A-03D5-4D8B-A845-85DC46DD8EC0}" type="pres">
      <dgm:prSet presAssocID="{1B123204-6264-4A58-8A56-0193423B37B2}" presName="hierChild5" presStyleCnt="0"/>
      <dgm:spPr/>
    </dgm:pt>
    <dgm:pt modelId="{DA140B66-DB88-4309-BA43-A3CD8BD8CACB}" type="pres">
      <dgm:prSet presAssocID="{CB1E98D3-5502-4624-B6B9-A6B712D48B44}" presName="Name64" presStyleLbl="parChTrans1D2" presStyleIdx="4" presStyleCnt="6"/>
      <dgm:spPr/>
      <dgm:t>
        <a:bodyPr/>
        <a:lstStyle/>
        <a:p>
          <a:endParaRPr lang="es-EC"/>
        </a:p>
      </dgm:t>
    </dgm:pt>
    <dgm:pt modelId="{5146970C-63FF-4458-8677-309FDC8D4A0E}" type="pres">
      <dgm:prSet presAssocID="{C1E58E99-48E9-4D81-B4B6-8F8EC5475979}" presName="hierRoot2" presStyleCnt="0">
        <dgm:presLayoutVars>
          <dgm:hierBranch val="init"/>
        </dgm:presLayoutVars>
      </dgm:prSet>
      <dgm:spPr/>
    </dgm:pt>
    <dgm:pt modelId="{60CD1AD2-CFB9-4EE6-A0FF-FF58FF374575}" type="pres">
      <dgm:prSet presAssocID="{C1E58E99-48E9-4D81-B4B6-8F8EC5475979}" presName="rootComposite" presStyleCnt="0"/>
      <dgm:spPr/>
    </dgm:pt>
    <dgm:pt modelId="{E3FA4257-4B94-4E52-BC2C-7544AFDFDC75}" type="pres">
      <dgm:prSet presAssocID="{C1E58E99-48E9-4D81-B4B6-8F8EC5475979}" presName="rootText" presStyleLbl="node2" presStyleIdx="4" presStyleCnt="6">
        <dgm:presLayoutVars>
          <dgm:chPref val="3"/>
        </dgm:presLayoutVars>
      </dgm:prSet>
      <dgm:spPr/>
      <dgm:t>
        <a:bodyPr/>
        <a:lstStyle/>
        <a:p>
          <a:endParaRPr lang="es-EC"/>
        </a:p>
      </dgm:t>
    </dgm:pt>
    <dgm:pt modelId="{630D9947-4238-44FE-A699-D4BEFB1672DF}" type="pres">
      <dgm:prSet presAssocID="{C1E58E99-48E9-4D81-B4B6-8F8EC5475979}" presName="rootConnector" presStyleLbl="node2" presStyleIdx="4" presStyleCnt="6"/>
      <dgm:spPr/>
      <dgm:t>
        <a:bodyPr/>
        <a:lstStyle/>
        <a:p>
          <a:endParaRPr lang="es-EC"/>
        </a:p>
      </dgm:t>
    </dgm:pt>
    <dgm:pt modelId="{FB076A6E-7094-45A1-B60D-5157D5AEE8A6}" type="pres">
      <dgm:prSet presAssocID="{C1E58E99-48E9-4D81-B4B6-8F8EC5475979}" presName="hierChild4" presStyleCnt="0"/>
      <dgm:spPr/>
    </dgm:pt>
    <dgm:pt modelId="{AB86D9F0-C210-49D8-A311-FDB0454C480B}" type="pres">
      <dgm:prSet presAssocID="{C1E58E99-48E9-4D81-B4B6-8F8EC5475979}" presName="hierChild5" presStyleCnt="0"/>
      <dgm:spPr/>
    </dgm:pt>
    <dgm:pt modelId="{CCD3ABCA-91AD-448F-8B8A-904FCEAEFEDA}" type="pres">
      <dgm:prSet presAssocID="{DD6FECD4-00ED-4DA8-B17F-1713F0D31DE9}" presName="Name64" presStyleLbl="parChTrans1D2" presStyleIdx="5" presStyleCnt="6"/>
      <dgm:spPr/>
      <dgm:t>
        <a:bodyPr/>
        <a:lstStyle/>
        <a:p>
          <a:endParaRPr lang="es-EC"/>
        </a:p>
      </dgm:t>
    </dgm:pt>
    <dgm:pt modelId="{91E7CE1A-B098-49C7-B0A6-E4A2DFB36FD1}" type="pres">
      <dgm:prSet presAssocID="{BA05E743-7396-4165-9447-9BE697DD8D1A}" presName="hierRoot2" presStyleCnt="0">
        <dgm:presLayoutVars>
          <dgm:hierBranch val="init"/>
        </dgm:presLayoutVars>
      </dgm:prSet>
      <dgm:spPr/>
    </dgm:pt>
    <dgm:pt modelId="{FD2A77FF-2EB7-4BF7-924F-ED834E75D0AE}" type="pres">
      <dgm:prSet presAssocID="{BA05E743-7396-4165-9447-9BE697DD8D1A}" presName="rootComposite" presStyleCnt="0"/>
      <dgm:spPr/>
    </dgm:pt>
    <dgm:pt modelId="{2C0FCE2A-B1AA-493B-AD1B-74F0FE23D393}" type="pres">
      <dgm:prSet presAssocID="{BA05E743-7396-4165-9447-9BE697DD8D1A}" presName="rootText" presStyleLbl="node2" presStyleIdx="5" presStyleCnt="6">
        <dgm:presLayoutVars>
          <dgm:chPref val="3"/>
        </dgm:presLayoutVars>
      </dgm:prSet>
      <dgm:spPr/>
      <dgm:t>
        <a:bodyPr/>
        <a:lstStyle/>
        <a:p>
          <a:endParaRPr lang="es-EC"/>
        </a:p>
      </dgm:t>
    </dgm:pt>
    <dgm:pt modelId="{AA605937-AB41-4839-88B6-75BD5294EA03}" type="pres">
      <dgm:prSet presAssocID="{BA05E743-7396-4165-9447-9BE697DD8D1A}" presName="rootConnector" presStyleLbl="node2" presStyleIdx="5" presStyleCnt="6"/>
      <dgm:spPr/>
      <dgm:t>
        <a:bodyPr/>
        <a:lstStyle/>
        <a:p>
          <a:endParaRPr lang="es-EC"/>
        </a:p>
      </dgm:t>
    </dgm:pt>
    <dgm:pt modelId="{1EF1956C-C982-4F5E-9C58-028D36921186}" type="pres">
      <dgm:prSet presAssocID="{BA05E743-7396-4165-9447-9BE697DD8D1A}" presName="hierChild4" presStyleCnt="0"/>
      <dgm:spPr/>
    </dgm:pt>
    <dgm:pt modelId="{42D6DA44-D8C8-438A-9F75-1BC3A1F62945}" type="pres">
      <dgm:prSet presAssocID="{BA05E743-7396-4165-9447-9BE697DD8D1A}" presName="hierChild5" presStyleCnt="0"/>
      <dgm:spPr/>
    </dgm:pt>
    <dgm:pt modelId="{ADC3106A-1F6D-4CBC-842C-E9CC895B367F}" type="pres">
      <dgm:prSet presAssocID="{2FEA46DD-57CD-4391-952B-E022A650B495}" presName="hierChild3" presStyleCnt="0"/>
      <dgm:spPr/>
    </dgm:pt>
  </dgm:ptLst>
  <dgm:cxnLst>
    <dgm:cxn modelId="{BD8B8609-A804-4507-989F-F67181F9CA53}" type="presOf" srcId="{7E03D281-5131-4E0B-A972-C554C181BC22}" destId="{2A5F1256-93A1-4D95-91FA-65D90DF062CF}" srcOrd="1" destOrd="0" presId="urn:microsoft.com/office/officeart/2009/3/layout/HorizontalOrganizationChart"/>
    <dgm:cxn modelId="{6AFF827D-286E-4B76-AEEA-20F5DC9245AA}" type="presOf" srcId="{CB1E98D3-5502-4624-B6B9-A6B712D48B44}" destId="{DA140B66-DB88-4309-BA43-A3CD8BD8CACB}" srcOrd="0" destOrd="0" presId="urn:microsoft.com/office/officeart/2009/3/layout/HorizontalOrganizationChart"/>
    <dgm:cxn modelId="{C5AFECC9-C751-4E0D-8DEF-7670926105CE}" type="presOf" srcId="{ACF3DCD7-38B3-4655-A00B-6256432C8DC8}" destId="{7189EB73-0B96-41E8-947E-A21D140F38B5}" srcOrd="0" destOrd="0" presId="urn:microsoft.com/office/officeart/2009/3/layout/HorizontalOrganizationChart"/>
    <dgm:cxn modelId="{89ECAA55-2588-4D16-A2F7-6F8EDBEED26E}" srcId="{2FEA46DD-57CD-4391-952B-E022A650B495}" destId="{BA05E743-7396-4165-9447-9BE697DD8D1A}" srcOrd="2" destOrd="0" parTransId="{DD6FECD4-00ED-4DA8-B17F-1713F0D31DE9}" sibTransId="{D9C75423-3E6E-4C86-A6F0-D3CE5894B9BF}"/>
    <dgm:cxn modelId="{98A42BD1-111B-4671-AC16-B690C7760094}" type="presOf" srcId="{1B123204-6264-4A58-8A56-0193423B37B2}" destId="{A9DB9C78-8FF8-472F-92E8-2132DEAE6837}" srcOrd="1" destOrd="0" presId="urn:microsoft.com/office/officeart/2009/3/layout/HorizontalOrganizationChart"/>
    <dgm:cxn modelId="{545E5F36-2084-45F8-93B5-117A83422550}" srcId="{C68335BA-88BF-4F79-84C0-2541CAE392E1}" destId="{7E03D281-5131-4E0B-A972-C554C181BC22}" srcOrd="0" destOrd="0" parTransId="{AE916DA1-6C1D-4283-9B61-E49887E77DDF}" sibTransId="{480E5E51-AA0F-4D0A-B050-B2E1FA1441FD}"/>
    <dgm:cxn modelId="{1D1BC940-D395-4C7E-A653-EB3B9F812E62}" srcId="{14B8A1A5-88E0-48FB-ACE6-D2531AB7F3CE}" destId="{C68335BA-88BF-4F79-84C0-2541CAE392E1}" srcOrd="0" destOrd="0" parTransId="{BB556339-FC35-4A23-A1A9-C2817134484F}" sibTransId="{3B4DF780-6652-4BB0-84F4-405BBC4AA55B}"/>
    <dgm:cxn modelId="{8A7B5EF9-C949-44FC-B82B-13EEC1487BC5}" type="presOf" srcId="{BA05E743-7396-4165-9447-9BE697DD8D1A}" destId="{AA605937-AB41-4839-88B6-75BD5294EA03}" srcOrd="1" destOrd="0" presId="urn:microsoft.com/office/officeart/2009/3/layout/HorizontalOrganizationChart"/>
    <dgm:cxn modelId="{CB9AF91D-DA9F-4F5A-AF8A-358A814224CF}" type="presOf" srcId="{2FEA46DD-57CD-4391-952B-E022A650B495}" destId="{D642CC0D-6822-4ABC-8F0A-D239A156C0EC}" srcOrd="0" destOrd="0" presId="urn:microsoft.com/office/officeart/2009/3/layout/HorizontalOrganizationChart"/>
    <dgm:cxn modelId="{C9B5F4A1-EDEC-4387-9780-EF1F0C0C52AD}" type="presOf" srcId="{CA04B366-2288-41C5-95E1-2938812EE6BB}" destId="{C732654F-D5D9-49EA-B5A3-5CBB15E42532}" srcOrd="0" destOrd="0" presId="urn:microsoft.com/office/officeart/2009/3/layout/HorizontalOrganizationChart"/>
    <dgm:cxn modelId="{FC65E477-8B71-4D68-AF36-1D2FFE5743C9}" type="presOf" srcId="{C1E58E99-48E9-4D81-B4B6-8F8EC5475979}" destId="{630D9947-4238-44FE-A699-D4BEFB1672DF}" srcOrd="1" destOrd="0" presId="urn:microsoft.com/office/officeart/2009/3/layout/HorizontalOrganizationChart"/>
    <dgm:cxn modelId="{0CF022B8-A4D6-4918-A480-0AB66D268237}" type="presOf" srcId="{DD6FECD4-00ED-4DA8-B17F-1713F0D31DE9}" destId="{CCD3ABCA-91AD-448F-8B8A-904FCEAEFEDA}" srcOrd="0" destOrd="0" presId="urn:microsoft.com/office/officeart/2009/3/layout/HorizontalOrganizationChart"/>
    <dgm:cxn modelId="{6891301E-2D41-41C0-8998-B24A1FC596F5}" srcId="{C68335BA-88BF-4F79-84C0-2541CAE392E1}" destId="{CA04B366-2288-41C5-95E1-2938812EE6BB}" srcOrd="2" destOrd="0" parTransId="{24B8B8F6-0FC5-4293-9BAF-D3CC8E8019AA}" sibTransId="{D551DB25-A977-4016-9FC7-6952C30D05C0}"/>
    <dgm:cxn modelId="{DA5654C4-C1DC-4F52-9173-72ECC81AF8AF}" type="presOf" srcId="{2FEA46DD-57CD-4391-952B-E022A650B495}" destId="{E132C43E-4CD4-4035-9B4F-38100E43A49D}" srcOrd="1" destOrd="0" presId="urn:microsoft.com/office/officeart/2009/3/layout/HorizontalOrganizationChart"/>
    <dgm:cxn modelId="{5BCA4EB6-40CD-424D-8EFA-BAA68A89665B}" srcId="{2FEA46DD-57CD-4391-952B-E022A650B495}" destId="{1B123204-6264-4A58-8A56-0193423B37B2}" srcOrd="0" destOrd="0" parTransId="{30D8E85B-EC29-4991-B910-3F80E631E1B6}" sibTransId="{E13AD353-2E50-42BB-A096-4A02B90745E9}"/>
    <dgm:cxn modelId="{7F41777E-BDB2-43A2-A482-A522C5DBB745}" srcId="{2FEA46DD-57CD-4391-952B-E022A650B495}" destId="{C1E58E99-48E9-4D81-B4B6-8F8EC5475979}" srcOrd="1" destOrd="0" parTransId="{CB1E98D3-5502-4624-B6B9-A6B712D48B44}" sibTransId="{F2511768-2E75-42AE-B141-5B2DDAB5CF10}"/>
    <dgm:cxn modelId="{AAD31C82-A91A-4807-977A-C4266F2F6E2F}" srcId="{C68335BA-88BF-4F79-84C0-2541CAE392E1}" destId="{BB2445B3-E8C8-4115-9015-E5C867B67BD4}" srcOrd="1" destOrd="0" parTransId="{ACF3DCD7-38B3-4655-A00B-6256432C8DC8}" sibTransId="{C7887C3D-7995-4631-AF30-39D00943E227}"/>
    <dgm:cxn modelId="{8FD7968F-4033-454B-A206-F289E39789B1}" type="presOf" srcId="{14B8A1A5-88E0-48FB-ACE6-D2531AB7F3CE}" destId="{14ECC7A5-F60A-4124-A21B-058CE3932A02}" srcOrd="0" destOrd="0" presId="urn:microsoft.com/office/officeart/2009/3/layout/HorizontalOrganizationChart"/>
    <dgm:cxn modelId="{2C686B47-B9E3-4DFB-9A51-256F7B85BC97}" type="presOf" srcId="{BB2445B3-E8C8-4115-9015-E5C867B67BD4}" destId="{D9C7881D-BA8A-4850-95D6-01B7C0FD18F9}" srcOrd="1" destOrd="0" presId="urn:microsoft.com/office/officeart/2009/3/layout/HorizontalOrganizationChart"/>
    <dgm:cxn modelId="{B7C1EF29-399C-4046-8003-7053D5C93419}" type="presOf" srcId="{BA05E743-7396-4165-9447-9BE697DD8D1A}" destId="{2C0FCE2A-B1AA-493B-AD1B-74F0FE23D393}" srcOrd="0" destOrd="0" presId="urn:microsoft.com/office/officeart/2009/3/layout/HorizontalOrganizationChart"/>
    <dgm:cxn modelId="{D39F5162-D971-4585-BA46-EEEFD79EE442}" type="presOf" srcId="{7E03D281-5131-4E0B-A972-C554C181BC22}" destId="{FDC5A53E-9A4B-4A77-A5CA-3B03834FE8DC}" srcOrd="0" destOrd="0" presId="urn:microsoft.com/office/officeart/2009/3/layout/HorizontalOrganizationChart"/>
    <dgm:cxn modelId="{3D016BED-E761-46D6-8985-1E878FF38502}" type="presOf" srcId="{1B123204-6264-4A58-8A56-0193423B37B2}" destId="{0B030A8A-6C2C-42BE-BCF5-428592E4209A}" srcOrd="0" destOrd="0" presId="urn:microsoft.com/office/officeart/2009/3/layout/HorizontalOrganizationChart"/>
    <dgm:cxn modelId="{5042EC99-120B-49B2-BE46-59D669BD54AC}" type="presOf" srcId="{C68335BA-88BF-4F79-84C0-2541CAE392E1}" destId="{678C0292-68C5-48FE-B7CF-F35890A7B46F}" srcOrd="0" destOrd="0" presId="urn:microsoft.com/office/officeart/2009/3/layout/HorizontalOrganizationChart"/>
    <dgm:cxn modelId="{7322F96D-750B-4060-84D3-3D5D7D853F9F}" srcId="{14B8A1A5-88E0-48FB-ACE6-D2531AB7F3CE}" destId="{2FEA46DD-57CD-4391-952B-E022A650B495}" srcOrd="1" destOrd="0" parTransId="{E77F7228-C982-4483-AF37-738DD9F6F135}" sibTransId="{EAF261EE-1104-4415-883F-3BE00AEE78C8}"/>
    <dgm:cxn modelId="{C0DD16BA-ADB1-40DA-9A48-D4A45623A1EE}" type="presOf" srcId="{24B8B8F6-0FC5-4293-9BAF-D3CC8E8019AA}" destId="{3C434CBD-BAC7-41B3-B063-9E76897AE1FA}" srcOrd="0" destOrd="0" presId="urn:microsoft.com/office/officeart/2009/3/layout/HorizontalOrganizationChart"/>
    <dgm:cxn modelId="{D95E98F9-6D09-461D-8BD8-2D2738A25764}" type="presOf" srcId="{BB2445B3-E8C8-4115-9015-E5C867B67BD4}" destId="{1467AA92-6B2F-446A-B6A9-5FE5CD51EDD7}" srcOrd="0" destOrd="0" presId="urn:microsoft.com/office/officeart/2009/3/layout/HorizontalOrganizationChart"/>
    <dgm:cxn modelId="{E9F97570-026E-4297-B106-6DE271F2B588}" type="presOf" srcId="{CA04B366-2288-41C5-95E1-2938812EE6BB}" destId="{31ADCCCD-687F-44C2-9F29-2D8494C5035B}" srcOrd="1" destOrd="0" presId="urn:microsoft.com/office/officeart/2009/3/layout/HorizontalOrganizationChart"/>
    <dgm:cxn modelId="{4F83F35F-34B8-45F3-BFAA-E59AB7A201F0}" type="presOf" srcId="{AE916DA1-6C1D-4283-9B61-E49887E77DDF}" destId="{0E6E9FC9-2996-4745-85F6-711DDE4B8EBB}" srcOrd="0" destOrd="0" presId="urn:microsoft.com/office/officeart/2009/3/layout/HorizontalOrganizationChart"/>
    <dgm:cxn modelId="{03EF58FC-DFE7-4FFD-AB0F-448C8884E2DD}" type="presOf" srcId="{30D8E85B-EC29-4991-B910-3F80E631E1B6}" destId="{2B627936-BF62-47F7-B2B6-CC3B9439893D}" srcOrd="0" destOrd="0" presId="urn:microsoft.com/office/officeart/2009/3/layout/HorizontalOrganizationChart"/>
    <dgm:cxn modelId="{B7CA2382-4686-41A8-B3F0-DE7337D82B1D}" type="presOf" srcId="{C1E58E99-48E9-4D81-B4B6-8F8EC5475979}" destId="{E3FA4257-4B94-4E52-BC2C-7544AFDFDC75}" srcOrd="0" destOrd="0" presId="urn:microsoft.com/office/officeart/2009/3/layout/HorizontalOrganizationChart"/>
    <dgm:cxn modelId="{FEFA84AA-4621-4D03-B4F0-99915C43A8C5}" type="presOf" srcId="{C68335BA-88BF-4F79-84C0-2541CAE392E1}" destId="{CBC69099-79A2-4F81-9F2D-F442F55E4F36}" srcOrd="1" destOrd="0" presId="urn:microsoft.com/office/officeart/2009/3/layout/HorizontalOrganizationChart"/>
    <dgm:cxn modelId="{E839B49A-A098-4D2B-828B-254206349260}" type="presParOf" srcId="{14ECC7A5-F60A-4124-A21B-058CE3932A02}" destId="{F477AAE8-C076-4F10-ABFB-906D46690EBC}" srcOrd="0" destOrd="0" presId="urn:microsoft.com/office/officeart/2009/3/layout/HorizontalOrganizationChart"/>
    <dgm:cxn modelId="{2280BCD1-440E-42D1-952C-763C5FF256CE}" type="presParOf" srcId="{F477AAE8-C076-4F10-ABFB-906D46690EBC}" destId="{6742BE83-9B68-4319-8852-EAD2559152BC}" srcOrd="0" destOrd="0" presId="urn:microsoft.com/office/officeart/2009/3/layout/HorizontalOrganizationChart"/>
    <dgm:cxn modelId="{C54CEF7F-88DA-4EF4-BE38-0EAA2A09E6CB}" type="presParOf" srcId="{6742BE83-9B68-4319-8852-EAD2559152BC}" destId="{678C0292-68C5-48FE-B7CF-F35890A7B46F}" srcOrd="0" destOrd="0" presId="urn:microsoft.com/office/officeart/2009/3/layout/HorizontalOrganizationChart"/>
    <dgm:cxn modelId="{A8FA54BA-2E28-4CDB-8884-69022A8FA2A7}" type="presParOf" srcId="{6742BE83-9B68-4319-8852-EAD2559152BC}" destId="{CBC69099-79A2-4F81-9F2D-F442F55E4F36}" srcOrd="1" destOrd="0" presId="urn:microsoft.com/office/officeart/2009/3/layout/HorizontalOrganizationChart"/>
    <dgm:cxn modelId="{BAFF13F6-7C6E-4EB5-8B76-F278187C2090}" type="presParOf" srcId="{F477AAE8-C076-4F10-ABFB-906D46690EBC}" destId="{D03FBB23-9295-4934-8478-B617CBC3219B}" srcOrd="1" destOrd="0" presId="urn:microsoft.com/office/officeart/2009/3/layout/HorizontalOrganizationChart"/>
    <dgm:cxn modelId="{1C2EBD20-C50C-4E0F-AC24-A37C17A11017}" type="presParOf" srcId="{D03FBB23-9295-4934-8478-B617CBC3219B}" destId="{0E6E9FC9-2996-4745-85F6-711DDE4B8EBB}" srcOrd="0" destOrd="0" presId="urn:microsoft.com/office/officeart/2009/3/layout/HorizontalOrganizationChart"/>
    <dgm:cxn modelId="{56697D41-491C-449F-8AA5-B1EB1941FFA4}" type="presParOf" srcId="{D03FBB23-9295-4934-8478-B617CBC3219B}" destId="{460F2E3C-5714-4A39-8B4E-D4D537DF7AA8}" srcOrd="1" destOrd="0" presId="urn:microsoft.com/office/officeart/2009/3/layout/HorizontalOrganizationChart"/>
    <dgm:cxn modelId="{221BEC80-3073-41E4-BC5C-68D5C0BBB660}" type="presParOf" srcId="{460F2E3C-5714-4A39-8B4E-D4D537DF7AA8}" destId="{A78E2CCB-EA5A-4A68-BC90-5F5514FA1531}" srcOrd="0" destOrd="0" presId="urn:microsoft.com/office/officeart/2009/3/layout/HorizontalOrganizationChart"/>
    <dgm:cxn modelId="{BB069362-E1EF-4E22-86C3-82834B5EE923}" type="presParOf" srcId="{A78E2CCB-EA5A-4A68-BC90-5F5514FA1531}" destId="{FDC5A53E-9A4B-4A77-A5CA-3B03834FE8DC}" srcOrd="0" destOrd="0" presId="urn:microsoft.com/office/officeart/2009/3/layout/HorizontalOrganizationChart"/>
    <dgm:cxn modelId="{29D0A4CD-CDB1-481E-80C2-02DE3D5F6426}" type="presParOf" srcId="{A78E2CCB-EA5A-4A68-BC90-5F5514FA1531}" destId="{2A5F1256-93A1-4D95-91FA-65D90DF062CF}" srcOrd="1" destOrd="0" presId="urn:microsoft.com/office/officeart/2009/3/layout/HorizontalOrganizationChart"/>
    <dgm:cxn modelId="{339BA860-8D0A-495A-9E44-8FC051BC543E}" type="presParOf" srcId="{460F2E3C-5714-4A39-8B4E-D4D537DF7AA8}" destId="{49CC8FEA-6134-4711-9A59-138E64522007}" srcOrd="1" destOrd="0" presId="urn:microsoft.com/office/officeart/2009/3/layout/HorizontalOrganizationChart"/>
    <dgm:cxn modelId="{B4CE3567-1D67-4587-9EB7-BBB6ACF9020F}" type="presParOf" srcId="{460F2E3C-5714-4A39-8B4E-D4D537DF7AA8}" destId="{A2BEE416-3D48-4135-B795-D42E2D55E371}" srcOrd="2" destOrd="0" presId="urn:microsoft.com/office/officeart/2009/3/layout/HorizontalOrganizationChart"/>
    <dgm:cxn modelId="{D7173095-F413-4A71-AA90-7A4604F8434E}" type="presParOf" srcId="{D03FBB23-9295-4934-8478-B617CBC3219B}" destId="{7189EB73-0B96-41E8-947E-A21D140F38B5}" srcOrd="2" destOrd="0" presId="urn:microsoft.com/office/officeart/2009/3/layout/HorizontalOrganizationChart"/>
    <dgm:cxn modelId="{4861DE8C-CA46-4BBB-AEE9-F4A90B1A42DB}" type="presParOf" srcId="{D03FBB23-9295-4934-8478-B617CBC3219B}" destId="{77D79DE1-509F-45FD-87B3-A0BBAF27FD9D}" srcOrd="3" destOrd="0" presId="urn:microsoft.com/office/officeart/2009/3/layout/HorizontalOrganizationChart"/>
    <dgm:cxn modelId="{E1745B7E-AB6B-41A5-87CE-CEF13EE18EB7}" type="presParOf" srcId="{77D79DE1-509F-45FD-87B3-A0BBAF27FD9D}" destId="{9C591BE6-BA38-403C-BAF1-C644D8B69EBD}" srcOrd="0" destOrd="0" presId="urn:microsoft.com/office/officeart/2009/3/layout/HorizontalOrganizationChart"/>
    <dgm:cxn modelId="{1CD5EEFF-5379-4618-BF69-59F35AB95683}" type="presParOf" srcId="{9C591BE6-BA38-403C-BAF1-C644D8B69EBD}" destId="{1467AA92-6B2F-446A-B6A9-5FE5CD51EDD7}" srcOrd="0" destOrd="0" presId="urn:microsoft.com/office/officeart/2009/3/layout/HorizontalOrganizationChart"/>
    <dgm:cxn modelId="{0C38D25E-026A-4EC3-9761-38943DB4AADC}" type="presParOf" srcId="{9C591BE6-BA38-403C-BAF1-C644D8B69EBD}" destId="{D9C7881D-BA8A-4850-95D6-01B7C0FD18F9}" srcOrd="1" destOrd="0" presId="urn:microsoft.com/office/officeart/2009/3/layout/HorizontalOrganizationChart"/>
    <dgm:cxn modelId="{2EA4199E-118A-4278-8260-3CB869009743}" type="presParOf" srcId="{77D79DE1-509F-45FD-87B3-A0BBAF27FD9D}" destId="{080492BF-6FD0-4364-86C7-948BFFED0AE2}" srcOrd="1" destOrd="0" presId="urn:microsoft.com/office/officeart/2009/3/layout/HorizontalOrganizationChart"/>
    <dgm:cxn modelId="{2C03EB6C-A3BF-4E0E-8337-900CA79CE0E1}" type="presParOf" srcId="{77D79DE1-509F-45FD-87B3-A0BBAF27FD9D}" destId="{0E4B3055-A470-4BA7-902B-033579C12FA3}" srcOrd="2" destOrd="0" presId="urn:microsoft.com/office/officeart/2009/3/layout/HorizontalOrganizationChart"/>
    <dgm:cxn modelId="{61DFF6EE-E2DA-48E4-98F2-A52F6F724FC8}" type="presParOf" srcId="{D03FBB23-9295-4934-8478-B617CBC3219B}" destId="{3C434CBD-BAC7-41B3-B063-9E76897AE1FA}" srcOrd="4" destOrd="0" presId="urn:microsoft.com/office/officeart/2009/3/layout/HorizontalOrganizationChart"/>
    <dgm:cxn modelId="{55AC714B-EA50-4763-B0BC-C131EFCF7955}" type="presParOf" srcId="{D03FBB23-9295-4934-8478-B617CBC3219B}" destId="{711150C0-2C86-4665-9649-2CA3F9B5301A}" srcOrd="5" destOrd="0" presId="urn:microsoft.com/office/officeart/2009/3/layout/HorizontalOrganizationChart"/>
    <dgm:cxn modelId="{86C74C11-9D8B-4C6F-A101-950C6BD09296}" type="presParOf" srcId="{711150C0-2C86-4665-9649-2CA3F9B5301A}" destId="{F66EF2F9-1A68-44B6-BE4E-048FCE595DAA}" srcOrd="0" destOrd="0" presId="urn:microsoft.com/office/officeart/2009/3/layout/HorizontalOrganizationChart"/>
    <dgm:cxn modelId="{BF80BD9A-6470-433F-9270-EACC95B37D8F}" type="presParOf" srcId="{F66EF2F9-1A68-44B6-BE4E-048FCE595DAA}" destId="{C732654F-D5D9-49EA-B5A3-5CBB15E42532}" srcOrd="0" destOrd="0" presId="urn:microsoft.com/office/officeart/2009/3/layout/HorizontalOrganizationChart"/>
    <dgm:cxn modelId="{B577535C-ECEC-487D-A37F-FC87F78540A4}" type="presParOf" srcId="{F66EF2F9-1A68-44B6-BE4E-048FCE595DAA}" destId="{31ADCCCD-687F-44C2-9F29-2D8494C5035B}" srcOrd="1" destOrd="0" presId="urn:microsoft.com/office/officeart/2009/3/layout/HorizontalOrganizationChart"/>
    <dgm:cxn modelId="{C13E9368-6193-4513-9CDC-F97D83620596}" type="presParOf" srcId="{711150C0-2C86-4665-9649-2CA3F9B5301A}" destId="{C767A59B-BD6F-451C-8B91-941660273758}" srcOrd="1" destOrd="0" presId="urn:microsoft.com/office/officeart/2009/3/layout/HorizontalOrganizationChart"/>
    <dgm:cxn modelId="{AF5A898F-1998-4AE2-9C4A-B1C2EFB4BD03}" type="presParOf" srcId="{711150C0-2C86-4665-9649-2CA3F9B5301A}" destId="{213DC52F-E0D2-446A-9D15-0BA3124E3824}" srcOrd="2" destOrd="0" presId="urn:microsoft.com/office/officeart/2009/3/layout/HorizontalOrganizationChart"/>
    <dgm:cxn modelId="{4A858AD6-338B-4FB7-AB25-6010C678AC1F}" type="presParOf" srcId="{F477AAE8-C076-4F10-ABFB-906D46690EBC}" destId="{0C55E868-554D-4B21-A642-24E05B6C1189}" srcOrd="2" destOrd="0" presId="urn:microsoft.com/office/officeart/2009/3/layout/HorizontalOrganizationChart"/>
    <dgm:cxn modelId="{87B1B48B-426C-41B9-8CD6-0F92480BBEA6}" type="presParOf" srcId="{14ECC7A5-F60A-4124-A21B-058CE3932A02}" destId="{54D78FEA-88E2-450C-BBCB-62A0C7E62AF3}" srcOrd="1" destOrd="0" presId="urn:microsoft.com/office/officeart/2009/3/layout/HorizontalOrganizationChart"/>
    <dgm:cxn modelId="{E168F49F-7A5A-4AF0-B045-C574CB5B1005}" type="presParOf" srcId="{54D78FEA-88E2-450C-BBCB-62A0C7E62AF3}" destId="{3558E01C-DF39-44F9-B16E-1B6DC5A74EBE}" srcOrd="0" destOrd="0" presId="urn:microsoft.com/office/officeart/2009/3/layout/HorizontalOrganizationChart"/>
    <dgm:cxn modelId="{283F906A-1072-4BC2-A4C2-5112D3E5493F}" type="presParOf" srcId="{3558E01C-DF39-44F9-B16E-1B6DC5A74EBE}" destId="{D642CC0D-6822-4ABC-8F0A-D239A156C0EC}" srcOrd="0" destOrd="0" presId="urn:microsoft.com/office/officeart/2009/3/layout/HorizontalOrganizationChart"/>
    <dgm:cxn modelId="{DA001DB0-0D52-4C0A-B70D-A2C6549A5F6A}" type="presParOf" srcId="{3558E01C-DF39-44F9-B16E-1B6DC5A74EBE}" destId="{E132C43E-4CD4-4035-9B4F-38100E43A49D}" srcOrd="1" destOrd="0" presId="urn:microsoft.com/office/officeart/2009/3/layout/HorizontalOrganizationChart"/>
    <dgm:cxn modelId="{61DC87D4-7395-4882-B7B7-995B9B974D44}" type="presParOf" srcId="{54D78FEA-88E2-450C-BBCB-62A0C7E62AF3}" destId="{9D33AF87-E521-4FE5-8044-61E72C897789}" srcOrd="1" destOrd="0" presId="urn:microsoft.com/office/officeart/2009/3/layout/HorizontalOrganizationChart"/>
    <dgm:cxn modelId="{20BFC6A9-4A91-4318-88E0-0149D9905C7D}" type="presParOf" srcId="{9D33AF87-E521-4FE5-8044-61E72C897789}" destId="{2B627936-BF62-47F7-B2B6-CC3B9439893D}" srcOrd="0" destOrd="0" presId="urn:microsoft.com/office/officeart/2009/3/layout/HorizontalOrganizationChart"/>
    <dgm:cxn modelId="{61AE45FF-8BFC-4382-8C72-31D60FE5CAA0}" type="presParOf" srcId="{9D33AF87-E521-4FE5-8044-61E72C897789}" destId="{E6F9EED5-BFDE-4EA1-929A-F3FA1AA1C7CC}" srcOrd="1" destOrd="0" presId="urn:microsoft.com/office/officeart/2009/3/layout/HorizontalOrganizationChart"/>
    <dgm:cxn modelId="{1C4CA0EC-69B4-4A47-99D7-999E636A0B9B}" type="presParOf" srcId="{E6F9EED5-BFDE-4EA1-929A-F3FA1AA1C7CC}" destId="{FFE8208B-9F7D-4877-9BF5-D1ED51204C9B}" srcOrd="0" destOrd="0" presId="urn:microsoft.com/office/officeart/2009/3/layout/HorizontalOrganizationChart"/>
    <dgm:cxn modelId="{0C31F2E4-8611-422B-8E7C-C2518B562CAB}" type="presParOf" srcId="{FFE8208B-9F7D-4877-9BF5-D1ED51204C9B}" destId="{0B030A8A-6C2C-42BE-BCF5-428592E4209A}" srcOrd="0" destOrd="0" presId="urn:microsoft.com/office/officeart/2009/3/layout/HorizontalOrganizationChart"/>
    <dgm:cxn modelId="{13347398-5D36-4C4D-AE3E-60C6A87E24B9}" type="presParOf" srcId="{FFE8208B-9F7D-4877-9BF5-D1ED51204C9B}" destId="{A9DB9C78-8FF8-472F-92E8-2132DEAE6837}" srcOrd="1" destOrd="0" presId="urn:microsoft.com/office/officeart/2009/3/layout/HorizontalOrganizationChart"/>
    <dgm:cxn modelId="{B9A8B9AD-B08A-4BD9-8704-8487578E3BB1}" type="presParOf" srcId="{E6F9EED5-BFDE-4EA1-929A-F3FA1AA1C7CC}" destId="{2F506D02-8690-4DD6-8829-46194037BD6F}" srcOrd="1" destOrd="0" presId="urn:microsoft.com/office/officeart/2009/3/layout/HorizontalOrganizationChart"/>
    <dgm:cxn modelId="{1289C2D2-2A09-4EE5-84F2-274992A4A8FC}" type="presParOf" srcId="{E6F9EED5-BFDE-4EA1-929A-F3FA1AA1C7CC}" destId="{0A072E7A-03D5-4D8B-A845-85DC46DD8EC0}" srcOrd="2" destOrd="0" presId="urn:microsoft.com/office/officeart/2009/3/layout/HorizontalOrganizationChart"/>
    <dgm:cxn modelId="{EF405266-81BE-4985-83FA-B4C258970743}" type="presParOf" srcId="{9D33AF87-E521-4FE5-8044-61E72C897789}" destId="{DA140B66-DB88-4309-BA43-A3CD8BD8CACB}" srcOrd="2" destOrd="0" presId="urn:microsoft.com/office/officeart/2009/3/layout/HorizontalOrganizationChart"/>
    <dgm:cxn modelId="{3964AF13-D892-4873-90A0-077D0E6A46C5}" type="presParOf" srcId="{9D33AF87-E521-4FE5-8044-61E72C897789}" destId="{5146970C-63FF-4458-8677-309FDC8D4A0E}" srcOrd="3" destOrd="0" presId="urn:microsoft.com/office/officeart/2009/3/layout/HorizontalOrganizationChart"/>
    <dgm:cxn modelId="{20027A04-4D1F-4C7F-8B5D-6D3DA332D0C7}" type="presParOf" srcId="{5146970C-63FF-4458-8677-309FDC8D4A0E}" destId="{60CD1AD2-CFB9-4EE6-A0FF-FF58FF374575}" srcOrd="0" destOrd="0" presId="urn:microsoft.com/office/officeart/2009/3/layout/HorizontalOrganizationChart"/>
    <dgm:cxn modelId="{665EE13E-AE23-4181-8F42-0244872DF5B6}" type="presParOf" srcId="{60CD1AD2-CFB9-4EE6-A0FF-FF58FF374575}" destId="{E3FA4257-4B94-4E52-BC2C-7544AFDFDC75}" srcOrd="0" destOrd="0" presId="urn:microsoft.com/office/officeart/2009/3/layout/HorizontalOrganizationChart"/>
    <dgm:cxn modelId="{E6E580F0-0B92-44A1-9075-3704E66FFB3F}" type="presParOf" srcId="{60CD1AD2-CFB9-4EE6-A0FF-FF58FF374575}" destId="{630D9947-4238-44FE-A699-D4BEFB1672DF}" srcOrd="1" destOrd="0" presId="urn:microsoft.com/office/officeart/2009/3/layout/HorizontalOrganizationChart"/>
    <dgm:cxn modelId="{2D1A449A-9666-45F1-8ED7-88B4D34DD83B}" type="presParOf" srcId="{5146970C-63FF-4458-8677-309FDC8D4A0E}" destId="{FB076A6E-7094-45A1-B60D-5157D5AEE8A6}" srcOrd="1" destOrd="0" presId="urn:microsoft.com/office/officeart/2009/3/layout/HorizontalOrganizationChart"/>
    <dgm:cxn modelId="{92011161-5512-445D-B4F5-E8D5BF681A15}" type="presParOf" srcId="{5146970C-63FF-4458-8677-309FDC8D4A0E}" destId="{AB86D9F0-C210-49D8-A311-FDB0454C480B}" srcOrd="2" destOrd="0" presId="urn:microsoft.com/office/officeart/2009/3/layout/HorizontalOrganizationChart"/>
    <dgm:cxn modelId="{C6E04A14-898B-4C19-BB68-18BE26373CB1}" type="presParOf" srcId="{9D33AF87-E521-4FE5-8044-61E72C897789}" destId="{CCD3ABCA-91AD-448F-8B8A-904FCEAEFEDA}" srcOrd="4" destOrd="0" presId="urn:microsoft.com/office/officeart/2009/3/layout/HorizontalOrganizationChart"/>
    <dgm:cxn modelId="{AD708146-C70B-4D06-A605-D9DDA467A501}" type="presParOf" srcId="{9D33AF87-E521-4FE5-8044-61E72C897789}" destId="{91E7CE1A-B098-49C7-B0A6-E4A2DFB36FD1}" srcOrd="5" destOrd="0" presId="urn:microsoft.com/office/officeart/2009/3/layout/HorizontalOrganizationChart"/>
    <dgm:cxn modelId="{1B49DC8B-2A9E-4A3D-A72E-4969F285C497}" type="presParOf" srcId="{91E7CE1A-B098-49C7-B0A6-E4A2DFB36FD1}" destId="{FD2A77FF-2EB7-4BF7-924F-ED834E75D0AE}" srcOrd="0" destOrd="0" presId="urn:microsoft.com/office/officeart/2009/3/layout/HorizontalOrganizationChart"/>
    <dgm:cxn modelId="{C5EEB7DE-1461-4254-81EF-07E57E0A98B3}" type="presParOf" srcId="{FD2A77FF-2EB7-4BF7-924F-ED834E75D0AE}" destId="{2C0FCE2A-B1AA-493B-AD1B-74F0FE23D393}" srcOrd="0" destOrd="0" presId="urn:microsoft.com/office/officeart/2009/3/layout/HorizontalOrganizationChart"/>
    <dgm:cxn modelId="{3D662778-9DF6-4629-9E54-7AD4ED08EAE7}" type="presParOf" srcId="{FD2A77FF-2EB7-4BF7-924F-ED834E75D0AE}" destId="{AA605937-AB41-4839-88B6-75BD5294EA03}" srcOrd="1" destOrd="0" presId="urn:microsoft.com/office/officeart/2009/3/layout/HorizontalOrganizationChart"/>
    <dgm:cxn modelId="{1E8A0AA9-F717-464A-8230-9D6E28D940EB}" type="presParOf" srcId="{91E7CE1A-B098-49C7-B0A6-E4A2DFB36FD1}" destId="{1EF1956C-C982-4F5E-9C58-028D36921186}" srcOrd="1" destOrd="0" presId="urn:microsoft.com/office/officeart/2009/3/layout/HorizontalOrganizationChart"/>
    <dgm:cxn modelId="{B0434235-4DCB-4889-BB1B-BA4D2BEB2D46}" type="presParOf" srcId="{91E7CE1A-B098-49C7-B0A6-E4A2DFB36FD1}" destId="{42D6DA44-D8C8-438A-9F75-1BC3A1F62945}" srcOrd="2" destOrd="0" presId="urn:microsoft.com/office/officeart/2009/3/layout/HorizontalOrganizationChart"/>
    <dgm:cxn modelId="{A79908BC-06A0-4921-A1F4-9338D27860EB}" type="presParOf" srcId="{54D78FEA-88E2-450C-BBCB-62A0C7E62AF3}" destId="{ADC3106A-1F6D-4CBC-842C-E9CC895B36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655117-9593-4F3B-A6F8-24301111CFD2}" type="doc">
      <dgm:prSet loTypeId="urn:microsoft.com/office/officeart/2005/8/layout/bProcess4" loCatId="process" qsTypeId="urn:microsoft.com/office/officeart/2005/8/quickstyle/simple1" qsCatId="simple" csTypeId="urn:microsoft.com/office/officeart/2005/8/colors/accent1_4" csCatId="accent1" phldr="1"/>
      <dgm:spPr/>
      <dgm:t>
        <a:bodyPr/>
        <a:lstStyle/>
        <a:p>
          <a:endParaRPr lang="es-EC"/>
        </a:p>
      </dgm:t>
    </dgm:pt>
    <dgm:pt modelId="{A6C3807D-EE87-4EE1-9BAD-958A9EBCC447}">
      <dgm:prSet phldrT="[Texto]" custT="1"/>
      <dgm:spPr/>
      <dgm:t>
        <a:bodyPr/>
        <a:lstStyle/>
        <a:p>
          <a:r>
            <a:rPr lang="es-EC" sz="1800" u="none" dirty="0" smtClean="0">
              <a:solidFill>
                <a:schemeClr val="tx1"/>
              </a:solidFill>
            </a:rPr>
            <a:t>Dimensiones de la sección típica</a:t>
          </a:r>
          <a:endParaRPr lang="es-EC" sz="1800" dirty="0">
            <a:solidFill>
              <a:schemeClr val="tx1"/>
            </a:solidFill>
          </a:endParaRPr>
        </a:p>
      </dgm:t>
    </dgm:pt>
    <dgm:pt modelId="{F8D4F05D-0583-482A-96F7-6FE852435711}" type="parTrans" cxnId="{B5DF1A22-BC2E-42B6-B4FA-6875F1EC48DA}">
      <dgm:prSet/>
      <dgm:spPr/>
      <dgm:t>
        <a:bodyPr/>
        <a:lstStyle/>
        <a:p>
          <a:endParaRPr lang="es-EC" sz="1800">
            <a:solidFill>
              <a:schemeClr val="tx1"/>
            </a:solidFill>
          </a:endParaRPr>
        </a:p>
      </dgm:t>
    </dgm:pt>
    <dgm:pt modelId="{B11C6737-428E-4753-88C3-92474BE7821E}" type="sibTrans" cxnId="{B5DF1A22-BC2E-42B6-B4FA-6875F1EC48DA}">
      <dgm:prSet/>
      <dgm:spPr/>
      <dgm:t>
        <a:bodyPr/>
        <a:lstStyle/>
        <a:p>
          <a:endParaRPr lang="es-EC" sz="1800">
            <a:solidFill>
              <a:schemeClr val="tx1"/>
            </a:solidFill>
          </a:endParaRPr>
        </a:p>
      </dgm:t>
    </dgm:pt>
    <dgm:pt modelId="{3ADE65A2-CE0D-4A1D-A3C3-68130D233126}">
      <dgm:prSet phldrT="[Texto]" custT="1"/>
      <dgm:spPr/>
      <dgm:t>
        <a:bodyPr/>
        <a:lstStyle/>
        <a:p>
          <a:r>
            <a:rPr lang="es-EC" sz="1800" u="none" dirty="0" smtClean="0">
              <a:solidFill>
                <a:schemeClr val="tx1"/>
              </a:solidFill>
            </a:rPr>
            <a:t>Diseño de las protecciones</a:t>
          </a:r>
          <a:endParaRPr lang="es-EC" sz="1800" dirty="0">
            <a:solidFill>
              <a:schemeClr val="tx1"/>
            </a:solidFill>
          </a:endParaRPr>
        </a:p>
      </dgm:t>
    </dgm:pt>
    <dgm:pt modelId="{433D876C-D6A6-4FFA-968A-5C473AE4BCCF}" type="parTrans" cxnId="{D2F95DCE-F69A-4F67-B0C1-B6DEF1F4CDF0}">
      <dgm:prSet/>
      <dgm:spPr/>
      <dgm:t>
        <a:bodyPr/>
        <a:lstStyle/>
        <a:p>
          <a:endParaRPr lang="es-EC" sz="1800">
            <a:solidFill>
              <a:schemeClr val="tx1"/>
            </a:solidFill>
          </a:endParaRPr>
        </a:p>
      </dgm:t>
    </dgm:pt>
    <dgm:pt modelId="{2E520008-510A-4219-9AFF-FC68E101C588}" type="sibTrans" cxnId="{D2F95DCE-F69A-4F67-B0C1-B6DEF1F4CDF0}">
      <dgm:prSet/>
      <dgm:spPr/>
      <dgm:t>
        <a:bodyPr/>
        <a:lstStyle/>
        <a:p>
          <a:endParaRPr lang="es-EC" sz="1800">
            <a:solidFill>
              <a:schemeClr val="tx1"/>
            </a:solidFill>
          </a:endParaRPr>
        </a:p>
      </dgm:t>
    </dgm:pt>
    <dgm:pt modelId="{3D7140A3-A7A9-4272-A623-CF76CE870F74}">
      <dgm:prSet phldrT="[Texto]" custT="1"/>
      <dgm:spPr/>
      <dgm:t>
        <a:bodyPr/>
        <a:lstStyle/>
        <a:p>
          <a:r>
            <a:rPr lang="es-EC" sz="1800" u="none" dirty="0" smtClean="0">
              <a:solidFill>
                <a:schemeClr val="tx1"/>
              </a:solidFill>
            </a:rPr>
            <a:t>Diseño de las conexiones en los puentes</a:t>
          </a:r>
          <a:endParaRPr lang="es-EC" sz="1800" dirty="0">
            <a:solidFill>
              <a:schemeClr val="tx1"/>
            </a:solidFill>
          </a:endParaRPr>
        </a:p>
      </dgm:t>
    </dgm:pt>
    <dgm:pt modelId="{34DACF40-B88D-429F-9765-69AC18C9F51D}" type="parTrans" cxnId="{381C65E1-A7D1-467E-A8DB-0A438EC3BBC2}">
      <dgm:prSet/>
      <dgm:spPr/>
      <dgm:t>
        <a:bodyPr/>
        <a:lstStyle/>
        <a:p>
          <a:endParaRPr lang="es-EC" sz="1800">
            <a:solidFill>
              <a:schemeClr val="tx1"/>
            </a:solidFill>
          </a:endParaRPr>
        </a:p>
      </dgm:t>
    </dgm:pt>
    <dgm:pt modelId="{4A545A19-36EB-4696-A057-A68F7E6AD749}" type="sibTrans" cxnId="{381C65E1-A7D1-467E-A8DB-0A438EC3BBC2}">
      <dgm:prSet/>
      <dgm:spPr/>
      <dgm:t>
        <a:bodyPr/>
        <a:lstStyle/>
        <a:p>
          <a:endParaRPr lang="es-EC" sz="1800">
            <a:solidFill>
              <a:schemeClr val="tx1"/>
            </a:solidFill>
          </a:endParaRPr>
        </a:p>
      </dgm:t>
    </dgm:pt>
    <dgm:pt modelId="{4F06D681-5D79-4C37-B412-16C3BCC7677B}">
      <dgm:prSet phldrT="[Texto]" custT="1"/>
      <dgm:spPr/>
      <dgm:t>
        <a:bodyPr/>
        <a:lstStyle/>
        <a:p>
          <a:r>
            <a:rPr lang="es-EC" sz="1800" u="none" smtClean="0">
              <a:solidFill>
                <a:schemeClr val="tx1"/>
              </a:solidFill>
            </a:rPr>
            <a:t>Planos del diseño preliminar</a:t>
          </a:r>
          <a:endParaRPr lang="es-EC" sz="1800" dirty="0">
            <a:solidFill>
              <a:schemeClr val="tx1"/>
            </a:solidFill>
          </a:endParaRPr>
        </a:p>
      </dgm:t>
    </dgm:pt>
    <dgm:pt modelId="{A815DDE3-412A-44DC-AFA2-1F4CEA3F3343}" type="parTrans" cxnId="{911A2576-DABB-48CF-AA00-E3797ED0CD0B}">
      <dgm:prSet/>
      <dgm:spPr/>
      <dgm:t>
        <a:bodyPr/>
        <a:lstStyle/>
        <a:p>
          <a:endParaRPr lang="es-EC" sz="1800">
            <a:solidFill>
              <a:schemeClr val="tx1"/>
            </a:solidFill>
          </a:endParaRPr>
        </a:p>
      </dgm:t>
    </dgm:pt>
    <dgm:pt modelId="{CB506BD4-4B00-4789-B802-07C3B4135334}" type="sibTrans" cxnId="{911A2576-DABB-48CF-AA00-E3797ED0CD0B}">
      <dgm:prSet/>
      <dgm:spPr/>
      <dgm:t>
        <a:bodyPr/>
        <a:lstStyle/>
        <a:p>
          <a:endParaRPr lang="es-EC" sz="1800">
            <a:solidFill>
              <a:schemeClr val="tx1"/>
            </a:solidFill>
          </a:endParaRPr>
        </a:p>
      </dgm:t>
    </dgm:pt>
    <dgm:pt modelId="{C5E86ED0-0E5B-4D9D-BAE3-899724C7FB76}">
      <dgm:prSet phldrT="[Texto]" custT="1"/>
      <dgm:spPr/>
      <dgm:t>
        <a:bodyPr/>
        <a:lstStyle/>
        <a:p>
          <a:r>
            <a:rPr lang="es-EC" sz="1800" u="none" dirty="0" smtClean="0">
              <a:solidFill>
                <a:schemeClr val="tx1"/>
              </a:solidFill>
            </a:rPr>
            <a:t>Cálculo de movimientos de tierra</a:t>
          </a:r>
          <a:endParaRPr lang="es-EC" sz="1800" dirty="0">
            <a:solidFill>
              <a:schemeClr val="tx1"/>
            </a:solidFill>
          </a:endParaRPr>
        </a:p>
      </dgm:t>
    </dgm:pt>
    <dgm:pt modelId="{E223E287-FB54-4671-A959-C5FD9461DCB1}" type="parTrans" cxnId="{7974885D-84DC-4243-B062-DA9F2A1FE51F}">
      <dgm:prSet/>
      <dgm:spPr/>
      <dgm:t>
        <a:bodyPr/>
        <a:lstStyle/>
        <a:p>
          <a:endParaRPr lang="es-EC" sz="1800">
            <a:solidFill>
              <a:schemeClr val="tx1"/>
            </a:solidFill>
          </a:endParaRPr>
        </a:p>
      </dgm:t>
    </dgm:pt>
    <dgm:pt modelId="{BD6929DD-8BA3-457A-9A62-4C498B75CD78}" type="sibTrans" cxnId="{7974885D-84DC-4243-B062-DA9F2A1FE51F}">
      <dgm:prSet/>
      <dgm:spPr/>
      <dgm:t>
        <a:bodyPr/>
        <a:lstStyle/>
        <a:p>
          <a:endParaRPr lang="es-EC" sz="1800">
            <a:solidFill>
              <a:schemeClr val="tx1"/>
            </a:solidFill>
          </a:endParaRPr>
        </a:p>
      </dgm:t>
    </dgm:pt>
    <dgm:pt modelId="{2A8F3AC0-2D35-4B69-8DF3-2C6AD16A682D}" type="pres">
      <dgm:prSet presAssocID="{DA655117-9593-4F3B-A6F8-24301111CFD2}" presName="Name0" presStyleCnt="0">
        <dgm:presLayoutVars>
          <dgm:dir/>
          <dgm:resizeHandles/>
        </dgm:presLayoutVars>
      </dgm:prSet>
      <dgm:spPr/>
      <dgm:t>
        <a:bodyPr/>
        <a:lstStyle/>
        <a:p>
          <a:endParaRPr lang="es-EC"/>
        </a:p>
      </dgm:t>
    </dgm:pt>
    <dgm:pt modelId="{F726C6B9-2723-4E0C-8227-B63E89C80F05}" type="pres">
      <dgm:prSet presAssocID="{A6C3807D-EE87-4EE1-9BAD-958A9EBCC447}" presName="compNode" presStyleCnt="0"/>
      <dgm:spPr/>
    </dgm:pt>
    <dgm:pt modelId="{9EB4C1F3-2157-49DC-B33B-36A4B21DE6A4}" type="pres">
      <dgm:prSet presAssocID="{A6C3807D-EE87-4EE1-9BAD-958A9EBCC447}" presName="dummyConnPt" presStyleCnt="0"/>
      <dgm:spPr/>
    </dgm:pt>
    <dgm:pt modelId="{B05BC447-A300-4348-A3F6-89123026249D}" type="pres">
      <dgm:prSet presAssocID="{A6C3807D-EE87-4EE1-9BAD-958A9EBCC447}" presName="node" presStyleLbl="node1" presStyleIdx="0" presStyleCnt="5" custScaleX="119818">
        <dgm:presLayoutVars>
          <dgm:bulletEnabled val="1"/>
        </dgm:presLayoutVars>
      </dgm:prSet>
      <dgm:spPr/>
      <dgm:t>
        <a:bodyPr/>
        <a:lstStyle/>
        <a:p>
          <a:endParaRPr lang="es-EC"/>
        </a:p>
      </dgm:t>
    </dgm:pt>
    <dgm:pt modelId="{1DAC102A-1E4D-4366-8D8A-4CBFAD372B15}" type="pres">
      <dgm:prSet presAssocID="{B11C6737-428E-4753-88C3-92474BE7821E}" presName="sibTrans" presStyleLbl="bgSibTrans2D1" presStyleIdx="0" presStyleCnt="4"/>
      <dgm:spPr/>
      <dgm:t>
        <a:bodyPr/>
        <a:lstStyle/>
        <a:p>
          <a:endParaRPr lang="es-EC"/>
        </a:p>
      </dgm:t>
    </dgm:pt>
    <dgm:pt modelId="{35E10936-7B63-4C59-96DF-954A244F9C3D}" type="pres">
      <dgm:prSet presAssocID="{3ADE65A2-CE0D-4A1D-A3C3-68130D233126}" presName="compNode" presStyleCnt="0"/>
      <dgm:spPr/>
    </dgm:pt>
    <dgm:pt modelId="{C0E41F5D-C426-4440-AE71-610DD596A668}" type="pres">
      <dgm:prSet presAssocID="{3ADE65A2-CE0D-4A1D-A3C3-68130D233126}" presName="dummyConnPt" presStyleCnt="0"/>
      <dgm:spPr/>
    </dgm:pt>
    <dgm:pt modelId="{6725916A-3A6B-4BC9-A927-F217251E8896}" type="pres">
      <dgm:prSet presAssocID="{3ADE65A2-CE0D-4A1D-A3C3-68130D233126}" presName="node" presStyleLbl="node1" presStyleIdx="1" presStyleCnt="5" custScaleX="116693">
        <dgm:presLayoutVars>
          <dgm:bulletEnabled val="1"/>
        </dgm:presLayoutVars>
      </dgm:prSet>
      <dgm:spPr/>
      <dgm:t>
        <a:bodyPr/>
        <a:lstStyle/>
        <a:p>
          <a:endParaRPr lang="es-EC"/>
        </a:p>
      </dgm:t>
    </dgm:pt>
    <dgm:pt modelId="{E1A03186-1212-43A3-B154-51C8D85BD6EB}" type="pres">
      <dgm:prSet presAssocID="{2E520008-510A-4219-9AFF-FC68E101C588}" presName="sibTrans" presStyleLbl="bgSibTrans2D1" presStyleIdx="1" presStyleCnt="4"/>
      <dgm:spPr/>
      <dgm:t>
        <a:bodyPr/>
        <a:lstStyle/>
        <a:p>
          <a:endParaRPr lang="es-EC"/>
        </a:p>
      </dgm:t>
    </dgm:pt>
    <dgm:pt modelId="{C5C2587A-3D45-43F0-B8F3-4E942AB6B5DB}" type="pres">
      <dgm:prSet presAssocID="{3D7140A3-A7A9-4272-A623-CF76CE870F74}" presName="compNode" presStyleCnt="0"/>
      <dgm:spPr/>
    </dgm:pt>
    <dgm:pt modelId="{F6CCB1CD-AF1B-43D2-B182-BA8B11501EFB}" type="pres">
      <dgm:prSet presAssocID="{3D7140A3-A7A9-4272-A623-CF76CE870F74}" presName="dummyConnPt" presStyleCnt="0"/>
      <dgm:spPr/>
    </dgm:pt>
    <dgm:pt modelId="{71E55015-4DF9-48CE-A5EC-B3A0A4F3FBDC}" type="pres">
      <dgm:prSet presAssocID="{3D7140A3-A7A9-4272-A623-CF76CE870F74}" presName="node" presStyleLbl="node1" presStyleIdx="2" presStyleCnt="5" custScaleX="112006">
        <dgm:presLayoutVars>
          <dgm:bulletEnabled val="1"/>
        </dgm:presLayoutVars>
      </dgm:prSet>
      <dgm:spPr/>
      <dgm:t>
        <a:bodyPr/>
        <a:lstStyle/>
        <a:p>
          <a:endParaRPr lang="es-EC"/>
        </a:p>
      </dgm:t>
    </dgm:pt>
    <dgm:pt modelId="{9B02C5BF-A7A7-4B0B-8280-252B3B92AACF}" type="pres">
      <dgm:prSet presAssocID="{4A545A19-36EB-4696-A057-A68F7E6AD749}" presName="sibTrans" presStyleLbl="bgSibTrans2D1" presStyleIdx="2" presStyleCnt="4"/>
      <dgm:spPr/>
      <dgm:t>
        <a:bodyPr/>
        <a:lstStyle/>
        <a:p>
          <a:endParaRPr lang="es-EC"/>
        </a:p>
      </dgm:t>
    </dgm:pt>
    <dgm:pt modelId="{AD73DF9B-BF18-4FF9-B529-916EB2149BC0}" type="pres">
      <dgm:prSet presAssocID="{4F06D681-5D79-4C37-B412-16C3BCC7677B}" presName="compNode" presStyleCnt="0"/>
      <dgm:spPr/>
    </dgm:pt>
    <dgm:pt modelId="{79B4F5BD-9673-450F-9E9B-5DF9B8662CDD}" type="pres">
      <dgm:prSet presAssocID="{4F06D681-5D79-4C37-B412-16C3BCC7677B}" presName="dummyConnPt" presStyleCnt="0"/>
      <dgm:spPr/>
    </dgm:pt>
    <dgm:pt modelId="{5685F438-953D-4C4C-B013-89C72C8C6144}" type="pres">
      <dgm:prSet presAssocID="{4F06D681-5D79-4C37-B412-16C3BCC7677B}" presName="node" presStyleLbl="node1" presStyleIdx="3" presStyleCnt="5" custScaleX="133969">
        <dgm:presLayoutVars>
          <dgm:bulletEnabled val="1"/>
        </dgm:presLayoutVars>
      </dgm:prSet>
      <dgm:spPr/>
      <dgm:t>
        <a:bodyPr/>
        <a:lstStyle/>
        <a:p>
          <a:endParaRPr lang="es-EC"/>
        </a:p>
      </dgm:t>
    </dgm:pt>
    <dgm:pt modelId="{E8D3F984-AE4B-4568-B68C-A30024B920A7}" type="pres">
      <dgm:prSet presAssocID="{CB506BD4-4B00-4789-B802-07C3B4135334}" presName="sibTrans" presStyleLbl="bgSibTrans2D1" presStyleIdx="3" presStyleCnt="4"/>
      <dgm:spPr/>
      <dgm:t>
        <a:bodyPr/>
        <a:lstStyle/>
        <a:p>
          <a:endParaRPr lang="es-EC"/>
        </a:p>
      </dgm:t>
    </dgm:pt>
    <dgm:pt modelId="{D76189E5-84DD-41A7-8175-97DD177BC708}" type="pres">
      <dgm:prSet presAssocID="{C5E86ED0-0E5B-4D9D-BAE3-899724C7FB76}" presName="compNode" presStyleCnt="0"/>
      <dgm:spPr/>
    </dgm:pt>
    <dgm:pt modelId="{28A58DC0-50CD-4073-B75B-5FEA5134542D}" type="pres">
      <dgm:prSet presAssocID="{C5E86ED0-0E5B-4D9D-BAE3-899724C7FB76}" presName="dummyConnPt" presStyleCnt="0"/>
      <dgm:spPr/>
    </dgm:pt>
    <dgm:pt modelId="{603ED75D-4FC6-44D5-8576-BB964159E536}" type="pres">
      <dgm:prSet presAssocID="{C5E86ED0-0E5B-4D9D-BAE3-899724C7FB76}" presName="node" presStyleLbl="node1" presStyleIdx="4" presStyleCnt="5" custScaleX="110534">
        <dgm:presLayoutVars>
          <dgm:bulletEnabled val="1"/>
        </dgm:presLayoutVars>
      </dgm:prSet>
      <dgm:spPr/>
      <dgm:t>
        <a:bodyPr/>
        <a:lstStyle/>
        <a:p>
          <a:endParaRPr lang="es-EC"/>
        </a:p>
      </dgm:t>
    </dgm:pt>
  </dgm:ptLst>
  <dgm:cxnLst>
    <dgm:cxn modelId="{A6DFDC93-C592-4507-BC93-000F88EADF62}" type="presOf" srcId="{A6C3807D-EE87-4EE1-9BAD-958A9EBCC447}" destId="{B05BC447-A300-4348-A3F6-89123026249D}" srcOrd="0" destOrd="0" presId="urn:microsoft.com/office/officeart/2005/8/layout/bProcess4"/>
    <dgm:cxn modelId="{7974885D-84DC-4243-B062-DA9F2A1FE51F}" srcId="{DA655117-9593-4F3B-A6F8-24301111CFD2}" destId="{C5E86ED0-0E5B-4D9D-BAE3-899724C7FB76}" srcOrd="4" destOrd="0" parTransId="{E223E287-FB54-4671-A959-C5FD9461DCB1}" sibTransId="{BD6929DD-8BA3-457A-9A62-4C498B75CD78}"/>
    <dgm:cxn modelId="{F822B748-24D2-4A41-92C9-FCC30FF2C31C}" type="presOf" srcId="{3D7140A3-A7A9-4272-A623-CF76CE870F74}" destId="{71E55015-4DF9-48CE-A5EC-B3A0A4F3FBDC}" srcOrd="0" destOrd="0" presId="urn:microsoft.com/office/officeart/2005/8/layout/bProcess4"/>
    <dgm:cxn modelId="{146D6871-B947-4C26-9E27-98B940FEDE63}" type="presOf" srcId="{4A545A19-36EB-4696-A057-A68F7E6AD749}" destId="{9B02C5BF-A7A7-4B0B-8280-252B3B92AACF}" srcOrd="0" destOrd="0" presId="urn:microsoft.com/office/officeart/2005/8/layout/bProcess4"/>
    <dgm:cxn modelId="{1751F10B-2408-4D2E-B643-B6CCB9505E8A}" type="presOf" srcId="{3ADE65A2-CE0D-4A1D-A3C3-68130D233126}" destId="{6725916A-3A6B-4BC9-A927-F217251E8896}" srcOrd="0" destOrd="0" presId="urn:microsoft.com/office/officeart/2005/8/layout/bProcess4"/>
    <dgm:cxn modelId="{A99A3B5F-FFEC-4F4C-B392-214CD0FA91E0}" type="presOf" srcId="{C5E86ED0-0E5B-4D9D-BAE3-899724C7FB76}" destId="{603ED75D-4FC6-44D5-8576-BB964159E536}" srcOrd="0" destOrd="0" presId="urn:microsoft.com/office/officeart/2005/8/layout/bProcess4"/>
    <dgm:cxn modelId="{911A2576-DABB-48CF-AA00-E3797ED0CD0B}" srcId="{DA655117-9593-4F3B-A6F8-24301111CFD2}" destId="{4F06D681-5D79-4C37-B412-16C3BCC7677B}" srcOrd="3" destOrd="0" parTransId="{A815DDE3-412A-44DC-AFA2-1F4CEA3F3343}" sibTransId="{CB506BD4-4B00-4789-B802-07C3B4135334}"/>
    <dgm:cxn modelId="{E5FE58C4-69C0-4D7C-BF0F-21B003417184}" type="presOf" srcId="{CB506BD4-4B00-4789-B802-07C3B4135334}" destId="{E8D3F984-AE4B-4568-B68C-A30024B920A7}" srcOrd="0" destOrd="0" presId="urn:microsoft.com/office/officeart/2005/8/layout/bProcess4"/>
    <dgm:cxn modelId="{D2F95DCE-F69A-4F67-B0C1-B6DEF1F4CDF0}" srcId="{DA655117-9593-4F3B-A6F8-24301111CFD2}" destId="{3ADE65A2-CE0D-4A1D-A3C3-68130D233126}" srcOrd="1" destOrd="0" parTransId="{433D876C-D6A6-4FFA-968A-5C473AE4BCCF}" sibTransId="{2E520008-510A-4219-9AFF-FC68E101C588}"/>
    <dgm:cxn modelId="{B5DF1A22-BC2E-42B6-B4FA-6875F1EC48DA}" srcId="{DA655117-9593-4F3B-A6F8-24301111CFD2}" destId="{A6C3807D-EE87-4EE1-9BAD-958A9EBCC447}" srcOrd="0" destOrd="0" parTransId="{F8D4F05D-0583-482A-96F7-6FE852435711}" sibTransId="{B11C6737-428E-4753-88C3-92474BE7821E}"/>
    <dgm:cxn modelId="{381C65E1-A7D1-467E-A8DB-0A438EC3BBC2}" srcId="{DA655117-9593-4F3B-A6F8-24301111CFD2}" destId="{3D7140A3-A7A9-4272-A623-CF76CE870F74}" srcOrd="2" destOrd="0" parTransId="{34DACF40-B88D-429F-9765-69AC18C9F51D}" sibTransId="{4A545A19-36EB-4696-A057-A68F7E6AD749}"/>
    <dgm:cxn modelId="{7E85D676-AE11-42B1-9827-D08171374940}" type="presOf" srcId="{4F06D681-5D79-4C37-B412-16C3BCC7677B}" destId="{5685F438-953D-4C4C-B013-89C72C8C6144}" srcOrd="0" destOrd="0" presId="urn:microsoft.com/office/officeart/2005/8/layout/bProcess4"/>
    <dgm:cxn modelId="{E4F63AAA-3F0B-4F7F-84CB-E33A3D440736}" type="presOf" srcId="{B11C6737-428E-4753-88C3-92474BE7821E}" destId="{1DAC102A-1E4D-4366-8D8A-4CBFAD372B15}" srcOrd="0" destOrd="0" presId="urn:microsoft.com/office/officeart/2005/8/layout/bProcess4"/>
    <dgm:cxn modelId="{58E9806E-42E8-468B-B4EA-BDDA3539236F}" type="presOf" srcId="{2E520008-510A-4219-9AFF-FC68E101C588}" destId="{E1A03186-1212-43A3-B154-51C8D85BD6EB}" srcOrd="0" destOrd="0" presId="urn:microsoft.com/office/officeart/2005/8/layout/bProcess4"/>
    <dgm:cxn modelId="{F1546C56-371B-450D-82FF-7E1B0D22AD3B}" type="presOf" srcId="{DA655117-9593-4F3B-A6F8-24301111CFD2}" destId="{2A8F3AC0-2D35-4B69-8DF3-2C6AD16A682D}" srcOrd="0" destOrd="0" presId="urn:microsoft.com/office/officeart/2005/8/layout/bProcess4"/>
    <dgm:cxn modelId="{0C43B52D-CBF6-4CBC-944C-3029B23890B2}" type="presParOf" srcId="{2A8F3AC0-2D35-4B69-8DF3-2C6AD16A682D}" destId="{F726C6B9-2723-4E0C-8227-B63E89C80F05}" srcOrd="0" destOrd="0" presId="urn:microsoft.com/office/officeart/2005/8/layout/bProcess4"/>
    <dgm:cxn modelId="{7A5D2608-2A5B-44C5-9E36-B594B93ED1C3}" type="presParOf" srcId="{F726C6B9-2723-4E0C-8227-B63E89C80F05}" destId="{9EB4C1F3-2157-49DC-B33B-36A4B21DE6A4}" srcOrd="0" destOrd="0" presId="urn:microsoft.com/office/officeart/2005/8/layout/bProcess4"/>
    <dgm:cxn modelId="{E2A87C25-C6FD-4EB8-8E5A-9C0F5A66ED75}" type="presParOf" srcId="{F726C6B9-2723-4E0C-8227-B63E89C80F05}" destId="{B05BC447-A300-4348-A3F6-89123026249D}" srcOrd="1" destOrd="0" presId="urn:microsoft.com/office/officeart/2005/8/layout/bProcess4"/>
    <dgm:cxn modelId="{06336224-5CBF-4260-B4AB-C4A859BD4939}" type="presParOf" srcId="{2A8F3AC0-2D35-4B69-8DF3-2C6AD16A682D}" destId="{1DAC102A-1E4D-4366-8D8A-4CBFAD372B15}" srcOrd="1" destOrd="0" presId="urn:microsoft.com/office/officeart/2005/8/layout/bProcess4"/>
    <dgm:cxn modelId="{82379A9B-44B4-41B0-9A34-61DEB9B51477}" type="presParOf" srcId="{2A8F3AC0-2D35-4B69-8DF3-2C6AD16A682D}" destId="{35E10936-7B63-4C59-96DF-954A244F9C3D}" srcOrd="2" destOrd="0" presId="urn:microsoft.com/office/officeart/2005/8/layout/bProcess4"/>
    <dgm:cxn modelId="{47F41543-2246-4C4B-9616-B863226A0452}" type="presParOf" srcId="{35E10936-7B63-4C59-96DF-954A244F9C3D}" destId="{C0E41F5D-C426-4440-AE71-610DD596A668}" srcOrd="0" destOrd="0" presId="urn:microsoft.com/office/officeart/2005/8/layout/bProcess4"/>
    <dgm:cxn modelId="{630A36EF-F6E6-4AC9-A60E-A726AE937FDD}" type="presParOf" srcId="{35E10936-7B63-4C59-96DF-954A244F9C3D}" destId="{6725916A-3A6B-4BC9-A927-F217251E8896}" srcOrd="1" destOrd="0" presId="urn:microsoft.com/office/officeart/2005/8/layout/bProcess4"/>
    <dgm:cxn modelId="{BDE05810-E9D3-4242-934E-D4EB53DDF873}" type="presParOf" srcId="{2A8F3AC0-2D35-4B69-8DF3-2C6AD16A682D}" destId="{E1A03186-1212-43A3-B154-51C8D85BD6EB}" srcOrd="3" destOrd="0" presId="urn:microsoft.com/office/officeart/2005/8/layout/bProcess4"/>
    <dgm:cxn modelId="{7113EE8E-8198-4B4E-A80F-773BC7EEB3F4}" type="presParOf" srcId="{2A8F3AC0-2D35-4B69-8DF3-2C6AD16A682D}" destId="{C5C2587A-3D45-43F0-B8F3-4E942AB6B5DB}" srcOrd="4" destOrd="0" presId="urn:microsoft.com/office/officeart/2005/8/layout/bProcess4"/>
    <dgm:cxn modelId="{2FF10836-0209-4366-BA82-A479BC81B0C1}" type="presParOf" srcId="{C5C2587A-3D45-43F0-B8F3-4E942AB6B5DB}" destId="{F6CCB1CD-AF1B-43D2-B182-BA8B11501EFB}" srcOrd="0" destOrd="0" presId="urn:microsoft.com/office/officeart/2005/8/layout/bProcess4"/>
    <dgm:cxn modelId="{4BB473E1-30F7-4042-B001-02902036733F}" type="presParOf" srcId="{C5C2587A-3D45-43F0-B8F3-4E942AB6B5DB}" destId="{71E55015-4DF9-48CE-A5EC-B3A0A4F3FBDC}" srcOrd="1" destOrd="0" presId="urn:microsoft.com/office/officeart/2005/8/layout/bProcess4"/>
    <dgm:cxn modelId="{7AFE61D6-F772-4CD6-9626-EB8369987824}" type="presParOf" srcId="{2A8F3AC0-2D35-4B69-8DF3-2C6AD16A682D}" destId="{9B02C5BF-A7A7-4B0B-8280-252B3B92AACF}" srcOrd="5" destOrd="0" presId="urn:microsoft.com/office/officeart/2005/8/layout/bProcess4"/>
    <dgm:cxn modelId="{95700832-0E47-44B1-9B2B-415B342172EA}" type="presParOf" srcId="{2A8F3AC0-2D35-4B69-8DF3-2C6AD16A682D}" destId="{AD73DF9B-BF18-4FF9-B529-916EB2149BC0}" srcOrd="6" destOrd="0" presId="urn:microsoft.com/office/officeart/2005/8/layout/bProcess4"/>
    <dgm:cxn modelId="{1F0D788F-C26C-4C5D-AEE0-00A6758496D9}" type="presParOf" srcId="{AD73DF9B-BF18-4FF9-B529-916EB2149BC0}" destId="{79B4F5BD-9673-450F-9E9B-5DF9B8662CDD}" srcOrd="0" destOrd="0" presId="urn:microsoft.com/office/officeart/2005/8/layout/bProcess4"/>
    <dgm:cxn modelId="{CC7B271A-466C-4AF5-8256-AF5EF5F8E4FC}" type="presParOf" srcId="{AD73DF9B-BF18-4FF9-B529-916EB2149BC0}" destId="{5685F438-953D-4C4C-B013-89C72C8C6144}" srcOrd="1" destOrd="0" presId="urn:microsoft.com/office/officeart/2005/8/layout/bProcess4"/>
    <dgm:cxn modelId="{1AB25B7B-560F-4721-A86D-E9DCEC69115E}" type="presParOf" srcId="{2A8F3AC0-2D35-4B69-8DF3-2C6AD16A682D}" destId="{E8D3F984-AE4B-4568-B68C-A30024B920A7}" srcOrd="7" destOrd="0" presId="urn:microsoft.com/office/officeart/2005/8/layout/bProcess4"/>
    <dgm:cxn modelId="{61947CF1-2671-4017-A400-9ABEB7C38DE9}" type="presParOf" srcId="{2A8F3AC0-2D35-4B69-8DF3-2C6AD16A682D}" destId="{D76189E5-84DD-41A7-8175-97DD177BC708}" srcOrd="8" destOrd="0" presId="urn:microsoft.com/office/officeart/2005/8/layout/bProcess4"/>
    <dgm:cxn modelId="{1D0ECCAF-826C-4055-9A55-AC50293A4423}" type="presParOf" srcId="{D76189E5-84DD-41A7-8175-97DD177BC708}" destId="{28A58DC0-50CD-4073-B75B-5FEA5134542D}" srcOrd="0" destOrd="0" presId="urn:microsoft.com/office/officeart/2005/8/layout/bProcess4"/>
    <dgm:cxn modelId="{5807BB20-F916-4643-A67C-CEB4C4A38941}" type="presParOf" srcId="{D76189E5-84DD-41A7-8175-97DD177BC708}" destId="{603ED75D-4FC6-44D5-8576-BB964159E53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817187E9-8C4D-4025-9596-D1D6CD68BCFB}"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EC"/>
        </a:p>
      </dgm:t>
    </dgm:pt>
    <dgm:pt modelId="{6BADD57A-8EC8-4F72-BF6C-11106BCDAFBE}">
      <dgm:prSet phldrT="[Texto]" custT="1"/>
      <dgm:spPr/>
      <dgm:t>
        <a:bodyPr/>
        <a:lstStyle/>
        <a:p>
          <a:r>
            <a:rPr lang="es-EC" sz="1600" u="none" dirty="0" smtClean="0"/>
            <a:t>Criterio económico</a:t>
          </a:r>
          <a:endParaRPr lang="es-EC" sz="1600" dirty="0"/>
        </a:p>
      </dgm:t>
    </dgm:pt>
    <dgm:pt modelId="{A0EFF891-01D0-41DB-B92F-1643BC7CE4C1}" type="parTrans" cxnId="{9287D095-18C6-46FD-B1E0-9B4C82DDEBCD}">
      <dgm:prSet/>
      <dgm:spPr/>
      <dgm:t>
        <a:bodyPr/>
        <a:lstStyle/>
        <a:p>
          <a:endParaRPr lang="es-EC" sz="1600"/>
        </a:p>
      </dgm:t>
    </dgm:pt>
    <dgm:pt modelId="{4C112654-2F0E-4B57-BA64-47141450B8E9}" type="sibTrans" cxnId="{9287D095-18C6-46FD-B1E0-9B4C82DDEBCD}">
      <dgm:prSet/>
      <dgm:spPr/>
      <dgm:t>
        <a:bodyPr/>
        <a:lstStyle/>
        <a:p>
          <a:endParaRPr lang="es-EC" sz="1600"/>
        </a:p>
      </dgm:t>
    </dgm:pt>
    <dgm:pt modelId="{BE519304-BF21-41B1-AFA2-DF26693873AE}">
      <dgm:prSet phldrT="[Texto]" custT="1"/>
      <dgm:spPr/>
      <dgm:t>
        <a:bodyPr/>
        <a:lstStyle/>
        <a:p>
          <a:r>
            <a:rPr lang="es-EC" sz="1600" u="none" dirty="0" smtClean="0"/>
            <a:t>Criterio de viabilidad técnica</a:t>
          </a:r>
          <a:endParaRPr lang="es-EC" sz="1600" dirty="0"/>
        </a:p>
      </dgm:t>
    </dgm:pt>
    <dgm:pt modelId="{41D37EB1-3AD1-4DF3-B92F-F2DE95C4F6DB}" type="parTrans" cxnId="{40FF2C6F-E4A3-43DF-805E-73995A25A4F3}">
      <dgm:prSet/>
      <dgm:spPr/>
      <dgm:t>
        <a:bodyPr/>
        <a:lstStyle/>
        <a:p>
          <a:endParaRPr lang="es-EC" sz="1600"/>
        </a:p>
      </dgm:t>
    </dgm:pt>
    <dgm:pt modelId="{1F0270A9-8DE9-4557-834D-8DCEA373C3A7}" type="sibTrans" cxnId="{40FF2C6F-E4A3-43DF-805E-73995A25A4F3}">
      <dgm:prSet/>
      <dgm:spPr/>
      <dgm:t>
        <a:bodyPr/>
        <a:lstStyle/>
        <a:p>
          <a:endParaRPr lang="es-EC" sz="1600"/>
        </a:p>
      </dgm:t>
    </dgm:pt>
    <dgm:pt modelId="{B37147A5-4F29-44E8-B9DB-F68BAF39C646}">
      <dgm:prSet phldrT="[Texto]" custT="1"/>
      <dgm:spPr/>
      <dgm:t>
        <a:bodyPr/>
        <a:lstStyle/>
        <a:p>
          <a:r>
            <a:rPr lang="es-EC" sz="1600" u="none" dirty="0" smtClean="0"/>
            <a:t>Criterio de Seguridad</a:t>
          </a:r>
          <a:endParaRPr lang="es-EC" sz="1600" dirty="0"/>
        </a:p>
      </dgm:t>
    </dgm:pt>
    <dgm:pt modelId="{75792B98-1690-4154-9016-9C18C0B2BBA8}" type="parTrans" cxnId="{0692F876-1F24-41FE-B0BF-B9CF00F47127}">
      <dgm:prSet/>
      <dgm:spPr/>
      <dgm:t>
        <a:bodyPr/>
        <a:lstStyle/>
        <a:p>
          <a:endParaRPr lang="es-EC" sz="1600"/>
        </a:p>
      </dgm:t>
    </dgm:pt>
    <dgm:pt modelId="{A8740184-30F1-4A5A-B689-E9672E1521A2}" type="sibTrans" cxnId="{0692F876-1F24-41FE-B0BF-B9CF00F47127}">
      <dgm:prSet/>
      <dgm:spPr/>
      <dgm:t>
        <a:bodyPr/>
        <a:lstStyle/>
        <a:p>
          <a:endParaRPr lang="es-EC" sz="1600"/>
        </a:p>
      </dgm:t>
    </dgm:pt>
    <dgm:pt modelId="{97F05747-A58F-4C76-A215-A253E7E2C20B}">
      <dgm:prSet phldrT="[Texto]" custT="1"/>
      <dgm:spPr/>
      <dgm:t>
        <a:bodyPr/>
        <a:lstStyle/>
        <a:p>
          <a:r>
            <a:rPr lang="es-EC" sz="1600" u="none" dirty="0" smtClean="0"/>
            <a:t>Criterio de Afectaciones</a:t>
          </a:r>
          <a:endParaRPr lang="es-EC" sz="1600" dirty="0"/>
        </a:p>
      </dgm:t>
    </dgm:pt>
    <dgm:pt modelId="{EE3365B7-A20C-4556-AA72-530EB216E20B}" type="parTrans" cxnId="{22E39055-00D3-48CF-951D-8A0EF30AAD3A}">
      <dgm:prSet/>
      <dgm:spPr/>
      <dgm:t>
        <a:bodyPr/>
        <a:lstStyle/>
        <a:p>
          <a:endParaRPr lang="es-EC" sz="1600"/>
        </a:p>
      </dgm:t>
    </dgm:pt>
    <dgm:pt modelId="{E02E8653-D766-4B9B-ACD4-C0B477D9019A}" type="sibTrans" cxnId="{22E39055-00D3-48CF-951D-8A0EF30AAD3A}">
      <dgm:prSet/>
      <dgm:spPr/>
      <dgm:t>
        <a:bodyPr/>
        <a:lstStyle/>
        <a:p>
          <a:endParaRPr lang="es-EC" sz="1600"/>
        </a:p>
      </dgm:t>
    </dgm:pt>
    <dgm:pt modelId="{D9469A92-9B58-44DE-994C-C0C5290F773A}">
      <dgm:prSet phldrT="[Texto]" custT="1"/>
      <dgm:spPr/>
      <dgm:t>
        <a:bodyPr/>
        <a:lstStyle/>
        <a:p>
          <a:r>
            <a:rPr lang="es-EC" sz="1600" dirty="0" smtClean="0"/>
            <a:t>Criterios de Evaluación</a:t>
          </a:r>
          <a:endParaRPr lang="es-EC" sz="1600" dirty="0"/>
        </a:p>
      </dgm:t>
    </dgm:pt>
    <dgm:pt modelId="{7BEC81FB-6869-4B4A-9A33-AA2C0684F164}" type="sibTrans" cxnId="{E33DF9ED-779D-41D1-9F40-B59B0605D21E}">
      <dgm:prSet/>
      <dgm:spPr/>
      <dgm:t>
        <a:bodyPr/>
        <a:lstStyle/>
        <a:p>
          <a:endParaRPr lang="es-EC" sz="1600"/>
        </a:p>
      </dgm:t>
    </dgm:pt>
    <dgm:pt modelId="{B1BE50D9-4EB8-41E2-88BC-AC9C1F305770}" type="parTrans" cxnId="{E33DF9ED-779D-41D1-9F40-B59B0605D21E}">
      <dgm:prSet/>
      <dgm:spPr/>
      <dgm:t>
        <a:bodyPr/>
        <a:lstStyle/>
        <a:p>
          <a:endParaRPr lang="es-EC" sz="1600"/>
        </a:p>
      </dgm:t>
    </dgm:pt>
    <dgm:pt modelId="{EAE7B903-EC47-4550-8F07-2696A30F4E16}" type="pres">
      <dgm:prSet presAssocID="{817187E9-8C4D-4025-9596-D1D6CD68BCFB}" presName="list" presStyleCnt="0">
        <dgm:presLayoutVars>
          <dgm:dir/>
          <dgm:animLvl val="lvl"/>
        </dgm:presLayoutVars>
      </dgm:prSet>
      <dgm:spPr/>
      <dgm:t>
        <a:bodyPr/>
        <a:lstStyle/>
        <a:p>
          <a:endParaRPr lang="es-EC"/>
        </a:p>
      </dgm:t>
    </dgm:pt>
    <dgm:pt modelId="{7A109709-E8F0-417F-8EC6-76A245988905}" type="pres">
      <dgm:prSet presAssocID="{D9469A92-9B58-44DE-994C-C0C5290F773A}" presName="posSpace" presStyleCnt="0"/>
      <dgm:spPr/>
    </dgm:pt>
    <dgm:pt modelId="{21CB732D-4EBB-44F0-81A1-8EC062ED7C06}" type="pres">
      <dgm:prSet presAssocID="{D9469A92-9B58-44DE-994C-C0C5290F773A}" presName="vertFlow" presStyleCnt="0"/>
      <dgm:spPr/>
    </dgm:pt>
    <dgm:pt modelId="{A5B1F416-CD2C-4BF9-AC31-5865BBEB59A8}" type="pres">
      <dgm:prSet presAssocID="{D9469A92-9B58-44DE-994C-C0C5290F773A}" presName="topSpace" presStyleCnt="0"/>
      <dgm:spPr/>
    </dgm:pt>
    <dgm:pt modelId="{04F8359B-71FF-4CF7-B363-12A989D6540A}" type="pres">
      <dgm:prSet presAssocID="{D9469A92-9B58-44DE-994C-C0C5290F773A}" presName="firstComp" presStyleCnt="0"/>
      <dgm:spPr/>
    </dgm:pt>
    <dgm:pt modelId="{AA325569-379F-4523-B1E5-46B74FD1E3E8}" type="pres">
      <dgm:prSet presAssocID="{D9469A92-9B58-44DE-994C-C0C5290F773A}" presName="firstChild" presStyleLbl="bgAccFollowNode1" presStyleIdx="0" presStyleCnt="4"/>
      <dgm:spPr/>
      <dgm:t>
        <a:bodyPr/>
        <a:lstStyle/>
        <a:p>
          <a:endParaRPr lang="es-EC"/>
        </a:p>
      </dgm:t>
    </dgm:pt>
    <dgm:pt modelId="{410C9DB9-4CDB-4F22-94C3-680AC6EE3EB1}" type="pres">
      <dgm:prSet presAssocID="{D9469A92-9B58-44DE-994C-C0C5290F773A}" presName="firstChildTx" presStyleLbl="bgAccFollowNode1" presStyleIdx="0" presStyleCnt="4">
        <dgm:presLayoutVars>
          <dgm:bulletEnabled val="1"/>
        </dgm:presLayoutVars>
      </dgm:prSet>
      <dgm:spPr/>
      <dgm:t>
        <a:bodyPr/>
        <a:lstStyle/>
        <a:p>
          <a:endParaRPr lang="es-EC"/>
        </a:p>
      </dgm:t>
    </dgm:pt>
    <dgm:pt modelId="{8929C056-11DE-4B82-A44C-0963446A4044}" type="pres">
      <dgm:prSet presAssocID="{BE519304-BF21-41B1-AFA2-DF26693873AE}" presName="comp" presStyleCnt="0"/>
      <dgm:spPr/>
    </dgm:pt>
    <dgm:pt modelId="{74E1333D-294B-44DB-9A33-F424533D7D2D}" type="pres">
      <dgm:prSet presAssocID="{BE519304-BF21-41B1-AFA2-DF26693873AE}" presName="child" presStyleLbl="bgAccFollowNode1" presStyleIdx="1" presStyleCnt="4"/>
      <dgm:spPr/>
      <dgm:t>
        <a:bodyPr/>
        <a:lstStyle/>
        <a:p>
          <a:endParaRPr lang="es-EC"/>
        </a:p>
      </dgm:t>
    </dgm:pt>
    <dgm:pt modelId="{B897E78E-5CF4-4135-8A1D-3EAE88B41FAC}" type="pres">
      <dgm:prSet presAssocID="{BE519304-BF21-41B1-AFA2-DF26693873AE}" presName="childTx" presStyleLbl="bgAccFollowNode1" presStyleIdx="1" presStyleCnt="4">
        <dgm:presLayoutVars>
          <dgm:bulletEnabled val="1"/>
        </dgm:presLayoutVars>
      </dgm:prSet>
      <dgm:spPr/>
      <dgm:t>
        <a:bodyPr/>
        <a:lstStyle/>
        <a:p>
          <a:endParaRPr lang="es-EC"/>
        </a:p>
      </dgm:t>
    </dgm:pt>
    <dgm:pt modelId="{B6CBBA6D-8322-4D30-B9A0-DC6C4AB29D18}" type="pres">
      <dgm:prSet presAssocID="{B37147A5-4F29-44E8-B9DB-F68BAF39C646}" presName="comp" presStyleCnt="0"/>
      <dgm:spPr/>
    </dgm:pt>
    <dgm:pt modelId="{D212C002-09F6-45FA-A8C5-31FC5AC45B4A}" type="pres">
      <dgm:prSet presAssocID="{B37147A5-4F29-44E8-B9DB-F68BAF39C646}" presName="child" presStyleLbl="bgAccFollowNode1" presStyleIdx="2" presStyleCnt="4"/>
      <dgm:spPr/>
      <dgm:t>
        <a:bodyPr/>
        <a:lstStyle/>
        <a:p>
          <a:endParaRPr lang="es-EC"/>
        </a:p>
      </dgm:t>
    </dgm:pt>
    <dgm:pt modelId="{D017A110-D64F-48B8-BD56-44F33D190C93}" type="pres">
      <dgm:prSet presAssocID="{B37147A5-4F29-44E8-B9DB-F68BAF39C646}" presName="childTx" presStyleLbl="bgAccFollowNode1" presStyleIdx="2" presStyleCnt="4">
        <dgm:presLayoutVars>
          <dgm:bulletEnabled val="1"/>
        </dgm:presLayoutVars>
      </dgm:prSet>
      <dgm:spPr/>
      <dgm:t>
        <a:bodyPr/>
        <a:lstStyle/>
        <a:p>
          <a:endParaRPr lang="es-EC"/>
        </a:p>
      </dgm:t>
    </dgm:pt>
    <dgm:pt modelId="{74077A3B-DDB5-42CE-ACFD-A41D6810B391}" type="pres">
      <dgm:prSet presAssocID="{97F05747-A58F-4C76-A215-A253E7E2C20B}" presName="comp" presStyleCnt="0"/>
      <dgm:spPr/>
    </dgm:pt>
    <dgm:pt modelId="{1AE97C98-9313-4F4C-BB25-F91CF89EC8DB}" type="pres">
      <dgm:prSet presAssocID="{97F05747-A58F-4C76-A215-A253E7E2C20B}" presName="child" presStyleLbl="bgAccFollowNode1" presStyleIdx="3" presStyleCnt="4" custScaleX="132462"/>
      <dgm:spPr/>
      <dgm:t>
        <a:bodyPr/>
        <a:lstStyle/>
        <a:p>
          <a:endParaRPr lang="es-EC"/>
        </a:p>
      </dgm:t>
    </dgm:pt>
    <dgm:pt modelId="{A65D8EEF-B5FD-414F-B196-134D09ED3B88}" type="pres">
      <dgm:prSet presAssocID="{97F05747-A58F-4C76-A215-A253E7E2C20B}" presName="childTx" presStyleLbl="bgAccFollowNode1" presStyleIdx="3" presStyleCnt="4">
        <dgm:presLayoutVars>
          <dgm:bulletEnabled val="1"/>
        </dgm:presLayoutVars>
      </dgm:prSet>
      <dgm:spPr/>
      <dgm:t>
        <a:bodyPr/>
        <a:lstStyle/>
        <a:p>
          <a:endParaRPr lang="es-EC"/>
        </a:p>
      </dgm:t>
    </dgm:pt>
    <dgm:pt modelId="{B3CC6BC2-8560-4479-B1E5-AE020ACA4815}" type="pres">
      <dgm:prSet presAssocID="{D9469A92-9B58-44DE-994C-C0C5290F773A}" presName="negSpace" presStyleCnt="0"/>
      <dgm:spPr/>
    </dgm:pt>
    <dgm:pt modelId="{49ECB416-A4F8-4B13-8161-56E77CA328E6}" type="pres">
      <dgm:prSet presAssocID="{D9469A92-9B58-44DE-994C-C0C5290F773A}" presName="circle" presStyleLbl="node1" presStyleIdx="0" presStyleCnt="1" custScaleX="160866" custScaleY="174844" custLinFactY="11619" custLinFactNeighborX="-69969" custLinFactNeighborY="100000"/>
      <dgm:spPr/>
      <dgm:t>
        <a:bodyPr/>
        <a:lstStyle/>
        <a:p>
          <a:endParaRPr lang="es-EC"/>
        </a:p>
      </dgm:t>
    </dgm:pt>
  </dgm:ptLst>
  <dgm:cxnLst>
    <dgm:cxn modelId="{9FBD7CCE-AB4A-4395-B49A-27D28D38D0E4}" type="presOf" srcId="{6BADD57A-8EC8-4F72-BF6C-11106BCDAFBE}" destId="{AA325569-379F-4523-B1E5-46B74FD1E3E8}" srcOrd="0" destOrd="0" presId="urn:microsoft.com/office/officeart/2005/8/layout/hList9"/>
    <dgm:cxn modelId="{22E39055-00D3-48CF-951D-8A0EF30AAD3A}" srcId="{D9469A92-9B58-44DE-994C-C0C5290F773A}" destId="{97F05747-A58F-4C76-A215-A253E7E2C20B}" srcOrd="3" destOrd="0" parTransId="{EE3365B7-A20C-4556-AA72-530EB216E20B}" sibTransId="{E02E8653-D766-4B9B-ACD4-C0B477D9019A}"/>
    <dgm:cxn modelId="{5E05300E-9F73-43EA-B154-B9F6CFD5BE03}" type="presOf" srcId="{B37147A5-4F29-44E8-B9DB-F68BAF39C646}" destId="{D212C002-09F6-45FA-A8C5-31FC5AC45B4A}" srcOrd="0" destOrd="0" presId="urn:microsoft.com/office/officeart/2005/8/layout/hList9"/>
    <dgm:cxn modelId="{48581712-D115-4C7B-9CF5-53E588602221}" type="presOf" srcId="{B37147A5-4F29-44E8-B9DB-F68BAF39C646}" destId="{D017A110-D64F-48B8-BD56-44F33D190C93}" srcOrd="1" destOrd="0" presId="urn:microsoft.com/office/officeart/2005/8/layout/hList9"/>
    <dgm:cxn modelId="{9287D095-18C6-46FD-B1E0-9B4C82DDEBCD}" srcId="{D9469A92-9B58-44DE-994C-C0C5290F773A}" destId="{6BADD57A-8EC8-4F72-BF6C-11106BCDAFBE}" srcOrd="0" destOrd="0" parTransId="{A0EFF891-01D0-41DB-B92F-1643BC7CE4C1}" sibTransId="{4C112654-2F0E-4B57-BA64-47141450B8E9}"/>
    <dgm:cxn modelId="{F86F43DD-CC3C-4E74-A296-593727C62865}" type="presOf" srcId="{BE519304-BF21-41B1-AFA2-DF26693873AE}" destId="{B897E78E-5CF4-4135-8A1D-3EAE88B41FAC}" srcOrd="1" destOrd="0" presId="urn:microsoft.com/office/officeart/2005/8/layout/hList9"/>
    <dgm:cxn modelId="{40FF2C6F-E4A3-43DF-805E-73995A25A4F3}" srcId="{D9469A92-9B58-44DE-994C-C0C5290F773A}" destId="{BE519304-BF21-41B1-AFA2-DF26693873AE}" srcOrd="1" destOrd="0" parTransId="{41D37EB1-3AD1-4DF3-B92F-F2DE95C4F6DB}" sibTransId="{1F0270A9-8DE9-4557-834D-8DCEA373C3A7}"/>
    <dgm:cxn modelId="{E33DF9ED-779D-41D1-9F40-B59B0605D21E}" srcId="{817187E9-8C4D-4025-9596-D1D6CD68BCFB}" destId="{D9469A92-9B58-44DE-994C-C0C5290F773A}" srcOrd="0" destOrd="0" parTransId="{B1BE50D9-4EB8-41E2-88BC-AC9C1F305770}" sibTransId="{7BEC81FB-6869-4B4A-9A33-AA2C0684F164}"/>
    <dgm:cxn modelId="{DCF0152C-99A8-420B-B421-FA479ADC883C}" type="presOf" srcId="{6BADD57A-8EC8-4F72-BF6C-11106BCDAFBE}" destId="{410C9DB9-4CDB-4F22-94C3-680AC6EE3EB1}" srcOrd="1" destOrd="0" presId="urn:microsoft.com/office/officeart/2005/8/layout/hList9"/>
    <dgm:cxn modelId="{EFF772E1-7559-49D9-9F08-17AF59C237F9}" type="presOf" srcId="{97F05747-A58F-4C76-A215-A253E7E2C20B}" destId="{A65D8EEF-B5FD-414F-B196-134D09ED3B88}" srcOrd="1" destOrd="0" presId="urn:microsoft.com/office/officeart/2005/8/layout/hList9"/>
    <dgm:cxn modelId="{A22581DF-C18C-4DD6-A735-695B17E19252}" type="presOf" srcId="{817187E9-8C4D-4025-9596-D1D6CD68BCFB}" destId="{EAE7B903-EC47-4550-8F07-2696A30F4E16}" srcOrd="0" destOrd="0" presId="urn:microsoft.com/office/officeart/2005/8/layout/hList9"/>
    <dgm:cxn modelId="{AD3F8806-074A-4FE0-BA70-E9E16B7E3BFF}" type="presOf" srcId="{D9469A92-9B58-44DE-994C-C0C5290F773A}" destId="{49ECB416-A4F8-4B13-8161-56E77CA328E6}" srcOrd="0" destOrd="0" presId="urn:microsoft.com/office/officeart/2005/8/layout/hList9"/>
    <dgm:cxn modelId="{0692F876-1F24-41FE-B0BF-B9CF00F47127}" srcId="{D9469A92-9B58-44DE-994C-C0C5290F773A}" destId="{B37147A5-4F29-44E8-B9DB-F68BAF39C646}" srcOrd="2" destOrd="0" parTransId="{75792B98-1690-4154-9016-9C18C0B2BBA8}" sibTransId="{A8740184-30F1-4A5A-B689-E9672E1521A2}"/>
    <dgm:cxn modelId="{E553BBE5-666A-42BF-8313-756BD51EA8F7}" type="presOf" srcId="{BE519304-BF21-41B1-AFA2-DF26693873AE}" destId="{74E1333D-294B-44DB-9A33-F424533D7D2D}" srcOrd="0" destOrd="0" presId="urn:microsoft.com/office/officeart/2005/8/layout/hList9"/>
    <dgm:cxn modelId="{0A1951AF-0C20-4526-B1CF-B2B3E63761B5}" type="presOf" srcId="{97F05747-A58F-4C76-A215-A253E7E2C20B}" destId="{1AE97C98-9313-4F4C-BB25-F91CF89EC8DB}" srcOrd="0" destOrd="0" presId="urn:microsoft.com/office/officeart/2005/8/layout/hList9"/>
    <dgm:cxn modelId="{F6C5A2AE-5CDE-468A-AC78-1307B900DB41}" type="presParOf" srcId="{EAE7B903-EC47-4550-8F07-2696A30F4E16}" destId="{7A109709-E8F0-417F-8EC6-76A245988905}" srcOrd="0" destOrd="0" presId="urn:microsoft.com/office/officeart/2005/8/layout/hList9"/>
    <dgm:cxn modelId="{BCF642AF-7CF2-48F7-98E5-875F11651B30}" type="presParOf" srcId="{EAE7B903-EC47-4550-8F07-2696A30F4E16}" destId="{21CB732D-4EBB-44F0-81A1-8EC062ED7C06}" srcOrd="1" destOrd="0" presId="urn:microsoft.com/office/officeart/2005/8/layout/hList9"/>
    <dgm:cxn modelId="{848FDB0F-42E8-4213-B6F7-4E4FFC7BEC42}" type="presParOf" srcId="{21CB732D-4EBB-44F0-81A1-8EC062ED7C06}" destId="{A5B1F416-CD2C-4BF9-AC31-5865BBEB59A8}" srcOrd="0" destOrd="0" presId="urn:microsoft.com/office/officeart/2005/8/layout/hList9"/>
    <dgm:cxn modelId="{87B9E347-9FEB-46D3-8F0C-43D25912FFBA}" type="presParOf" srcId="{21CB732D-4EBB-44F0-81A1-8EC062ED7C06}" destId="{04F8359B-71FF-4CF7-B363-12A989D6540A}" srcOrd="1" destOrd="0" presId="urn:microsoft.com/office/officeart/2005/8/layout/hList9"/>
    <dgm:cxn modelId="{D57EBECB-2CDA-4813-8D48-5ABBCFF91179}" type="presParOf" srcId="{04F8359B-71FF-4CF7-B363-12A989D6540A}" destId="{AA325569-379F-4523-B1E5-46B74FD1E3E8}" srcOrd="0" destOrd="0" presId="urn:microsoft.com/office/officeart/2005/8/layout/hList9"/>
    <dgm:cxn modelId="{D1BA532A-C2E9-4CCC-B795-F99C89573160}" type="presParOf" srcId="{04F8359B-71FF-4CF7-B363-12A989D6540A}" destId="{410C9DB9-4CDB-4F22-94C3-680AC6EE3EB1}" srcOrd="1" destOrd="0" presId="urn:microsoft.com/office/officeart/2005/8/layout/hList9"/>
    <dgm:cxn modelId="{00EFF8C7-6337-41F3-9253-ECB61842EB39}" type="presParOf" srcId="{21CB732D-4EBB-44F0-81A1-8EC062ED7C06}" destId="{8929C056-11DE-4B82-A44C-0963446A4044}" srcOrd="2" destOrd="0" presId="urn:microsoft.com/office/officeart/2005/8/layout/hList9"/>
    <dgm:cxn modelId="{621F3082-CE44-43BA-B2DC-004562906AF4}" type="presParOf" srcId="{8929C056-11DE-4B82-A44C-0963446A4044}" destId="{74E1333D-294B-44DB-9A33-F424533D7D2D}" srcOrd="0" destOrd="0" presId="urn:microsoft.com/office/officeart/2005/8/layout/hList9"/>
    <dgm:cxn modelId="{B2068C09-CFFE-45FB-95B4-9DAE62D86A2A}" type="presParOf" srcId="{8929C056-11DE-4B82-A44C-0963446A4044}" destId="{B897E78E-5CF4-4135-8A1D-3EAE88B41FAC}" srcOrd="1" destOrd="0" presId="urn:microsoft.com/office/officeart/2005/8/layout/hList9"/>
    <dgm:cxn modelId="{4D28D0DF-7DAE-486E-AD9B-E46F0DD9EA19}" type="presParOf" srcId="{21CB732D-4EBB-44F0-81A1-8EC062ED7C06}" destId="{B6CBBA6D-8322-4D30-B9A0-DC6C4AB29D18}" srcOrd="3" destOrd="0" presId="urn:microsoft.com/office/officeart/2005/8/layout/hList9"/>
    <dgm:cxn modelId="{2CD97741-7647-4981-A315-BCE4BA540264}" type="presParOf" srcId="{B6CBBA6D-8322-4D30-B9A0-DC6C4AB29D18}" destId="{D212C002-09F6-45FA-A8C5-31FC5AC45B4A}" srcOrd="0" destOrd="0" presId="urn:microsoft.com/office/officeart/2005/8/layout/hList9"/>
    <dgm:cxn modelId="{F73B44D2-923C-41FE-B62B-F86222E66BCE}" type="presParOf" srcId="{B6CBBA6D-8322-4D30-B9A0-DC6C4AB29D18}" destId="{D017A110-D64F-48B8-BD56-44F33D190C93}" srcOrd="1" destOrd="0" presId="urn:microsoft.com/office/officeart/2005/8/layout/hList9"/>
    <dgm:cxn modelId="{32FA37E1-B787-432E-99E7-A06AE1A84EAF}" type="presParOf" srcId="{21CB732D-4EBB-44F0-81A1-8EC062ED7C06}" destId="{74077A3B-DDB5-42CE-ACFD-A41D6810B391}" srcOrd="4" destOrd="0" presId="urn:microsoft.com/office/officeart/2005/8/layout/hList9"/>
    <dgm:cxn modelId="{97120A87-ECA4-489C-903A-BB3983EE3A3C}" type="presParOf" srcId="{74077A3B-DDB5-42CE-ACFD-A41D6810B391}" destId="{1AE97C98-9313-4F4C-BB25-F91CF89EC8DB}" srcOrd="0" destOrd="0" presId="urn:microsoft.com/office/officeart/2005/8/layout/hList9"/>
    <dgm:cxn modelId="{2C246F57-34CC-456D-9561-DC62C6FF4F96}" type="presParOf" srcId="{74077A3B-DDB5-42CE-ACFD-A41D6810B391}" destId="{A65D8EEF-B5FD-414F-B196-134D09ED3B88}" srcOrd="1" destOrd="0" presId="urn:microsoft.com/office/officeart/2005/8/layout/hList9"/>
    <dgm:cxn modelId="{E447AA4B-2998-45E9-8938-AB672D0DBEF6}" type="presParOf" srcId="{EAE7B903-EC47-4550-8F07-2696A30F4E16}" destId="{B3CC6BC2-8560-4479-B1E5-AE020ACA4815}" srcOrd="2" destOrd="0" presId="urn:microsoft.com/office/officeart/2005/8/layout/hList9"/>
    <dgm:cxn modelId="{46AC396C-9BDF-4F0B-B7B0-C07AD2B1581F}" type="presParOf" srcId="{EAE7B903-EC47-4550-8F07-2696A30F4E16}" destId="{49ECB416-A4F8-4B13-8161-56E77CA328E6}"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F01C0C-059A-4F93-B3F6-00A2BF508E6F}" type="doc">
      <dgm:prSet loTypeId="urn:microsoft.com/office/officeart/2008/layout/VerticalAccentList" loCatId="list" qsTypeId="urn:microsoft.com/office/officeart/2005/8/quickstyle/simple1" qsCatId="simple" csTypeId="urn:microsoft.com/office/officeart/2005/8/colors/accent1_4" csCatId="accent1" phldr="1"/>
      <dgm:spPr/>
      <dgm:t>
        <a:bodyPr/>
        <a:lstStyle/>
        <a:p>
          <a:endParaRPr lang="es-EC"/>
        </a:p>
      </dgm:t>
    </dgm:pt>
    <dgm:pt modelId="{923CCFCE-BC8F-4FE4-9190-A72A916F4E19}">
      <dgm:prSet phldrT="[Texto]" custT="1"/>
      <dgm:spPr/>
      <dgm:t>
        <a:bodyPr/>
        <a:lstStyle/>
        <a:p>
          <a:pPr algn="just"/>
          <a:r>
            <a:rPr lang="es-EC" sz="1400" u="none" dirty="0" smtClean="0"/>
            <a:t>Se verificó la hipótesis planteada desde un inicio, sobre el respaldo positivo que tendría la implementación de una ciclovía paralela a la Autopista General Rumiñahui por parte de las personas encuestadas</a:t>
          </a:r>
          <a:endParaRPr lang="es-EC" sz="1400" dirty="0"/>
        </a:p>
      </dgm:t>
    </dgm:pt>
    <dgm:pt modelId="{D82DD209-B89B-44FC-8E21-A81990986B7F}" type="parTrans" cxnId="{626B75EA-7734-4DEF-A20B-5CBF70CF6027}">
      <dgm:prSet/>
      <dgm:spPr/>
      <dgm:t>
        <a:bodyPr/>
        <a:lstStyle/>
        <a:p>
          <a:pPr algn="just"/>
          <a:endParaRPr lang="es-EC" sz="1400"/>
        </a:p>
      </dgm:t>
    </dgm:pt>
    <dgm:pt modelId="{F79A9D36-E1FD-4D33-A095-005C95F19E13}" type="sibTrans" cxnId="{626B75EA-7734-4DEF-A20B-5CBF70CF6027}">
      <dgm:prSet/>
      <dgm:spPr/>
      <dgm:t>
        <a:bodyPr/>
        <a:lstStyle/>
        <a:p>
          <a:pPr algn="just"/>
          <a:endParaRPr lang="es-EC" sz="1400"/>
        </a:p>
      </dgm:t>
    </dgm:pt>
    <dgm:pt modelId="{99B4C5C6-213C-4630-8D23-1E58536C8D00}">
      <dgm:prSet phldrT="[Texto]" custT="1"/>
      <dgm:spPr/>
      <dgm:t>
        <a:bodyPr/>
        <a:lstStyle/>
        <a:p>
          <a:pPr algn="just"/>
          <a:r>
            <a:rPr lang="es-EC" sz="1400" u="none" dirty="0" smtClean="0"/>
            <a:t>El estudio realizado constó de dos partes, la evaluación del proyecto y el diseño técnico de los elementos que intervienen en una ciclovía</a:t>
          </a:r>
          <a:endParaRPr lang="es-EC" sz="1400" dirty="0"/>
        </a:p>
      </dgm:t>
    </dgm:pt>
    <dgm:pt modelId="{F1202812-818B-49FD-A5C8-D4F663132448}" type="parTrans" cxnId="{A2260F5E-AAD0-403D-85AD-77A6E5321196}">
      <dgm:prSet/>
      <dgm:spPr/>
      <dgm:t>
        <a:bodyPr/>
        <a:lstStyle/>
        <a:p>
          <a:pPr algn="just"/>
          <a:endParaRPr lang="es-EC" sz="1400"/>
        </a:p>
      </dgm:t>
    </dgm:pt>
    <dgm:pt modelId="{58FA5869-EC17-467D-8B38-61320A13A21F}" type="sibTrans" cxnId="{A2260F5E-AAD0-403D-85AD-77A6E5321196}">
      <dgm:prSet/>
      <dgm:spPr/>
      <dgm:t>
        <a:bodyPr/>
        <a:lstStyle/>
        <a:p>
          <a:pPr algn="just"/>
          <a:endParaRPr lang="es-EC" sz="1400"/>
        </a:p>
      </dgm:t>
    </dgm:pt>
    <dgm:pt modelId="{9B1F3FC4-1B87-475F-A8DB-F8F39C925555}">
      <dgm:prSet phldrT="[Texto]" custT="1"/>
      <dgm:spPr/>
      <dgm:t>
        <a:bodyPr/>
        <a:lstStyle/>
        <a:p>
          <a:pPr algn="just"/>
          <a:r>
            <a:rPr lang="es-EC" sz="1400" u="none" dirty="0" smtClean="0"/>
            <a:t>Se diseñaron tres alternativas de rutas, en sentido Quito – Valle se propusieron las rutas paralelas a la autopista por el borde derecho, izquierdo y mixta. Cada alternativa presenta presupuestos que varían por las características de las mismas</a:t>
          </a:r>
          <a:endParaRPr lang="es-EC" sz="1400" dirty="0"/>
        </a:p>
      </dgm:t>
    </dgm:pt>
    <dgm:pt modelId="{2BD3E936-AE13-49F8-9168-6A922F4025E8}" type="parTrans" cxnId="{898C172F-4067-4D5F-BE9E-C94E409B53DE}">
      <dgm:prSet/>
      <dgm:spPr/>
      <dgm:t>
        <a:bodyPr/>
        <a:lstStyle/>
        <a:p>
          <a:pPr algn="just"/>
          <a:endParaRPr lang="es-EC" sz="1400"/>
        </a:p>
      </dgm:t>
    </dgm:pt>
    <dgm:pt modelId="{8D1D0016-7B05-48C5-AD5D-4BFEE4839DBD}" type="sibTrans" cxnId="{898C172F-4067-4D5F-BE9E-C94E409B53DE}">
      <dgm:prSet/>
      <dgm:spPr/>
      <dgm:t>
        <a:bodyPr/>
        <a:lstStyle/>
        <a:p>
          <a:pPr algn="just"/>
          <a:endParaRPr lang="es-EC" sz="1400"/>
        </a:p>
      </dgm:t>
    </dgm:pt>
    <dgm:pt modelId="{30794BA1-4F4B-4E57-81B8-8ACDB9EC5AEF}">
      <dgm:prSet phldrT="[Texto]" custT="1"/>
      <dgm:spPr/>
      <dgm:t>
        <a:bodyPr/>
        <a:lstStyle/>
        <a:p>
          <a:pPr algn="just"/>
          <a:r>
            <a:rPr lang="es-EC" sz="1400" u="none" dirty="0" smtClean="0"/>
            <a:t>Alternativa 1 (lado izquierdo) 2’385.049,31dol, alternativa 2 (lado derecho) 3’049.614,37, alternativa 3 (ambos lados) 2’638.083,76.</a:t>
          </a:r>
          <a:endParaRPr lang="es-EC" sz="1400" dirty="0"/>
        </a:p>
      </dgm:t>
    </dgm:pt>
    <dgm:pt modelId="{4294EB23-0F86-471B-BECE-58B3D71EC462}" type="parTrans" cxnId="{A87D8F70-FD09-47BF-8AF2-51DC7392DF3B}">
      <dgm:prSet/>
      <dgm:spPr/>
      <dgm:t>
        <a:bodyPr/>
        <a:lstStyle/>
        <a:p>
          <a:pPr algn="just"/>
          <a:endParaRPr lang="es-EC" sz="1400"/>
        </a:p>
      </dgm:t>
    </dgm:pt>
    <dgm:pt modelId="{6BBC0995-A8AB-4329-A477-66D7EE1F5EF2}" type="sibTrans" cxnId="{A87D8F70-FD09-47BF-8AF2-51DC7392DF3B}">
      <dgm:prSet/>
      <dgm:spPr/>
      <dgm:t>
        <a:bodyPr/>
        <a:lstStyle/>
        <a:p>
          <a:pPr algn="just"/>
          <a:endParaRPr lang="es-EC" sz="1400"/>
        </a:p>
      </dgm:t>
    </dgm:pt>
    <dgm:pt modelId="{1CAFFBA1-BC6A-4C93-9E3D-2413B6100934}">
      <dgm:prSet phldrT="[Texto]" custT="1"/>
      <dgm:spPr/>
      <dgm:t>
        <a:bodyPr/>
        <a:lstStyle/>
        <a:p>
          <a:pPr algn="just"/>
          <a:r>
            <a:rPr lang="es-EC" sz="1400" u="none" dirty="0" smtClean="0"/>
            <a:t>El presupuesto referencial de la alternativa con mayor puntuación después de un análisis para la Ciclovía en el tramo Puente 1 – El Triángulo es de 3’049.614,37 por 8.22Km</a:t>
          </a:r>
          <a:endParaRPr lang="es-EC" sz="1400" dirty="0"/>
        </a:p>
      </dgm:t>
    </dgm:pt>
    <dgm:pt modelId="{77591745-A9CC-4FB4-B54E-226DCD480A52}" type="parTrans" cxnId="{3AA56B0D-FBAF-4FB1-BD36-3E569149B2C4}">
      <dgm:prSet/>
      <dgm:spPr/>
      <dgm:t>
        <a:bodyPr/>
        <a:lstStyle/>
        <a:p>
          <a:pPr algn="just"/>
          <a:endParaRPr lang="es-EC" sz="1400"/>
        </a:p>
      </dgm:t>
    </dgm:pt>
    <dgm:pt modelId="{DBC7C099-9B74-4809-8FB3-2987D128419B}" type="sibTrans" cxnId="{3AA56B0D-FBAF-4FB1-BD36-3E569149B2C4}">
      <dgm:prSet/>
      <dgm:spPr/>
      <dgm:t>
        <a:bodyPr/>
        <a:lstStyle/>
        <a:p>
          <a:pPr algn="just"/>
          <a:endParaRPr lang="es-EC" sz="1400"/>
        </a:p>
      </dgm:t>
    </dgm:pt>
    <dgm:pt modelId="{49ACE6B1-3960-484F-8A41-0B22BCFB3725}">
      <dgm:prSet phldrT="[Texto]" custT="1"/>
      <dgm:spPr/>
      <dgm:t>
        <a:bodyPr/>
        <a:lstStyle/>
        <a:p>
          <a:pPr algn="just"/>
          <a:r>
            <a:rPr lang="es-EC" sz="1400" u="none" dirty="0" smtClean="0"/>
            <a:t>Para el diseño de las protecciones vehiculares laterales se consideró la norma ASSHTO LRFD 2005 </a:t>
          </a:r>
          <a:endParaRPr lang="es-EC" sz="1400" dirty="0"/>
        </a:p>
      </dgm:t>
    </dgm:pt>
    <dgm:pt modelId="{69E15256-337F-45CB-BA98-404668B69EBC}" type="parTrans" cxnId="{E5ECDE73-3370-43BC-A6A5-E705118F0C50}">
      <dgm:prSet/>
      <dgm:spPr/>
      <dgm:t>
        <a:bodyPr/>
        <a:lstStyle/>
        <a:p>
          <a:pPr algn="just"/>
          <a:endParaRPr lang="es-EC" sz="1400"/>
        </a:p>
      </dgm:t>
    </dgm:pt>
    <dgm:pt modelId="{1B05D68F-78C0-4FD9-8BA1-56E5BBE7B1EC}" type="sibTrans" cxnId="{E5ECDE73-3370-43BC-A6A5-E705118F0C50}">
      <dgm:prSet/>
      <dgm:spPr/>
      <dgm:t>
        <a:bodyPr/>
        <a:lstStyle/>
        <a:p>
          <a:pPr algn="just"/>
          <a:endParaRPr lang="es-EC" sz="1400"/>
        </a:p>
      </dgm:t>
    </dgm:pt>
    <dgm:pt modelId="{C080F4C7-76AE-46FA-B753-5C5E5FEDF5F5}" type="pres">
      <dgm:prSet presAssocID="{B8F01C0C-059A-4F93-B3F6-00A2BF508E6F}" presName="Name0" presStyleCnt="0">
        <dgm:presLayoutVars>
          <dgm:chMax/>
          <dgm:chPref/>
          <dgm:dir/>
        </dgm:presLayoutVars>
      </dgm:prSet>
      <dgm:spPr/>
      <dgm:t>
        <a:bodyPr/>
        <a:lstStyle/>
        <a:p>
          <a:endParaRPr lang="es-EC"/>
        </a:p>
      </dgm:t>
    </dgm:pt>
    <dgm:pt modelId="{FB5006F6-07AF-473F-A7F3-25FF5F3234AA}" type="pres">
      <dgm:prSet presAssocID="{923CCFCE-BC8F-4FE4-9190-A72A916F4E19}" presName="parenttextcomposite" presStyleCnt="0"/>
      <dgm:spPr/>
    </dgm:pt>
    <dgm:pt modelId="{95103894-FE42-4DA5-9718-E62EB7E92D81}" type="pres">
      <dgm:prSet presAssocID="{923CCFCE-BC8F-4FE4-9190-A72A916F4E19}" presName="parenttext" presStyleLbl="revTx" presStyleIdx="0" presStyleCnt="3" custScaleX="109563">
        <dgm:presLayoutVars>
          <dgm:chMax/>
          <dgm:chPref val="2"/>
          <dgm:bulletEnabled val="1"/>
        </dgm:presLayoutVars>
      </dgm:prSet>
      <dgm:spPr/>
      <dgm:t>
        <a:bodyPr/>
        <a:lstStyle/>
        <a:p>
          <a:endParaRPr lang="es-EC"/>
        </a:p>
      </dgm:t>
    </dgm:pt>
    <dgm:pt modelId="{6C2A552C-C002-4766-85FD-30C583BC92CB}" type="pres">
      <dgm:prSet presAssocID="{923CCFCE-BC8F-4FE4-9190-A72A916F4E19}" presName="composite" presStyleCnt="0"/>
      <dgm:spPr/>
    </dgm:pt>
    <dgm:pt modelId="{6A33DE29-ACAF-4ABF-97E2-DAFD22A36938}" type="pres">
      <dgm:prSet presAssocID="{923CCFCE-BC8F-4FE4-9190-A72A916F4E19}" presName="chevron1" presStyleLbl="alignNode1" presStyleIdx="0" presStyleCnt="21"/>
      <dgm:spPr/>
    </dgm:pt>
    <dgm:pt modelId="{261CCA40-E4A9-4D14-800C-339463858B88}" type="pres">
      <dgm:prSet presAssocID="{923CCFCE-BC8F-4FE4-9190-A72A916F4E19}" presName="chevron2" presStyleLbl="alignNode1" presStyleIdx="1" presStyleCnt="21"/>
      <dgm:spPr/>
    </dgm:pt>
    <dgm:pt modelId="{4E087F29-FED9-45BC-B582-6A4EC0C7A7BC}" type="pres">
      <dgm:prSet presAssocID="{923CCFCE-BC8F-4FE4-9190-A72A916F4E19}" presName="chevron3" presStyleLbl="alignNode1" presStyleIdx="2" presStyleCnt="21"/>
      <dgm:spPr/>
    </dgm:pt>
    <dgm:pt modelId="{C78C1CF7-0ED8-41FC-AE89-C95F6589E923}" type="pres">
      <dgm:prSet presAssocID="{923CCFCE-BC8F-4FE4-9190-A72A916F4E19}" presName="chevron4" presStyleLbl="alignNode1" presStyleIdx="3" presStyleCnt="21"/>
      <dgm:spPr/>
    </dgm:pt>
    <dgm:pt modelId="{FEEF4629-0838-4997-99D6-68A0BA706BBD}" type="pres">
      <dgm:prSet presAssocID="{923CCFCE-BC8F-4FE4-9190-A72A916F4E19}" presName="chevron5" presStyleLbl="alignNode1" presStyleIdx="4" presStyleCnt="21"/>
      <dgm:spPr/>
    </dgm:pt>
    <dgm:pt modelId="{6B801E93-0507-41D8-A930-81F318DB4B7A}" type="pres">
      <dgm:prSet presAssocID="{923CCFCE-BC8F-4FE4-9190-A72A916F4E19}" presName="chevron6" presStyleLbl="alignNode1" presStyleIdx="5" presStyleCnt="21"/>
      <dgm:spPr/>
    </dgm:pt>
    <dgm:pt modelId="{8DD1F9AF-980E-4CAB-BE1B-C35392C3AD02}" type="pres">
      <dgm:prSet presAssocID="{923CCFCE-BC8F-4FE4-9190-A72A916F4E19}" presName="chevron7" presStyleLbl="alignNode1" presStyleIdx="6" presStyleCnt="21"/>
      <dgm:spPr/>
    </dgm:pt>
    <dgm:pt modelId="{F8F1F21D-E3E6-466A-B31D-8D3CF3E018B5}" type="pres">
      <dgm:prSet presAssocID="{923CCFCE-BC8F-4FE4-9190-A72A916F4E19}" presName="childtext" presStyleLbl="solidFgAcc1" presStyleIdx="0" presStyleCnt="3" custScaleX="107820" custScaleY="71148">
        <dgm:presLayoutVars>
          <dgm:chMax/>
          <dgm:chPref val="0"/>
          <dgm:bulletEnabled val="1"/>
        </dgm:presLayoutVars>
      </dgm:prSet>
      <dgm:spPr/>
      <dgm:t>
        <a:bodyPr/>
        <a:lstStyle/>
        <a:p>
          <a:endParaRPr lang="es-EC"/>
        </a:p>
      </dgm:t>
    </dgm:pt>
    <dgm:pt modelId="{7D8CD7FD-6EC2-4A6F-9169-E0EB9F182D26}" type="pres">
      <dgm:prSet presAssocID="{F79A9D36-E1FD-4D33-A095-005C95F19E13}" presName="sibTrans" presStyleCnt="0"/>
      <dgm:spPr/>
    </dgm:pt>
    <dgm:pt modelId="{0CBED380-FEF9-420F-A68D-F825ED3A34D4}" type="pres">
      <dgm:prSet presAssocID="{9B1F3FC4-1B87-475F-A8DB-F8F39C925555}" presName="parenttextcomposite" presStyleCnt="0"/>
      <dgm:spPr/>
    </dgm:pt>
    <dgm:pt modelId="{4FD57351-0FD2-4276-9012-D8154A31BB1E}" type="pres">
      <dgm:prSet presAssocID="{9B1F3FC4-1B87-475F-A8DB-F8F39C925555}" presName="parenttext" presStyleLbl="revTx" presStyleIdx="1" presStyleCnt="3" custScaleX="114781" custScaleY="106934">
        <dgm:presLayoutVars>
          <dgm:chMax/>
          <dgm:chPref val="2"/>
          <dgm:bulletEnabled val="1"/>
        </dgm:presLayoutVars>
      </dgm:prSet>
      <dgm:spPr/>
      <dgm:t>
        <a:bodyPr/>
        <a:lstStyle/>
        <a:p>
          <a:endParaRPr lang="es-EC"/>
        </a:p>
      </dgm:t>
    </dgm:pt>
    <dgm:pt modelId="{BB835E1F-9AD0-4CBD-BC57-03D213BA8D95}" type="pres">
      <dgm:prSet presAssocID="{9B1F3FC4-1B87-475F-A8DB-F8F39C925555}" presName="composite" presStyleCnt="0"/>
      <dgm:spPr/>
    </dgm:pt>
    <dgm:pt modelId="{607D9C03-BACD-41AD-BBE8-45CD82291741}" type="pres">
      <dgm:prSet presAssocID="{9B1F3FC4-1B87-475F-A8DB-F8F39C925555}" presName="chevron1" presStyleLbl="alignNode1" presStyleIdx="7" presStyleCnt="21"/>
      <dgm:spPr/>
    </dgm:pt>
    <dgm:pt modelId="{855B719B-0216-46B8-B80A-CB4295A17E58}" type="pres">
      <dgm:prSet presAssocID="{9B1F3FC4-1B87-475F-A8DB-F8F39C925555}" presName="chevron2" presStyleLbl="alignNode1" presStyleIdx="8" presStyleCnt="21"/>
      <dgm:spPr/>
    </dgm:pt>
    <dgm:pt modelId="{19B39B41-99FF-4FEF-92A7-577B14A92AA5}" type="pres">
      <dgm:prSet presAssocID="{9B1F3FC4-1B87-475F-A8DB-F8F39C925555}" presName="chevron3" presStyleLbl="alignNode1" presStyleIdx="9" presStyleCnt="21"/>
      <dgm:spPr/>
    </dgm:pt>
    <dgm:pt modelId="{2E200AB4-BC57-4AF9-ADFD-135025355F8F}" type="pres">
      <dgm:prSet presAssocID="{9B1F3FC4-1B87-475F-A8DB-F8F39C925555}" presName="chevron4" presStyleLbl="alignNode1" presStyleIdx="10" presStyleCnt="21"/>
      <dgm:spPr/>
    </dgm:pt>
    <dgm:pt modelId="{91CB3159-FFCF-4C6D-A672-0EE21150659E}" type="pres">
      <dgm:prSet presAssocID="{9B1F3FC4-1B87-475F-A8DB-F8F39C925555}" presName="chevron5" presStyleLbl="alignNode1" presStyleIdx="11" presStyleCnt="21"/>
      <dgm:spPr/>
    </dgm:pt>
    <dgm:pt modelId="{436A9BAE-35B2-445C-9244-9BBE3FF3FA25}" type="pres">
      <dgm:prSet presAssocID="{9B1F3FC4-1B87-475F-A8DB-F8F39C925555}" presName="chevron6" presStyleLbl="alignNode1" presStyleIdx="12" presStyleCnt="21"/>
      <dgm:spPr/>
    </dgm:pt>
    <dgm:pt modelId="{DCB7422C-5BCA-44B4-BD90-773A97222202}" type="pres">
      <dgm:prSet presAssocID="{9B1F3FC4-1B87-475F-A8DB-F8F39C925555}" presName="chevron7" presStyleLbl="alignNode1" presStyleIdx="13" presStyleCnt="21"/>
      <dgm:spPr/>
    </dgm:pt>
    <dgm:pt modelId="{32ECB86D-2F07-493E-96E6-1FDBC25DB4B5}" type="pres">
      <dgm:prSet presAssocID="{9B1F3FC4-1B87-475F-A8DB-F8F39C925555}" presName="childtext" presStyleLbl="solidFgAcc1" presStyleIdx="1" presStyleCnt="3" custScaleX="106203" custScaleY="72674" custLinFactNeighborX="-794">
        <dgm:presLayoutVars>
          <dgm:chMax/>
          <dgm:chPref val="0"/>
          <dgm:bulletEnabled val="1"/>
        </dgm:presLayoutVars>
      </dgm:prSet>
      <dgm:spPr/>
      <dgm:t>
        <a:bodyPr/>
        <a:lstStyle/>
        <a:p>
          <a:endParaRPr lang="es-EC"/>
        </a:p>
      </dgm:t>
    </dgm:pt>
    <dgm:pt modelId="{1CDCC909-586A-492F-9FBA-4C1ECB947049}" type="pres">
      <dgm:prSet presAssocID="{8D1D0016-7B05-48C5-AD5D-4BFEE4839DBD}" presName="sibTrans" presStyleCnt="0"/>
      <dgm:spPr/>
    </dgm:pt>
    <dgm:pt modelId="{A2F91716-7CED-4B7E-8E75-7304945C3405}" type="pres">
      <dgm:prSet presAssocID="{1CAFFBA1-BC6A-4C93-9E3D-2413B6100934}" presName="parenttextcomposite" presStyleCnt="0"/>
      <dgm:spPr/>
    </dgm:pt>
    <dgm:pt modelId="{915D8E49-FC3D-4167-9FF0-A6C617A9C1FF}" type="pres">
      <dgm:prSet presAssocID="{1CAFFBA1-BC6A-4C93-9E3D-2413B6100934}" presName="parenttext" presStyleLbl="revTx" presStyleIdx="2" presStyleCnt="3" custScaleX="107243" custScaleY="126672">
        <dgm:presLayoutVars>
          <dgm:chMax/>
          <dgm:chPref val="2"/>
          <dgm:bulletEnabled val="1"/>
        </dgm:presLayoutVars>
      </dgm:prSet>
      <dgm:spPr/>
      <dgm:t>
        <a:bodyPr/>
        <a:lstStyle/>
        <a:p>
          <a:endParaRPr lang="es-EC"/>
        </a:p>
      </dgm:t>
    </dgm:pt>
    <dgm:pt modelId="{BE1D4C97-F38D-4FAE-8512-1AD69CFCBFBB}" type="pres">
      <dgm:prSet presAssocID="{1CAFFBA1-BC6A-4C93-9E3D-2413B6100934}" presName="composite" presStyleCnt="0"/>
      <dgm:spPr/>
    </dgm:pt>
    <dgm:pt modelId="{B0DE710C-748A-42CF-BB02-F4F671E80B5A}" type="pres">
      <dgm:prSet presAssocID="{1CAFFBA1-BC6A-4C93-9E3D-2413B6100934}" presName="chevron1" presStyleLbl="alignNode1" presStyleIdx="14" presStyleCnt="21"/>
      <dgm:spPr/>
    </dgm:pt>
    <dgm:pt modelId="{6BB32174-94AF-4317-99AC-A6B3F0F12353}" type="pres">
      <dgm:prSet presAssocID="{1CAFFBA1-BC6A-4C93-9E3D-2413B6100934}" presName="chevron2" presStyleLbl="alignNode1" presStyleIdx="15" presStyleCnt="21"/>
      <dgm:spPr/>
    </dgm:pt>
    <dgm:pt modelId="{2C092246-87BE-4834-A46B-7BFDDEBC5E0C}" type="pres">
      <dgm:prSet presAssocID="{1CAFFBA1-BC6A-4C93-9E3D-2413B6100934}" presName="chevron3" presStyleLbl="alignNode1" presStyleIdx="16" presStyleCnt="21"/>
      <dgm:spPr/>
    </dgm:pt>
    <dgm:pt modelId="{59F499EA-4CB1-47D0-952D-3314FEEF501B}" type="pres">
      <dgm:prSet presAssocID="{1CAFFBA1-BC6A-4C93-9E3D-2413B6100934}" presName="chevron4" presStyleLbl="alignNode1" presStyleIdx="17" presStyleCnt="21"/>
      <dgm:spPr/>
    </dgm:pt>
    <dgm:pt modelId="{B19DBFBA-C8FE-40D9-8996-5079ADE5523E}" type="pres">
      <dgm:prSet presAssocID="{1CAFFBA1-BC6A-4C93-9E3D-2413B6100934}" presName="chevron5" presStyleLbl="alignNode1" presStyleIdx="18" presStyleCnt="21"/>
      <dgm:spPr/>
    </dgm:pt>
    <dgm:pt modelId="{C7F7679D-9933-4524-A1F6-EF8D20B48C09}" type="pres">
      <dgm:prSet presAssocID="{1CAFFBA1-BC6A-4C93-9E3D-2413B6100934}" presName="chevron6" presStyleLbl="alignNode1" presStyleIdx="19" presStyleCnt="21"/>
      <dgm:spPr/>
    </dgm:pt>
    <dgm:pt modelId="{F6360696-89B7-43F0-991C-D7775A44943C}" type="pres">
      <dgm:prSet presAssocID="{1CAFFBA1-BC6A-4C93-9E3D-2413B6100934}" presName="chevron7" presStyleLbl="alignNode1" presStyleIdx="20" presStyleCnt="21"/>
      <dgm:spPr/>
    </dgm:pt>
    <dgm:pt modelId="{1C1B2E7A-D565-4581-B0F1-B55B8BE219AC}" type="pres">
      <dgm:prSet presAssocID="{1CAFFBA1-BC6A-4C93-9E3D-2413B6100934}" presName="childtext" presStyleLbl="solidFgAcc1" presStyleIdx="2" presStyleCnt="3" custScaleX="106355" custScaleY="75551">
        <dgm:presLayoutVars>
          <dgm:chMax/>
          <dgm:chPref val="0"/>
          <dgm:bulletEnabled val="1"/>
        </dgm:presLayoutVars>
      </dgm:prSet>
      <dgm:spPr/>
      <dgm:t>
        <a:bodyPr/>
        <a:lstStyle/>
        <a:p>
          <a:endParaRPr lang="es-EC"/>
        </a:p>
      </dgm:t>
    </dgm:pt>
  </dgm:ptLst>
  <dgm:cxnLst>
    <dgm:cxn modelId="{C5257AC1-7468-4E89-83CE-2C5569764F58}" type="presOf" srcId="{B8F01C0C-059A-4F93-B3F6-00A2BF508E6F}" destId="{C080F4C7-76AE-46FA-B753-5C5E5FEDF5F5}" srcOrd="0" destOrd="0" presId="urn:microsoft.com/office/officeart/2008/layout/VerticalAccentList"/>
    <dgm:cxn modelId="{E5ECDE73-3370-43BC-A6A5-E705118F0C50}" srcId="{1CAFFBA1-BC6A-4C93-9E3D-2413B6100934}" destId="{49ACE6B1-3960-484F-8A41-0B22BCFB3725}" srcOrd="0" destOrd="0" parTransId="{69E15256-337F-45CB-BA98-404668B69EBC}" sibTransId="{1B05D68F-78C0-4FD9-8BA1-56E5BBE7B1EC}"/>
    <dgm:cxn modelId="{BEECE51B-B255-4D74-A875-E7BE37B3508D}" type="presOf" srcId="{1CAFFBA1-BC6A-4C93-9E3D-2413B6100934}" destId="{915D8E49-FC3D-4167-9FF0-A6C617A9C1FF}" srcOrd="0" destOrd="0" presId="urn:microsoft.com/office/officeart/2008/layout/VerticalAccentList"/>
    <dgm:cxn modelId="{3AA56B0D-FBAF-4FB1-BD36-3E569149B2C4}" srcId="{B8F01C0C-059A-4F93-B3F6-00A2BF508E6F}" destId="{1CAFFBA1-BC6A-4C93-9E3D-2413B6100934}" srcOrd="2" destOrd="0" parTransId="{77591745-A9CC-4FB4-B54E-226DCD480A52}" sibTransId="{DBC7C099-9B74-4809-8FB3-2987D128419B}"/>
    <dgm:cxn modelId="{A2260F5E-AAD0-403D-85AD-77A6E5321196}" srcId="{923CCFCE-BC8F-4FE4-9190-A72A916F4E19}" destId="{99B4C5C6-213C-4630-8D23-1E58536C8D00}" srcOrd="0" destOrd="0" parTransId="{F1202812-818B-49FD-A5C8-D4F663132448}" sibTransId="{58FA5869-EC17-467D-8B38-61320A13A21F}"/>
    <dgm:cxn modelId="{B9C1B44E-B295-441A-8B5E-52CE2190F6A7}" type="presOf" srcId="{9B1F3FC4-1B87-475F-A8DB-F8F39C925555}" destId="{4FD57351-0FD2-4276-9012-D8154A31BB1E}" srcOrd="0" destOrd="0" presId="urn:microsoft.com/office/officeart/2008/layout/VerticalAccentList"/>
    <dgm:cxn modelId="{898C172F-4067-4D5F-BE9E-C94E409B53DE}" srcId="{B8F01C0C-059A-4F93-B3F6-00A2BF508E6F}" destId="{9B1F3FC4-1B87-475F-A8DB-F8F39C925555}" srcOrd="1" destOrd="0" parTransId="{2BD3E936-AE13-49F8-9168-6A922F4025E8}" sibTransId="{8D1D0016-7B05-48C5-AD5D-4BFEE4839DBD}"/>
    <dgm:cxn modelId="{E2E04BD8-1F4F-4599-8DFB-47C161676169}" type="presOf" srcId="{30794BA1-4F4B-4E57-81B8-8ACDB9EC5AEF}" destId="{32ECB86D-2F07-493E-96E6-1FDBC25DB4B5}" srcOrd="0" destOrd="0" presId="urn:microsoft.com/office/officeart/2008/layout/VerticalAccentList"/>
    <dgm:cxn modelId="{40B3C1CA-1872-4600-A74C-1A13C3CAAE18}" type="presOf" srcId="{923CCFCE-BC8F-4FE4-9190-A72A916F4E19}" destId="{95103894-FE42-4DA5-9718-E62EB7E92D81}" srcOrd="0" destOrd="0" presId="urn:microsoft.com/office/officeart/2008/layout/VerticalAccentList"/>
    <dgm:cxn modelId="{DFB0C4E8-DC59-41B5-B959-D6AC8F10391F}" type="presOf" srcId="{49ACE6B1-3960-484F-8A41-0B22BCFB3725}" destId="{1C1B2E7A-D565-4581-B0F1-B55B8BE219AC}" srcOrd="0" destOrd="0" presId="urn:microsoft.com/office/officeart/2008/layout/VerticalAccentList"/>
    <dgm:cxn modelId="{A87D8F70-FD09-47BF-8AF2-51DC7392DF3B}" srcId="{9B1F3FC4-1B87-475F-A8DB-F8F39C925555}" destId="{30794BA1-4F4B-4E57-81B8-8ACDB9EC5AEF}" srcOrd="0" destOrd="0" parTransId="{4294EB23-0F86-471B-BECE-58B3D71EC462}" sibTransId="{6BBC0995-A8AB-4329-A477-66D7EE1F5EF2}"/>
    <dgm:cxn modelId="{626B75EA-7734-4DEF-A20B-5CBF70CF6027}" srcId="{B8F01C0C-059A-4F93-B3F6-00A2BF508E6F}" destId="{923CCFCE-BC8F-4FE4-9190-A72A916F4E19}" srcOrd="0" destOrd="0" parTransId="{D82DD209-B89B-44FC-8E21-A81990986B7F}" sibTransId="{F79A9D36-E1FD-4D33-A095-005C95F19E13}"/>
    <dgm:cxn modelId="{A8FB5571-996C-4376-A16C-8B958A25B396}" type="presOf" srcId="{99B4C5C6-213C-4630-8D23-1E58536C8D00}" destId="{F8F1F21D-E3E6-466A-B31D-8D3CF3E018B5}" srcOrd="0" destOrd="0" presId="urn:microsoft.com/office/officeart/2008/layout/VerticalAccentList"/>
    <dgm:cxn modelId="{E8DDA7A2-43DF-4809-BFD7-879A897347EE}" type="presParOf" srcId="{C080F4C7-76AE-46FA-B753-5C5E5FEDF5F5}" destId="{FB5006F6-07AF-473F-A7F3-25FF5F3234AA}" srcOrd="0" destOrd="0" presId="urn:microsoft.com/office/officeart/2008/layout/VerticalAccentList"/>
    <dgm:cxn modelId="{526D88EC-F7C4-49F4-94DC-E69F99DA4CDC}" type="presParOf" srcId="{FB5006F6-07AF-473F-A7F3-25FF5F3234AA}" destId="{95103894-FE42-4DA5-9718-E62EB7E92D81}" srcOrd="0" destOrd="0" presId="urn:microsoft.com/office/officeart/2008/layout/VerticalAccentList"/>
    <dgm:cxn modelId="{BD26BBC9-FD2F-47F6-97B5-118D96000B11}" type="presParOf" srcId="{C080F4C7-76AE-46FA-B753-5C5E5FEDF5F5}" destId="{6C2A552C-C002-4766-85FD-30C583BC92CB}" srcOrd="1" destOrd="0" presId="urn:microsoft.com/office/officeart/2008/layout/VerticalAccentList"/>
    <dgm:cxn modelId="{2B65E799-39A2-46B0-9544-5A87FA25A813}" type="presParOf" srcId="{6C2A552C-C002-4766-85FD-30C583BC92CB}" destId="{6A33DE29-ACAF-4ABF-97E2-DAFD22A36938}" srcOrd="0" destOrd="0" presId="urn:microsoft.com/office/officeart/2008/layout/VerticalAccentList"/>
    <dgm:cxn modelId="{5E102543-6E74-44EB-BC27-CAD157AF35D0}" type="presParOf" srcId="{6C2A552C-C002-4766-85FD-30C583BC92CB}" destId="{261CCA40-E4A9-4D14-800C-339463858B88}" srcOrd="1" destOrd="0" presId="urn:microsoft.com/office/officeart/2008/layout/VerticalAccentList"/>
    <dgm:cxn modelId="{EF640EF8-3D06-4305-9ED3-390791A15790}" type="presParOf" srcId="{6C2A552C-C002-4766-85FD-30C583BC92CB}" destId="{4E087F29-FED9-45BC-B582-6A4EC0C7A7BC}" srcOrd="2" destOrd="0" presId="urn:microsoft.com/office/officeart/2008/layout/VerticalAccentList"/>
    <dgm:cxn modelId="{08CD8C99-2A52-4EDE-A30E-CF5F3C74301A}" type="presParOf" srcId="{6C2A552C-C002-4766-85FD-30C583BC92CB}" destId="{C78C1CF7-0ED8-41FC-AE89-C95F6589E923}" srcOrd="3" destOrd="0" presId="urn:microsoft.com/office/officeart/2008/layout/VerticalAccentList"/>
    <dgm:cxn modelId="{1F874BA4-2A3E-4AE6-B665-E7384FFFF1C6}" type="presParOf" srcId="{6C2A552C-C002-4766-85FD-30C583BC92CB}" destId="{FEEF4629-0838-4997-99D6-68A0BA706BBD}" srcOrd="4" destOrd="0" presId="urn:microsoft.com/office/officeart/2008/layout/VerticalAccentList"/>
    <dgm:cxn modelId="{E8796B75-F072-4244-BF3B-902D1B6905CA}" type="presParOf" srcId="{6C2A552C-C002-4766-85FD-30C583BC92CB}" destId="{6B801E93-0507-41D8-A930-81F318DB4B7A}" srcOrd="5" destOrd="0" presId="urn:microsoft.com/office/officeart/2008/layout/VerticalAccentList"/>
    <dgm:cxn modelId="{F675340D-376C-4E14-AECD-24A4E87C6618}" type="presParOf" srcId="{6C2A552C-C002-4766-85FD-30C583BC92CB}" destId="{8DD1F9AF-980E-4CAB-BE1B-C35392C3AD02}" srcOrd="6" destOrd="0" presId="urn:microsoft.com/office/officeart/2008/layout/VerticalAccentList"/>
    <dgm:cxn modelId="{71D21997-7A31-44D9-9AAA-408CD0A7086D}" type="presParOf" srcId="{6C2A552C-C002-4766-85FD-30C583BC92CB}" destId="{F8F1F21D-E3E6-466A-B31D-8D3CF3E018B5}" srcOrd="7" destOrd="0" presId="urn:microsoft.com/office/officeart/2008/layout/VerticalAccentList"/>
    <dgm:cxn modelId="{D6DDDA9F-4665-4E4E-BC29-62ECF91A56FC}" type="presParOf" srcId="{C080F4C7-76AE-46FA-B753-5C5E5FEDF5F5}" destId="{7D8CD7FD-6EC2-4A6F-9169-E0EB9F182D26}" srcOrd="2" destOrd="0" presId="urn:microsoft.com/office/officeart/2008/layout/VerticalAccentList"/>
    <dgm:cxn modelId="{1B00FA4D-220B-4A0C-9D02-CF0FB4E0D074}" type="presParOf" srcId="{C080F4C7-76AE-46FA-B753-5C5E5FEDF5F5}" destId="{0CBED380-FEF9-420F-A68D-F825ED3A34D4}" srcOrd="3" destOrd="0" presId="urn:microsoft.com/office/officeart/2008/layout/VerticalAccentList"/>
    <dgm:cxn modelId="{048379CA-7236-4C2B-85E1-5037C4A09BA3}" type="presParOf" srcId="{0CBED380-FEF9-420F-A68D-F825ED3A34D4}" destId="{4FD57351-0FD2-4276-9012-D8154A31BB1E}" srcOrd="0" destOrd="0" presId="urn:microsoft.com/office/officeart/2008/layout/VerticalAccentList"/>
    <dgm:cxn modelId="{77B9E031-9E46-4DA3-AEB6-7C7DD6E14AC3}" type="presParOf" srcId="{C080F4C7-76AE-46FA-B753-5C5E5FEDF5F5}" destId="{BB835E1F-9AD0-4CBD-BC57-03D213BA8D95}" srcOrd="4" destOrd="0" presId="urn:microsoft.com/office/officeart/2008/layout/VerticalAccentList"/>
    <dgm:cxn modelId="{D00D3598-8C4D-4FE3-9D78-380C3D38544E}" type="presParOf" srcId="{BB835E1F-9AD0-4CBD-BC57-03D213BA8D95}" destId="{607D9C03-BACD-41AD-BBE8-45CD82291741}" srcOrd="0" destOrd="0" presId="urn:microsoft.com/office/officeart/2008/layout/VerticalAccentList"/>
    <dgm:cxn modelId="{BE5F6102-470A-4146-A505-4FF1C6F33D74}" type="presParOf" srcId="{BB835E1F-9AD0-4CBD-BC57-03D213BA8D95}" destId="{855B719B-0216-46B8-B80A-CB4295A17E58}" srcOrd="1" destOrd="0" presId="urn:microsoft.com/office/officeart/2008/layout/VerticalAccentList"/>
    <dgm:cxn modelId="{3DB061FA-DC6F-4059-B78E-52754ACD152B}" type="presParOf" srcId="{BB835E1F-9AD0-4CBD-BC57-03D213BA8D95}" destId="{19B39B41-99FF-4FEF-92A7-577B14A92AA5}" srcOrd="2" destOrd="0" presId="urn:microsoft.com/office/officeart/2008/layout/VerticalAccentList"/>
    <dgm:cxn modelId="{5B43F303-A66A-439A-B9C5-6D71299DAE39}" type="presParOf" srcId="{BB835E1F-9AD0-4CBD-BC57-03D213BA8D95}" destId="{2E200AB4-BC57-4AF9-ADFD-135025355F8F}" srcOrd="3" destOrd="0" presId="urn:microsoft.com/office/officeart/2008/layout/VerticalAccentList"/>
    <dgm:cxn modelId="{9CCDABF9-02D8-4988-AC0D-9DDBEF221FC9}" type="presParOf" srcId="{BB835E1F-9AD0-4CBD-BC57-03D213BA8D95}" destId="{91CB3159-FFCF-4C6D-A672-0EE21150659E}" srcOrd="4" destOrd="0" presId="urn:microsoft.com/office/officeart/2008/layout/VerticalAccentList"/>
    <dgm:cxn modelId="{AC4C6F59-29B8-46F0-82DC-6BE5FFCCBC6E}" type="presParOf" srcId="{BB835E1F-9AD0-4CBD-BC57-03D213BA8D95}" destId="{436A9BAE-35B2-445C-9244-9BBE3FF3FA25}" srcOrd="5" destOrd="0" presId="urn:microsoft.com/office/officeart/2008/layout/VerticalAccentList"/>
    <dgm:cxn modelId="{D83B0095-F372-428C-AD3C-07990CD65A15}" type="presParOf" srcId="{BB835E1F-9AD0-4CBD-BC57-03D213BA8D95}" destId="{DCB7422C-5BCA-44B4-BD90-773A97222202}" srcOrd="6" destOrd="0" presId="urn:microsoft.com/office/officeart/2008/layout/VerticalAccentList"/>
    <dgm:cxn modelId="{BEEDF82D-D6BF-4104-B1BC-A005685F90DC}" type="presParOf" srcId="{BB835E1F-9AD0-4CBD-BC57-03D213BA8D95}" destId="{32ECB86D-2F07-493E-96E6-1FDBC25DB4B5}" srcOrd="7" destOrd="0" presId="urn:microsoft.com/office/officeart/2008/layout/VerticalAccentList"/>
    <dgm:cxn modelId="{1AB6F31A-7FF7-409E-9CCC-A9A57E2708C4}" type="presParOf" srcId="{C080F4C7-76AE-46FA-B753-5C5E5FEDF5F5}" destId="{1CDCC909-586A-492F-9FBA-4C1ECB947049}" srcOrd="5" destOrd="0" presId="urn:microsoft.com/office/officeart/2008/layout/VerticalAccentList"/>
    <dgm:cxn modelId="{314BBF74-AF61-458B-8AB3-73F4E8EAB4A2}" type="presParOf" srcId="{C080F4C7-76AE-46FA-B753-5C5E5FEDF5F5}" destId="{A2F91716-7CED-4B7E-8E75-7304945C3405}" srcOrd="6" destOrd="0" presId="urn:microsoft.com/office/officeart/2008/layout/VerticalAccentList"/>
    <dgm:cxn modelId="{1708D4C2-35D2-4A45-8826-16590C4DF1A8}" type="presParOf" srcId="{A2F91716-7CED-4B7E-8E75-7304945C3405}" destId="{915D8E49-FC3D-4167-9FF0-A6C617A9C1FF}" srcOrd="0" destOrd="0" presId="urn:microsoft.com/office/officeart/2008/layout/VerticalAccentList"/>
    <dgm:cxn modelId="{28D38C27-C06E-46D6-86DF-8C31F1204D1D}" type="presParOf" srcId="{C080F4C7-76AE-46FA-B753-5C5E5FEDF5F5}" destId="{BE1D4C97-F38D-4FAE-8512-1AD69CFCBFBB}" srcOrd="7" destOrd="0" presId="urn:microsoft.com/office/officeart/2008/layout/VerticalAccentList"/>
    <dgm:cxn modelId="{28B344F1-A070-47A6-BACE-4BB3C1F48E2D}" type="presParOf" srcId="{BE1D4C97-F38D-4FAE-8512-1AD69CFCBFBB}" destId="{B0DE710C-748A-42CF-BB02-F4F671E80B5A}" srcOrd="0" destOrd="0" presId="urn:microsoft.com/office/officeart/2008/layout/VerticalAccentList"/>
    <dgm:cxn modelId="{BFFC0352-0D7C-4355-B6E3-6ECF649CFCE9}" type="presParOf" srcId="{BE1D4C97-F38D-4FAE-8512-1AD69CFCBFBB}" destId="{6BB32174-94AF-4317-99AC-A6B3F0F12353}" srcOrd="1" destOrd="0" presId="urn:microsoft.com/office/officeart/2008/layout/VerticalAccentList"/>
    <dgm:cxn modelId="{15AAA8B3-ED10-4E64-A57E-12DBD1FBE904}" type="presParOf" srcId="{BE1D4C97-F38D-4FAE-8512-1AD69CFCBFBB}" destId="{2C092246-87BE-4834-A46B-7BFDDEBC5E0C}" srcOrd="2" destOrd="0" presId="urn:microsoft.com/office/officeart/2008/layout/VerticalAccentList"/>
    <dgm:cxn modelId="{996B54EA-E448-45E3-891D-2473BC99BD3D}" type="presParOf" srcId="{BE1D4C97-F38D-4FAE-8512-1AD69CFCBFBB}" destId="{59F499EA-4CB1-47D0-952D-3314FEEF501B}" srcOrd="3" destOrd="0" presId="urn:microsoft.com/office/officeart/2008/layout/VerticalAccentList"/>
    <dgm:cxn modelId="{D46B61B8-A1F2-4AC7-8544-B444F6A18DCC}" type="presParOf" srcId="{BE1D4C97-F38D-4FAE-8512-1AD69CFCBFBB}" destId="{B19DBFBA-C8FE-40D9-8996-5079ADE5523E}" srcOrd="4" destOrd="0" presId="urn:microsoft.com/office/officeart/2008/layout/VerticalAccentList"/>
    <dgm:cxn modelId="{7AD6F323-C6C0-4C24-89E6-4500DA735A20}" type="presParOf" srcId="{BE1D4C97-F38D-4FAE-8512-1AD69CFCBFBB}" destId="{C7F7679D-9933-4524-A1F6-EF8D20B48C09}" srcOrd="5" destOrd="0" presId="urn:microsoft.com/office/officeart/2008/layout/VerticalAccentList"/>
    <dgm:cxn modelId="{1125E22C-A744-49C1-9077-5DCD919D827D}" type="presParOf" srcId="{BE1D4C97-F38D-4FAE-8512-1AD69CFCBFBB}" destId="{F6360696-89B7-43F0-991C-D7775A44943C}" srcOrd="6" destOrd="0" presId="urn:microsoft.com/office/officeart/2008/layout/VerticalAccentList"/>
    <dgm:cxn modelId="{13C0D31C-1E58-4CA7-A46A-35CE4BC96A9A}" type="presParOf" srcId="{BE1D4C97-F38D-4FAE-8512-1AD69CFCBFBB}" destId="{1C1B2E7A-D565-4581-B0F1-B55B8BE219AC}"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EEB254-4657-4B65-9397-3770A137DCB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C"/>
        </a:p>
      </dgm:t>
    </dgm:pt>
    <dgm:pt modelId="{1A59B033-C9DE-4C0F-AD7E-AC09C53FE813}">
      <dgm:prSet phldrT="[Texto]" custT="1"/>
      <dgm:spPr>
        <a:solidFill>
          <a:srgbClr val="99FF99"/>
        </a:solidFill>
      </dgm:spPr>
      <dgm:t>
        <a:bodyPr/>
        <a:lstStyle/>
        <a:p>
          <a:r>
            <a:rPr lang="es-EC" sz="1800" u="none" dirty="0" smtClean="0">
              <a:solidFill>
                <a:schemeClr val="tx1"/>
              </a:solidFill>
            </a:rPr>
            <a:t>A mayor uso de la bicicleta</a:t>
          </a:r>
          <a:endParaRPr lang="es-EC" sz="1800" dirty="0">
            <a:solidFill>
              <a:schemeClr val="tx1"/>
            </a:solidFill>
          </a:endParaRPr>
        </a:p>
      </dgm:t>
    </dgm:pt>
    <dgm:pt modelId="{4CE187CA-3B72-4A1F-99BF-759A836EC02A}" type="parTrans" cxnId="{8D35495D-6DFC-4641-A9C5-5B983CACF6B6}">
      <dgm:prSet/>
      <dgm:spPr/>
      <dgm:t>
        <a:bodyPr/>
        <a:lstStyle/>
        <a:p>
          <a:endParaRPr lang="es-EC" sz="1800">
            <a:solidFill>
              <a:schemeClr val="tx1"/>
            </a:solidFill>
          </a:endParaRPr>
        </a:p>
      </dgm:t>
    </dgm:pt>
    <dgm:pt modelId="{C16B4EB4-0D50-48DB-82BC-060F6BF25547}" type="sibTrans" cxnId="{8D35495D-6DFC-4641-A9C5-5B983CACF6B6}">
      <dgm:prSet/>
      <dgm:spPr/>
      <dgm:t>
        <a:bodyPr/>
        <a:lstStyle/>
        <a:p>
          <a:endParaRPr lang="es-EC" sz="1800">
            <a:solidFill>
              <a:schemeClr val="tx1"/>
            </a:solidFill>
          </a:endParaRPr>
        </a:p>
      </dgm:t>
    </dgm:pt>
    <dgm:pt modelId="{AD3CC0CE-3F25-4319-84B0-634D6BB0F0F2}">
      <dgm:prSet phldrT="[Texto]" custT="1"/>
      <dgm:spPr>
        <a:solidFill>
          <a:srgbClr val="009900"/>
        </a:solidFill>
      </dgm:spPr>
      <dgm:t>
        <a:bodyPr/>
        <a:lstStyle/>
        <a:p>
          <a:r>
            <a:rPr lang="es-EC" sz="1800" u="none" dirty="0" smtClean="0">
              <a:solidFill>
                <a:schemeClr val="tx1"/>
              </a:solidFill>
            </a:rPr>
            <a:t>Mayor seguridad para los ciclistas</a:t>
          </a:r>
          <a:endParaRPr lang="es-EC" sz="1800" dirty="0">
            <a:solidFill>
              <a:schemeClr val="tx1"/>
            </a:solidFill>
          </a:endParaRPr>
        </a:p>
      </dgm:t>
    </dgm:pt>
    <dgm:pt modelId="{54A84D7C-4DB5-4A15-ACC4-8D44AB5F13B6}" type="parTrans" cxnId="{AE9E8E6A-9C00-4B55-BD42-D3273BF750AC}">
      <dgm:prSet/>
      <dgm:spPr/>
      <dgm:t>
        <a:bodyPr/>
        <a:lstStyle/>
        <a:p>
          <a:endParaRPr lang="es-EC" sz="1800">
            <a:solidFill>
              <a:schemeClr val="tx1"/>
            </a:solidFill>
          </a:endParaRPr>
        </a:p>
      </dgm:t>
    </dgm:pt>
    <dgm:pt modelId="{3263671B-D9F1-4AC7-BF2F-59272A5D359D}" type="sibTrans" cxnId="{AE9E8E6A-9C00-4B55-BD42-D3273BF750AC}">
      <dgm:prSet/>
      <dgm:spPr/>
      <dgm:t>
        <a:bodyPr/>
        <a:lstStyle/>
        <a:p>
          <a:endParaRPr lang="es-EC" sz="1800">
            <a:solidFill>
              <a:schemeClr val="tx1"/>
            </a:solidFill>
          </a:endParaRPr>
        </a:p>
      </dgm:t>
    </dgm:pt>
    <dgm:pt modelId="{3809F2D8-EE12-42CE-ABB9-36852911C3CB}" type="pres">
      <dgm:prSet presAssocID="{37EEB254-4657-4B65-9397-3770A137DCB8}" presName="diagram" presStyleCnt="0">
        <dgm:presLayoutVars>
          <dgm:dir/>
          <dgm:resizeHandles val="exact"/>
        </dgm:presLayoutVars>
      </dgm:prSet>
      <dgm:spPr/>
      <dgm:t>
        <a:bodyPr/>
        <a:lstStyle/>
        <a:p>
          <a:endParaRPr lang="es-EC"/>
        </a:p>
      </dgm:t>
    </dgm:pt>
    <dgm:pt modelId="{48D4C7F6-2133-4DC1-AF5A-6A0EDA463FD7}" type="pres">
      <dgm:prSet presAssocID="{1A59B033-C9DE-4C0F-AD7E-AC09C53FE813}" presName="arrow" presStyleLbl="node1" presStyleIdx="0" presStyleCnt="2">
        <dgm:presLayoutVars>
          <dgm:bulletEnabled val="1"/>
        </dgm:presLayoutVars>
      </dgm:prSet>
      <dgm:spPr/>
      <dgm:t>
        <a:bodyPr/>
        <a:lstStyle/>
        <a:p>
          <a:endParaRPr lang="es-EC"/>
        </a:p>
      </dgm:t>
    </dgm:pt>
    <dgm:pt modelId="{640BA792-87F0-4FA6-A661-F5815278721F}" type="pres">
      <dgm:prSet presAssocID="{AD3CC0CE-3F25-4319-84B0-634D6BB0F0F2}" presName="arrow" presStyleLbl="node1" presStyleIdx="1" presStyleCnt="2">
        <dgm:presLayoutVars>
          <dgm:bulletEnabled val="1"/>
        </dgm:presLayoutVars>
      </dgm:prSet>
      <dgm:spPr/>
      <dgm:t>
        <a:bodyPr/>
        <a:lstStyle/>
        <a:p>
          <a:endParaRPr lang="es-EC"/>
        </a:p>
      </dgm:t>
    </dgm:pt>
  </dgm:ptLst>
  <dgm:cxnLst>
    <dgm:cxn modelId="{8D35495D-6DFC-4641-A9C5-5B983CACF6B6}" srcId="{37EEB254-4657-4B65-9397-3770A137DCB8}" destId="{1A59B033-C9DE-4C0F-AD7E-AC09C53FE813}" srcOrd="0" destOrd="0" parTransId="{4CE187CA-3B72-4A1F-99BF-759A836EC02A}" sibTransId="{C16B4EB4-0D50-48DB-82BC-060F6BF25547}"/>
    <dgm:cxn modelId="{0B9B5B34-4ECE-46A1-8568-91084B3EBC97}" type="presOf" srcId="{AD3CC0CE-3F25-4319-84B0-634D6BB0F0F2}" destId="{640BA792-87F0-4FA6-A661-F5815278721F}" srcOrd="0" destOrd="0" presId="urn:microsoft.com/office/officeart/2005/8/layout/arrow5"/>
    <dgm:cxn modelId="{AE9E8E6A-9C00-4B55-BD42-D3273BF750AC}" srcId="{37EEB254-4657-4B65-9397-3770A137DCB8}" destId="{AD3CC0CE-3F25-4319-84B0-634D6BB0F0F2}" srcOrd="1" destOrd="0" parTransId="{54A84D7C-4DB5-4A15-ACC4-8D44AB5F13B6}" sibTransId="{3263671B-D9F1-4AC7-BF2F-59272A5D359D}"/>
    <dgm:cxn modelId="{CA776F51-D923-44C3-A7D3-754E480B12CB}" type="presOf" srcId="{1A59B033-C9DE-4C0F-AD7E-AC09C53FE813}" destId="{48D4C7F6-2133-4DC1-AF5A-6A0EDA463FD7}" srcOrd="0" destOrd="0" presId="urn:microsoft.com/office/officeart/2005/8/layout/arrow5"/>
    <dgm:cxn modelId="{3E2415EC-38A9-4175-ACBB-320F048F4C4D}" type="presOf" srcId="{37EEB254-4657-4B65-9397-3770A137DCB8}" destId="{3809F2D8-EE12-42CE-ABB9-36852911C3CB}" srcOrd="0" destOrd="0" presId="urn:microsoft.com/office/officeart/2005/8/layout/arrow5"/>
    <dgm:cxn modelId="{3C572081-6E64-40AC-B41E-FA943C4352CE}" type="presParOf" srcId="{3809F2D8-EE12-42CE-ABB9-36852911C3CB}" destId="{48D4C7F6-2133-4DC1-AF5A-6A0EDA463FD7}" srcOrd="0" destOrd="0" presId="urn:microsoft.com/office/officeart/2005/8/layout/arrow5"/>
    <dgm:cxn modelId="{AEB37FD8-9F7D-4A9B-9E9F-502FB16D23AE}" type="presParOf" srcId="{3809F2D8-EE12-42CE-ABB9-36852911C3CB}" destId="{640BA792-87F0-4FA6-A661-F5815278721F}"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F01C0C-059A-4F93-B3F6-00A2BF508E6F}" type="doc">
      <dgm:prSet loTypeId="urn:microsoft.com/office/officeart/2008/layout/VerticalAccentList" loCatId="list" qsTypeId="urn:microsoft.com/office/officeart/2005/8/quickstyle/simple1" qsCatId="simple" csTypeId="urn:microsoft.com/office/officeart/2005/8/colors/accent1_4" csCatId="accent1" phldr="1"/>
      <dgm:spPr/>
      <dgm:t>
        <a:bodyPr/>
        <a:lstStyle/>
        <a:p>
          <a:endParaRPr lang="es-EC"/>
        </a:p>
      </dgm:t>
    </dgm:pt>
    <dgm:pt modelId="{923CCFCE-BC8F-4FE4-9190-A72A916F4E19}">
      <dgm:prSet phldrT="[Texto]" custT="1"/>
      <dgm:spPr/>
      <dgm:t>
        <a:bodyPr/>
        <a:lstStyle/>
        <a:p>
          <a:pPr algn="just"/>
          <a:r>
            <a:rPr lang="es-EC" sz="1400" u="none" dirty="0" smtClean="0"/>
            <a:t>Al tratarse de un proyecto social y no generar directamente ingresos económicos, se consideró los ahorros de la población que utilizaría la ciclovía en un futuro como ingresos, basándose  en el porcentaje de aprobación del proyecto</a:t>
          </a:r>
          <a:endParaRPr lang="es-EC" sz="1400" dirty="0"/>
        </a:p>
      </dgm:t>
    </dgm:pt>
    <dgm:pt modelId="{D82DD209-B89B-44FC-8E21-A81990986B7F}" type="parTrans" cxnId="{626B75EA-7734-4DEF-A20B-5CBF70CF6027}">
      <dgm:prSet/>
      <dgm:spPr/>
      <dgm:t>
        <a:bodyPr/>
        <a:lstStyle/>
        <a:p>
          <a:pPr algn="just"/>
          <a:endParaRPr lang="es-EC" sz="1400"/>
        </a:p>
      </dgm:t>
    </dgm:pt>
    <dgm:pt modelId="{F79A9D36-E1FD-4D33-A095-005C95F19E13}" type="sibTrans" cxnId="{626B75EA-7734-4DEF-A20B-5CBF70CF6027}">
      <dgm:prSet/>
      <dgm:spPr/>
      <dgm:t>
        <a:bodyPr/>
        <a:lstStyle/>
        <a:p>
          <a:pPr algn="just"/>
          <a:endParaRPr lang="es-EC" sz="1400"/>
        </a:p>
      </dgm:t>
    </dgm:pt>
    <dgm:pt modelId="{99B4C5C6-213C-4630-8D23-1E58536C8D00}">
      <dgm:prSet phldrT="[Texto]" custT="1"/>
      <dgm:spPr/>
      <dgm:t>
        <a:bodyPr/>
        <a:lstStyle/>
        <a:p>
          <a:pPr algn="just"/>
          <a:r>
            <a:rPr lang="es-EC" sz="1400" u="none" dirty="0" smtClean="0"/>
            <a:t>se realizó un análisis de escenarios para conocer el momento en que dejaría de ser factible lo cual nos indicó que si solamente el 10% de la población utiliza la ciclovía en un tramo de 4 km y los costos aumentan en un 20% el proyecto sigue siendo viable con un VAN positivo de 198.449,69.</a:t>
          </a:r>
          <a:endParaRPr lang="es-EC" sz="1400" dirty="0"/>
        </a:p>
      </dgm:t>
    </dgm:pt>
    <dgm:pt modelId="{F1202812-818B-49FD-A5C8-D4F663132448}" type="parTrans" cxnId="{A2260F5E-AAD0-403D-85AD-77A6E5321196}">
      <dgm:prSet/>
      <dgm:spPr/>
      <dgm:t>
        <a:bodyPr/>
        <a:lstStyle/>
        <a:p>
          <a:pPr algn="just"/>
          <a:endParaRPr lang="es-EC" sz="1400"/>
        </a:p>
      </dgm:t>
    </dgm:pt>
    <dgm:pt modelId="{58FA5869-EC17-467D-8B38-61320A13A21F}" type="sibTrans" cxnId="{A2260F5E-AAD0-403D-85AD-77A6E5321196}">
      <dgm:prSet/>
      <dgm:spPr/>
      <dgm:t>
        <a:bodyPr/>
        <a:lstStyle/>
        <a:p>
          <a:pPr algn="just"/>
          <a:endParaRPr lang="es-EC" sz="1400"/>
        </a:p>
      </dgm:t>
    </dgm:pt>
    <dgm:pt modelId="{9B1F3FC4-1B87-475F-A8DB-F8F39C925555}">
      <dgm:prSet phldrT="[Texto]" custT="1"/>
      <dgm:spPr/>
      <dgm:t>
        <a:bodyPr/>
        <a:lstStyle/>
        <a:p>
          <a:pPr algn="just"/>
          <a:r>
            <a:rPr lang="es-EC" sz="1400" u="none" dirty="0" smtClean="0"/>
            <a:t>En caso de que no se pueda obtener la cuantificación económica de un proyecto social se considera que los beneficiarios son directamente los usuarios de proyecto que en este caso son representados por el 70% (35.476) de los encuestados de una población de 50.680 habitantes</a:t>
          </a:r>
          <a:endParaRPr lang="es-EC" sz="1400" dirty="0"/>
        </a:p>
      </dgm:t>
    </dgm:pt>
    <dgm:pt modelId="{2BD3E936-AE13-49F8-9168-6A922F4025E8}" type="parTrans" cxnId="{898C172F-4067-4D5F-BE9E-C94E409B53DE}">
      <dgm:prSet/>
      <dgm:spPr/>
      <dgm:t>
        <a:bodyPr/>
        <a:lstStyle/>
        <a:p>
          <a:pPr algn="just"/>
          <a:endParaRPr lang="es-EC" sz="1400"/>
        </a:p>
      </dgm:t>
    </dgm:pt>
    <dgm:pt modelId="{8D1D0016-7B05-48C5-AD5D-4BFEE4839DBD}" type="sibTrans" cxnId="{898C172F-4067-4D5F-BE9E-C94E409B53DE}">
      <dgm:prSet/>
      <dgm:spPr/>
      <dgm:t>
        <a:bodyPr/>
        <a:lstStyle/>
        <a:p>
          <a:pPr algn="just"/>
          <a:endParaRPr lang="es-EC" sz="1400"/>
        </a:p>
      </dgm:t>
    </dgm:pt>
    <dgm:pt modelId="{30794BA1-4F4B-4E57-81B8-8ACDB9EC5AEF}">
      <dgm:prSet phldrT="[Texto]" custT="1"/>
      <dgm:spPr/>
      <dgm:t>
        <a:bodyPr/>
        <a:lstStyle/>
        <a:p>
          <a:pPr algn="just"/>
          <a:r>
            <a:rPr lang="es-EC" sz="1400" u="none" dirty="0" smtClean="0"/>
            <a:t>Para la realización del impacto ambiental se utilizó una matriz de doble entrada conocida como matriz de </a:t>
          </a:r>
          <a:r>
            <a:rPr lang="es-EC" sz="1400" u="none" dirty="0" err="1" smtClean="0"/>
            <a:t>Leopold</a:t>
          </a:r>
          <a:r>
            <a:rPr lang="es-EC" sz="1400" u="none" dirty="0" smtClean="0"/>
            <a:t> para evaluar los impactos negativos y positivos que generan las actividades del proyecto</a:t>
          </a:r>
          <a:endParaRPr lang="es-EC" sz="1400" dirty="0"/>
        </a:p>
      </dgm:t>
    </dgm:pt>
    <dgm:pt modelId="{4294EB23-0F86-471B-BECE-58B3D71EC462}" type="parTrans" cxnId="{A87D8F70-FD09-47BF-8AF2-51DC7392DF3B}">
      <dgm:prSet/>
      <dgm:spPr/>
      <dgm:t>
        <a:bodyPr/>
        <a:lstStyle/>
        <a:p>
          <a:pPr algn="just"/>
          <a:endParaRPr lang="es-EC" sz="1400"/>
        </a:p>
      </dgm:t>
    </dgm:pt>
    <dgm:pt modelId="{6BBC0995-A8AB-4329-A477-66D7EE1F5EF2}" type="sibTrans" cxnId="{A87D8F70-FD09-47BF-8AF2-51DC7392DF3B}">
      <dgm:prSet/>
      <dgm:spPr/>
      <dgm:t>
        <a:bodyPr/>
        <a:lstStyle/>
        <a:p>
          <a:pPr algn="just"/>
          <a:endParaRPr lang="es-EC" sz="1400"/>
        </a:p>
      </dgm:t>
    </dgm:pt>
    <dgm:pt modelId="{1CAFFBA1-BC6A-4C93-9E3D-2413B6100934}">
      <dgm:prSet phldrT="[Texto]" custT="1"/>
      <dgm:spPr/>
      <dgm:t>
        <a:bodyPr/>
        <a:lstStyle/>
        <a:p>
          <a:pPr algn="just"/>
          <a:r>
            <a:rPr lang="es-EC" sz="1400" u="none" dirty="0" smtClean="0"/>
            <a:t>Los lineamientos del diseño horizontal formados por las curvas y las tangentes fueron trazadas paralelas a la Autopista General Rumiñahui obteniéndose así curvas de radios muy amplios que dan seguridad a los ciclistas y deben utilizarla con una velocidad máxima de 40km/h</a:t>
          </a:r>
          <a:endParaRPr lang="es-EC" sz="1400" dirty="0"/>
        </a:p>
      </dgm:t>
    </dgm:pt>
    <dgm:pt modelId="{77591745-A9CC-4FB4-B54E-226DCD480A52}" type="parTrans" cxnId="{3AA56B0D-FBAF-4FB1-BD36-3E569149B2C4}">
      <dgm:prSet/>
      <dgm:spPr/>
      <dgm:t>
        <a:bodyPr/>
        <a:lstStyle/>
        <a:p>
          <a:pPr algn="just"/>
          <a:endParaRPr lang="es-EC" sz="1400"/>
        </a:p>
      </dgm:t>
    </dgm:pt>
    <dgm:pt modelId="{DBC7C099-9B74-4809-8FB3-2987D128419B}" type="sibTrans" cxnId="{3AA56B0D-FBAF-4FB1-BD36-3E569149B2C4}">
      <dgm:prSet/>
      <dgm:spPr/>
      <dgm:t>
        <a:bodyPr/>
        <a:lstStyle/>
        <a:p>
          <a:pPr algn="just"/>
          <a:endParaRPr lang="es-EC" sz="1400"/>
        </a:p>
      </dgm:t>
    </dgm:pt>
    <dgm:pt modelId="{49ACE6B1-3960-484F-8A41-0B22BCFB3725}">
      <dgm:prSet phldrT="[Texto]" custT="1"/>
      <dgm:spPr/>
      <dgm:t>
        <a:bodyPr/>
        <a:lstStyle/>
        <a:p>
          <a:pPr algn="just"/>
          <a:r>
            <a:rPr lang="es-EC" sz="1400" u="none" dirty="0" smtClean="0"/>
            <a:t>En el caso de los lineamientos del diseño vertical fueron trazados siguiendo de cerca la cota del terreno y de esa manera se buscó generar la menor cantidad de cortes y rellenos</a:t>
          </a:r>
          <a:endParaRPr lang="es-EC" sz="1400" dirty="0"/>
        </a:p>
      </dgm:t>
    </dgm:pt>
    <dgm:pt modelId="{69E15256-337F-45CB-BA98-404668B69EBC}" type="parTrans" cxnId="{E5ECDE73-3370-43BC-A6A5-E705118F0C50}">
      <dgm:prSet/>
      <dgm:spPr/>
      <dgm:t>
        <a:bodyPr/>
        <a:lstStyle/>
        <a:p>
          <a:pPr algn="just"/>
          <a:endParaRPr lang="es-EC" sz="1400"/>
        </a:p>
      </dgm:t>
    </dgm:pt>
    <dgm:pt modelId="{1B05D68F-78C0-4FD9-8BA1-56E5BBE7B1EC}" type="sibTrans" cxnId="{E5ECDE73-3370-43BC-A6A5-E705118F0C50}">
      <dgm:prSet/>
      <dgm:spPr/>
      <dgm:t>
        <a:bodyPr/>
        <a:lstStyle/>
        <a:p>
          <a:pPr algn="just"/>
          <a:endParaRPr lang="es-EC" sz="1400"/>
        </a:p>
      </dgm:t>
    </dgm:pt>
    <dgm:pt modelId="{C080F4C7-76AE-46FA-B753-5C5E5FEDF5F5}" type="pres">
      <dgm:prSet presAssocID="{B8F01C0C-059A-4F93-B3F6-00A2BF508E6F}" presName="Name0" presStyleCnt="0">
        <dgm:presLayoutVars>
          <dgm:chMax/>
          <dgm:chPref/>
          <dgm:dir/>
        </dgm:presLayoutVars>
      </dgm:prSet>
      <dgm:spPr/>
      <dgm:t>
        <a:bodyPr/>
        <a:lstStyle/>
        <a:p>
          <a:endParaRPr lang="es-EC"/>
        </a:p>
      </dgm:t>
    </dgm:pt>
    <dgm:pt modelId="{FB5006F6-07AF-473F-A7F3-25FF5F3234AA}" type="pres">
      <dgm:prSet presAssocID="{923CCFCE-BC8F-4FE4-9190-A72A916F4E19}" presName="parenttextcomposite" presStyleCnt="0"/>
      <dgm:spPr/>
    </dgm:pt>
    <dgm:pt modelId="{95103894-FE42-4DA5-9718-E62EB7E92D81}" type="pres">
      <dgm:prSet presAssocID="{923CCFCE-BC8F-4FE4-9190-A72A916F4E19}" presName="parenttext" presStyleLbl="revTx" presStyleIdx="0" presStyleCnt="3" custScaleX="121512">
        <dgm:presLayoutVars>
          <dgm:chMax/>
          <dgm:chPref val="2"/>
          <dgm:bulletEnabled val="1"/>
        </dgm:presLayoutVars>
      </dgm:prSet>
      <dgm:spPr/>
      <dgm:t>
        <a:bodyPr/>
        <a:lstStyle/>
        <a:p>
          <a:endParaRPr lang="es-EC"/>
        </a:p>
      </dgm:t>
    </dgm:pt>
    <dgm:pt modelId="{6C2A552C-C002-4766-85FD-30C583BC92CB}" type="pres">
      <dgm:prSet presAssocID="{923CCFCE-BC8F-4FE4-9190-A72A916F4E19}" presName="composite" presStyleCnt="0"/>
      <dgm:spPr/>
    </dgm:pt>
    <dgm:pt modelId="{6A33DE29-ACAF-4ABF-97E2-DAFD22A36938}" type="pres">
      <dgm:prSet presAssocID="{923CCFCE-BC8F-4FE4-9190-A72A916F4E19}" presName="chevron1" presStyleLbl="alignNode1" presStyleIdx="0" presStyleCnt="21"/>
      <dgm:spPr/>
    </dgm:pt>
    <dgm:pt modelId="{261CCA40-E4A9-4D14-800C-339463858B88}" type="pres">
      <dgm:prSet presAssocID="{923CCFCE-BC8F-4FE4-9190-A72A916F4E19}" presName="chevron2" presStyleLbl="alignNode1" presStyleIdx="1" presStyleCnt="21"/>
      <dgm:spPr/>
    </dgm:pt>
    <dgm:pt modelId="{4E087F29-FED9-45BC-B582-6A4EC0C7A7BC}" type="pres">
      <dgm:prSet presAssocID="{923CCFCE-BC8F-4FE4-9190-A72A916F4E19}" presName="chevron3" presStyleLbl="alignNode1" presStyleIdx="2" presStyleCnt="21"/>
      <dgm:spPr/>
    </dgm:pt>
    <dgm:pt modelId="{C78C1CF7-0ED8-41FC-AE89-C95F6589E923}" type="pres">
      <dgm:prSet presAssocID="{923CCFCE-BC8F-4FE4-9190-A72A916F4E19}" presName="chevron4" presStyleLbl="alignNode1" presStyleIdx="3" presStyleCnt="21"/>
      <dgm:spPr/>
    </dgm:pt>
    <dgm:pt modelId="{FEEF4629-0838-4997-99D6-68A0BA706BBD}" type="pres">
      <dgm:prSet presAssocID="{923CCFCE-BC8F-4FE4-9190-A72A916F4E19}" presName="chevron5" presStyleLbl="alignNode1" presStyleIdx="4" presStyleCnt="21"/>
      <dgm:spPr/>
    </dgm:pt>
    <dgm:pt modelId="{6B801E93-0507-41D8-A930-81F318DB4B7A}" type="pres">
      <dgm:prSet presAssocID="{923CCFCE-BC8F-4FE4-9190-A72A916F4E19}" presName="chevron6" presStyleLbl="alignNode1" presStyleIdx="5" presStyleCnt="21"/>
      <dgm:spPr/>
    </dgm:pt>
    <dgm:pt modelId="{8DD1F9AF-980E-4CAB-BE1B-C35392C3AD02}" type="pres">
      <dgm:prSet presAssocID="{923CCFCE-BC8F-4FE4-9190-A72A916F4E19}" presName="chevron7" presStyleLbl="alignNode1" presStyleIdx="6" presStyleCnt="21"/>
      <dgm:spPr/>
    </dgm:pt>
    <dgm:pt modelId="{F8F1F21D-E3E6-466A-B31D-8D3CF3E018B5}" type="pres">
      <dgm:prSet presAssocID="{923CCFCE-BC8F-4FE4-9190-A72A916F4E19}" presName="childtext" presStyleLbl="solidFgAcc1" presStyleIdx="0" presStyleCnt="3" custScaleX="124476" custScaleY="86763">
        <dgm:presLayoutVars>
          <dgm:chMax/>
          <dgm:chPref val="0"/>
          <dgm:bulletEnabled val="1"/>
        </dgm:presLayoutVars>
      </dgm:prSet>
      <dgm:spPr/>
      <dgm:t>
        <a:bodyPr/>
        <a:lstStyle/>
        <a:p>
          <a:endParaRPr lang="es-EC"/>
        </a:p>
      </dgm:t>
    </dgm:pt>
    <dgm:pt modelId="{7D8CD7FD-6EC2-4A6F-9169-E0EB9F182D26}" type="pres">
      <dgm:prSet presAssocID="{F79A9D36-E1FD-4D33-A095-005C95F19E13}" presName="sibTrans" presStyleCnt="0"/>
      <dgm:spPr/>
    </dgm:pt>
    <dgm:pt modelId="{0CBED380-FEF9-420F-A68D-F825ED3A34D4}" type="pres">
      <dgm:prSet presAssocID="{9B1F3FC4-1B87-475F-A8DB-F8F39C925555}" presName="parenttextcomposite" presStyleCnt="0"/>
      <dgm:spPr/>
    </dgm:pt>
    <dgm:pt modelId="{4FD57351-0FD2-4276-9012-D8154A31BB1E}" type="pres">
      <dgm:prSet presAssocID="{9B1F3FC4-1B87-475F-A8DB-F8F39C925555}" presName="parenttext" presStyleLbl="revTx" presStyleIdx="1" presStyleCnt="3" custScaleX="126680" custScaleY="106934">
        <dgm:presLayoutVars>
          <dgm:chMax/>
          <dgm:chPref val="2"/>
          <dgm:bulletEnabled val="1"/>
        </dgm:presLayoutVars>
      </dgm:prSet>
      <dgm:spPr/>
      <dgm:t>
        <a:bodyPr/>
        <a:lstStyle/>
        <a:p>
          <a:endParaRPr lang="es-EC"/>
        </a:p>
      </dgm:t>
    </dgm:pt>
    <dgm:pt modelId="{BB835E1F-9AD0-4CBD-BC57-03D213BA8D95}" type="pres">
      <dgm:prSet presAssocID="{9B1F3FC4-1B87-475F-A8DB-F8F39C925555}" presName="composite" presStyleCnt="0"/>
      <dgm:spPr/>
    </dgm:pt>
    <dgm:pt modelId="{607D9C03-BACD-41AD-BBE8-45CD82291741}" type="pres">
      <dgm:prSet presAssocID="{9B1F3FC4-1B87-475F-A8DB-F8F39C925555}" presName="chevron1" presStyleLbl="alignNode1" presStyleIdx="7" presStyleCnt="21"/>
      <dgm:spPr/>
    </dgm:pt>
    <dgm:pt modelId="{855B719B-0216-46B8-B80A-CB4295A17E58}" type="pres">
      <dgm:prSet presAssocID="{9B1F3FC4-1B87-475F-A8DB-F8F39C925555}" presName="chevron2" presStyleLbl="alignNode1" presStyleIdx="8" presStyleCnt="21"/>
      <dgm:spPr/>
    </dgm:pt>
    <dgm:pt modelId="{19B39B41-99FF-4FEF-92A7-577B14A92AA5}" type="pres">
      <dgm:prSet presAssocID="{9B1F3FC4-1B87-475F-A8DB-F8F39C925555}" presName="chevron3" presStyleLbl="alignNode1" presStyleIdx="9" presStyleCnt="21"/>
      <dgm:spPr/>
    </dgm:pt>
    <dgm:pt modelId="{2E200AB4-BC57-4AF9-ADFD-135025355F8F}" type="pres">
      <dgm:prSet presAssocID="{9B1F3FC4-1B87-475F-A8DB-F8F39C925555}" presName="chevron4" presStyleLbl="alignNode1" presStyleIdx="10" presStyleCnt="21"/>
      <dgm:spPr/>
    </dgm:pt>
    <dgm:pt modelId="{91CB3159-FFCF-4C6D-A672-0EE21150659E}" type="pres">
      <dgm:prSet presAssocID="{9B1F3FC4-1B87-475F-A8DB-F8F39C925555}" presName="chevron5" presStyleLbl="alignNode1" presStyleIdx="11" presStyleCnt="21"/>
      <dgm:spPr/>
    </dgm:pt>
    <dgm:pt modelId="{436A9BAE-35B2-445C-9244-9BBE3FF3FA25}" type="pres">
      <dgm:prSet presAssocID="{9B1F3FC4-1B87-475F-A8DB-F8F39C925555}" presName="chevron6" presStyleLbl="alignNode1" presStyleIdx="12" presStyleCnt="21"/>
      <dgm:spPr/>
    </dgm:pt>
    <dgm:pt modelId="{DCB7422C-5BCA-44B4-BD90-773A97222202}" type="pres">
      <dgm:prSet presAssocID="{9B1F3FC4-1B87-475F-A8DB-F8F39C925555}" presName="chevron7" presStyleLbl="alignNode1" presStyleIdx="13" presStyleCnt="21"/>
      <dgm:spPr/>
    </dgm:pt>
    <dgm:pt modelId="{32ECB86D-2F07-493E-96E6-1FDBC25DB4B5}" type="pres">
      <dgm:prSet presAssocID="{9B1F3FC4-1B87-475F-A8DB-F8F39C925555}" presName="childtext" presStyleLbl="solidFgAcc1" presStyleIdx="1" presStyleCnt="3" custScaleX="124730" custScaleY="72674" custLinFactNeighborX="-794">
        <dgm:presLayoutVars>
          <dgm:chMax/>
          <dgm:chPref val="0"/>
          <dgm:bulletEnabled val="1"/>
        </dgm:presLayoutVars>
      </dgm:prSet>
      <dgm:spPr/>
      <dgm:t>
        <a:bodyPr/>
        <a:lstStyle/>
        <a:p>
          <a:endParaRPr lang="es-EC"/>
        </a:p>
      </dgm:t>
    </dgm:pt>
    <dgm:pt modelId="{1CDCC909-586A-492F-9FBA-4C1ECB947049}" type="pres">
      <dgm:prSet presAssocID="{8D1D0016-7B05-48C5-AD5D-4BFEE4839DBD}" presName="sibTrans" presStyleCnt="0"/>
      <dgm:spPr/>
    </dgm:pt>
    <dgm:pt modelId="{A2F91716-7CED-4B7E-8E75-7304945C3405}" type="pres">
      <dgm:prSet presAssocID="{1CAFFBA1-BC6A-4C93-9E3D-2413B6100934}" presName="parenttextcomposite" presStyleCnt="0"/>
      <dgm:spPr/>
    </dgm:pt>
    <dgm:pt modelId="{915D8E49-FC3D-4167-9FF0-A6C617A9C1FF}" type="pres">
      <dgm:prSet presAssocID="{1CAFFBA1-BC6A-4C93-9E3D-2413B6100934}" presName="parenttext" presStyleLbl="revTx" presStyleIdx="2" presStyleCnt="3" custScaleX="128859" custScaleY="126672">
        <dgm:presLayoutVars>
          <dgm:chMax/>
          <dgm:chPref val="2"/>
          <dgm:bulletEnabled val="1"/>
        </dgm:presLayoutVars>
      </dgm:prSet>
      <dgm:spPr/>
      <dgm:t>
        <a:bodyPr/>
        <a:lstStyle/>
        <a:p>
          <a:endParaRPr lang="es-EC"/>
        </a:p>
      </dgm:t>
    </dgm:pt>
    <dgm:pt modelId="{BE1D4C97-F38D-4FAE-8512-1AD69CFCBFBB}" type="pres">
      <dgm:prSet presAssocID="{1CAFFBA1-BC6A-4C93-9E3D-2413B6100934}" presName="composite" presStyleCnt="0"/>
      <dgm:spPr/>
    </dgm:pt>
    <dgm:pt modelId="{B0DE710C-748A-42CF-BB02-F4F671E80B5A}" type="pres">
      <dgm:prSet presAssocID="{1CAFFBA1-BC6A-4C93-9E3D-2413B6100934}" presName="chevron1" presStyleLbl="alignNode1" presStyleIdx="14" presStyleCnt="21"/>
      <dgm:spPr/>
    </dgm:pt>
    <dgm:pt modelId="{6BB32174-94AF-4317-99AC-A6B3F0F12353}" type="pres">
      <dgm:prSet presAssocID="{1CAFFBA1-BC6A-4C93-9E3D-2413B6100934}" presName="chevron2" presStyleLbl="alignNode1" presStyleIdx="15" presStyleCnt="21"/>
      <dgm:spPr/>
    </dgm:pt>
    <dgm:pt modelId="{2C092246-87BE-4834-A46B-7BFDDEBC5E0C}" type="pres">
      <dgm:prSet presAssocID="{1CAFFBA1-BC6A-4C93-9E3D-2413B6100934}" presName="chevron3" presStyleLbl="alignNode1" presStyleIdx="16" presStyleCnt="21"/>
      <dgm:spPr/>
    </dgm:pt>
    <dgm:pt modelId="{59F499EA-4CB1-47D0-952D-3314FEEF501B}" type="pres">
      <dgm:prSet presAssocID="{1CAFFBA1-BC6A-4C93-9E3D-2413B6100934}" presName="chevron4" presStyleLbl="alignNode1" presStyleIdx="17" presStyleCnt="21"/>
      <dgm:spPr/>
    </dgm:pt>
    <dgm:pt modelId="{B19DBFBA-C8FE-40D9-8996-5079ADE5523E}" type="pres">
      <dgm:prSet presAssocID="{1CAFFBA1-BC6A-4C93-9E3D-2413B6100934}" presName="chevron5" presStyleLbl="alignNode1" presStyleIdx="18" presStyleCnt="21"/>
      <dgm:spPr/>
    </dgm:pt>
    <dgm:pt modelId="{C7F7679D-9933-4524-A1F6-EF8D20B48C09}" type="pres">
      <dgm:prSet presAssocID="{1CAFFBA1-BC6A-4C93-9E3D-2413B6100934}" presName="chevron6" presStyleLbl="alignNode1" presStyleIdx="19" presStyleCnt="21"/>
      <dgm:spPr/>
    </dgm:pt>
    <dgm:pt modelId="{F6360696-89B7-43F0-991C-D7775A44943C}" type="pres">
      <dgm:prSet presAssocID="{1CAFFBA1-BC6A-4C93-9E3D-2413B6100934}" presName="chevron7" presStyleLbl="alignNode1" presStyleIdx="20" presStyleCnt="21"/>
      <dgm:spPr/>
    </dgm:pt>
    <dgm:pt modelId="{1C1B2E7A-D565-4581-B0F1-B55B8BE219AC}" type="pres">
      <dgm:prSet presAssocID="{1CAFFBA1-BC6A-4C93-9E3D-2413B6100934}" presName="childtext" presStyleLbl="solidFgAcc1" presStyleIdx="2" presStyleCnt="3" custScaleX="126221" custScaleY="75551">
        <dgm:presLayoutVars>
          <dgm:chMax/>
          <dgm:chPref val="0"/>
          <dgm:bulletEnabled val="1"/>
        </dgm:presLayoutVars>
      </dgm:prSet>
      <dgm:spPr/>
      <dgm:t>
        <a:bodyPr/>
        <a:lstStyle/>
        <a:p>
          <a:endParaRPr lang="es-EC"/>
        </a:p>
      </dgm:t>
    </dgm:pt>
  </dgm:ptLst>
  <dgm:cxnLst>
    <dgm:cxn modelId="{A87D8F70-FD09-47BF-8AF2-51DC7392DF3B}" srcId="{9B1F3FC4-1B87-475F-A8DB-F8F39C925555}" destId="{30794BA1-4F4B-4E57-81B8-8ACDB9EC5AEF}" srcOrd="0" destOrd="0" parTransId="{4294EB23-0F86-471B-BECE-58B3D71EC462}" sibTransId="{6BBC0995-A8AB-4329-A477-66D7EE1F5EF2}"/>
    <dgm:cxn modelId="{29D6D83C-12C7-45E7-B18A-E95E7178B842}" type="presOf" srcId="{9B1F3FC4-1B87-475F-A8DB-F8F39C925555}" destId="{4FD57351-0FD2-4276-9012-D8154A31BB1E}" srcOrd="0" destOrd="0" presId="urn:microsoft.com/office/officeart/2008/layout/VerticalAccentList"/>
    <dgm:cxn modelId="{AA503F90-005C-4116-B6ED-8135822D6C1A}" type="presOf" srcId="{30794BA1-4F4B-4E57-81B8-8ACDB9EC5AEF}" destId="{32ECB86D-2F07-493E-96E6-1FDBC25DB4B5}" srcOrd="0" destOrd="0" presId="urn:microsoft.com/office/officeart/2008/layout/VerticalAccentList"/>
    <dgm:cxn modelId="{7D8106D1-22AE-4ECD-9B55-E8D261CBF1AA}" type="presOf" srcId="{99B4C5C6-213C-4630-8D23-1E58536C8D00}" destId="{F8F1F21D-E3E6-466A-B31D-8D3CF3E018B5}" srcOrd="0" destOrd="0" presId="urn:microsoft.com/office/officeart/2008/layout/VerticalAccentList"/>
    <dgm:cxn modelId="{07FC33E6-C8DC-4534-A4DE-993B7A62AE6E}" type="presOf" srcId="{1CAFFBA1-BC6A-4C93-9E3D-2413B6100934}" destId="{915D8E49-FC3D-4167-9FF0-A6C617A9C1FF}" srcOrd="0" destOrd="0" presId="urn:microsoft.com/office/officeart/2008/layout/VerticalAccentList"/>
    <dgm:cxn modelId="{898C172F-4067-4D5F-BE9E-C94E409B53DE}" srcId="{B8F01C0C-059A-4F93-B3F6-00A2BF508E6F}" destId="{9B1F3FC4-1B87-475F-A8DB-F8F39C925555}" srcOrd="1" destOrd="0" parTransId="{2BD3E936-AE13-49F8-9168-6A922F4025E8}" sibTransId="{8D1D0016-7B05-48C5-AD5D-4BFEE4839DBD}"/>
    <dgm:cxn modelId="{FE3574C7-8D00-47CC-820B-F609F1F5A2F6}" type="presOf" srcId="{923CCFCE-BC8F-4FE4-9190-A72A916F4E19}" destId="{95103894-FE42-4DA5-9718-E62EB7E92D81}" srcOrd="0" destOrd="0" presId="urn:microsoft.com/office/officeart/2008/layout/VerticalAccentList"/>
    <dgm:cxn modelId="{3AA56B0D-FBAF-4FB1-BD36-3E569149B2C4}" srcId="{B8F01C0C-059A-4F93-B3F6-00A2BF508E6F}" destId="{1CAFFBA1-BC6A-4C93-9E3D-2413B6100934}" srcOrd="2" destOrd="0" parTransId="{77591745-A9CC-4FB4-B54E-226DCD480A52}" sibTransId="{DBC7C099-9B74-4809-8FB3-2987D128419B}"/>
    <dgm:cxn modelId="{626B75EA-7734-4DEF-A20B-5CBF70CF6027}" srcId="{B8F01C0C-059A-4F93-B3F6-00A2BF508E6F}" destId="{923CCFCE-BC8F-4FE4-9190-A72A916F4E19}" srcOrd="0" destOrd="0" parTransId="{D82DD209-B89B-44FC-8E21-A81990986B7F}" sibTransId="{F79A9D36-E1FD-4D33-A095-005C95F19E13}"/>
    <dgm:cxn modelId="{F64F9485-7BBD-4C40-B5B8-B5C8A58CBE58}" type="presOf" srcId="{49ACE6B1-3960-484F-8A41-0B22BCFB3725}" destId="{1C1B2E7A-D565-4581-B0F1-B55B8BE219AC}" srcOrd="0" destOrd="0" presId="urn:microsoft.com/office/officeart/2008/layout/VerticalAccentList"/>
    <dgm:cxn modelId="{E5ECDE73-3370-43BC-A6A5-E705118F0C50}" srcId="{1CAFFBA1-BC6A-4C93-9E3D-2413B6100934}" destId="{49ACE6B1-3960-484F-8A41-0B22BCFB3725}" srcOrd="0" destOrd="0" parTransId="{69E15256-337F-45CB-BA98-404668B69EBC}" sibTransId="{1B05D68F-78C0-4FD9-8BA1-56E5BBE7B1EC}"/>
    <dgm:cxn modelId="{FD3DF632-C83F-490D-9349-125D392E5637}" type="presOf" srcId="{B8F01C0C-059A-4F93-B3F6-00A2BF508E6F}" destId="{C080F4C7-76AE-46FA-B753-5C5E5FEDF5F5}" srcOrd="0" destOrd="0" presId="urn:microsoft.com/office/officeart/2008/layout/VerticalAccentList"/>
    <dgm:cxn modelId="{A2260F5E-AAD0-403D-85AD-77A6E5321196}" srcId="{923CCFCE-BC8F-4FE4-9190-A72A916F4E19}" destId="{99B4C5C6-213C-4630-8D23-1E58536C8D00}" srcOrd="0" destOrd="0" parTransId="{F1202812-818B-49FD-A5C8-D4F663132448}" sibTransId="{58FA5869-EC17-467D-8B38-61320A13A21F}"/>
    <dgm:cxn modelId="{F4A725C3-829F-4A05-9CA9-0475A018EBA7}" type="presParOf" srcId="{C080F4C7-76AE-46FA-B753-5C5E5FEDF5F5}" destId="{FB5006F6-07AF-473F-A7F3-25FF5F3234AA}" srcOrd="0" destOrd="0" presId="urn:microsoft.com/office/officeart/2008/layout/VerticalAccentList"/>
    <dgm:cxn modelId="{6C77A7CE-78AA-4C63-9CB1-9A1C4B917EC8}" type="presParOf" srcId="{FB5006F6-07AF-473F-A7F3-25FF5F3234AA}" destId="{95103894-FE42-4DA5-9718-E62EB7E92D81}" srcOrd="0" destOrd="0" presId="urn:microsoft.com/office/officeart/2008/layout/VerticalAccentList"/>
    <dgm:cxn modelId="{5E19BB80-4134-420D-8846-18EC2CC5A3E6}" type="presParOf" srcId="{C080F4C7-76AE-46FA-B753-5C5E5FEDF5F5}" destId="{6C2A552C-C002-4766-85FD-30C583BC92CB}" srcOrd="1" destOrd="0" presId="urn:microsoft.com/office/officeart/2008/layout/VerticalAccentList"/>
    <dgm:cxn modelId="{D130D853-2F45-464C-961A-C3743CE66726}" type="presParOf" srcId="{6C2A552C-C002-4766-85FD-30C583BC92CB}" destId="{6A33DE29-ACAF-4ABF-97E2-DAFD22A36938}" srcOrd="0" destOrd="0" presId="urn:microsoft.com/office/officeart/2008/layout/VerticalAccentList"/>
    <dgm:cxn modelId="{9EBB5F94-F70B-4C39-9A91-5D3D9AACB783}" type="presParOf" srcId="{6C2A552C-C002-4766-85FD-30C583BC92CB}" destId="{261CCA40-E4A9-4D14-800C-339463858B88}" srcOrd="1" destOrd="0" presId="urn:microsoft.com/office/officeart/2008/layout/VerticalAccentList"/>
    <dgm:cxn modelId="{90A0F0D7-7359-4725-93AC-078256276355}" type="presParOf" srcId="{6C2A552C-C002-4766-85FD-30C583BC92CB}" destId="{4E087F29-FED9-45BC-B582-6A4EC0C7A7BC}" srcOrd="2" destOrd="0" presId="urn:microsoft.com/office/officeart/2008/layout/VerticalAccentList"/>
    <dgm:cxn modelId="{3AEA6A1C-15C8-40D2-958B-BA74B0ABA9BC}" type="presParOf" srcId="{6C2A552C-C002-4766-85FD-30C583BC92CB}" destId="{C78C1CF7-0ED8-41FC-AE89-C95F6589E923}" srcOrd="3" destOrd="0" presId="urn:microsoft.com/office/officeart/2008/layout/VerticalAccentList"/>
    <dgm:cxn modelId="{C4E21AD2-8EFB-474D-8A7A-AC27616042DD}" type="presParOf" srcId="{6C2A552C-C002-4766-85FD-30C583BC92CB}" destId="{FEEF4629-0838-4997-99D6-68A0BA706BBD}" srcOrd="4" destOrd="0" presId="urn:microsoft.com/office/officeart/2008/layout/VerticalAccentList"/>
    <dgm:cxn modelId="{7342E647-9AB7-4F1B-838B-6449D62AE9CD}" type="presParOf" srcId="{6C2A552C-C002-4766-85FD-30C583BC92CB}" destId="{6B801E93-0507-41D8-A930-81F318DB4B7A}" srcOrd="5" destOrd="0" presId="urn:microsoft.com/office/officeart/2008/layout/VerticalAccentList"/>
    <dgm:cxn modelId="{A449D6A0-4D28-4472-B387-764F839DE1B5}" type="presParOf" srcId="{6C2A552C-C002-4766-85FD-30C583BC92CB}" destId="{8DD1F9AF-980E-4CAB-BE1B-C35392C3AD02}" srcOrd="6" destOrd="0" presId="urn:microsoft.com/office/officeart/2008/layout/VerticalAccentList"/>
    <dgm:cxn modelId="{02D82E12-72C9-4791-AB52-815133E4B492}" type="presParOf" srcId="{6C2A552C-C002-4766-85FD-30C583BC92CB}" destId="{F8F1F21D-E3E6-466A-B31D-8D3CF3E018B5}" srcOrd="7" destOrd="0" presId="urn:microsoft.com/office/officeart/2008/layout/VerticalAccentList"/>
    <dgm:cxn modelId="{63FD2C29-59B1-4E62-BCD4-5C9687EC788B}" type="presParOf" srcId="{C080F4C7-76AE-46FA-B753-5C5E5FEDF5F5}" destId="{7D8CD7FD-6EC2-4A6F-9169-E0EB9F182D26}" srcOrd="2" destOrd="0" presId="urn:microsoft.com/office/officeart/2008/layout/VerticalAccentList"/>
    <dgm:cxn modelId="{5A24A83A-EDB1-47EA-8606-7DB6D9731753}" type="presParOf" srcId="{C080F4C7-76AE-46FA-B753-5C5E5FEDF5F5}" destId="{0CBED380-FEF9-420F-A68D-F825ED3A34D4}" srcOrd="3" destOrd="0" presId="urn:microsoft.com/office/officeart/2008/layout/VerticalAccentList"/>
    <dgm:cxn modelId="{7F114776-64DF-4FAC-B803-5E4EFE918C6F}" type="presParOf" srcId="{0CBED380-FEF9-420F-A68D-F825ED3A34D4}" destId="{4FD57351-0FD2-4276-9012-D8154A31BB1E}" srcOrd="0" destOrd="0" presId="urn:microsoft.com/office/officeart/2008/layout/VerticalAccentList"/>
    <dgm:cxn modelId="{09C1FEEC-CD83-490B-8CA0-5A3E5CDBED36}" type="presParOf" srcId="{C080F4C7-76AE-46FA-B753-5C5E5FEDF5F5}" destId="{BB835E1F-9AD0-4CBD-BC57-03D213BA8D95}" srcOrd="4" destOrd="0" presId="urn:microsoft.com/office/officeart/2008/layout/VerticalAccentList"/>
    <dgm:cxn modelId="{4E93A814-E4EC-4D11-B557-003C81A2E492}" type="presParOf" srcId="{BB835E1F-9AD0-4CBD-BC57-03D213BA8D95}" destId="{607D9C03-BACD-41AD-BBE8-45CD82291741}" srcOrd="0" destOrd="0" presId="urn:microsoft.com/office/officeart/2008/layout/VerticalAccentList"/>
    <dgm:cxn modelId="{1D5E4E37-2C25-44D2-A9AA-E19FA11F20D5}" type="presParOf" srcId="{BB835E1F-9AD0-4CBD-BC57-03D213BA8D95}" destId="{855B719B-0216-46B8-B80A-CB4295A17E58}" srcOrd="1" destOrd="0" presId="urn:microsoft.com/office/officeart/2008/layout/VerticalAccentList"/>
    <dgm:cxn modelId="{387A9565-2E25-4E33-B705-BBF0A879B8EA}" type="presParOf" srcId="{BB835E1F-9AD0-4CBD-BC57-03D213BA8D95}" destId="{19B39B41-99FF-4FEF-92A7-577B14A92AA5}" srcOrd="2" destOrd="0" presId="urn:microsoft.com/office/officeart/2008/layout/VerticalAccentList"/>
    <dgm:cxn modelId="{95CCD93C-315C-47CE-8ED3-308BD5167366}" type="presParOf" srcId="{BB835E1F-9AD0-4CBD-BC57-03D213BA8D95}" destId="{2E200AB4-BC57-4AF9-ADFD-135025355F8F}" srcOrd="3" destOrd="0" presId="urn:microsoft.com/office/officeart/2008/layout/VerticalAccentList"/>
    <dgm:cxn modelId="{90CC07C9-EF45-4380-A271-621A6683BD79}" type="presParOf" srcId="{BB835E1F-9AD0-4CBD-BC57-03D213BA8D95}" destId="{91CB3159-FFCF-4C6D-A672-0EE21150659E}" srcOrd="4" destOrd="0" presId="urn:microsoft.com/office/officeart/2008/layout/VerticalAccentList"/>
    <dgm:cxn modelId="{3318FF02-6A40-449D-82FF-FAED2CD96657}" type="presParOf" srcId="{BB835E1F-9AD0-4CBD-BC57-03D213BA8D95}" destId="{436A9BAE-35B2-445C-9244-9BBE3FF3FA25}" srcOrd="5" destOrd="0" presId="urn:microsoft.com/office/officeart/2008/layout/VerticalAccentList"/>
    <dgm:cxn modelId="{F2B36B21-6D93-4BC7-9AC0-C9ED46FDF045}" type="presParOf" srcId="{BB835E1F-9AD0-4CBD-BC57-03D213BA8D95}" destId="{DCB7422C-5BCA-44B4-BD90-773A97222202}" srcOrd="6" destOrd="0" presId="urn:microsoft.com/office/officeart/2008/layout/VerticalAccentList"/>
    <dgm:cxn modelId="{AD5776BA-820E-420A-8D2C-5995ABDDD1C5}" type="presParOf" srcId="{BB835E1F-9AD0-4CBD-BC57-03D213BA8D95}" destId="{32ECB86D-2F07-493E-96E6-1FDBC25DB4B5}" srcOrd="7" destOrd="0" presId="urn:microsoft.com/office/officeart/2008/layout/VerticalAccentList"/>
    <dgm:cxn modelId="{B74C8146-8C33-41F5-B49A-9B91D32DC1B3}" type="presParOf" srcId="{C080F4C7-76AE-46FA-B753-5C5E5FEDF5F5}" destId="{1CDCC909-586A-492F-9FBA-4C1ECB947049}" srcOrd="5" destOrd="0" presId="urn:microsoft.com/office/officeart/2008/layout/VerticalAccentList"/>
    <dgm:cxn modelId="{AE7CC8C6-7CB1-49BB-98EA-0DF416C73D16}" type="presParOf" srcId="{C080F4C7-76AE-46FA-B753-5C5E5FEDF5F5}" destId="{A2F91716-7CED-4B7E-8E75-7304945C3405}" srcOrd="6" destOrd="0" presId="urn:microsoft.com/office/officeart/2008/layout/VerticalAccentList"/>
    <dgm:cxn modelId="{B8FF231F-1064-4BC5-97B3-63D7A03A3834}" type="presParOf" srcId="{A2F91716-7CED-4B7E-8E75-7304945C3405}" destId="{915D8E49-FC3D-4167-9FF0-A6C617A9C1FF}" srcOrd="0" destOrd="0" presId="urn:microsoft.com/office/officeart/2008/layout/VerticalAccentList"/>
    <dgm:cxn modelId="{85630590-0505-425D-8796-2BD4C51FB5C4}" type="presParOf" srcId="{C080F4C7-76AE-46FA-B753-5C5E5FEDF5F5}" destId="{BE1D4C97-F38D-4FAE-8512-1AD69CFCBFBB}" srcOrd="7" destOrd="0" presId="urn:microsoft.com/office/officeart/2008/layout/VerticalAccentList"/>
    <dgm:cxn modelId="{01C6ABE2-60EA-414B-AF31-EBE9C257632C}" type="presParOf" srcId="{BE1D4C97-F38D-4FAE-8512-1AD69CFCBFBB}" destId="{B0DE710C-748A-42CF-BB02-F4F671E80B5A}" srcOrd="0" destOrd="0" presId="urn:microsoft.com/office/officeart/2008/layout/VerticalAccentList"/>
    <dgm:cxn modelId="{4CB83C4F-8968-49CE-ACD2-6A87C4D2D6A0}" type="presParOf" srcId="{BE1D4C97-F38D-4FAE-8512-1AD69CFCBFBB}" destId="{6BB32174-94AF-4317-99AC-A6B3F0F12353}" srcOrd="1" destOrd="0" presId="urn:microsoft.com/office/officeart/2008/layout/VerticalAccentList"/>
    <dgm:cxn modelId="{32636EF4-3E90-4C0D-A353-10D54869C770}" type="presParOf" srcId="{BE1D4C97-F38D-4FAE-8512-1AD69CFCBFBB}" destId="{2C092246-87BE-4834-A46B-7BFDDEBC5E0C}" srcOrd="2" destOrd="0" presId="urn:microsoft.com/office/officeart/2008/layout/VerticalAccentList"/>
    <dgm:cxn modelId="{ADDB3B45-DFE5-4982-99B7-E1FBE10643C1}" type="presParOf" srcId="{BE1D4C97-F38D-4FAE-8512-1AD69CFCBFBB}" destId="{59F499EA-4CB1-47D0-952D-3314FEEF501B}" srcOrd="3" destOrd="0" presId="urn:microsoft.com/office/officeart/2008/layout/VerticalAccentList"/>
    <dgm:cxn modelId="{F258A1A0-720B-4D12-8116-051D229D2A31}" type="presParOf" srcId="{BE1D4C97-F38D-4FAE-8512-1AD69CFCBFBB}" destId="{B19DBFBA-C8FE-40D9-8996-5079ADE5523E}" srcOrd="4" destOrd="0" presId="urn:microsoft.com/office/officeart/2008/layout/VerticalAccentList"/>
    <dgm:cxn modelId="{5F816950-ACA9-4621-ACF0-31646AF0E63F}" type="presParOf" srcId="{BE1D4C97-F38D-4FAE-8512-1AD69CFCBFBB}" destId="{C7F7679D-9933-4524-A1F6-EF8D20B48C09}" srcOrd="5" destOrd="0" presId="urn:microsoft.com/office/officeart/2008/layout/VerticalAccentList"/>
    <dgm:cxn modelId="{402845BE-7A69-4CFC-86BC-40C67F9C0F91}" type="presParOf" srcId="{BE1D4C97-F38D-4FAE-8512-1AD69CFCBFBB}" destId="{F6360696-89B7-43F0-991C-D7775A44943C}" srcOrd="6" destOrd="0" presId="urn:microsoft.com/office/officeart/2008/layout/VerticalAccentList"/>
    <dgm:cxn modelId="{72906D1F-D710-4B6A-B966-932C767755C5}" type="presParOf" srcId="{BE1D4C97-F38D-4FAE-8512-1AD69CFCBFBB}" destId="{1C1B2E7A-D565-4581-B0F1-B55B8BE219AC}"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F01C0C-059A-4F93-B3F6-00A2BF508E6F}" type="doc">
      <dgm:prSet loTypeId="urn:microsoft.com/office/officeart/2008/layout/VerticalAccentList" loCatId="list" qsTypeId="urn:microsoft.com/office/officeart/2005/8/quickstyle/simple1" qsCatId="simple" csTypeId="urn:microsoft.com/office/officeart/2005/8/colors/accent1_4" csCatId="accent1" phldr="1"/>
      <dgm:spPr/>
      <dgm:t>
        <a:bodyPr/>
        <a:lstStyle/>
        <a:p>
          <a:endParaRPr lang="es-EC"/>
        </a:p>
      </dgm:t>
    </dgm:pt>
    <dgm:pt modelId="{923CCFCE-BC8F-4FE4-9190-A72A916F4E19}">
      <dgm:prSet phldrT="[Texto]" custT="1"/>
      <dgm:spPr/>
      <dgm:t>
        <a:bodyPr/>
        <a:lstStyle/>
        <a:p>
          <a:pPr algn="just"/>
          <a:r>
            <a:rPr lang="es-EC" sz="1400" u="none" dirty="0" smtClean="0"/>
            <a:t>Los valores de la sección típica propuesta de una ciclovía bidireccional de 3.0 m de ancho se da basándose en la demanda futura</a:t>
          </a:r>
          <a:endParaRPr lang="es-EC" sz="1400" dirty="0"/>
        </a:p>
      </dgm:t>
    </dgm:pt>
    <dgm:pt modelId="{D82DD209-B89B-44FC-8E21-A81990986B7F}" type="parTrans" cxnId="{626B75EA-7734-4DEF-A20B-5CBF70CF6027}">
      <dgm:prSet/>
      <dgm:spPr/>
      <dgm:t>
        <a:bodyPr/>
        <a:lstStyle/>
        <a:p>
          <a:pPr algn="just"/>
          <a:endParaRPr lang="es-EC" sz="1400"/>
        </a:p>
      </dgm:t>
    </dgm:pt>
    <dgm:pt modelId="{F79A9D36-E1FD-4D33-A095-005C95F19E13}" type="sibTrans" cxnId="{626B75EA-7734-4DEF-A20B-5CBF70CF6027}">
      <dgm:prSet/>
      <dgm:spPr/>
      <dgm:t>
        <a:bodyPr/>
        <a:lstStyle/>
        <a:p>
          <a:pPr algn="just"/>
          <a:endParaRPr lang="es-EC" sz="1400"/>
        </a:p>
      </dgm:t>
    </dgm:pt>
    <dgm:pt modelId="{99B4C5C6-213C-4630-8D23-1E58536C8D00}">
      <dgm:prSet phldrT="[Texto]" custT="1"/>
      <dgm:spPr/>
      <dgm:t>
        <a:bodyPr/>
        <a:lstStyle/>
        <a:p>
          <a:pPr algn="just"/>
          <a:r>
            <a:rPr lang="es-EC" sz="1400" u="none" dirty="0" smtClean="0"/>
            <a:t>Por ser una vía de gran importancia, que conecta el Valle de los Chillos con la ciudad de Quito, solamente se han considerado las necesidades de los usuarios que utilizan vehículos motorizados y no se ha pensado en la necesidad, comodidad, seguridad de peatones ni ciclistas que evidentemente utilizan también esta vía de acceso </a:t>
          </a:r>
          <a:endParaRPr lang="es-EC" sz="1400" dirty="0"/>
        </a:p>
      </dgm:t>
    </dgm:pt>
    <dgm:pt modelId="{F1202812-818B-49FD-A5C8-D4F663132448}" type="parTrans" cxnId="{A2260F5E-AAD0-403D-85AD-77A6E5321196}">
      <dgm:prSet/>
      <dgm:spPr/>
      <dgm:t>
        <a:bodyPr/>
        <a:lstStyle/>
        <a:p>
          <a:pPr algn="just"/>
          <a:endParaRPr lang="es-EC" sz="1400"/>
        </a:p>
      </dgm:t>
    </dgm:pt>
    <dgm:pt modelId="{58FA5869-EC17-467D-8B38-61320A13A21F}" type="sibTrans" cxnId="{A2260F5E-AAD0-403D-85AD-77A6E5321196}">
      <dgm:prSet/>
      <dgm:spPr/>
      <dgm:t>
        <a:bodyPr/>
        <a:lstStyle/>
        <a:p>
          <a:pPr algn="just"/>
          <a:endParaRPr lang="es-EC" sz="1400"/>
        </a:p>
      </dgm:t>
    </dgm:pt>
    <dgm:pt modelId="{9B1F3FC4-1B87-475F-A8DB-F8F39C925555}">
      <dgm:prSet phldrT="[Texto]" custT="1"/>
      <dgm:spPr/>
      <dgm:t>
        <a:bodyPr/>
        <a:lstStyle/>
        <a:p>
          <a:pPr algn="just"/>
          <a:r>
            <a:rPr lang="es-EC" sz="1400" u="none" dirty="0" smtClean="0"/>
            <a:t>La calificación de las alternativas puede variar dependiendo del nivel de importancia que el promotor del proyecto considere, en este caso se dio mayor puntuación a la seguridad de los usuarios y a los costos de la infraestructura mientras que se le dio una menor puntuación a la complejidad del diseño técnico y las afectaciones.</a:t>
          </a:r>
          <a:endParaRPr lang="es-EC" sz="1400" dirty="0"/>
        </a:p>
      </dgm:t>
    </dgm:pt>
    <dgm:pt modelId="{2BD3E936-AE13-49F8-9168-6A922F4025E8}" type="parTrans" cxnId="{898C172F-4067-4D5F-BE9E-C94E409B53DE}">
      <dgm:prSet/>
      <dgm:spPr/>
      <dgm:t>
        <a:bodyPr/>
        <a:lstStyle/>
        <a:p>
          <a:pPr algn="just"/>
          <a:endParaRPr lang="es-EC" sz="1400"/>
        </a:p>
      </dgm:t>
    </dgm:pt>
    <dgm:pt modelId="{8D1D0016-7B05-48C5-AD5D-4BFEE4839DBD}" type="sibTrans" cxnId="{898C172F-4067-4D5F-BE9E-C94E409B53DE}">
      <dgm:prSet/>
      <dgm:spPr/>
      <dgm:t>
        <a:bodyPr/>
        <a:lstStyle/>
        <a:p>
          <a:pPr algn="just"/>
          <a:endParaRPr lang="es-EC" sz="1400"/>
        </a:p>
      </dgm:t>
    </dgm:pt>
    <dgm:pt modelId="{30794BA1-4F4B-4E57-81B8-8ACDB9EC5AEF}">
      <dgm:prSet phldrT="[Texto]" custT="1"/>
      <dgm:spPr/>
      <dgm:t>
        <a:bodyPr/>
        <a:lstStyle/>
        <a:p>
          <a:pPr algn="just"/>
          <a:r>
            <a:rPr lang="es-EC" sz="1400" u="none" dirty="0" smtClean="0"/>
            <a:t>Se considera factible el proyecto por los parámetros ya mencionados anteriormente, en resumen, ambientalmente no tiene mayores afectaciones porque existe ya una vía construida, técnicamente no presenta grandes obras de ingeniería más allá de las típicas en un proyecto de infraestructura vial de bajo costo, políticamente es un proyecto visible y llamativo, económicamente depende del presupuesto con el que cuente la entidad a cargo, es decir que si su presupuesto es menor a los </a:t>
          </a:r>
          <a:r>
            <a:rPr lang="es-EC" sz="1400" u="none" smtClean="0"/>
            <a:t>3’049.614,37 </a:t>
          </a:r>
          <a:r>
            <a:rPr lang="es-EC" sz="1400" u="none" smtClean="0"/>
            <a:t>dólares, </a:t>
          </a:r>
          <a:r>
            <a:rPr lang="es-EC" sz="1400" u="none" dirty="0" smtClean="0"/>
            <a:t>económicamente no sería factible.</a:t>
          </a:r>
          <a:endParaRPr lang="es-EC" sz="1400" dirty="0"/>
        </a:p>
      </dgm:t>
    </dgm:pt>
    <dgm:pt modelId="{4294EB23-0F86-471B-BECE-58B3D71EC462}" type="parTrans" cxnId="{A87D8F70-FD09-47BF-8AF2-51DC7392DF3B}">
      <dgm:prSet/>
      <dgm:spPr/>
      <dgm:t>
        <a:bodyPr/>
        <a:lstStyle/>
        <a:p>
          <a:pPr algn="just"/>
          <a:endParaRPr lang="es-EC" sz="1400"/>
        </a:p>
      </dgm:t>
    </dgm:pt>
    <dgm:pt modelId="{6BBC0995-A8AB-4329-A477-66D7EE1F5EF2}" type="sibTrans" cxnId="{A87D8F70-FD09-47BF-8AF2-51DC7392DF3B}">
      <dgm:prSet/>
      <dgm:spPr/>
      <dgm:t>
        <a:bodyPr/>
        <a:lstStyle/>
        <a:p>
          <a:pPr algn="just"/>
          <a:endParaRPr lang="es-EC" sz="1400"/>
        </a:p>
      </dgm:t>
    </dgm:pt>
    <dgm:pt modelId="{C080F4C7-76AE-46FA-B753-5C5E5FEDF5F5}" type="pres">
      <dgm:prSet presAssocID="{B8F01C0C-059A-4F93-B3F6-00A2BF508E6F}" presName="Name0" presStyleCnt="0">
        <dgm:presLayoutVars>
          <dgm:chMax/>
          <dgm:chPref/>
          <dgm:dir/>
        </dgm:presLayoutVars>
      </dgm:prSet>
      <dgm:spPr/>
      <dgm:t>
        <a:bodyPr/>
        <a:lstStyle/>
        <a:p>
          <a:endParaRPr lang="es-EC"/>
        </a:p>
      </dgm:t>
    </dgm:pt>
    <dgm:pt modelId="{FB5006F6-07AF-473F-A7F3-25FF5F3234AA}" type="pres">
      <dgm:prSet presAssocID="{923CCFCE-BC8F-4FE4-9190-A72A916F4E19}" presName="parenttextcomposite" presStyleCnt="0"/>
      <dgm:spPr/>
    </dgm:pt>
    <dgm:pt modelId="{95103894-FE42-4DA5-9718-E62EB7E92D81}" type="pres">
      <dgm:prSet presAssocID="{923CCFCE-BC8F-4FE4-9190-A72A916F4E19}" presName="parenttext" presStyleLbl="revTx" presStyleIdx="0" presStyleCnt="2" custScaleX="89706" custLinFactNeighborX="3151" custLinFactNeighborY="-10733">
        <dgm:presLayoutVars>
          <dgm:chMax/>
          <dgm:chPref val="2"/>
          <dgm:bulletEnabled val="1"/>
        </dgm:presLayoutVars>
      </dgm:prSet>
      <dgm:spPr/>
      <dgm:t>
        <a:bodyPr/>
        <a:lstStyle/>
        <a:p>
          <a:endParaRPr lang="es-EC"/>
        </a:p>
      </dgm:t>
    </dgm:pt>
    <dgm:pt modelId="{6C2A552C-C002-4766-85FD-30C583BC92CB}" type="pres">
      <dgm:prSet presAssocID="{923CCFCE-BC8F-4FE4-9190-A72A916F4E19}" presName="composite" presStyleCnt="0"/>
      <dgm:spPr/>
    </dgm:pt>
    <dgm:pt modelId="{6A33DE29-ACAF-4ABF-97E2-DAFD22A36938}" type="pres">
      <dgm:prSet presAssocID="{923CCFCE-BC8F-4FE4-9190-A72A916F4E19}" presName="chevron1" presStyleLbl="alignNode1" presStyleIdx="0" presStyleCnt="14"/>
      <dgm:spPr/>
    </dgm:pt>
    <dgm:pt modelId="{261CCA40-E4A9-4D14-800C-339463858B88}" type="pres">
      <dgm:prSet presAssocID="{923CCFCE-BC8F-4FE4-9190-A72A916F4E19}" presName="chevron2" presStyleLbl="alignNode1" presStyleIdx="1" presStyleCnt="14"/>
      <dgm:spPr/>
    </dgm:pt>
    <dgm:pt modelId="{4E087F29-FED9-45BC-B582-6A4EC0C7A7BC}" type="pres">
      <dgm:prSet presAssocID="{923CCFCE-BC8F-4FE4-9190-A72A916F4E19}" presName="chevron3" presStyleLbl="alignNode1" presStyleIdx="2" presStyleCnt="14"/>
      <dgm:spPr/>
    </dgm:pt>
    <dgm:pt modelId="{C78C1CF7-0ED8-41FC-AE89-C95F6589E923}" type="pres">
      <dgm:prSet presAssocID="{923CCFCE-BC8F-4FE4-9190-A72A916F4E19}" presName="chevron4" presStyleLbl="alignNode1" presStyleIdx="3" presStyleCnt="14"/>
      <dgm:spPr/>
    </dgm:pt>
    <dgm:pt modelId="{FEEF4629-0838-4997-99D6-68A0BA706BBD}" type="pres">
      <dgm:prSet presAssocID="{923CCFCE-BC8F-4FE4-9190-A72A916F4E19}" presName="chevron5" presStyleLbl="alignNode1" presStyleIdx="4" presStyleCnt="14"/>
      <dgm:spPr/>
    </dgm:pt>
    <dgm:pt modelId="{6B801E93-0507-41D8-A930-81F318DB4B7A}" type="pres">
      <dgm:prSet presAssocID="{923CCFCE-BC8F-4FE4-9190-A72A916F4E19}" presName="chevron6" presStyleLbl="alignNode1" presStyleIdx="5" presStyleCnt="14"/>
      <dgm:spPr/>
    </dgm:pt>
    <dgm:pt modelId="{8DD1F9AF-980E-4CAB-BE1B-C35392C3AD02}" type="pres">
      <dgm:prSet presAssocID="{923CCFCE-BC8F-4FE4-9190-A72A916F4E19}" presName="chevron7" presStyleLbl="alignNode1" presStyleIdx="6" presStyleCnt="14"/>
      <dgm:spPr/>
    </dgm:pt>
    <dgm:pt modelId="{F8F1F21D-E3E6-466A-B31D-8D3CF3E018B5}" type="pres">
      <dgm:prSet presAssocID="{923CCFCE-BC8F-4FE4-9190-A72A916F4E19}" presName="childtext" presStyleLbl="solidFgAcc1" presStyleIdx="0" presStyleCnt="2" custScaleX="98444" custScaleY="86763" custLinFactNeighborX="1896" custLinFactNeighborY="1229">
        <dgm:presLayoutVars>
          <dgm:chMax/>
          <dgm:chPref val="0"/>
          <dgm:bulletEnabled val="1"/>
        </dgm:presLayoutVars>
      </dgm:prSet>
      <dgm:spPr/>
      <dgm:t>
        <a:bodyPr/>
        <a:lstStyle/>
        <a:p>
          <a:endParaRPr lang="es-EC"/>
        </a:p>
      </dgm:t>
    </dgm:pt>
    <dgm:pt modelId="{7D8CD7FD-6EC2-4A6F-9169-E0EB9F182D26}" type="pres">
      <dgm:prSet presAssocID="{F79A9D36-E1FD-4D33-A095-005C95F19E13}" presName="sibTrans" presStyleCnt="0"/>
      <dgm:spPr/>
    </dgm:pt>
    <dgm:pt modelId="{0CBED380-FEF9-420F-A68D-F825ED3A34D4}" type="pres">
      <dgm:prSet presAssocID="{9B1F3FC4-1B87-475F-A8DB-F8F39C925555}" presName="parenttextcomposite" presStyleCnt="0"/>
      <dgm:spPr/>
    </dgm:pt>
    <dgm:pt modelId="{4FD57351-0FD2-4276-9012-D8154A31BB1E}" type="pres">
      <dgm:prSet presAssocID="{9B1F3FC4-1B87-475F-A8DB-F8F39C925555}" presName="parenttext" presStyleLbl="revTx" presStyleIdx="1" presStyleCnt="2" custScaleX="105593" custScaleY="133013" custLinFactNeighborX="1752" custLinFactNeighborY="4126">
        <dgm:presLayoutVars>
          <dgm:chMax/>
          <dgm:chPref val="2"/>
          <dgm:bulletEnabled val="1"/>
        </dgm:presLayoutVars>
      </dgm:prSet>
      <dgm:spPr/>
      <dgm:t>
        <a:bodyPr/>
        <a:lstStyle/>
        <a:p>
          <a:endParaRPr lang="es-EC"/>
        </a:p>
      </dgm:t>
    </dgm:pt>
    <dgm:pt modelId="{BB835E1F-9AD0-4CBD-BC57-03D213BA8D95}" type="pres">
      <dgm:prSet presAssocID="{9B1F3FC4-1B87-475F-A8DB-F8F39C925555}" presName="composite" presStyleCnt="0"/>
      <dgm:spPr/>
    </dgm:pt>
    <dgm:pt modelId="{607D9C03-BACD-41AD-BBE8-45CD82291741}" type="pres">
      <dgm:prSet presAssocID="{9B1F3FC4-1B87-475F-A8DB-F8F39C925555}" presName="chevron1" presStyleLbl="alignNode1" presStyleIdx="7" presStyleCnt="14" custLinFactNeighborX="-5611" custLinFactNeighborY="14642"/>
      <dgm:spPr/>
    </dgm:pt>
    <dgm:pt modelId="{855B719B-0216-46B8-B80A-CB4295A17E58}" type="pres">
      <dgm:prSet presAssocID="{9B1F3FC4-1B87-475F-A8DB-F8F39C925555}" presName="chevron2" presStyleLbl="alignNode1" presStyleIdx="8" presStyleCnt="14" custLinFactNeighborY="14642"/>
      <dgm:spPr/>
    </dgm:pt>
    <dgm:pt modelId="{19B39B41-99FF-4FEF-92A7-577B14A92AA5}" type="pres">
      <dgm:prSet presAssocID="{9B1F3FC4-1B87-475F-A8DB-F8F39C925555}" presName="chevron3" presStyleLbl="alignNode1" presStyleIdx="9" presStyleCnt="14" custLinFactNeighborX="-1603" custLinFactNeighborY="14642"/>
      <dgm:spPr/>
    </dgm:pt>
    <dgm:pt modelId="{2E200AB4-BC57-4AF9-ADFD-135025355F8F}" type="pres">
      <dgm:prSet presAssocID="{9B1F3FC4-1B87-475F-A8DB-F8F39C925555}" presName="chevron4" presStyleLbl="alignNode1" presStyleIdx="10" presStyleCnt="14" custLinFactNeighborX="-2966" custLinFactNeighborY="14642"/>
      <dgm:spPr/>
    </dgm:pt>
    <dgm:pt modelId="{91CB3159-FFCF-4C6D-A672-0EE21150659E}" type="pres">
      <dgm:prSet presAssocID="{9B1F3FC4-1B87-475F-A8DB-F8F39C925555}" presName="chevron5" presStyleLbl="alignNode1" presStyleIdx="11" presStyleCnt="14" custLinFactNeighborX="802" custLinFactNeighborY="14642"/>
      <dgm:spPr/>
    </dgm:pt>
    <dgm:pt modelId="{436A9BAE-35B2-445C-9244-9BBE3FF3FA25}" type="pres">
      <dgm:prSet presAssocID="{9B1F3FC4-1B87-475F-A8DB-F8F39C925555}" presName="chevron6" presStyleLbl="alignNode1" presStyleIdx="12" presStyleCnt="14" custLinFactNeighborX="-802" custLinFactNeighborY="14642"/>
      <dgm:spPr/>
    </dgm:pt>
    <dgm:pt modelId="{DCB7422C-5BCA-44B4-BD90-773A97222202}" type="pres">
      <dgm:prSet presAssocID="{9B1F3FC4-1B87-475F-A8DB-F8F39C925555}" presName="chevron7" presStyleLbl="alignNode1" presStyleIdx="13" presStyleCnt="14" custLinFactNeighborX="665" custLinFactNeighborY="14642"/>
      <dgm:spPr/>
    </dgm:pt>
    <dgm:pt modelId="{32ECB86D-2F07-493E-96E6-1FDBC25DB4B5}" type="pres">
      <dgm:prSet presAssocID="{9B1F3FC4-1B87-475F-A8DB-F8F39C925555}" presName="childtext" presStyleLbl="solidFgAcc1" presStyleIdx="1" presStyleCnt="2" custScaleX="106203" custScaleY="103409" custLinFactNeighborX="499" custLinFactNeighborY="15192">
        <dgm:presLayoutVars>
          <dgm:chMax/>
          <dgm:chPref val="0"/>
          <dgm:bulletEnabled val="1"/>
        </dgm:presLayoutVars>
      </dgm:prSet>
      <dgm:spPr/>
      <dgm:t>
        <a:bodyPr/>
        <a:lstStyle/>
        <a:p>
          <a:endParaRPr lang="es-EC"/>
        </a:p>
      </dgm:t>
    </dgm:pt>
  </dgm:ptLst>
  <dgm:cxnLst>
    <dgm:cxn modelId="{F8AD85E1-A76A-4FB2-AA0C-F281D591A874}" type="presOf" srcId="{923CCFCE-BC8F-4FE4-9190-A72A916F4E19}" destId="{95103894-FE42-4DA5-9718-E62EB7E92D81}" srcOrd="0" destOrd="0" presId="urn:microsoft.com/office/officeart/2008/layout/VerticalAccentList"/>
    <dgm:cxn modelId="{A87D8F70-FD09-47BF-8AF2-51DC7392DF3B}" srcId="{9B1F3FC4-1B87-475F-A8DB-F8F39C925555}" destId="{30794BA1-4F4B-4E57-81B8-8ACDB9EC5AEF}" srcOrd="0" destOrd="0" parTransId="{4294EB23-0F86-471B-BECE-58B3D71EC462}" sibTransId="{6BBC0995-A8AB-4329-A477-66D7EE1F5EF2}"/>
    <dgm:cxn modelId="{898C172F-4067-4D5F-BE9E-C94E409B53DE}" srcId="{B8F01C0C-059A-4F93-B3F6-00A2BF508E6F}" destId="{9B1F3FC4-1B87-475F-A8DB-F8F39C925555}" srcOrd="1" destOrd="0" parTransId="{2BD3E936-AE13-49F8-9168-6A922F4025E8}" sibTransId="{8D1D0016-7B05-48C5-AD5D-4BFEE4839DBD}"/>
    <dgm:cxn modelId="{767C1C3A-3008-4E7A-A3E6-C00318D32613}" type="presOf" srcId="{B8F01C0C-059A-4F93-B3F6-00A2BF508E6F}" destId="{C080F4C7-76AE-46FA-B753-5C5E5FEDF5F5}" srcOrd="0" destOrd="0" presId="urn:microsoft.com/office/officeart/2008/layout/VerticalAccentList"/>
    <dgm:cxn modelId="{19640ECB-3003-4A79-A394-6A11B557FEC0}" type="presOf" srcId="{99B4C5C6-213C-4630-8D23-1E58536C8D00}" destId="{F8F1F21D-E3E6-466A-B31D-8D3CF3E018B5}" srcOrd="0" destOrd="0" presId="urn:microsoft.com/office/officeart/2008/layout/VerticalAccentList"/>
    <dgm:cxn modelId="{626B75EA-7734-4DEF-A20B-5CBF70CF6027}" srcId="{B8F01C0C-059A-4F93-B3F6-00A2BF508E6F}" destId="{923CCFCE-BC8F-4FE4-9190-A72A916F4E19}" srcOrd="0" destOrd="0" parTransId="{D82DD209-B89B-44FC-8E21-A81990986B7F}" sibTransId="{F79A9D36-E1FD-4D33-A095-005C95F19E13}"/>
    <dgm:cxn modelId="{24A839C4-EBF1-4816-B14E-01F9E6967309}" type="presOf" srcId="{9B1F3FC4-1B87-475F-A8DB-F8F39C925555}" destId="{4FD57351-0FD2-4276-9012-D8154A31BB1E}" srcOrd="0" destOrd="0" presId="urn:microsoft.com/office/officeart/2008/layout/VerticalAccentList"/>
    <dgm:cxn modelId="{A2260F5E-AAD0-403D-85AD-77A6E5321196}" srcId="{923CCFCE-BC8F-4FE4-9190-A72A916F4E19}" destId="{99B4C5C6-213C-4630-8D23-1E58536C8D00}" srcOrd="0" destOrd="0" parTransId="{F1202812-818B-49FD-A5C8-D4F663132448}" sibTransId="{58FA5869-EC17-467D-8B38-61320A13A21F}"/>
    <dgm:cxn modelId="{2479DD9B-2510-4C2A-9F84-7B17DF6A8481}" type="presOf" srcId="{30794BA1-4F4B-4E57-81B8-8ACDB9EC5AEF}" destId="{32ECB86D-2F07-493E-96E6-1FDBC25DB4B5}" srcOrd="0" destOrd="0" presId="urn:microsoft.com/office/officeart/2008/layout/VerticalAccentList"/>
    <dgm:cxn modelId="{D3B3A82B-306B-44A0-A17D-534F87748EFE}" type="presParOf" srcId="{C080F4C7-76AE-46FA-B753-5C5E5FEDF5F5}" destId="{FB5006F6-07AF-473F-A7F3-25FF5F3234AA}" srcOrd="0" destOrd="0" presId="urn:microsoft.com/office/officeart/2008/layout/VerticalAccentList"/>
    <dgm:cxn modelId="{AEB3C20B-8F0E-49C4-A988-B8699E3DA89C}" type="presParOf" srcId="{FB5006F6-07AF-473F-A7F3-25FF5F3234AA}" destId="{95103894-FE42-4DA5-9718-E62EB7E92D81}" srcOrd="0" destOrd="0" presId="urn:microsoft.com/office/officeart/2008/layout/VerticalAccentList"/>
    <dgm:cxn modelId="{46989FA2-E8D3-4D60-AE98-78C133D5EFC7}" type="presParOf" srcId="{C080F4C7-76AE-46FA-B753-5C5E5FEDF5F5}" destId="{6C2A552C-C002-4766-85FD-30C583BC92CB}" srcOrd="1" destOrd="0" presId="urn:microsoft.com/office/officeart/2008/layout/VerticalAccentList"/>
    <dgm:cxn modelId="{B37715D2-3246-4FEE-AE30-E33ACC98DD42}" type="presParOf" srcId="{6C2A552C-C002-4766-85FD-30C583BC92CB}" destId="{6A33DE29-ACAF-4ABF-97E2-DAFD22A36938}" srcOrd="0" destOrd="0" presId="urn:microsoft.com/office/officeart/2008/layout/VerticalAccentList"/>
    <dgm:cxn modelId="{85EDEFA8-3B9B-4F8E-B2CE-2D56B8106A4C}" type="presParOf" srcId="{6C2A552C-C002-4766-85FD-30C583BC92CB}" destId="{261CCA40-E4A9-4D14-800C-339463858B88}" srcOrd="1" destOrd="0" presId="urn:microsoft.com/office/officeart/2008/layout/VerticalAccentList"/>
    <dgm:cxn modelId="{75038448-4D4C-47C5-AEF8-232731F1FE80}" type="presParOf" srcId="{6C2A552C-C002-4766-85FD-30C583BC92CB}" destId="{4E087F29-FED9-45BC-B582-6A4EC0C7A7BC}" srcOrd="2" destOrd="0" presId="urn:microsoft.com/office/officeart/2008/layout/VerticalAccentList"/>
    <dgm:cxn modelId="{5A371B15-609F-4410-939D-1C7AB286FF45}" type="presParOf" srcId="{6C2A552C-C002-4766-85FD-30C583BC92CB}" destId="{C78C1CF7-0ED8-41FC-AE89-C95F6589E923}" srcOrd="3" destOrd="0" presId="urn:microsoft.com/office/officeart/2008/layout/VerticalAccentList"/>
    <dgm:cxn modelId="{4862C250-7D3B-444F-9816-505D994519FF}" type="presParOf" srcId="{6C2A552C-C002-4766-85FD-30C583BC92CB}" destId="{FEEF4629-0838-4997-99D6-68A0BA706BBD}" srcOrd="4" destOrd="0" presId="urn:microsoft.com/office/officeart/2008/layout/VerticalAccentList"/>
    <dgm:cxn modelId="{7809D64F-BF37-4E0A-AABC-6DB386FCF680}" type="presParOf" srcId="{6C2A552C-C002-4766-85FD-30C583BC92CB}" destId="{6B801E93-0507-41D8-A930-81F318DB4B7A}" srcOrd="5" destOrd="0" presId="urn:microsoft.com/office/officeart/2008/layout/VerticalAccentList"/>
    <dgm:cxn modelId="{13804B5B-4C13-4AF3-9B1D-437526F27531}" type="presParOf" srcId="{6C2A552C-C002-4766-85FD-30C583BC92CB}" destId="{8DD1F9AF-980E-4CAB-BE1B-C35392C3AD02}" srcOrd="6" destOrd="0" presId="urn:microsoft.com/office/officeart/2008/layout/VerticalAccentList"/>
    <dgm:cxn modelId="{83F58118-F66A-4433-A2C7-6565E8AEFEE7}" type="presParOf" srcId="{6C2A552C-C002-4766-85FD-30C583BC92CB}" destId="{F8F1F21D-E3E6-466A-B31D-8D3CF3E018B5}" srcOrd="7" destOrd="0" presId="urn:microsoft.com/office/officeart/2008/layout/VerticalAccentList"/>
    <dgm:cxn modelId="{C29B4DC6-7E28-4D45-B7E8-2CD67437E86C}" type="presParOf" srcId="{C080F4C7-76AE-46FA-B753-5C5E5FEDF5F5}" destId="{7D8CD7FD-6EC2-4A6F-9169-E0EB9F182D26}" srcOrd="2" destOrd="0" presId="urn:microsoft.com/office/officeart/2008/layout/VerticalAccentList"/>
    <dgm:cxn modelId="{7A731F64-4B23-464B-902A-31D2B89FD26F}" type="presParOf" srcId="{C080F4C7-76AE-46FA-B753-5C5E5FEDF5F5}" destId="{0CBED380-FEF9-420F-A68D-F825ED3A34D4}" srcOrd="3" destOrd="0" presId="urn:microsoft.com/office/officeart/2008/layout/VerticalAccentList"/>
    <dgm:cxn modelId="{46520788-ECD2-4230-B1AB-53EEC0AC705B}" type="presParOf" srcId="{0CBED380-FEF9-420F-A68D-F825ED3A34D4}" destId="{4FD57351-0FD2-4276-9012-D8154A31BB1E}" srcOrd="0" destOrd="0" presId="urn:microsoft.com/office/officeart/2008/layout/VerticalAccentList"/>
    <dgm:cxn modelId="{F34EF10E-B77D-4A13-A2E0-74CFE3D25FCB}" type="presParOf" srcId="{C080F4C7-76AE-46FA-B753-5C5E5FEDF5F5}" destId="{BB835E1F-9AD0-4CBD-BC57-03D213BA8D95}" srcOrd="4" destOrd="0" presId="urn:microsoft.com/office/officeart/2008/layout/VerticalAccentList"/>
    <dgm:cxn modelId="{170C818D-97F8-482A-80B8-78A6CD4E42C4}" type="presParOf" srcId="{BB835E1F-9AD0-4CBD-BC57-03D213BA8D95}" destId="{607D9C03-BACD-41AD-BBE8-45CD82291741}" srcOrd="0" destOrd="0" presId="urn:microsoft.com/office/officeart/2008/layout/VerticalAccentList"/>
    <dgm:cxn modelId="{7CBDE9E5-16E7-42E7-A636-1B9FFC71A793}" type="presParOf" srcId="{BB835E1F-9AD0-4CBD-BC57-03D213BA8D95}" destId="{855B719B-0216-46B8-B80A-CB4295A17E58}" srcOrd="1" destOrd="0" presId="urn:microsoft.com/office/officeart/2008/layout/VerticalAccentList"/>
    <dgm:cxn modelId="{56CAF577-E4A4-42B0-B015-976DFF150C3E}" type="presParOf" srcId="{BB835E1F-9AD0-4CBD-BC57-03D213BA8D95}" destId="{19B39B41-99FF-4FEF-92A7-577B14A92AA5}" srcOrd="2" destOrd="0" presId="urn:microsoft.com/office/officeart/2008/layout/VerticalAccentList"/>
    <dgm:cxn modelId="{15683772-3C50-4736-B6FD-7E45D2F9BA6B}" type="presParOf" srcId="{BB835E1F-9AD0-4CBD-BC57-03D213BA8D95}" destId="{2E200AB4-BC57-4AF9-ADFD-135025355F8F}" srcOrd="3" destOrd="0" presId="urn:microsoft.com/office/officeart/2008/layout/VerticalAccentList"/>
    <dgm:cxn modelId="{47A6EB0E-DB54-43A1-A2CB-E54AE167F881}" type="presParOf" srcId="{BB835E1F-9AD0-4CBD-BC57-03D213BA8D95}" destId="{91CB3159-FFCF-4C6D-A672-0EE21150659E}" srcOrd="4" destOrd="0" presId="urn:microsoft.com/office/officeart/2008/layout/VerticalAccentList"/>
    <dgm:cxn modelId="{3C5574B9-ED96-4DA6-9EB1-26CC5359D9C3}" type="presParOf" srcId="{BB835E1F-9AD0-4CBD-BC57-03D213BA8D95}" destId="{436A9BAE-35B2-445C-9244-9BBE3FF3FA25}" srcOrd="5" destOrd="0" presId="urn:microsoft.com/office/officeart/2008/layout/VerticalAccentList"/>
    <dgm:cxn modelId="{D39CD4A4-6239-4258-AC15-DA11BFD273D2}" type="presParOf" srcId="{BB835E1F-9AD0-4CBD-BC57-03D213BA8D95}" destId="{DCB7422C-5BCA-44B4-BD90-773A97222202}" srcOrd="6" destOrd="0" presId="urn:microsoft.com/office/officeart/2008/layout/VerticalAccentList"/>
    <dgm:cxn modelId="{EACB1E01-B083-45AC-9083-AF3E23CC0C32}" type="presParOf" srcId="{BB835E1F-9AD0-4CBD-BC57-03D213BA8D95}" destId="{32ECB86D-2F07-493E-96E6-1FDBC25DB4B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6C0D96-0FCE-4F01-8E46-83A965245B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BE9D720E-9F65-4C05-974B-A3EE085F4B2F}">
      <dgm:prSet phldrT="[Texto]" custT="1"/>
      <dgm:spPr/>
      <dgm:t>
        <a:bodyPr/>
        <a:lstStyle/>
        <a:p>
          <a:pPr algn="just"/>
          <a:r>
            <a:rPr lang="es-EC" sz="1400" u="none" dirty="0" smtClean="0">
              <a:solidFill>
                <a:schemeClr val="tx1"/>
              </a:solidFill>
            </a:rPr>
            <a:t>Se recomienda el estudio y diseño de una ciclovía segregada en vías de alto tráfico vehicular, ya que de esta manera el estudio de tráfico no es impedimento para la implementación de este tipo de proyectos, que busca la inclusión social. </a:t>
          </a:r>
          <a:endParaRPr lang="es-EC" sz="1400" dirty="0">
            <a:solidFill>
              <a:schemeClr val="tx1"/>
            </a:solidFill>
          </a:endParaRPr>
        </a:p>
      </dgm:t>
    </dgm:pt>
    <dgm:pt modelId="{DDD2DD1E-07DE-4DA6-8CEE-617079F0D690}" type="parTrans" cxnId="{61C276E7-2F5F-4CF9-9842-08CC8EE34F98}">
      <dgm:prSet/>
      <dgm:spPr/>
      <dgm:t>
        <a:bodyPr/>
        <a:lstStyle/>
        <a:p>
          <a:pPr algn="just"/>
          <a:endParaRPr lang="es-EC" sz="1400">
            <a:solidFill>
              <a:schemeClr val="tx1"/>
            </a:solidFill>
          </a:endParaRPr>
        </a:p>
      </dgm:t>
    </dgm:pt>
    <dgm:pt modelId="{258B0D26-57AF-41DD-87A5-733408FF6023}" type="sibTrans" cxnId="{61C276E7-2F5F-4CF9-9842-08CC8EE34F98}">
      <dgm:prSet/>
      <dgm:spPr/>
      <dgm:t>
        <a:bodyPr/>
        <a:lstStyle/>
        <a:p>
          <a:pPr algn="just"/>
          <a:endParaRPr lang="es-EC" sz="1400">
            <a:solidFill>
              <a:schemeClr val="tx1"/>
            </a:solidFill>
          </a:endParaRPr>
        </a:p>
      </dgm:t>
    </dgm:pt>
    <dgm:pt modelId="{479BF814-B454-4EE2-8299-D5068621ED50}">
      <dgm:prSet phldrT="[Texto]" custT="1"/>
      <dgm:spPr/>
      <dgm:t>
        <a:bodyPr/>
        <a:lstStyle/>
        <a:p>
          <a:pPr algn="just"/>
          <a:r>
            <a:rPr lang="es-EC" sz="1400" u="none" dirty="0" smtClean="0">
              <a:solidFill>
                <a:schemeClr val="tx1"/>
              </a:solidFill>
            </a:rPr>
            <a:t>Se recomienda que la Agencia Nacional de Tránsito implemente radares de velocidad en toda la autopista, para que de esa manera disminuir la colocación de protecciones laterales de hormigón macizas, a lo largo de toda la autopista e implementarlas únicamente en las curvas donde visiblemente existen mayores riesgos de accidentes, mejorando así la convivencia sana entre conductores, ciclistas y peatones.</a:t>
          </a:r>
          <a:endParaRPr lang="es-EC" sz="1400" dirty="0">
            <a:solidFill>
              <a:schemeClr val="tx1"/>
            </a:solidFill>
          </a:endParaRPr>
        </a:p>
      </dgm:t>
    </dgm:pt>
    <dgm:pt modelId="{6F44BE37-A27E-4268-9E2C-FF1476D435FB}" type="parTrans" cxnId="{06188D09-51FD-4D33-ADA9-864832807616}">
      <dgm:prSet/>
      <dgm:spPr/>
      <dgm:t>
        <a:bodyPr/>
        <a:lstStyle/>
        <a:p>
          <a:pPr algn="just"/>
          <a:endParaRPr lang="es-EC" sz="1400">
            <a:solidFill>
              <a:schemeClr val="tx1"/>
            </a:solidFill>
          </a:endParaRPr>
        </a:p>
      </dgm:t>
    </dgm:pt>
    <dgm:pt modelId="{557EB74C-A02D-408A-AD9B-585AB5122DFF}" type="sibTrans" cxnId="{06188D09-51FD-4D33-ADA9-864832807616}">
      <dgm:prSet/>
      <dgm:spPr/>
      <dgm:t>
        <a:bodyPr/>
        <a:lstStyle/>
        <a:p>
          <a:pPr algn="just"/>
          <a:endParaRPr lang="es-EC" sz="1400">
            <a:solidFill>
              <a:schemeClr val="tx1"/>
            </a:solidFill>
          </a:endParaRPr>
        </a:p>
      </dgm:t>
    </dgm:pt>
    <dgm:pt modelId="{73B7F024-2121-4DE1-AAC7-9226BB57065F}">
      <dgm:prSet phldrT="[Texto]" custT="1"/>
      <dgm:spPr>
        <a:solidFill>
          <a:schemeClr val="accent2">
            <a:lumMod val="40000"/>
            <a:lumOff val="60000"/>
          </a:schemeClr>
        </a:solidFill>
      </dgm:spPr>
      <dgm:t>
        <a:bodyPr/>
        <a:lstStyle/>
        <a:p>
          <a:pPr algn="just"/>
          <a:r>
            <a:rPr lang="es-EC" sz="1400" u="none" dirty="0" smtClean="0">
              <a:solidFill>
                <a:schemeClr val="tx1"/>
              </a:solidFill>
            </a:rPr>
            <a:t>Que exista un estricto control en la AGR del cumplimiento de las leyes de transito, como velocidad de circulación y alcoholemia, considerar la reducción de la velocidad máxima de circulación a 80km/h. Con el fin de reducir significativamente el número de accidentes en esta vía.</a:t>
          </a:r>
          <a:endParaRPr lang="es-EC" sz="1400" dirty="0">
            <a:solidFill>
              <a:schemeClr val="tx1"/>
            </a:solidFill>
          </a:endParaRPr>
        </a:p>
      </dgm:t>
    </dgm:pt>
    <dgm:pt modelId="{DF3556D9-E351-4D72-B118-14F106A1FC63}" type="parTrans" cxnId="{946D832C-3D1F-43A9-90A6-F1BB45E664D4}">
      <dgm:prSet/>
      <dgm:spPr/>
      <dgm:t>
        <a:bodyPr/>
        <a:lstStyle/>
        <a:p>
          <a:pPr algn="just"/>
          <a:endParaRPr lang="es-EC" sz="1400">
            <a:solidFill>
              <a:schemeClr val="tx1"/>
            </a:solidFill>
          </a:endParaRPr>
        </a:p>
      </dgm:t>
    </dgm:pt>
    <dgm:pt modelId="{1B463EDD-F54A-4A4C-BD44-C2424663CDA3}" type="sibTrans" cxnId="{946D832C-3D1F-43A9-90A6-F1BB45E664D4}">
      <dgm:prSet/>
      <dgm:spPr/>
      <dgm:t>
        <a:bodyPr/>
        <a:lstStyle/>
        <a:p>
          <a:pPr algn="just"/>
          <a:endParaRPr lang="es-EC" sz="1400">
            <a:solidFill>
              <a:schemeClr val="tx1"/>
            </a:solidFill>
          </a:endParaRPr>
        </a:p>
      </dgm:t>
    </dgm:pt>
    <dgm:pt modelId="{842EF78D-85B6-41E7-9788-6AA5B42C5E0A}" type="pres">
      <dgm:prSet presAssocID="{786C0D96-0FCE-4F01-8E46-83A965245BB9}" presName="linear" presStyleCnt="0">
        <dgm:presLayoutVars>
          <dgm:dir/>
          <dgm:animLvl val="lvl"/>
          <dgm:resizeHandles val="exact"/>
        </dgm:presLayoutVars>
      </dgm:prSet>
      <dgm:spPr/>
      <dgm:t>
        <a:bodyPr/>
        <a:lstStyle/>
        <a:p>
          <a:endParaRPr lang="es-EC"/>
        </a:p>
      </dgm:t>
    </dgm:pt>
    <dgm:pt modelId="{D87314CE-B704-408C-A985-2CB4A8E8287C}" type="pres">
      <dgm:prSet presAssocID="{BE9D720E-9F65-4C05-974B-A3EE085F4B2F}" presName="parentLin" presStyleCnt="0"/>
      <dgm:spPr/>
    </dgm:pt>
    <dgm:pt modelId="{D27C4E9F-91CB-4FF7-9E53-E556BCE1030C}" type="pres">
      <dgm:prSet presAssocID="{BE9D720E-9F65-4C05-974B-A3EE085F4B2F}" presName="parentLeftMargin" presStyleLbl="node1" presStyleIdx="0" presStyleCnt="3"/>
      <dgm:spPr/>
      <dgm:t>
        <a:bodyPr/>
        <a:lstStyle/>
        <a:p>
          <a:endParaRPr lang="es-EC"/>
        </a:p>
      </dgm:t>
    </dgm:pt>
    <dgm:pt modelId="{C314D16B-C123-4E84-A5B3-3C53C6642C44}" type="pres">
      <dgm:prSet presAssocID="{BE9D720E-9F65-4C05-974B-A3EE085F4B2F}" presName="parentText" presStyleLbl="node1" presStyleIdx="0" presStyleCnt="3" custScaleX="116814">
        <dgm:presLayoutVars>
          <dgm:chMax val="0"/>
          <dgm:bulletEnabled val="1"/>
        </dgm:presLayoutVars>
      </dgm:prSet>
      <dgm:spPr/>
      <dgm:t>
        <a:bodyPr/>
        <a:lstStyle/>
        <a:p>
          <a:endParaRPr lang="es-EC"/>
        </a:p>
      </dgm:t>
    </dgm:pt>
    <dgm:pt modelId="{4F2082A1-BEEB-46AB-8E7B-08B5573898C5}" type="pres">
      <dgm:prSet presAssocID="{BE9D720E-9F65-4C05-974B-A3EE085F4B2F}" presName="negativeSpace" presStyleCnt="0"/>
      <dgm:spPr/>
    </dgm:pt>
    <dgm:pt modelId="{F25D927A-D766-4F7B-A689-712A2EB16327}" type="pres">
      <dgm:prSet presAssocID="{BE9D720E-9F65-4C05-974B-A3EE085F4B2F}" presName="childText" presStyleLbl="conFgAcc1" presStyleIdx="0" presStyleCnt="3">
        <dgm:presLayoutVars>
          <dgm:bulletEnabled val="1"/>
        </dgm:presLayoutVars>
      </dgm:prSet>
      <dgm:spPr/>
    </dgm:pt>
    <dgm:pt modelId="{8BBFBC6D-31F7-4D97-B07C-1D0003CC24C9}" type="pres">
      <dgm:prSet presAssocID="{258B0D26-57AF-41DD-87A5-733408FF6023}" presName="spaceBetweenRectangles" presStyleCnt="0"/>
      <dgm:spPr/>
    </dgm:pt>
    <dgm:pt modelId="{A7B713A2-F6B0-4ACB-873D-8957C6540543}" type="pres">
      <dgm:prSet presAssocID="{479BF814-B454-4EE2-8299-D5068621ED50}" presName="parentLin" presStyleCnt="0"/>
      <dgm:spPr/>
    </dgm:pt>
    <dgm:pt modelId="{477E733F-4140-4D45-A659-7F49F18E2EE2}" type="pres">
      <dgm:prSet presAssocID="{479BF814-B454-4EE2-8299-D5068621ED50}" presName="parentLeftMargin" presStyleLbl="node1" presStyleIdx="0" presStyleCnt="3"/>
      <dgm:spPr/>
      <dgm:t>
        <a:bodyPr/>
        <a:lstStyle/>
        <a:p>
          <a:endParaRPr lang="es-EC"/>
        </a:p>
      </dgm:t>
    </dgm:pt>
    <dgm:pt modelId="{9E0D408D-C9D9-41CF-A877-4EF9673CDF5D}" type="pres">
      <dgm:prSet presAssocID="{479BF814-B454-4EE2-8299-D5068621ED50}" presName="parentText" presStyleLbl="node1" presStyleIdx="1" presStyleCnt="3" custScaleX="115451" custScaleY="131243">
        <dgm:presLayoutVars>
          <dgm:chMax val="0"/>
          <dgm:bulletEnabled val="1"/>
        </dgm:presLayoutVars>
      </dgm:prSet>
      <dgm:spPr/>
      <dgm:t>
        <a:bodyPr/>
        <a:lstStyle/>
        <a:p>
          <a:endParaRPr lang="es-EC"/>
        </a:p>
      </dgm:t>
    </dgm:pt>
    <dgm:pt modelId="{1081491F-CCD3-494A-A113-60AEE275772B}" type="pres">
      <dgm:prSet presAssocID="{479BF814-B454-4EE2-8299-D5068621ED50}" presName="negativeSpace" presStyleCnt="0"/>
      <dgm:spPr/>
    </dgm:pt>
    <dgm:pt modelId="{027A30BC-355F-48A7-BFDE-7EE692ADECBA}" type="pres">
      <dgm:prSet presAssocID="{479BF814-B454-4EE2-8299-D5068621ED50}" presName="childText" presStyleLbl="conFgAcc1" presStyleIdx="1" presStyleCnt="3">
        <dgm:presLayoutVars>
          <dgm:bulletEnabled val="1"/>
        </dgm:presLayoutVars>
      </dgm:prSet>
      <dgm:spPr/>
    </dgm:pt>
    <dgm:pt modelId="{DE169481-D772-4AC9-896C-E335FB8C1F09}" type="pres">
      <dgm:prSet presAssocID="{557EB74C-A02D-408A-AD9B-585AB5122DFF}" presName="spaceBetweenRectangles" presStyleCnt="0"/>
      <dgm:spPr/>
    </dgm:pt>
    <dgm:pt modelId="{2562F139-63EF-449C-BD26-3B49600D1A20}" type="pres">
      <dgm:prSet presAssocID="{73B7F024-2121-4DE1-AAC7-9226BB57065F}" presName="parentLin" presStyleCnt="0"/>
      <dgm:spPr/>
    </dgm:pt>
    <dgm:pt modelId="{2C649035-1415-4454-8A45-C458954E1C8C}" type="pres">
      <dgm:prSet presAssocID="{73B7F024-2121-4DE1-AAC7-9226BB57065F}" presName="parentLeftMargin" presStyleLbl="node1" presStyleIdx="1" presStyleCnt="3"/>
      <dgm:spPr/>
      <dgm:t>
        <a:bodyPr/>
        <a:lstStyle/>
        <a:p>
          <a:endParaRPr lang="es-EC"/>
        </a:p>
      </dgm:t>
    </dgm:pt>
    <dgm:pt modelId="{5F42432E-5CBC-4E25-ACF6-3C1294098CCA}" type="pres">
      <dgm:prSet presAssocID="{73B7F024-2121-4DE1-AAC7-9226BB57065F}" presName="parentText" presStyleLbl="node1" presStyleIdx="2" presStyleCnt="3" custScaleX="114088">
        <dgm:presLayoutVars>
          <dgm:chMax val="0"/>
          <dgm:bulletEnabled val="1"/>
        </dgm:presLayoutVars>
      </dgm:prSet>
      <dgm:spPr/>
      <dgm:t>
        <a:bodyPr/>
        <a:lstStyle/>
        <a:p>
          <a:endParaRPr lang="es-EC"/>
        </a:p>
      </dgm:t>
    </dgm:pt>
    <dgm:pt modelId="{A9CB31F2-7B97-4492-980B-CA6124C04344}" type="pres">
      <dgm:prSet presAssocID="{73B7F024-2121-4DE1-AAC7-9226BB57065F}" presName="negativeSpace" presStyleCnt="0"/>
      <dgm:spPr/>
    </dgm:pt>
    <dgm:pt modelId="{D7C35C7C-6DEE-4990-9698-8163FD77F4DD}" type="pres">
      <dgm:prSet presAssocID="{73B7F024-2121-4DE1-AAC7-9226BB57065F}" presName="childText" presStyleLbl="conFgAcc1" presStyleIdx="2" presStyleCnt="3">
        <dgm:presLayoutVars>
          <dgm:bulletEnabled val="1"/>
        </dgm:presLayoutVars>
      </dgm:prSet>
      <dgm:spPr/>
    </dgm:pt>
  </dgm:ptLst>
  <dgm:cxnLst>
    <dgm:cxn modelId="{BEF14154-A44C-4E0D-9A9C-C150356F4FAA}" type="presOf" srcId="{479BF814-B454-4EE2-8299-D5068621ED50}" destId="{9E0D408D-C9D9-41CF-A877-4EF9673CDF5D}" srcOrd="1" destOrd="0" presId="urn:microsoft.com/office/officeart/2005/8/layout/list1"/>
    <dgm:cxn modelId="{89E71ABF-79F2-409C-A423-80F7682BD8FF}" type="presOf" srcId="{786C0D96-0FCE-4F01-8E46-83A965245BB9}" destId="{842EF78D-85B6-41E7-9788-6AA5B42C5E0A}" srcOrd="0" destOrd="0" presId="urn:microsoft.com/office/officeart/2005/8/layout/list1"/>
    <dgm:cxn modelId="{61E76371-9A49-4CBC-8487-536452332876}" type="presOf" srcId="{73B7F024-2121-4DE1-AAC7-9226BB57065F}" destId="{5F42432E-5CBC-4E25-ACF6-3C1294098CCA}" srcOrd="1" destOrd="0" presId="urn:microsoft.com/office/officeart/2005/8/layout/list1"/>
    <dgm:cxn modelId="{82E4DFFB-D3E2-407B-ADB8-712A226F2B3A}" type="presOf" srcId="{BE9D720E-9F65-4C05-974B-A3EE085F4B2F}" destId="{D27C4E9F-91CB-4FF7-9E53-E556BCE1030C}" srcOrd="0" destOrd="0" presId="urn:microsoft.com/office/officeart/2005/8/layout/list1"/>
    <dgm:cxn modelId="{946D832C-3D1F-43A9-90A6-F1BB45E664D4}" srcId="{786C0D96-0FCE-4F01-8E46-83A965245BB9}" destId="{73B7F024-2121-4DE1-AAC7-9226BB57065F}" srcOrd="2" destOrd="0" parTransId="{DF3556D9-E351-4D72-B118-14F106A1FC63}" sibTransId="{1B463EDD-F54A-4A4C-BD44-C2424663CDA3}"/>
    <dgm:cxn modelId="{06188D09-51FD-4D33-ADA9-864832807616}" srcId="{786C0D96-0FCE-4F01-8E46-83A965245BB9}" destId="{479BF814-B454-4EE2-8299-D5068621ED50}" srcOrd="1" destOrd="0" parTransId="{6F44BE37-A27E-4268-9E2C-FF1476D435FB}" sibTransId="{557EB74C-A02D-408A-AD9B-585AB5122DFF}"/>
    <dgm:cxn modelId="{3191F3CB-CA48-40FA-8330-F2B33D4602EF}" type="presOf" srcId="{73B7F024-2121-4DE1-AAC7-9226BB57065F}" destId="{2C649035-1415-4454-8A45-C458954E1C8C}" srcOrd="0" destOrd="0" presId="urn:microsoft.com/office/officeart/2005/8/layout/list1"/>
    <dgm:cxn modelId="{61C276E7-2F5F-4CF9-9842-08CC8EE34F98}" srcId="{786C0D96-0FCE-4F01-8E46-83A965245BB9}" destId="{BE9D720E-9F65-4C05-974B-A3EE085F4B2F}" srcOrd="0" destOrd="0" parTransId="{DDD2DD1E-07DE-4DA6-8CEE-617079F0D690}" sibTransId="{258B0D26-57AF-41DD-87A5-733408FF6023}"/>
    <dgm:cxn modelId="{8FED3121-B942-4BD3-8876-714172C88168}" type="presOf" srcId="{BE9D720E-9F65-4C05-974B-A3EE085F4B2F}" destId="{C314D16B-C123-4E84-A5B3-3C53C6642C44}" srcOrd="1" destOrd="0" presId="urn:microsoft.com/office/officeart/2005/8/layout/list1"/>
    <dgm:cxn modelId="{8E5F6C19-8905-4843-9CB6-54D0E556BC6F}" type="presOf" srcId="{479BF814-B454-4EE2-8299-D5068621ED50}" destId="{477E733F-4140-4D45-A659-7F49F18E2EE2}" srcOrd="0" destOrd="0" presId="urn:microsoft.com/office/officeart/2005/8/layout/list1"/>
    <dgm:cxn modelId="{438DEE62-27B6-481D-A908-052FFD9A9804}" type="presParOf" srcId="{842EF78D-85B6-41E7-9788-6AA5B42C5E0A}" destId="{D87314CE-B704-408C-A985-2CB4A8E8287C}" srcOrd="0" destOrd="0" presId="urn:microsoft.com/office/officeart/2005/8/layout/list1"/>
    <dgm:cxn modelId="{98D0B3EA-EBAE-48CE-9404-C578681405ED}" type="presParOf" srcId="{D87314CE-B704-408C-A985-2CB4A8E8287C}" destId="{D27C4E9F-91CB-4FF7-9E53-E556BCE1030C}" srcOrd="0" destOrd="0" presId="urn:microsoft.com/office/officeart/2005/8/layout/list1"/>
    <dgm:cxn modelId="{EF19CBA5-1227-4F56-9311-B97C58C698CD}" type="presParOf" srcId="{D87314CE-B704-408C-A985-2CB4A8E8287C}" destId="{C314D16B-C123-4E84-A5B3-3C53C6642C44}" srcOrd="1" destOrd="0" presId="urn:microsoft.com/office/officeart/2005/8/layout/list1"/>
    <dgm:cxn modelId="{2913D6D6-CF05-4E3D-B81E-2AEEC9A97FC9}" type="presParOf" srcId="{842EF78D-85B6-41E7-9788-6AA5B42C5E0A}" destId="{4F2082A1-BEEB-46AB-8E7B-08B5573898C5}" srcOrd="1" destOrd="0" presId="urn:microsoft.com/office/officeart/2005/8/layout/list1"/>
    <dgm:cxn modelId="{1D4F2145-C904-4D61-B3D4-FAE283E06535}" type="presParOf" srcId="{842EF78D-85B6-41E7-9788-6AA5B42C5E0A}" destId="{F25D927A-D766-4F7B-A689-712A2EB16327}" srcOrd="2" destOrd="0" presId="urn:microsoft.com/office/officeart/2005/8/layout/list1"/>
    <dgm:cxn modelId="{8DBD8A37-EEF5-4A64-B34E-0B642703FB8D}" type="presParOf" srcId="{842EF78D-85B6-41E7-9788-6AA5B42C5E0A}" destId="{8BBFBC6D-31F7-4D97-B07C-1D0003CC24C9}" srcOrd="3" destOrd="0" presId="urn:microsoft.com/office/officeart/2005/8/layout/list1"/>
    <dgm:cxn modelId="{5927364F-1D02-490F-8455-FF27AEF9C8A1}" type="presParOf" srcId="{842EF78D-85B6-41E7-9788-6AA5B42C5E0A}" destId="{A7B713A2-F6B0-4ACB-873D-8957C6540543}" srcOrd="4" destOrd="0" presId="urn:microsoft.com/office/officeart/2005/8/layout/list1"/>
    <dgm:cxn modelId="{DA7BAFF0-0554-4199-B695-4C644F765FA8}" type="presParOf" srcId="{A7B713A2-F6B0-4ACB-873D-8957C6540543}" destId="{477E733F-4140-4D45-A659-7F49F18E2EE2}" srcOrd="0" destOrd="0" presId="urn:microsoft.com/office/officeart/2005/8/layout/list1"/>
    <dgm:cxn modelId="{70724139-8DCB-44BE-96FF-17F243116A14}" type="presParOf" srcId="{A7B713A2-F6B0-4ACB-873D-8957C6540543}" destId="{9E0D408D-C9D9-41CF-A877-4EF9673CDF5D}" srcOrd="1" destOrd="0" presId="urn:microsoft.com/office/officeart/2005/8/layout/list1"/>
    <dgm:cxn modelId="{1A51F31B-8EB3-4F11-877D-2DE530997D87}" type="presParOf" srcId="{842EF78D-85B6-41E7-9788-6AA5B42C5E0A}" destId="{1081491F-CCD3-494A-A113-60AEE275772B}" srcOrd="5" destOrd="0" presId="urn:microsoft.com/office/officeart/2005/8/layout/list1"/>
    <dgm:cxn modelId="{72D93431-4402-4A83-99D8-B1682690BA7D}" type="presParOf" srcId="{842EF78D-85B6-41E7-9788-6AA5B42C5E0A}" destId="{027A30BC-355F-48A7-BFDE-7EE692ADECBA}" srcOrd="6" destOrd="0" presId="urn:microsoft.com/office/officeart/2005/8/layout/list1"/>
    <dgm:cxn modelId="{71A547F6-332F-4CD7-99B5-FED49F7A6436}" type="presParOf" srcId="{842EF78D-85B6-41E7-9788-6AA5B42C5E0A}" destId="{DE169481-D772-4AC9-896C-E335FB8C1F09}" srcOrd="7" destOrd="0" presId="urn:microsoft.com/office/officeart/2005/8/layout/list1"/>
    <dgm:cxn modelId="{F2ABD00A-8F55-4FE7-90CF-CE9142BDF2E0}" type="presParOf" srcId="{842EF78D-85B6-41E7-9788-6AA5B42C5E0A}" destId="{2562F139-63EF-449C-BD26-3B49600D1A20}" srcOrd="8" destOrd="0" presId="urn:microsoft.com/office/officeart/2005/8/layout/list1"/>
    <dgm:cxn modelId="{8B4AFF60-AF86-4B29-8550-60EF8645617B}" type="presParOf" srcId="{2562F139-63EF-449C-BD26-3B49600D1A20}" destId="{2C649035-1415-4454-8A45-C458954E1C8C}" srcOrd="0" destOrd="0" presId="urn:microsoft.com/office/officeart/2005/8/layout/list1"/>
    <dgm:cxn modelId="{7C8DC993-2867-40BF-A3BA-0B40ADEBA0F8}" type="presParOf" srcId="{2562F139-63EF-449C-BD26-3B49600D1A20}" destId="{5F42432E-5CBC-4E25-ACF6-3C1294098CCA}" srcOrd="1" destOrd="0" presId="urn:microsoft.com/office/officeart/2005/8/layout/list1"/>
    <dgm:cxn modelId="{5BC4DAA2-8FD9-4507-B7BC-CBF1F404B5C3}" type="presParOf" srcId="{842EF78D-85B6-41E7-9788-6AA5B42C5E0A}" destId="{A9CB31F2-7B97-4492-980B-CA6124C04344}" srcOrd="9" destOrd="0" presId="urn:microsoft.com/office/officeart/2005/8/layout/list1"/>
    <dgm:cxn modelId="{9F3CCF2A-C864-412B-AAA9-90506C65DB83}" type="presParOf" srcId="{842EF78D-85B6-41E7-9788-6AA5B42C5E0A}" destId="{D7C35C7C-6DEE-4990-9698-8163FD77F4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86C0D96-0FCE-4F01-8E46-83A965245B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BE9D720E-9F65-4C05-974B-A3EE085F4B2F}">
      <dgm:prSet phldrT="[Texto]" custT="1"/>
      <dgm:spPr/>
      <dgm:t>
        <a:bodyPr/>
        <a:lstStyle/>
        <a:p>
          <a:pPr algn="just"/>
          <a:r>
            <a:rPr lang="es-EC" sz="1400" u="none" dirty="0" smtClean="0">
              <a:solidFill>
                <a:schemeClr val="tx1"/>
              </a:solidFill>
            </a:rPr>
            <a:t>Incluir la obligatoriedad del espacio y construcción de ciclovías junto a las aceras de las vías de las ciudades, en las ordenanzas municipales de todos los cantones del país, para que al igual que las aceras estas sean parte de la infraestructura urbana.</a:t>
          </a:r>
          <a:endParaRPr lang="es-EC" sz="1400" dirty="0">
            <a:solidFill>
              <a:schemeClr val="tx1"/>
            </a:solidFill>
          </a:endParaRPr>
        </a:p>
      </dgm:t>
    </dgm:pt>
    <dgm:pt modelId="{DDD2DD1E-07DE-4DA6-8CEE-617079F0D690}" type="parTrans" cxnId="{61C276E7-2F5F-4CF9-9842-08CC8EE34F98}">
      <dgm:prSet/>
      <dgm:spPr/>
      <dgm:t>
        <a:bodyPr/>
        <a:lstStyle/>
        <a:p>
          <a:pPr algn="just"/>
          <a:endParaRPr lang="es-EC" sz="1400">
            <a:solidFill>
              <a:schemeClr val="tx1"/>
            </a:solidFill>
          </a:endParaRPr>
        </a:p>
      </dgm:t>
    </dgm:pt>
    <dgm:pt modelId="{258B0D26-57AF-41DD-87A5-733408FF6023}" type="sibTrans" cxnId="{61C276E7-2F5F-4CF9-9842-08CC8EE34F98}">
      <dgm:prSet/>
      <dgm:spPr/>
      <dgm:t>
        <a:bodyPr/>
        <a:lstStyle/>
        <a:p>
          <a:pPr algn="just"/>
          <a:endParaRPr lang="es-EC" sz="1400">
            <a:solidFill>
              <a:schemeClr val="tx1"/>
            </a:solidFill>
          </a:endParaRPr>
        </a:p>
      </dgm:t>
    </dgm:pt>
    <dgm:pt modelId="{479BF814-B454-4EE2-8299-D5068621ED50}">
      <dgm:prSet phldrT="[Texto]" custT="1"/>
      <dgm:spPr>
        <a:solidFill>
          <a:schemeClr val="accent2">
            <a:lumMod val="40000"/>
            <a:lumOff val="60000"/>
          </a:schemeClr>
        </a:solidFill>
      </dgm:spPr>
      <dgm:t>
        <a:bodyPr/>
        <a:lstStyle/>
        <a:p>
          <a:pPr algn="just"/>
          <a:r>
            <a:rPr lang="es-EC" sz="1400" u="none" dirty="0" smtClean="0">
              <a:solidFill>
                <a:schemeClr val="tx1"/>
              </a:solidFill>
            </a:rPr>
            <a:t>Organizar con los representantes de las cooperativas de transporte público la movilidad de ciclistas y bicicletas en caso de requerirlo.</a:t>
          </a:r>
          <a:endParaRPr lang="es-EC" sz="1400" dirty="0">
            <a:solidFill>
              <a:schemeClr val="tx1"/>
            </a:solidFill>
          </a:endParaRPr>
        </a:p>
      </dgm:t>
    </dgm:pt>
    <dgm:pt modelId="{6F44BE37-A27E-4268-9E2C-FF1476D435FB}" type="parTrans" cxnId="{06188D09-51FD-4D33-ADA9-864832807616}">
      <dgm:prSet/>
      <dgm:spPr/>
      <dgm:t>
        <a:bodyPr/>
        <a:lstStyle/>
        <a:p>
          <a:pPr algn="just"/>
          <a:endParaRPr lang="es-EC" sz="1400">
            <a:solidFill>
              <a:schemeClr val="tx1"/>
            </a:solidFill>
          </a:endParaRPr>
        </a:p>
      </dgm:t>
    </dgm:pt>
    <dgm:pt modelId="{557EB74C-A02D-408A-AD9B-585AB5122DFF}" type="sibTrans" cxnId="{06188D09-51FD-4D33-ADA9-864832807616}">
      <dgm:prSet/>
      <dgm:spPr/>
      <dgm:t>
        <a:bodyPr/>
        <a:lstStyle/>
        <a:p>
          <a:pPr algn="just"/>
          <a:endParaRPr lang="es-EC" sz="1400">
            <a:solidFill>
              <a:schemeClr val="tx1"/>
            </a:solidFill>
          </a:endParaRPr>
        </a:p>
      </dgm:t>
    </dgm:pt>
    <dgm:pt modelId="{842EF78D-85B6-41E7-9788-6AA5B42C5E0A}" type="pres">
      <dgm:prSet presAssocID="{786C0D96-0FCE-4F01-8E46-83A965245BB9}" presName="linear" presStyleCnt="0">
        <dgm:presLayoutVars>
          <dgm:dir/>
          <dgm:animLvl val="lvl"/>
          <dgm:resizeHandles val="exact"/>
        </dgm:presLayoutVars>
      </dgm:prSet>
      <dgm:spPr/>
      <dgm:t>
        <a:bodyPr/>
        <a:lstStyle/>
        <a:p>
          <a:endParaRPr lang="es-EC"/>
        </a:p>
      </dgm:t>
    </dgm:pt>
    <dgm:pt modelId="{D87314CE-B704-408C-A985-2CB4A8E8287C}" type="pres">
      <dgm:prSet presAssocID="{BE9D720E-9F65-4C05-974B-A3EE085F4B2F}" presName="parentLin" presStyleCnt="0"/>
      <dgm:spPr/>
    </dgm:pt>
    <dgm:pt modelId="{D27C4E9F-91CB-4FF7-9E53-E556BCE1030C}" type="pres">
      <dgm:prSet presAssocID="{BE9D720E-9F65-4C05-974B-A3EE085F4B2F}" presName="parentLeftMargin" presStyleLbl="node1" presStyleIdx="0" presStyleCnt="2"/>
      <dgm:spPr/>
      <dgm:t>
        <a:bodyPr/>
        <a:lstStyle/>
        <a:p>
          <a:endParaRPr lang="es-EC"/>
        </a:p>
      </dgm:t>
    </dgm:pt>
    <dgm:pt modelId="{C314D16B-C123-4E84-A5B3-3C53C6642C44}" type="pres">
      <dgm:prSet presAssocID="{BE9D720E-9F65-4C05-974B-A3EE085F4B2F}" presName="parentText" presStyleLbl="node1" presStyleIdx="0" presStyleCnt="2" custScaleX="116814" custScaleY="66307">
        <dgm:presLayoutVars>
          <dgm:chMax val="0"/>
          <dgm:bulletEnabled val="1"/>
        </dgm:presLayoutVars>
      </dgm:prSet>
      <dgm:spPr/>
      <dgm:t>
        <a:bodyPr/>
        <a:lstStyle/>
        <a:p>
          <a:endParaRPr lang="es-EC"/>
        </a:p>
      </dgm:t>
    </dgm:pt>
    <dgm:pt modelId="{4F2082A1-BEEB-46AB-8E7B-08B5573898C5}" type="pres">
      <dgm:prSet presAssocID="{BE9D720E-9F65-4C05-974B-A3EE085F4B2F}" presName="negativeSpace" presStyleCnt="0"/>
      <dgm:spPr/>
    </dgm:pt>
    <dgm:pt modelId="{F25D927A-D766-4F7B-A689-712A2EB16327}" type="pres">
      <dgm:prSet presAssocID="{BE9D720E-9F65-4C05-974B-A3EE085F4B2F}" presName="childText" presStyleLbl="conFgAcc1" presStyleIdx="0" presStyleCnt="2">
        <dgm:presLayoutVars>
          <dgm:bulletEnabled val="1"/>
        </dgm:presLayoutVars>
      </dgm:prSet>
      <dgm:spPr/>
    </dgm:pt>
    <dgm:pt modelId="{8BBFBC6D-31F7-4D97-B07C-1D0003CC24C9}" type="pres">
      <dgm:prSet presAssocID="{258B0D26-57AF-41DD-87A5-733408FF6023}" presName="spaceBetweenRectangles" presStyleCnt="0"/>
      <dgm:spPr/>
    </dgm:pt>
    <dgm:pt modelId="{A7B713A2-F6B0-4ACB-873D-8957C6540543}" type="pres">
      <dgm:prSet presAssocID="{479BF814-B454-4EE2-8299-D5068621ED50}" presName="parentLin" presStyleCnt="0"/>
      <dgm:spPr/>
    </dgm:pt>
    <dgm:pt modelId="{477E733F-4140-4D45-A659-7F49F18E2EE2}" type="pres">
      <dgm:prSet presAssocID="{479BF814-B454-4EE2-8299-D5068621ED50}" presName="parentLeftMargin" presStyleLbl="node1" presStyleIdx="0" presStyleCnt="2"/>
      <dgm:spPr/>
      <dgm:t>
        <a:bodyPr/>
        <a:lstStyle/>
        <a:p>
          <a:endParaRPr lang="es-EC"/>
        </a:p>
      </dgm:t>
    </dgm:pt>
    <dgm:pt modelId="{9E0D408D-C9D9-41CF-A877-4EF9673CDF5D}" type="pres">
      <dgm:prSet presAssocID="{479BF814-B454-4EE2-8299-D5068621ED50}" presName="parentText" presStyleLbl="node1" presStyleIdx="1" presStyleCnt="2" custScaleX="115451" custScaleY="63420">
        <dgm:presLayoutVars>
          <dgm:chMax val="0"/>
          <dgm:bulletEnabled val="1"/>
        </dgm:presLayoutVars>
      </dgm:prSet>
      <dgm:spPr/>
      <dgm:t>
        <a:bodyPr/>
        <a:lstStyle/>
        <a:p>
          <a:endParaRPr lang="es-EC"/>
        </a:p>
      </dgm:t>
    </dgm:pt>
    <dgm:pt modelId="{1081491F-CCD3-494A-A113-60AEE275772B}" type="pres">
      <dgm:prSet presAssocID="{479BF814-B454-4EE2-8299-D5068621ED50}" presName="negativeSpace" presStyleCnt="0"/>
      <dgm:spPr/>
    </dgm:pt>
    <dgm:pt modelId="{027A30BC-355F-48A7-BFDE-7EE692ADECBA}" type="pres">
      <dgm:prSet presAssocID="{479BF814-B454-4EE2-8299-D5068621ED50}" presName="childText" presStyleLbl="conFgAcc1" presStyleIdx="1" presStyleCnt="2">
        <dgm:presLayoutVars>
          <dgm:bulletEnabled val="1"/>
        </dgm:presLayoutVars>
      </dgm:prSet>
      <dgm:spPr/>
    </dgm:pt>
  </dgm:ptLst>
  <dgm:cxnLst>
    <dgm:cxn modelId="{CCE76337-C06A-45DB-8BFF-B4BA04C7338C}" type="presOf" srcId="{BE9D720E-9F65-4C05-974B-A3EE085F4B2F}" destId="{D27C4E9F-91CB-4FF7-9E53-E556BCE1030C}" srcOrd="0" destOrd="0" presId="urn:microsoft.com/office/officeart/2005/8/layout/list1"/>
    <dgm:cxn modelId="{7858105C-DD5E-43A4-A55E-E7E1E069E149}" type="presOf" srcId="{479BF814-B454-4EE2-8299-D5068621ED50}" destId="{9E0D408D-C9D9-41CF-A877-4EF9673CDF5D}" srcOrd="1" destOrd="0" presId="urn:microsoft.com/office/officeart/2005/8/layout/list1"/>
    <dgm:cxn modelId="{A1199F64-9D7D-4C7F-BB77-0DC9EDFCC38C}" type="presOf" srcId="{BE9D720E-9F65-4C05-974B-A3EE085F4B2F}" destId="{C314D16B-C123-4E84-A5B3-3C53C6642C44}" srcOrd="1" destOrd="0" presId="urn:microsoft.com/office/officeart/2005/8/layout/list1"/>
    <dgm:cxn modelId="{F5F0D847-349F-4D74-B495-22724448ACCC}" type="presOf" srcId="{479BF814-B454-4EE2-8299-D5068621ED50}" destId="{477E733F-4140-4D45-A659-7F49F18E2EE2}" srcOrd="0" destOrd="0" presId="urn:microsoft.com/office/officeart/2005/8/layout/list1"/>
    <dgm:cxn modelId="{B78477D6-61E6-4616-8A53-66E88CBF3070}" type="presOf" srcId="{786C0D96-0FCE-4F01-8E46-83A965245BB9}" destId="{842EF78D-85B6-41E7-9788-6AA5B42C5E0A}" srcOrd="0" destOrd="0" presId="urn:microsoft.com/office/officeart/2005/8/layout/list1"/>
    <dgm:cxn modelId="{06188D09-51FD-4D33-ADA9-864832807616}" srcId="{786C0D96-0FCE-4F01-8E46-83A965245BB9}" destId="{479BF814-B454-4EE2-8299-D5068621ED50}" srcOrd="1" destOrd="0" parTransId="{6F44BE37-A27E-4268-9E2C-FF1476D435FB}" sibTransId="{557EB74C-A02D-408A-AD9B-585AB5122DFF}"/>
    <dgm:cxn modelId="{61C276E7-2F5F-4CF9-9842-08CC8EE34F98}" srcId="{786C0D96-0FCE-4F01-8E46-83A965245BB9}" destId="{BE9D720E-9F65-4C05-974B-A3EE085F4B2F}" srcOrd="0" destOrd="0" parTransId="{DDD2DD1E-07DE-4DA6-8CEE-617079F0D690}" sibTransId="{258B0D26-57AF-41DD-87A5-733408FF6023}"/>
    <dgm:cxn modelId="{C6BFC8C3-8DA4-4E11-B32E-B4715649E783}" type="presParOf" srcId="{842EF78D-85B6-41E7-9788-6AA5B42C5E0A}" destId="{D87314CE-B704-408C-A985-2CB4A8E8287C}" srcOrd="0" destOrd="0" presId="urn:microsoft.com/office/officeart/2005/8/layout/list1"/>
    <dgm:cxn modelId="{85C130E8-4FF2-41C7-8328-F19EF4B47D7C}" type="presParOf" srcId="{D87314CE-B704-408C-A985-2CB4A8E8287C}" destId="{D27C4E9F-91CB-4FF7-9E53-E556BCE1030C}" srcOrd="0" destOrd="0" presId="urn:microsoft.com/office/officeart/2005/8/layout/list1"/>
    <dgm:cxn modelId="{681BB92E-B660-49B9-A945-AE0E1F039295}" type="presParOf" srcId="{D87314CE-B704-408C-A985-2CB4A8E8287C}" destId="{C314D16B-C123-4E84-A5B3-3C53C6642C44}" srcOrd="1" destOrd="0" presId="urn:microsoft.com/office/officeart/2005/8/layout/list1"/>
    <dgm:cxn modelId="{AFF3443D-682E-46F5-BD5F-03E7D18E15CE}" type="presParOf" srcId="{842EF78D-85B6-41E7-9788-6AA5B42C5E0A}" destId="{4F2082A1-BEEB-46AB-8E7B-08B5573898C5}" srcOrd="1" destOrd="0" presId="urn:microsoft.com/office/officeart/2005/8/layout/list1"/>
    <dgm:cxn modelId="{85DBA7EB-7EF8-4F92-8FB5-12BC60490EF4}" type="presParOf" srcId="{842EF78D-85B6-41E7-9788-6AA5B42C5E0A}" destId="{F25D927A-D766-4F7B-A689-712A2EB16327}" srcOrd="2" destOrd="0" presId="urn:microsoft.com/office/officeart/2005/8/layout/list1"/>
    <dgm:cxn modelId="{86BBE63E-4288-49DE-B0DE-6A2B258F1707}" type="presParOf" srcId="{842EF78D-85B6-41E7-9788-6AA5B42C5E0A}" destId="{8BBFBC6D-31F7-4D97-B07C-1D0003CC24C9}" srcOrd="3" destOrd="0" presId="urn:microsoft.com/office/officeart/2005/8/layout/list1"/>
    <dgm:cxn modelId="{5CBC6BB6-7882-40CB-A3AF-3932C68F6277}" type="presParOf" srcId="{842EF78D-85B6-41E7-9788-6AA5B42C5E0A}" destId="{A7B713A2-F6B0-4ACB-873D-8957C6540543}" srcOrd="4" destOrd="0" presId="urn:microsoft.com/office/officeart/2005/8/layout/list1"/>
    <dgm:cxn modelId="{82527748-DF4E-4361-A176-740717B9A285}" type="presParOf" srcId="{A7B713A2-F6B0-4ACB-873D-8957C6540543}" destId="{477E733F-4140-4D45-A659-7F49F18E2EE2}" srcOrd="0" destOrd="0" presId="urn:microsoft.com/office/officeart/2005/8/layout/list1"/>
    <dgm:cxn modelId="{9DF333A0-370C-44EA-9BD6-B8DDE5ABFD30}" type="presParOf" srcId="{A7B713A2-F6B0-4ACB-873D-8957C6540543}" destId="{9E0D408D-C9D9-41CF-A877-4EF9673CDF5D}" srcOrd="1" destOrd="0" presId="urn:microsoft.com/office/officeart/2005/8/layout/list1"/>
    <dgm:cxn modelId="{F07A1411-F8A4-4C67-ACB1-FF67910A17E3}" type="presParOf" srcId="{842EF78D-85B6-41E7-9788-6AA5B42C5E0A}" destId="{1081491F-CCD3-494A-A113-60AEE275772B}" srcOrd="5" destOrd="0" presId="urn:microsoft.com/office/officeart/2005/8/layout/list1"/>
    <dgm:cxn modelId="{82902D0F-8329-44C7-915A-8070BD26D5C6}" type="presParOf" srcId="{842EF78D-85B6-41E7-9788-6AA5B42C5E0A}" destId="{027A30BC-355F-48A7-BFDE-7EE692ADECB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B8245-C377-42A2-B611-771982886D42}" type="doc">
      <dgm:prSet loTypeId="urn:microsoft.com/office/officeart/2005/8/layout/arrow1" loCatId="relationship" qsTypeId="urn:microsoft.com/office/officeart/2005/8/quickstyle/simple1" qsCatId="simple" csTypeId="urn:microsoft.com/office/officeart/2005/8/colors/colorful4" csCatId="colorful" phldr="1"/>
      <dgm:spPr/>
      <dgm:t>
        <a:bodyPr/>
        <a:lstStyle/>
        <a:p>
          <a:endParaRPr lang="es-EC"/>
        </a:p>
      </dgm:t>
    </dgm:pt>
    <dgm:pt modelId="{37F3F783-AE2F-456C-9C8C-71156D64462E}">
      <dgm:prSet phldrT="[Texto]"/>
      <dgm:spPr/>
      <dgm:t>
        <a:bodyPr/>
        <a:lstStyle/>
        <a:p>
          <a:r>
            <a:rPr lang="es-EC" u="none" dirty="0" smtClean="0"/>
            <a:t>Uso de la bicicleta se ve como un peligro</a:t>
          </a:r>
          <a:endParaRPr lang="es-EC" dirty="0"/>
        </a:p>
      </dgm:t>
    </dgm:pt>
    <dgm:pt modelId="{8A5D5E07-6FD1-4A40-B404-32EED4E9193F}" type="parTrans" cxnId="{1DC89C5F-0547-47B6-BEB3-FED32F0D0C31}">
      <dgm:prSet/>
      <dgm:spPr/>
      <dgm:t>
        <a:bodyPr/>
        <a:lstStyle/>
        <a:p>
          <a:endParaRPr lang="es-EC"/>
        </a:p>
      </dgm:t>
    </dgm:pt>
    <dgm:pt modelId="{D3359D63-A36A-4C11-B24D-48F5591BCD56}" type="sibTrans" cxnId="{1DC89C5F-0547-47B6-BEB3-FED32F0D0C31}">
      <dgm:prSet/>
      <dgm:spPr/>
      <dgm:t>
        <a:bodyPr/>
        <a:lstStyle/>
        <a:p>
          <a:endParaRPr lang="es-EC"/>
        </a:p>
      </dgm:t>
    </dgm:pt>
    <dgm:pt modelId="{E3DBA730-F3CD-43BC-9366-90435525D4BD}">
      <dgm:prSet phldrT="[Texto]"/>
      <dgm:spPr/>
      <dgm:t>
        <a:bodyPr/>
        <a:lstStyle/>
        <a:p>
          <a:r>
            <a:rPr lang="es-EC" u="none" dirty="0" smtClean="0">
              <a:solidFill>
                <a:schemeClr val="tx1"/>
              </a:solidFill>
            </a:rPr>
            <a:t>la creación de políticas contrarias a ella</a:t>
          </a:r>
          <a:endParaRPr lang="es-EC" dirty="0">
            <a:solidFill>
              <a:schemeClr val="tx1"/>
            </a:solidFill>
          </a:endParaRPr>
        </a:p>
      </dgm:t>
    </dgm:pt>
    <dgm:pt modelId="{B6AE7009-B35D-49A8-B634-08615C9A55FA}" type="parTrans" cxnId="{753FF1DA-BB91-4F86-A634-DF737282BBBB}">
      <dgm:prSet/>
      <dgm:spPr/>
      <dgm:t>
        <a:bodyPr/>
        <a:lstStyle/>
        <a:p>
          <a:endParaRPr lang="es-EC"/>
        </a:p>
      </dgm:t>
    </dgm:pt>
    <dgm:pt modelId="{A8C75595-BBC0-4690-87A4-FAC5310205BB}" type="sibTrans" cxnId="{753FF1DA-BB91-4F86-A634-DF737282BBBB}">
      <dgm:prSet/>
      <dgm:spPr/>
      <dgm:t>
        <a:bodyPr/>
        <a:lstStyle/>
        <a:p>
          <a:endParaRPr lang="es-EC"/>
        </a:p>
      </dgm:t>
    </dgm:pt>
    <dgm:pt modelId="{51E4D3F2-C892-4742-8715-465CB2D0052C}" type="pres">
      <dgm:prSet presAssocID="{8CFB8245-C377-42A2-B611-771982886D42}" presName="cycle" presStyleCnt="0">
        <dgm:presLayoutVars>
          <dgm:dir/>
          <dgm:resizeHandles val="exact"/>
        </dgm:presLayoutVars>
      </dgm:prSet>
      <dgm:spPr/>
      <dgm:t>
        <a:bodyPr/>
        <a:lstStyle/>
        <a:p>
          <a:endParaRPr lang="es-EC"/>
        </a:p>
      </dgm:t>
    </dgm:pt>
    <dgm:pt modelId="{7CA61678-459A-458F-846D-F80840876369}" type="pres">
      <dgm:prSet presAssocID="{37F3F783-AE2F-456C-9C8C-71156D64462E}" presName="arrow" presStyleLbl="node1" presStyleIdx="0" presStyleCnt="2">
        <dgm:presLayoutVars>
          <dgm:bulletEnabled val="1"/>
        </dgm:presLayoutVars>
      </dgm:prSet>
      <dgm:spPr/>
      <dgm:t>
        <a:bodyPr/>
        <a:lstStyle/>
        <a:p>
          <a:endParaRPr lang="es-EC"/>
        </a:p>
      </dgm:t>
    </dgm:pt>
    <dgm:pt modelId="{DC256862-D2A7-40BC-A379-4FBCD9060A60}" type="pres">
      <dgm:prSet presAssocID="{E3DBA730-F3CD-43BC-9366-90435525D4BD}" presName="arrow" presStyleLbl="node1" presStyleIdx="1" presStyleCnt="2">
        <dgm:presLayoutVars>
          <dgm:bulletEnabled val="1"/>
        </dgm:presLayoutVars>
      </dgm:prSet>
      <dgm:spPr/>
      <dgm:t>
        <a:bodyPr/>
        <a:lstStyle/>
        <a:p>
          <a:endParaRPr lang="es-EC"/>
        </a:p>
      </dgm:t>
    </dgm:pt>
  </dgm:ptLst>
  <dgm:cxnLst>
    <dgm:cxn modelId="{1DC89C5F-0547-47B6-BEB3-FED32F0D0C31}" srcId="{8CFB8245-C377-42A2-B611-771982886D42}" destId="{37F3F783-AE2F-456C-9C8C-71156D64462E}" srcOrd="0" destOrd="0" parTransId="{8A5D5E07-6FD1-4A40-B404-32EED4E9193F}" sibTransId="{D3359D63-A36A-4C11-B24D-48F5591BCD56}"/>
    <dgm:cxn modelId="{B2134926-E96B-465A-8B7D-338947F746F8}" type="presOf" srcId="{37F3F783-AE2F-456C-9C8C-71156D64462E}" destId="{7CA61678-459A-458F-846D-F80840876369}" srcOrd="0" destOrd="0" presId="urn:microsoft.com/office/officeart/2005/8/layout/arrow1"/>
    <dgm:cxn modelId="{4B58EDE5-16D7-42FB-B0AE-7D106ED35B1A}" type="presOf" srcId="{8CFB8245-C377-42A2-B611-771982886D42}" destId="{51E4D3F2-C892-4742-8715-465CB2D0052C}" srcOrd="0" destOrd="0" presId="urn:microsoft.com/office/officeart/2005/8/layout/arrow1"/>
    <dgm:cxn modelId="{4738BB5C-358F-4D4E-9610-25EE551D5AEC}" type="presOf" srcId="{E3DBA730-F3CD-43BC-9366-90435525D4BD}" destId="{DC256862-D2A7-40BC-A379-4FBCD9060A60}" srcOrd="0" destOrd="0" presId="urn:microsoft.com/office/officeart/2005/8/layout/arrow1"/>
    <dgm:cxn modelId="{753FF1DA-BB91-4F86-A634-DF737282BBBB}" srcId="{8CFB8245-C377-42A2-B611-771982886D42}" destId="{E3DBA730-F3CD-43BC-9366-90435525D4BD}" srcOrd="1" destOrd="0" parTransId="{B6AE7009-B35D-49A8-B634-08615C9A55FA}" sibTransId="{A8C75595-BBC0-4690-87A4-FAC5310205BB}"/>
    <dgm:cxn modelId="{8ED03F78-7EC1-42FA-832B-3256A6C2407D}" type="presParOf" srcId="{51E4D3F2-C892-4742-8715-465CB2D0052C}" destId="{7CA61678-459A-458F-846D-F80840876369}" srcOrd="0" destOrd="0" presId="urn:microsoft.com/office/officeart/2005/8/layout/arrow1"/>
    <dgm:cxn modelId="{82C0EC20-5722-454D-A8AF-CAEB542C5DB3}" type="presParOf" srcId="{51E4D3F2-C892-4742-8715-465CB2D0052C}" destId="{DC256862-D2A7-40BC-A379-4FBCD9060A60}" srcOrd="1" destOrd="0" presId="urn:microsoft.com/office/officeart/2005/8/layout/arrow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25DA2A-5703-494C-956E-CAAF813B94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F00C91DC-9B21-4145-8219-3964B4862CE4}">
      <dgm:prSet phldrT="[Texto]" custT="1"/>
      <dgm:spPr>
        <a:solidFill>
          <a:srgbClr val="FFCC66"/>
        </a:solidFill>
      </dgm:spPr>
      <dgm:t>
        <a:bodyPr/>
        <a:lstStyle/>
        <a:p>
          <a:r>
            <a:rPr lang="es-EC" sz="1800" dirty="0" smtClean="0">
              <a:solidFill>
                <a:schemeClr val="tx1"/>
              </a:solidFill>
            </a:rPr>
            <a:t>DMQ 2’239.191 hab. Proyección 2020 2’781.641</a:t>
          </a:r>
          <a:endParaRPr lang="es-EC" sz="1800" dirty="0">
            <a:solidFill>
              <a:schemeClr val="tx1"/>
            </a:solidFill>
          </a:endParaRPr>
        </a:p>
      </dgm:t>
    </dgm:pt>
    <dgm:pt modelId="{719491E8-CE00-48FD-BA40-BA3FA470FB2C}" type="parTrans" cxnId="{5F0777DD-19E6-4F25-BE30-BA4814644D6C}">
      <dgm:prSet/>
      <dgm:spPr/>
      <dgm:t>
        <a:bodyPr/>
        <a:lstStyle/>
        <a:p>
          <a:endParaRPr lang="es-EC" sz="1800">
            <a:solidFill>
              <a:schemeClr val="tx1"/>
            </a:solidFill>
          </a:endParaRPr>
        </a:p>
      </dgm:t>
    </dgm:pt>
    <dgm:pt modelId="{322489BA-2EF0-4743-A8F5-D068F47A6CE2}" type="sibTrans" cxnId="{5F0777DD-19E6-4F25-BE30-BA4814644D6C}">
      <dgm:prSet/>
      <dgm:spPr/>
      <dgm:t>
        <a:bodyPr/>
        <a:lstStyle/>
        <a:p>
          <a:endParaRPr lang="es-EC" sz="1800">
            <a:solidFill>
              <a:schemeClr val="tx1"/>
            </a:solidFill>
          </a:endParaRPr>
        </a:p>
      </dgm:t>
    </dgm:pt>
    <dgm:pt modelId="{9BA97A24-8133-419C-9D0D-0D489C49CC25}">
      <dgm:prSet phldrT="[Texto]" custT="1"/>
      <dgm:spPr>
        <a:solidFill>
          <a:srgbClr val="FF9966"/>
        </a:solidFill>
      </dgm:spPr>
      <dgm:t>
        <a:bodyPr/>
        <a:lstStyle/>
        <a:p>
          <a:pPr algn="ctr"/>
          <a:r>
            <a:rPr lang="es-EC" sz="1800" dirty="0" smtClean="0">
              <a:solidFill>
                <a:schemeClr val="tx1"/>
              </a:solidFill>
            </a:rPr>
            <a:t>44,6% de Pichincha  </a:t>
          </a:r>
          <a:endParaRPr lang="es-EC" sz="1800" dirty="0">
            <a:solidFill>
              <a:schemeClr val="tx1"/>
            </a:solidFill>
          </a:endParaRPr>
        </a:p>
      </dgm:t>
    </dgm:pt>
    <dgm:pt modelId="{6E9F2C03-A050-4A03-8761-16D17ABCABA6}" type="parTrans" cxnId="{C73785CE-51D4-4675-A755-62D0E8D81ABB}">
      <dgm:prSet/>
      <dgm:spPr/>
      <dgm:t>
        <a:bodyPr/>
        <a:lstStyle/>
        <a:p>
          <a:endParaRPr lang="es-EC" sz="1800">
            <a:solidFill>
              <a:schemeClr val="tx1"/>
            </a:solidFill>
          </a:endParaRPr>
        </a:p>
      </dgm:t>
    </dgm:pt>
    <dgm:pt modelId="{A318A393-3844-45DE-8F29-0E80B638DC0A}" type="sibTrans" cxnId="{C73785CE-51D4-4675-A755-62D0E8D81ABB}">
      <dgm:prSet/>
      <dgm:spPr/>
      <dgm:t>
        <a:bodyPr/>
        <a:lstStyle/>
        <a:p>
          <a:endParaRPr lang="es-EC" sz="1800">
            <a:solidFill>
              <a:schemeClr val="tx1"/>
            </a:solidFill>
          </a:endParaRPr>
        </a:p>
      </dgm:t>
    </dgm:pt>
    <dgm:pt modelId="{EC0953BF-823D-4C4E-A4D4-B72CDCD0F694}">
      <dgm:prSet phldrT="[Texto]" custT="1"/>
      <dgm:spPr>
        <a:solidFill>
          <a:srgbClr val="CCCC00"/>
        </a:solidFill>
      </dgm:spPr>
      <dgm:t>
        <a:bodyPr/>
        <a:lstStyle/>
        <a:p>
          <a:r>
            <a:rPr lang="es-EC" sz="1800" dirty="0" smtClean="0">
              <a:solidFill>
                <a:schemeClr val="tx1"/>
              </a:solidFill>
            </a:rPr>
            <a:t>Dispersión territorial (movilidad permisible) </a:t>
          </a:r>
          <a:endParaRPr lang="es-EC" sz="1800" dirty="0">
            <a:solidFill>
              <a:schemeClr val="tx1"/>
            </a:solidFill>
          </a:endParaRPr>
        </a:p>
      </dgm:t>
    </dgm:pt>
    <dgm:pt modelId="{B61BDA91-5B48-4C00-B467-14EE5040C853}" type="parTrans" cxnId="{8BF0142A-C430-4209-BAE0-D3FD5557B36E}">
      <dgm:prSet/>
      <dgm:spPr/>
      <dgm:t>
        <a:bodyPr/>
        <a:lstStyle/>
        <a:p>
          <a:endParaRPr lang="es-EC" sz="1800">
            <a:solidFill>
              <a:schemeClr val="tx1"/>
            </a:solidFill>
          </a:endParaRPr>
        </a:p>
      </dgm:t>
    </dgm:pt>
    <dgm:pt modelId="{450CDDD9-2DD4-4407-A60B-B0A996FDE28C}" type="sibTrans" cxnId="{8BF0142A-C430-4209-BAE0-D3FD5557B36E}">
      <dgm:prSet/>
      <dgm:spPr/>
      <dgm:t>
        <a:bodyPr/>
        <a:lstStyle/>
        <a:p>
          <a:endParaRPr lang="es-EC" sz="1800">
            <a:solidFill>
              <a:schemeClr val="tx1"/>
            </a:solidFill>
          </a:endParaRPr>
        </a:p>
      </dgm:t>
    </dgm:pt>
    <dgm:pt modelId="{9D931E41-E06E-4B3E-A4E9-F029737ABD90}">
      <dgm:prSet phldrT="[Texto]" custT="1"/>
      <dgm:spPr>
        <a:solidFill>
          <a:srgbClr val="CCFF66"/>
        </a:solidFill>
      </dgm:spPr>
      <dgm:t>
        <a:bodyPr/>
        <a:lstStyle/>
        <a:p>
          <a:r>
            <a:rPr lang="es-EC" sz="1800" dirty="0" smtClean="0">
              <a:solidFill>
                <a:schemeClr val="tx1"/>
              </a:solidFill>
            </a:rPr>
            <a:t>Valle de los Chillos separado por una autopista (</a:t>
          </a:r>
          <a:r>
            <a:rPr lang="es-EC" sz="1800" u="none" dirty="0" smtClean="0">
              <a:solidFill>
                <a:schemeClr val="tx1"/>
              </a:solidFill>
            </a:rPr>
            <a:t>brinda facilidades seguras )</a:t>
          </a:r>
          <a:endParaRPr lang="es-EC" sz="1800" dirty="0">
            <a:solidFill>
              <a:schemeClr val="tx1"/>
            </a:solidFill>
          </a:endParaRPr>
        </a:p>
      </dgm:t>
    </dgm:pt>
    <dgm:pt modelId="{73F93518-9A0D-41FC-B6E7-FECFC285CFBD}" type="parTrans" cxnId="{D07046B5-A054-4D1B-8B0D-5612A6DE8C92}">
      <dgm:prSet/>
      <dgm:spPr/>
      <dgm:t>
        <a:bodyPr/>
        <a:lstStyle/>
        <a:p>
          <a:endParaRPr lang="es-EC" sz="1800">
            <a:solidFill>
              <a:schemeClr val="tx1"/>
            </a:solidFill>
          </a:endParaRPr>
        </a:p>
      </dgm:t>
    </dgm:pt>
    <dgm:pt modelId="{3DF9D8D0-7C61-492C-9DD0-29B26535B47C}" type="sibTrans" cxnId="{D07046B5-A054-4D1B-8B0D-5612A6DE8C92}">
      <dgm:prSet/>
      <dgm:spPr/>
      <dgm:t>
        <a:bodyPr/>
        <a:lstStyle/>
        <a:p>
          <a:endParaRPr lang="es-EC" sz="1800">
            <a:solidFill>
              <a:schemeClr val="tx1"/>
            </a:solidFill>
          </a:endParaRPr>
        </a:p>
      </dgm:t>
    </dgm:pt>
    <dgm:pt modelId="{852BC825-C69E-4933-A1BC-67BFE0E2F01A}">
      <dgm:prSet phldrT="[Texto]" custT="1"/>
      <dgm:spPr>
        <a:solidFill>
          <a:srgbClr val="FFFFCC"/>
        </a:solidFill>
      </dgm:spPr>
      <dgm:t>
        <a:bodyPr/>
        <a:lstStyle/>
        <a:p>
          <a:r>
            <a:rPr lang="es-EC" sz="1800" dirty="0" smtClean="0">
              <a:solidFill>
                <a:schemeClr val="tx1"/>
              </a:solidFill>
            </a:rPr>
            <a:t>Dividida en 3 concentraciones poblacionales</a:t>
          </a:r>
          <a:endParaRPr lang="es-EC" sz="1800" dirty="0">
            <a:solidFill>
              <a:schemeClr val="tx1"/>
            </a:solidFill>
          </a:endParaRPr>
        </a:p>
      </dgm:t>
    </dgm:pt>
    <dgm:pt modelId="{EC838568-7765-491A-A7BE-4920903D3AFE}" type="parTrans" cxnId="{E75F1386-12E4-46A9-8FE0-BDFC728530BC}">
      <dgm:prSet/>
      <dgm:spPr/>
      <dgm:t>
        <a:bodyPr/>
        <a:lstStyle/>
        <a:p>
          <a:endParaRPr lang="es-EC" sz="1800">
            <a:solidFill>
              <a:schemeClr val="tx1"/>
            </a:solidFill>
          </a:endParaRPr>
        </a:p>
      </dgm:t>
    </dgm:pt>
    <dgm:pt modelId="{768EEDDF-F4D3-4AEE-99B7-17F72B030208}" type="sibTrans" cxnId="{E75F1386-12E4-46A9-8FE0-BDFC728530BC}">
      <dgm:prSet/>
      <dgm:spPr/>
      <dgm:t>
        <a:bodyPr/>
        <a:lstStyle/>
        <a:p>
          <a:endParaRPr lang="es-EC" sz="1800">
            <a:solidFill>
              <a:schemeClr val="tx1"/>
            </a:solidFill>
          </a:endParaRPr>
        </a:p>
      </dgm:t>
    </dgm:pt>
    <dgm:pt modelId="{00414077-4B4A-4437-80B8-3B8DE620EA00}" type="pres">
      <dgm:prSet presAssocID="{4125DA2A-5703-494C-956E-CAAF813B942E}" presName="Name0" presStyleCnt="0">
        <dgm:presLayoutVars>
          <dgm:dir/>
          <dgm:animLvl val="lvl"/>
          <dgm:resizeHandles val="exact"/>
        </dgm:presLayoutVars>
      </dgm:prSet>
      <dgm:spPr/>
      <dgm:t>
        <a:bodyPr/>
        <a:lstStyle/>
        <a:p>
          <a:endParaRPr lang="es-EC"/>
        </a:p>
      </dgm:t>
    </dgm:pt>
    <dgm:pt modelId="{31396636-3793-4ACE-BD9B-3FFD3A6E943F}" type="pres">
      <dgm:prSet presAssocID="{9D931E41-E06E-4B3E-A4E9-F029737ABD90}" presName="boxAndChildren" presStyleCnt="0"/>
      <dgm:spPr/>
    </dgm:pt>
    <dgm:pt modelId="{38070797-E22C-4B1C-90D8-C8104FFD6EA9}" type="pres">
      <dgm:prSet presAssocID="{9D931E41-E06E-4B3E-A4E9-F029737ABD90}" presName="parentTextBox" presStyleLbl="node1" presStyleIdx="0" presStyleCnt="5" custScaleY="139505"/>
      <dgm:spPr/>
      <dgm:t>
        <a:bodyPr/>
        <a:lstStyle/>
        <a:p>
          <a:endParaRPr lang="es-EC"/>
        </a:p>
      </dgm:t>
    </dgm:pt>
    <dgm:pt modelId="{0C7AAEA1-AE02-4DFC-9139-EBB3497F93C8}" type="pres">
      <dgm:prSet presAssocID="{450CDDD9-2DD4-4407-A60B-B0A996FDE28C}" presName="sp" presStyleCnt="0"/>
      <dgm:spPr/>
    </dgm:pt>
    <dgm:pt modelId="{F9143551-CEB6-455C-A9F7-72F2E9516B4E}" type="pres">
      <dgm:prSet presAssocID="{EC0953BF-823D-4C4E-A4D4-B72CDCD0F694}" presName="arrowAndChildren" presStyleCnt="0"/>
      <dgm:spPr/>
    </dgm:pt>
    <dgm:pt modelId="{BD2E3FCA-8AF0-44A7-8C3D-E1C9496103F8}" type="pres">
      <dgm:prSet presAssocID="{EC0953BF-823D-4C4E-A4D4-B72CDCD0F694}" presName="parentTextArrow" presStyleLbl="node1" presStyleIdx="1" presStyleCnt="5"/>
      <dgm:spPr/>
      <dgm:t>
        <a:bodyPr/>
        <a:lstStyle/>
        <a:p>
          <a:endParaRPr lang="es-EC"/>
        </a:p>
      </dgm:t>
    </dgm:pt>
    <dgm:pt modelId="{81DE3576-92F2-47A9-B7B4-CE9128C33F67}" type="pres">
      <dgm:prSet presAssocID="{768EEDDF-F4D3-4AEE-99B7-17F72B030208}" presName="sp" presStyleCnt="0"/>
      <dgm:spPr/>
    </dgm:pt>
    <dgm:pt modelId="{FF8CE730-3B63-4628-BCF1-D1E2B00E1808}" type="pres">
      <dgm:prSet presAssocID="{852BC825-C69E-4933-A1BC-67BFE0E2F01A}" presName="arrowAndChildren" presStyleCnt="0"/>
      <dgm:spPr/>
    </dgm:pt>
    <dgm:pt modelId="{06D4422E-2C67-48D6-AA8D-AA8FE956C29D}" type="pres">
      <dgm:prSet presAssocID="{852BC825-C69E-4933-A1BC-67BFE0E2F01A}" presName="parentTextArrow" presStyleLbl="node1" presStyleIdx="2" presStyleCnt="5"/>
      <dgm:spPr/>
      <dgm:t>
        <a:bodyPr/>
        <a:lstStyle/>
        <a:p>
          <a:endParaRPr lang="es-EC"/>
        </a:p>
      </dgm:t>
    </dgm:pt>
    <dgm:pt modelId="{FB7B6B3D-9F0B-44FC-A8A1-2B4A232DBE48}" type="pres">
      <dgm:prSet presAssocID="{A318A393-3844-45DE-8F29-0E80B638DC0A}" presName="sp" presStyleCnt="0"/>
      <dgm:spPr/>
    </dgm:pt>
    <dgm:pt modelId="{0663E39C-B975-4EB2-AA9C-9F102EB43E82}" type="pres">
      <dgm:prSet presAssocID="{9BA97A24-8133-419C-9D0D-0D489C49CC25}" presName="arrowAndChildren" presStyleCnt="0"/>
      <dgm:spPr/>
    </dgm:pt>
    <dgm:pt modelId="{DC6A6880-ED78-41DF-BA89-BC9765713803}" type="pres">
      <dgm:prSet presAssocID="{9BA97A24-8133-419C-9D0D-0D489C49CC25}" presName="parentTextArrow" presStyleLbl="node1" presStyleIdx="3" presStyleCnt="5"/>
      <dgm:spPr/>
      <dgm:t>
        <a:bodyPr/>
        <a:lstStyle/>
        <a:p>
          <a:endParaRPr lang="es-EC"/>
        </a:p>
      </dgm:t>
    </dgm:pt>
    <dgm:pt modelId="{2D0E475C-3652-43B9-9927-A2CE9B6C2C9A}" type="pres">
      <dgm:prSet presAssocID="{322489BA-2EF0-4743-A8F5-D068F47A6CE2}" presName="sp" presStyleCnt="0"/>
      <dgm:spPr/>
    </dgm:pt>
    <dgm:pt modelId="{A92B4B17-0AC2-4A32-9650-FB1ABC19ADC0}" type="pres">
      <dgm:prSet presAssocID="{F00C91DC-9B21-4145-8219-3964B4862CE4}" presName="arrowAndChildren" presStyleCnt="0"/>
      <dgm:spPr/>
    </dgm:pt>
    <dgm:pt modelId="{475ED768-F411-4347-A411-49B8BF2BBEB8}" type="pres">
      <dgm:prSet presAssocID="{F00C91DC-9B21-4145-8219-3964B4862CE4}" presName="parentTextArrow" presStyleLbl="node1" presStyleIdx="4" presStyleCnt="5"/>
      <dgm:spPr/>
      <dgm:t>
        <a:bodyPr/>
        <a:lstStyle/>
        <a:p>
          <a:endParaRPr lang="es-EC"/>
        </a:p>
      </dgm:t>
    </dgm:pt>
  </dgm:ptLst>
  <dgm:cxnLst>
    <dgm:cxn modelId="{E75F1386-12E4-46A9-8FE0-BDFC728530BC}" srcId="{4125DA2A-5703-494C-956E-CAAF813B942E}" destId="{852BC825-C69E-4933-A1BC-67BFE0E2F01A}" srcOrd="2" destOrd="0" parTransId="{EC838568-7765-491A-A7BE-4920903D3AFE}" sibTransId="{768EEDDF-F4D3-4AEE-99B7-17F72B030208}"/>
    <dgm:cxn modelId="{ADF6DBCC-2A77-46D0-9663-A871FCC89D6F}" type="presOf" srcId="{852BC825-C69E-4933-A1BC-67BFE0E2F01A}" destId="{06D4422E-2C67-48D6-AA8D-AA8FE956C29D}" srcOrd="0" destOrd="0" presId="urn:microsoft.com/office/officeart/2005/8/layout/process4"/>
    <dgm:cxn modelId="{B5174DBE-6D0E-4736-BA60-F3CAB780F71C}" type="presOf" srcId="{F00C91DC-9B21-4145-8219-3964B4862CE4}" destId="{475ED768-F411-4347-A411-49B8BF2BBEB8}" srcOrd="0" destOrd="0" presId="urn:microsoft.com/office/officeart/2005/8/layout/process4"/>
    <dgm:cxn modelId="{38D898A2-66E5-4578-A317-DA01455A1921}" type="presOf" srcId="{9D931E41-E06E-4B3E-A4E9-F029737ABD90}" destId="{38070797-E22C-4B1C-90D8-C8104FFD6EA9}" srcOrd="0" destOrd="0" presId="urn:microsoft.com/office/officeart/2005/8/layout/process4"/>
    <dgm:cxn modelId="{8BF0142A-C430-4209-BAE0-D3FD5557B36E}" srcId="{4125DA2A-5703-494C-956E-CAAF813B942E}" destId="{EC0953BF-823D-4C4E-A4D4-B72CDCD0F694}" srcOrd="3" destOrd="0" parTransId="{B61BDA91-5B48-4C00-B467-14EE5040C853}" sibTransId="{450CDDD9-2DD4-4407-A60B-B0A996FDE28C}"/>
    <dgm:cxn modelId="{5F0777DD-19E6-4F25-BE30-BA4814644D6C}" srcId="{4125DA2A-5703-494C-956E-CAAF813B942E}" destId="{F00C91DC-9B21-4145-8219-3964B4862CE4}" srcOrd="0" destOrd="0" parTransId="{719491E8-CE00-48FD-BA40-BA3FA470FB2C}" sibTransId="{322489BA-2EF0-4743-A8F5-D068F47A6CE2}"/>
    <dgm:cxn modelId="{D07046B5-A054-4D1B-8B0D-5612A6DE8C92}" srcId="{4125DA2A-5703-494C-956E-CAAF813B942E}" destId="{9D931E41-E06E-4B3E-A4E9-F029737ABD90}" srcOrd="4" destOrd="0" parTransId="{73F93518-9A0D-41FC-B6E7-FECFC285CFBD}" sibTransId="{3DF9D8D0-7C61-492C-9DD0-29B26535B47C}"/>
    <dgm:cxn modelId="{6925E263-46CF-4218-876C-6B88369CF7F4}" type="presOf" srcId="{9BA97A24-8133-419C-9D0D-0D489C49CC25}" destId="{DC6A6880-ED78-41DF-BA89-BC9765713803}" srcOrd="0" destOrd="0" presId="urn:microsoft.com/office/officeart/2005/8/layout/process4"/>
    <dgm:cxn modelId="{C73785CE-51D4-4675-A755-62D0E8D81ABB}" srcId="{4125DA2A-5703-494C-956E-CAAF813B942E}" destId="{9BA97A24-8133-419C-9D0D-0D489C49CC25}" srcOrd="1" destOrd="0" parTransId="{6E9F2C03-A050-4A03-8761-16D17ABCABA6}" sibTransId="{A318A393-3844-45DE-8F29-0E80B638DC0A}"/>
    <dgm:cxn modelId="{BF0CF724-4B4A-44AC-A7C5-BD35DE066902}" type="presOf" srcId="{EC0953BF-823D-4C4E-A4D4-B72CDCD0F694}" destId="{BD2E3FCA-8AF0-44A7-8C3D-E1C9496103F8}" srcOrd="0" destOrd="0" presId="urn:microsoft.com/office/officeart/2005/8/layout/process4"/>
    <dgm:cxn modelId="{1B53EB33-F0DB-44DE-960D-3EED5ECEFEF2}" type="presOf" srcId="{4125DA2A-5703-494C-956E-CAAF813B942E}" destId="{00414077-4B4A-4437-80B8-3B8DE620EA00}" srcOrd="0" destOrd="0" presId="urn:microsoft.com/office/officeart/2005/8/layout/process4"/>
    <dgm:cxn modelId="{8B4BC021-747B-48D1-A430-2E2EB7D9DB5B}" type="presParOf" srcId="{00414077-4B4A-4437-80B8-3B8DE620EA00}" destId="{31396636-3793-4ACE-BD9B-3FFD3A6E943F}" srcOrd="0" destOrd="0" presId="urn:microsoft.com/office/officeart/2005/8/layout/process4"/>
    <dgm:cxn modelId="{13EA72E6-262D-4960-BBB0-58CFD7C23519}" type="presParOf" srcId="{31396636-3793-4ACE-BD9B-3FFD3A6E943F}" destId="{38070797-E22C-4B1C-90D8-C8104FFD6EA9}" srcOrd="0" destOrd="0" presId="urn:microsoft.com/office/officeart/2005/8/layout/process4"/>
    <dgm:cxn modelId="{45EA4FF9-41EB-4F86-8166-F3FD9925094D}" type="presParOf" srcId="{00414077-4B4A-4437-80B8-3B8DE620EA00}" destId="{0C7AAEA1-AE02-4DFC-9139-EBB3497F93C8}" srcOrd="1" destOrd="0" presId="urn:microsoft.com/office/officeart/2005/8/layout/process4"/>
    <dgm:cxn modelId="{65460E3C-1637-443B-9517-B63E14313377}" type="presParOf" srcId="{00414077-4B4A-4437-80B8-3B8DE620EA00}" destId="{F9143551-CEB6-455C-A9F7-72F2E9516B4E}" srcOrd="2" destOrd="0" presId="urn:microsoft.com/office/officeart/2005/8/layout/process4"/>
    <dgm:cxn modelId="{9B1EA890-CE90-4C8B-81DC-6B2C26055F83}" type="presParOf" srcId="{F9143551-CEB6-455C-A9F7-72F2E9516B4E}" destId="{BD2E3FCA-8AF0-44A7-8C3D-E1C9496103F8}" srcOrd="0" destOrd="0" presId="urn:microsoft.com/office/officeart/2005/8/layout/process4"/>
    <dgm:cxn modelId="{735F5008-9714-4E2B-8506-33C5F88C49B1}" type="presParOf" srcId="{00414077-4B4A-4437-80B8-3B8DE620EA00}" destId="{81DE3576-92F2-47A9-B7B4-CE9128C33F67}" srcOrd="3" destOrd="0" presId="urn:microsoft.com/office/officeart/2005/8/layout/process4"/>
    <dgm:cxn modelId="{A7637D35-2542-44F3-8E9C-E1097C782DC8}" type="presParOf" srcId="{00414077-4B4A-4437-80B8-3B8DE620EA00}" destId="{FF8CE730-3B63-4628-BCF1-D1E2B00E1808}" srcOrd="4" destOrd="0" presId="urn:microsoft.com/office/officeart/2005/8/layout/process4"/>
    <dgm:cxn modelId="{A5E77B05-9DAD-4F26-BDF4-EAD1DA0B94F0}" type="presParOf" srcId="{FF8CE730-3B63-4628-BCF1-D1E2B00E1808}" destId="{06D4422E-2C67-48D6-AA8D-AA8FE956C29D}" srcOrd="0" destOrd="0" presId="urn:microsoft.com/office/officeart/2005/8/layout/process4"/>
    <dgm:cxn modelId="{B929E356-5B3E-4F02-815B-9A55292D2E53}" type="presParOf" srcId="{00414077-4B4A-4437-80B8-3B8DE620EA00}" destId="{FB7B6B3D-9F0B-44FC-A8A1-2B4A232DBE48}" srcOrd="5" destOrd="0" presId="urn:microsoft.com/office/officeart/2005/8/layout/process4"/>
    <dgm:cxn modelId="{07B20ADD-265E-48B8-977E-469F8CD1169B}" type="presParOf" srcId="{00414077-4B4A-4437-80B8-3B8DE620EA00}" destId="{0663E39C-B975-4EB2-AA9C-9F102EB43E82}" srcOrd="6" destOrd="0" presId="urn:microsoft.com/office/officeart/2005/8/layout/process4"/>
    <dgm:cxn modelId="{FBDF04A3-7345-4F26-889D-DCEF8DB62A35}" type="presParOf" srcId="{0663E39C-B975-4EB2-AA9C-9F102EB43E82}" destId="{DC6A6880-ED78-41DF-BA89-BC9765713803}" srcOrd="0" destOrd="0" presId="urn:microsoft.com/office/officeart/2005/8/layout/process4"/>
    <dgm:cxn modelId="{BBC7D315-1278-4343-AE94-123BB12CC8D8}" type="presParOf" srcId="{00414077-4B4A-4437-80B8-3B8DE620EA00}" destId="{2D0E475C-3652-43B9-9927-A2CE9B6C2C9A}" srcOrd="7" destOrd="0" presId="urn:microsoft.com/office/officeart/2005/8/layout/process4"/>
    <dgm:cxn modelId="{932987F9-F10F-428B-BD11-FA6034446399}" type="presParOf" srcId="{00414077-4B4A-4437-80B8-3B8DE620EA00}" destId="{A92B4B17-0AC2-4A32-9650-FB1ABC19ADC0}" srcOrd="8" destOrd="0" presId="urn:microsoft.com/office/officeart/2005/8/layout/process4"/>
    <dgm:cxn modelId="{EF569043-0666-4C96-8B49-729068F1B753}" type="presParOf" srcId="{A92B4B17-0AC2-4A32-9650-FB1ABC19ADC0}" destId="{475ED768-F411-4347-A411-49B8BF2BBEB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E44E2C-B76F-43B1-A8C5-60E7837E1293}" type="doc">
      <dgm:prSet loTypeId="urn:microsoft.com/office/officeart/2005/8/layout/chevron1" loCatId="process" qsTypeId="urn:microsoft.com/office/officeart/2005/8/quickstyle/simple1" qsCatId="simple" csTypeId="urn:microsoft.com/office/officeart/2005/8/colors/accent2_3" csCatId="accent2" phldr="1"/>
      <dgm:spPr/>
    </dgm:pt>
    <dgm:pt modelId="{5449BA0A-C4AC-429E-83BE-713A18BB5590}">
      <dgm:prSet phldrT="[Texto]" custT="1"/>
      <dgm:spPr/>
      <dgm:t>
        <a:bodyPr/>
        <a:lstStyle/>
        <a:p>
          <a:pPr algn="ctr"/>
          <a:r>
            <a:rPr lang="es-EC"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Modelo paradigmático</a:t>
          </a:r>
          <a:endParaRPr lang="es-EC"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03FF8D0-1A12-4A42-B783-05E1D508009E}" type="parTrans" cxnId="{9B541B64-24C3-420B-886B-93BE5743A617}">
      <dgm:prSet/>
      <dgm:spPr/>
      <dgm:t>
        <a:bodyPr/>
        <a:lstStyle/>
        <a:p>
          <a:pPr algn="ctr"/>
          <a:endParaRPr lang="es-EC"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28BA72D-A4C7-4243-BF5A-CA1D9101A2DD}" type="sibTrans" cxnId="{9B541B64-24C3-420B-886B-93BE5743A617}">
      <dgm:prSet/>
      <dgm:spPr/>
      <dgm:t>
        <a:bodyPr/>
        <a:lstStyle/>
        <a:p>
          <a:pPr algn="ctr"/>
          <a:endParaRPr lang="es-EC"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D07A581-748D-4C9A-B578-FBD4261E8E65}">
      <dgm:prSet phldrT="[Texto]" custT="1"/>
      <dgm:spPr/>
      <dgm:t>
        <a:bodyPr/>
        <a:lstStyle/>
        <a:p>
          <a:pPr algn="ctr"/>
          <a:r>
            <a:rPr lang="es-EC"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 modos alternativos de movilidad </a:t>
          </a:r>
          <a:endParaRPr lang="es-EC"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066D4D7-17DC-4B33-8CA1-BF42EAF75909}" type="parTrans" cxnId="{57885CE0-87A9-4A9F-93F4-ACCDA04920C3}">
      <dgm:prSet/>
      <dgm:spPr/>
      <dgm:t>
        <a:bodyPr/>
        <a:lstStyle/>
        <a:p>
          <a:pPr algn="ctr"/>
          <a:endParaRPr lang="es-EC"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5F3D631-51F3-4245-9EB1-7588F37BD412}" type="sibTrans" cxnId="{57885CE0-87A9-4A9F-93F4-ACCDA04920C3}">
      <dgm:prSet/>
      <dgm:spPr/>
      <dgm:t>
        <a:bodyPr/>
        <a:lstStyle/>
        <a:p>
          <a:pPr algn="ctr"/>
          <a:endParaRPr lang="es-EC"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42ED505-8FC6-49A6-86BF-AF77858D7193}">
      <dgm:prSet phldrT="[Texto]" custT="1"/>
      <dgm:spPr/>
      <dgm:t>
        <a:bodyPr/>
        <a:lstStyle/>
        <a:p>
          <a:pPr algn="ctr"/>
          <a:r>
            <a:rPr lang="es-EC"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Desarrollo sustentable(alternativas de transporte)</a:t>
          </a:r>
          <a:endParaRPr lang="es-EC"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4BFDB64-D8EE-4734-B7AE-649406D90780}" type="parTrans" cxnId="{D61EC933-73E1-459D-854D-B4858B323FF3}">
      <dgm:prSet/>
      <dgm:spPr/>
      <dgm:t>
        <a:bodyPr/>
        <a:lstStyle/>
        <a:p>
          <a:endParaRPr lang="es-EC"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5749878-3B83-4029-A83C-022699E34537}" type="sibTrans" cxnId="{D61EC933-73E1-459D-854D-B4858B323FF3}">
      <dgm:prSet/>
      <dgm:spPr/>
      <dgm:t>
        <a:bodyPr/>
        <a:lstStyle/>
        <a:p>
          <a:endParaRPr lang="es-EC"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73E63C4-8A10-4225-89E6-D695FE5DC0A3}" type="pres">
      <dgm:prSet presAssocID="{09E44E2C-B76F-43B1-A8C5-60E7837E1293}" presName="Name0" presStyleCnt="0">
        <dgm:presLayoutVars>
          <dgm:dir/>
          <dgm:animLvl val="lvl"/>
          <dgm:resizeHandles val="exact"/>
        </dgm:presLayoutVars>
      </dgm:prSet>
      <dgm:spPr/>
    </dgm:pt>
    <dgm:pt modelId="{B206A11F-747D-424F-A991-22D8F4B8408D}" type="pres">
      <dgm:prSet presAssocID="{5449BA0A-C4AC-429E-83BE-713A18BB5590}" presName="parTxOnly" presStyleLbl="node1" presStyleIdx="0" presStyleCnt="3" custScaleX="96192">
        <dgm:presLayoutVars>
          <dgm:chMax val="0"/>
          <dgm:chPref val="0"/>
          <dgm:bulletEnabled val="1"/>
        </dgm:presLayoutVars>
      </dgm:prSet>
      <dgm:spPr/>
      <dgm:t>
        <a:bodyPr/>
        <a:lstStyle/>
        <a:p>
          <a:endParaRPr lang="es-EC"/>
        </a:p>
      </dgm:t>
    </dgm:pt>
    <dgm:pt modelId="{E078DB4F-DED5-41B3-9790-2FEC8778E8D3}" type="pres">
      <dgm:prSet presAssocID="{328BA72D-A4C7-4243-BF5A-CA1D9101A2DD}" presName="parTxOnlySpace" presStyleCnt="0"/>
      <dgm:spPr/>
    </dgm:pt>
    <dgm:pt modelId="{660010D9-55DF-474E-96C6-54E36C480146}" type="pres">
      <dgm:prSet presAssocID="{9D07A581-748D-4C9A-B578-FBD4261E8E65}" presName="parTxOnly" presStyleLbl="node1" presStyleIdx="1" presStyleCnt="3">
        <dgm:presLayoutVars>
          <dgm:chMax val="0"/>
          <dgm:chPref val="0"/>
          <dgm:bulletEnabled val="1"/>
        </dgm:presLayoutVars>
      </dgm:prSet>
      <dgm:spPr/>
      <dgm:t>
        <a:bodyPr/>
        <a:lstStyle/>
        <a:p>
          <a:endParaRPr lang="es-EC"/>
        </a:p>
      </dgm:t>
    </dgm:pt>
    <dgm:pt modelId="{181C9276-A3B5-402F-9A07-13864C4D435D}" type="pres">
      <dgm:prSet presAssocID="{75F3D631-51F3-4245-9EB1-7588F37BD412}" presName="parTxOnlySpace" presStyleCnt="0"/>
      <dgm:spPr/>
    </dgm:pt>
    <dgm:pt modelId="{9D17B5DB-5A25-433B-81A9-0BC11C1DB4A4}" type="pres">
      <dgm:prSet presAssocID="{742ED505-8FC6-49A6-86BF-AF77858D7193}" presName="parTxOnly" presStyleLbl="node1" presStyleIdx="2" presStyleCnt="3">
        <dgm:presLayoutVars>
          <dgm:chMax val="0"/>
          <dgm:chPref val="0"/>
          <dgm:bulletEnabled val="1"/>
        </dgm:presLayoutVars>
      </dgm:prSet>
      <dgm:spPr/>
      <dgm:t>
        <a:bodyPr/>
        <a:lstStyle/>
        <a:p>
          <a:endParaRPr lang="es-EC"/>
        </a:p>
      </dgm:t>
    </dgm:pt>
  </dgm:ptLst>
  <dgm:cxnLst>
    <dgm:cxn modelId="{8791202C-0B4A-47E9-A115-D34B995889CD}" type="presOf" srcId="{5449BA0A-C4AC-429E-83BE-713A18BB5590}" destId="{B206A11F-747D-424F-A991-22D8F4B8408D}" srcOrd="0" destOrd="0" presId="urn:microsoft.com/office/officeart/2005/8/layout/chevron1"/>
    <dgm:cxn modelId="{9B541B64-24C3-420B-886B-93BE5743A617}" srcId="{09E44E2C-B76F-43B1-A8C5-60E7837E1293}" destId="{5449BA0A-C4AC-429E-83BE-713A18BB5590}" srcOrd="0" destOrd="0" parTransId="{803FF8D0-1A12-4A42-B783-05E1D508009E}" sibTransId="{328BA72D-A4C7-4243-BF5A-CA1D9101A2DD}"/>
    <dgm:cxn modelId="{57885CE0-87A9-4A9F-93F4-ACCDA04920C3}" srcId="{09E44E2C-B76F-43B1-A8C5-60E7837E1293}" destId="{9D07A581-748D-4C9A-B578-FBD4261E8E65}" srcOrd="1" destOrd="0" parTransId="{A066D4D7-17DC-4B33-8CA1-BF42EAF75909}" sibTransId="{75F3D631-51F3-4245-9EB1-7588F37BD412}"/>
    <dgm:cxn modelId="{421DB451-6A68-4C4D-85C5-BD7F4E9666D7}" type="presOf" srcId="{742ED505-8FC6-49A6-86BF-AF77858D7193}" destId="{9D17B5DB-5A25-433B-81A9-0BC11C1DB4A4}" srcOrd="0" destOrd="0" presId="urn:microsoft.com/office/officeart/2005/8/layout/chevron1"/>
    <dgm:cxn modelId="{D61EC933-73E1-459D-854D-B4858B323FF3}" srcId="{09E44E2C-B76F-43B1-A8C5-60E7837E1293}" destId="{742ED505-8FC6-49A6-86BF-AF77858D7193}" srcOrd="2" destOrd="0" parTransId="{94BFDB64-D8EE-4734-B7AE-649406D90780}" sibTransId="{05749878-3B83-4029-A83C-022699E34537}"/>
    <dgm:cxn modelId="{9BCA0BF5-96B8-4EB2-B6CF-4C3DB2573F66}" type="presOf" srcId="{9D07A581-748D-4C9A-B578-FBD4261E8E65}" destId="{660010D9-55DF-474E-96C6-54E36C480146}" srcOrd="0" destOrd="0" presId="urn:microsoft.com/office/officeart/2005/8/layout/chevron1"/>
    <dgm:cxn modelId="{6C05C0EF-FAAA-42FE-B13A-5BBD523032A5}" type="presOf" srcId="{09E44E2C-B76F-43B1-A8C5-60E7837E1293}" destId="{973E63C4-8A10-4225-89E6-D695FE5DC0A3}" srcOrd="0" destOrd="0" presId="urn:microsoft.com/office/officeart/2005/8/layout/chevron1"/>
    <dgm:cxn modelId="{6A49579D-6180-4E37-85D9-EF24D703D1B9}" type="presParOf" srcId="{973E63C4-8A10-4225-89E6-D695FE5DC0A3}" destId="{B206A11F-747D-424F-A991-22D8F4B8408D}" srcOrd="0" destOrd="0" presId="urn:microsoft.com/office/officeart/2005/8/layout/chevron1"/>
    <dgm:cxn modelId="{BB5A450A-02B0-488A-BE90-952387672402}" type="presParOf" srcId="{973E63C4-8A10-4225-89E6-D695FE5DC0A3}" destId="{E078DB4F-DED5-41B3-9790-2FEC8778E8D3}" srcOrd="1" destOrd="0" presId="urn:microsoft.com/office/officeart/2005/8/layout/chevron1"/>
    <dgm:cxn modelId="{6AEF785B-BE39-4C5C-8B57-D9B5C3B2DF2A}" type="presParOf" srcId="{973E63C4-8A10-4225-89E6-D695FE5DC0A3}" destId="{660010D9-55DF-474E-96C6-54E36C480146}" srcOrd="2" destOrd="0" presId="urn:microsoft.com/office/officeart/2005/8/layout/chevron1"/>
    <dgm:cxn modelId="{04C89E09-CFE8-4EDE-9AAD-72AFE90CE5A6}" type="presParOf" srcId="{973E63C4-8A10-4225-89E6-D695FE5DC0A3}" destId="{181C9276-A3B5-402F-9A07-13864C4D435D}" srcOrd="3" destOrd="0" presId="urn:microsoft.com/office/officeart/2005/8/layout/chevron1"/>
    <dgm:cxn modelId="{E4DA2C0A-386C-49FD-851C-B85C4616650E}" type="presParOf" srcId="{973E63C4-8A10-4225-89E6-D695FE5DC0A3}" destId="{9D17B5DB-5A25-433B-81A9-0BC11C1DB4A4}" srcOrd="4" destOrd="0" presId="urn:microsoft.com/office/officeart/2005/8/layout/chevron1"/>
  </dgm:cxnLst>
  <dgm:bg>
    <a:effectLst>
      <a:glow rad="228600">
        <a:schemeClr val="accent2">
          <a:satMod val="175000"/>
          <a:alpha val="40000"/>
        </a:schemeClr>
      </a:glow>
    </a:effectLst>
  </dgm:bg>
  <dgm:whole>
    <a:ln w="28575"/>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2B4311-F1DA-458F-8667-FA78392A96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AED69B8-5EFA-43C5-B101-C85E4C3452B5}">
      <dgm:prSet phldrT="[Texto]" custT="1"/>
      <dgm:spPr/>
      <dgm:t>
        <a:bodyPr/>
        <a:lstStyle/>
        <a:p>
          <a:r>
            <a:rPr lang="es-EC" sz="1600" u="none" dirty="0" smtClean="0"/>
            <a:t>Análisis de encuestas</a:t>
          </a:r>
          <a:endParaRPr lang="es-EC" sz="1600" dirty="0"/>
        </a:p>
      </dgm:t>
    </dgm:pt>
    <dgm:pt modelId="{E8C292B2-CA94-4076-94F3-86534EEC7672}" type="parTrans" cxnId="{0630C351-45AA-4BF2-AFA1-B3C4C8AFAC05}">
      <dgm:prSet/>
      <dgm:spPr/>
      <dgm:t>
        <a:bodyPr/>
        <a:lstStyle/>
        <a:p>
          <a:endParaRPr lang="es-EC" sz="1600"/>
        </a:p>
      </dgm:t>
    </dgm:pt>
    <dgm:pt modelId="{919FE464-0066-46FF-8038-2B6A5DF7A26F}" type="sibTrans" cxnId="{0630C351-45AA-4BF2-AFA1-B3C4C8AFAC05}">
      <dgm:prSet/>
      <dgm:spPr/>
      <dgm:t>
        <a:bodyPr/>
        <a:lstStyle/>
        <a:p>
          <a:endParaRPr lang="es-EC" sz="1600"/>
        </a:p>
      </dgm:t>
    </dgm:pt>
    <dgm:pt modelId="{CBDE1C77-AD87-4EA4-9E5D-3E2DDB8B25C0}">
      <dgm:prSet phldrT="[Texto]" custT="1"/>
      <dgm:spPr/>
      <dgm:t>
        <a:bodyPr/>
        <a:lstStyle/>
        <a:p>
          <a:r>
            <a:rPr lang="es-EC" sz="1600" u="none" dirty="0" smtClean="0"/>
            <a:t>Estudio de prefactibilidad que contiene</a:t>
          </a:r>
          <a:endParaRPr lang="es-EC" sz="1600" dirty="0"/>
        </a:p>
      </dgm:t>
    </dgm:pt>
    <dgm:pt modelId="{1102EDAB-B897-4FF9-B0D4-03A1D531C951}" type="parTrans" cxnId="{E9F80134-D8C5-4A27-A98C-77C6C31415E1}">
      <dgm:prSet/>
      <dgm:spPr/>
      <dgm:t>
        <a:bodyPr/>
        <a:lstStyle/>
        <a:p>
          <a:endParaRPr lang="es-EC" sz="1600"/>
        </a:p>
      </dgm:t>
    </dgm:pt>
    <dgm:pt modelId="{B360F95C-ABB8-447C-9266-739ED283680C}" type="sibTrans" cxnId="{E9F80134-D8C5-4A27-A98C-77C6C31415E1}">
      <dgm:prSet/>
      <dgm:spPr/>
      <dgm:t>
        <a:bodyPr/>
        <a:lstStyle/>
        <a:p>
          <a:endParaRPr lang="es-EC" sz="1600"/>
        </a:p>
      </dgm:t>
    </dgm:pt>
    <dgm:pt modelId="{5356D249-61AA-4541-AB41-B4FAE8B3814A}">
      <dgm:prSet phldrT="[Texto]" custT="1"/>
      <dgm:spPr/>
      <dgm:t>
        <a:bodyPr/>
        <a:lstStyle/>
        <a:p>
          <a:r>
            <a:rPr lang="es-EC" sz="1600" u="none" dirty="0" smtClean="0"/>
            <a:t>Un recorrido por la Autopista General Rumiñahui para la recolección de datos</a:t>
          </a:r>
          <a:endParaRPr lang="es-EC" sz="1600" dirty="0"/>
        </a:p>
      </dgm:t>
    </dgm:pt>
    <dgm:pt modelId="{9984706D-3FAF-497B-BA76-FD456B3604BB}" type="parTrans" cxnId="{F93E66F9-625F-4B3B-A78D-5F6A70F71420}">
      <dgm:prSet/>
      <dgm:spPr/>
      <dgm:t>
        <a:bodyPr/>
        <a:lstStyle/>
        <a:p>
          <a:endParaRPr lang="es-EC" sz="1600"/>
        </a:p>
      </dgm:t>
    </dgm:pt>
    <dgm:pt modelId="{7CA0ED27-5B65-4F24-9C7A-E7B70E6D90C2}" type="sibTrans" cxnId="{F93E66F9-625F-4B3B-A78D-5F6A70F71420}">
      <dgm:prSet/>
      <dgm:spPr/>
      <dgm:t>
        <a:bodyPr/>
        <a:lstStyle/>
        <a:p>
          <a:endParaRPr lang="es-EC" sz="1600"/>
        </a:p>
      </dgm:t>
    </dgm:pt>
    <dgm:pt modelId="{81DAF8DD-C00B-4E49-9D72-ED3730E0349A}">
      <dgm:prSet phldrT="[Texto]" custT="1"/>
      <dgm:spPr/>
      <dgm:t>
        <a:bodyPr/>
        <a:lstStyle/>
        <a:p>
          <a:r>
            <a:rPr lang="es-EC" sz="1600" u="none" dirty="0" smtClean="0"/>
            <a:t>Análisis Técnico de un pre-diseño de la ciclovía en planos.</a:t>
          </a:r>
          <a:endParaRPr lang="es-EC" sz="1600" dirty="0"/>
        </a:p>
      </dgm:t>
    </dgm:pt>
    <dgm:pt modelId="{3732D971-4D7F-4815-8D4B-DB52FD045952}" type="parTrans" cxnId="{CAB1B6F1-08E3-4E65-8154-5BF575CBDBB3}">
      <dgm:prSet/>
      <dgm:spPr/>
      <dgm:t>
        <a:bodyPr/>
        <a:lstStyle/>
        <a:p>
          <a:endParaRPr lang="es-EC" sz="1600"/>
        </a:p>
      </dgm:t>
    </dgm:pt>
    <dgm:pt modelId="{08DC12F1-CAF4-45B3-B3A8-0F4189DC739D}" type="sibTrans" cxnId="{CAB1B6F1-08E3-4E65-8154-5BF575CBDBB3}">
      <dgm:prSet/>
      <dgm:spPr/>
      <dgm:t>
        <a:bodyPr/>
        <a:lstStyle/>
        <a:p>
          <a:endParaRPr lang="es-EC" sz="1600"/>
        </a:p>
      </dgm:t>
    </dgm:pt>
    <dgm:pt modelId="{51DA4357-0D0B-408D-A9BF-ED0E2EDE19C5}">
      <dgm:prSet phldrT="[Texto]" phldr="1" custT="1"/>
      <dgm:spPr/>
      <dgm:t>
        <a:bodyPr/>
        <a:lstStyle/>
        <a:p>
          <a:endParaRPr lang="es-EC" sz="1600" dirty="0"/>
        </a:p>
      </dgm:t>
    </dgm:pt>
    <dgm:pt modelId="{0950367B-974C-4576-8D53-8832B3EF9799}" type="sibTrans" cxnId="{204F2397-2C80-43E6-9131-21AA7148E09C}">
      <dgm:prSet/>
      <dgm:spPr/>
      <dgm:t>
        <a:bodyPr/>
        <a:lstStyle/>
        <a:p>
          <a:endParaRPr lang="es-EC" sz="1600"/>
        </a:p>
      </dgm:t>
    </dgm:pt>
    <dgm:pt modelId="{E0E381B5-EBCA-4864-8BA5-60052D8D238F}" type="parTrans" cxnId="{204F2397-2C80-43E6-9131-21AA7148E09C}">
      <dgm:prSet/>
      <dgm:spPr/>
      <dgm:t>
        <a:bodyPr/>
        <a:lstStyle/>
        <a:p>
          <a:endParaRPr lang="es-EC" sz="1600"/>
        </a:p>
      </dgm:t>
    </dgm:pt>
    <dgm:pt modelId="{1269F452-48DB-49D4-8BB7-EAA25EF74BFB}" type="pres">
      <dgm:prSet presAssocID="{852B4311-F1DA-458F-8667-FA78392A961A}" presName="vert0" presStyleCnt="0">
        <dgm:presLayoutVars>
          <dgm:dir/>
          <dgm:animOne val="branch"/>
          <dgm:animLvl val="lvl"/>
        </dgm:presLayoutVars>
      </dgm:prSet>
      <dgm:spPr/>
      <dgm:t>
        <a:bodyPr/>
        <a:lstStyle/>
        <a:p>
          <a:endParaRPr lang="es-EC"/>
        </a:p>
      </dgm:t>
    </dgm:pt>
    <dgm:pt modelId="{9EC2BDDD-99F8-49FA-9FAF-25793E192F23}" type="pres">
      <dgm:prSet presAssocID="{51DA4357-0D0B-408D-A9BF-ED0E2EDE19C5}" presName="thickLine" presStyleLbl="alignNode1" presStyleIdx="0" presStyleCnt="1"/>
      <dgm:spPr/>
    </dgm:pt>
    <dgm:pt modelId="{715C6EB5-5781-40A0-9EEC-79C527BF3FAF}" type="pres">
      <dgm:prSet presAssocID="{51DA4357-0D0B-408D-A9BF-ED0E2EDE19C5}" presName="horz1" presStyleCnt="0"/>
      <dgm:spPr/>
    </dgm:pt>
    <dgm:pt modelId="{CDC8B885-A24E-48E4-BD59-0F5A368D1B4E}" type="pres">
      <dgm:prSet presAssocID="{51DA4357-0D0B-408D-A9BF-ED0E2EDE19C5}" presName="tx1" presStyleLbl="revTx" presStyleIdx="0" presStyleCnt="5"/>
      <dgm:spPr/>
      <dgm:t>
        <a:bodyPr/>
        <a:lstStyle/>
        <a:p>
          <a:endParaRPr lang="es-EC"/>
        </a:p>
      </dgm:t>
    </dgm:pt>
    <dgm:pt modelId="{4CF530B9-EF93-4AF3-9037-E133655A454E}" type="pres">
      <dgm:prSet presAssocID="{51DA4357-0D0B-408D-A9BF-ED0E2EDE19C5}" presName="vert1" presStyleCnt="0"/>
      <dgm:spPr/>
    </dgm:pt>
    <dgm:pt modelId="{DC457AAF-25BB-4790-BC88-509A709BE9D7}" type="pres">
      <dgm:prSet presAssocID="{0AED69B8-5EFA-43C5-B101-C85E4C3452B5}" presName="vertSpace2a" presStyleCnt="0"/>
      <dgm:spPr/>
    </dgm:pt>
    <dgm:pt modelId="{5D3AE4E7-B296-4A6C-82D0-4450919C84FE}" type="pres">
      <dgm:prSet presAssocID="{0AED69B8-5EFA-43C5-B101-C85E4C3452B5}" presName="horz2" presStyleCnt="0"/>
      <dgm:spPr/>
    </dgm:pt>
    <dgm:pt modelId="{43FA66D9-7672-4894-9A83-C07EA07BA331}" type="pres">
      <dgm:prSet presAssocID="{0AED69B8-5EFA-43C5-B101-C85E4C3452B5}" presName="horzSpace2" presStyleCnt="0"/>
      <dgm:spPr/>
    </dgm:pt>
    <dgm:pt modelId="{FCB368FE-E3A1-4F03-825E-7C40C7CCCC50}" type="pres">
      <dgm:prSet presAssocID="{0AED69B8-5EFA-43C5-B101-C85E4C3452B5}" presName="tx2" presStyleLbl="revTx" presStyleIdx="1" presStyleCnt="5"/>
      <dgm:spPr/>
      <dgm:t>
        <a:bodyPr/>
        <a:lstStyle/>
        <a:p>
          <a:endParaRPr lang="es-EC"/>
        </a:p>
      </dgm:t>
    </dgm:pt>
    <dgm:pt modelId="{08CF5DEA-E1AE-4036-929C-CD965BEB4011}" type="pres">
      <dgm:prSet presAssocID="{0AED69B8-5EFA-43C5-B101-C85E4C3452B5}" presName="vert2" presStyleCnt="0"/>
      <dgm:spPr/>
    </dgm:pt>
    <dgm:pt modelId="{E49FD0D2-1B97-429B-BA16-99A800B32CE9}" type="pres">
      <dgm:prSet presAssocID="{0AED69B8-5EFA-43C5-B101-C85E4C3452B5}" presName="thinLine2b" presStyleLbl="callout" presStyleIdx="0" presStyleCnt="4"/>
      <dgm:spPr/>
    </dgm:pt>
    <dgm:pt modelId="{0264619F-ED29-4B96-B1D8-97154497652E}" type="pres">
      <dgm:prSet presAssocID="{0AED69B8-5EFA-43C5-B101-C85E4C3452B5}" presName="vertSpace2b" presStyleCnt="0"/>
      <dgm:spPr/>
    </dgm:pt>
    <dgm:pt modelId="{B9072402-9509-46B6-8991-164164E351B9}" type="pres">
      <dgm:prSet presAssocID="{CBDE1C77-AD87-4EA4-9E5D-3E2DDB8B25C0}" presName="horz2" presStyleCnt="0"/>
      <dgm:spPr/>
    </dgm:pt>
    <dgm:pt modelId="{6766CB5F-0A12-4D66-BA33-BBD3CB4193E4}" type="pres">
      <dgm:prSet presAssocID="{CBDE1C77-AD87-4EA4-9E5D-3E2DDB8B25C0}" presName="horzSpace2" presStyleCnt="0"/>
      <dgm:spPr/>
    </dgm:pt>
    <dgm:pt modelId="{2213AC49-B715-4466-B94B-00D909B8CD04}" type="pres">
      <dgm:prSet presAssocID="{CBDE1C77-AD87-4EA4-9E5D-3E2DDB8B25C0}" presName="tx2" presStyleLbl="revTx" presStyleIdx="2" presStyleCnt="5"/>
      <dgm:spPr/>
      <dgm:t>
        <a:bodyPr/>
        <a:lstStyle/>
        <a:p>
          <a:endParaRPr lang="es-EC"/>
        </a:p>
      </dgm:t>
    </dgm:pt>
    <dgm:pt modelId="{83D63FB8-860E-4230-8DB8-1D0234624CC2}" type="pres">
      <dgm:prSet presAssocID="{CBDE1C77-AD87-4EA4-9E5D-3E2DDB8B25C0}" presName="vert2" presStyleCnt="0"/>
      <dgm:spPr/>
    </dgm:pt>
    <dgm:pt modelId="{99390528-1876-4CCC-8998-08F05A6597BD}" type="pres">
      <dgm:prSet presAssocID="{CBDE1C77-AD87-4EA4-9E5D-3E2DDB8B25C0}" presName="thinLine2b" presStyleLbl="callout" presStyleIdx="1" presStyleCnt="4"/>
      <dgm:spPr/>
    </dgm:pt>
    <dgm:pt modelId="{529A2A59-9ADD-4CD1-927B-DF85DE2EA03D}" type="pres">
      <dgm:prSet presAssocID="{CBDE1C77-AD87-4EA4-9E5D-3E2DDB8B25C0}" presName="vertSpace2b" presStyleCnt="0"/>
      <dgm:spPr/>
    </dgm:pt>
    <dgm:pt modelId="{F85C6E46-0154-4E3D-A646-E5283BFBFB30}" type="pres">
      <dgm:prSet presAssocID="{5356D249-61AA-4541-AB41-B4FAE8B3814A}" presName="horz2" presStyleCnt="0"/>
      <dgm:spPr/>
    </dgm:pt>
    <dgm:pt modelId="{9F4B0B6D-CE28-4FB4-810E-61169B823CA5}" type="pres">
      <dgm:prSet presAssocID="{5356D249-61AA-4541-AB41-B4FAE8B3814A}" presName="horzSpace2" presStyleCnt="0"/>
      <dgm:spPr/>
    </dgm:pt>
    <dgm:pt modelId="{AB5B4216-A385-48F4-A68A-7B80C9AF2794}" type="pres">
      <dgm:prSet presAssocID="{5356D249-61AA-4541-AB41-B4FAE8B3814A}" presName="tx2" presStyleLbl="revTx" presStyleIdx="3" presStyleCnt="5"/>
      <dgm:spPr/>
      <dgm:t>
        <a:bodyPr/>
        <a:lstStyle/>
        <a:p>
          <a:endParaRPr lang="es-EC"/>
        </a:p>
      </dgm:t>
    </dgm:pt>
    <dgm:pt modelId="{3E9870C9-2652-42A8-9663-36EABFA9EE34}" type="pres">
      <dgm:prSet presAssocID="{5356D249-61AA-4541-AB41-B4FAE8B3814A}" presName="vert2" presStyleCnt="0"/>
      <dgm:spPr/>
    </dgm:pt>
    <dgm:pt modelId="{F3DFA1C7-50A6-4635-8A8E-353B1BA5F3FA}" type="pres">
      <dgm:prSet presAssocID="{5356D249-61AA-4541-AB41-B4FAE8B3814A}" presName="thinLine2b" presStyleLbl="callout" presStyleIdx="2" presStyleCnt="4"/>
      <dgm:spPr/>
    </dgm:pt>
    <dgm:pt modelId="{E65D5BF6-7459-4F9E-B556-63730797B333}" type="pres">
      <dgm:prSet presAssocID="{5356D249-61AA-4541-AB41-B4FAE8B3814A}" presName="vertSpace2b" presStyleCnt="0"/>
      <dgm:spPr/>
    </dgm:pt>
    <dgm:pt modelId="{63459EAF-4959-40F4-8ABB-023D93E6D975}" type="pres">
      <dgm:prSet presAssocID="{81DAF8DD-C00B-4E49-9D72-ED3730E0349A}" presName="horz2" presStyleCnt="0"/>
      <dgm:spPr/>
    </dgm:pt>
    <dgm:pt modelId="{48BD2AAF-2EC7-4C07-9096-85E8DC74F846}" type="pres">
      <dgm:prSet presAssocID="{81DAF8DD-C00B-4E49-9D72-ED3730E0349A}" presName="horzSpace2" presStyleCnt="0"/>
      <dgm:spPr/>
    </dgm:pt>
    <dgm:pt modelId="{2EE9CDAF-0533-4678-9437-7CB5058767FE}" type="pres">
      <dgm:prSet presAssocID="{81DAF8DD-C00B-4E49-9D72-ED3730E0349A}" presName="tx2" presStyleLbl="revTx" presStyleIdx="4" presStyleCnt="5"/>
      <dgm:spPr/>
      <dgm:t>
        <a:bodyPr/>
        <a:lstStyle/>
        <a:p>
          <a:endParaRPr lang="es-EC"/>
        </a:p>
      </dgm:t>
    </dgm:pt>
    <dgm:pt modelId="{FBA8C6AC-72CC-4CA7-BE92-A5230D2E9145}" type="pres">
      <dgm:prSet presAssocID="{81DAF8DD-C00B-4E49-9D72-ED3730E0349A}" presName="vert2" presStyleCnt="0"/>
      <dgm:spPr/>
    </dgm:pt>
    <dgm:pt modelId="{CBB89317-EA88-4380-B15F-7C4E475CFC2F}" type="pres">
      <dgm:prSet presAssocID="{81DAF8DD-C00B-4E49-9D72-ED3730E0349A}" presName="thinLine2b" presStyleLbl="callout" presStyleIdx="3" presStyleCnt="4"/>
      <dgm:spPr/>
    </dgm:pt>
    <dgm:pt modelId="{14FFD742-0531-4D68-BF91-258C27A36D49}" type="pres">
      <dgm:prSet presAssocID="{81DAF8DD-C00B-4E49-9D72-ED3730E0349A}" presName="vertSpace2b" presStyleCnt="0"/>
      <dgm:spPr/>
    </dgm:pt>
  </dgm:ptLst>
  <dgm:cxnLst>
    <dgm:cxn modelId="{CAB1B6F1-08E3-4E65-8154-5BF575CBDBB3}" srcId="{51DA4357-0D0B-408D-A9BF-ED0E2EDE19C5}" destId="{81DAF8DD-C00B-4E49-9D72-ED3730E0349A}" srcOrd="3" destOrd="0" parTransId="{3732D971-4D7F-4815-8D4B-DB52FD045952}" sibTransId="{08DC12F1-CAF4-45B3-B3A8-0F4189DC739D}"/>
    <dgm:cxn modelId="{9EAF6D8E-4660-4231-911A-BB43FB4E7D2B}" type="presOf" srcId="{CBDE1C77-AD87-4EA4-9E5D-3E2DDB8B25C0}" destId="{2213AC49-B715-4466-B94B-00D909B8CD04}" srcOrd="0" destOrd="0" presId="urn:microsoft.com/office/officeart/2008/layout/LinedList"/>
    <dgm:cxn modelId="{0630C351-45AA-4BF2-AFA1-B3C4C8AFAC05}" srcId="{51DA4357-0D0B-408D-A9BF-ED0E2EDE19C5}" destId="{0AED69B8-5EFA-43C5-B101-C85E4C3452B5}" srcOrd="0" destOrd="0" parTransId="{E8C292B2-CA94-4076-94F3-86534EEC7672}" sibTransId="{919FE464-0066-46FF-8038-2B6A5DF7A26F}"/>
    <dgm:cxn modelId="{23BD779D-C51B-4D98-9CB4-D522809F7D10}" type="presOf" srcId="{51DA4357-0D0B-408D-A9BF-ED0E2EDE19C5}" destId="{CDC8B885-A24E-48E4-BD59-0F5A368D1B4E}" srcOrd="0" destOrd="0" presId="urn:microsoft.com/office/officeart/2008/layout/LinedList"/>
    <dgm:cxn modelId="{204F2397-2C80-43E6-9131-21AA7148E09C}" srcId="{852B4311-F1DA-458F-8667-FA78392A961A}" destId="{51DA4357-0D0B-408D-A9BF-ED0E2EDE19C5}" srcOrd="0" destOrd="0" parTransId="{E0E381B5-EBCA-4864-8BA5-60052D8D238F}" sibTransId="{0950367B-974C-4576-8D53-8832B3EF9799}"/>
    <dgm:cxn modelId="{AD7D3FA5-7FD9-4FBB-8804-49476737660A}" type="presOf" srcId="{81DAF8DD-C00B-4E49-9D72-ED3730E0349A}" destId="{2EE9CDAF-0533-4678-9437-7CB5058767FE}" srcOrd="0" destOrd="0" presId="urn:microsoft.com/office/officeart/2008/layout/LinedList"/>
    <dgm:cxn modelId="{F93E66F9-625F-4B3B-A78D-5F6A70F71420}" srcId="{51DA4357-0D0B-408D-A9BF-ED0E2EDE19C5}" destId="{5356D249-61AA-4541-AB41-B4FAE8B3814A}" srcOrd="2" destOrd="0" parTransId="{9984706D-3FAF-497B-BA76-FD456B3604BB}" sibTransId="{7CA0ED27-5B65-4F24-9C7A-E7B70E6D90C2}"/>
    <dgm:cxn modelId="{9881C95F-B110-4DAA-AF96-D2783BC23DA7}" type="presOf" srcId="{0AED69B8-5EFA-43C5-B101-C85E4C3452B5}" destId="{FCB368FE-E3A1-4F03-825E-7C40C7CCCC50}" srcOrd="0" destOrd="0" presId="urn:microsoft.com/office/officeart/2008/layout/LinedList"/>
    <dgm:cxn modelId="{0ADBC3E0-F037-4249-83B7-27AB54E8ABDF}" type="presOf" srcId="{852B4311-F1DA-458F-8667-FA78392A961A}" destId="{1269F452-48DB-49D4-8BB7-EAA25EF74BFB}" srcOrd="0" destOrd="0" presId="urn:microsoft.com/office/officeart/2008/layout/LinedList"/>
    <dgm:cxn modelId="{E9F80134-D8C5-4A27-A98C-77C6C31415E1}" srcId="{51DA4357-0D0B-408D-A9BF-ED0E2EDE19C5}" destId="{CBDE1C77-AD87-4EA4-9E5D-3E2DDB8B25C0}" srcOrd="1" destOrd="0" parTransId="{1102EDAB-B897-4FF9-B0D4-03A1D531C951}" sibTransId="{B360F95C-ABB8-447C-9266-739ED283680C}"/>
    <dgm:cxn modelId="{A903BEFD-892D-4010-8B09-083AF56CA2C2}" type="presOf" srcId="{5356D249-61AA-4541-AB41-B4FAE8B3814A}" destId="{AB5B4216-A385-48F4-A68A-7B80C9AF2794}" srcOrd="0" destOrd="0" presId="urn:microsoft.com/office/officeart/2008/layout/LinedList"/>
    <dgm:cxn modelId="{3F467FE4-2994-46A4-8DA0-F95CCE6A23D0}" type="presParOf" srcId="{1269F452-48DB-49D4-8BB7-EAA25EF74BFB}" destId="{9EC2BDDD-99F8-49FA-9FAF-25793E192F23}" srcOrd="0" destOrd="0" presId="urn:microsoft.com/office/officeart/2008/layout/LinedList"/>
    <dgm:cxn modelId="{E961925A-9CA4-4376-9FE5-87AF9DAFF7D9}" type="presParOf" srcId="{1269F452-48DB-49D4-8BB7-EAA25EF74BFB}" destId="{715C6EB5-5781-40A0-9EEC-79C527BF3FAF}" srcOrd="1" destOrd="0" presId="urn:microsoft.com/office/officeart/2008/layout/LinedList"/>
    <dgm:cxn modelId="{E7173D9A-549F-432A-AEC1-6C7347B7E2AB}" type="presParOf" srcId="{715C6EB5-5781-40A0-9EEC-79C527BF3FAF}" destId="{CDC8B885-A24E-48E4-BD59-0F5A368D1B4E}" srcOrd="0" destOrd="0" presId="urn:microsoft.com/office/officeart/2008/layout/LinedList"/>
    <dgm:cxn modelId="{ECE69B85-3095-482A-A687-0942FB251292}" type="presParOf" srcId="{715C6EB5-5781-40A0-9EEC-79C527BF3FAF}" destId="{4CF530B9-EF93-4AF3-9037-E133655A454E}" srcOrd="1" destOrd="0" presId="urn:microsoft.com/office/officeart/2008/layout/LinedList"/>
    <dgm:cxn modelId="{FA3FE3C7-1E03-4F10-A23A-06CA12CC8502}" type="presParOf" srcId="{4CF530B9-EF93-4AF3-9037-E133655A454E}" destId="{DC457AAF-25BB-4790-BC88-509A709BE9D7}" srcOrd="0" destOrd="0" presId="urn:microsoft.com/office/officeart/2008/layout/LinedList"/>
    <dgm:cxn modelId="{F5E6FE25-3D94-43B4-803B-AF0FB27A55A4}" type="presParOf" srcId="{4CF530B9-EF93-4AF3-9037-E133655A454E}" destId="{5D3AE4E7-B296-4A6C-82D0-4450919C84FE}" srcOrd="1" destOrd="0" presId="urn:microsoft.com/office/officeart/2008/layout/LinedList"/>
    <dgm:cxn modelId="{5555DEC4-282A-4336-AA5B-9F6E46A1B7EE}" type="presParOf" srcId="{5D3AE4E7-B296-4A6C-82D0-4450919C84FE}" destId="{43FA66D9-7672-4894-9A83-C07EA07BA331}" srcOrd="0" destOrd="0" presId="urn:microsoft.com/office/officeart/2008/layout/LinedList"/>
    <dgm:cxn modelId="{B00E0EA7-CD88-46EA-94EF-832E3E0954EB}" type="presParOf" srcId="{5D3AE4E7-B296-4A6C-82D0-4450919C84FE}" destId="{FCB368FE-E3A1-4F03-825E-7C40C7CCCC50}" srcOrd="1" destOrd="0" presId="urn:microsoft.com/office/officeart/2008/layout/LinedList"/>
    <dgm:cxn modelId="{4999ACDE-D361-4FF0-9149-167F9D8AC69F}" type="presParOf" srcId="{5D3AE4E7-B296-4A6C-82D0-4450919C84FE}" destId="{08CF5DEA-E1AE-4036-929C-CD965BEB4011}" srcOrd="2" destOrd="0" presId="urn:microsoft.com/office/officeart/2008/layout/LinedList"/>
    <dgm:cxn modelId="{41049468-6F93-4256-BFB4-DDE28A7A0EC2}" type="presParOf" srcId="{4CF530B9-EF93-4AF3-9037-E133655A454E}" destId="{E49FD0D2-1B97-429B-BA16-99A800B32CE9}" srcOrd="2" destOrd="0" presId="urn:microsoft.com/office/officeart/2008/layout/LinedList"/>
    <dgm:cxn modelId="{EF3E5AA2-D124-4400-8DA5-BAD39DD4F879}" type="presParOf" srcId="{4CF530B9-EF93-4AF3-9037-E133655A454E}" destId="{0264619F-ED29-4B96-B1D8-97154497652E}" srcOrd="3" destOrd="0" presId="urn:microsoft.com/office/officeart/2008/layout/LinedList"/>
    <dgm:cxn modelId="{7B6EDDF1-A7FB-4325-B483-AB5783FE50F8}" type="presParOf" srcId="{4CF530B9-EF93-4AF3-9037-E133655A454E}" destId="{B9072402-9509-46B6-8991-164164E351B9}" srcOrd="4" destOrd="0" presId="urn:microsoft.com/office/officeart/2008/layout/LinedList"/>
    <dgm:cxn modelId="{3FA96557-6D9C-4B02-B661-9ECF36C05FDC}" type="presParOf" srcId="{B9072402-9509-46B6-8991-164164E351B9}" destId="{6766CB5F-0A12-4D66-BA33-BBD3CB4193E4}" srcOrd="0" destOrd="0" presId="urn:microsoft.com/office/officeart/2008/layout/LinedList"/>
    <dgm:cxn modelId="{C00A15B7-AA90-4BD1-9C9E-EF1481799B21}" type="presParOf" srcId="{B9072402-9509-46B6-8991-164164E351B9}" destId="{2213AC49-B715-4466-B94B-00D909B8CD04}" srcOrd="1" destOrd="0" presId="urn:microsoft.com/office/officeart/2008/layout/LinedList"/>
    <dgm:cxn modelId="{D97A6D46-9890-4745-AA60-BACEBE9AD089}" type="presParOf" srcId="{B9072402-9509-46B6-8991-164164E351B9}" destId="{83D63FB8-860E-4230-8DB8-1D0234624CC2}" srcOrd="2" destOrd="0" presId="urn:microsoft.com/office/officeart/2008/layout/LinedList"/>
    <dgm:cxn modelId="{68550584-44AB-4625-AE75-305E8A03B951}" type="presParOf" srcId="{4CF530B9-EF93-4AF3-9037-E133655A454E}" destId="{99390528-1876-4CCC-8998-08F05A6597BD}" srcOrd="5" destOrd="0" presId="urn:microsoft.com/office/officeart/2008/layout/LinedList"/>
    <dgm:cxn modelId="{AF95EE02-C679-40B1-BBFB-EA4F4F0EAFA5}" type="presParOf" srcId="{4CF530B9-EF93-4AF3-9037-E133655A454E}" destId="{529A2A59-9ADD-4CD1-927B-DF85DE2EA03D}" srcOrd="6" destOrd="0" presId="urn:microsoft.com/office/officeart/2008/layout/LinedList"/>
    <dgm:cxn modelId="{41AFAF6C-8513-4319-A1F4-C3BB157916B3}" type="presParOf" srcId="{4CF530B9-EF93-4AF3-9037-E133655A454E}" destId="{F85C6E46-0154-4E3D-A646-E5283BFBFB30}" srcOrd="7" destOrd="0" presId="urn:microsoft.com/office/officeart/2008/layout/LinedList"/>
    <dgm:cxn modelId="{51AB90E2-B67C-4E22-AA85-33A3A965A1CA}" type="presParOf" srcId="{F85C6E46-0154-4E3D-A646-E5283BFBFB30}" destId="{9F4B0B6D-CE28-4FB4-810E-61169B823CA5}" srcOrd="0" destOrd="0" presId="urn:microsoft.com/office/officeart/2008/layout/LinedList"/>
    <dgm:cxn modelId="{FC020231-3D0A-4F3C-AA63-6A100636BD62}" type="presParOf" srcId="{F85C6E46-0154-4E3D-A646-E5283BFBFB30}" destId="{AB5B4216-A385-48F4-A68A-7B80C9AF2794}" srcOrd="1" destOrd="0" presId="urn:microsoft.com/office/officeart/2008/layout/LinedList"/>
    <dgm:cxn modelId="{30ED0B3B-FCAC-412F-90B2-C0B93C15BFE2}" type="presParOf" srcId="{F85C6E46-0154-4E3D-A646-E5283BFBFB30}" destId="{3E9870C9-2652-42A8-9663-36EABFA9EE34}" srcOrd="2" destOrd="0" presId="urn:microsoft.com/office/officeart/2008/layout/LinedList"/>
    <dgm:cxn modelId="{C79D091D-6126-4BFE-832A-374235FAE390}" type="presParOf" srcId="{4CF530B9-EF93-4AF3-9037-E133655A454E}" destId="{F3DFA1C7-50A6-4635-8A8E-353B1BA5F3FA}" srcOrd="8" destOrd="0" presId="urn:microsoft.com/office/officeart/2008/layout/LinedList"/>
    <dgm:cxn modelId="{935DC5BF-64ED-43EB-93A9-F000E19B691C}" type="presParOf" srcId="{4CF530B9-EF93-4AF3-9037-E133655A454E}" destId="{E65D5BF6-7459-4F9E-B556-63730797B333}" srcOrd="9" destOrd="0" presId="urn:microsoft.com/office/officeart/2008/layout/LinedList"/>
    <dgm:cxn modelId="{E33FBFA6-F555-47D8-B665-D176A0687DD2}" type="presParOf" srcId="{4CF530B9-EF93-4AF3-9037-E133655A454E}" destId="{63459EAF-4959-40F4-8ABB-023D93E6D975}" srcOrd="10" destOrd="0" presId="urn:microsoft.com/office/officeart/2008/layout/LinedList"/>
    <dgm:cxn modelId="{61E87206-41BC-4C1C-A668-560E1255E6D8}" type="presParOf" srcId="{63459EAF-4959-40F4-8ABB-023D93E6D975}" destId="{48BD2AAF-2EC7-4C07-9096-85E8DC74F846}" srcOrd="0" destOrd="0" presId="urn:microsoft.com/office/officeart/2008/layout/LinedList"/>
    <dgm:cxn modelId="{FEA16D2F-6BAF-49A5-847A-FDE92664ED10}" type="presParOf" srcId="{63459EAF-4959-40F4-8ABB-023D93E6D975}" destId="{2EE9CDAF-0533-4678-9437-7CB5058767FE}" srcOrd="1" destOrd="0" presId="urn:microsoft.com/office/officeart/2008/layout/LinedList"/>
    <dgm:cxn modelId="{9A3E747D-40CC-4C09-BAF7-233F360B6E15}" type="presParOf" srcId="{63459EAF-4959-40F4-8ABB-023D93E6D975}" destId="{FBA8C6AC-72CC-4CA7-BE92-A5230D2E9145}" srcOrd="2" destOrd="0" presId="urn:microsoft.com/office/officeart/2008/layout/LinedList"/>
    <dgm:cxn modelId="{B8CEB3ED-4212-4EC4-B3A8-E99FE55D9AB2}" type="presParOf" srcId="{4CF530B9-EF93-4AF3-9037-E133655A454E}" destId="{CBB89317-EA88-4380-B15F-7C4E475CFC2F}" srcOrd="11" destOrd="0" presId="urn:microsoft.com/office/officeart/2008/layout/LinedList"/>
    <dgm:cxn modelId="{B9027656-6002-4560-A7E2-E08D80C78D6F}" type="presParOf" srcId="{4CF530B9-EF93-4AF3-9037-E133655A454E}" destId="{14FFD742-0531-4D68-BF91-258C27A36D4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ACF67F-F551-4807-8E96-00A1D679600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70CA045D-E8F6-487C-B352-8EE89A3C8159}">
      <dgm:prSet phldrT="[Texto]" custT="1"/>
      <dgm:spPr/>
      <dgm:t>
        <a:bodyPr/>
        <a:lstStyle/>
        <a:p>
          <a:r>
            <a:rPr lang="es-EC" sz="1800" u="none" dirty="0" smtClean="0"/>
            <a:t>Delimitación desde el puente 1 hasta el Triángulo.</a:t>
          </a:r>
          <a:endParaRPr lang="es-EC" sz="1800" dirty="0"/>
        </a:p>
      </dgm:t>
    </dgm:pt>
    <dgm:pt modelId="{E2BB0F60-AB97-48C9-819F-1CA5A849B1F8}" type="parTrans" cxnId="{A9C1D472-D4B4-411F-9C20-A57F282A79A6}">
      <dgm:prSet/>
      <dgm:spPr/>
      <dgm:t>
        <a:bodyPr/>
        <a:lstStyle/>
        <a:p>
          <a:endParaRPr lang="es-EC" sz="1800"/>
        </a:p>
      </dgm:t>
    </dgm:pt>
    <dgm:pt modelId="{A0F6AB61-EC79-4A9F-95B8-DB9F7FAC66F3}" type="sibTrans" cxnId="{A9C1D472-D4B4-411F-9C20-A57F282A79A6}">
      <dgm:prSet/>
      <dgm:spPr/>
      <dgm:t>
        <a:bodyPr/>
        <a:lstStyle/>
        <a:p>
          <a:endParaRPr lang="es-EC" sz="1800"/>
        </a:p>
      </dgm:t>
    </dgm:pt>
    <dgm:pt modelId="{126F5606-568A-4E58-A559-698B471A388F}">
      <dgm:prSet phldrT="[Texto]" custT="1"/>
      <dgm:spPr/>
      <dgm:t>
        <a:bodyPr/>
        <a:lstStyle/>
        <a:p>
          <a:r>
            <a:rPr lang="es-EC" sz="1800" u="none" dirty="0" smtClean="0"/>
            <a:t>Falta de información estadística.</a:t>
          </a:r>
          <a:endParaRPr lang="es-EC" sz="1800" dirty="0"/>
        </a:p>
      </dgm:t>
    </dgm:pt>
    <dgm:pt modelId="{05620C74-E717-4FA7-A1EC-A1EBC9563F24}" type="parTrans" cxnId="{434A5418-D101-4055-A203-3074D82E4AF1}">
      <dgm:prSet/>
      <dgm:spPr/>
      <dgm:t>
        <a:bodyPr/>
        <a:lstStyle/>
        <a:p>
          <a:endParaRPr lang="es-EC" sz="1800"/>
        </a:p>
      </dgm:t>
    </dgm:pt>
    <dgm:pt modelId="{FFBC18BB-0961-4556-83BD-94051DBB50C8}" type="sibTrans" cxnId="{434A5418-D101-4055-A203-3074D82E4AF1}">
      <dgm:prSet/>
      <dgm:spPr/>
      <dgm:t>
        <a:bodyPr/>
        <a:lstStyle/>
        <a:p>
          <a:endParaRPr lang="es-EC" sz="1800"/>
        </a:p>
      </dgm:t>
    </dgm:pt>
    <dgm:pt modelId="{CB66FE06-9984-4A31-8905-909E99264627}">
      <dgm:prSet phldrT="[Texto]" custT="1"/>
      <dgm:spPr/>
      <dgm:t>
        <a:bodyPr/>
        <a:lstStyle/>
        <a:p>
          <a:r>
            <a:rPr lang="es-EC" sz="1800" u="none" dirty="0" smtClean="0"/>
            <a:t>Levantamiento topográfico</a:t>
          </a:r>
          <a:endParaRPr lang="es-EC" sz="1800" dirty="0"/>
        </a:p>
      </dgm:t>
    </dgm:pt>
    <dgm:pt modelId="{34269CF9-51A5-4D3F-A524-621E2017ABAD}" type="parTrans" cxnId="{E9C7E38F-A0DD-4C35-9FD2-2FB25670DBB8}">
      <dgm:prSet/>
      <dgm:spPr/>
      <dgm:t>
        <a:bodyPr/>
        <a:lstStyle/>
        <a:p>
          <a:endParaRPr lang="es-EC" sz="1800"/>
        </a:p>
      </dgm:t>
    </dgm:pt>
    <dgm:pt modelId="{32C34677-ABF3-4073-BB72-1A030C123156}" type="sibTrans" cxnId="{E9C7E38F-A0DD-4C35-9FD2-2FB25670DBB8}">
      <dgm:prSet/>
      <dgm:spPr/>
      <dgm:t>
        <a:bodyPr/>
        <a:lstStyle/>
        <a:p>
          <a:endParaRPr lang="es-EC" sz="1800"/>
        </a:p>
      </dgm:t>
    </dgm:pt>
    <dgm:pt modelId="{81A004D9-999F-4F8E-9FC6-6E76BBF0F0E2}" type="pres">
      <dgm:prSet presAssocID="{2AACF67F-F551-4807-8E96-00A1D6796003}" presName="Name0" presStyleCnt="0">
        <dgm:presLayoutVars>
          <dgm:chMax val="7"/>
          <dgm:chPref val="7"/>
          <dgm:dir/>
          <dgm:animLvl val="lvl"/>
        </dgm:presLayoutVars>
      </dgm:prSet>
      <dgm:spPr/>
      <dgm:t>
        <a:bodyPr/>
        <a:lstStyle/>
        <a:p>
          <a:endParaRPr lang="es-EC"/>
        </a:p>
      </dgm:t>
    </dgm:pt>
    <dgm:pt modelId="{B9250EEE-C06B-494F-A225-A2F67F3C2C3F}" type="pres">
      <dgm:prSet presAssocID="{70CA045D-E8F6-487C-B352-8EE89A3C8159}" presName="Accent1" presStyleCnt="0"/>
      <dgm:spPr/>
    </dgm:pt>
    <dgm:pt modelId="{E6136D2C-8163-4C33-AC9A-0F8FAABFC14A}" type="pres">
      <dgm:prSet presAssocID="{70CA045D-E8F6-487C-B352-8EE89A3C8159}" presName="Accent" presStyleLbl="node1" presStyleIdx="0" presStyleCnt="3" custScaleX="128700"/>
      <dgm:spPr>
        <a:solidFill>
          <a:schemeClr val="accent2">
            <a:lumMod val="40000"/>
            <a:lumOff val="60000"/>
          </a:schemeClr>
        </a:solidFill>
      </dgm:spPr>
    </dgm:pt>
    <dgm:pt modelId="{A549ECC0-88DB-4DDD-9B44-D27956A7C4CB}" type="pres">
      <dgm:prSet presAssocID="{70CA045D-E8F6-487C-B352-8EE89A3C8159}" presName="Parent1" presStyleLbl="revTx" presStyleIdx="0" presStyleCnt="3" custScaleX="145463">
        <dgm:presLayoutVars>
          <dgm:chMax val="1"/>
          <dgm:chPref val="1"/>
          <dgm:bulletEnabled val="1"/>
        </dgm:presLayoutVars>
      </dgm:prSet>
      <dgm:spPr/>
      <dgm:t>
        <a:bodyPr/>
        <a:lstStyle/>
        <a:p>
          <a:endParaRPr lang="es-EC"/>
        </a:p>
      </dgm:t>
    </dgm:pt>
    <dgm:pt modelId="{6045F63E-19F5-40EC-A527-F84950E8BAB3}" type="pres">
      <dgm:prSet presAssocID="{126F5606-568A-4E58-A559-698B471A388F}" presName="Accent2" presStyleCnt="0"/>
      <dgm:spPr/>
    </dgm:pt>
    <dgm:pt modelId="{22A6CD62-3C4A-4BEA-8904-0DE0B72DE7B6}" type="pres">
      <dgm:prSet presAssocID="{126F5606-568A-4E58-A559-698B471A388F}" presName="Accent" presStyleLbl="node1" presStyleIdx="1" presStyleCnt="3"/>
      <dgm:spPr>
        <a:solidFill>
          <a:srgbClr val="92D050"/>
        </a:solidFill>
      </dgm:spPr>
    </dgm:pt>
    <dgm:pt modelId="{D06E4A42-6341-421E-8E90-BEACEA874115}" type="pres">
      <dgm:prSet presAssocID="{126F5606-568A-4E58-A559-698B471A388F}" presName="Parent2" presStyleLbl="revTx" presStyleIdx="1" presStyleCnt="3">
        <dgm:presLayoutVars>
          <dgm:chMax val="1"/>
          <dgm:chPref val="1"/>
          <dgm:bulletEnabled val="1"/>
        </dgm:presLayoutVars>
      </dgm:prSet>
      <dgm:spPr/>
      <dgm:t>
        <a:bodyPr/>
        <a:lstStyle/>
        <a:p>
          <a:endParaRPr lang="es-EC"/>
        </a:p>
      </dgm:t>
    </dgm:pt>
    <dgm:pt modelId="{28AC0893-81E3-41F7-B782-BB0BABE6F146}" type="pres">
      <dgm:prSet presAssocID="{CB66FE06-9984-4A31-8905-909E99264627}" presName="Accent3" presStyleCnt="0"/>
      <dgm:spPr/>
    </dgm:pt>
    <dgm:pt modelId="{1EF3BF8F-5C5C-464E-873F-4E95BC28740A}" type="pres">
      <dgm:prSet presAssocID="{CB66FE06-9984-4A31-8905-909E99264627}" presName="Accent" presStyleLbl="node1" presStyleIdx="2" presStyleCnt="3" custScaleX="133902"/>
      <dgm:spPr>
        <a:solidFill>
          <a:srgbClr val="FFFF00"/>
        </a:solidFill>
      </dgm:spPr>
    </dgm:pt>
    <dgm:pt modelId="{1409CC84-2C7F-489F-8EA4-5ACE379F4BEE}" type="pres">
      <dgm:prSet presAssocID="{CB66FE06-9984-4A31-8905-909E99264627}" presName="Parent3" presStyleLbl="revTx" presStyleIdx="2" presStyleCnt="3" custScaleX="126083">
        <dgm:presLayoutVars>
          <dgm:chMax val="1"/>
          <dgm:chPref val="1"/>
          <dgm:bulletEnabled val="1"/>
        </dgm:presLayoutVars>
      </dgm:prSet>
      <dgm:spPr/>
      <dgm:t>
        <a:bodyPr/>
        <a:lstStyle/>
        <a:p>
          <a:endParaRPr lang="es-EC"/>
        </a:p>
      </dgm:t>
    </dgm:pt>
  </dgm:ptLst>
  <dgm:cxnLst>
    <dgm:cxn modelId="{434A5418-D101-4055-A203-3074D82E4AF1}" srcId="{2AACF67F-F551-4807-8E96-00A1D6796003}" destId="{126F5606-568A-4E58-A559-698B471A388F}" srcOrd="1" destOrd="0" parTransId="{05620C74-E717-4FA7-A1EC-A1EBC9563F24}" sibTransId="{FFBC18BB-0961-4556-83BD-94051DBB50C8}"/>
    <dgm:cxn modelId="{A450695A-7FCF-43BA-ABA0-8D0188E396E5}" type="presOf" srcId="{2AACF67F-F551-4807-8E96-00A1D6796003}" destId="{81A004D9-999F-4F8E-9FC6-6E76BBF0F0E2}" srcOrd="0" destOrd="0" presId="urn:microsoft.com/office/officeart/2009/layout/CircleArrowProcess"/>
    <dgm:cxn modelId="{A9C1D472-D4B4-411F-9C20-A57F282A79A6}" srcId="{2AACF67F-F551-4807-8E96-00A1D6796003}" destId="{70CA045D-E8F6-487C-B352-8EE89A3C8159}" srcOrd="0" destOrd="0" parTransId="{E2BB0F60-AB97-48C9-819F-1CA5A849B1F8}" sibTransId="{A0F6AB61-EC79-4A9F-95B8-DB9F7FAC66F3}"/>
    <dgm:cxn modelId="{8684F163-A1B4-4094-A659-9B467EAF9CEC}" type="presOf" srcId="{70CA045D-E8F6-487C-B352-8EE89A3C8159}" destId="{A549ECC0-88DB-4DDD-9B44-D27956A7C4CB}" srcOrd="0" destOrd="0" presId="urn:microsoft.com/office/officeart/2009/layout/CircleArrowProcess"/>
    <dgm:cxn modelId="{C2EC1276-15CF-448A-AB7A-53C78201A500}" type="presOf" srcId="{CB66FE06-9984-4A31-8905-909E99264627}" destId="{1409CC84-2C7F-489F-8EA4-5ACE379F4BEE}" srcOrd="0" destOrd="0" presId="urn:microsoft.com/office/officeart/2009/layout/CircleArrowProcess"/>
    <dgm:cxn modelId="{91384D30-0F0B-4F69-B4FA-2B91B4861D26}" type="presOf" srcId="{126F5606-568A-4E58-A559-698B471A388F}" destId="{D06E4A42-6341-421E-8E90-BEACEA874115}" srcOrd="0" destOrd="0" presId="urn:microsoft.com/office/officeart/2009/layout/CircleArrowProcess"/>
    <dgm:cxn modelId="{E9C7E38F-A0DD-4C35-9FD2-2FB25670DBB8}" srcId="{2AACF67F-F551-4807-8E96-00A1D6796003}" destId="{CB66FE06-9984-4A31-8905-909E99264627}" srcOrd="2" destOrd="0" parTransId="{34269CF9-51A5-4D3F-A524-621E2017ABAD}" sibTransId="{32C34677-ABF3-4073-BB72-1A030C123156}"/>
    <dgm:cxn modelId="{69BCBF43-033A-4894-B6EE-DE55466348D9}" type="presParOf" srcId="{81A004D9-999F-4F8E-9FC6-6E76BBF0F0E2}" destId="{B9250EEE-C06B-494F-A225-A2F67F3C2C3F}" srcOrd="0" destOrd="0" presId="urn:microsoft.com/office/officeart/2009/layout/CircleArrowProcess"/>
    <dgm:cxn modelId="{CBB74AAE-B33A-4BDD-87E3-CFD4E0B6F052}" type="presParOf" srcId="{B9250EEE-C06B-494F-A225-A2F67F3C2C3F}" destId="{E6136D2C-8163-4C33-AC9A-0F8FAABFC14A}" srcOrd="0" destOrd="0" presId="urn:microsoft.com/office/officeart/2009/layout/CircleArrowProcess"/>
    <dgm:cxn modelId="{F6DB0F18-611D-4331-8162-4952A4DAC336}" type="presParOf" srcId="{81A004D9-999F-4F8E-9FC6-6E76BBF0F0E2}" destId="{A549ECC0-88DB-4DDD-9B44-D27956A7C4CB}" srcOrd="1" destOrd="0" presId="urn:microsoft.com/office/officeart/2009/layout/CircleArrowProcess"/>
    <dgm:cxn modelId="{4191D1AA-E21A-43A5-8F39-FA48DD3F82C6}" type="presParOf" srcId="{81A004D9-999F-4F8E-9FC6-6E76BBF0F0E2}" destId="{6045F63E-19F5-40EC-A527-F84950E8BAB3}" srcOrd="2" destOrd="0" presId="urn:microsoft.com/office/officeart/2009/layout/CircleArrowProcess"/>
    <dgm:cxn modelId="{CDEFA886-90A9-4F30-AE07-E16B22C6E417}" type="presParOf" srcId="{6045F63E-19F5-40EC-A527-F84950E8BAB3}" destId="{22A6CD62-3C4A-4BEA-8904-0DE0B72DE7B6}" srcOrd="0" destOrd="0" presId="urn:microsoft.com/office/officeart/2009/layout/CircleArrowProcess"/>
    <dgm:cxn modelId="{CC594F04-962B-40C9-A964-F58E398FAD9B}" type="presParOf" srcId="{81A004D9-999F-4F8E-9FC6-6E76BBF0F0E2}" destId="{D06E4A42-6341-421E-8E90-BEACEA874115}" srcOrd="3" destOrd="0" presId="urn:microsoft.com/office/officeart/2009/layout/CircleArrowProcess"/>
    <dgm:cxn modelId="{52F0CC81-6221-4BE3-BF55-05A908004137}" type="presParOf" srcId="{81A004D9-999F-4F8E-9FC6-6E76BBF0F0E2}" destId="{28AC0893-81E3-41F7-B782-BB0BABE6F146}" srcOrd="4" destOrd="0" presId="urn:microsoft.com/office/officeart/2009/layout/CircleArrowProcess"/>
    <dgm:cxn modelId="{4A204555-EA5C-4724-A203-B9040EDC13C6}" type="presParOf" srcId="{28AC0893-81E3-41F7-B782-BB0BABE6F146}" destId="{1EF3BF8F-5C5C-464E-873F-4E95BC28740A}" srcOrd="0" destOrd="0" presId="urn:microsoft.com/office/officeart/2009/layout/CircleArrowProcess"/>
    <dgm:cxn modelId="{888909B4-CF87-4AE4-8A84-3E2AC67508DD}" type="presParOf" srcId="{81A004D9-999F-4F8E-9FC6-6E76BBF0F0E2}" destId="{1409CC84-2C7F-489F-8EA4-5ACE379F4BE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EAD296-49C9-4A90-8796-185D550E84C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31911EA7-BE27-409D-A039-CD2AB88D973A}">
      <dgm:prSet phldrT="[Texto]" custT="1"/>
      <dgm:spPr/>
      <dgm:t>
        <a:bodyPr/>
        <a:lstStyle/>
        <a:p>
          <a:r>
            <a:rPr lang="es-EC" sz="1800" dirty="0" smtClean="0">
              <a:solidFill>
                <a:srgbClr val="C00000"/>
              </a:solidFill>
            </a:rPr>
            <a:t>DISEÑO DE UNA CICLOVÍA</a:t>
          </a:r>
          <a:endParaRPr lang="es-EC" sz="1800" dirty="0">
            <a:solidFill>
              <a:srgbClr val="C00000"/>
            </a:solidFill>
          </a:endParaRPr>
        </a:p>
      </dgm:t>
    </dgm:pt>
    <dgm:pt modelId="{6D06490E-CEED-4FB1-B843-F907267616AF}" type="parTrans" cxnId="{CED6D357-B3AF-45E8-82C0-8025C62D189E}">
      <dgm:prSet/>
      <dgm:spPr/>
      <dgm:t>
        <a:bodyPr/>
        <a:lstStyle/>
        <a:p>
          <a:endParaRPr lang="es-EC" sz="1800">
            <a:solidFill>
              <a:schemeClr val="tx1"/>
            </a:solidFill>
          </a:endParaRPr>
        </a:p>
      </dgm:t>
    </dgm:pt>
    <dgm:pt modelId="{E2F246F1-1800-42CF-88A4-D036AFC61C56}" type="sibTrans" cxnId="{CED6D357-B3AF-45E8-82C0-8025C62D189E}">
      <dgm:prSet/>
      <dgm:spPr/>
      <dgm:t>
        <a:bodyPr/>
        <a:lstStyle/>
        <a:p>
          <a:endParaRPr lang="es-EC" sz="1800">
            <a:solidFill>
              <a:schemeClr val="tx1"/>
            </a:solidFill>
          </a:endParaRPr>
        </a:p>
      </dgm:t>
    </dgm:pt>
    <dgm:pt modelId="{FC4660CB-1B54-4477-B155-A61ACE245DD5}">
      <dgm:prSet phldrT="[Texto]" custT="1"/>
      <dgm:spPr>
        <a:solidFill>
          <a:schemeClr val="accent5">
            <a:lumMod val="50000"/>
          </a:schemeClr>
        </a:solidFill>
      </dgm:spPr>
      <dgm:t>
        <a:bodyPr/>
        <a:lstStyle/>
        <a:p>
          <a:r>
            <a:rPr lang="es-EC" sz="1800" dirty="0" smtClean="0">
              <a:solidFill>
                <a:schemeClr val="tx1"/>
              </a:solidFill>
            </a:rPr>
            <a:t>Directo</a:t>
          </a:r>
          <a:endParaRPr lang="es-EC" sz="1800" dirty="0">
            <a:solidFill>
              <a:schemeClr val="tx1"/>
            </a:solidFill>
          </a:endParaRPr>
        </a:p>
      </dgm:t>
    </dgm:pt>
    <dgm:pt modelId="{19DF30C4-CBD3-4AC2-BB6E-43BD4BCF7DD6}" type="parTrans" cxnId="{FC787748-A92A-4E54-8570-F3FF46CE59EF}">
      <dgm:prSet custT="1">
        <dgm:style>
          <a:lnRef idx="2">
            <a:schemeClr val="accent2"/>
          </a:lnRef>
          <a:fillRef idx="0">
            <a:schemeClr val="accent2"/>
          </a:fillRef>
          <a:effectRef idx="1">
            <a:schemeClr val="accent2"/>
          </a:effectRef>
          <a:fontRef idx="minor">
            <a:schemeClr val="tx1"/>
          </a:fontRef>
        </dgm:style>
      </dgm:prSet>
      <dgm:spPr/>
      <dgm:t>
        <a:bodyPr/>
        <a:lstStyle/>
        <a:p>
          <a:endParaRPr lang="es-EC" sz="1800">
            <a:solidFill>
              <a:schemeClr val="tx1"/>
            </a:solidFill>
          </a:endParaRPr>
        </a:p>
      </dgm:t>
    </dgm:pt>
    <dgm:pt modelId="{4C1E66A3-1DE8-4C74-A88B-D88E0EDE53F1}" type="sibTrans" cxnId="{FC787748-A92A-4E54-8570-F3FF46CE59EF}">
      <dgm:prSet/>
      <dgm:spPr/>
      <dgm:t>
        <a:bodyPr/>
        <a:lstStyle/>
        <a:p>
          <a:endParaRPr lang="es-EC" sz="1800">
            <a:solidFill>
              <a:schemeClr val="tx1"/>
            </a:solidFill>
          </a:endParaRPr>
        </a:p>
      </dgm:t>
    </dgm:pt>
    <dgm:pt modelId="{A5D58CA8-08E8-4225-B847-F179E592B9ED}">
      <dgm:prSet phldrT="[Texto]" custT="1"/>
      <dgm:spPr>
        <a:solidFill>
          <a:schemeClr val="accent5">
            <a:lumMod val="50000"/>
          </a:schemeClr>
        </a:solidFill>
      </dgm:spPr>
      <dgm:t>
        <a:bodyPr/>
        <a:lstStyle/>
        <a:p>
          <a:r>
            <a:rPr lang="es-EC" sz="1800" smtClean="0">
              <a:solidFill>
                <a:schemeClr val="tx1"/>
              </a:solidFill>
            </a:rPr>
            <a:t>Cómodo</a:t>
          </a:r>
          <a:endParaRPr lang="es-EC" sz="1800" dirty="0">
            <a:solidFill>
              <a:schemeClr val="tx1"/>
            </a:solidFill>
          </a:endParaRPr>
        </a:p>
      </dgm:t>
    </dgm:pt>
    <dgm:pt modelId="{DB7BA578-174D-4921-A3ED-55767718EFF6}" type="parTrans" cxnId="{DE3B3974-12F5-41D6-9779-3EF4FBDDB9B6}">
      <dgm:prSet custT="1">
        <dgm:style>
          <a:lnRef idx="2">
            <a:schemeClr val="accent6"/>
          </a:lnRef>
          <a:fillRef idx="0">
            <a:schemeClr val="accent6"/>
          </a:fillRef>
          <a:effectRef idx="1">
            <a:schemeClr val="accent6"/>
          </a:effectRef>
          <a:fontRef idx="minor">
            <a:schemeClr val="tx1"/>
          </a:fontRef>
        </dgm:style>
      </dgm:prSet>
      <dgm:spPr/>
      <dgm:t>
        <a:bodyPr/>
        <a:lstStyle/>
        <a:p>
          <a:endParaRPr lang="es-EC" sz="1800">
            <a:solidFill>
              <a:schemeClr val="tx1"/>
            </a:solidFill>
          </a:endParaRPr>
        </a:p>
      </dgm:t>
    </dgm:pt>
    <dgm:pt modelId="{9B77439D-3724-452F-99FD-ECA4CC5B43CA}" type="sibTrans" cxnId="{DE3B3974-12F5-41D6-9779-3EF4FBDDB9B6}">
      <dgm:prSet/>
      <dgm:spPr/>
      <dgm:t>
        <a:bodyPr/>
        <a:lstStyle/>
        <a:p>
          <a:endParaRPr lang="es-EC" sz="1800">
            <a:solidFill>
              <a:schemeClr val="tx1"/>
            </a:solidFill>
          </a:endParaRPr>
        </a:p>
      </dgm:t>
    </dgm:pt>
    <dgm:pt modelId="{F7C70968-A5B1-401A-A449-F646CD143910}">
      <dgm:prSet phldrT="[Texto]" custT="1"/>
      <dgm:spPr>
        <a:solidFill>
          <a:schemeClr val="accent5">
            <a:lumMod val="50000"/>
          </a:schemeClr>
        </a:solidFill>
      </dgm:spPr>
      <dgm:t>
        <a:bodyPr/>
        <a:lstStyle/>
        <a:p>
          <a:r>
            <a:rPr lang="es-EC" sz="1800" smtClean="0">
              <a:solidFill>
                <a:schemeClr val="tx1"/>
              </a:solidFill>
            </a:rPr>
            <a:t>Atractivo</a:t>
          </a:r>
          <a:endParaRPr lang="es-EC" sz="1800" dirty="0">
            <a:solidFill>
              <a:schemeClr val="tx1"/>
            </a:solidFill>
          </a:endParaRPr>
        </a:p>
      </dgm:t>
    </dgm:pt>
    <dgm:pt modelId="{9AE1231C-95DE-4435-8EC6-D2098A61ED86}" type="parTrans" cxnId="{CFFFB979-AFF8-4A26-A4CE-43B0523070A6}">
      <dgm:prSet custT="1">
        <dgm:style>
          <a:lnRef idx="2">
            <a:schemeClr val="accent6"/>
          </a:lnRef>
          <a:fillRef idx="0">
            <a:schemeClr val="accent6"/>
          </a:fillRef>
          <a:effectRef idx="1">
            <a:schemeClr val="accent6"/>
          </a:effectRef>
          <a:fontRef idx="minor">
            <a:schemeClr val="tx1"/>
          </a:fontRef>
        </dgm:style>
      </dgm:prSet>
      <dgm:spPr/>
      <dgm:t>
        <a:bodyPr/>
        <a:lstStyle/>
        <a:p>
          <a:endParaRPr lang="es-EC" sz="1800">
            <a:solidFill>
              <a:schemeClr val="tx1"/>
            </a:solidFill>
          </a:endParaRPr>
        </a:p>
      </dgm:t>
    </dgm:pt>
    <dgm:pt modelId="{40B3D814-7A58-4C93-95E1-981345589F86}" type="sibTrans" cxnId="{CFFFB979-AFF8-4A26-A4CE-43B0523070A6}">
      <dgm:prSet/>
      <dgm:spPr/>
      <dgm:t>
        <a:bodyPr/>
        <a:lstStyle/>
        <a:p>
          <a:endParaRPr lang="es-EC" sz="1800">
            <a:solidFill>
              <a:schemeClr val="tx1"/>
            </a:solidFill>
          </a:endParaRPr>
        </a:p>
      </dgm:t>
    </dgm:pt>
    <dgm:pt modelId="{16D81018-7E4A-44D1-B5D1-D8E9AE06AD18}" type="pres">
      <dgm:prSet presAssocID="{B4EAD296-49C9-4A90-8796-185D550E84C3}" presName="diagram" presStyleCnt="0">
        <dgm:presLayoutVars>
          <dgm:chPref val="1"/>
          <dgm:dir/>
          <dgm:animOne val="branch"/>
          <dgm:animLvl val="lvl"/>
          <dgm:resizeHandles val="exact"/>
        </dgm:presLayoutVars>
      </dgm:prSet>
      <dgm:spPr/>
      <dgm:t>
        <a:bodyPr/>
        <a:lstStyle/>
        <a:p>
          <a:endParaRPr lang="es-EC"/>
        </a:p>
      </dgm:t>
    </dgm:pt>
    <dgm:pt modelId="{3C617D7F-EAB8-4F4F-BE27-D878B9067F63}" type="pres">
      <dgm:prSet presAssocID="{31911EA7-BE27-409D-A039-CD2AB88D973A}" presName="root1" presStyleCnt="0"/>
      <dgm:spPr/>
    </dgm:pt>
    <dgm:pt modelId="{BF24E771-62F7-4639-8755-C00568FB4779}" type="pres">
      <dgm:prSet presAssocID="{31911EA7-BE27-409D-A039-CD2AB88D973A}" presName="LevelOneTextNode" presStyleLbl="node0" presStyleIdx="0" presStyleCnt="1" custScaleX="167395">
        <dgm:presLayoutVars>
          <dgm:chPref val="3"/>
        </dgm:presLayoutVars>
      </dgm:prSet>
      <dgm:spPr/>
      <dgm:t>
        <a:bodyPr/>
        <a:lstStyle/>
        <a:p>
          <a:endParaRPr lang="es-EC"/>
        </a:p>
      </dgm:t>
    </dgm:pt>
    <dgm:pt modelId="{038AADBC-DBED-4C4C-B519-7962685A45F7}" type="pres">
      <dgm:prSet presAssocID="{31911EA7-BE27-409D-A039-CD2AB88D973A}" presName="level2hierChild" presStyleCnt="0"/>
      <dgm:spPr/>
    </dgm:pt>
    <dgm:pt modelId="{D6012A1A-B6B6-49F3-80B7-0C875D0C60F8}" type="pres">
      <dgm:prSet presAssocID="{19DF30C4-CBD3-4AC2-BB6E-43BD4BCF7DD6}" presName="conn2-1" presStyleLbl="parChTrans1D2" presStyleIdx="0" presStyleCnt="3"/>
      <dgm:spPr/>
      <dgm:t>
        <a:bodyPr/>
        <a:lstStyle/>
        <a:p>
          <a:endParaRPr lang="es-EC"/>
        </a:p>
      </dgm:t>
    </dgm:pt>
    <dgm:pt modelId="{48A69221-0EFD-49AE-9522-5AED95F9DC1B}" type="pres">
      <dgm:prSet presAssocID="{19DF30C4-CBD3-4AC2-BB6E-43BD4BCF7DD6}" presName="connTx" presStyleLbl="parChTrans1D2" presStyleIdx="0" presStyleCnt="3"/>
      <dgm:spPr/>
      <dgm:t>
        <a:bodyPr/>
        <a:lstStyle/>
        <a:p>
          <a:endParaRPr lang="es-EC"/>
        </a:p>
      </dgm:t>
    </dgm:pt>
    <dgm:pt modelId="{B0F51560-9D25-4512-89A2-9597FA30DB69}" type="pres">
      <dgm:prSet presAssocID="{FC4660CB-1B54-4477-B155-A61ACE245DD5}" presName="root2" presStyleCnt="0"/>
      <dgm:spPr/>
    </dgm:pt>
    <dgm:pt modelId="{B395B6DC-DC26-4E45-BF76-F0BEEA2275F9}" type="pres">
      <dgm:prSet presAssocID="{FC4660CB-1B54-4477-B155-A61ACE245DD5}" presName="LevelTwoTextNode" presStyleLbl="node2" presStyleIdx="0" presStyleCnt="3" custScaleX="107890">
        <dgm:presLayoutVars>
          <dgm:chPref val="3"/>
        </dgm:presLayoutVars>
      </dgm:prSet>
      <dgm:spPr/>
      <dgm:t>
        <a:bodyPr/>
        <a:lstStyle/>
        <a:p>
          <a:endParaRPr lang="es-EC"/>
        </a:p>
      </dgm:t>
    </dgm:pt>
    <dgm:pt modelId="{C2911147-DD49-4F6A-B25F-4F8B5B5739F7}" type="pres">
      <dgm:prSet presAssocID="{FC4660CB-1B54-4477-B155-A61ACE245DD5}" presName="level3hierChild" presStyleCnt="0"/>
      <dgm:spPr/>
    </dgm:pt>
    <dgm:pt modelId="{E0E7805C-C1B3-4099-A4D4-AB863399185A}" type="pres">
      <dgm:prSet presAssocID="{DB7BA578-174D-4921-A3ED-55767718EFF6}" presName="conn2-1" presStyleLbl="parChTrans1D2" presStyleIdx="1" presStyleCnt="3"/>
      <dgm:spPr/>
      <dgm:t>
        <a:bodyPr/>
        <a:lstStyle/>
        <a:p>
          <a:endParaRPr lang="es-EC"/>
        </a:p>
      </dgm:t>
    </dgm:pt>
    <dgm:pt modelId="{EF79480A-E7E3-4B30-944E-ED275811B633}" type="pres">
      <dgm:prSet presAssocID="{DB7BA578-174D-4921-A3ED-55767718EFF6}" presName="connTx" presStyleLbl="parChTrans1D2" presStyleIdx="1" presStyleCnt="3"/>
      <dgm:spPr/>
      <dgm:t>
        <a:bodyPr/>
        <a:lstStyle/>
        <a:p>
          <a:endParaRPr lang="es-EC"/>
        </a:p>
      </dgm:t>
    </dgm:pt>
    <dgm:pt modelId="{304DBA3D-F715-4E83-9007-034610924BC4}" type="pres">
      <dgm:prSet presAssocID="{A5D58CA8-08E8-4225-B847-F179E592B9ED}" presName="root2" presStyleCnt="0"/>
      <dgm:spPr/>
    </dgm:pt>
    <dgm:pt modelId="{B944FA4B-6E7C-42CD-87BA-0A7FCED98D9D}" type="pres">
      <dgm:prSet presAssocID="{A5D58CA8-08E8-4225-B847-F179E592B9ED}" presName="LevelTwoTextNode" presStyleLbl="node2" presStyleIdx="1" presStyleCnt="3" custScaleX="107890">
        <dgm:presLayoutVars>
          <dgm:chPref val="3"/>
        </dgm:presLayoutVars>
      </dgm:prSet>
      <dgm:spPr/>
      <dgm:t>
        <a:bodyPr/>
        <a:lstStyle/>
        <a:p>
          <a:endParaRPr lang="es-EC"/>
        </a:p>
      </dgm:t>
    </dgm:pt>
    <dgm:pt modelId="{16F65B31-A20C-4D61-87F9-B8944C9E624F}" type="pres">
      <dgm:prSet presAssocID="{A5D58CA8-08E8-4225-B847-F179E592B9ED}" presName="level3hierChild" presStyleCnt="0"/>
      <dgm:spPr/>
    </dgm:pt>
    <dgm:pt modelId="{1A72748D-A568-4847-AD79-C34BC6ADBB67}" type="pres">
      <dgm:prSet presAssocID="{9AE1231C-95DE-4435-8EC6-D2098A61ED86}" presName="conn2-1" presStyleLbl="parChTrans1D2" presStyleIdx="2" presStyleCnt="3"/>
      <dgm:spPr/>
      <dgm:t>
        <a:bodyPr/>
        <a:lstStyle/>
        <a:p>
          <a:endParaRPr lang="es-EC"/>
        </a:p>
      </dgm:t>
    </dgm:pt>
    <dgm:pt modelId="{AA1EEB2B-406D-4FD7-825D-A392BFC93620}" type="pres">
      <dgm:prSet presAssocID="{9AE1231C-95DE-4435-8EC6-D2098A61ED86}" presName="connTx" presStyleLbl="parChTrans1D2" presStyleIdx="2" presStyleCnt="3"/>
      <dgm:spPr/>
      <dgm:t>
        <a:bodyPr/>
        <a:lstStyle/>
        <a:p>
          <a:endParaRPr lang="es-EC"/>
        </a:p>
      </dgm:t>
    </dgm:pt>
    <dgm:pt modelId="{91992369-AD19-4E5F-949B-1EDDE6D397F2}" type="pres">
      <dgm:prSet presAssocID="{F7C70968-A5B1-401A-A449-F646CD143910}" presName="root2" presStyleCnt="0"/>
      <dgm:spPr/>
    </dgm:pt>
    <dgm:pt modelId="{51806D1B-7CD3-46F6-99E8-9119E3A3D65B}" type="pres">
      <dgm:prSet presAssocID="{F7C70968-A5B1-401A-A449-F646CD143910}" presName="LevelTwoTextNode" presStyleLbl="node2" presStyleIdx="2" presStyleCnt="3" custScaleX="107890">
        <dgm:presLayoutVars>
          <dgm:chPref val="3"/>
        </dgm:presLayoutVars>
      </dgm:prSet>
      <dgm:spPr/>
      <dgm:t>
        <a:bodyPr/>
        <a:lstStyle/>
        <a:p>
          <a:endParaRPr lang="es-EC"/>
        </a:p>
      </dgm:t>
    </dgm:pt>
    <dgm:pt modelId="{E4A54E01-3087-431F-9E19-B93B692E9DB6}" type="pres">
      <dgm:prSet presAssocID="{F7C70968-A5B1-401A-A449-F646CD143910}" presName="level3hierChild" presStyleCnt="0"/>
      <dgm:spPr/>
    </dgm:pt>
  </dgm:ptLst>
  <dgm:cxnLst>
    <dgm:cxn modelId="{E16CD9FE-38F5-4D21-8D07-50A39090A3E0}" type="presOf" srcId="{DB7BA578-174D-4921-A3ED-55767718EFF6}" destId="{EF79480A-E7E3-4B30-944E-ED275811B633}" srcOrd="1" destOrd="0" presId="urn:microsoft.com/office/officeart/2005/8/layout/hierarchy2"/>
    <dgm:cxn modelId="{5D8732B2-A250-407C-B2ED-D8BBFE3600BE}" type="presOf" srcId="{9AE1231C-95DE-4435-8EC6-D2098A61ED86}" destId="{AA1EEB2B-406D-4FD7-825D-A392BFC93620}" srcOrd="1" destOrd="0" presId="urn:microsoft.com/office/officeart/2005/8/layout/hierarchy2"/>
    <dgm:cxn modelId="{58CBAE72-725A-4F7D-A441-44782934D582}" type="presOf" srcId="{FC4660CB-1B54-4477-B155-A61ACE245DD5}" destId="{B395B6DC-DC26-4E45-BF76-F0BEEA2275F9}" srcOrd="0" destOrd="0" presId="urn:microsoft.com/office/officeart/2005/8/layout/hierarchy2"/>
    <dgm:cxn modelId="{09DE4717-0F00-470D-A938-8BAD8CE607DA}" type="presOf" srcId="{DB7BA578-174D-4921-A3ED-55767718EFF6}" destId="{E0E7805C-C1B3-4099-A4D4-AB863399185A}" srcOrd="0" destOrd="0" presId="urn:microsoft.com/office/officeart/2005/8/layout/hierarchy2"/>
    <dgm:cxn modelId="{DE3B3974-12F5-41D6-9779-3EF4FBDDB9B6}" srcId="{31911EA7-BE27-409D-A039-CD2AB88D973A}" destId="{A5D58CA8-08E8-4225-B847-F179E592B9ED}" srcOrd="1" destOrd="0" parTransId="{DB7BA578-174D-4921-A3ED-55767718EFF6}" sibTransId="{9B77439D-3724-452F-99FD-ECA4CC5B43CA}"/>
    <dgm:cxn modelId="{FB997AEA-A7AC-4544-B348-55BD0F017DBE}" type="presOf" srcId="{A5D58CA8-08E8-4225-B847-F179E592B9ED}" destId="{B944FA4B-6E7C-42CD-87BA-0A7FCED98D9D}" srcOrd="0" destOrd="0" presId="urn:microsoft.com/office/officeart/2005/8/layout/hierarchy2"/>
    <dgm:cxn modelId="{FC787748-A92A-4E54-8570-F3FF46CE59EF}" srcId="{31911EA7-BE27-409D-A039-CD2AB88D973A}" destId="{FC4660CB-1B54-4477-B155-A61ACE245DD5}" srcOrd="0" destOrd="0" parTransId="{19DF30C4-CBD3-4AC2-BB6E-43BD4BCF7DD6}" sibTransId="{4C1E66A3-1DE8-4C74-A88B-D88E0EDE53F1}"/>
    <dgm:cxn modelId="{CFFFB979-AFF8-4A26-A4CE-43B0523070A6}" srcId="{31911EA7-BE27-409D-A039-CD2AB88D973A}" destId="{F7C70968-A5B1-401A-A449-F646CD143910}" srcOrd="2" destOrd="0" parTransId="{9AE1231C-95DE-4435-8EC6-D2098A61ED86}" sibTransId="{40B3D814-7A58-4C93-95E1-981345589F86}"/>
    <dgm:cxn modelId="{977CB28D-6A65-4105-B137-176CE5FB0589}" type="presOf" srcId="{19DF30C4-CBD3-4AC2-BB6E-43BD4BCF7DD6}" destId="{D6012A1A-B6B6-49F3-80B7-0C875D0C60F8}" srcOrd="0" destOrd="0" presId="urn:microsoft.com/office/officeart/2005/8/layout/hierarchy2"/>
    <dgm:cxn modelId="{B88B91EE-338C-4877-9AE1-7BC4C19D6BB8}" type="presOf" srcId="{31911EA7-BE27-409D-A039-CD2AB88D973A}" destId="{BF24E771-62F7-4639-8755-C00568FB4779}" srcOrd="0" destOrd="0" presId="urn:microsoft.com/office/officeart/2005/8/layout/hierarchy2"/>
    <dgm:cxn modelId="{FADA02D5-E01E-44C1-80FC-8BDF235101E0}" type="presOf" srcId="{9AE1231C-95DE-4435-8EC6-D2098A61ED86}" destId="{1A72748D-A568-4847-AD79-C34BC6ADBB67}" srcOrd="0" destOrd="0" presId="urn:microsoft.com/office/officeart/2005/8/layout/hierarchy2"/>
    <dgm:cxn modelId="{820BBD1B-06A9-4B29-BE0F-C3A6F2890BE2}" type="presOf" srcId="{F7C70968-A5B1-401A-A449-F646CD143910}" destId="{51806D1B-7CD3-46F6-99E8-9119E3A3D65B}" srcOrd="0" destOrd="0" presId="urn:microsoft.com/office/officeart/2005/8/layout/hierarchy2"/>
    <dgm:cxn modelId="{CED6D357-B3AF-45E8-82C0-8025C62D189E}" srcId="{B4EAD296-49C9-4A90-8796-185D550E84C3}" destId="{31911EA7-BE27-409D-A039-CD2AB88D973A}" srcOrd="0" destOrd="0" parTransId="{6D06490E-CEED-4FB1-B843-F907267616AF}" sibTransId="{E2F246F1-1800-42CF-88A4-D036AFC61C56}"/>
    <dgm:cxn modelId="{6A643A2A-EEDD-465C-90DC-42778F22FD49}" type="presOf" srcId="{19DF30C4-CBD3-4AC2-BB6E-43BD4BCF7DD6}" destId="{48A69221-0EFD-49AE-9522-5AED95F9DC1B}" srcOrd="1" destOrd="0" presId="urn:microsoft.com/office/officeart/2005/8/layout/hierarchy2"/>
    <dgm:cxn modelId="{7AD8A22B-5D5F-45B4-8DEF-63804E456065}" type="presOf" srcId="{B4EAD296-49C9-4A90-8796-185D550E84C3}" destId="{16D81018-7E4A-44D1-B5D1-D8E9AE06AD18}" srcOrd="0" destOrd="0" presId="urn:microsoft.com/office/officeart/2005/8/layout/hierarchy2"/>
    <dgm:cxn modelId="{3EE78420-0394-4B67-862F-5018DA8740B2}" type="presParOf" srcId="{16D81018-7E4A-44D1-B5D1-D8E9AE06AD18}" destId="{3C617D7F-EAB8-4F4F-BE27-D878B9067F63}" srcOrd="0" destOrd="0" presId="urn:microsoft.com/office/officeart/2005/8/layout/hierarchy2"/>
    <dgm:cxn modelId="{AA5C6DA4-02DB-4DF2-BABF-0F86BEEFD29F}" type="presParOf" srcId="{3C617D7F-EAB8-4F4F-BE27-D878B9067F63}" destId="{BF24E771-62F7-4639-8755-C00568FB4779}" srcOrd="0" destOrd="0" presId="urn:microsoft.com/office/officeart/2005/8/layout/hierarchy2"/>
    <dgm:cxn modelId="{539BED2B-BB95-4E52-9E77-ECBC69F3ABF4}" type="presParOf" srcId="{3C617D7F-EAB8-4F4F-BE27-D878B9067F63}" destId="{038AADBC-DBED-4C4C-B519-7962685A45F7}" srcOrd="1" destOrd="0" presId="urn:microsoft.com/office/officeart/2005/8/layout/hierarchy2"/>
    <dgm:cxn modelId="{8703B1BC-BFE6-43F1-AA82-A8B7D0339793}" type="presParOf" srcId="{038AADBC-DBED-4C4C-B519-7962685A45F7}" destId="{D6012A1A-B6B6-49F3-80B7-0C875D0C60F8}" srcOrd="0" destOrd="0" presId="urn:microsoft.com/office/officeart/2005/8/layout/hierarchy2"/>
    <dgm:cxn modelId="{C307EB8A-E41D-4214-844D-FEFF96529C38}" type="presParOf" srcId="{D6012A1A-B6B6-49F3-80B7-0C875D0C60F8}" destId="{48A69221-0EFD-49AE-9522-5AED95F9DC1B}" srcOrd="0" destOrd="0" presId="urn:microsoft.com/office/officeart/2005/8/layout/hierarchy2"/>
    <dgm:cxn modelId="{C1A33C38-089E-446E-8B48-09AF91EB7B91}" type="presParOf" srcId="{038AADBC-DBED-4C4C-B519-7962685A45F7}" destId="{B0F51560-9D25-4512-89A2-9597FA30DB69}" srcOrd="1" destOrd="0" presId="urn:microsoft.com/office/officeart/2005/8/layout/hierarchy2"/>
    <dgm:cxn modelId="{2DE0533C-B08A-4113-8958-30C8383BD735}" type="presParOf" srcId="{B0F51560-9D25-4512-89A2-9597FA30DB69}" destId="{B395B6DC-DC26-4E45-BF76-F0BEEA2275F9}" srcOrd="0" destOrd="0" presId="urn:microsoft.com/office/officeart/2005/8/layout/hierarchy2"/>
    <dgm:cxn modelId="{36D5D866-43C1-40DB-A944-D124A036AA41}" type="presParOf" srcId="{B0F51560-9D25-4512-89A2-9597FA30DB69}" destId="{C2911147-DD49-4F6A-B25F-4F8B5B5739F7}" srcOrd="1" destOrd="0" presId="urn:microsoft.com/office/officeart/2005/8/layout/hierarchy2"/>
    <dgm:cxn modelId="{E958966D-77D9-495B-A506-C794D37A55A8}" type="presParOf" srcId="{038AADBC-DBED-4C4C-B519-7962685A45F7}" destId="{E0E7805C-C1B3-4099-A4D4-AB863399185A}" srcOrd="2" destOrd="0" presId="urn:microsoft.com/office/officeart/2005/8/layout/hierarchy2"/>
    <dgm:cxn modelId="{A55AED62-8D80-422A-ACA1-962F46D4F0F8}" type="presParOf" srcId="{E0E7805C-C1B3-4099-A4D4-AB863399185A}" destId="{EF79480A-E7E3-4B30-944E-ED275811B633}" srcOrd="0" destOrd="0" presId="urn:microsoft.com/office/officeart/2005/8/layout/hierarchy2"/>
    <dgm:cxn modelId="{3221112A-3622-4C8F-9A0C-8F914F85BF9A}" type="presParOf" srcId="{038AADBC-DBED-4C4C-B519-7962685A45F7}" destId="{304DBA3D-F715-4E83-9007-034610924BC4}" srcOrd="3" destOrd="0" presId="urn:microsoft.com/office/officeart/2005/8/layout/hierarchy2"/>
    <dgm:cxn modelId="{16032808-24A0-40B1-87C7-AAA7CE7307C3}" type="presParOf" srcId="{304DBA3D-F715-4E83-9007-034610924BC4}" destId="{B944FA4B-6E7C-42CD-87BA-0A7FCED98D9D}" srcOrd="0" destOrd="0" presId="urn:microsoft.com/office/officeart/2005/8/layout/hierarchy2"/>
    <dgm:cxn modelId="{6DCFC598-6026-4B48-9760-5B962C81BA48}" type="presParOf" srcId="{304DBA3D-F715-4E83-9007-034610924BC4}" destId="{16F65B31-A20C-4D61-87F9-B8944C9E624F}" srcOrd="1" destOrd="0" presId="urn:microsoft.com/office/officeart/2005/8/layout/hierarchy2"/>
    <dgm:cxn modelId="{D5B22ACB-7741-44B7-B2A3-09ED57E230D1}" type="presParOf" srcId="{038AADBC-DBED-4C4C-B519-7962685A45F7}" destId="{1A72748D-A568-4847-AD79-C34BC6ADBB67}" srcOrd="4" destOrd="0" presId="urn:microsoft.com/office/officeart/2005/8/layout/hierarchy2"/>
    <dgm:cxn modelId="{E8765B63-3668-46A4-9892-AC5CC07E8F9B}" type="presParOf" srcId="{1A72748D-A568-4847-AD79-C34BC6ADBB67}" destId="{AA1EEB2B-406D-4FD7-825D-A392BFC93620}" srcOrd="0" destOrd="0" presId="urn:microsoft.com/office/officeart/2005/8/layout/hierarchy2"/>
    <dgm:cxn modelId="{60590598-CAE5-4653-89F6-BFD6684D986A}" type="presParOf" srcId="{038AADBC-DBED-4C4C-B519-7962685A45F7}" destId="{91992369-AD19-4E5F-949B-1EDDE6D397F2}" srcOrd="5" destOrd="0" presId="urn:microsoft.com/office/officeart/2005/8/layout/hierarchy2"/>
    <dgm:cxn modelId="{2BA89D85-5F11-4B46-8BDE-F0E02FEDA557}" type="presParOf" srcId="{91992369-AD19-4E5F-949B-1EDDE6D397F2}" destId="{51806D1B-7CD3-46F6-99E8-9119E3A3D65B}" srcOrd="0" destOrd="0" presId="urn:microsoft.com/office/officeart/2005/8/layout/hierarchy2"/>
    <dgm:cxn modelId="{EEC6A151-AB7A-4FB9-805E-260C72F27E3B}" type="presParOf" srcId="{91992369-AD19-4E5F-949B-1EDDE6D397F2}" destId="{E4A54E01-3087-431F-9E19-B93B692E9DB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3A3788-63E9-430D-8187-3E92D2060971}" type="doc">
      <dgm:prSet loTypeId="urn:microsoft.com/office/officeart/2008/layout/AscendingPictureAccentProcess" loCatId="process" qsTypeId="urn:microsoft.com/office/officeart/2005/8/quickstyle/simple1" qsCatId="simple" csTypeId="urn:microsoft.com/office/officeart/2005/8/colors/colorful4" csCatId="colorful" phldr="1"/>
      <dgm:spPr/>
      <dgm:t>
        <a:bodyPr/>
        <a:lstStyle/>
        <a:p>
          <a:endParaRPr lang="es-EC"/>
        </a:p>
      </dgm:t>
    </dgm:pt>
    <dgm:pt modelId="{75EFAAFF-7780-47DE-BDA0-5B94CD7C2B35}">
      <dgm:prSet phldrT="[Texto]" custT="1"/>
      <dgm:spPr>
        <a:solidFill>
          <a:srgbClr val="FF6600"/>
        </a:solidFill>
      </dgm:spPr>
      <dgm:t>
        <a:bodyPr/>
        <a:lstStyle/>
        <a:p>
          <a:pPr algn="ctr"/>
          <a:r>
            <a:rPr lang="es-EC" sz="1800" u="none" dirty="0" smtClean="0">
              <a:solidFill>
                <a:schemeClr val="tx1"/>
              </a:solidFill>
            </a:rPr>
            <a:t>Tomar conciencia sobre las necesidades y problemas de la realidad social</a:t>
          </a:r>
          <a:endParaRPr lang="es-EC" sz="1800" dirty="0">
            <a:solidFill>
              <a:schemeClr val="tx1"/>
            </a:solidFill>
          </a:endParaRPr>
        </a:p>
      </dgm:t>
    </dgm:pt>
    <dgm:pt modelId="{4560E91F-5C2A-4DC3-8B5A-0ADE0A97EF99}" type="parTrans" cxnId="{E369D5F4-1230-4515-B068-555F5BFA0C3A}">
      <dgm:prSet/>
      <dgm:spPr/>
      <dgm:t>
        <a:bodyPr/>
        <a:lstStyle/>
        <a:p>
          <a:endParaRPr lang="es-EC" sz="1800">
            <a:solidFill>
              <a:schemeClr val="tx1"/>
            </a:solidFill>
          </a:endParaRPr>
        </a:p>
      </dgm:t>
    </dgm:pt>
    <dgm:pt modelId="{4E54D89D-4FDB-4080-89DA-31A105B57F40}" type="sibTrans" cxnId="{E369D5F4-1230-4515-B068-555F5BFA0C3A}">
      <dgm:prSet/>
      <dgm:spPr/>
      <dgm:t>
        <a:bodyPr/>
        <a:lstStyle/>
        <a:p>
          <a:endParaRPr lang="es-EC" sz="1800">
            <a:solidFill>
              <a:schemeClr val="tx1"/>
            </a:solidFill>
          </a:endParaRPr>
        </a:p>
      </dgm:t>
    </dgm:pt>
    <dgm:pt modelId="{539A2BC2-0F3B-4324-B260-99648F8F2C9E}">
      <dgm:prSet phldrT="[Texto]" custT="1"/>
      <dgm:spPr>
        <a:solidFill>
          <a:srgbClr val="990033"/>
        </a:solidFill>
      </dgm:spPr>
      <dgm:t>
        <a:bodyPr/>
        <a:lstStyle/>
        <a:p>
          <a:pPr algn="ctr"/>
          <a:r>
            <a:rPr lang="es-EC" sz="1800" u="none" dirty="0" smtClean="0">
              <a:solidFill>
                <a:schemeClr val="tx1"/>
              </a:solidFill>
            </a:rPr>
            <a:t>Ministerio de Transporte y Obras Públicas a través del compromiso presidencial No. 12461 (finalidad integrar a la bicicleta como una opción segura de movilidad de los ecuatorianos) </a:t>
          </a:r>
          <a:endParaRPr lang="es-EC" sz="1800" dirty="0">
            <a:solidFill>
              <a:schemeClr val="tx1"/>
            </a:solidFill>
          </a:endParaRPr>
        </a:p>
      </dgm:t>
    </dgm:pt>
    <dgm:pt modelId="{A0EB6E51-5DA8-4C0A-966A-402DB56A68A8}" type="parTrans" cxnId="{750BACF1-323A-4388-A029-DFB55A9FF966}">
      <dgm:prSet/>
      <dgm:spPr/>
      <dgm:t>
        <a:bodyPr/>
        <a:lstStyle/>
        <a:p>
          <a:endParaRPr lang="es-EC" sz="1800">
            <a:solidFill>
              <a:schemeClr val="tx1"/>
            </a:solidFill>
          </a:endParaRPr>
        </a:p>
      </dgm:t>
    </dgm:pt>
    <dgm:pt modelId="{693D2F5D-209A-429F-B323-60E051EDFF58}" type="sibTrans" cxnId="{750BACF1-323A-4388-A029-DFB55A9FF966}">
      <dgm:prSet/>
      <dgm:spPr/>
      <dgm:t>
        <a:bodyPr/>
        <a:lstStyle/>
        <a:p>
          <a:endParaRPr lang="es-EC" sz="1800">
            <a:solidFill>
              <a:schemeClr val="tx1"/>
            </a:solidFill>
          </a:endParaRPr>
        </a:p>
      </dgm:t>
    </dgm:pt>
    <dgm:pt modelId="{844F0316-2CC0-4A77-BE16-170EA7CD737E}">
      <dgm:prSet phldrT="[Texto]" custT="1"/>
      <dgm:spPr>
        <a:solidFill>
          <a:srgbClr val="FF9966"/>
        </a:solidFill>
      </dgm:spPr>
      <dgm:t>
        <a:bodyPr/>
        <a:lstStyle/>
        <a:p>
          <a:pPr algn="ctr"/>
          <a:r>
            <a:rPr lang="es-EC" sz="1800" u="none" dirty="0" smtClean="0">
              <a:solidFill>
                <a:schemeClr val="tx1"/>
              </a:solidFill>
            </a:rPr>
            <a:t>Embajada de Ecuador en los Países Bajos(propuesta de trabajo para implementar a mediano y largo plazo alternativas de movilidad limpias en el Ecuador)</a:t>
          </a:r>
          <a:endParaRPr lang="es-EC" sz="1800" dirty="0">
            <a:solidFill>
              <a:schemeClr val="tx1"/>
            </a:solidFill>
          </a:endParaRPr>
        </a:p>
      </dgm:t>
    </dgm:pt>
    <dgm:pt modelId="{3AD6CE8D-C3E3-411D-A851-C234EA75B174}" type="parTrans" cxnId="{7B717F19-6C2F-4B07-B9E0-9980A49DBB20}">
      <dgm:prSet/>
      <dgm:spPr/>
      <dgm:t>
        <a:bodyPr/>
        <a:lstStyle/>
        <a:p>
          <a:endParaRPr lang="es-EC" sz="1800"/>
        </a:p>
      </dgm:t>
    </dgm:pt>
    <dgm:pt modelId="{EDD1C633-C3CF-4B17-BD31-63D49E42FBD0}" type="sibTrans" cxnId="{7B717F19-6C2F-4B07-B9E0-9980A49DBB20}">
      <dgm:prSet/>
      <dgm:spPr/>
      <dgm:t>
        <a:bodyPr/>
        <a:lstStyle/>
        <a:p>
          <a:endParaRPr lang="es-EC" sz="1800"/>
        </a:p>
      </dgm:t>
    </dgm:pt>
    <dgm:pt modelId="{0E8F0A52-E991-47C7-A683-57EF72BD3708}" type="pres">
      <dgm:prSet presAssocID="{523A3788-63E9-430D-8187-3E92D2060971}" presName="Name0" presStyleCnt="0">
        <dgm:presLayoutVars>
          <dgm:chMax val="7"/>
          <dgm:chPref val="7"/>
          <dgm:dir/>
        </dgm:presLayoutVars>
      </dgm:prSet>
      <dgm:spPr/>
      <dgm:t>
        <a:bodyPr/>
        <a:lstStyle/>
        <a:p>
          <a:endParaRPr lang="es-EC"/>
        </a:p>
      </dgm:t>
    </dgm:pt>
    <dgm:pt modelId="{55C354B9-71E9-4F0C-B7EB-9B1E1D3A7439}" type="pres">
      <dgm:prSet presAssocID="{523A3788-63E9-430D-8187-3E92D2060971}" presName="dot1" presStyleLbl="alignNode1" presStyleIdx="0" presStyleCnt="12"/>
      <dgm:spPr/>
    </dgm:pt>
    <dgm:pt modelId="{DF136329-13BB-43AA-8753-16CC5C53F415}" type="pres">
      <dgm:prSet presAssocID="{523A3788-63E9-430D-8187-3E92D2060971}" presName="dot2" presStyleLbl="alignNode1" presStyleIdx="1" presStyleCnt="12"/>
      <dgm:spPr/>
    </dgm:pt>
    <dgm:pt modelId="{9B1978ED-A077-4378-9B3F-6E6BF2A0789B}" type="pres">
      <dgm:prSet presAssocID="{523A3788-63E9-430D-8187-3E92D2060971}" presName="dot3" presStyleLbl="alignNode1" presStyleIdx="2" presStyleCnt="12"/>
      <dgm:spPr/>
    </dgm:pt>
    <dgm:pt modelId="{4FDEABC3-9A42-4050-B3D4-D1A1555B6336}" type="pres">
      <dgm:prSet presAssocID="{523A3788-63E9-430D-8187-3E92D2060971}" presName="dot4" presStyleLbl="alignNode1" presStyleIdx="3" presStyleCnt="12" custLinFactY="-79077" custLinFactNeighborX="55303" custLinFactNeighborY="-100000"/>
      <dgm:spPr/>
    </dgm:pt>
    <dgm:pt modelId="{261EAC3A-BD20-4E71-9F93-82F7614EC594}" type="pres">
      <dgm:prSet presAssocID="{523A3788-63E9-430D-8187-3E92D2060971}" presName="dot5" presStyleLbl="alignNode1" presStyleIdx="4" presStyleCnt="12" custLinFactY="-36942" custLinFactNeighborX="81302" custLinFactNeighborY="-100000"/>
      <dgm:spPr/>
    </dgm:pt>
    <dgm:pt modelId="{0CBC71FC-C973-4F45-BF59-0BADDF7606C3}" type="pres">
      <dgm:prSet presAssocID="{523A3788-63E9-430D-8187-3E92D2060971}" presName="dotArrow1" presStyleLbl="alignNode1" presStyleIdx="5" presStyleCnt="12"/>
      <dgm:spPr/>
    </dgm:pt>
    <dgm:pt modelId="{702A6885-7B13-41C6-A8D6-EC9B5CF9C298}" type="pres">
      <dgm:prSet presAssocID="{523A3788-63E9-430D-8187-3E92D2060971}" presName="dotArrow2" presStyleLbl="alignNode1" presStyleIdx="6" presStyleCnt="12"/>
      <dgm:spPr/>
    </dgm:pt>
    <dgm:pt modelId="{FF2FCF1C-5CE0-4BD5-9757-FFAFC18CB030}" type="pres">
      <dgm:prSet presAssocID="{523A3788-63E9-430D-8187-3E92D2060971}" presName="dotArrow3" presStyleLbl="alignNode1" presStyleIdx="7" presStyleCnt="12"/>
      <dgm:spPr/>
    </dgm:pt>
    <dgm:pt modelId="{1B732A83-3753-44B9-805E-F147873913BF}" type="pres">
      <dgm:prSet presAssocID="{523A3788-63E9-430D-8187-3E92D2060971}" presName="dotArrow4" presStyleLbl="alignNode1" presStyleIdx="8" presStyleCnt="12"/>
      <dgm:spPr/>
    </dgm:pt>
    <dgm:pt modelId="{CB1D5411-09FC-4D0C-BC07-3E6F06BE747B}" type="pres">
      <dgm:prSet presAssocID="{523A3788-63E9-430D-8187-3E92D2060971}" presName="dotArrow5" presStyleLbl="alignNode1" presStyleIdx="9" presStyleCnt="12"/>
      <dgm:spPr/>
    </dgm:pt>
    <dgm:pt modelId="{14505DEC-2746-4B8E-8F15-77357624A86E}" type="pres">
      <dgm:prSet presAssocID="{523A3788-63E9-430D-8187-3E92D2060971}" presName="dotArrow6" presStyleLbl="alignNode1" presStyleIdx="10" presStyleCnt="12"/>
      <dgm:spPr/>
    </dgm:pt>
    <dgm:pt modelId="{1565B638-E779-4E49-97CD-C99FB6D4CD45}" type="pres">
      <dgm:prSet presAssocID="{523A3788-63E9-430D-8187-3E92D2060971}" presName="dotArrow7" presStyleLbl="alignNode1" presStyleIdx="11" presStyleCnt="12"/>
      <dgm:spPr/>
    </dgm:pt>
    <dgm:pt modelId="{2DDFEA4A-E904-4DF9-8F60-921B1DBF7DA8}" type="pres">
      <dgm:prSet presAssocID="{75EFAAFF-7780-47DE-BDA0-5B94CD7C2B35}" presName="parTx1" presStyleLbl="node1" presStyleIdx="0" presStyleCnt="3" custScaleX="139079" custScaleY="150331" custLinFactNeighborX="37334" custLinFactNeighborY="26614"/>
      <dgm:spPr/>
      <dgm:t>
        <a:bodyPr/>
        <a:lstStyle/>
        <a:p>
          <a:endParaRPr lang="es-EC"/>
        </a:p>
      </dgm:t>
    </dgm:pt>
    <dgm:pt modelId="{354BD222-FA4C-42A9-8EF5-41675A0BB85A}" type="pres">
      <dgm:prSet presAssocID="{4E54D89D-4FDB-4080-89DA-31A105B57F40}" presName="picture1" presStyleCnt="0"/>
      <dgm:spPr/>
    </dgm:pt>
    <dgm:pt modelId="{E46AECA7-1330-47FE-A2D1-248AC03ACCF2}" type="pres">
      <dgm:prSet presAssocID="{4E54D89D-4FDB-4080-89DA-31A105B57F40}" presName="imageRepeatNode" presStyleLbl="fgImgPlace1" presStyleIdx="0" presStyleCnt="3" custScaleX="18155" custScaleY="30630" custLinFactNeighborX="23751" custLinFactNeighborY="53100"/>
      <dgm:spPr/>
      <dgm:t>
        <a:bodyPr/>
        <a:lstStyle/>
        <a:p>
          <a:endParaRPr lang="es-EC"/>
        </a:p>
      </dgm:t>
    </dgm:pt>
    <dgm:pt modelId="{6A09615F-F2BC-456D-B200-4E43D0AE23E1}" type="pres">
      <dgm:prSet presAssocID="{539A2BC2-0F3B-4324-B260-99648F8F2C9E}" presName="parTx2" presStyleLbl="node1" presStyleIdx="1" presStyleCnt="3" custScaleX="196374" custScaleY="173800" custLinFactNeighborX="2174" custLinFactNeighborY="-27661"/>
      <dgm:spPr/>
      <dgm:t>
        <a:bodyPr/>
        <a:lstStyle/>
        <a:p>
          <a:endParaRPr lang="es-EC"/>
        </a:p>
      </dgm:t>
    </dgm:pt>
    <dgm:pt modelId="{43CDB1DB-586F-4CAD-B893-B0F1E5857F42}" type="pres">
      <dgm:prSet presAssocID="{693D2F5D-209A-429F-B323-60E051EDFF58}" presName="picture2" presStyleCnt="0"/>
      <dgm:spPr/>
    </dgm:pt>
    <dgm:pt modelId="{0DDAB571-9FA2-4634-9284-3CEF6FDE6755}" type="pres">
      <dgm:prSet presAssocID="{693D2F5D-209A-429F-B323-60E051EDFF58}" presName="imageRepeatNode" presStyleLbl="fgImgPlace1" presStyleIdx="1" presStyleCnt="3" custScaleX="23988" custScaleY="30753" custLinFactNeighborX="-32007" custLinFactNeighborY="-432"/>
      <dgm:spPr/>
      <dgm:t>
        <a:bodyPr/>
        <a:lstStyle/>
        <a:p>
          <a:endParaRPr lang="es-EC"/>
        </a:p>
      </dgm:t>
    </dgm:pt>
    <dgm:pt modelId="{CC565366-D4A7-4B9B-B4B9-A76DE746FFCF}" type="pres">
      <dgm:prSet presAssocID="{844F0316-2CC0-4A77-BE16-170EA7CD737E}" presName="parTx3" presStyleLbl="node1" presStyleIdx="2" presStyleCnt="3" custScaleX="186505" custScaleY="202949" custLinFactNeighborX="-10855" custLinFactNeighborY="-93223"/>
      <dgm:spPr/>
      <dgm:t>
        <a:bodyPr/>
        <a:lstStyle/>
        <a:p>
          <a:endParaRPr lang="es-EC"/>
        </a:p>
      </dgm:t>
    </dgm:pt>
    <dgm:pt modelId="{CA9B7964-47FE-4E93-A64D-BE18DC3403B7}" type="pres">
      <dgm:prSet presAssocID="{EDD1C633-C3CF-4B17-BD31-63D49E42FBD0}" presName="picture3" presStyleCnt="0"/>
      <dgm:spPr/>
    </dgm:pt>
    <dgm:pt modelId="{DC628C70-668C-4F02-A882-473D7DB0A851}" type="pres">
      <dgm:prSet presAssocID="{EDD1C633-C3CF-4B17-BD31-63D49E42FBD0}" presName="imageRepeatNode" presStyleLbl="fgImgPlace1" presStyleIdx="2" presStyleCnt="3" custScaleX="24293" custScaleY="31340" custLinFactNeighborX="-56884" custLinFactNeighborY="-15803"/>
      <dgm:spPr/>
      <dgm:t>
        <a:bodyPr/>
        <a:lstStyle/>
        <a:p>
          <a:endParaRPr lang="es-EC"/>
        </a:p>
      </dgm:t>
    </dgm:pt>
  </dgm:ptLst>
  <dgm:cxnLst>
    <dgm:cxn modelId="{7B717F19-6C2F-4B07-B9E0-9980A49DBB20}" srcId="{523A3788-63E9-430D-8187-3E92D2060971}" destId="{844F0316-2CC0-4A77-BE16-170EA7CD737E}" srcOrd="2" destOrd="0" parTransId="{3AD6CE8D-C3E3-411D-A851-C234EA75B174}" sibTransId="{EDD1C633-C3CF-4B17-BD31-63D49E42FBD0}"/>
    <dgm:cxn modelId="{E369D5F4-1230-4515-B068-555F5BFA0C3A}" srcId="{523A3788-63E9-430D-8187-3E92D2060971}" destId="{75EFAAFF-7780-47DE-BDA0-5B94CD7C2B35}" srcOrd="0" destOrd="0" parTransId="{4560E91F-5C2A-4DC3-8B5A-0ADE0A97EF99}" sibTransId="{4E54D89D-4FDB-4080-89DA-31A105B57F40}"/>
    <dgm:cxn modelId="{906FB9E9-46D9-4BEA-A993-593F65D7C0FC}" type="presOf" srcId="{75EFAAFF-7780-47DE-BDA0-5B94CD7C2B35}" destId="{2DDFEA4A-E904-4DF9-8F60-921B1DBF7DA8}" srcOrd="0" destOrd="0" presId="urn:microsoft.com/office/officeart/2008/layout/AscendingPictureAccentProcess"/>
    <dgm:cxn modelId="{3064733F-87ED-4ACB-84E9-2B654A77042C}" type="presOf" srcId="{EDD1C633-C3CF-4B17-BD31-63D49E42FBD0}" destId="{DC628C70-668C-4F02-A882-473D7DB0A851}" srcOrd="0" destOrd="0" presId="urn:microsoft.com/office/officeart/2008/layout/AscendingPictureAccentProcess"/>
    <dgm:cxn modelId="{93597967-E098-4D21-BCE0-1C9F93DCFAFB}" type="presOf" srcId="{4E54D89D-4FDB-4080-89DA-31A105B57F40}" destId="{E46AECA7-1330-47FE-A2D1-248AC03ACCF2}" srcOrd="0" destOrd="0" presId="urn:microsoft.com/office/officeart/2008/layout/AscendingPictureAccentProcess"/>
    <dgm:cxn modelId="{B9B13D9A-079D-4949-884C-EF26A328D3DF}" type="presOf" srcId="{693D2F5D-209A-429F-B323-60E051EDFF58}" destId="{0DDAB571-9FA2-4634-9284-3CEF6FDE6755}" srcOrd="0" destOrd="0" presId="urn:microsoft.com/office/officeart/2008/layout/AscendingPictureAccentProcess"/>
    <dgm:cxn modelId="{2EDA0997-B1DB-4435-9A1E-757D20486081}" type="presOf" srcId="{844F0316-2CC0-4A77-BE16-170EA7CD737E}" destId="{CC565366-D4A7-4B9B-B4B9-A76DE746FFCF}" srcOrd="0" destOrd="0" presId="urn:microsoft.com/office/officeart/2008/layout/AscendingPictureAccentProcess"/>
    <dgm:cxn modelId="{750BACF1-323A-4388-A029-DFB55A9FF966}" srcId="{523A3788-63E9-430D-8187-3E92D2060971}" destId="{539A2BC2-0F3B-4324-B260-99648F8F2C9E}" srcOrd="1" destOrd="0" parTransId="{A0EB6E51-5DA8-4C0A-966A-402DB56A68A8}" sibTransId="{693D2F5D-209A-429F-B323-60E051EDFF58}"/>
    <dgm:cxn modelId="{BB64AC12-2911-43E4-8DA4-7CC325232D0A}" type="presOf" srcId="{523A3788-63E9-430D-8187-3E92D2060971}" destId="{0E8F0A52-E991-47C7-A683-57EF72BD3708}" srcOrd="0" destOrd="0" presId="urn:microsoft.com/office/officeart/2008/layout/AscendingPictureAccentProcess"/>
    <dgm:cxn modelId="{DC5A8AFE-BDC5-42B8-A84F-AC9A0A4912C5}" type="presOf" srcId="{539A2BC2-0F3B-4324-B260-99648F8F2C9E}" destId="{6A09615F-F2BC-456D-B200-4E43D0AE23E1}" srcOrd="0" destOrd="0" presId="urn:microsoft.com/office/officeart/2008/layout/AscendingPictureAccentProcess"/>
    <dgm:cxn modelId="{FF1B940F-2614-414D-B399-746E7F13D0D2}" type="presParOf" srcId="{0E8F0A52-E991-47C7-A683-57EF72BD3708}" destId="{55C354B9-71E9-4F0C-B7EB-9B1E1D3A7439}" srcOrd="0" destOrd="0" presId="urn:microsoft.com/office/officeart/2008/layout/AscendingPictureAccentProcess"/>
    <dgm:cxn modelId="{BA43C714-25C4-4504-9F48-6A557B2688D0}" type="presParOf" srcId="{0E8F0A52-E991-47C7-A683-57EF72BD3708}" destId="{DF136329-13BB-43AA-8753-16CC5C53F415}" srcOrd="1" destOrd="0" presId="urn:microsoft.com/office/officeart/2008/layout/AscendingPictureAccentProcess"/>
    <dgm:cxn modelId="{7785F927-8442-4563-9A97-06088B833CFB}" type="presParOf" srcId="{0E8F0A52-E991-47C7-A683-57EF72BD3708}" destId="{9B1978ED-A077-4378-9B3F-6E6BF2A0789B}" srcOrd="2" destOrd="0" presId="urn:microsoft.com/office/officeart/2008/layout/AscendingPictureAccentProcess"/>
    <dgm:cxn modelId="{F9F2D708-1BFC-4D1B-B88F-D42BD548F583}" type="presParOf" srcId="{0E8F0A52-E991-47C7-A683-57EF72BD3708}" destId="{4FDEABC3-9A42-4050-B3D4-D1A1555B6336}" srcOrd="3" destOrd="0" presId="urn:microsoft.com/office/officeart/2008/layout/AscendingPictureAccentProcess"/>
    <dgm:cxn modelId="{96EA249C-5832-4843-B54E-2CD6097157D9}" type="presParOf" srcId="{0E8F0A52-E991-47C7-A683-57EF72BD3708}" destId="{261EAC3A-BD20-4E71-9F93-82F7614EC594}" srcOrd="4" destOrd="0" presId="urn:microsoft.com/office/officeart/2008/layout/AscendingPictureAccentProcess"/>
    <dgm:cxn modelId="{A04BF02A-5E7E-49FE-9585-7E65FD04AE12}" type="presParOf" srcId="{0E8F0A52-E991-47C7-A683-57EF72BD3708}" destId="{0CBC71FC-C973-4F45-BF59-0BADDF7606C3}" srcOrd="5" destOrd="0" presId="urn:microsoft.com/office/officeart/2008/layout/AscendingPictureAccentProcess"/>
    <dgm:cxn modelId="{2E8D3B57-090F-4480-AC23-F6368EFC56C9}" type="presParOf" srcId="{0E8F0A52-E991-47C7-A683-57EF72BD3708}" destId="{702A6885-7B13-41C6-A8D6-EC9B5CF9C298}" srcOrd="6" destOrd="0" presId="urn:microsoft.com/office/officeart/2008/layout/AscendingPictureAccentProcess"/>
    <dgm:cxn modelId="{0FA61729-0114-42B0-843A-E704A100B8D2}" type="presParOf" srcId="{0E8F0A52-E991-47C7-A683-57EF72BD3708}" destId="{FF2FCF1C-5CE0-4BD5-9757-FFAFC18CB030}" srcOrd="7" destOrd="0" presId="urn:microsoft.com/office/officeart/2008/layout/AscendingPictureAccentProcess"/>
    <dgm:cxn modelId="{41486770-3BB7-480C-A469-DD8E9D7EB1BF}" type="presParOf" srcId="{0E8F0A52-E991-47C7-A683-57EF72BD3708}" destId="{1B732A83-3753-44B9-805E-F147873913BF}" srcOrd="8" destOrd="0" presId="urn:microsoft.com/office/officeart/2008/layout/AscendingPictureAccentProcess"/>
    <dgm:cxn modelId="{A241EDA9-6C70-4E41-AB65-FBE5FA44AABA}" type="presParOf" srcId="{0E8F0A52-E991-47C7-A683-57EF72BD3708}" destId="{CB1D5411-09FC-4D0C-BC07-3E6F06BE747B}" srcOrd="9" destOrd="0" presId="urn:microsoft.com/office/officeart/2008/layout/AscendingPictureAccentProcess"/>
    <dgm:cxn modelId="{7D7AE1B7-8682-4AE4-AFE9-AD600A161E64}" type="presParOf" srcId="{0E8F0A52-E991-47C7-A683-57EF72BD3708}" destId="{14505DEC-2746-4B8E-8F15-77357624A86E}" srcOrd="10" destOrd="0" presId="urn:microsoft.com/office/officeart/2008/layout/AscendingPictureAccentProcess"/>
    <dgm:cxn modelId="{8D31D021-CB20-433D-AFEA-0953F1584915}" type="presParOf" srcId="{0E8F0A52-E991-47C7-A683-57EF72BD3708}" destId="{1565B638-E779-4E49-97CD-C99FB6D4CD45}" srcOrd="11" destOrd="0" presId="urn:microsoft.com/office/officeart/2008/layout/AscendingPictureAccentProcess"/>
    <dgm:cxn modelId="{7CE9FF76-C75D-4C6D-92F1-D0731503B765}" type="presParOf" srcId="{0E8F0A52-E991-47C7-A683-57EF72BD3708}" destId="{2DDFEA4A-E904-4DF9-8F60-921B1DBF7DA8}" srcOrd="12" destOrd="0" presId="urn:microsoft.com/office/officeart/2008/layout/AscendingPictureAccentProcess"/>
    <dgm:cxn modelId="{E3119FA3-56E3-4D69-8E4C-168EFB88F8E3}" type="presParOf" srcId="{0E8F0A52-E991-47C7-A683-57EF72BD3708}" destId="{354BD222-FA4C-42A9-8EF5-41675A0BB85A}" srcOrd="13" destOrd="0" presId="urn:microsoft.com/office/officeart/2008/layout/AscendingPictureAccentProcess"/>
    <dgm:cxn modelId="{931030A1-AB3E-4B4E-A71A-5E2345D593FD}" type="presParOf" srcId="{354BD222-FA4C-42A9-8EF5-41675A0BB85A}" destId="{E46AECA7-1330-47FE-A2D1-248AC03ACCF2}" srcOrd="0" destOrd="0" presId="urn:microsoft.com/office/officeart/2008/layout/AscendingPictureAccentProcess"/>
    <dgm:cxn modelId="{020F0E68-2C84-4C1B-87F1-F8D34E49E115}" type="presParOf" srcId="{0E8F0A52-E991-47C7-A683-57EF72BD3708}" destId="{6A09615F-F2BC-456D-B200-4E43D0AE23E1}" srcOrd="14" destOrd="0" presId="urn:microsoft.com/office/officeart/2008/layout/AscendingPictureAccentProcess"/>
    <dgm:cxn modelId="{ED506C00-80B5-437C-8015-298C20437EE8}" type="presParOf" srcId="{0E8F0A52-E991-47C7-A683-57EF72BD3708}" destId="{43CDB1DB-586F-4CAD-B893-B0F1E5857F42}" srcOrd="15" destOrd="0" presId="urn:microsoft.com/office/officeart/2008/layout/AscendingPictureAccentProcess"/>
    <dgm:cxn modelId="{01B2A69D-DA4E-44EE-B87A-75355C4E4B0E}" type="presParOf" srcId="{43CDB1DB-586F-4CAD-B893-B0F1E5857F42}" destId="{0DDAB571-9FA2-4634-9284-3CEF6FDE6755}" srcOrd="0" destOrd="0" presId="urn:microsoft.com/office/officeart/2008/layout/AscendingPictureAccentProcess"/>
    <dgm:cxn modelId="{D237146A-E85E-43CC-8CB8-17E3EC2C5DA8}" type="presParOf" srcId="{0E8F0A52-E991-47C7-A683-57EF72BD3708}" destId="{CC565366-D4A7-4B9B-B4B9-A76DE746FFCF}" srcOrd="16" destOrd="0" presId="urn:microsoft.com/office/officeart/2008/layout/AscendingPictureAccentProcess"/>
    <dgm:cxn modelId="{30397CA0-C908-4368-9264-1AF8CAE9523A}" type="presParOf" srcId="{0E8F0A52-E991-47C7-A683-57EF72BD3708}" destId="{CA9B7964-47FE-4E93-A64D-BE18DC3403B7}" srcOrd="17" destOrd="0" presId="urn:microsoft.com/office/officeart/2008/layout/AscendingPictureAccentProcess"/>
    <dgm:cxn modelId="{8E2C1BAB-1986-4443-A12D-6347933E2577}" type="presParOf" srcId="{CA9B7964-47FE-4E93-A64D-BE18DC3403B7}" destId="{DC628C70-668C-4F02-A882-473D7DB0A851}"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DC705-7509-45C6-9D57-91E0B1762A17}">
      <dsp:nvSpPr>
        <dsp:cNvPr id="0" name=""/>
        <dsp:cNvSpPr/>
      </dsp:nvSpPr>
      <dsp:spPr>
        <a:xfrm rot="21300000">
          <a:off x="11941" y="1213894"/>
          <a:ext cx="3867459" cy="442882"/>
        </a:xfrm>
        <a:prstGeom prst="mathMinus">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122ED-A5BB-4196-B7B2-29BF43F78C72}">
      <dsp:nvSpPr>
        <dsp:cNvPr id="0" name=""/>
        <dsp:cNvSpPr/>
      </dsp:nvSpPr>
      <dsp:spPr>
        <a:xfrm>
          <a:off x="466961" y="143533"/>
          <a:ext cx="1167402" cy="1148268"/>
        </a:xfrm>
        <a:prstGeom prst="downArrow">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53DC6-3CCB-4432-9374-60B967F161E1}">
      <dsp:nvSpPr>
        <dsp:cNvPr id="0" name=""/>
        <dsp:cNvSpPr/>
      </dsp:nvSpPr>
      <dsp:spPr>
        <a:xfrm>
          <a:off x="2062411" y="0"/>
          <a:ext cx="1245229" cy="12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China seguido por EEUU</a:t>
          </a:r>
          <a:endParaRPr lang="es-EC" sz="1800" kern="1200" dirty="0"/>
        </a:p>
      </dsp:txBody>
      <dsp:txXfrm>
        <a:off x="2062411" y="0"/>
        <a:ext cx="1245229" cy="1205681"/>
      </dsp:txXfrm>
    </dsp:sp>
    <dsp:sp modelId="{2F9A6386-A761-4A23-99A6-423690B41BF1}">
      <dsp:nvSpPr>
        <dsp:cNvPr id="0" name=""/>
        <dsp:cNvSpPr/>
      </dsp:nvSpPr>
      <dsp:spPr>
        <a:xfrm>
          <a:off x="2256978" y="1578869"/>
          <a:ext cx="1167402" cy="1148268"/>
        </a:xfrm>
        <a:prstGeom prst="upArrow">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8864E-4EC9-4A4D-9581-C33F37A39789}">
      <dsp:nvSpPr>
        <dsp:cNvPr id="0" name=""/>
        <dsp:cNvSpPr/>
      </dsp:nvSpPr>
      <dsp:spPr>
        <a:xfrm>
          <a:off x="583701" y="1664989"/>
          <a:ext cx="1245229" cy="12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Países Bajos con 1.1 B/H</a:t>
          </a:r>
          <a:endParaRPr lang="es-EC" sz="1800" kern="1200" dirty="0"/>
        </a:p>
      </dsp:txBody>
      <dsp:txXfrm>
        <a:off x="583701" y="1664989"/>
        <a:ext cx="1245229" cy="12056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3894-FE42-4DA5-9718-E62EB7E92D81}">
      <dsp:nvSpPr>
        <dsp:cNvPr id="0" name=""/>
        <dsp:cNvSpPr/>
      </dsp:nvSpPr>
      <dsp:spPr>
        <a:xfrm>
          <a:off x="965266" y="963"/>
          <a:ext cx="6643087" cy="55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Se verificó la hipótesis planteada desde un inicio, sobre el respaldo positivo que tendría la implementación de una ciclovía paralela a la Autopista General Rumiñahui por parte de las personas encuestadas</a:t>
          </a:r>
          <a:endParaRPr lang="es-EC" sz="1400" kern="1200" dirty="0"/>
        </a:p>
      </dsp:txBody>
      <dsp:txXfrm>
        <a:off x="965266" y="963"/>
        <a:ext cx="6643087" cy="551205"/>
      </dsp:txXfrm>
    </dsp:sp>
    <dsp:sp modelId="{6A33DE29-ACAF-4ABF-97E2-DAFD22A36938}">
      <dsp:nvSpPr>
        <dsp:cNvPr id="0" name=""/>
        <dsp:cNvSpPr/>
      </dsp:nvSpPr>
      <dsp:spPr>
        <a:xfrm>
          <a:off x="1205421" y="552169"/>
          <a:ext cx="1418802" cy="1122825"/>
        </a:xfrm>
        <a:prstGeom prst="chevron">
          <a:avLst>
            <a:gd name="adj" fmla="val 706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CCA40-E4A9-4D14-800C-339463858B88}">
      <dsp:nvSpPr>
        <dsp:cNvPr id="0" name=""/>
        <dsp:cNvSpPr/>
      </dsp:nvSpPr>
      <dsp:spPr>
        <a:xfrm>
          <a:off x="2057645" y="552169"/>
          <a:ext cx="1418802" cy="1122825"/>
        </a:xfrm>
        <a:prstGeom prst="chevron">
          <a:avLst>
            <a:gd name="adj" fmla="val 70610"/>
          </a:avLst>
        </a:prstGeom>
        <a:solidFill>
          <a:schemeClr val="accent1">
            <a:shade val="50000"/>
            <a:hueOff val="1662"/>
            <a:satOff val="2346"/>
            <a:lumOff val="2952"/>
            <a:alphaOff val="0"/>
          </a:schemeClr>
        </a:solidFill>
        <a:ln w="25400" cap="flat" cmpd="sng" algn="ctr">
          <a:solidFill>
            <a:schemeClr val="accent1">
              <a:shade val="50000"/>
              <a:hueOff val="1662"/>
              <a:satOff val="2346"/>
              <a:lumOff val="29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87F29-FED9-45BC-B582-6A4EC0C7A7BC}">
      <dsp:nvSpPr>
        <dsp:cNvPr id="0" name=""/>
        <dsp:cNvSpPr/>
      </dsp:nvSpPr>
      <dsp:spPr>
        <a:xfrm>
          <a:off x="2910544" y="552169"/>
          <a:ext cx="1418802" cy="1122825"/>
        </a:xfrm>
        <a:prstGeom prst="chevron">
          <a:avLst>
            <a:gd name="adj" fmla="val 70610"/>
          </a:avLst>
        </a:prstGeom>
        <a:solidFill>
          <a:schemeClr val="accent1">
            <a:shade val="50000"/>
            <a:hueOff val="3325"/>
            <a:satOff val="4692"/>
            <a:lumOff val="5903"/>
            <a:alphaOff val="0"/>
          </a:schemeClr>
        </a:solidFill>
        <a:ln w="25400" cap="flat" cmpd="sng" algn="ctr">
          <a:solidFill>
            <a:schemeClr val="accent1">
              <a:shade val="50000"/>
              <a:hueOff val="3325"/>
              <a:satOff val="4692"/>
              <a:lumOff val="5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C1CF7-0ED8-41FC-AE89-C95F6589E923}">
      <dsp:nvSpPr>
        <dsp:cNvPr id="0" name=""/>
        <dsp:cNvSpPr/>
      </dsp:nvSpPr>
      <dsp:spPr>
        <a:xfrm>
          <a:off x="3762768" y="552169"/>
          <a:ext cx="1418802" cy="1122825"/>
        </a:xfrm>
        <a:prstGeom prst="chevron">
          <a:avLst>
            <a:gd name="adj" fmla="val 70610"/>
          </a:avLst>
        </a:prstGeom>
        <a:solidFill>
          <a:schemeClr val="accent1">
            <a:shade val="50000"/>
            <a:hueOff val="4987"/>
            <a:satOff val="7038"/>
            <a:lumOff val="8855"/>
            <a:alphaOff val="0"/>
          </a:schemeClr>
        </a:solidFill>
        <a:ln w="25400" cap="flat" cmpd="sng" algn="ctr">
          <a:solidFill>
            <a:schemeClr val="accent1">
              <a:shade val="50000"/>
              <a:hueOff val="4987"/>
              <a:satOff val="7038"/>
              <a:lumOff val="8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F4629-0838-4997-99D6-68A0BA706BBD}">
      <dsp:nvSpPr>
        <dsp:cNvPr id="0" name=""/>
        <dsp:cNvSpPr/>
      </dsp:nvSpPr>
      <dsp:spPr>
        <a:xfrm>
          <a:off x="4615667" y="552169"/>
          <a:ext cx="1418802" cy="1122825"/>
        </a:xfrm>
        <a:prstGeom prst="chevron">
          <a:avLst>
            <a:gd name="adj" fmla="val 70610"/>
          </a:avLst>
        </a:prstGeom>
        <a:solidFill>
          <a:schemeClr val="accent1">
            <a:shade val="50000"/>
            <a:hueOff val="6650"/>
            <a:satOff val="9384"/>
            <a:lumOff val="11806"/>
            <a:alphaOff val="0"/>
          </a:schemeClr>
        </a:solidFill>
        <a:ln w="25400" cap="flat" cmpd="sng" algn="ctr">
          <a:solidFill>
            <a:schemeClr val="accent1">
              <a:shade val="50000"/>
              <a:hueOff val="6650"/>
              <a:satOff val="9384"/>
              <a:lumOff val="11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01E93-0507-41D8-A930-81F318DB4B7A}">
      <dsp:nvSpPr>
        <dsp:cNvPr id="0" name=""/>
        <dsp:cNvSpPr/>
      </dsp:nvSpPr>
      <dsp:spPr>
        <a:xfrm>
          <a:off x="5467891" y="552169"/>
          <a:ext cx="1418802" cy="1122825"/>
        </a:xfrm>
        <a:prstGeom prst="chevron">
          <a:avLst>
            <a:gd name="adj" fmla="val 70610"/>
          </a:avLst>
        </a:prstGeom>
        <a:solidFill>
          <a:schemeClr val="accent1">
            <a:shade val="50000"/>
            <a:hueOff val="8312"/>
            <a:satOff val="11730"/>
            <a:lumOff val="14758"/>
            <a:alphaOff val="0"/>
          </a:schemeClr>
        </a:solidFill>
        <a:ln w="25400" cap="flat" cmpd="sng" algn="ctr">
          <a:solidFill>
            <a:schemeClr val="accent1">
              <a:shade val="50000"/>
              <a:hueOff val="8312"/>
              <a:satOff val="11730"/>
              <a:lumOff val="147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1F9AF-980E-4CAB-BE1B-C35392C3AD02}">
      <dsp:nvSpPr>
        <dsp:cNvPr id="0" name=""/>
        <dsp:cNvSpPr/>
      </dsp:nvSpPr>
      <dsp:spPr>
        <a:xfrm>
          <a:off x="6320789" y="552169"/>
          <a:ext cx="1418802" cy="1122825"/>
        </a:xfrm>
        <a:prstGeom prst="chevron">
          <a:avLst>
            <a:gd name="adj" fmla="val 70610"/>
          </a:avLst>
        </a:prstGeom>
        <a:solidFill>
          <a:schemeClr val="accent1">
            <a:shade val="50000"/>
            <a:hueOff val="9975"/>
            <a:satOff val="14076"/>
            <a:lumOff val="17709"/>
            <a:alphaOff val="0"/>
          </a:schemeClr>
        </a:solidFill>
        <a:ln w="25400" cap="flat" cmpd="sng" algn="ctr">
          <a:solidFill>
            <a:schemeClr val="accent1">
              <a:shade val="50000"/>
              <a:hueOff val="9975"/>
              <a:satOff val="14076"/>
              <a:lumOff val="17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1F21D-E3E6-466A-B31D-8D3CF3E018B5}">
      <dsp:nvSpPr>
        <dsp:cNvPr id="0" name=""/>
        <dsp:cNvSpPr/>
      </dsp:nvSpPr>
      <dsp:spPr>
        <a:xfrm>
          <a:off x="965266" y="794034"/>
          <a:ext cx="6622390" cy="639094"/>
        </a:xfrm>
        <a:prstGeom prst="re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El estudio realizado constó de dos partes, la evaluación del proyecto y el diseño técnico de los elementos que intervienen en una ciclovía</a:t>
          </a:r>
          <a:endParaRPr lang="es-EC" sz="1400" kern="1200" dirty="0"/>
        </a:p>
      </dsp:txBody>
      <dsp:txXfrm>
        <a:off x="965266" y="794034"/>
        <a:ext cx="6622390" cy="639094"/>
      </dsp:txXfrm>
    </dsp:sp>
    <dsp:sp modelId="{4FD57351-0FD2-4276-9012-D8154A31BB1E}">
      <dsp:nvSpPr>
        <dsp:cNvPr id="0" name=""/>
        <dsp:cNvSpPr/>
      </dsp:nvSpPr>
      <dsp:spPr>
        <a:xfrm>
          <a:off x="965266" y="1756415"/>
          <a:ext cx="6959467" cy="58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Se diseñaron tres alternativas de rutas, en sentido Quito – Valle se propusieron las rutas paralelas a la autopista por el borde derecho, izquierdo y mixta. Cada alternativa presenta presupuestos que varían por las características de las mismas</a:t>
          </a:r>
          <a:endParaRPr lang="es-EC" sz="1400" kern="1200" dirty="0"/>
        </a:p>
      </dsp:txBody>
      <dsp:txXfrm>
        <a:off x="965266" y="1756415"/>
        <a:ext cx="6959467" cy="589425"/>
      </dsp:txXfrm>
    </dsp:sp>
    <dsp:sp modelId="{607D9C03-BACD-41AD-BBE8-45CD82291741}">
      <dsp:nvSpPr>
        <dsp:cNvPr id="0" name=""/>
        <dsp:cNvSpPr/>
      </dsp:nvSpPr>
      <dsp:spPr>
        <a:xfrm>
          <a:off x="1155762" y="2345841"/>
          <a:ext cx="1418802" cy="1122825"/>
        </a:xfrm>
        <a:prstGeom prst="chevron">
          <a:avLst>
            <a:gd name="adj" fmla="val 70610"/>
          </a:avLst>
        </a:prstGeom>
        <a:solidFill>
          <a:schemeClr val="accent1">
            <a:shade val="50000"/>
            <a:hueOff val="11637"/>
            <a:satOff val="16422"/>
            <a:lumOff val="20661"/>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B719B-0216-46B8-B80A-CB4295A17E58}">
      <dsp:nvSpPr>
        <dsp:cNvPr id="0" name=""/>
        <dsp:cNvSpPr/>
      </dsp:nvSpPr>
      <dsp:spPr>
        <a:xfrm>
          <a:off x="2007987" y="2345841"/>
          <a:ext cx="1418802" cy="1122825"/>
        </a:xfrm>
        <a:prstGeom prst="chevron">
          <a:avLst>
            <a:gd name="adj" fmla="val 70610"/>
          </a:avLst>
        </a:prstGeom>
        <a:solidFill>
          <a:schemeClr val="accent1">
            <a:shade val="50000"/>
            <a:hueOff val="13299"/>
            <a:satOff val="18768"/>
            <a:lumOff val="23612"/>
            <a:alphaOff val="0"/>
          </a:schemeClr>
        </a:solidFill>
        <a:ln w="25400" cap="flat" cmpd="sng" algn="ctr">
          <a:solidFill>
            <a:schemeClr val="accent1">
              <a:shade val="50000"/>
              <a:hueOff val="13299"/>
              <a:satOff val="18768"/>
              <a:lumOff val="236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39B41-99FF-4FEF-92A7-577B14A92AA5}">
      <dsp:nvSpPr>
        <dsp:cNvPr id="0" name=""/>
        <dsp:cNvSpPr/>
      </dsp:nvSpPr>
      <dsp:spPr>
        <a:xfrm>
          <a:off x="2860885" y="2345841"/>
          <a:ext cx="1418802" cy="1122825"/>
        </a:xfrm>
        <a:prstGeom prst="chevron">
          <a:avLst>
            <a:gd name="adj" fmla="val 70610"/>
          </a:avLst>
        </a:prstGeom>
        <a:solidFill>
          <a:schemeClr val="accent1">
            <a:shade val="50000"/>
            <a:hueOff val="14962"/>
            <a:satOff val="21114"/>
            <a:lumOff val="26564"/>
            <a:alphaOff val="0"/>
          </a:schemeClr>
        </a:solidFill>
        <a:ln w="25400" cap="flat" cmpd="sng" algn="ctr">
          <a:solidFill>
            <a:schemeClr val="accent1">
              <a:shade val="50000"/>
              <a:hueOff val="14962"/>
              <a:satOff val="21114"/>
              <a:lumOff val="26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00AB4-BC57-4AF9-ADFD-135025355F8F}">
      <dsp:nvSpPr>
        <dsp:cNvPr id="0" name=""/>
        <dsp:cNvSpPr/>
      </dsp:nvSpPr>
      <dsp:spPr>
        <a:xfrm>
          <a:off x="3713110" y="2345841"/>
          <a:ext cx="1418802" cy="1122825"/>
        </a:xfrm>
        <a:prstGeom prst="chevron">
          <a:avLst>
            <a:gd name="adj" fmla="val 70610"/>
          </a:avLst>
        </a:prstGeom>
        <a:solidFill>
          <a:schemeClr val="accent1">
            <a:shade val="50000"/>
            <a:hueOff val="16624"/>
            <a:satOff val="23460"/>
            <a:lumOff val="29515"/>
            <a:alphaOff val="0"/>
          </a:schemeClr>
        </a:solidFill>
        <a:ln w="25400" cap="flat" cmpd="sng" algn="ctr">
          <a:solidFill>
            <a:schemeClr val="accent1">
              <a:shade val="50000"/>
              <a:hueOff val="16624"/>
              <a:satOff val="23460"/>
              <a:lumOff val="29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B3159-FFCF-4C6D-A672-0EE21150659E}">
      <dsp:nvSpPr>
        <dsp:cNvPr id="0" name=""/>
        <dsp:cNvSpPr/>
      </dsp:nvSpPr>
      <dsp:spPr>
        <a:xfrm>
          <a:off x="4566008" y="2345841"/>
          <a:ext cx="1418802" cy="1122825"/>
        </a:xfrm>
        <a:prstGeom prst="chevron">
          <a:avLst>
            <a:gd name="adj" fmla="val 70610"/>
          </a:avLst>
        </a:prstGeom>
        <a:solidFill>
          <a:schemeClr val="accent1">
            <a:shade val="50000"/>
            <a:hueOff val="16624"/>
            <a:satOff val="23460"/>
            <a:lumOff val="29515"/>
            <a:alphaOff val="0"/>
          </a:schemeClr>
        </a:solidFill>
        <a:ln w="25400" cap="flat" cmpd="sng" algn="ctr">
          <a:solidFill>
            <a:schemeClr val="accent1">
              <a:shade val="50000"/>
              <a:hueOff val="16624"/>
              <a:satOff val="23460"/>
              <a:lumOff val="29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A9BAE-35B2-445C-9244-9BBE3FF3FA25}">
      <dsp:nvSpPr>
        <dsp:cNvPr id="0" name=""/>
        <dsp:cNvSpPr/>
      </dsp:nvSpPr>
      <dsp:spPr>
        <a:xfrm>
          <a:off x="5418232" y="2345841"/>
          <a:ext cx="1418802" cy="1122825"/>
        </a:xfrm>
        <a:prstGeom prst="chevron">
          <a:avLst>
            <a:gd name="adj" fmla="val 70610"/>
          </a:avLst>
        </a:prstGeom>
        <a:solidFill>
          <a:schemeClr val="accent1">
            <a:shade val="50000"/>
            <a:hueOff val="14962"/>
            <a:satOff val="21114"/>
            <a:lumOff val="26564"/>
            <a:alphaOff val="0"/>
          </a:schemeClr>
        </a:solidFill>
        <a:ln w="25400" cap="flat" cmpd="sng" algn="ctr">
          <a:solidFill>
            <a:schemeClr val="accent1">
              <a:shade val="50000"/>
              <a:hueOff val="14962"/>
              <a:satOff val="21114"/>
              <a:lumOff val="26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7422C-5BCA-44B4-BD90-773A97222202}">
      <dsp:nvSpPr>
        <dsp:cNvPr id="0" name=""/>
        <dsp:cNvSpPr/>
      </dsp:nvSpPr>
      <dsp:spPr>
        <a:xfrm>
          <a:off x="6271131" y="2345841"/>
          <a:ext cx="1418802" cy="1122825"/>
        </a:xfrm>
        <a:prstGeom prst="chevron">
          <a:avLst>
            <a:gd name="adj" fmla="val 70610"/>
          </a:avLst>
        </a:prstGeom>
        <a:solidFill>
          <a:schemeClr val="accent1">
            <a:shade val="50000"/>
            <a:hueOff val="13299"/>
            <a:satOff val="18768"/>
            <a:lumOff val="23612"/>
            <a:alphaOff val="0"/>
          </a:schemeClr>
        </a:solidFill>
        <a:ln w="25400" cap="flat" cmpd="sng" algn="ctr">
          <a:solidFill>
            <a:schemeClr val="accent1">
              <a:shade val="50000"/>
              <a:hueOff val="13299"/>
              <a:satOff val="18768"/>
              <a:lumOff val="236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CB86D-2F07-493E-96E6-1FDBC25DB4B5}">
      <dsp:nvSpPr>
        <dsp:cNvPr id="0" name=""/>
        <dsp:cNvSpPr/>
      </dsp:nvSpPr>
      <dsp:spPr>
        <a:xfrm>
          <a:off x="916497" y="2580853"/>
          <a:ext cx="6523073" cy="652801"/>
        </a:xfrm>
        <a:prstGeom prst="rect">
          <a:avLst/>
        </a:prstGeom>
        <a:solidFill>
          <a:schemeClr val="lt1">
            <a:hueOff val="0"/>
            <a:satOff val="0"/>
            <a:lumOff val="0"/>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Alternativa 1 (lado izquierdo) 2’385.049,31dol, alternativa 2 (lado derecho) 3’049.614,37, alternativa 3 (ambos lados) 2’638.083,76.</a:t>
          </a:r>
          <a:endParaRPr lang="es-EC" sz="1400" kern="1200" dirty="0"/>
        </a:p>
      </dsp:txBody>
      <dsp:txXfrm>
        <a:off x="916497" y="2580853"/>
        <a:ext cx="6523073" cy="652801"/>
      </dsp:txXfrm>
    </dsp:sp>
    <dsp:sp modelId="{915D8E49-FC3D-4167-9FF0-A6C617A9C1FF}">
      <dsp:nvSpPr>
        <dsp:cNvPr id="0" name=""/>
        <dsp:cNvSpPr/>
      </dsp:nvSpPr>
      <dsp:spPr>
        <a:xfrm>
          <a:off x="965266" y="3550087"/>
          <a:ext cx="6502419" cy="69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El presupuesto referencial de la alternativa con mayor puntuación después de un análisis para la Ciclovía en el tramo Puente 1 – El Triángulo es de 3’049.614,37 por 8.22Km</a:t>
          </a:r>
          <a:endParaRPr lang="es-EC" sz="1400" kern="1200" dirty="0"/>
        </a:p>
      </dsp:txBody>
      <dsp:txXfrm>
        <a:off x="965266" y="3550087"/>
        <a:ext cx="6502419" cy="698222"/>
      </dsp:txXfrm>
    </dsp:sp>
    <dsp:sp modelId="{B0DE710C-748A-42CF-BB02-F4F671E80B5A}">
      <dsp:nvSpPr>
        <dsp:cNvPr id="0" name=""/>
        <dsp:cNvSpPr/>
      </dsp:nvSpPr>
      <dsp:spPr>
        <a:xfrm>
          <a:off x="1160430" y="4248310"/>
          <a:ext cx="1418802" cy="1122825"/>
        </a:xfrm>
        <a:prstGeom prst="chevron">
          <a:avLst>
            <a:gd name="adj" fmla="val 70610"/>
          </a:avLst>
        </a:prstGeom>
        <a:solidFill>
          <a:schemeClr val="accent1">
            <a:shade val="50000"/>
            <a:hueOff val="11637"/>
            <a:satOff val="16422"/>
            <a:lumOff val="20661"/>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32174-94AF-4317-99AC-A6B3F0F12353}">
      <dsp:nvSpPr>
        <dsp:cNvPr id="0" name=""/>
        <dsp:cNvSpPr/>
      </dsp:nvSpPr>
      <dsp:spPr>
        <a:xfrm>
          <a:off x="2012655" y="4248310"/>
          <a:ext cx="1418802" cy="1122825"/>
        </a:xfrm>
        <a:prstGeom prst="chevron">
          <a:avLst>
            <a:gd name="adj" fmla="val 70610"/>
          </a:avLst>
        </a:prstGeom>
        <a:solidFill>
          <a:schemeClr val="accent1">
            <a:shade val="50000"/>
            <a:hueOff val="9975"/>
            <a:satOff val="14076"/>
            <a:lumOff val="17709"/>
            <a:alphaOff val="0"/>
          </a:schemeClr>
        </a:solidFill>
        <a:ln w="25400" cap="flat" cmpd="sng" algn="ctr">
          <a:solidFill>
            <a:schemeClr val="accent1">
              <a:shade val="50000"/>
              <a:hueOff val="9975"/>
              <a:satOff val="14076"/>
              <a:lumOff val="17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92246-87BE-4834-A46B-7BFDDEBC5E0C}">
      <dsp:nvSpPr>
        <dsp:cNvPr id="0" name=""/>
        <dsp:cNvSpPr/>
      </dsp:nvSpPr>
      <dsp:spPr>
        <a:xfrm>
          <a:off x="2865553" y="4248310"/>
          <a:ext cx="1418802" cy="1122825"/>
        </a:xfrm>
        <a:prstGeom prst="chevron">
          <a:avLst>
            <a:gd name="adj" fmla="val 70610"/>
          </a:avLst>
        </a:prstGeom>
        <a:solidFill>
          <a:schemeClr val="accent1">
            <a:shade val="50000"/>
            <a:hueOff val="8312"/>
            <a:satOff val="11730"/>
            <a:lumOff val="14758"/>
            <a:alphaOff val="0"/>
          </a:schemeClr>
        </a:solidFill>
        <a:ln w="25400" cap="flat" cmpd="sng" algn="ctr">
          <a:solidFill>
            <a:schemeClr val="accent1">
              <a:shade val="50000"/>
              <a:hueOff val="8312"/>
              <a:satOff val="11730"/>
              <a:lumOff val="147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499EA-4CB1-47D0-952D-3314FEEF501B}">
      <dsp:nvSpPr>
        <dsp:cNvPr id="0" name=""/>
        <dsp:cNvSpPr/>
      </dsp:nvSpPr>
      <dsp:spPr>
        <a:xfrm>
          <a:off x="3717778" y="4248310"/>
          <a:ext cx="1418802" cy="1122825"/>
        </a:xfrm>
        <a:prstGeom prst="chevron">
          <a:avLst>
            <a:gd name="adj" fmla="val 70610"/>
          </a:avLst>
        </a:prstGeom>
        <a:solidFill>
          <a:schemeClr val="accent1">
            <a:shade val="50000"/>
            <a:hueOff val="6650"/>
            <a:satOff val="9384"/>
            <a:lumOff val="11806"/>
            <a:alphaOff val="0"/>
          </a:schemeClr>
        </a:solidFill>
        <a:ln w="25400" cap="flat" cmpd="sng" algn="ctr">
          <a:solidFill>
            <a:schemeClr val="accent1">
              <a:shade val="50000"/>
              <a:hueOff val="6650"/>
              <a:satOff val="9384"/>
              <a:lumOff val="11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DBFBA-C8FE-40D9-8996-5079ADE5523E}">
      <dsp:nvSpPr>
        <dsp:cNvPr id="0" name=""/>
        <dsp:cNvSpPr/>
      </dsp:nvSpPr>
      <dsp:spPr>
        <a:xfrm>
          <a:off x="4570676" y="4248310"/>
          <a:ext cx="1418802" cy="1122825"/>
        </a:xfrm>
        <a:prstGeom prst="chevron">
          <a:avLst>
            <a:gd name="adj" fmla="val 70610"/>
          </a:avLst>
        </a:prstGeom>
        <a:solidFill>
          <a:schemeClr val="accent1">
            <a:shade val="50000"/>
            <a:hueOff val="4987"/>
            <a:satOff val="7038"/>
            <a:lumOff val="8855"/>
            <a:alphaOff val="0"/>
          </a:schemeClr>
        </a:solidFill>
        <a:ln w="25400" cap="flat" cmpd="sng" algn="ctr">
          <a:solidFill>
            <a:schemeClr val="accent1">
              <a:shade val="50000"/>
              <a:hueOff val="4987"/>
              <a:satOff val="7038"/>
              <a:lumOff val="8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7679D-9933-4524-A1F6-EF8D20B48C09}">
      <dsp:nvSpPr>
        <dsp:cNvPr id="0" name=""/>
        <dsp:cNvSpPr/>
      </dsp:nvSpPr>
      <dsp:spPr>
        <a:xfrm>
          <a:off x="5422900" y="4248310"/>
          <a:ext cx="1418802" cy="1122825"/>
        </a:xfrm>
        <a:prstGeom prst="chevron">
          <a:avLst>
            <a:gd name="adj" fmla="val 70610"/>
          </a:avLst>
        </a:prstGeom>
        <a:solidFill>
          <a:schemeClr val="accent1">
            <a:shade val="50000"/>
            <a:hueOff val="3325"/>
            <a:satOff val="4692"/>
            <a:lumOff val="5903"/>
            <a:alphaOff val="0"/>
          </a:schemeClr>
        </a:solidFill>
        <a:ln w="25400" cap="flat" cmpd="sng" algn="ctr">
          <a:solidFill>
            <a:schemeClr val="accent1">
              <a:shade val="50000"/>
              <a:hueOff val="3325"/>
              <a:satOff val="4692"/>
              <a:lumOff val="5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60696-89B7-43F0-991C-D7775A44943C}">
      <dsp:nvSpPr>
        <dsp:cNvPr id="0" name=""/>
        <dsp:cNvSpPr/>
      </dsp:nvSpPr>
      <dsp:spPr>
        <a:xfrm>
          <a:off x="6275799" y="4248310"/>
          <a:ext cx="1418802" cy="1122825"/>
        </a:xfrm>
        <a:prstGeom prst="chevron">
          <a:avLst>
            <a:gd name="adj" fmla="val 70610"/>
          </a:avLst>
        </a:prstGeom>
        <a:solidFill>
          <a:schemeClr val="accent1">
            <a:shade val="50000"/>
            <a:hueOff val="1662"/>
            <a:satOff val="2346"/>
            <a:lumOff val="2952"/>
            <a:alphaOff val="0"/>
          </a:schemeClr>
        </a:solidFill>
        <a:ln w="25400" cap="flat" cmpd="sng" algn="ctr">
          <a:solidFill>
            <a:schemeClr val="accent1">
              <a:shade val="50000"/>
              <a:hueOff val="1662"/>
              <a:satOff val="2346"/>
              <a:lumOff val="29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B2E7A-D565-4581-B0F1-B55B8BE219AC}">
      <dsp:nvSpPr>
        <dsp:cNvPr id="0" name=""/>
        <dsp:cNvSpPr/>
      </dsp:nvSpPr>
      <dsp:spPr>
        <a:xfrm>
          <a:off x="965266" y="4470400"/>
          <a:ext cx="6532409" cy="678644"/>
        </a:xfrm>
        <a:prstGeom prst="rect">
          <a:avLst/>
        </a:prstGeom>
        <a:solidFill>
          <a:schemeClr val="lt1">
            <a:hueOff val="0"/>
            <a:satOff val="0"/>
            <a:lumOff val="0"/>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Para el diseño de las protecciones vehiculares laterales se consideró la norma ASSHTO LRFD 2005 </a:t>
          </a:r>
          <a:endParaRPr lang="es-EC" sz="1400" kern="1200" dirty="0"/>
        </a:p>
      </dsp:txBody>
      <dsp:txXfrm>
        <a:off x="965266" y="4470400"/>
        <a:ext cx="6532409" cy="678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C7F6-2133-4DC1-AF5A-6A0EDA463FD7}">
      <dsp:nvSpPr>
        <dsp:cNvPr id="0" name=""/>
        <dsp:cNvSpPr/>
      </dsp:nvSpPr>
      <dsp:spPr>
        <a:xfrm rot="16200000">
          <a:off x="1766" y="297"/>
          <a:ext cx="2628304" cy="2628304"/>
        </a:xfrm>
        <a:prstGeom prst="downArrow">
          <a:avLst>
            <a:gd name="adj1" fmla="val 50000"/>
            <a:gd name="adj2" fmla="val 35000"/>
          </a:avLst>
        </a:prstGeom>
        <a:solidFill>
          <a:srgbClr val="99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u="none" kern="1200" dirty="0" smtClean="0">
              <a:solidFill>
                <a:schemeClr val="tx1"/>
              </a:solidFill>
            </a:rPr>
            <a:t>A mayor uso de la bicicleta</a:t>
          </a:r>
          <a:endParaRPr lang="es-EC" sz="1800" kern="1200" dirty="0">
            <a:solidFill>
              <a:schemeClr val="tx1"/>
            </a:solidFill>
          </a:endParaRPr>
        </a:p>
      </dsp:txBody>
      <dsp:txXfrm rot="5400000">
        <a:off x="1767" y="657372"/>
        <a:ext cx="2168351" cy="1314152"/>
      </dsp:txXfrm>
    </dsp:sp>
    <dsp:sp modelId="{640BA792-87F0-4FA6-A661-F5815278721F}">
      <dsp:nvSpPr>
        <dsp:cNvPr id="0" name=""/>
        <dsp:cNvSpPr/>
      </dsp:nvSpPr>
      <dsp:spPr>
        <a:xfrm rot="5400000">
          <a:off x="3465929" y="297"/>
          <a:ext cx="2628304" cy="2628304"/>
        </a:xfrm>
        <a:prstGeom prst="downArrow">
          <a:avLst>
            <a:gd name="adj1" fmla="val 50000"/>
            <a:gd name="adj2" fmla="val 35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u="none" kern="1200" dirty="0" smtClean="0">
              <a:solidFill>
                <a:schemeClr val="tx1"/>
              </a:solidFill>
            </a:rPr>
            <a:t>Mayor seguridad para los ciclistas</a:t>
          </a:r>
          <a:endParaRPr lang="es-EC" sz="1800" kern="1200" dirty="0">
            <a:solidFill>
              <a:schemeClr val="tx1"/>
            </a:solidFill>
          </a:endParaRPr>
        </a:p>
      </dsp:txBody>
      <dsp:txXfrm rot="-5400000">
        <a:off x="3925883" y="657373"/>
        <a:ext cx="2168351" cy="13141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3894-FE42-4DA5-9718-E62EB7E92D81}">
      <dsp:nvSpPr>
        <dsp:cNvPr id="0" name=""/>
        <dsp:cNvSpPr/>
      </dsp:nvSpPr>
      <dsp:spPr>
        <a:xfrm>
          <a:off x="538473" y="963"/>
          <a:ext cx="7367585" cy="55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Al tratarse de un proyecto social y no generar directamente ingresos económicos, se consideró los ahorros de la población que utilizaría la ciclovía en un futuro como ingresos, basándose  en el porcentaje de aprobación del proyecto</a:t>
          </a:r>
          <a:endParaRPr lang="es-EC" sz="1400" kern="1200" dirty="0"/>
        </a:p>
      </dsp:txBody>
      <dsp:txXfrm>
        <a:off x="538473" y="963"/>
        <a:ext cx="7367585" cy="551205"/>
      </dsp:txXfrm>
    </dsp:sp>
    <dsp:sp modelId="{6A33DE29-ACAF-4ABF-97E2-DAFD22A36938}">
      <dsp:nvSpPr>
        <dsp:cNvPr id="0" name=""/>
        <dsp:cNvSpPr/>
      </dsp:nvSpPr>
      <dsp:spPr>
        <a:xfrm>
          <a:off x="1290141" y="552169"/>
          <a:ext cx="1418802" cy="1122825"/>
        </a:xfrm>
        <a:prstGeom prst="chevron">
          <a:avLst>
            <a:gd name="adj" fmla="val 706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CCA40-E4A9-4D14-800C-339463858B88}">
      <dsp:nvSpPr>
        <dsp:cNvPr id="0" name=""/>
        <dsp:cNvSpPr/>
      </dsp:nvSpPr>
      <dsp:spPr>
        <a:xfrm>
          <a:off x="2142365" y="552169"/>
          <a:ext cx="1418802" cy="1122825"/>
        </a:xfrm>
        <a:prstGeom prst="chevron">
          <a:avLst>
            <a:gd name="adj" fmla="val 70610"/>
          </a:avLst>
        </a:prstGeom>
        <a:solidFill>
          <a:schemeClr val="accent1">
            <a:shade val="50000"/>
            <a:hueOff val="1662"/>
            <a:satOff val="2346"/>
            <a:lumOff val="2952"/>
            <a:alphaOff val="0"/>
          </a:schemeClr>
        </a:solidFill>
        <a:ln w="25400" cap="flat" cmpd="sng" algn="ctr">
          <a:solidFill>
            <a:schemeClr val="accent1">
              <a:shade val="50000"/>
              <a:hueOff val="1662"/>
              <a:satOff val="2346"/>
              <a:lumOff val="29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87F29-FED9-45BC-B582-6A4EC0C7A7BC}">
      <dsp:nvSpPr>
        <dsp:cNvPr id="0" name=""/>
        <dsp:cNvSpPr/>
      </dsp:nvSpPr>
      <dsp:spPr>
        <a:xfrm>
          <a:off x="2995263" y="552169"/>
          <a:ext cx="1418802" cy="1122825"/>
        </a:xfrm>
        <a:prstGeom prst="chevron">
          <a:avLst>
            <a:gd name="adj" fmla="val 70610"/>
          </a:avLst>
        </a:prstGeom>
        <a:solidFill>
          <a:schemeClr val="accent1">
            <a:shade val="50000"/>
            <a:hueOff val="3325"/>
            <a:satOff val="4692"/>
            <a:lumOff val="5903"/>
            <a:alphaOff val="0"/>
          </a:schemeClr>
        </a:solidFill>
        <a:ln w="25400" cap="flat" cmpd="sng" algn="ctr">
          <a:solidFill>
            <a:schemeClr val="accent1">
              <a:shade val="50000"/>
              <a:hueOff val="3325"/>
              <a:satOff val="4692"/>
              <a:lumOff val="5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C1CF7-0ED8-41FC-AE89-C95F6589E923}">
      <dsp:nvSpPr>
        <dsp:cNvPr id="0" name=""/>
        <dsp:cNvSpPr/>
      </dsp:nvSpPr>
      <dsp:spPr>
        <a:xfrm>
          <a:off x="3847488" y="552169"/>
          <a:ext cx="1418802" cy="1122825"/>
        </a:xfrm>
        <a:prstGeom prst="chevron">
          <a:avLst>
            <a:gd name="adj" fmla="val 70610"/>
          </a:avLst>
        </a:prstGeom>
        <a:solidFill>
          <a:schemeClr val="accent1">
            <a:shade val="50000"/>
            <a:hueOff val="4987"/>
            <a:satOff val="7038"/>
            <a:lumOff val="8855"/>
            <a:alphaOff val="0"/>
          </a:schemeClr>
        </a:solidFill>
        <a:ln w="25400" cap="flat" cmpd="sng" algn="ctr">
          <a:solidFill>
            <a:schemeClr val="accent1">
              <a:shade val="50000"/>
              <a:hueOff val="4987"/>
              <a:satOff val="7038"/>
              <a:lumOff val="8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F4629-0838-4997-99D6-68A0BA706BBD}">
      <dsp:nvSpPr>
        <dsp:cNvPr id="0" name=""/>
        <dsp:cNvSpPr/>
      </dsp:nvSpPr>
      <dsp:spPr>
        <a:xfrm>
          <a:off x="4700386" y="552169"/>
          <a:ext cx="1418802" cy="1122825"/>
        </a:xfrm>
        <a:prstGeom prst="chevron">
          <a:avLst>
            <a:gd name="adj" fmla="val 70610"/>
          </a:avLst>
        </a:prstGeom>
        <a:solidFill>
          <a:schemeClr val="accent1">
            <a:shade val="50000"/>
            <a:hueOff val="6650"/>
            <a:satOff val="9384"/>
            <a:lumOff val="11806"/>
            <a:alphaOff val="0"/>
          </a:schemeClr>
        </a:solidFill>
        <a:ln w="25400" cap="flat" cmpd="sng" algn="ctr">
          <a:solidFill>
            <a:schemeClr val="accent1">
              <a:shade val="50000"/>
              <a:hueOff val="6650"/>
              <a:satOff val="9384"/>
              <a:lumOff val="11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01E93-0507-41D8-A930-81F318DB4B7A}">
      <dsp:nvSpPr>
        <dsp:cNvPr id="0" name=""/>
        <dsp:cNvSpPr/>
      </dsp:nvSpPr>
      <dsp:spPr>
        <a:xfrm>
          <a:off x="5552611" y="552169"/>
          <a:ext cx="1418802" cy="1122825"/>
        </a:xfrm>
        <a:prstGeom prst="chevron">
          <a:avLst>
            <a:gd name="adj" fmla="val 70610"/>
          </a:avLst>
        </a:prstGeom>
        <a:solidFill>
          <a:schemeClr val="accent1">
            <a:shade val="50000"/>
            <a:hueOff val="8312"/>
            <a:satOff val="11730"/>
            <a:lumOff val="14758"/>
            <a:alphaOff val="0"/>
          </a:schemeClr>
        </a:solidFill>
        <a:ln w="25400" cap="flat" cmpd="sng" algn="ctr">
          <a:solidFill>
            <a:schemeClr val="accent1">
              <a:shade val="50000"/>
              <a:hueOff val="8312"/>
              <a:satOff val="11730"/>
              <a:lumOff val="147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1F9AF-980E-4CAB-BE1B-C35392C3AD02}">
      <dsp:nvSpPr>
        <dsp:cNvPr id="0" name=""/>
        <dsp:cNvSpPr/>
      </dsp:nvSpPr>
      <dsp:spPr>
        <a:xfrm>
          <a:off x="6405509" y="552169"/>
          <a:ext cx="1418802" cy="1122825"/>
        </a:xfrm>
        <a:prstGeom prst="chevron">
          <a:avLst>
            <a:gd name="adj" fmla="val 70610"/>
          </a:avLst>
        </a:prstGeom>
        <a:solidFill>
          <a:schemeClr val="accent1">
            <a:shade val="50000"/>
            <a:hueOff val="9975"/>
            <a:satOff val="14076"/>
            <a:lumOff val="17709"/>
            <a:alphaOff val="0"/>
          </a:schemeClr>
        </a:solidFill>
        <a:ln w="25400" cap="flat" cmpd="sng" algn="ctr">
          <a:solidFill>
            <a:schemeClr val="accent1">
              <a:shade val="50000"/>
              <a:hueOff val="9975"/>
              <a:satOff val="14076"/>
              <a:lumOff val="17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1F21D-E3E6-466A-B31D-8D3CF3E018B5}">
      <dsp:nvSpPr>
        <dsp:cNvPr id="0" name=""/>
        <dsp:cNvSpPr/>
      </dsp:nvSpPr>
      <dsp:spPr>
        <a:xfrm>
          <a:off x="538473" y="723903"/>
          <a:ext cx="7645415" cy="779357"/>
        </a:xfrm>
        <a:prstGeom prst="re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se realizó un análisis de escenarios para conocer el momento en que dejaría de ser factible lo cual nos indicó que si solamente el 10% de la población utiliza la ciclovía en un tramo de 4 km y los costos aumentan en un 20% el proyecto sigue siendo viable con un VAN positivo de 198.449,69.</a:t>
          </a:r>
          <a:endParaRPr lang="es-EC" sz="1400" kern="1200" dirty="0"/>
        </a:p>
      </dsp:txBody>
      <dsp:txXfrm>
        <a:off x="538473" y="723903"/>
        <a:ext cx="7645415" cy="779357"/>
      </dsp:txXfrm>
    </dsp:sp>
    <dsp:sp modelId="{4FD57351-0FD2-4276-9012-D8154A31BB1E}">
      <dsp:nvSpPr>
        <dsp:cNvPr id="0" name=""/>
        <dsp:cNvSpPr/>
      </dsp:nvSpPr>
      <dsp:spPr>
        <a:xfrm>
          <a:off x="538473" y="1756415"/>
          <a:ext cx="7680934" cy="58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En caso de que no se pueda obtener la cuantificación económica de un proyecto social se considera que los beneficiarios son directamente los usuarios de proyecto que en este caso son representados por el 70% (35.476) de los encuestados de una población de 50.680 habitantes</a:t>
          </a:r>
          <a:endParaRPr lang="es-EC" sz="1400" kern="1200" dirty="0"/>
        </a:p>
      </dsp:txBody>
      <dsp:txXfrm>
        <a:off x="538473" y="1756415"/>
        <a:ext cx="7680934" cy="589425"/>
      </dsp:txXfrm>
    </dsp:sp>
    <dsp:sp modelId="{607D9C03-BACD-41AD-BBE8-45CD82291741}">
      <dsp:nvSpPr>
        <dsp:cNvPr id="0" name=""/>
        <dsp:cNvSpPr/>
      </dsp:nvSpPr>
      <dsp:spPr>
        <a:xfrm>
          <a:off x="1297941" y="2345841"/>
          <a:ext cx="1418802" cy="1122825"/>
        </a:xfrm>
        <a:prstGeom prst="chevron">
          <a:avLst>
            <a:gd name="adj" fmla="val 70610"/>
          </a:avLst>
        </a:prstGeom>
        <a:solidFill>
          <a:schemeClr val="accent1">
            <a:shade val="50000"/>
            <a:hueOff val="11637"/>
            <a:satOff val="16422"/>
            <a:lumOff val="20661"/>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B719B-0216-46B8-B80A-CB4295A17E58}">
      <dsp:nvSpPr>
        <dsp:cNvPr id="0" name=""/>
        <dsp:cNvSpPr/>
      </dsp:nvSpPr>
      <dsp:spPr>
        <a:xfrm>
          <a:off x="2150166" y="2345841"/>
          <a:ext cx="1418802" cy="1122825"/>
        </a:xfrm>
        <a:prstGeom prst="chevron">
          <a:avLst>
            <a:gd name="adj" fmla="val 70610"/>
          </a:avLst>
        </a:prstGeom>
        <a:solidFill>
          <a:schemeClr val="accent1">
            <a:shade val="50000"/>
            <a:hueOff val="13299"/>
            <a:satOff val="18768"/>
            <a:lumOff val="23612"/>
            <a:alphaOff val="0"/>
          </a:schemeClr>
        </a:solidFill>
        <a:ln w="25400" cap="flat" cmpd="sng" algn="ctr">
          <a:solidFill>
            <a:schemeClr val="accent1">
              <a:shade val="50000"/>
              <a:hueOff val="13299"/>
              <a:satOff val="18768"/>
              <a:lumOff val="236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39B41-99FF-4FEF-92A7-577B14A92AA5}">
      <dsp:nvSpPr>
        <dsp:cNvPr id="0" name=""/>
        <dsp:cNvSpPr/>
      </dsp:nvSpPr>
      <dsp:spPr>
        <a:xfrm>
          <a:off x="3003064" y="2345841"/>
          <a:ext cx="1418802" cy="1122825"/>
        </a:xfrm>
        <a:prstGeom prst="chevron">
          <a:avLst>
            <a:gd name="adj" fmla="val 70610"/>
          </a:avLst>
        </a:prstGeom>
        <a:solidFill>
          <a:schemeClr val="accent1">
            <a:shade val="50000"/>
            <a:hueOff val="14962"/>
            <a:satOff val="21114"/>
            <a:lumOff val="26564"/>
            <a:alphaOff val="0"/>
          </a:schemeClr>
        </a:solidFill>
        <a:ln w="25400" cap="flat" cmpd="sng" algn="ctr">
          <a:solidFill>
            <a:schemeClr val="accent1">
              <a:shade val="50000"/>
              <a:hueOff val="14962"/>
              <a:satOff val="21114"/>
              <a:lumOff val="26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00AB4-BC57-4AF9-ADFD-135025355F8F}">
      <dsp:nvSpPr>
        <dsp:cNvPr id="0" name=""/>
        <dsp:cNvSpPr/>
      </dsp:nvSpPr>
      <dsp:spPr>
        <a:xfrm>
          <a:off x="3855288" y="2345841"/>
          <a:ext cx="1418802" cy="1122825"/>
        </a:xfrm>
        <a:prstGeom prst="chevron">
          <a:avLst>
            <a:gd name="adj" fmla="val 70610"/>
          </a:avLst>
        </a:prstGeom>
        <a:solidFill>
          <a:schemeClr val="accent1">
            <a:shade val="50000"/>
            <a:hueOff val="16624"/>
            <a:satOff val="23460"/>
            <a:lumOff val="29515"/>
            <a:alphaOff val="0"/>
          </a:schemeClr>
        </a:solidFill>
        <a:ln w="25400" cap="flat" cmpd="sng" algn="ctr">
          <a:solidFill>
            <a:schemeClr val="accent1">
              <a:shade val="50000"/>
              <a:hueOff val="16624"/>
              <a:satOff val="23460"/>
              <a:lumOff val="29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B3159-FFCF-4C6D-A672-0EE21150659E}">
      <dsp:nvSpPr>
        <dsp:cNvPr id="0" name=""/>
        <dsp:cNvSpPr/>
      </dsp:nvSpPr>
      <dsp:spPr>
        <a:xfrm>
          <a:off x="4708187" y="2345841"/>
          <a:ext cx="1418802" cy="1122825"/>
        </a:xfrm>
        <a:prstGeom prst="chevron">
          <a:avLst>
            <a:gd name="adj" fmla="val 70610"/>
          </a:avLst>
        </a:prstGeom>
        <a:solidFill>
          <a:schemeClr val="accent1">
            <a:shade val="50000"/>
            <a:hueOff val="16624"/>
            <a:satOff val="23460"/>
            <a:lumOff val="29515"/>
            <a:alphaOff val="0"/>
          </a:schemeClr>
        </a:solidFill>
        <a:ln w="25400" cap="flat" cmpd="sng" algn="ctr">
          <a:solidFill>
            <a:schemeClr val="accent1">
              <a:shade val="50000"/>
              <a:hueOff val="16624"/>
              <a:satOff val="23460"/>
              <a:lumOff val="29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A9BAE-35B2-445C-9244-9BBE3FF3FA25}">
      <dsp:nvSpPr>
        <dsp:cNvPr id="0" name=""/>
        <dsp:cNvSpPr/>
      </dsp:nvSpPr>
      <dsp:spPr>
        <a:xfrm>
          <a:off x="5560411" y="2345841"/>
          <a:ext cx="1418802" cy="1122825"/>
        </a:xfrm>
        <a:prstGeom prst="chevron">
          <a:avLst>
            <a:gd name="adj" fmla="val 70610"/>
          </a:avLst>
        </a:prstGeom>
        <a:solidFill>
          <a:schemeClr val="accent1">
            <a:shade val="50000"/>
            <a:hueOff val="14962"/>
            <a:satOff val="21114"/>
            <a:lumOff val="26564"/>
            <a:alphaOff val="0"/>
          </a:schemeClr>
        </a:solidFill>
        <a:ln w="25400" cap="flat" cmpd="sng" algn="ctr">
          <a:solidFill>
            <a:schemeClr val="accent1">
              <a:shade val="50000"/>
              <a:hueOff val="14962"/>
              <a:satOff val="21114"/>
              <a:lumOff val="26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7422C-5BCA-44B4-BD90-773A97222202}">
      <dsp:nvSpPr>
        <dsp:cNvPr id="0" name=""/>
        <dsp:cNvSpPr/>
      </dsp:nvSpPr>
      <dsp:spPr>
        <a:xfrm>
          <a:off x="6413310" y="2345841"/>
          <a:ext cx="1418802" cy="1122825"/>
        </a:xfrm>
        <a:prstGeom prst="chevron">
          <a:avLst>
            <a:gd name="adj" fmla="val 70610"/>
          </a:avLst>
        </a:prstGeom>
        <a:solidFill>
          <a:schemeClr val="accent1">
            <a:shade val="50000"/>
            <a:hueOff val="13299"/>
            <a:satOff val="18768"/>
            <a:lumOff val="23612"/>
            <a:alphaOff val="0"/>
          </a:schemeClr>
        </a:solidFill>
        <a:ln w="25400" cap="flat" cmpd="sng" algn="ctr">
          <a:solidFill>
            <a:schemeClr val="accent1">
              <a:shade val="50000"/>
              <a:hueOff val="13299"/>
              <a:satOff val="18768"/>
              <a:lumOff val="236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CB86D-2F07-493E-96E6-1FDBC25DB4B5}">
      <dsp:nvSpPr>
        <dsp:cNvPr id="0" name=""/>
        <dsp:cNvSpPr/>
      </dsp:nvSpPr>
      <dsp:spPr>
        <a:xfrm>
          <a:off x="489705" y="2580853"/>
          <a:ext cx="7661016" cy="652801"/>
        </a:xfrm>
        <a:prstGeom prst="rect">
          <a:avLst/>
        </a:prstGeom>
        <a:solidFill>
          <a:schemeClr val="lt1">
            <a:hueOff val="0"/>
            <a:satOff val="0"/>
            <a:lumOff val="0"/>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Para la realización del impacto ambiental se utilizó una matriz de doble entrada conocida como matriz de </a:t>
          </a:r>
          <a:r>
            <a:rPr lang="es-EC" sz="1400" u="none" kern="1200" dirty="0" err="1" smtClean="0"/>
            <a:t>Leopold</a:t>
          </a:r>
          <a:r>
            <a:rPr lang="es-EC" sz="1400" u="none" kern="1200" dirty="0" smtClean="0"/>
            <a:t> para evaluar los impactos negativos y positivos que generan las actividades del proyecto</a:t>
          </a:r>
          <a:endParaRPr lang="es-EC" sz="1400" kern="1200" dirty="0"/>
        </a:p>
      </dsp:txBody>
      <dsp:txXfrm>
        <a:off x="489705" y="2580853"/>
        <a:ext cx="7661016" cy="652801"/>
      </dsp:txXfrm>
    </dsp:sp>
    <dsp:sp modelId="{915D8E49-FC3D-4167-9FF0-A6C617A9C1FF}">
      <dsp:nvSpPr>
        <dsp:cNvPr id="0" name=""/>
        <dsp:cNvSpPr/>
      </dsp:nvSpPr>
      <dsp:spPr>
        <a:xfrm>
          <a:off x="538473" y="3550087"/>
          <a:ext cx="7813053" cy="69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Los lineamientos del diseño horizontal formados por las curvas y las tangentes fueron trazadas paralelas a la Autopista General Rumiñahui obteniéndose así curvas de radios muy amplios que dan seguridad a los ciclistas y deben utilizarla con una velocidad máxima de 40km/h</a:t>
          </a:r>
          <a:endParaRPr lang="es-EC" sz="1400" kern="1200" dirty="0"/>
        </a:p>
      </dsp:txBody>
      <dsp:txXfrm>
        <a:off x="538473" y="3550087"/>
        <a:ext cx="7813053" cy="698222"/>
      </dsp:txXfrm>
    </dsp:sp>
    <dsp:sp modelId="{B0DE710C-748A-42CF-BB02-F4F671E80B5A}">
      <dsp:nvSpPr>
        <dsp:cNvPr id="0" name=""/>
        <dsp:cNvSpPr/>
      </dsp:nvSpPr>
      <dsp:spPr>
        <a:xfrm>
          <a:off x="1343730" y="4248310"/>
          <a:ext cx="1418802" cy="1122825"/>
        </a:xfrm>
        <a:prstGeom prst="chevron">
          <a:avLst>
            <a:gd name="adj" fmla="val 70610"/>
          </a:avLst>
        </a:prstGeom>
        <a:solidFill>
          <a:schemeClr val="accent1">
            <a:shade val="50000"/>
            <a:hueOff val="11637"/>
            <a:satOff val="16422"/>
            <a:lumOff val="20661"/>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32174-94AF-4317-99AC-A6B3F0F12353}">
      <dsp:nvSpPr>
        <dsp:cNvPr id="0" name=""/>
        <dsp:cNvSpPr/>
      </dsp:nvSpPr>
      <dsp:spPr>
        <a:xfrm>
          <a:off x="2195955" y="4248310"/>
          <a:ext cx="1418802" cy="1122825"/>
        </a:xfrm>
        <a:prstGeom prst="chevron">
          <a:avLst>
            <a:gd name="adj" fmla="val 70610"/>
          </a:avLst>
        </a:prstGeom>
        <a:solidFill>
          <a:schemeClr val="accent1">
            <a:shade val="50000"/>
            <a:hueOff val="9975"/>
            <a:satOff val="14076"/>
            <a:lumOff val="17709"/>
            <a:alphaOff val="0"/>
          </a:schemeClr>
        </a:solidFill>
        <a:ln w="25400" cap="flat" cmpd="sng" algn="ctr">
          <a:solidFill>
            <a:schemeClr val="accent1">
              <a:shade val="50000"/>
              <a:hueOff val="9975"/>
              <a:satOff val="14076"/>
              <a:lumOff val="17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92246-87BE-4834-A46B-7BFDDEBC5E0C}">
      <dsp:nvSpPr>
        <dsp:cNvPr id="0" name=""/>
        <dsp:cNvSpPr/>
      </dsp:nvSpPr>
      <dsp:spPr>
        <a:xfrm>
          <a:off x="3048853" y="4248310"/>
          <a:ext cx="1418802" cy="1122825"/>
        </a:xfrm>
        <a:prstGeom prst="chevron">
          <a:avLst>
            <a:gd name="adj" fmla="val 70610"/>
          </a:avLst>
        </a:prstGeom>
        <a:solidFill>
          <a:schemeClr val="accent1">
            <a:shade val="50000"/>
            <a:hueOff val="8312"/>
            <a:satOff val="11730"/>
            <a:lumOff val="14758"/>
            <a:alphaOff val="0"/>
          </a:schemeClr>
        </a:solidFill>
        <a:ln w="25400" cap="flat" cmpd="sng" algn="ctr">
          <a:solidFill>
            <a:schemeClr val="accent1">
              <a:shade val="50000"/>
              <a:hueOff val="8312"/>
              <a:satOff val="11730"/>
              <a:lumOff val="147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499EA-4CB1-47D0-952D-3314FEEF501B}">
      <dsp:nvSpPr>
        <dsp:cNvPr id="0" name=""/>
        <dsp:cNvSpPr/>
      </dsp:nvSpPr>
      <dsp:spPr>
        <a:xfrm>
          <a:off x="3901078" y="4248310"/>
          <a:ext cx="1418802" cy="1122825"/>
        </a:xfrm>
        <a:prstGeom prst="chevron">
          <a:avLst>
            <a:gd name="adj" fmla="val 70610"/>
          </a:avLst>
        </a:prstGeom>
        <a:solidFill>
          <a:schemeClr val="accent1">
            <a:shade val="50000"/>
            <a:hueOff val="6650"/>
            <a:satOff val="9384"/>
            <a:lumOff val="11806"/>
            <a:alphaOff val="0"/>
          </a:schemeClr>
        </a:solidFill>
        <a:ln w="25400" cap="flat" cmpd="sng" algn="ctr">
          <a:solidFill>
            <a:schemeClr val="accent1">
              <a:shade val="50000"/>
              <a:hueOff val="6650"/>
              <a:satOff val="9384"/>
              <a:lumOff val="118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DBFBA-C8FE-40D9-8996-5079ADE5523E}">
      <dsp:nvSpPr>
        <dsp:cNvPr id="0" name=""/>
        <dsp:cNvSpPr/>
      </dsp:nvSpPr>
      <dsp:spPr>
        <a:xfrm>
          <a:off x="4753976" y="4248310"/>
          <a:ext cx="1418802" cy="1122825"/>
        </a:xfrm>
        <a:prstGeom prst="chevron">
          <a:avLst>
            <a:gd name="adj" fmla="val 70610"/>
          </a:avLst>
        </a:prstGeom>
        <a:solidFill>
          <a:schemeClr val="accent1">
            <a:shade val="50000"/>
            <a:hueOff val="4987"/>
            <a:satOff val="7038"/>
            <a:lumOff val="8855"/>
            <a:alphaOff val="0"/>
          </a:schemeClr>
        </a:solidFill>
        <a:ln w="25400" cap="flat" cmpd="sng" algn="ctr">
          <a:solidFill>
            <a:schemeClr val="accent1">
              <a:shade val="50000"/>
              <a:hueOff val="4987"/>
              <a:satOff val="7038"/>
              <a:lumOff val="8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7679D-9933-4524-A1F6-EF8D20B48C09}">
      <dsp:nvSpPr>
        <dsp:cNvPr id="0" name=""/>
        <dsp:cNvSpPr/>
      </dsp:nvSpPr>
      <dsp:spPr>
        <a:xfrm>
          <a:off x="5606200" y="4248310"/>
          <a:ext cx="1418802" cy="1122825"/>
        </a:xfrm>
        <a:prstGeom prst="chevron">
          <a:avLst>
            <a:gd name="adj" fmla="val 70610"/>
          </a:avLst>
        </a:prstGeom>
        <a:solidFill>
          <a:schemeClr val="accent1">
            <a:shade val="50000"/>
            <a:hueOff val="3325"/>
            <a:satOff val="4692"/>
            <a:lumOff val="5903"/>
            <a:alphaOff val="0"/>
          </a:schemeClr>
        </a:solidFill>
        <a:ln w="25400" cap="flat" cmpd="sng" algn="ctr">
          <a:solidFill>
            <a:schemeClr val="accent1">
              <a:shade val="50000"/>
              <a:hueOff val="3325"/>
              <a:satOff val="4692"/>
              <a:lumOff val="5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60696-89B7-43F0-991C-D7775A44943C}">
      <dsp:nvSpPr>
        <dsp:cNvPr id="0" name=""/>
        <dsp:cNvSpPr/>
      </dsp:nvSpPr>
      <dsp:spPr>
        <a:xfrm>
          <a:off x="6459099" y="4248310"/>
          <a:ext cx="1418802" cy="1122825"/>
        </a:xfrm>
        <a:prstGeom prst="chevron">
          <a:avLst>
            <a:gd name="adj" fmla="val 70610"/>
          </a:avLst>
        </a:prstGeom>
        <a:solidFill>
          <a:schemeClr val="accent1">
            <a:shade val="50000"/>
            <a:hueOff val="1662"/>
            <a:satOff val="2346"/>
            <a:lumOff val="2952"/>
            <a:alphaOff val="0"/>
          </a:schemeClr>
        </a:solidFill>
        <a:ln w="25400" cap="flat" cmpd="sng" algn="ctr">
          <a:solidFill>
            <a:schemeClr val="accent1">
              <a:shade val="50000"/>
              <a:hueOff val="1662"/>
              <a:satOff val="2346"/>
              <a:lumOff val="29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B2E7A-D565-4581-B0F1-B55B8BE219AC}">
      <dsp:nvSpPr>
        <dsp:cNvPr id="0" name=""/>
        <dsp:cNvSpPr/>
      </dsp:nvSpPr>
      <dsp:spPr>
        <a:xfrm>
          <a:off x="538473" y="4470400"/>
          <a:ext cx="7752595" cy="678644"/>
        </a:xfrm>
        <a:prstGeom prst="rect">
          <a:avLst/>
        </a:prstGeom>
        <a:solidFill>
          <a:schemeClr val="lt1">
            <a:hueOff val="0"/>
            <a:satOff val="0"/>
            <a:lumOff val="0"/>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En el caso de los lineamientos del diseño vertical fueron trazados siguiendo de cerca la cota del terreno y de esa manera se buscó generar la menor cantidad de cortes y rellenos</a:t>
          </a:r>
          <a:endParaRPr lang="es-EC" sz="1400" kern="1200" dirty="0"/>
        </a:p>
      </dsp:txBody>
      <dsp:txXfrm>
        <a:off x="538473" y="4470400"/>
        <a:ext cx="7752595" cy="6786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3894-FE42-4DA5-9718-E62EB7E92D81}">
      <dsp:nvSpPr>
        <dsp:cNvPr id="0" name=""/>
        <dsp:cNvSpPr/>
      </dsp:nvSpPr>
      <dsp:spPr>
        <a:xfrm>
          <a:off x="268684" y="141045"/>
          <a:ext cx="7289191" cy="73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Los valores de la sección típica propuesta de una ciclovía bidireccional de 3.0 m de ancho se da basándose en la demanda futura</a:t>
          </a:r>
          <a:endParaRPr lang="es-EC" sz="1400" kern="1200" dirty="0"/>
        </a:p>
      </dsp:txBody>
      <dsp:txXfrm>
        <a:off x="268684" y="141045"/>
        <a:ext cx="7289191" cy="738695"/>
      </dsp:txXfrm>
    </dsp:sp>
    <dsp:sp modelId="{6A33DE29-ACAF-4ABF-97E2-DAFD22A36938}">
      <dsp:nvSpPr>
        <dsp:cNvPr id="0" name=""/>
        <dsp:cNvSpPr/>
      </dsp:nvSpPr>
      <dsp:spPr>
        <a:xfrm>
          <a:off x="12645" y="959024"/>
          <a:ext cx="1901400" cy="1504749"/>
        </a:xfrm>
        <a:prstGeom prst="chevron">
          <a:avLst>
            <a:gd name="adj" fmla="val 706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CCA40-E4A9-4D14-800C-339463858B88}">
      <dsp:nvSpPr>
        <dsp:cNvPr id="0" name=""/>
        <dsp:cNvSpPr/>
      </dsp:nvSpPr>
      <dsp:spPr>
        <a:xfrm>
          <a:off x="1154749" y="959024"/>
          <a:ext cx="1901400" cy="1504749"/>
        </a:xfrm>
        <a:prstGeom prst="chevron">
          <a:avLst>
            <a:gd name="adj" fmla="val 70610"/>
          </a:avLst>
        </a:prstGeom>
        <a:solidFill>
          <a:schemeClr val="accent1">
            <a:shade val="50000"/>
            <a:hueOff val="2494"/>
            <a:satOff val="3519"/>
            <a:lumOff val="4427"/>
            <a:alphaOff val="0"/>
          </a:schemeClr>
        </a:solidFill>
        <a:ln w="25400" cap="flat" cmpd="sng" algn="ctr">
          <a:solidFill>
            <a:schemeClr val="accent1">
              <a:shade val="50000"/>
              <a:hueOff val="2494"/>
              <a:satOff val="3519"/>
              <a:lumOff val="44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87F29-FED9-45BC-B582-6A4EC0C7A7BC}">
      <dsp:nvSpPr>
        <dsp:cNvPr id="0" name=""/>
        <dsp:cNvSpPr/>
      </dsp:nvSpPr>
      <dsp:spPr>
        <a:xfrm>
          <a:off x="2297757" y="959024"/>
          <a:ext cx="1901400" cy="1504749"/>
        </a:xfrm>
        <a:prstGeom prst="chevron">
          <a:avLst>
            <a:gd name="adj" fmla="val 70610"/>
          </a:avLst>
        </a:prstGeom>
        <a:solidFill>
          <a:schemeClr val="accent1">
            <a:shade val="50000"/>
            <a:hueOff val="4987"/>
            <a:satOff val="7038"/>
            <a:lumOff val="8855"/>
            <a:alphaOff val="0"/>
          </a:schemeClr>
        </a:solidFill>
        <a:ln w="25400" cap="flat" cmpd="sng" algn="ctr">
          <a:solidFill>
            <a:schemeClr val="accent1">
              <a:shade val="50000"/>
              <a:hueOff val="4987"/>
              <a:satOff val="7038"/>
              <a:lumOff val="8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C1CF7-0ED8-41FC-AE89-C95F6589E923}">
      <dsp:nvSpPr>
        <dsp:cNvPr id="0" name=""/>
        <dsp:cNvSpPr/>
      </dsp:nvSpPr>
      <dsp:spPr>
        <a:xfrm>
          <a:off x="3439861" y="959024"/>
          <a:ext cx="1901400" cy="1504749"/>
        </a:xfrm>
        <a:prstGeom prst="chevron">
          <a:avLst>
            <a:gd name="adj" fmla="val 70610"/>
          </a:avLst>
        </a:prstGeom>
        <a:solidFill>
          <a:schemeClr val="accent1">
            <a:shade val="50000"/>
            <a:hueOff val="7481"/>
            <a:satOff val="10557"/>
            <a:lumOff val="13282"/>
            <a:alphaOff val="0"/>
          </a:schemeClr>
        </a:solidFill>
        <a:ln w="25400" cap="flat" cmpd="sng" algn="ctr">
          <a:solidFill>
            <a:schemeClr val="accent1">
              <a:shade val="50000"/>
              <a:hueOff val="7481"/>
              <a:satOff val="10557"/>
              <a:lumOff val="132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F4629-0838-4997-99D6-68A0BA706BBD}">
      <dsp:nvSpPr>
        <dsp:cNvPr id="0" name=""/>
        <dsp:cNvSpPr/>
      </dsp:nvSpPr>
      <dsp:spPr>
        <a:xfrm>
          <a:off x="4582868" y="959024"/>
          <a:ext cx="1901400" cy="1504749"/>
        </a:xfrm>
        <a:prstGeom prst="chevron">
          <a:avLst>
            <a:gd name="adj" fmla="val 70610"/>
          </a:avLst>
        </a:prstGeom>
        <a:solidFill>
          <a:schemeClr val="accent1">
            <a:shade val="50000"/>
            <a:hueOff val="9975"/>
            <a:satOff val="14076"/>
            <a:lumOff val="17709"/>
            <a:alphaOff val="0"/>
          </a:schemeClr>
        </a:solidFill>
        <a:ln w="25400" cap="flat" cmpd="sng" algn="ctr">
          <a:solidFill>
            <a:schemeClr val="accent1">
              <a:shade val="50000"/>
              <a:hueOff val="9975"/>
              <a:satOff val="14076"/>
              <a:lumOff val="17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01E93-0507-41D8-A930-81F318DB4B7A}">
      <dsp:nvSpPr>
        <dsp:cNvPr id="0" name=""/>
        <dsp:cNvSpPr/>
      </dsp:nvSpPr>
      <dsp:spPr>
        <a:xfrm>
          <a:off x="5724973" y="959024"/>
          <a:ext cx="1901400" cy="1504749"/>
        </a:xfrm>
        <a:prstGeom prst="chevron">
          <a:avLst>
            <a:gd name="adj" fmla="val 70610"/>
          </a:avLst>
        </a:prstGeom>
        <a:solidFill>
          <a:schemeClr val="accent1">
            <a:shade val="50000"/>
            <a:hueOff val="12468"/>
            <a:satOff val="17595"/>
            <a:lumOff val="22136"/>
            <a:alphaOff val="0"/>
          </a:schemeClr>
        </a:solidFill>
        <a:ln w="25400" cap="flat" cmpd="sng" algn="ctr">
          <a:solidFill>
            <a:schemeClr val="accent1">
              <a:shade val="50000"/>
              <a:hueOff val="12468"/>
              <a:satOff val="17595"/>
              <a:lumOff val="221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1F9AF-980E-4CAB-BE1B-C35392C3AD02}">
      <dsp:nvSpPr>
        <dsp:cNvPr id="0" name=""/>
        <dsp:cNvSpPr/>
      </dsp:nvSpPr>
      <dsp:spPr>
        <a:xfrm>
          <a:off x="6867980" y="959024"/>
          <a:ext cx="1901400" cy="1504749"/>
        </a:xfrm>
        <a:prstGeom prst="chevron">
          <a:avLst>
            <a:gd name="adj" fmla="val 70610"/>
          </a:avLst>
        </a:prstGeom>
        <a:solidFill>
          <a:schemeClr val="accent1">
            <a:shade val="50000"/>
            <a:hueOff val="14962"/>
            <a:satOff val="21114"/>
            <a:lumOff val="26564"/>
            <a:alphaOff val="0"/>
          </a:schemeClr>
        </a:solidFill>
        <a:ln w="25400" cap="flat" cmpd="sng" algn="ctr">
          <a:solidFill>
            <a:schemeClr val="accent1">
              <a:shade val="50000"/>
              <a:hueOff val="14962"/>
              <a:satOff val="21114"/>
              <a:lumOff val="26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1F21D-E3E6-466A-B31D-8D3CF3E018B5}">
      <dsp:nvSpPr>
        <dsp:cNvPr id="0" name=""/>
        <dsp:cNvSpPr/>
      </dsp:nvSpPr>
      <dsp:spPr>
        <a:xfrm>
          <a:off x="232749" y="1203967"/>
          <a:ext cx="8103199" cy="1044452"/>
        </a:xfrm>
        <a:prstGeom prst="re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Por ser una vía de gran importancia, que conecta el Valle de los Chillos con la ciudad de Quito, solamente se han considerado las necesidades de los usuarios que utilizan vehículos motorizados y no se ha pensado en la necesidad, comodidad, seguridad de peatones ni ciclistas que evidentemente utilizan también esta vía de acceso </a:t>
          </a:r>
          <a:endParaRPr lang="es-EC" sz="1400" kern="1200" dirty="0"/>
        </a:p>
      </dsp:txBody>
      <dsp:txXfrm>
        <a:off x="232749" y="1203967"/>
        <a:ext cx="8103199" cy="1044452"/>
      </dsp:txXfrm>
    </dsp:sp>
    <dsp:sp modelId="{4FD57351-0FD2-4276-9012-D8154A31BB1E}">
      <dsp:nvSpPr>
        <dsp:cNvPr id="0" name=""/>
        <dsp:cNvSpPr/>
      </dsp:nvSpPr>
      <dsp:spPr>
        <a:xfrm>
          <a:off x="155006" y="2599686"/>
          <a:ext cx="8580112"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u="none" kern="1200" dirty="0" smtClean="0"/>
            <a:t>La calificación de las alternativas puede variar dependiendo del nivel de importancia que el promotor del proyecto considere, en este caso se dio mayor puntuación a la seguridad de los usuarios y a los costos de la infraestructura mientras que se le dio una menor puntuación a la complejidad del diseño técnico y las afectaciones.</a:t>
          </a:r>
          <a:endParaRPr lang="es-EC" sz="1400" kern="1200" dirty="0"/>
        </a:p>
      </dsp:txBody>
      <dsp:txXfrm>
        <a:off x="155006" y="2599686"/>
        <a:ext cx="8580112" cy="982560"/>
      </dsp:txXfrm>
    </dsp:sp>
    <dsp:sp modelId="{607D9C03-BACD-41AD-BBE8-45CD82291741}">
      <dsp:nvSpPr>
        <dsp:cNvPr id="0" name=""/>
        <dsp:cNvSpPr/>
      </dsp:nvSpPr>
      <dsp:spPr>
        <a:xfrm>
          <a:off x="161250" y="3772093"/>
          <a:ext cx="1901400" cy="1504749"/>
        </a:xfrm>
        <a:prstGeom prst="chevron">
          <a:avLst>
            <a:gd name="adj" fmla="val 70610"/>
          </a:avLst>
        </a:prstGeom>
        <a:solidFill>
          <a:schemeClr val="accent1">
            <a:shade val="50000"/>
            <a:hueOff val="17455"/>
            <a:satOff val="24633"/>
            <a:lumOff val="30991"/>
            <a:alphaOff val="0"/>
          </a:schemeClr>
        </a:solidFill>
        <a:ln w="25400" cap="flat" cmpd="sng" algn="ctr">
          <a:solidFill>
            <a:schemeClr val="accent1">
              <a:shade val="50000"/>
              <a:hueOff val="17455"/>
              <a:satOff val="24633"/>
              <a:lumOff val="30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B719B-0216-46B8-B80A-CB4295A17E58}">
      <dsp:nvSpPr>
        <dsp:cNvPr id="0" name=""/>
        <dsp:cNvSpPr/>
      </dsp:nvSpPr>
      <dsp:spPr>
        <a:xfrm>
          <a:off x="1410042" y="3772093"/>
          <a:ext cx="1901400" cy="1504749"/>
        </a:xfrm>
        <a:prstGeom prst="chevron">
          <a:avLst>
            <a:gd name="adj" fmla="val 70610"/>
          </a:avLst>
        </a:prstGeom>
        <a:solidFill>
          <a:schemeClr val="accent1">
            <a:shade val="50000"/>
            <a:hueOff val="14962"/>
            <a:satOff val="21114"/>
            <a:lumOff val="26564"/>
            <a:alphaOff val="0"/>
          </a:schemeClr>
        </a:solidFill>
        <a:ln w="25400" cap="flat" cmpd="sng" algn="ctr">
          <a:solidFill>
            <a:schemeClr val="accent1">
              <a:shade val="50000"/>
              <a:hueOff val="14962"/>
              <a:satOff val="21114"/>
              <a:lumOff val="26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39B41-99FF-4FEF-92A7-577B14A92AA5}">
      <dsp:nvSpPr>
        <dsp:cNvPr id="0" name=""/>
        <dsp:cNvSpPr/>
      </dsp:nvSpPr>
      <dsp:spPr>
        <a:xfrm>
          <a:off x="2522570" y="3772093"/>
          <a:ext cx="1901400" cy="1504749"/>
        </a:xfrm>
        <a:prstGeom prst="chevron">
          <a:avLst>
            <a:gd name="adj" fmla="val 70610"/>
          </a:avLst>
        </a:prstGeom>
        <a:solidFill>
          <a:schemeClr val="accent1">
            <a:shade val="50000"/>
            <a:hueOff val="12468"/>
            <a:satOff val="17595"/>
            <a:lumOff val="22136"/>
            <a:alphaOff val="0"/>
          </a:schemeClr>
        </a:solidFill>
        <a:ln w="25400" cap="flat" cmpd="sng" algn="ctr">
          <a:solidFill>
            <a:schemeClr val="accent1">
              <a:shade val="50000"/>
              <a:hueOff val="12468"/>
              <a:satOff val="17595"/>
              <a:lumOff val="221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00AB4-BC57-4AF9-ADFD-135025355F8F}">
      <dsp:nvSpPr>
        <dsp:cNvPr id="0" name=""/>
        <dsp:cNvSpPr/>
      </dsp:nvSpPr>
      <dsp:spPr>
        <a:xfrm>
          <a:off x="3638759" y="3772093"/>
          <a:ext cx="1901400" cy="1504749"/>
        </a:xfrm>
        <a:prstGeom prst="chevron">
          <a:avLst>
            <a:gd name="adj" fmla="val 70610"/>
          </a:avLst>
        </a:prstGeom>
        <a:solidFill>
          <a:schemeClr val="accent1">
            <a:shade val="50000"/>
            <a:hueOff val="9975"/>
            <a:satOff val="14076"/>
            <a:lumOff val="17709"/>
            <a:alphaOff val="0"/>
          </a:schemeClr>
        </a:solidFill>
        <a:ln w="25400" cap="flat" cmpd="sng" algn="ctr">
          <a:solidFill>
            <a:schemeClr val="accent1">
              <a:shade val="50000"/>
              <a:hueOff val="9975"/>
              <a:satOff val="14076"/>
              <a:lumOff val="17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B3159-FFCF-4C6D-A672-0EE21150659E}">
      <dsp:nvSpPr>
        <dsp:cNvPr id="0" name=""/>
        <dsp:cNvSpPr/>
      </dsp:nvSpPr>
      <dsp:spPr>
        <a:xfrm>
          <a:off x="4853411" y="3772093"/>
          <a:ext cx="1901400" cy="1504749"/>
        </a:xfrm>
        <a:prstGeom prst="chevron">
          <a:avLst>
            <a:gd name="adj" fmla="val 70610"/>
          </a:avLst>
        </a:prstGeom>
        <a:solidFill>
          <a:schemeClr val="accent1">
            <a:shade val="50000"/>
            <a:hueOff val="7481"/>
            <a:satOff val="10557"/>
            <a:lumOff val="13282"/>
            <a:alphaOff val="0"/>
          </a:schemeClr>
        </a:solidFill>
        <a:ln w="25400" cap="flat" cmpd="sng" algn="ctr">
          <a:solidFill>
            <a:schemeClr val="accent1">
              <a:shade val="50000"/>
              <a:hueOff val="7481"/>
              <a:satOff val="10557"/>
              <a:lumOff val="132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A9BAE-35B2-445C-9244-9BBE3FF3FA25}">
      <dsp:nvSpPr>
        <dsp:cNvPr id="0" name=""/>
        <dsp:cNvSpPr/>
      </dsp:nvSpPr>
      <dsp:spPr>
        <a:xfrm>
          <a:off x="5965017" y="3772093"/>
          <a:ext cx="1901400" cy="1504749"/>
        </a:xfrm>
        <a:prstGeom prst="chevron">
          <a:avLst>
            <a:gd name="adj" fmla="val 70610"/>
          </a:avLst>
        </a:prstGeom>
        <a:solidFill>
          <a:schemeClr val="accent1">
            <a:shade val="50000"/>
            <a:hueOff val="4987"/>
            <a:satOff val="7038"/>
            <a:lumOff val="8855"/>
            <a:alphaOff val="0"/>
          </a:schemeClr>
        </a:solidFill>
        <a:ln w="25400" cap="flat" cmpd="sng" algn="ctr">
          <a:solidFill>
            <a:schemeClr val="accent1">
              <a:shade val="50000"/>
              <a:hueOff val="4987"/>
              <a:satOff val="7038"/>
              <a:lumOff val="88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7422C-5BCA-44B4-BD90-773A97222202}">
      <dsp:nvSpPr>
        <dsp:cNvPr id="0" name=""/>
        <dsp:cNvSpPr/>
      </dsp:nvSpPr>
      <dsp:spPr>
        <a:xfrm>
          <a:off x="7135918" y="3772093"/>
          <a:ext cx="1901400" cy="1504749"/>
        </a:xfrm>
        <a:prstGeom prst="chevron">
          <a:avLst>
            <a:gd name="adj" fmla="val 70610"/>
          </a:avLst>
        </a:prstGeom>
        <a:solidFill>
          <a:schemeClr val="accent1">
            <a:shade val="50000"/>
            <a:hueOff val="2494"/>
            <a:satOff val="3519"/>
            <a:lumOff val="4427"/>
            <a:alphaOff val="0"/>
          </a:schemeClr>
        </a:solidFill>
        <a:ln w="25400" cap="flat" cmpd="sng" algn="ctr">
          <a:solidFill>
            <a:schemeClr val="accent1">
              <a:shade val="50000"/>
              <a:hueOff val="2494"/>
              <a:satOff val="3519"/>
              <a:lumOff val="44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CB86D-2F07-493E-96E6-1FDBC25DB4B5}">
      <dsp:nvSpPr>
        <dsp:cNvPr id="0" name=""/>
        <dsp:cNvSpPr/>
      </dsp:nvSpPr>
      <dsp:spPr>
        <a:xfrm>
          <a:off x="53719" y="3864605"/>
          <a:ext cx="8741864" cy="1244836"/>
        </a:xfrm>
        <a:prstGeom prst="rect">
          <a:avLst/>
        </a:prstGeom>
        <a:solidFill>
          <a:schemeClr val="lt1">
            <a:hueOff val="0"/>
            <a:satOff val="0"/>
            <a:lumOff val="0"/>
            <a:alphaOff val="0"/>
          </a:schemeClr>
        </a:solidFill>
        <a:ln w="25400" cap="flat" cmpd="sng" algn="ctr">
          <a:solidFill>
            <a:schemeClr val="accent1">
              <a:shade val="50000"/>
              <a:hueOff val="17455"/>
              <a:satOff val="24633"/>
              <a:lumOff val="309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u="none" kern="1200" dirty="0" smtClean="0"/>
            <a:t>Se considera factible el proyecto por los parámetros ya mencionados anteriormente, en resumen, ambientalmente no tiene mayores afectaciones porque existe ya una vía construida, técnicamente no presenta grandes obras de ingeniería más allá de las típicas en un proyecto de infraestructura vial de bajo costo, políticamente es un proyecto visible y llamativo, económicamente depende del presupuesto con el que cuente la entidad a cargo, es decir que si su presupuesto es menor a los </a:t>
          </a:r>
          <a:r>
            <a:rPr lang="es-EC" sz="1400" u="none" kern="1200" smtClean="0"/>
            <a:t>3’049.614,37 </a:t>
          </a:r>
          <a:r>
            <a:rPr lang="es-EC" sz="1400" u="none" kern="1200" smtClean="0"/>
            <a:t>dólares, </a:t>
          </a:r>
          <a:r>
            <a:rPr lang="es-EC" sz="1400" u="none" kern="1200" dirty="0" smtClean="0"/>
            <a:t>económicamente no sería factible.</a:t>
          </a:r>
          <a:endParaRPr lang="es-EC" sz="1400" kern="1200" dirty="0"/>
        </a:p>
      </dsp:txBody>
      <dsp:txXfrm>
        <a:off x="53719" y="3864605"/>
        <a:ext cx="8741864" cy="124483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D927A-D766-4F7B-A689-712A2EB16327}">
      <dsp:nvSpPr>
        <dsp:cNvPr id="0" name=""/>
        <dsp:cNvSpPr/>
      </dsp:nvSpPr>
      <dsp:spPr>
        <a:xfrm>
          <a:off x="0" y="549190"/>
          <a:ext cx="7984594" cy="85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4D16B-C123-4E84-A5B3-3C53C6642C44}">
      <dsp:nvSpPr>
        <dsp:cNvPr id="0" name=""/>
        <dsp:cNvSpPr/>
      </dsp:nvSpPr>
      <dsp:spPr>
        <a:xfrm>
          <a:off x="399229" y="47350"/>
          <a:ext cx="6528986" cy="10036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9" tIns="0" rIns="211259" bIns="0" numCol="1" spcCol="1270" anchor="ctr" anchorCtr="0">
          <a:noAutofit/>
        </a:bodyPr>
        <a:lstStyle/>
        <a:p>
          <a:pPr lvl="0" algn="just" defTabSz="622300">
            <a:lnSpc>
              <a:spcPct val="90000"/>
            </a:lnSpc>
            <a:spcBef>
              <a:spcPct val="0"/>
            </a:spcBef>
            <a:spcAft>
              <a:spcPct val="35000"/>
            </a:spcAft>
          </a:pPr>
          <a:r>
            <a:rPr lang="es-EC" sz="1400" u="none" kern="1200" dirty="0" smtClean="0">
              <a:solidFill>
                <a:schemeClr val="tx1"/>
              </a:solidFill>
            </a:rPr>
            <a:t>Se recomienda el estudio y diseño de una ciclovía segregada en vías de alto tráfico vehicular, ya que de esta manera el estudio de tráfico no es impedimento para la implementación de este tipo de proyectos, que busca la inclusión social. </a:t>
          </a:r>
          <a:endParaRPr lang="es-EC" sz="1400" kern="1200" dirty="0">
            <a:solidFill>
              <a:schemeClr val="tx1"/>
            </a:solidFill>
          </a:endParaRPr>
        </a:p>
      </dsp:txBody>
      <dsp:txXfrm>
        <a:off x="448225" y="96346"/>
        <a:ext cx="6430994" cy="905688"/>
      </dsp:txXfrm>
    </dsp:sp>
    <dsp:sp modelId="{027A30BC-355F-48A7-BFDE-7EE692ADECBA}">
      <dsp:nvSpPr>
        <dsp:cNvPr id="0" name=""/>
        <dsp:cNvSpPr/>
      </dsp:nvSpPr>
      <dsp:spPr>
        <a:xfrm>
          <a:off x="0" y="2405009"/>
          <a:ext cx="7984594" cy="856800"/>
        </a:xfrm>
        <a:prstGeom prst="rect">
          <a:avLst/>
        </a:prstGeom>
        <a:solidFill>
          <a:schemeClr val="lt1">
            <a:alpha val="90000"/>
            <a:hueOff val="0"/>
            <a:satOff val="0"/>
            <a:lumOff val="0"/>
            <a:alphaOff val="0"/>
          </a:schemeClr>
        </a:solidFill>
        <a:ln w="25400" cap="flat" cmpd="sng" algn="ctr">
          <a:solidFill>
            <a:schemeClr val="accent5">
              <a:hueOff val="1628512"/>
              <a:satOff val="5598"/>
              <a:lumOff val="-26863"/>
              <a:alphaOff val="0"/>
            </a:schemeClr>
          </a:solidFill>
          <a:prstDash val="solid"/>
        </a:ln>
        <a:effectLst/>
      </dsp:spPr>
      <dsp:style>
        <a:lnRef idx="2">
          <a:scrgbClr r="0" g="0" b="0"/>
        </a:lnRef>
        <a:fillRef idx="1">
          <a:scrgbClr r="0" g="0" b="0"/>
        </a:fillRef>
        <a:effectRef idx="0">
          <a:scrgbClr r="0" g="0" b="0"/>
        </a:effectRef>
        <a:fontRef idx="minor"/>
      </dsp:style>
    </dsp:sp>
    <dsp:sp modelId="{9E0D408D-C9D9-41CF-A877-4EF9673CDF5D}">
      <dsp:nvSpPr>
        <dsp:cNvPr id="0" name=""/>
        <dsp:cNvSpPr/>
      </dsp:nvSpPr>
      <dsp:spPr>
        <a:xfrm>
          <a:off x="399229" y="1589590"/>
          <a:ext cx="6452805" cy="1317259"/>
        </a:xfrm>
        <a:prstGeom prst="round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9" tIns="0" rIns="211259" bIns="0" numCol="1" spcCol="1270" anchor="ctr" anchorCtr="0">
          <a:noAutofit/>
        </a:bodyPr>
        <a:lstStyle/>
        <a:p>
          <a:pPr lvl="0" algn="just" defTabSz="622300">
            <a:lnSpc>
              <a:spcPct val="90000"/>
            </a:lnSpc>
            <a:spcBef>
              <a:spcPct val="0"/>
            </a:spcBef>
            <a:spcAft>
              <a:spcPct val="35000"/>
            </a:spcAft>
          </a:pPr>
          <a:r>
            <a:rPr lang="es-EC" sz="1400" u="none" kern="1200" dirty="0" smtClean="0">
              <a:solidFill>
                <a:schemeClr val="tx1"/>
              </a:solidFill>
            </a:rPr>
            <a:t>Se recomienda que la Agencia Nacional de Tránsito implemente radares de velocidad en toda la autopista, para que de esa manera disminuir la colocación de protecciones laterales de hormigón macizas, a lo largo de toda la autopista e implementarlas únicamente en las curvas donde visiblemente existen mayores riesgos de accidentes, mejorando así la convivencia sana entre conductores, ciclistas y peatones.</a:t>
          </a:r>
          <a:endParaRPr lang="es-EC" sz="1400" kern="1200" dirty="0">
            <a:solidFill>
              <a:schemeClr val="tx1"/>
            </a:solidFill>
          </a:endParaRPr>
        </a:p>
      </dsp:txBody>
      <dsp:txXfrm>
        <a:off x="463532" y="1653893"/>
        <a:ext cx="6324199" cy="1188653"/>
      </dsp:txXfrm>
    </dsp:sp>
    <dsp:sp modelId="{D7C35C7C-6DEE-4990-9698-8163FD77F4DD}">
      <dsp:nvSpPr>
        <dsp:cNvPr id="0" name=""/>
        <dsp:cNvSpPr/>
      </dsp:nvSpPr>
      <dsp:spPr>
        <a:xfrm>
          <a:off x="0" y="3947249"/>
          <a:ext cx="7984594" cy="856800"/>
        </a:xfrm>
        <a:prstGeom prst="rect">
          <a:avLst/>
        </a:prstGeom>
        <a:solidFill>
          <a:schemeClr val="lt1">
            <a:alpha val="90000"/>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 modelId="{5F42432E-5CBC-4E25-ACF6-3C1294098CCA}">
      <dsp:nvSpPr>
        <dsp:cNvPr id="0" name=""/>
        <dsp:cNvSpPr/>
      </dsp:nvSpPr>
      <dsp:spPr>
        <a:xfrm>
          <a:off x="399229" y="3445409"/>
          <a:ext cx="6376624" cy="100368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9" tIns="0" rIns="211259" bIns="0" numCol="1" spcCol="1270" anchor="ctr" anchorCtr="0">
          <a:noAutofit/>
        </a:bodyPr>
        <a:lstStyle/>
        <a:p>
          <a:pPr lvl="0" algn="just" defTabSz="622300">
            <a:lnSpc>
              <a:spcPct val="90000"/>
            </a:lnSpc>
            <a:spcBef>
              <a:spcPct val="0"/>
            </a:spcBef>
            <a:spcAft>
              <a:spcPct val="35000"/>
            </a:spcAft>
          </a:pPr>
          <a:r>
            <a:rPr lang="es-EC" sz="1400" u="none" kern="1200" dirty="0" smtClean="0">
              <a:solidFill>
                <a:schemeClr val="tx1"/>
              </a:solidFill>
            </a:rPr>
            <a:t>Que exista un estricto control en la AGR del cumplimiento de las leyes de transito, como velocidad de circulación y alcoholemia, considerar la reducción de la velocidad máxima de circulación a 80km/h. Con el fin de reducir significativamente el número de accidentes en esta vía.</a:t>
          </a:r>
          <a:endParaRPr lang="es-EC" sz="1400" kern="1200" dirty="0">
            <a:solidFill>
              <a:schemeClr val="tx1"/>
            </a:solidFill>
          </a:endParaRPr>
        </a:p>
      </dsp:txBody>
      <dsp:txXfrm>
        <a:off x="448225" y="3494405"/>
        <a:ext cx="6278632" cy="9056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D927A-D766-4F7B-A689-712A2EB16327}">
      <dsp:nvSpPr>
        <dsp:cNvPr id="0" name=""/>
        <dsp:cNvSpPr/>
      </dsp:nvSpPr>
      <dsp:spPr>
        <a:xfrm>
          <a:off x="0" y="639897"/>
          <a:ext cx="7984594" cy="163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4D16B-C123-4E84-A5B3-3C53C6642C44}">
      <dsp:nvSpPr>
        <dsp:cNvPr id="0" name=""/>
        <dsp:cNvSpPr/>
      </dsp:nvSpPr>
      <dsp:spPr>
        <a:xfrm>
          <a:off x="399229" y="326999"/>
          <a:ext cx="6528986" cy="12722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9" tIns="0" rIns="211259" bIns="0" numCol="1" spcCol="1270" anchor="ctr" anchorCtr="0">
          <a:noAutofit/>
        </a:bodyPr>
        <a:lstStyle/>
        <a:p>
          <a:pPr lvl="0" algn="just" defTabSz="622300">
            <a:lnSpc>
              <a:spcPct val="90000"/>
            </a:lnSpc>
            <a:spcBef>
              <a:spcPct val="0"/>
            </a:spcBef>
            <a:spcAft>
              <a:spcPct val="35000"/>
            </a:spcAft>
          </a:pPr>
          <a:r>
            <a:rPr lang="es-EC" sz="1400" u="none" kern="1200" dirty="0" smtClean="0">
              <a:solidFill>
                <a:schemeClr val="tx1"/>
              </a:solidFill>
            </a:rPr>
            <a:t>Incluir la obligatoriedad del espacio y construcción de ciclovías junto a las aceras de las vías de las ciudades, en las ordenanzas municipales de todos los cantones del país, para que al igual que las aceras estas sean parte de la infraestructura urbana.</a:t>
          </a:r>
          <a:endParaRPr lang="es-EC" sz="1400" kern="1200" dirty="0">
            <a:solidFill>
              <a:schemeClr val="tx1"/>
            </a:solidFill>
          </a:endParaRPr>
        </a:p>
      </dsp:txBody>
      <dsp:txXfrm>
        <a:off x="461337" y="389107"/>
        <a:ext cx="6404770" cy="1148082"/>
      </dsp:txXfrm>
    </dsp:sp>
    <dsp:sp modelId="{027A30BC-355F-48A7-BFDE-7EE692ADECBA}">
      <dsp:nvSpPr>
        <dsp:cNvPr id="0" name=""/>
        <dsp:cNvSpPr/>
      </dsp:nvSpPr>
      <dsp:spPr>
        <a:xfrm>
          <a:off x="0" y="2886400"/>
          <a:ext cx="7984594" cy="1638000"/>
        </a:xfrm>
        <a:prstGeom prst="rect">
          <a:avLst/>
        </a:prstGeom>
        <a:solidFill>
          <a:schemeClr val="lt1">
            <a:alpha val="90000"/>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 modelId="{9E0D408D-C9D9-41CF-A877-4EF9673CDF5D}">
      <dsp:nvSpPr>
        <dsp:cNvPr id="0" name=""/>
        <dsp:cNvSpPr/>
      </dsp:nvSpPr>
      <dsp:spPr>
        <a:xfrm>
          <a:off x="399229" y="2628897"/>
          <a:ext cx="6452805" cy="1216902"/>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9" tIns="0" rIns="211259" bIns="0" numCol="1" spcCol="1270" anchor="ctr" anchorCtr="0">
          <a:noAutofit/>
        </a:bodyPr>
        <a:lstStyle/>
        <a:p>
          <a:pPr lvl="0" algn="just" defTabSz="622300">
            <a:lnSpc>
              <a:spcPct val="90000"/>
            </a:lnSpc>
            <a:spcBef>
              <a:spcPct val="0"/>
            </a:spcBef>
            <a:spcAft>
              <a:spcPct val="35000"/>
            </a:spcAft>
          </a:pPr>
          <a:r>
            <a:rPr lang="es-EC" sz="1400" u="none" kern="1200" dirty="0" smtClean="0">
              <a:solidFill>
                <a:schemeClr val="tx1"/>
              </a:solidFill>
            </a:rPr>
            <a:t>Organizar con los representantes de las cooperativas de transporte público la movilidad de ciclistas y bicicletas en caso de requerirlo.</a:t>
          </a:r>
          <a:endParaRPr lang="es-EC" sz="1400" kern="1200" dirty="0">
            <a:solidFill>
              <a:schemeClr val="tx1"/>
            </a:solidFill>
          </a:endParaRPr>
        </a:p>
      </dsp:txBody>
      <dsp:txXfrm>
        <a:off x="458633" y="2688301"/>
        <a:ext cx="6333997" cy="109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61678-459A-458F-846D-F80840876369}">
      <dsp:nvSpPr>
        <dsp:cNvPr id="0" name=""/>
        <dsp:cNvSpPr/>
      </dsp:nvSpPr>
      <dsp:spPr>
        <a:xfrm rot="16200000">
          <a:off x="1125" y="1190"/>
          <a:ext cx="2575718" cy="2575718"/>
        </a:xfrm>
        <a:prstGeom prst="up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u="none" kern="1200" dirty="0" smtClean="0"/>
            <a:t>Uso de la bicicleta se ve como un peligro</a:t>
          </a:r>
          <a:endParaRPr lang="es-EC" sz="2000" kern="1200" dirty="0"/>
        </a:p>
      </dsp:txBody>
      <dsp:txXfrm rot="5400000">
        <a:off x="451876" y="645119"/>
        <a:ext cx="2124967" cy="1287859"/>
      </dsp:txXfrm>
    </dsp:sp>
    <dsp:sp modelId="{DC256862-D2A7-40BC-A379-4FBCD9060A60}">
      <dsp:nvSpPr>
        <dsp:cNvPr id="0" name=""/>
        <dsp:cNvSpPr/>
      </dsp:nvSpPr>
      <dsp:spPr>
        <a:xfrm rot="5400000">
          <a:off x="3417555" y="1190"/>
          <a:ext cx="2575718" cy="2575718"/>
        </a:xfrm>
        <a:prstGeom prst="upArrow">
          <a:avLst>
            <a:gd name="adj1" fmla="val 50000"/>
            <a:gd name="adj2" fmla="val 35000"/>
          </a:avLst>
        </a:prstGeom>
        <a:solidFill>
          <a:schemeClr val="accent4">
            <a:hueOff val="11142976"/>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u="none" kern="1200" dirty="0" smtClean="0">
              <a:solidFill>
                <a:schemeClr val="tx1"/>
              </a:solidFill>
            </a:rPr>
            <a:t>la creación de políticas contrarias a ella</a:t>
          </a:r>
          <a:endParaRPr lang="es-EC" sz="2000" kern="1200" dirty="0">
            <a:solidFill>
              <a:schemeClr val="tx1"/>
            </a:solidFill>
          </a:endParaRPr>
        </a:p>
      </dsp:txBody>
      <dsp:txXfrm rot="-5400000">
        <a:off x="3417555" y="645120"/>
        <a:ext cx="2124967" cy="1287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70797-E22C-4B1C-90D8-C8104FFD6EA9}">
      <dsp:nvSpPr>
        <dsp:cNvPr id="0" name=""/>
        <dsp:cNvSpPr/>
      </dsp:nvSpPr>
      <dsp:spPr>
        <a:xfrm>
          <a:off x="0" y="4093832"/>
          <a:ext cx="3777396" cy="937393"/>
        </a:xfrm>
        <a:prstGeom prst="rect">
          <a:avLst/>
        </a:prstGeom>
        <a:solidFill>
          <a:srgbClr val="CC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Valle de los Chillos separado por una autopista (</a:t>
          </a:r>
          <a:r>
            <a:rPr lang="es-EC" sz="1800" u="none" kern="1200" dirty="0" smtClean="0">
              <a:solidFill>
                <a:schemeClr val="tx1"/>
              </a:solidFill>
            </a:rPr>
            <a:t>brinda facilidades seguras )</a:t>
          </a:r>
          <a:endParaRPr lang="es-EC" sz="1800" kern="1200" dirty="0">
            <a:solidFill>
              <a:schemeClr val="tx1"/>
            </a:solidFill>
          </a:endParaRPr>
        </a:p>
      </dsp:txBody>
      <dsp:txXfrm>
        <a:off x="0" y="4093832"/>
        <a:ext cx="3777396" cy="937393"/>
      </dsp:txXfrm>
    </dsp:sp>
    <dsp:sp modelId="{BD2E3FCA-8AF0-44A7-8C3D-E1C9496103F8}">
      <dsp:nvSpPr>
        <dsp:cNvPr id="0" name=""/>
        <dsp:cNvSpPr/>
      </dsp:nvSpPr>
      <dsp:spPr>
        <a:xfrm rot="10800000">
          <a:off x="0" y="3070464"/>
          <a:ext cx="3777396" cy="1033447"/>
        </a:xfrm>
        <a:prstGeom prst="upArrowCallou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Dispersión territorial (movilidad permisible) </a:t>
          </a:r>
          <a:endParaRPr lang="es-EC" sz="1800" kern="1200" dirty="0">
            <a:solidFill>
              <a:schemeClr val="tx1"/>
            </a:solidFill>
          </a:endParaRPr>
        </a:p>
      </dsp:txBody>
      <dsp:txXfrm rot="10800000">
        <a:off x="0" y="3070464"/>
        <a:ext cx="3777396" cy="671503"/>
      </dsp:txXfrm>
    </dsp:sp>
    <dsp:sp modelId="{06D4422E-2C67-48D6-AA8D-AA8FE956C29D}">
      <dsp:nvSpPr>
        <dsp:cNvPr id="0" name=""/>
        <dsp:cNvSpPr/>
      </dsp:nvSpPr>
      <dsp:spPr>
        <a:xfrm rot="10800000">
          <a:off x="0" y="2047095"/>
          <a:ext cx="3777396" cy="1033447"/>
        </a:xfrm>
        <a:prstGeom prst="upArrowCallout">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Dividida en 3 concentraciones poblacionales</a:t>
          </a:r>
          <a:endParaRPr lang="es-EC" sz="1800" kern="1200" dirty="0">
            <a:solidFill>
              <a:schemeClr val="tx1"/>
            </a:solidFill>
          </a:endParaRPr>
        </a:p>
      </dsp:txBody>
      <dsp:txXfrm rot="10800000">
        <a:off x="0" y="2047095"/>
        <a:ext cx="3777396" cy="671503"/>
      </dsp:txXfrm>
    </dsp:sp>
    <dsp:sp modelId="{DC6A6880-ED78-41DF-BA89-BC9765713803}">
      <dsp:nvSpPr>
        <dsp:cNvPr id="0" name=""/>
        <dsp:cNvSpPr/>
      </dsp:nvSpPr>
      <dsp:spPr>
        <a:xfrm rot="10800000">
          <a:off x="0" y="1023727"/>
          <a:ext cx="3777396" cy="1033447"/>
        </a:xfrm>
        <a:prstGeom prst="upArrowCallout">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44,6% de Pichincha  </a:t>
          </a:r>
          <a:endParaRPr lang="es-EC" sz="1800" kern="1200" dirty="0">
            <a:solidFill>
              <a:schemeClr val="tx1"/>
            </a:solidFill>
          </a:endParaRPr>
        </a:p>
      </dsp:txBody>
      <dsp:txXfrm rot="10800000">
        <a:off x="0" y="1023727"/>
        <a:ext cx="3777396" cy="671503"/>
      </dsp:txXfrm>
    </dsp:sp>
    <dsp:sp modelId="{475ED768-F411-4347-A411-49B8BF2BBEB8}">
      <dsp:nvSpPr>
        <dsp:cNvPr id="0" name=""/>
        <dsp:cNvSpPr/>
      </dsp:nvSpPr>
      <dsp:spPr>
        <a:xfrm rot="10800000">
          <a:off x="0" y="358"/>
          <a:ext cx="3777396" cy="1033447"/>
        </a:xfrm>
        <a:prstGeom prst="upArrowCallou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DMQ 2’239.191 hab. Proyección 2020 2’781.641</a:t>
          </a:r>
          <a:endParaRPr lang="es-EC" sz="1800" kern="1200" dirty="0">
            <a:solidFill>
              <a:schemeClr val="tx1"/>
            </a:solidFill>
          </a:endParaRPr>
        </a:p>
      </dsp:txBody>
      <dsp:txXfrm rot="10800000">
        <a:off x="0" y="358"/>
        <a:ext cx="3777396" cy="671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A11F-747D-424F-A991-22D8F4B8408D}">
      <dsp:nvSpPr>
        <dsp:cNvPr id="0" name=""/>
        <dsp:cNvSpPr/>
      </dsp:nvSpPr>
      <dsp:spPr>
        <a:xfrm>
          <a:off x="2958" y="476924"/>
          <a:ext cx="2975400" cy="1237275"/>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Modelo paradigmático</a:t>
          </a:r>
          <a:endParaRPr lang="es-EC"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621596" y="476924"/>
        <a:ext cx="1738125" cy="1237275"/>
      </dsp:txXfrm>
    </dsp:sp>
    <dsp:sp modelId="{660010D9-55DF-474E-96C6-54E36C480146}">
      <dsp:nvSpPr>
        <dsp:cNvPr id="0" name=""/>
        <dsp:cNvSpPr/>
      </dsp:nvSpPr>
      <dsp:spPr>
        <a:xfrm>
          <a:off x="2669039" y="476924"/>
          <a:ext cx="3093189" cy="1237275"/>
        </a:xfrm>
        <a:prstGeom prst="chevron">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 modos alternativos de movilidad </a:t>
          </a:r>
          <a:endParaRPr lang="es-EC"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3287677" y="476924"/>
        <a:ext cx="1855914" cy="1237275"/>
      </dsp:txXfrm>
    </dsp:sp>
    <dsp:sp modelId="{9D17B5DB-5A25-433B-81A9-0BC11C1DB4A4}">
      <dsp:nvSpPr>
        <dsp:cNvPr id="0" name=""/>
        <dsp:cNvSpPr/>
      </dsp:nvSpPr>
      <dsp:spPr>
        <a:xfrm>
          <a:off x="5452910" y="476924"/>
          <a:ext cx="3093189" cy="1237275"/>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Desarrollo sustentable(alternativas de transporte)</a:t>
          </a:r>
          <a:endParaRPr lang="es-EC"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6071548" y="476924"/>
        <a:ext cx="1855914" cy="1237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2BDDD-99F8-49FA-9FAF-25793E192F23}">
      <dsp:nvSpPr>
        <dsp:cNvPr id="0" name=""/>
        <dsp:cNvSpPr/>
      </dsp:nvSpPr>
      <dsp:spPr>
        <a:xfrm>
          <a:off x="0" y="0"/>
          <a:ext cx="670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8B885-A24E-48E4-BD59-0F5A368D1B4E}">
      <dsp:nvSpPr>
        <dsp:cNvPr id="0" name=""/>
        <dsp:cNvSpPr/>
      </dsp:nvSpPr>
      <dsp:spPr>
        <a:xfrm>
          <a:off x="0" y="0"/>
          <a:ext cx="1341120" cy="406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s-EC" sz="1600" kern="1200" dirty="0"/>
        </a:p>
      </dsp:txBody>
      <dsp:txXfrm>
        <a:off x="0" y="0"/>
        <a:ext cx="1341120" cy="4063999"/>
      </dsp:txXfrm>
    </dsp:sp>
    <dsp:sp modelId="{FCB368FE-E3A1-4F03-825E-7C40C7CCCC50}">
      <dsp:nvSpPr>
        <dsp:cNvPr id="0" name=""/>
        <dsp:cNvSpPr/>
      </dsp:nvSpPr>
      <dsp:spPr>
        <a:xfrm>
          <a:off x="1441704" y="47773"/>
          <a:ext cx="526389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u="none" kern="1200" dirty="0" smtClean="0"/>
            <a:t>Análisis de encuestas</a:t>
          </a:r>
          <a:endParaRPr lang="es-EC" sz="1600" kern="1200" dirty="0"/>
        </a:p>
      </dsp:txBody>
      <dsp:txXfrm>
        <a:off x="1441704" y="47773"/>
        <a:ext cx="5263896" cy="955476"/>
      </dsp:txXfrm>
    </dsp:sp>
    <dsp:sp modelId="{E49FD0D2-1B97-429B-BA16-99A800B32CE9}">
      <dsp:nvSpPr>
        <dsp:cNvPr id="0" name=""/>
        <dsp:cNvSpPr/>
      </dsp:nvSpPr>
      <dsp:spPr>
        <a:xfrm>
          <a:off x="1341120" y="1003250"/>
          <a:ext cx="5364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3AC49-B715-4466-B94B-00D909B8CD04}">
      <dsp:nvSpPr>
        <dsp:cNvPr id="0" name=""/>
        <dsp:cNvSpPr/>
      </dsp:nvSpPr>
      <dsp:spPr>
        <a:xfrm>
          <a:off x="1441704" y="1051024"/>
          <a:ext cx="526389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u="none" kern="1200" dirty="0" smtClean="0"/>
            <a:t>Estudio de prefactibilidad que contiene</a:t>
          </a:r>
          <a:endParaRPr lang="es-EC" sz="1600" kern="1200" dirty="0"/>
        </a:p>
      </dsp:txBody>
      <dsp:txXfrm>
        <a:off x="1441704" y="1051024"/>
        <a:ext cx="5263896" cy="955476"/>
      </dsp:txXfrm>
    </dsp:sp>
    <dsp:sp modelId="{99390528-1876-4CCC-8998-08F05A6597BD}">
      <dsp:nvSpPr>
        <dsp:cNvPr id="0" name=""/>
        <dsp:cNvSpPr/>
      </dsp:nvSpPr>
      <dsp:spPr>
        <a:xfrm>
          <a:off x="1341120" y="2006500"/>
          <a:ext cx="5364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B4216-A385-48F4-A68A-7B80C9AF2794}">
      <dsp:nvSpPr>
        <dsp:cNvPr id="0" name=""/>
        <dsp:cNvSpPr/>
      </dsp:nvSpPr>
      <dsp:spPr>
        <a:xfrm>
          <a:off x="1441704" y="2054274"/>
          <a:ext cx="526389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u="none" kern="1200" dirty="0" smtClean="0"/>
            <a:t>Un recorrido por la Autopista General Rumiñahui para la recolección de datos</a:t>
          </a:r>
          <a:endParaRPr lang="es-EC" sz="1600" kern="1200" dirty="0"/>
        </a:p>
      </dsp:txBody>
      <dsp:txXfrm>
        <a:off x="1441704" y="2054274"/>
        <a:ext cx="5263896" cy="955476"/>
      </dsp:txXfrm>
    </dsp:sp>
    <dsp:sp modelId="{F3DFA1C7-50A6-4635-8A8E-353B1BA5F3FA}">
      <dsp:nvSpPr>
        <dsp:cNvPr id="0" name=""/>
        <dsp:cNvSpPr/>
      </dsp:nvSpPr>
      <dsp:spPr>
        <a:xfrm>
          <a:off x="1341120" y="3009751"/>
          <a:ext cx="5364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9CDAF-0533-4678-9437-7CB5058767FE}">
      <dsp:nvSpPr>
        <dsp:cNvPr id="0" name=""/>
        <dsp:cNvSpPr/>
      </dsp:nvSpPr>
      <dsp:spPr>
        <a:xfrm>
          <a:off x="1441704" y="3057524"/>
          <a:ext cx="526389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u="none" kern="1200" dirty="0" smtClean="0"/>
            <a:t>Análisis Técnico de un pre-diseño de la ciclovía en planos.</a:t>
          </a:r>
          <a:endParaRPr lang="es-EC" sz="1600" kern="1200" dirty="0"/>
        </a:p>
      </dsp:txBody>
      <dsp:txXfrm>
        <a:off x="1441704" y="3057524"/>
        <a:ext cx="5263896" cy="955476"/>
      </dsp:txXfrm>
    </dsp:sp>
    <dsp:sp modelId="{CBB89317-EA88-4380-B15F-7C4E475CFC2F}">
      <dsp:nvSpPr>
        <dsp:cNvPr id="0" name=""/>
        <dsp:cNvSpPr/>
      </dsp:nvSpPr>
      <dsp:spPr>
        <a:xfrm>
          <a:off x="1341120" y="4013001"/>
          <a:ext cx="5364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36D2C-8163-4C33-AC9A-0F8FAABFC14A}">
      <dsp:nvSpPr>
        <dsp:cNvPr id="0" name=""/>
        <dsp:cNvSpPr/>
      </dsp:nvSpPr>
      <dsp:spPr>
        <a:xfrm>
          <a:off x="2702283" y="0"/>
          <a:ext cx="3111490" cy="2417998"/>
        </a:xfrm>
        <a:prstGeom prst="circularArrow">
          <a:avLst>
            <a:gd name="adj1" fmla="val 10980"/>
            <a:gd name="adj2" fmla="val 1142322"/>
            <a:gd name="adj3" fmla="val 4500000"/>
            <a:gd name="adj4" fmla="val 10800000"/>
            <a:gd name="adj5" fmla="val 125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9ECC0-88DB-4DDD-9B44-D27956A7C4CB}">
      <dsp:nvSpPr>
        <dsp:cNvPr id="0" name=""/>
        <dsp:cNvSpPr/>
      </dsp:nvSpPr>
      <dsp:spPr>
        <a:xfrm>
          <a:off x="3278207" y="872970"/>
          <a:ext cx="1954194" cy="67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u="none" kern="1200" dirty="0" smtClean="0"/>
            <a:t>Delimitación desde el puente 1 hasta el Triángulo.</a:t>
          </a:r>
          <a:endParaRPr lang="es-EC" sz="1800" kern="1200" dirty="0"/>
        </a:p>
      </dsp:txBody>
      <dsp:txXfrm>
        <a:off x="3278207" y="872970"/>
        <a:ext cx="1954194" cy="671554"/>
      </dsp:txXfrm>
    </dsp:sp>
    <dsp:sp modelId="{22A6CD62-3C4A-4BEA-8904-0DE0B72DE7B6}">
      <dsp:nvSpPr>
        <dsp:cNvPr id="0" name=""/>
        <dsp:cNvSpPr/>
      </dsp:nvSpPr>
      <dsp:spPr>
        <a:xfrm>
          <a:off x="2377725" y="1389319"/>
          <a:ext cx="2417630" cy="2417998"/>
        </a:xfrm>
        <a:prstGeom prst="leftCircularArrow">
          <a:avLst>
            <a:gd name="adj1" fmla="val 10980"/>
            <a:gd name="adj2" fmla="val 1142322"/>
            <a:gd name="adj3" fmla="val 6300000"/>
            <a:gd name="adj4" fmla="val 18900000"/>
            <a:gd name="adj5" fmla="val 12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E4A42-6341-421E-8E90-BEACEA874115}">
      <dsp:nvSpPr>
        <dsp:cNvPr id="0" name=""/>
        <dsp:cNvSpPr/>
      </dsp:nvSpPr>
      <dsp:spPr>
        <a:xfrm>
          <a:off x="2914825" y="2270326"/>
          <a:ext cx="1343430" cy="67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u="none" kern="1200" dirty="0" smtClean="0"/>
            <a:t>Falta de información estadística.</a:t>
          </a:r>
          <a:endParaRPr lang="es-EC" sz="1800" kern="1200" dirty="0"/>
        </a:p>
      </dsp:txBody>
      <dsp:txXfrm>
        <a:off x="2914825" y="2270326"/>
        <a:ext cx="1343430" cy="671554"/>
      </dsp:txXfrm>
    </dsp:sp>
    <dsp:sp modelId="{1EF3BF8F-5C5C-464E-873F-4E95BC28740A}">
      <dsp:nvSpPr>
        <dsp:cNvPr id="0" name=""/>
        <dsp:cNvSpPr/>
      </dsp:nvSpPr>
      <dsp:spPr>
        <a:xfrm>
          <a:off x="2869193" y="2944895"/>
          <a:ext cx="2781304" cy="2077951"/>
        </a:xfrm>
        <a:prstGeom prst="blockArc">
          <a:avLst>
            <a:gd name="adj1" fmla="val 13500000"/>
            <a:gd name="adj2" fmla="val 10800000"/>
            <a:gd name="adj3" fmla="val 1274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9CC84-2C7F-489F-8EA4-5ACE379F4BEE}">
      <dsp:nvSpPr>
        <dsp:cNvPr id="0" name=""/>
        <dsp:cNvSpPr/>
      </dsp:nvSpPr>
      <dsp:spPr>
        <a:xfrm>
          <a:off x="3411564" y="3669692"/>
          <a:ext cx="1693837" cy="67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u="none" kern="1200" dirty="0" smtClean="0"/>
            <a:t>Levantamiento topográfico</a:t>
          </a:r>
          <a:endParaRPr lang="es-EC" sz="1800" kern="1200" dirty="0"/>
        </a:p>
      </dsp:txBody>
      <dsp:txXfrm>
        <a:off x="3411564" y="3669692"/>
        <a:ext cx="1693837" cy="6715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4E771-62F7-4639-8755-C00568FB4779}">
      <dsp:nvSpPr>
        <dsp:cNvPr id="0" name=""/>
        <dsp:cNvSpPr/>
      </dsp:nvSpPr>
      <dsp:spPr>
        <a:xfrm>
          <a:off x="600069" y="793769"/>
          <a:ext cx="2304369" cy="688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rgbClr val="C00000"/>
              </a:solidFill>
            </a:rPr>
            <a:t>DISEÑO DE UNA CICLOVÍA</a:t>
          </a:r>
          <a:endParaRPr lang="es-EC" sz="1800" kern="1200" dirty="0">
            <a:solidFill>
              <a:srgbClr val="C00000"/>
            </a:solidFill>
          </a:endParaRPr>
        </a:p>
      </dsp:txBody>
      <dsp:txXfrm>
        <a:off x="620229" y="813929"/>
        <a:ext cx="2264049" cy="647983"/>
      </dsp:txXfrm>
    </dsp:sp>
    <dsp:sp modelId="{D6012A1A-B6B6-49F3-80B7-0C875D0C60F8}">
      <dsp:nvSpPr>
        <dsp:cNvPr id="0" name=""/>
        <dsp:cNvSpPr/>
      </dsp:nvSpPr>
      <dsp:spPr>
        <a:xfrm rot="18289469">
          <a:off x="2697641" y="714927"/>
          <a:ext cx="964238" cy="54438"/>
        </a:xfrm>
        <a:custGeom>
          <a:avLst/>
          <a:gdLst/>
          <a:ahLst/>
          <a:cxnLst/>
          <a:rect l="0" t="0" r="0" b="0"/>
          <a:pathLst>
            <a:path>
              <a:moveTo>
                <a:pt x="0" y="27219"/>
              </a:moveTo>
              <a:lnTo>
                <a:pt x="964238" y="27219"/>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3155654" y="718041"/>
        <a:ext cx="48211" cy="48211"/>
      </dsp:txXfrm>
    </dsp:sp>
    <dsp:sp modelId="{B395B6DC-DC26-4E45-BF76-F0BEEA2275F9}">
      <dsp:nvSpPr>
        <dsp:cNvPr id="0" name=""/>
        <dsp:cNvSpPr/>
      </dsp:nvSpPr>
      <dsp:spPr>
        <a:xfrm>
          <a:off x="3455081" y="2221"/>
          <a:ext cx="1485220" cy="688303"/>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Directo</a:t>
          </a:r>
          <a:endParaRPr lang="es-EC" sz="1800" kern="1200" dirty="0">
            <a:solidFill>
              <a:schemeClr val="tx1"/>
            </a:solidFill>
          </a:endParaRPr>
        </a:p>
      </dsp:txBody>
      <dsp:txXfrm>
        <a:off x="3475241" y="22381"/>
        <a:ext cx="1444900" cy="647983"/>
      </dsp:txXfrm>
    </dsp:sp>
    <dsp:sp modelId="{E0E7805C-C1B3-4099-A4D4-AB863399185A}">
      <dsp:nvSpPr>
        <dsp:cNvPr id="0" name=""/>
        <dsp:cNvSpPr/>
      </dsp:nvSpPr>
      <dsp:spPr>
        <a:xfrm>
          <a:off x="2904439" y="1110702"/>
          <a:ext cx="550642" cy="54438"/>
        </a:xfrm>
        <a:custGeom>
          <a:avLst/>
          <a:gdLst/>
          <a:ahLst/>
          <a:cxnLst/>
          <a:rect l="0" t="0" r="0" b="0"/>
          <a:pathLst>
            <a:path>
              <a:moveTo>
                <a:pt x="0" y="27219"/>
              </a:moveTo>
              <a:lnTo>
                <a:pt x="550642" y="27219"/>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3165994" y="1124155"/>
        <a:ext cx="27532" cy="27532"/>
      </dsp:txXfrm>
    </dsp:sp>
    <dsp:sp modelId="{B944FA4B-6E7C-42CD-87BA-0A7FCED98D9D}">
      <dsp:nvSpPr>
        <dsp:cNvPr id="0" name=""/>
        <dsp:cNvSpPr/>
      </dsp:nvSpPr>
      <dsp:spPr>
        <a:xfrm>
          <a:off x="3455081" y="793769"/>
          <a:ext cx="1485220" cy="688303"/>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Cómodo</a:t>
          </a:r>
          <a:endParaRPr lang="es-EC" sz="1800" kern="1200" dirty="0">
            <a:solidFill>
              <a:schemeClr val="tx1"/>
            </a:solidFill>
          </a:endParaRPr>
        </a:p>
      </dsp:txBody>
      <dsp:txXfrm>
        <a:off x="3475241" y="813929"/>
        <a:ext cx="1444900" cy="647983"/>
      </dsp:txXfrm>
    </dsp:sp>
    <dsp:sp modelId="{1A72748D-A568-4847-AD79-C34BC6ADBB67}">
      <dsp:nvSpPr>
        <dsp:cNvPr id="0" name=""/>
        <dsp:cNvSpPr/>
      </dsp:nvSpPr>
      <dsp:spPr>
        <a:xfrm rot="3310531">
          <a:off x="2697641" y="1506476"/>
          <a:ext cx="964238" cy="54438"/>
        </a:xfrm>
        <a:custGeom>
          <a:avLst/>
          <a:gdLst/>
          <a:ahLst/>
          <a:cxnLst/>
          <a:rect l="0" t="0" r="0" b="0"/>
          <a:pathLst>
            <a:path>
              <a:moveTo>
                <a:pt x="0" y="27219"/>
              </a:moveTo>
              <a:lnTo>
                <a:pt x="964238" y="27219"/>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3155654" y="1509589"/>
        <a:ext cx="48211" cy="48211"/>
      </dsp:txXfrm>
    </dsp:sp>
    <dsp:sp modelId="{51806D1B-7CD3-46F6-99E8-9119E3A3D65B}">
      <dsp:nvSpPr>
        <dsp:cNvPr id="0" name=""/>
        <dsp:cNvSpPr/>
      </dsp:nvSpPr>
      <dsp:spPr>
        <a:xfrm>
          <a:off x="3455081" y="1585318"/>
          <a:ext cx="1485220" cy="688303"/>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smtClean="0">
              <a:solidFill>
                <a:schemeClr val="tx1"/>
              </a:solidFill>
            </a:rPr>
            <a:t>Atractivo</a:t>
          </a:r>
          <a:endParaRPr lang="es-EC" sz="1800" kern="1200" dirty="0">
            <a:solidFill>
              <a:schemeClr val="tx1"/>
            </a:solidFill>
          </a:endParaRPr>
        </a:p>
      </dsp:txBody>
      <dsp:txXfrm>
        <a:off x="3475241" y="1605478"/>
        <a:ext cx="1444900" cy="6479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54B9-71E9-4F0C-B7EB-9B1E1D3A7439}">
      <dsp:nvSpPr>
        <dsp:cNvPr id="0" name=""/>
        <dsp:cNvSpPr/>
      </dsp:nvSpPr>
      <dsp:spPr>
        <a:xfrm>
          <a:off x="1272123" y="3340746"/>
          <a:ext cx="120562" cy="12056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36329-13BB-43AA-8753-16CC5C53F415}">
      <dsp:nvSpPr>
        <dsp:cNvPr id="0" name=""/>
        <dsp:cNvSpPr/>
      </dsp:nvSpPr>
      <dsp:spPr>
        <a:xfrm>
          <a:off x="1044862" y="3450147"/>
          <a:ext cx="120562" cy="120562"/>
        </a:xfrm>
        <a:prstGeom prst="ellipse">
          <a:avLst/>
        </a:prstGeom>
        <a:solidFill>
          <a:schemeClr val="accent4">
            <a:hueOff val="1012998"/>
            <a:satOff val="3602"/>
            <a:lumOff val="8146"/>
            <a:alphaOff val="0"/>
          </a:schemeClr>
        </a:solidFill>
        <a:ln w="25400" cap="flat" cmpd="sng" algn="ctr">
          <a:solidFill>
            <a:schemeClr val="accent4">
              <a:hueOff val="1012998"/>
              <a:satOff val="3602"/>
              <a:lumOff val="81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978ED-A077-4378-9B3F-6E6BF2A0789B}">
      <dsp:nvSpPr>
        <dsp:cNvPr id="0" name=""/>
        <dsp:cNvSpPr/>
      </dsp:nvSpPr>
      <dsp:spPr>
        <a:xfrm>
          <a:off x="806752" y="3536561"/>
          <a:ext cx="120562" cy="120562"/>
        </a:xfrm>
        <a:prstGeom prst="ellipse">
          <a:avLst/>
        </a:prstGeom>
        <a:solidFill>
          <a:schemeClr val="accent4">
            <a:hueOff val="2025996"/>
            <a:satOff val="7204"/>
            <a:lumOff val="16292"/>
            <a:alphaOff val="0"/>
          </a:schemeClr>
        </a:solidFill>
        <a:ln w="25400" cap="flat" cmpd="sng" algn="ctr">
          <a:solidFill>
            <a:schemeClr val="accent4">
              <a:hueOff val="2025996"/>
              <a:satOff val="7204"/>
              <a:lumOff val="162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EABC3-9A42-4050-B3D4-D1A1555B6336}">
      <dsp:nvSpPr>
        <dsp:cNvPr id="0" name=""/>
        <dsp:cNvSpPr/>
      </dsp:nvSpPr>
      <dsp:spPr>
        <a:xfrm>
          <a:off x="2429886" y="1858436"/>
          <a:ext cx="120562" cy="120562"/>
        </a:xfrm>
        <a:prstGeom prst="ellipse">
          <a:avLst/>
        </a:prstGeom>
        <a:solidFill>
          <a:schemeClr val="accent4">
            <a:hueOff val="3038993"/>
            <a:satOff val="10807"/>
            <a:lumOff val="24439"/>
            <a:alphaOff val="0"/>
          </a:schemeClr>
        </a:solidFill>
        <a:ln w="25400" cap="flat" cmpd="sng" algn="ctr">
          <a:solidFill>
            <a:schemeClr val="accent4">
              <a:hueOff val="3038993"/>
              <a:satOff val="10807"/>
              <a:lumOff val="244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EAC3A-BD20-4E71-9F93-82F7614EC594}">
      <dsp:nvSpPr>
        <dsp:cNvPr id="0" name=""/>
        <dsp:cNvSpPr/>
      </dsp:nvSpPr>
      <dsp:spPr>
        <a:xfrm>
          <a:off x="2369604" y="2131868"/>
          <a:ext cx="120562" cy="120562"/>
        </a:xfrm>
        <a:prstGeom prst="ellipse">
          <a:avLst/>
        </a:prstGeom>
        <a:solidFill>
          <a:schemeClr val="accent4">
            <a:hueOff val="4051991"/>
            <a:satOff val="14409"/>
            <a:lumOff val="32585"/>
            <a:alphaOff val="0"/>
          </a:schemeClr>
        </a:solidFill>
        <a:ln w="25400" cap="flat" cmpd="sng" algn="ctr">
          <a:solidFill>
            <a:schemeClr val="accent4">
              <a:hueOff val="4051991"/>
              <a:satOff val="14409"/>
              <a:lumOff val="325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C71FC-C973-4F45-BF59-0BADDF7606C3}">
      <dsp:nvSpPr>
        <dsp:cNvPr id="0" name=""/>
        <dsp:cNvSpPr/>
      </dsp:nvSpPr>
      <dsp:spPr>
        <a:xfrm>
          <a:off x="2206481" y="398415"/>
          <a:ext cx="120562" cy="120562"/>
        </a:xfrm>
        <a:prstGeom prst="ellipse">
          <a:avLst/>
        </a:prstGeom>
        <a:solidFill>
          <a:schemeClr val="accent4">
            <a:hueOff val="5064989"/>
            <a:satOff val="18011"/>
            <a:lumOff val="40731"/>
            <a:alphaOff val="0"/>
          </a:schemeClr>
        </a:solidFill>
        <a:ln w="25400" cap="flat" cmpd="sng" algn="ctr">
          <a:solidFill>
            <a:schemeClr val="accent4">
              <a:hueOff val="5064989"/>
              <a:satOff val="18011"/>
              <a:lumOff val="407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A6885-7B13-41C6-A8D6-EC9B5CF9C298}">
      <dsp:nvSpPr>
        <dsp:cNvPr id="0" name=""/>
        <dsp:cNvSpPr/>
      </dsp:nvSpPr>
      <dsp:spPr>
        <a:xfrm>
          <a:off x="2374062" y="291994"/>
          <a:ext cx="120562" cy="120562"/>
        </a:xfrm>
        <a:prstGeom prst="ellipse">
          <a:avLst/>
        </a:prstGeom>
        <a:solidFill>
          <a:schemeClr val="accent4">
            <a:hueOff val="6077987"/>
            <a:satOff val="21613"/>
            <a:lumOff val="48877"/>
            <a:alphaOff val="0"/>
          </a:schemeClr>
        </a:solidFill>
        <a:ln w="25400" cap="flat" cmpd="sng" algn="ctr">
          <a:solidFill>
            <a:schemeClr val="accent4">
              <a:hueOff val="6077987"/>
              <a:satOff val="21613"/>
              <a:lumOff val="488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FCF1C-5CE0-4BD5-9757-FFAFC18CB030}">
      <dsp:nvSpPr>
        <dsp:cNvPr id="0" name=""/>
        <dsp:cNvSpPr/>
      </dsp:nvSpPr>
      <dsp:spPr>
        <a:xfrm>
          <a:off x="2541644" y="185573"/>
          <a:ext cx="120562" cy="120562"/>
        </a:xfrm>
        <a:prstGeom prst="ellipse">
          <a:avLst/>
        </a:prstGeom>
        <a:solidFill>
          <a:schemeClr val="accent4">
            <a:hueOff val="7090984"/>
            <a:satOff val="25215"/>
            <a:lumOff val="57023"/>
            <a:alphaOff val="0"/>
          </a:schemeClr>
        </a:solidFill>
        <a:ln w="25400" cap="flat" cmpd="sng" algn="ctr">
          <a:solidFill>
            <a:schemeClr val="accent4">
              <a:hueOff val="7090984"/>
              <a:satOff val="25215"/>
              <a:lumOff val="570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32A83-3753-44B9-805E-F147873913BF}">
      <dsp:nvSpPr>
        <dsp:cNvPr id="0" name=""/>
        <dsp:cNvSpPr/>
      </dsp:nvSpPr>
      <dsp:spPr>
        <a:xfrm>
          <a:off x="2709226" y="291994"/>
          <a:ext cx="120562" cy="120562"/>
        </a:xfrm>
        <a:prstGeom prst="ellipse">
          <a:avLst/>
        </a:prstGeom>
        <a:solidFill>
          <a:schemeClr val="accent4">
            <a:hueOff val="8103983"/>
            <a:satOff val="28817"/>
            <a:lumOff val="65169"/>
            <a:alphaOff val="0"/>
          </a:schemeClr>
        </a:solidFill>
        <a:ln w="25400" cap="flat" cmpd="sng" algn="ctr">
          <a:solidFill>
            <a:schemeClr val="accent4">
              <a:hueOff val="8103983"/>
              <a:satOff val="28817"/>
              <a:lumOff val="651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D5411-09FC-4D0C-BC07-3E6F06BE747B}">
      <dsp:nvSpPr>
        <dsp:cNvPr id="0" name=""/>
        <dsp:cNvSpPr/>
      </dsp:nvSpPr>
      <dsp:spPr>
        <a:xfrm>
          <a:off x="2876807" y="398415"/>
          <a:ext cx="120562" cy="120562"/>
        </a:xfrm>
        <a:prstGeom prst="ellipse">
          <a:avLst/>
        </a:prstGeom>
        <a:solidFill>
          <a:schemeClr val="accent4">
            <a:hueOff val="9116980"/>
            <a:satOff val="32420"/>
            <a:lumOff val="73316"/>
            <a:alphaOff val="0"/>
          </a:schemeClr>
        </a:solidFill>
        <a:ln w="25400" cap="flat" cmpd="sng" algn="ctr">
          <a:solidFill>
            <a:schemeClr val="accent4">
              <a:hueOff val="9116980"/>
              <a:satOff val="32420"/>
              <a:lumOff val="733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05DEC-2746-4B8E-8F15-77357624A86E}">
      <dsp:nvSpPr>
        <dsp:cNvPr id="0" name=""/>
        <dsp:cNvSpPr/>
      </dsp:nvSpPr>
      <dsp:spPr>
        <a:xfrm>
          <a:off x="2541644" y="409909"/>
          <a:ext cx="120562" cy="120562"/>
        </a:xfrm>
        <a:prstGeom prst="ellipse">
          <a:avLst/>
        </a:prstGeom>
        <a:solidFill>
          <a:schemeClr val="accent4">
            <a:hueOff val="10129979"/>
            <a:satOff val="36022"/>
            <a:lumOff val="81462"/>
            <a:alphaOff val="0"/>
          </a:schemeClr>
        </a:solidFill>
        <a:ln w="25400" cap="flat" cmpd="sng" algn="ctr">
          <a:solidFill>
            <a:schemeClr val="accent4">
              <a:hueOff val="10129979"/>
              <a:satOff val="36022"/>
              <a:lumOff val="814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5B638-E779-4E49-97CD-C99FB6D4CD45}">
      <dsp:nvSpPr>
        <dsp:cNvPr id="0" name=""/>
        <dsp:cNvSpPr/>
      </dsp:nvSpPr>
      <dsp:spPr>
        <a:xfrm>
          <a:off x="2541644" y="634670"/>
          <a:ext cx="120562" cy="120562"/>
        </a:xfrm>
        <a:prstGeom prst="ellipse">
          <a:avLst/>
        </a:prstGeom>
        <a:solidFill>
          <a:schemeClr val="accent4">
            <a:hueOff val="11142976"/>
            <a:satOff val="39624"/>
            <a:lumOff val="89608"/>
            <a:alphaOff val="0"/>
          </a:schemeClr>
        </a:solidFill>
        <a:ln w="25400" cap="flat" cmpd="sng" algn="ctr">
          <a:solidFill>
            <a:schemeClr val="accent4">
              <a:hueOff val="11142976"/>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FEA4A-E904-4DF9-8F60-921B1DBF7DA8}">
      <dsp:nvSpPr>
        <dsp:cNvPr id="0" name=""/>
        <dsp:cNvSpPr/>
      </dsp:nvSpPr>
      <dsp:spPr>
        <a:xfrm>
          <a:off x="681762" y="3803183"/>
          <a:ext cx="3616790" cy="1048214"/>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445" tIns="68580" rIns="68580" bIns="68580" numCol="1" spcCol="1270" anchor="ctr" anchorCtr="0">
          <a:noAutofit/>
        </a:bodyPr>
        <a:lstStyle/>
        <a:p>
          <a:pPr lvl="0" algn="ctr" defTabSz="800100">
            <a:lnSpc>
              <a:spcPct val="90000"/>
            </a:lnSpc>
            <a:spcBef>
              <a:spcPct val="0"/>
            </a:spcBef>
            <a:spcAft>
              <a:spcPct val="35000"/>
            </a:spcAft>
          </a:pPr>
          <a:r>
            <a:rPr lang="es-EC" sz="1800" u="none" kern="1200" dirty="0" smtClean="0">
              <a:solidFill>
                <a:schemeClr val="tx1"/>
              </a:solidFill>
            </a:rPr>
            <a:t>Tomar conciencia sobre las necesidades y problemas de la realidad social</a:t>
          </a:r>
          <a:endParaRPr lang="es-EC" sz="1800" kern="1200" dirty="0">
            <a:solidFill>
              <a:schemeClr val="tx1"/>
            </a:solidFill>
          </a:endParaRPr>
        </a:p>
      </dsp:txBody>
      <dsp:txXfrm>
        <a:off x="732932" y="3854353"/>
        <a:ext cx="3514450" cy="945874"/>
      </dsp:txXfrm>
    </dsp:sp>
    <dsp:sp modelId="{E46AECA7-1330-47FE-A2D1-248AC03ACCF2}">
      <dsp:nvSpPr>
        <dsp:cNvPr id="0" name=""/>
        <dsp:cNvSpPr/>
      </dsp:nvSpPr>
      <dsp:spPr>
        <a:xfrm>
          <a:off x="277766" y="4167715"/>
          <a:ext cx="218880" cy="36925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9615F-F2BC-456D-B200-4E43D0AE23E1}">
      <dsp:nvSpPr>
        <dsp:cNvPr id="0" name=""/>
        <dsp:cNvSpPr/>
      </dsp:nvSpPr>
      <dsp:spPr>
        <a:xfrm>
          <a:off x="695231" y="2437487"/>
          <a:ext cx="5106764" cy="1211857"/>
        </a:xfrm>
        <a:prstGeom prst="round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445" tIns="68580" rIns="68580" bIns="68580" numCol="1" spcCol="1270" anchor="ctr" anchorCtr="0">
          <a:noAutofit/>
        </a:bodyPr>
        <a:lstStyle/>
        <a:p>
          <a:pPr lvl="0" algn="ctr" defTabSz="800100">
            <a:lnSpc>
              <a:spcPct val="90000"/>
            </a:lnSpc>
            <a:spcBef>
              <a:spcPct val="0"/>
            </a:spcBef>
            <a:spcAft>
              <a:spcPct val="35000"/>
            </a:spcAft>
          </a:pPr>
          <a:r>
            <a:rPr lang="es-EC" sz="1800" u="none" kern="1200" dirty="0" smtClean="0">
              <a:solidFill>
                <a:schemeClr val="tx1"/>
              </a:solidFill>
            </a:rPr>
            <a:t>Ministerio de Transporte y Obras Públicas a través del compromiso presidencial No. 12461 (finalidad integrar a la bicicleta como una opción segura de movilidad de los ecuatorianos) </a:t>
          </a:r>
          <a:endParaRPr lang="es-EC" sz="1800" kern="1200" dirty="0">
            <a:solidFill>
              <a:schemeClr val="tx1"/>
            </a:solidFill>
          </a:endParaRPr>
        </a:p>
      </dsp:txBody>
      <dsp:txXfrm>
        <a:off x="754389" y="2496645"/>
        <a:ext cx="4988448" cy="1093541"/>
      </dsp:txXfrm>
    </dsp:sp>
    <dsp:sp modelId="{0DDAB571-9FA2-4634-9284-3CEF6FDE6755}">
      <dsp:nvSpPr>
        <dsp:cNvPr id="0" name=""/>
        <dsp:cNvSpPr/>
      </dsp:nvSpPr>
      <dsp:spPr>
        <a:xfrm>
          <a:off x="1243175" y="2616194"/>
          <a:ext cx="289204" cy="370739"/>
        </a:xfrm>
        <a:prstGeom prst="ellipse">
          <a:avLst/>
        </a:prstGeom>
        <a:solidFill>
          <a:schemeClr val="accent4">
            <a:tint val="50000"/>
            <a:hueOff val="5576803"/>
            <a:satOff val="19150"/>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565366-D4A7-4B9B-B4B9-A76DE746FFCF}">
      <dsp:nvSpPr>
        <dsp:cNvPr id="0" name=""/>
        <dsp:cNvSpPr/>
      </dsp:nvSpPr>
      <dsp:spPr>
        <a:xfrm>
          <a:off x="1252713" y="505460"/>
          <a:ext cx="4850118" cy="1415104"/>
        </a:xfrm>
        <a:prstGeom prst="roundRect">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445" tIns="68580" rIns="68580" bIns="68580" numCol="1" spcCol="1270" anchor="ctr" anchorCtr="0">
          <a:noAutofit/>
        </a:bodyPr>
        <a:lstStyle/>
        <a:p>
          <a:pPr lvl="0" algn="ctr" defTabSz="800100">
            <a:lnSpc>
              <a:spcPct val="90000"/>
            </a:lnSpc>
            <a:spcBef>
              <a:spcPct val="0"/>
            </a:spcBef>
            <a:spcAft>
              <a:spcPct val="35000"/>
            </a:spcAft>
          </a:pPr>
          <a:r>
            <a:rPr lang="es-EC" sz="1800" u="none" kern="1200" dirty="0" smtClean="0">
              <a:solidFill>
                <a:schemeClr val="tx1"/>
              </a:solidFill>
            </a:rPr>
            <a:t>Embajada de Ecuador en los Países Bajos(propuesta de trabajo para implementar a mediano y largo plazo alternativas de movilidad limpias en el Ecuador)</a:t>
          </a:r>
          <a:endParaRPr lang="es-EC" sz="1800" kern="1200" dirty="0">
            <a:solidFill>
              <a:schemeClr val="tx1"/>
            </a:solidFill>
          </a:endParaRPr>
        </a:p>
      </dsp:txBody>
      <dsp:txXfrm>
        <a:off x="1321793" y="574540"/>
        <a:ext cx="4711958" cy="1276944"/>
      </dsp:txXfrm>
    </dsp:sp>
    <dsp:sp modelId="{DC628C70-668C-4F02-A882-473D7DB0A851}">
      <dsp:nvSpPr>
        <dsp:cNvPr id="0" name=""/>
        <dsp:cNvSpPr/>
      </dsp:nvSpPr>
      <dsp:spPr>
        <a:xfrm>
          <a:off x="1709396" y="1054095"/>
          <a:ext cx="292882" cy="377815"/>
        </a:xfrm>
        <a:prstGeom prst="ellipse">
          <a:avLst/>
        </a:prstGeom>
        <a:solidFill>
          <a:schemeClr val="accent4">
            <a:tint val="50000"/>
            <a:hueOff val="11153605"/>
            <a:satOff val="38299"/>
            <a:lumOff val="21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4184597" cy="343853"/>
          </a:xfrm>
          <a:prstGeom prst="rect">
            <a:avLst/>
          </a:prstGeom>
          <a:noFill/>
          <a:ln w="9525">
            <a:noFill/>
            <a:miter lim="800000"/>
            <a:headEnd/>
            <a:tailEnd/>
          </a:ln>
          <a:effectLst/>
        </p:spPr>
        <p:txBody>
          <a:bodyPr vert="horz" wrap="square" lIns="94463" tIns="47232" rIns="94463" bIns="47232" numCol="1" anchor="t" anchorCtr="0" compatLnSpc="1">
            <a:prstTxWarp prst="textNoShape">
              <a:avLst/>
            </a:prstTxWarp>
          </a:bodyPr>
          <a:lstStyle>
            <a:lvl1pPr>
              <a:defRPr sz="1200" u="none">
                <a:latin typeface="Arial" pitchFamily="34" charset="0"/>
              </a:defRPr>
            </a:lvl1pPr>
          </a:lstStyle>
          <a:p>
            <a:pPr>
              <a:defRPr/>
            </a:pPr>
            <a:endParaRPr lang="es-EC"/>
          </a:p>
        </p:txBody>
      </p:sp>
      <p:sp>
        <p:nvSpPr>
          <p:cNvPr id="67587" name="Rectangle 3"/>
          <p:cNvSpPr>
            <a:spLocks noGrp="1" noChangeArrowheads="1"/>
          </p:cNvSpPr>
          <p:nvPr>
            <p:ph type="dt" sz="quarter" idx="1"/>
          </p:nvPr>
        </p:nvSpPr>
        <p:spPr bwMode="auto">
          <a:xfrm>
            <a:off x="5469932" y="0"/>
            <a:ext cx="4184597" cy="343853"/>
          </a:xfrm>
          <a:prstGeom prst="rect">
            <a:avLst/>
          </a:prstGeom>
          <a:noFill/>
          <a:ln w="9525">
            <a:noFill/>
            <a:miter lim="800000"/>
            <a:headEnd/>
            <a:tailEnd/>
          </a:ln>
          <a:effectLst/>
        </p:spPr>
        <p:txBody>
          <a:bodyPr vert="horz" wrap="square" lIns="94463" tIns="47232" rIns="94463" bIns="47232" numCol="1" anchor="t" anchorCtr="0" compatLnSpc="1">
            <a:prstTxWarp prst="textNoShape">
              <a:avLst/>
            </a:prstTxWarp>
          </a:bodyPr>
          <a:lstStyle>
            <a:lvl1pPr algn="r">
              <a:defRPr sz="1200" u="none">
                <a:latin typeface="Arial" pitchFamily="34" charset="0"/>
              </a:defRPr>
            </a:lvl1pPr>
          </a:lstStyle>
          <a:p>
            <a:pPr>
              <a:defRPr/>
            </a:pPr>
            <a:endParaRPr lang="es-EC"/>
          </a:p>
        </p:txBody>
      </p:sp>
      <p:sp>
        <p:nvSpPr>
          <p:cNvPr id="67588" name="Rectangle 4"/>
          <p:cNvSpPr>
            <a:spLocks noGrp="1" noChangeArrowheads="1"/>
          </p:cNvSpPr>
          <p:nvPr>
            <p:ph type="ftr" sz="quarter" idx="2"/>
          </p:nvPr>
        </p:nvSpPr>
        <p:spPr bwMode="auto">
          <a:xfrm>
            <a:off x="1" y="6532004"/>
            <a:ext cx="4184597" cy="343853"/>
          </a:xfrm>
          <a:prstGeom prst="rect">
            <a:avLst/>
          </a:prstGeom>
          <a:noFill/>
          <a:ln w="9525">
            <a:noFill/>
            <a:miter lim="800000"/>
            <a:headEnd/>
            <a:tailEnd/>
          </a:ln>
          <a:effectLst/>
        </p:spPr>
        <p:txBody>
          <a:bodyPr vert="horz" wrap="square" lIns="94463" tIns="47232" rIns="94463" bIns="47232" numCol="1" anchor="b" anchorCtr="0" compatLnSpc="1">
            <a:prstTxWarp prst="textNoShape">
              <a:avLst/>
            </a:prstTxWarp>
          </a:bodyPr>
          <a:lstStyle>
            <a:lvl1pPr>
              <a:defRPr sz="1200" u="none">
                <a:latin typeface="Arial" pitchFamily="34" charset="0"/>
              </a:defRPr>
            </a:lvl1pPr>
          </a:lstStyle>
          <a:p>
            <a:pPr>
              <a:defRPr/>
            </a:pPr>
            <a:endParaRPr lang="es-EC"/>
          </a:p>
        </p:txBody>
      </p:sp>
      <p:sp>
        <p:nvSpPr>
          <p:cNvPr id="67589" name="Rectangle 5"/>
          <p:cNvSpPr>
            <a:spLocks noGrp="1" noChangeArrowheads="1"/>
          </p:cNvSpPr>
          <p:nvPr>
            <p:ph type="sldNum" sz="quarter" idx="3"/>
          </p:nvPr>
        </p:nvSpPr>
        <p:spPr bwMode="auto">
          <a:xfrm>
            <a:off x="5469932" y="6532004"/>
            <a:ext cx="4184597" cy="343853"/>
          </a:xfrm>
          <a:prstGeom prst="rect">
            <a:avLst/>
          </a:prstGeom>
          <a:noFill/>
          <a:ln w="9525">
            <a:noFill/>
            <a:miter lim="800000"/>
            <a:headEnd/>
            <a:tailEnd/>
          </a:ln>
          <a:effectLst/>
        </p:spPr>
        <p:txBody>
          <a:bodyPr vert="horz" wrap="square" lIns="94463" tIns="47232" rIns="94463" bIns="47232" numCol="1" anchor="b" anchorCtr="0" compatLnSpc="1">
            <a:prstTxWarp prst="textNoShape">
              <a:avLst/>
            </a:prstTxWarp>
          </a:bodyPr>
          <a:lstStyle>
            <a:lvl1pPr algn="r">
              <a:defRPr sz="1200" u="none">
                <a:latin typeface="Arial" pitchFamily="34" charset="0"/>
              </a:defRPr>
            </a:lvl1pPr>
          </a:lstStyle>
          <a:p>
            <a:pPr>
              <a:defRPr/>
            </a:pPr>
            <a:fld id="{5B48C32D-2126-47DF-959B-1D1455B0B62A}" type="slidenum">
              <a:rPr lang="es-EC"/>
              <a:pPr>
                <a:defRPr/>
              </a:pPr>
              <a:t>‹Nº›</a:t>
            </a:fld>
            <a:endParaRPr lang="es-EC"/>
          </a:p>
        </p:txBody>
      </p:sp>
    </p:spTree>
    <p:extLst>
      <p:ext uri="{BB962C8B-B14F-4D97-AF65-F5344CB8AC3E}">
        <p14:creationId xmlns:p14="http://schemas.microsoft.com/office/powerpoint/2010/main" val="2264194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184597" cy="345047"/>
          </a:xfrm>
          <a:prstGeom prst="rect">
            <a:avLst/>
          </a:prstGeom>
        </p:spPr>
        <p:txBody>
          <a:bodyPr vert="horz" lIns="94463" tIns="47232" rIns="94463" bIns="47232" rtlCol="0"/>
          <a:lstStyle>
            <a:lvl1pPr algn="l">
              <a:defRPr sz="1200"/>
            </a:lvl1pPr>
          </a:lstStyle>
          <a:p>
            <a:endParaRPr lang="es-MX"/>
          </a:p>
        </p:txBody>
      </p:sp>
      <p:sp>
        <p:nvSpPr>
          <p:cNvPr id="3" name="Marcador de fecha 2"/>
          <p:cNvSpPr>
            <a:spLocks noGrp="1"/>
          </p:cNvSpPr>
          <p:nvPr>
            <p:ph type="dt" idx="1"/>
          </p:nvPr>
        </p:nvSpPr>
        <p:spPr>
          <a:xfrm>
            <a:off x="5469932" y="1"/>
            <a:ext cx="4184597" cy="345047"/>
          </a:xfrm>
          <a:prstGeom prst="rect">
            <a:avLst/>
          </a:prstGeom>
        </p:spPr>
        <p:txBody>
          <a:bodyPr vert="horz" lIns="94463" tIns="47232" rIns="94463" bIns="47232" rtlCol="0"/>
          <a:lstStyle>
            <a:lvl1pPr algn="r">
              <a:defRPr sz="1200"/>
            </a:lvl1pPr>
          </a:lstStyle>
          <a:p>
            <a:fld id="{CE42E919-B204-47C2-A9DB-B9CCE8ED71DA}" type="datetimeFigureOut">
              <a:rPr lang="es-MX" smtClean="0"/>
              <a:t>14/03/2017</a:t>
            </a:fld>
            <a:endParaRPr lang="es-MX"/>
          </a:p>
        </p:txBody>
      </p:sp>
      <p:sp>
        <p:nvSpPr>
          <p:cNvPr id="4" name="Marcador de imagen de diapositiva 3"/>
          <p:cNvSpPr>
            <a:spLocks noGrp="1" noRot="1" noChangeAspect="1"/>
          </p:cNvSpPr>
          <p:nvPr>
            <p:ph type="sldImg" idx="2"/>
          </p:nvPr>
        </p:nvSpPr>
        <p:spPr>
          <a:xfrm>
            <a:off x="3281363" y="860425"/>
            <a:ext cx="3094037" cy="2320925"/>
          </a:xfrm>
          <a:prstGeom prst="rect">
            <a:avLst/>
          </a:prstGeom>
          <a:noFill/>
          <a:ln w="12700">
            <a:solidFill>
              <a:prstClr val="black"/>
            </a:solidFill>
          </a:ln>
        </p:spPr>
        <p:txBody>
          <a:bodyPr vert="horz" lIns="94463" tIns="47232" rIns="94463" bIns="47232" rtlCol="0" anchor="ctr"/>
          <a:lstStyle/>
          <a:p>
            <a:endParaRPr lang="es-MX"/>
          </a:p>
        </p:txBody>
      </p:sp>
      <p:sp>
        <p:nvSpPr>
          <p:cNvPr id="5" name="Marcador de notas 4"/>
          <p:cNvSpPr>
            <a:spLocks noGrp="1"/>
          </p:cNvSpPr>
          <p:nvPr>
            <p:ph type="body" sz="quarter" idx="3"/>
          </p:nvPr>
        </p:nvSpPr>
        <p:spPr>
          <a:xfrm>
            <a:off x="965677" y="3309580"/>
            <a:ext cx="7725410" cy="2707839"/>
          </a:xfrm>
          <a:prstGeom prst="rect">
            <a:avLst/>
          </a:prstGeom>
        </p:spPr>
        <p:txBody>
          <a:bodyPr vert="horz" lIns="94463" tIns="47232" rIns="94463" bIns="4723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1" y="6532005"/>
            <a:ext cx="4184597" cy="345046"/>
          </a:xfrm>
          <a:prstGeom prst="rect">
            <a:avLst/>
          </a:prstGeom>
        </p:spPr>
        <p:txBody>
          <a:bodyPr vert="horz" lIns="94463" tIns="47232" rIns="94463" bIns="47232"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469932" y="6532005"/>
            <a:ext cx="4184597" cy="345046"/>
          </a:xfrm>
          <a:prstGeom prst="rect">
            <a:avLst/>
          </a:prstGeom>
        </p:spPr>
        <p:txBody>
          <a:bodyPr vert="horz" lIns="94463" tIns="47232" rIns="94463" bIns="47232" rtlCol="0" anchor="b"/>
          <a:lstStyle>
            <a:lvl1pPr algn="r">
              <a:defRPr sz="1200"/>
            </a:lvl1pPr>
          </a:lstStyle>
          <a:p>
            <a:fld id="{1D076FC5-71AD-4102-8AF5-52462DC6F3DD}" type="slidenum">
              <a:rPr lang="es-MX" smtClean="0"/>
              <a:t>‹Nº›</a:t>
            </a:fld>
            <a:endParaRPr lang="es-MX"/>
          </a:p>
        </p:txBody>
      </p:sp>
    </p:spTree>
    <p:extLst>
      <p:ext uri="{BB962C8B-B14F-4D97-AF65-F5344CB8AC3E}">
        <p14:creationId xmlns:p14="http://schemas.microsoft.com/office/powerpoint/2010/main" val="2132049499"/>
      </p:ext>
    </p:extLst>
  </p:cSld>
  <p:clrMap bg1="lt1" tx1="dk1" bg2="lt2" tx2="dk2" accent1="accent1" accent2="accent2" accent3="accent3" accent4="accent4" accent5="accent5" accent6="accent6" hlink="hlink" folHlink="folHlink"/>
  <p:notesStyle>
    <a:lvl1pPr marL="0" algn="l" defTabSz="914180" rtl="0" eaLnBrk="1" latinLnBrk="0" hangingPunct="1">
      <a:defRPr sz="1200" kern="1200">
        <a:solidFill>
          <a:schemeClr val="tx1"/>
        </a:solidFill>
        <a:latin typeface="+mn-lt"/>
        <a:ea typeface="+mn-ea"/>
        <a:cs typeface="+mn-cs"/>
      </a:defRPr>
    </a:lvl1pPr>
    <a:lvl2pPr marL="457090" algn="l" defTabSz="914180" rtl="0" eaLnBrk="1" latinLnBrk="0" hangingPunct="1">
      <a:defRPr sz="1200" kern="1200">
        <a:solidFill>
          <a:schemeClr val="tx1"/>
        </a:solidFill>
        <a:latin typeface="+mn-lt"/>
        <a:ea typeface="+mn-ea"/>
        <a:cs typeface="+mn-cs"/>
      </a:defRPr>
    </a:lvl2pPr>
    <a:lvl3pPr marL="914180" algn="l" defTabSz="914180" rtl="0" eaLnBrk="1" latinLnBrk="0" hangingPunct="1">
      <a:defRPr sz="1200" kern="1200">
        <a:solidFill>
          <a:schemeClr val="tx1"/>
        </a:solidFill>
        <a:latin typeface="+mn-lt"/>
        <a:ea typeface="+mn-ea"/>
        <a:cs typeface="+mn-cs"/>
      </a:defRPr>
    </a:lvl3pPr>
    <a:lvl4pPr marL="1371270" algn="l" defTabSz="914180" rtl="0" eaLnBrk="1" latinLnBrk="0" hangingPunct="1">
      <a:defRPr sz="1200" kern="1200">
        <a:solidFill>
          <a:schemeClr val="tx1"/>
        </a:solidFill>
        <a:latin typeface="+mn-lt"/>
        <a:ea typeface="+mn-ea"/>
        <a:cs typeface="+mn-cs"/>
      </a:defRPr>
    </a:lvl4pPr>
    <a:lvl5pPr marL="1828361" algn="l" defTabSz="914180" rtl="0" eaLnBrk="1" latinLnBrk="0" hangingPunct="1">
      <a:defRPr sz="1200" kern="1200">
        <a:solidFill>
          <a:schemeClr val="tx1"/>
        </a:solidFill>
        <a:latin typeface="+mn-lt"/>
        <a:ea typeface="+mn-ea"/>
        <a:cs typeface="+mn-cs"/>
      </a:defRPr>
    </a:lvl5pPr>
    <a:lvl6pPr marL="2285451" algn="l" defTabSz="914180" rtl="0" eaLnBrk="1" latinLnBrk="0" hangingPunct="1">
      <a:defRPr sz="1200" kern="1200">
        <a:solidFill>
          <a:schemeClr val="tx1"/>
        </a:solidFill>
        <a:latin typeface="+mn-lt"/>
        <a:ea typeface="+mn-ea"/>
        <a:cs typeface="+mn-cs"/>
      </a:defRPr>
    </a:lvl6pPr>
    <a:lvl7pPr marL="2742542" algn="l" defTabSz="914180" rtl="0" eaLnBrk="1" latinLnBrk="0" hangingPunct="1">
      <a:defRPr sz="1200" kern="1200">
        <a:solidFill>
          <a:schemeClr val="tx1"/>
        </a:solidFill>
        <a:latin typeface="+mn-lt"/>
        <a:ea typeface="+mn-ea"/>
        <a:cs typeface="+mn-cs"/>
      </a:defRPr>
    </a:lvl7pPr>
    <a:lvl8pPr marL="3199632" algn="l" defTabSz="914180" rtl="0" eaLnBrk="1" latinLnBrk="0" hangingPunct="1">
      <a:defRPr sz="1200" kern="1200">
        <a:solidFill>
          <a:schemeClr val="tx1"/>
        </a:solidFill>
        <a:latin typeface="+mn-lt"/>
        <a:ea typeface="+mn-ea"/>
        <a:cs typeface="+mn-cs"/>
      </a:defRPr>
    </a:lvl8pPr>
    <a:lvl9pPr marL="3656722" algn="l" defTabSz="9141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860425"/>
            <a:ext cx="3094037" cy="2320925"/>
          </a:xfrm>
        </p:spPr>
      </p:sp>
      <p:sp>
        <p:nvSpPr>
          <p:cNvPr id="3" name="Marcador de notas 2"/>
          <p:cNvSpPr>
            <a:spLocks noGrp="1"/>
          </p:cNvSpPr>
          <p:nvPr>
            <p:ph type="body" idx="1"/>
          </p:nvPr>
        </p:nvSpPr>
        <p:spPr/>
        <p:txBody>
          <a:bodyPr/>
          <a:lstStyle/>
          <a:p>
            <a:r>
              <a:rPr lang="es-MX" dirty="0" smtClean="0"/>
              <a:t>Buenos</a:t>
            </a:r>
            <a:r>
              <a:rPr lang="es-MX" baseline="0" dirty="0" smtClean="0"/>
              <a:t> días. =) </a:t>
            </a:r>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a:t>
            </a:fld>
            <a:endParaRPr lang="es-MX"/>
          </a:p>
        </p:txBody>
      </p:sp>
    </p:spTree>
    <p:extLst>
      <p:ext uri="{BB962C8B-B14F-4D97-AF65-F5344CB8AC3E}">
        <p14:creationId xmlns:p14="http://schemas.microsoft.com/office/powerpoint/2010/main" val="342584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860425"/>
            <a:ext cx="3094037" cy="2320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a:t>
            </a:fld>
            <a:endParaRPr lang="es-MX"/>
          </a:p>
        </p:txBody>
      </p:sp>
    </p:spTree>
    <p:extLst>
      <p:ext uri="{BB962C8B-B14F-4D97-AF65-F5344CB8AC3E}">
        <p14:creationId xmlns:p14="http://schemas.microsoft.com/office/powerpoint/2010/main" val="393870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860425"/>
            <a:ext cx="3094037" cy="2320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a:t>
            </a:fld>
            <a:endParaRPr lang="es-MX"/>
          </a:p>
        </p:txBody>
      </p:sp>
    </p:spTree>
    <p:extLst>
      <p:ext uri="{BB962C8B-B14F-4D97-AF65-F5344CB8AC3E}">
        <p14:creationId xmlns:p14="http://schemas.microsoft.com/office/powerpoint/2010/main" val="393870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860425"/>
            <a:ext cx="3094037" cy="2320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4</a:t>
            </a:fld>
            <a:endParaRPr lang="es-MX"/>
          </a:p>
        </p:txBody>
      </p:sp>
    </p:spTree>
    <p:extLst>
      <p:ext uri="{BB962C8B-B14F-4D97-AF65-F5344CB8AC3E}">
        <p14:creationId xmlns:p14="http://schemas.microsoft.com/office/powerpoint/2010/main" val="393870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860425"/>
            <a:ext cx="3094037" cy="2320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5</a:t>
            </a:fld>
            <a:endParaRPr lang="es-MX"/>
          </a:p>
        </p:txBody>
      </p:sp>
    </p:spTree>
    <p:extLst>
      <p:ext uri="{BB962C8B-B14F-4D97-AF65-F5344CB8AC3E}">
        <p14:creationId xmlns:p14="http://schemas.microsoft.com/office/powerpoint/2010/main" val="393870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281363" y="860425"/>
            <a:ext cx="3094037" cy="23209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7</a:t>
            </a:fld>
            <a:endParaRPr lang="es-MX"/>
          </a:p>
        </p:txBody>
      </p:sp>
    </p:spTree>
    <p:extLst>
      <p:ext uri="{BB962C8B-B14F-4D97-AF65-F5344CB8AC3E}">
        <p14:creationId xmlns:p14="http://schemas.microsoft.com/office/powerpoint/2010/main" val="393870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2"/>
          <a:ext cx="9163050" cy="5360988"/>
        </p:xfrm>
        <a:graphic>
          <a:graphicData uri="http://schemas.openxmlformats.org/presentationml/2006/ole">
            <mc:AlternateContent xmlns:mc="http://schemas.openxmlformats.org/markup-compatibility/2006">
              <mc:Choice xmlns:v="urn:schemas-microsoft-com:vml" Requires="v">
                <p:oleObj spid="_x0000_s56589"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2"/>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7"/>
            <a:ext cx="2133600" cy="476251"/>
          </a:xfrm>
          <a:prstGeom prst="rect">
            <a:avLst/>
          </a:prstGeom>
          <a:noFill/>
          <a:ln w="9525">
            <a:noFill/>
            <a:miter lim="800000"/>
            <a:headEnd/>
            <a:tailEnd/>
          </a:ln>
          <a:effectLst/>
        </p:spPr>
        <p:txBody>
          <a:bodyPr lIns="91418" tIns="45710" rIns="91418" bIns="45710"/>
          <a:lstStyle/>
          <a:p>
            <a:pPr>
              <a:defRPr/>
            </a:pPr>
            <a:endParaRPr lang="es-ES" sz="1400"/>
          </a:p>
        </p:txBody>
      </p:sp>
      <p:sp>
        <p:nvSpPr>
          <p:cNvPr id="4" name="Rectangle 25"/>
          <p:cNvSpPr>
            <a:spLocks noChangeArrowheads="1"/>
          </p:cNvSpPr>
          <p:nvPr userDrawn="1"/>
        </p:nvSpPr>
        <p:spPr bwMode="auto">
          <a:xfrm>
            <a:off x="3124200" y="6245227"/>
            <a:ext cx="2895600" cy="476251"/>
          </a:xfrm>
          <a:prstGeom prst="rect">
            <a:avLst/>
          </a:prstGeom>
          <a:noFill/>
          <a:ln w="9525">
            <a:noFill/>
            <a:miter lim="800000"/>
            <a:headEnd/>
            <a:tailEnd/>
          </a:ln>
          <a:effectLst/>
        </p:spPr>
        <p:txBody>
          <a:bodyPr lIns="91418" tIns="45710" rIns="91418" bIns="45710"/>
          <a:lstStyle/>
          <a:p>
            <a:pPr algn="ctr">
              <a:defRPr/>
            </a:pPr>
            <a:endParaRPr lang="es-ES" sz="1400"/>
          </a:p>
        </p:txBody>
      </p:sp>
      <p:sp>
        <p:nvSpPr>
          <p:cNvPr id="5" name="Rectangle 26"/>
          <p:cNvSpPr>
            <a:spLocks noChangeArrowheads="1"/>
          </p:cNvSpPr>
          <p:nvPr userDrawn="1"/>
        </p:nvSpPr>
        <p:spPr bwMode="auto">
          <a:xfrm>
            <a:off x="457200" y="6245227"/>
            <a:ext cx="2133600" cy="476251"/>
          </a:xfrm>
          <a:prstGeom prst="rect">
            <a:avLst/>
          </a:prstGeom>
          <a:noFill/>
          <a:ln w="9525">
            <a:noFill/>
            <a:miter lim="800000"/>
            <a:headEnd/>
            <a:tailEnd/>
          </a:ln>
          <a:effectLst/>
        </p:spPr>
        <p:txBody>
          <a:bodyPr lIns="91418" tIns="45710" rIns="91418" bIns="45710"/>
          <a:lstStyle/>
          <a:p>
            <a:pPr>
              <a:defRPr/>
            </a:pPr>
            <a:endParaRPr lang="es-ES" sz="1400"/>
          </a:p>
        </p:txBody>
      </p:sp>
      <p:sp>
        <p:nvSpPr>
          <p:cNvPr id="6" name="Rectangle 27"/>
          <p:cNvSpPr>
            <a:spLocks noChangeArrowheads="1"/>
          </p:cNvSpPr>
          <p:nvPr userDrawn="1"/>
        </p:nvSpPr>
        <p:spPr bwMode="auto">
          <a:xfrm>
            <a:off x="3071813" y="2286002"/>
            <a:ext cx="2895600" cy="476251"/>
          </a:xfrm>
          <a:prstGeom prst="rect">
            <a:avLst/>
          </a:prstGeom>
          <a:noFill/>
          <a:ln w="9525">
            <a:noFill/>
            <a:miter lim="800000"/>
            <a:headEnd/>
            <a:tailEnd/>
          </a:ln>
          <a:effectLst/>
        </p:spPr>
        <p:txBody>
          <a:bodyPr lIns="91418" tIns="45710" rIns="91418" bIns="45710"/>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6" y="153989"/>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6"/>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57400" cy="5851525"/>
          </a:xfrm>
          <a:prstGeom prst="rect">
            <a:avLst/>
          </a:prstGeom>
        </p:spPr>
        <p:txBody>
          <a:bodyPr vert="eaVert" lIns="91418" tIns="45710" rIns="91418" bIns="45710"/>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1"/>
            <a:ext cx="6019800" cy="5851525"/>
          </a:xfrm>
          <a:prstGeom prst="rect">
            <a:avLst/>
          </a:prstGeom>
        </p:spPr>
        <p:txBody>
          <a:bodyPr vert="eaVert" lIns="91418" tIns="45710" rIns="91418" bIns="45710"/>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1143000"/>
          </a:xfrm>
          <a:prstGeom prst="rect">
            <a:avLst/>
          </a:prstGeom>
        </p:spPr>
        <p:txBody>
          <a:bodyPr lIns="91418" tIns="45710" rIns="91418" bIns="45710"/>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1"/>
            <a:ext cx="8229600" cy="4525963"/>
          </a:xfrm>
          <a:prstGeom prst="rect">
            <a:avLst/>
          </a:prstGeom>
        </p:spPr>
        <p:txBody>
          <a:bodyPr lIns="91418" tIns="45710" rIns="91418" bIns="4571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a:prstGeom prst="rect">
            <a:avLst/>
          </a:prstGeom>
        </p:spPr>
        <p:txBody>
          <a:bodyPr lIns="91418" tIns="45710" rIns="91418" bIns="45710"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a:prstGeom prst="rect">
            <a:avLst/>
          </a:prstGeom>
        </p:spPr>
        <p:txBody>
          <a:bodyPr lIns="91418" tIns="45710" rIns="91418" bIns="45710" anchor="b"/>
          <a:lstStyle>
            <a:lvl1pPr marL="0" indent="0">
              <a:buNone/>
              <a:defRPr sz="2000"/>
            </a:lvl1pPr>
            <a:lvl2pPr marL="457090" indent="0">
              <a:buNone/>
              <a:defRPr sz="1800"/>
            </a:lvl2pPr>
            <a:lvl3pPr marL="914180" indent="0">
              <a:buNone/>
              <a:defRPr sz="1600"/>
            </a:lvl3pPr>
            <a:lvl4pPr marL="1371270" indent="0">
              <a:buNone/>
              <a:defRPr sz="1400"/>
            </a:lvl4pPr>
            <a:lvl5pPr marL="1828361" indent="0">
              <a:buNone/>
              <a:defRPr sz="1400"/>
            </a:lvl5pPr>
            <a:lvl6pPr marL="2285451" indent="0">
              <a:buNone/>
              <a:defRPr sz="1400"/>
            </a:lvl6pPr>
            <a:lvl7pPr marL="2742542" indent="0">
              <a:buNone/>
              <a:defRPr sz="1400"/>
            </a:lvl7pPr>
            <a:lvl8pPr marL="3199632" indent="0">
              <a:buNone/>
              <a:defRPr sz="1400"/>
            </a:lvl8pPr>
            <a:lvl9pPr marL="3656722"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1143000"/>
          </a:xfrm>
          <a:prstGeom prst="rect">
            <a:avLst/>
          </a:prstGeom>
        </p:spPr>
        <p:txBody>
          <a:bodyPr lIns="91418" tIns="45710" rIns="91418" bIns="45710"/>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a:prstGeom prst="rect">
            <a:avLst/>
          </a:prstGeom>
        </p:spPr>
        <p:txBody>
          <a:bodyPr lIns="91418" tIns="45710" rIns="91418" bIns="4571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a:prstGeom prst="rect">
            <a:avLst/>
          </a:prstGeom>
        </p:spPr>
        <p:txBody>
          <a:bodyPr lIns="91418" tIns="45710" rIns="91418" bIns="4571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1143000"/>
          </a:xfrm>
          <a:prstGeom prst="rect">
            <a:avLst/>
          </a:prstGeom>
        </p:spPr>
        <p:txBody>
          <a:bodyPr lIns="91418" tIns="45710" rIns="91418" bIns="45710"/>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4"/>
            <a:ext cx="4040188" cy="639763"/>
          </a:xfrm>
          <a:prstGeom prst="rect">
            <a:avLst/>
          </a:prstGeom>
        </p:spPr>
        <p:txBody>
          <a:bodyPr lIns="91418" tIns="45710" rIns="91418" bIns="45710"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lIns="91418" tIns="45710" rIns="91418" bIns="4571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9" y="1535114"/>
            <a:ext cx="4041775" cy="639763"/>
          </a:xfrm>
          <a:prstGeom prst="rect">
            <a:avLst/>
          </a:prstGeom>
        </p:spPr>
        <p:txBody>
          <a:bodyPr lIns="91418" tIns="45710" rIns="91418" bIns="45710"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2174875"/>
            <a:ext cx="4041775" cy="3951288"/>
          </a:xfrm>
          <a:prstGeom prst="rect">
            <a:avLst/>
          </a:prstGeom>
        </p:spPr>
        <p:txBody>
          <a:bodyPr lIns="91418" tIns="45710" rIns="91418" bIns="4571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1143000"/>
          </a:xfrm>
          <a:prstGeom prst="rect">
            <a:avLst/>
          </a:prstGeom>
        </p:spPr>
        <p:txBody>
          <a:bodyPr lIns="91418" tIns="45710" rIns="91418" bIns="45710"/>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1"/>
            <a:ext cx="3008313" cy="1162051"/>
          </a:xfrm>
          <a:prstGeom prst="rect">
            <a:avLst/>
          </a:prstGeom>
        </p:spPr>
        <p:txBody>
          <a:bodyPr lIns="91418" tIns="45710" rIns="91418" bIns="45710"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3"/>
            <a:ext cx="5111750" cy="5853113"/>
          </a:xfrm>
          <a:prstGeom prst="rect">
            <a:avLst/>
          </a:prstGeom>
        </p:spPr>
        <p:txBody>
          <a:bodyPr lIns="91418" tIns="45710" rIns="91418" bIns="4571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313" cy="4691063"/>
          </a:xfrm>
          <a:prstGeom prst="rect">
            <a:avLst/>
          </a:prstGeom>
        </p:spPr>
        <p:txBody>
          <a:bodyPr lIns="91418" tIns="45710" rIns="91418" bIns="45710"/>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2"/>
            <a:ext cx="5486400" cy="566739"/>
          </a:xfrm>
          <a:prstGeom prst="rect">
            <a:avLst/>
          </a:prstGeom>
        </p:spPr>
        <p:txBody>
          <a:bodyPr lIns="91418" tIns="45710" rIns="91418" bIns="45710"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lIns="91418" tIns="45710" rIns="91418" bIns="45710"/>
          <a:lstStyle>
            <a:lvl1pPr marL="0" indent="0">
              <a:buNone/>
              <a:defRPr sz="3200"/>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endParaRPr lang="es-ES" noProof="0" smtClean="0"/>
          </a:p>
        </p:txBody>
      </p:sp>
      <p:sp>
        <p:nvSpPr>
          <p:cNvPr id="4" name="3 Marcador de texto"/>
          <p:cNvSpPr>
            <a:spLocks noGrp="1"/>
          </p:cNvSpPr>
          <p:nvPr>
            <p:ph type="body" sz="half" idx="2"/>
          </p:nvPr>
        </p:nvSpPr>
        <p:spPr>
          <a:xfrm>
            <a:off x="1792288" y="5367339"/>
            <a:ext cx="5486400" cy="804863"/>
          </a:xfrm>
          <a:prstGeom prst="rect">
            <a:avLst/>
          </a:prstGeom>
        </p:spPr>
        <p:txBody>
          <a:bodyPr lIns="91418" tIns="45710" rIns="91418" bIns="45710"/>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29600" cy="1143000"/>
          </a:xfrm>
          <a:prstGeom prst="rect">
            <a:avLst/>
          </a:prstGeom>
        </p:spPr>
        <p:txBody>
          <a:bodyPr lIns="91418" tIns="45710" rIns="91418" bIns="45710"/>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lIns="91418" tIns="45710" rIns="91418" bIns="4571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91418" tIns="45710" rIns="91418" bIns="45710" anchor="ctr"/>
          <a:lstStyle/>
          <a:p>
            <a:pPr>
              <a:defRPr/>
            </a:pPr>
            <a:endParaRPr lang="es-ES"/>
          </a:p>
        </p:txBody>
      </p:sp>
      <p:sp>
        <p:nvSpPr>
          <p:cNvPr id="1045" name="Rectangle 21"/>
          <p:cNvSpPr>
            <a:spLocks noChangeArrowheads="1"/>
          </p:cNvSpPr>
          <p:nvPr userDrawn="1"/>
        </p:nvSpPr>
        <p:spPr bwMode="auto">
          <a:xfrm rot="10800000">
            <a:off x="3"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91418" tIns="45710" rIns="91418" bIns="45710" anchor="ctr"/>
          <a:lstStyle/>
          <a:p>
            <a:pPr>
              <a:defRPr/>
            </a:pPr>
            <a:endParaRPr lang="es-ES"/>
          </a:p>
        </p:txBody>
      </p:sp>
      <p:sp>
        <p:nvSpPr>
          <p:cNvPr id="1047" name="Line 23"/>
          <p:cNvSpPr>
            <a:spLocks noChangeShapeType="1"/>
          </p:cNvSpPr>
          <p:nvPr userDrawn="1"/>
        </p:nvSpPr>
        <p:spPr bwMode="auto">
          <a:xfrm rot="10800000" flipH="1">
            <a:off x="25403" y="6235700"/>
            <a:ext cx="6659563" cy="0"/>
          </a:xfrm>
          <a:prstGeom prst="line">
            <a:avLst/>
          </a:prstGeom>
          <a:noFill/>
          <a:ln w="38100">
            <a:solidFill>
              <a:srgbClr val="FF0000"/>
            </a:solidFill>
            <a:round/>
            <a:headEnd/>
            <a:tailEnd/>
          </a:ln>
          <a:effectLst/>
        </p:spPr>
        <p:txBody>
          <a:bodyPr lIns="91418" tIns="45710" rIns="91418" bIns="45710"/>
          <a:lstStyle/>
          <a:p>
            <a:pPr>
              <a:defRPr/>
            </a:pPr>
            <a:endParaRPr lang="es-ES"/>
          </a:p>
        </p:txBody>
      </p:sp>
      <p:sp>
        <p:nvSpPr>
          <p:cNvPr id="1048" name="Line 24"/>
          <p:cNvSpPr>
            <a:spLocks noChangeShapeType="1"/>
          </p:cNvSpPr>
          <p:nvPr userDrawn="1"/>
        </p:nvSpPr>
        <p:spPr bwMode="auto">
          <a:xfrm rot="10800000" flipH="1">
            <a:off x="25403" y="6283325"/>
            <a:ext cx="6659563" cy="0"/>
          </a:xfrm>
          <a:prstGeom prst="line">
            <a:avLst/>
          </a:prstGeom>
          <a:noFill/>
          <a:ln w="38100">
            <a:solidFill>
              <a:srgbClr val="006600"/>
            </a:solidFill>
            <a:round/>
            <a:headEnd/>
            <a:tailEnd/>
          </a:ln>
          <a:effectLst/>
        </p:spPr>
        <p:txBody>
          <a:bodyPr lIns="91418" tIns="45710" rIns="91418" bIns="45710"/>
          <a:lstStyle/>
          <a:p>
            <a:pPr>
              <a:defRPr/>
            </a:pPr>
            <a:endParaRPr lang="es-ES"/>
          </a:p>
        </p:txBody>
      </p:sp>
      <p:pic>
        <p:nvPicPr>
          <p:cNvPr id="3078" name="Picture 25" descr="LOGO-OFICIAL-transparente"/>
          <p:cNvPicPr>
            <a:picLocks noChangeAspect="1" noChangeArrowheads="1"/>
          </p:cNvPicPr>
          <p:nvPr userDrawn="1"/>
        </p:nvPicPr>
        <p:blipFill>
          <a:blip r:embed="rId14" cstate="print"/>
          <a:srcRect/>
          <a:stretch>
            <a:fillRect/>
          </a:stretch>
        </p:blipFill>
        <p:spPr bwMode="auto">
          <a:xfrm>
            <a:off x="6443667" y="5876926"/>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5"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6" r:id="rId11"/>
    <p:sldLayoutId id="2147484034"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09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18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27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361"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818" indent="-342818" algn="l" rtl="0" eaLnBrk="0" fontAlgn="base" hangingPunct="0">
        <a:spcBef>
          <a:spcPct val="20000"/>
        </a:spcBef>
        <a:spcAft>
          <a:spcPct val="0"/>
        </a:spcAft>
        <a:buChar char="•"/>
        <a:defRPr sz="2400">
          <a:solidFill>
            <a:schemeClr val="bg1"/>
          </a:solidFill>
          <a:latin typeface="+mn-lt"/>
          <a:ea typeface="+mn-ea"/>
          <a:cs typeface="+mn-cs"/>
        </a:defRPr>
      </a:lvl1pPr>
      <a:lvl2pPr marL="742772" indent="-285681" algn="l" rtl="0" eaLnBrk="0" fontAlgn="base" hangingPunct="0">
        <a:spcBef>
          <a:spcPct val="20000"/>
        </a:spcBef>
        <a:spcAft>
          <a:spcPct val="0"/>
        </a:spcAft>
        <a:buChar char="–"/>
        <a:defRPr sz="2400">
          <a:solidFill>
            <a:schemeClr val="bg1"/>
          </a:solidFill>
          <a:latin typeface="+mn-lt"/>
        </a:defRPr>
      </a:lvl2pPr>
      <a:lvl3pPr marL="1142726" indent="-228545" algn="l" rtl="0" eaLnBrk="0" fontAlgn="base" hangingPunct="0">
        <a:spcBef>
          <a:spcPct val="20000"/>
        </a:spcBef>
        <a:spcAft>
          <a:spcPct val="0"/>
        </a:spcAft>
        <a:buChar char="•"/>
        <a:defRPr sz="2400">
          <a:solidFill>
            <a:schemeClr val="bg1"/>
          </a:solidFill>
          <a:latin typeface="+mn-lt"/>
        </a:defRPr>
      </a:lvl3pPr>
      <a:lvl4pPr marL="1599816" indent="-228545" algn="l" rtl="0" eaLnBrk="0" fontAlgn="base" hangingPunct="0">
        <a:spcBef>
          <a:spcPct val="20000"/>
        </a:spcBef>
        <a:spcAft>
          <a:spcPct val="0"/>
        </a:spcAft>
        <a:buChar char="–"/>
        <a:defRPr sz="2400">
          <a:solidFill>
            <a:schemeClr val="bg1"/>
          </a:solidFill>
          <a:latin typeface="+mn-lt"/>
        </a:defRPr>
      </a:lvl4pPr>
      <a:lvl5pPr marL="2056906" indent="-228545" algn="l" rtl="0" eaLnBrk="0" fontAlgn="base" hangingPunct="0">
        <a:spcBef>
          <a:spcPct val="20000"/>
        </a:spcBef>
        <a:spcAft>
          <a:spcPct val="0"/>
        </a:spcAft>
        <a:buChar char="»"/>
        <a:defRPr sz="2400">
          <a:solidFill>
            <a:schemeClr val="bg1"/>
          </a:solidFill>
          <a:latin typeface="+mn-lt"/>
        </a:defRPr>
      </a:lvl5pPr>
      <a:lvl6pPr marL="2513996" indent="-228545" algn="l" rtl="0" fontAlgn="base">
        <a:spcBef>
          <a:spcPct val="20000"/>
        </a:spcBef>
        <a:spcAft>
          <a:spcPct val="0"/>
        </a:spcAft>
        <a:buChar char="»"/>
        <a:defRPr sz="2400">
          <a:solidFill>
            <a:schemeClr val="bg1"/>
          </a:solidFill>
          <a:latin typeface="+mn-lt"/>
        </a:defRPr>
      </a:lvl6pPr>
      <a:lvl7pPr marL="2971086" indent="-228545" algn="l" rtl="0" fontAlgn="base">
        <a:spcBef>
          <a:spcPct val="20000"/>
        </a:spcBef>
        <a:spcAft>
          <a:spcPct val="0"/>
        </a:spcAft>
        <a:buChar char="»"/>
        <a:defRPr sz="2400">
          <a:solidFill>
            <a:schemeClr val="bg1"/>
          </a:solidFill>
          <a:latin typeface="+mn-lt"/>
        </a:defRPr>
      </a:lvl7pPr>
      <a:lvl8pPr marL="3428178" indent="-228545" algn="l" rtl="0" fontAlgn="base">
        <a:spcBef>
          <a:spcPct val="20000"/>
        </a:spcBef>
        <a:spcAft>
          <a:spcPct val="0"/>
        </a:spcAft>
        <a:buChar char="»"/>
        <a:defRPr sz="2400">
          <a:solidFill>
            <a:schemeClr val="bg1"/>
          </a:solidFill>
          <a:latin typeface="+mn-lt"/>
        </a:defRPr>
      </a:lvl8pPr>
      <a:lvl9pPr marL="3885268" indent="-228545"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8.xml"/><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openxmlformats.org/officeDocument/2006/relationships/image" Target="../media/image21.png"/><Relationship Id="rId5" Type="http://schemas.openxmlformats.org/officeDocument/2006/relationships/diagramColors" Target="../diagrams/colors8.xml"/><Relationship Id="rId10" Type="http://schemas.openxmlformats.org/officeDocument/2006/relationships/image" Target="../media/image20.png"/><Relationship Id="rId4" Type="http://schemas.openxmlformats.org/officeDocument/2006/relationships/diagramQuickStyle" Target="../diagrams/quickStyle8.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53.png"/><Relationship Id="rId7" Type="http://schemas.openxmlformats.org/officeDocument/2006/relationships/diagramLayout" Target="../diagrams/layout13.xml"/><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diagramData" Target="../diagrams/data13.xml"/><Relationship Id="rId5" Type="http://schemas.openxmlformats.org/officeDocument/2006/relationships/hyperlink" Target="Pendientes%20Autopista%20G.%20R..pdf" TargetMode="External"/><Relationship Id="rId10" Type="http://schemas.microsoft.com/office/2007/relationships/diagramDrawing" Target="../diagrams/drawing13.xml"/><Relationship Id="rId4" Type="http://schemas.openxmlformats.org/officeDocument/2006/relationships/hyperlink" Target="Planos%20Tem&#225;ticos.pdf" TargetMode="External"/><Relationship Id="rId9" Type="http://schemas.openxmlformats.org/officeDocument/2006/relationships/diagramColors" Target="../diagrams/colors13.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8.jpeg"/><Relationship Id="rId4" Type="http://schemas.openxmlformats.org/officeDocument/2006/relationships/diagramData" Target="../diagrams/data4.xml"/><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Layout" Target="../diagrams/layout16.xml"/><Relationship Id="rId7" Type="http://schemas.openxmlformats.org/officeDocument/2006/relationships/image" Target="../media/image63.png"/><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0.png"/></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4294967295"/>
          </p:nvPr>
        </p:nvSpPr>
        <p:spPr bwMode="auto">
          <a:xfrm>
            <a:off x="1038227" y="989016"/>
            <a:ext cx="8105775" cy="4975225"/>
          </a:xfrm>
          <a:prstGeom prst="rect">
            <a:avLst/>
          </a:prstGeom>
          <a:noFill/>
          <a:ln>
            <a:miter lim="800000"/>
            <a:headEnd/>
            <a:tailEnd/>
          </a:ln>
        </p:spPr>
        <p:txBody>
          <a:bodyPr lIns="91418" tIns="45710" rIns="91418" bIns="45710"/>
          <a:lstStyle/>
          <a:p>
            <a:pPr marL="0" indent="0" algn="ctr">
              <a:buNone/>
            </a:pPr>
            <a:endParaRPr lang="es-EC" sz="1800" b="1" dirty="0">
              <a:solidFill>
                <a:schemeClr val="tx1"/>
              </a:solidFill>
              <a:latin typeface="Calibri" panose="020F0502020204030204" pitchFamily="34" charset="0"/>
            </a:endParaRPr>
          </a:p>
          <a:p>
            <a:pPr marL="0" indent="0" algn="ctr">
              <a:buNone/>
            </a:pPr>
            <a:endParaRPr lang="es-EC" sz="1800" b="1" dirty="0">
              <a:solidFill>
                <a:schemeClr val="tx1"/>
              </a:solidFill>
              <a:latin typeface="Calibri" panose="020F0502020204030204" pitchFamily="34" charset="0"/>
            </a:endParaRPr>
          </a:p>
          <a:p>
            <a:pPr marL="0" indent="0" algn="ctr">
              <a:buNone/>
            </a:pPr>
            <a:r>
              <a:rPr lang="es-EC" b="1" dirty="0">
                <a:solidFill>
                  <a:schemeClr val="tx1"/>
                </a:solidFill>
              </a:rPr>
              <a:t>TEMA: </a:t>
            </a:r>
            <a:r>
              <a:rPr lang="es-EC" b="1" dirty="0" smtClean="0">
                <a:solidFill>
                  <a:schemeClr val="tx1"/>
                </a:solidFill>
              </a:rPr>
              <a:t>ESTUDIO DE PREFACTIBILIDAD </a:t>
            </a:r>
            <a:r>
              <a:rPr lang="es-MX" b="1" dirty="0" smtClean="0">
                <a:solidFill>
                  <a:schemeClr val="tx1"/>
                </a:solidFill>
              </a:rPr>
              <a:t>DE </a:t>
            </a:r>
            <a:r>
              <a:rPr lang="es-MX" b="1" dirty="0">
                <a:solidFill>
                  <a:schemeClr val="tx1"/>
                </a:solidFill>
              </a:rPr>
              <a:t>UNA </a:t>
            </a:r>
            <a:r>
              <a:rPr lang="es-MX" b="1" dirty="0" smtClean="0">
                <a:solidFill>
                  <a:schemeClr val="tx1"/>
                </a:solidFill>
              </a:rPr>
              <a:t>CICLOVIA EN LA AUTOPISTA GENERAL RUMIÑAHUI</a:t>
            </a:r>
          </a:p>
          <a:p>
            <a:pPr marL="0" indent="0" algn="ctr">
              <a:buNone/>
            </a:pPr>
            <a:endParaRPr lang="es-EC" b="1" dirty="0" smtClean="0">
              <a:solidFill>
                <a:schemeClr val="tx1"/>
              </a:solidFill>
              <a:latin typeface="Calibri" panose="020F0502020204030204" pitchFamily="34" charset="0"/>
            </a:endParaRPr>
          </a:p>
          <a:p>
            <a:pPr marL="0" indent="0" algn="ctr">
              <a:buNone/>
            </a:pPr>
            <a:endParaRPr lang="es-EC" b="1" dirty="0">
              <a:solidFill>
                <a:schemeClr val="tx1"/>
              </a:solidFill>
              <a:latin typeface="Calibri" panose="020F0502020204030204" pitchFamily="34" charset="0"/>
            </a:endParaRPr>
          </a:p>
          <a:p>
            <a:pPr marL="0" indent="0" algn="ctr">
              <a:buNone/>
            </a:pPr>
            <a:r>
              <a:rPr lang="es-EC" b="1" dirty="0" smtClean="0">
                <a:solidFill>
                  <a:schemeClr val="tx1"/>
                </a:solidFill>
                <a:latin typeface="Calibri" panose="020F0502020204030204" pitchFamily="34" charset="0"/>
              </a:rPr>
              <a:t>AUTOR: MARJORIE ARIAS </a:t>
            </a:r>
            <a:endParaRPr lang="es-EC" b="1" dirty="0">
              <a:solidFill>
                <a:schemeClr val="tx1"/>
              </a:solidFill>
              <a:latin typeface="Calibri" panose="020F0502020204030204" pitchFamily="34" charset="0"/>
            </a:endParaRPr>
          </a:p>
          <a:p>
            <a:pPr marL="0" indent="0" algn="ctr">
              <a:buNone/>
            </a:pPr>
            <a:r>
              <a:rPr lang="es-EC" b="1" dirty="0">
                <a:solidFill>
                  <a:schemeClr val="tx1"/>
                </a:solidFill>
                <a:latin typeface="Calibri" panose="020F0502020204030204" pitchFamily="34" charset="0"/>
              </a:rPr>
              <a:t> DIRECTOR: </a:t>
            </a:r>
            <a:r>
              <a:rPr lang="es-EC" b="1" dirty="0" smtClean="0">
                <a:solidFill>
                  <a:schemeClr val="tx1"/>
                </a:solidFill>
                <a:latin typeface="Calibri" panose="020F0502020204030204" pitchFamily="34" charset="0"/>
              </a:rPr>
              <a:t>ING. CAROLINA ROBALINO</a:t>
            </a:r>
            <a:endParaRPr lang="es-EC" b="1" dirty="0">
              <a:solidFill>
                <a:schemeClr val="tx1"/>
              </a:solidFill>
              <a:latin typeface="Calibri" panose="020F0502020204030204" pitchFamily="34" charset="0"/>
            </a:endParaRPr>
          </a:p>
          <a:p>
            <a:pPr algn="ctr">
              <a:buFontTx/>
              <a:buNone/>
            </a:pPr>
            <a:endParaRPr lang="es-ES" b="1" dirty="0" smtClean="0">
              <a:solidFill>
                <a:schemeClr val="tx1"/>
              </a:solidFill>
              <a:latin typeface="Calibri" panose="020F0502020204030204" pitchFamily="34" charset="0"/>
            </a:endParaRPr>
          </a:p>
          <a:p>
            <a:pPr algn="ctr">
              <a:buFontTx/>
              <a:buNone/>
            </a:pPr>
            <a:r>
              <a:rPr lang="es-ES" b="1" dirty="0" smtClean="0">
                <a:solidFill>
                  <a:schemeClr val="tx1"/>
                </a:solidFill>
                <a:latin typeface="Calibri" panose="020F0502020204030204" pitchFamily="34" charset="0"/>
              </a:rPr>
              <a:t>SANGOLQUÍ, MARZO 2017</a:t>
            </a:r>
          </a:p>
          <a:p>
            <a:pPr algn="ctr">
              <a:buFontTx/>
              <a:buNone/>
            </a:pPr>
            <a:endParaRPr lang="es-ES" sz="1800" b="1" dirty="0">
              <a:solidFill>
                <a:schemeClr val="tx1"/>
              </a:solidFill>
              <a:latin typeface="Calibri" panose="020F0502020204030204" pitchFamily="34" charset="0"/>
            </a:endParaRPr>
          </a:p>
          <a:p>
            <a:pPr algn="ctr">
              <a:buFontTx/>
              <a:buNone/>
            </a:pPr>
            <a:endParaRPr lang="es-ES" sz="4400" b="1" dirty="0">
              <a:solidFill>
                <a:schemeClr val="tx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43" y="196993"/>
            <a:ext cx="2713062" cy="78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OBJETIVOS</a:t>
            </a:r>
            <a:endParaRPr lang="es-EC" sz="2800" u="none" dirty="0">
              <a:solidFill>
                <a:srgbClr val="CC0000"/>
              </a:solidFill>
              <a:effectLst/>
            </a:endParaRPr>
          </a:p>
        </p:txBody>
      </p:sp>
      <p:sp>
        <p:nvSpPr>
          <p:cNvPr id="3" name="2 CuadroTexto"/>
          <p:cNvSpPr txBox="1"/>
          <p:nvPr/>
        </p:nvSpPr>
        <p:spPr>
          <a:xfrm>
            <a:off x="203994" y="682625"/>
            <a:ext cx="8770937" cy="5909290"/>
          </a:xfrm>
          <a:prstGeom prst="rect">
            <a:avLst/>
          </a:prstGeom>
          <a:noFill/>
        </p:spPr>
        <p:txBody>
          <a:bodyPr wrap="square" lIns="91418" tIns="45710" rIns="91418" bIns="45710" rtlCol="0">
            <a:spAutoFit/>
          </a:bodyPr>
          <a:lstStyle/>
          <a:p>
            <a:pPr algn="just">
              <a:lnSpc>
                <a:spcPct val="150000"/>
              </a:lnSpc>
            </a:pPr>
            <a:r>
              <a:rPr lang="es-EC" b="1" u="none" dirty="0" smtClean="0"/>
              <a:t>Objetivo General</a:t>
            </a:r>
            <a:endParaRPr lang="es-EC" b="1" u="none" dirty="0"/>
          </a:p>
          <a:p>
            <a:pPr algn="just">
              <a:lnSpc>
                <a:spcPct val="150000"/>
              </a:lnSpc>
            </a:pPr>
            <a:r>
              <a:rPr lang="es-EC" u="none" dirty="0"/>
              <a:t>Ejecutar el estudio de prefactibilidad de la ciclovía en la Autopista General  Rumiñahui.</a:t>
            </a:r>
          </a:p>
          <a:p>
            <a:pPr algn="just">
              <a:lnSpc>
                <a:spcPct val="150000"/>
              </a:lnSpc>
            </a:pPr>
            <a:endParaRPr lang="es-EC" b="1" u="none" dirty="0"/>
          </a:p>
          <a:p>
            <a:pPr algn="just">
              <a:lnSpc>
                <a:spcPct val="150000"/>
              </a:lnSpc>
            </a:pPr>
            <a:r>
              <a:rPr lang="es-EC" b="1" u="none" dirty="0" smtClean="0"/>
              <a:t>Objetivos </a:t>
            </a:r>
            <a:r>
              <a:rPr lang="es-EC" b="1" u="none" dirty="0"/>
              <a:t>Específicos</a:t>
            </a:r>
          </a:p>
          <a:p>
            <a:pPr marL="285681" indent="-285681" algn="just">
              <a:lnSpc>
                <a:spcPct val="150000"/>
              </a:lnSpc>
              <a:buFont typeface="Arial" pitchFamily="34" charset="0"/>
              <a:buChar char="•"/>
            </a:pPr>
            <a:r>
              <a:rPr lang="es-EC" u="none" dirty="0" smtClean="0"/>
              <a:t>Realizar </a:t>
            </a:r>
            <a:r>
              <a:rPr lang="es-EC" u="none" dirty="0"/>
              <a:t>un estudio de prefactibilidad de la ciclovía en la Autopista General Rumiñahui entre los sectores el Triángulo hasta el Puente 1.</a:t>
            </a:r>
          </a:p>
          <a:p>
            <a:pPr marL="285681" indent="-285681" algn="just">
              <a:lnSpc>
                <a:spcPct val="150000"/>
              </a:lnSpc>
              <a:buFont typeface="Arial" pitchFamily="34" charset="0"/>
              <a:buChar char="•"/>
            </a:pPr>
            <a:r>
              <a:rPr lang="es-EC" u="none" dirty="0"/>
              <a:t>Demostrar la viabilidad positiva o negativa del proyecto y los recursos necesarios.</a:t>
            </a:r>
          </a:p>
          <a:p>
            <a:pPr marL="285681" indent="-285681" algn="just">
              <a:lnSpc>
                <a:spcPct val="150000"/>
              </a:lnSpc>
              <a:buFont typeface="Arial" pitchFamily="34" charset="0"/>
              <a:buChar char="•"/>
            </a:pPr>
            <a:r>
              <a:rPr lang="es-EC" u="none" dirty="0"/>
              <a:t>Presentar alternativas de rutas de la ciclovía como una opción más de recreación y movilidad para los ciudadanos de las parroquias del Cantón Rumiñahui y del Cantón Quito que se encuentran cercanas a la ubicación del proyecto.</a:t>
            </a:r>
          </a:p>
          <a:p>
            <a:pPr marL="285681" indent="-285681" algn="just">
              <a:lnSpc>
                <a:spcPct val="150000"/>
              </a:lnSpc>
              <a:buFont typeface="Arial" pitchFamily="34" charset="0"/>
              <a:buChar char="•"/>
            </a:pPr>
            <a:r>
              <a:rPr lang="es-EC" u="none" dirty="0"/>
              <a:t>Usar las normas técnicas nacionales e internacionales para un adecuado diseño de cada elemento y componente del proyecto. </a:t>
            </a:r>
          </a:p>
          <a:p>
            <a:pPr algn="just">
              <a:lnSpc>
                <a:spcPct val="150000"/>
              </a:lnSpc>
            </a:pPr>
            <a:endParaRPr lang="es-EC" u="none" dirty="0"/>
          </a:p>
        </p:txBody>
      </p:sp>
    </p:spTree>
    <p:extLst>
      <p:ext uri="{BB962C8B-B14F-4D97-AF65-F5344CB8AC3E}">
        <p14:creationId xmlns:p14="http://schemas.microsoft.com/office/powerpoint/2010/main" val="5192865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ALCANCE</a:t>
            </a:r>
            <a:endParaRPr lang="es-EC" sz="2800" u="none" dirty="0">
              <a:solidFill>
                <a:srgbClr val="CC0000"/>
              </a:solidFill>
              <a:effectLst/>
            </a:endParaRPr>
          </a:p>
        </p:txBody>
      </p:sp>
      <p:sp>
        <p:nvSpPr>
          <p:cNvPr id="3" name="2 CuadroTexto"/>
          <p:cNvSpPr txBox="1"/>
          <p:nvPr/>
        </p:nvSpPr>
        <p:spPr>
          <a:xfrm>
            <a:off x="307844" y="823405"/>
            <a:ext cx="8563243" cy="872013"/>
          </a:xfrm>
          <a:prstGeom prst="rect">
            <a:avLst/>
          </a:prstGeom>
          <a:noFill/>
        </p:spPr>
        <p:txBody>
          <a:bodyPr wrap="square" lIns="91418" tIns="45710" rIns="91418" bIns="45710" rtlCol="0">
            <a:spAutoFit/>
          </a:bodyPr>
          <a:lstStyle/>
          <a:p>
            <a:pPr algn="just">
              <a:lnSpc>
                <a:spcPct val="150000"/>
              </a:lnSpc>
            </a:pPr>
            <a:r>
              <a:rPr lang="es-EC" u="none" dirty="0"/>
              <a:t>O</a:t>
            </a:r>
            <a:r>
              <a:rPr lang="es-EC" u="none" dirty="0" smtClean="0"/>
              <a:t>btener </a:t>
            </a:r>
            <a:r>
              <a:rPr lang="es-EC" u="none" dirty="0"/>
              <a:t>una </a:t>
            </a:r>
            <a:r>
              <a:rPr lang="es-EC" u="none" dirty="0" smtClean="0"/>
              <a:t>respuesta </a:t>
            </a:r>
            <a:r>
              <a:rPr lang="es-EC" u="none" dirty="0"/>
              <a:t>a la interrogante de la posibilidad de crear una ciclovía en la Autopista General Rumiñahui, demostrándolo a </a:t>
            </a:r>
            <a:r>
              <a:rPr lang="es-EC" u="none" dirty="0" smtClean="0"/>
              <a:t>través de: </a:t>
            </a:r>
          </a:p>
        </p:txBody>
      </p:sp>
      <p:graphicFrame>
        <p:nvGraphicFramePr>
          <p:cNvPr id="4" name="3 Diagrama"/>
          <p:cNvGraphicFramePr/>
          <p:nvPr>
            <p:extLst>
              <p:ext uri="{D42A27DB-BD31-4B8C-83A1-F6EECF244321}">
                <p14:modId xmlns:p14="http://schemas.microsoft.com/office/powerpoint/2010/main" val="1200908008"/>
              </p:ext>
            </p:extLst>
          </p:nvPr>
        </p:nvGraphicFramePr>
        <p:xfrm>
          <a:off x="1397000" y="2025618"/>
          <a:ext cx="6705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87761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LIMITACIONES</a:t>
            </a:r>
            <a:endParaRPr lang="es-EC" sz="2800" u="none" dirty="0">
              <a:solidFill>
                <a:srgbClr val="CC0000"/>
              </a:solidFill>
              <a:effectLst/>
            </a:endParaRPr>
          </a:p>
        </p:txBody>
      </p:sp>
      <p:graphicFrame>
        <p:nvGraphicFramePr>
          <p:cNvPr id="4" name="3 Diagrama"/>
          <p:cNvGraphicFramePr/>
          <p:nvPr>
            <p:extLst>
              <p:ext uri="{D42A27DB-BD31-4B8C-83A1-F6EECF244321}">
                <p14:modId xmlns:p14="http://schemas.microsoft.com/office/powerpoint/2010/main" val="55365197"/>
              </p:ext>
            </p:extLst>
          </p:nvPr>
        </p:nvGraphicFramePr>
        <p:xfrm>
          <a:off x="203200" y="692153"/>
          <a:ext cx="8191500" cy="502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145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METODOLOGÍA</a:t>
            </a:r>
            <a:endParaRPr lang="es-EC" sz="2800" u="none" dirty="0">
              <a:solidFill>
                <a:srgbClr val="CC0000"/>
              </a:solidFill>
              <a:effectLst/>
            </a:endParaRPr>
          </a:p>
        </p:txBody>
      </p:sp>
      <p:sp>
        <p:nvSpPr>
          <p:cNvPr id="3" name="2 CuadroTexto"/>
          <p:cNvSpPr txBox="1"/>
          <p:nvPr/>
        </p:nvSpPr>
        <p:spPr>
          <a:xfrm>
            <a:off x="205410" y="577850"/>
            <a:ext cx="8444709" cy="1338808"/>
          </a:xfrm>
          <a:prstGeom prst="rect">
            <a:avLst/>
          </a:prstGeom>
          <a:noFill/>
        </p:spPr>
        <p:txBody>
          <a:bodyPr wrap="square" lIns="91418" tIns="45710" rIns="91418" bIns="45710" rtlCol="0">
            <a:spAutoFit/>
          </a:bodyPr>
          <a:lstStyle/>
          <a:p>
            <a:pPr algn="just">
              <a:lnSpc>
                <a:spcPct val="150000"/>
              </a:lnSpc>
            </a:pPr>
            <a:r>
              <a:rPr lang="es-EC" b="1" u="none" dirty="0" smtClean="0"/>
              <a:t>TRABAJO DE CAMPO</a:t>
            </a:r>
          </a:p>
          <a:p>
            <a:pPr algn="just">
              <a:lnSpc>
                <a:spcPct val="150000"/>
              </a:lnSpc>
            </a:pPr>
            <a:r>
              <a:rPr lang="es-EC" u="none" dirty="0" smtClean="0"/>
              <a:t>Este </a:t>
            </a:r>
            <a:r>
              <a:rPr lang="es-EC" u="none" dirty="0"/>
              <a:t>tipo de investigación fue la primera que se llevó a </a:t>
            </a:r>
            <a:r>
              <a:rPr lang="es-EC" u="none" dirty="0" smtClean="0"/>
              <a:t>cabo, sin </a:t>
            </a:r>
            <a:r>
              <a:rPr lang="es-EC" u="none" dirty="0"/>
              <a:t>este tipo de investigación no fuera posible la obtención de </a:t>
            </a:r>
            <a:r>
              <a:rPr lang="es-EC" u="none" dirty="0" smtClean="0"/>
              <a:t>resultados</a:t>
            </a:r>
            <a:r>
              <a:rPr lang="es-EC" u="none" dirty="0"/>
              <a:t>.</a:t>
            </a:r>
          </a:p>
        </p:txBody>
      </p:sp>
      <p:pic>
        <p:nvPicPr>
          <p:cNvPr id="57347" name="Picture 3" descr="D:\RESPALDO MARJORIE\TESIS2\FOTOS AUTOPISTA\IMG_41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2920" y="2197100"/>
            <a:ext cx="3117043" cy="2337782"/>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D:\RESPALDO MARJORIE\TESIS2\FOTOS AUTOPISTA\13233317_992009074188317_127594104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12950">
            <a:off x="574015" y="2676530"/>
            <a:ext cx="24003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D:\RESPALDO MARJORIE\TESIS2\FOTOS AUTOPISTA\Lunes_martes_15y16_agosto\DSC085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523" y="2197100"/>
            <a:ext cx="2002960" cy="356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96194"/>
      </p:ext>
    </p:extLst>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METODOLOGÍA</a:t>
            </a:r>
            <a:endParaRPr lang="es-EC" sz="2800" u="none" dirty="0">
              <a:solidFill>
                <a:srgbClr val="CC0000"/>
              </a:solidFill>
              <a:effectLst/>
            </a:endParaRPr>
          </a:p>
        </p:txBody>
      </p:sp>
      <p:sp>
        <p:nvSpPr>
          <p:cNvPr id="3" name="2 CuadroTexto"/>
          <p:cNvSpPr txBox="1"/>
          <p:nvPr/>
        </p:nvSpPr>
        <p:spPr>
          <a:xfrm>
            <a:off x="3067977" y="3028239"/>
            <a:ext cx="3042975" cy="507811"/>
          </a:xfrm>
          <a:prstGeom prst="rect">
            <a:avLst/>
          </a:prstGeom>
          <a:noFill/>
        </p:spPr>
        <p:txBody>
          <a:bodyPr wrap="square" lIns="91418" tIns="45710" rIns="91418" bIns="45710" rtlCol="0">
            <a:spAutoFit/>
          </a:bodyPr>
          <a:lstStyle/>
          <a:p>
            <a:pPr algn="just">
              <a:lnSpc>
                <a:spcPct val="150000"/>
              </a:lnSpc>
            </a:pPr>
            <a:r>
              <a:rPr lang="es-EC" b="1" u="none" dirty="0" smtClean="0"/>
              <a:t>TRABAJO DE OFICINA</a:t>
            </a:r>
            <a:endParaRPr lang="es-EC" u="none" dirty="0" smtClean="0"/>
          </a:p>
        </p:txBody>
      </p:sp>
      <p:cxnSp>
        <p:nvCxnSpPr>
          <p:cNvPr id="5" name="4 Conector recto de flecha"/>
          <p:cNvCxnSpPr>
            <a:endCxn id="6" idx="3"/>
          </p:cNvCxnSpPr>
          <p:nvPr/>
        </p:nvCxnSpPr>
        <p:spPr>
          <a:xfrm flipH="1">
            <a:off x="2352676" y="3389101"/>
            <a:ext cx="838131" cy="2938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5 Rectángulo redondeado"/>
          <p:cNvSpPr/>
          <p:nvPr/>
        </p:nvSpPr>
        <p:spPr>
          <a:xfrm>
            <a:off x="393038" y="2959100"/>
            <a:ext cx="1959638"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Recopilación de bibliografía sobre normas</a:t>
            </a:r>
            <a:endParaRPr lang="es-EC" dirty="0">
              <a:solidFill>
                <a:schemeClr val="tx1"/>
              </a:solidFill>
            </a:endParaRPr>
          </a:p>
        </p:txBody>
      </p:sp>
      <p:sp>
        <p:nvSpPr>
          <p:cNvPr id="7" name="6 Rectángulo redondeado"/>
          <p:cNvSpPr/>
          <p:nvPr/>
        </p:nvSpPr>
        <p:spPr>
          <a:xfrm>
            <a:off x="3171162" y="4813300"/>
            <a:ext cx="245110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Análisis de resultados obtenidos de las encuestas</a:t>
            </a:r>
            <a:endParaRPr lang="es-EC" dirty="0">
              <a:solidFill>
                <a:schemeClr val="tx1"/>
              </a:solidFill>
            </a:endParaRPr>
          </a:p>
        </p:txBody>
      </p:sp>
      <p:sp>
        <p:nvSpPr>
          <p:cNvPr id="8" name="7 Rectángulo redondeado"/>
          <p:cNvSpPr/>
          <p:nvPr/>
        </p:nvSpPr>
        <p:spPr>
          <a:xfrm>
            <a:off x="6654800" y="3022603"/>
            <a:ext cx="2222500" cy="914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Redacción del proyecto como </a:t>
            </a:r>
            <a:r>
              <a:rPr lang="es-EC" u="none" dirty="0" smtClean="0">
                <a:solidFill>
                  <a:schemeClr val="tx1"/>
                </a:solidFill>
              </a:rPr>
              <a:t>tal</a:t>
            </a:r>
            <a:endParaRPr lang="es-EC" dirty="0">
              <a:solidFill>
                <a:schemeClr val="tx1"/>
              </a:solidFill>
            </a:endParaRPr>
          </a:p>
        </p:txBody>
      </p:sp>
      <p:sp>
        <p:nvSpPr>
          <p:cNvPr id="9" name="8 Rectángulo redondeado"/>
          <p:cNvSpPr/>
          <p:nvPr/>
        </p:nvSpPr>
        <p:spPr>
          <a:xfrm>
            <a:off x="837242" y="980126"/>
            <a:ext cx="259080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Diseño geométrico de la </a:t>
            </a:r>
            <a:r>
              <a:rPr lang="es-EC" u="none" dirty="0" smtClean="0">
                <a:solidFill>
                  <a:schemeClr val="tx1"/>
                </a:solidFill>
              </a:rPr>
              <a:t>ciclovía</a:t>
            </a:r>
            <a:endParaRPr lang="es-EC" dirty="0">
              <a:solidFill>
                <a:schemeClr val="tx1"/>
              </a:solidFill>
            </a:endParaRPr>
          </a:p>
        </p:txBody>
      </p:sp>
      <p:sp>
        <p:nvSpPr>
          <p:cNvPr id="10" name="9 Rectángulo redondeado"/>
          <p:cNvSpPr/>
          <p:nvPr/>
        </p:nvSpPr>
        <p:spPr>
          <a:xfrm>
            <a:off x="5313365" y="1297626"/>
            <a:ext cx="2095500" cy="828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Análisis de </a:t>
            </a:r>
            <a:r>
              <a:rPr lang="es-EC" u="none" dirty="0" smtClean="0">
                <a:solidFill>
                  <a:schemeClr val="tx1"/>
                </a:solidFill>
              </a:rPr>
              <a:t>presupuestos</a:t>
            </a:r>
            <a:endParaRPr lang="es-EC" dirty="0">
              <a:solidFill>
                <a:schemeClr val="tx1"/>
              </a:solidFill>
            </a:endParaRPr>
          </a:p>
        </p:txBody>
      </p:sp>
      <p:cxnSp>
        <p:nvCxnSpPr>
          <p:cNvPr id="12" name="11 Conector recto de flecha"/>
          <p:cNvCxnSpPr/>
          <p:nvPr/>
        </p:nvCxnSpPr>
        <p:spPr>
          <a:xfrm flipH="1" flipV="1">
            <a:off x="2352676" y="1932626"/>
            <a:ext cx="1571624" cy="102647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14 Conector recto de flecha"/>
          <p:cNvCxnSpPr>
            <a:endCxn id="8" idx="1"/>
          </p:cNvCxnSpPr>
          <p:nvPr/>
        </p:nvCxnSpPr>
        <p:spPr>
          <a:xfrm>
            <a:off x="5727700" y="3295747"/>
            <a:ext cx="927100" cy="18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16 Conector recto de flecha"/>
          <p:cNvCxnSpPr>
            <a:endCxn id="10" idx="1"/>
          </p:cNvCxnSpPr>
          <p:nvPr/>
        </p:nvCxnSpPr>
        <p:spPr>
          <a:xfrm flipV="1">
            <a:off x="4396712" y="1711751"/>
            <a:ext cx="916653" cy="12473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18 Conector recto de flecha"/>
          <p:cNvCxnSpPr>
            <a:endCxn id="7" idx="0"/>
          </p:cNvCxnSpPr>
          <p:nvPr/>
        </p:nvCxnSpPr>
        <p:spPr>
          <a:xfrm>
            <a:off x="4252916" y="3549653"/>
            <a:ext cx="143796" cy="12636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3633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5"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sp>
        <p:nvSpPr>
          <p:cNvPr id="3" name="2 CuadroTexto"/>
          <p:cNvSpPr txBox="1"/>
          <p:nvPr/>
        </p:nvSpPr>
        <p:spPr>
          <a:xfrm>
            <a:off x="34927" y="692151"/>
            <a:ext cx="8956677" cy="2585303"/>
          </a:xfrm>
          <a:prstGeom prst="rect">
            <a:avLst/>
          </a:prstGeom>
          <a:noFill/>
        </p:spPr>
        <p:txBody>
          <a:bodyPr wrap="square" lIns="91418" tIns="45710" rIns="91418" bIns="45710" rtlCol="0">
            <a:spAutoFit/>
          </a:bodyPr>
          <a:lstStyle/>
          <a:p>
            <a:pPr algn="just">
              <a:lnSpc>
                <a:spcPct val="150000"/>
              </a:lnSpc>
            </a:pPr>
            <a:r>
              <a:rPr lang="es-EC" b="1" u="none" dirty="0" smtClean="0"/>
              <a:t>DEFINICIÓN DE CICLOVÍA</a:t>
            </a:r>
          </a:p>
          <a:p>
            <a:pPr algn="just">
              <a:lnSpc>
                <a:spcPct val="150000"/>
              </a:lnSpc>
            </a:pPr>
            <a:r>
              <a:rPr lang="es-EC" u="none" dirty="0" smtClean="0"/>
              <a:t>Es </a:t>
            </a:r>
            <a:r>
              <a:rPr lang="es-EC" u="none" dirty="0"/>
              <a:t>el nombre genérico dado a parte de la infraestructura pública u otras áreas destinadas de forma exclusiva o compartida para la circulación de bicicletas. La ciclovía puede ser cualquier carril de una vía que ha sido señalizada apropiadamente para  este propósito o una vía independiente donde se permite el tránsito de bicicletas. (Ministerio de Transporte y Obras Públicas (MTOP), 2013</a:t>
            </a:r>
            <a:r>
              <a:rPr lang="es-EC" u="none" dirty="0" smtClean="0"/>
              <a:t>)</a:t>
            </a:r>
          </a:p>
        </p:txBody>
      </p:sp>
      <p:pic>
        <p:nvPicPr>
          <p:cNvPr id="59394" name="Picture 2" descr="Resultado de imagen para ciclo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4" y="3429936"/>
            <a:ext cx="4433361" cy="2632815"/>
          </a:xfrm>
          <a:prstGeom prst="rect">
            <a:avLst/>
          </a:prstGeom>
          <a:ln w="88900" cap="sq" cmpd="thickThin">
            <a:solidFill>
              <a:srgbClr val="3366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009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graphicFrame>
        <p:nvGraphicFramePr>
          <p:cNvPr id="4" name="3 Diagrama"/>
          <p:cNvGraphicFramePr/>
          <p:nvPr>
            <p:extLst>
              <p:ext uri="{D42A27DB-BD31-4B8C-83A1-F6EECF244321}">
                <p14:modId xmlns:p14="http://schemas.microsoft.com/office/powerpoint/2010/main" val="198883734"/>
              </p:ext>
            </p:extLst>
          </p:nvPr>
        </p:nvGraphicFramePr>
        <p:xfrm>
          <a:off x="34928" y="692153"/>
          <a:ext cx="5540372" cy="227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rotWithShape="1">
          <a:blip r:embed="rId7"/>
          <a:srcRect l="705" r="1662" b="501"/>
          <a:stretch/>
        </p:blipFill>
        <p:spPr bwMode="auto">
          <a:xfrm>
            <a:off x="5791200" y="692153"/>
            <a:ext cx="2781300" cy="1565919"/>
          </a:xfrm>
          <a:prstGeom prst="rect">
            <a:avLst/>
          </a:prstGeom>
          <a:ln>
            <a:noFill/>
          </a:ln>
          <a:extLst>
            <a:ext uri="{53640926-AAD7-44D8-BBD7-CCE9431645EC}">
              <a14:shadowObscured xmlns:a14="http://schemas.microsoft.com/office/drawing/2010/main"/>
            </a:ext>
          </a:extLst>
        </p:spPr>
      </p:pic>
      <p:pic>
        <p:nvPicPr>
          <p:cNvPr id="7" name="6 Imagen"/>
          <p:cNvPicPr/>
          <p:nvPr/>
        </p:nvPicPr>
        <p:blipFill>
          <a:blip r:embed="rId8"/>
          <a:stretch>
            <a:fillRect/>
          </a:stretch>
        </p:blipFill>
        <p:spPr>
          <a:xfrm>
            <a:off x="5791200" y="2421896"/>
            <a:ext cx="2781300" cy="1587493"/>
          </a:xfrm>
          <a:prstGeom prst="rect">
            <a:avLst/>
          </a:prstGeom>
        </p:spPr>
      </p:pic>
      <p:pic>
        <p:nvPicPr>
          <p:cNvPr id="8" name="7 Imagen"/>
          <p:cNvPicPr/>
          <p:nvPr/>
        </p:nvPicPr>
        <p:blipFill>
          <a:blip r:embed="rId9"/>
          <a:stretch>
            <a:fillRect/>
          </a:stretch>
        </p:blipFill>
        <p:spPr>
          <a:xfrm>
            <a:off x="5791200" y="4330700"/>
            <a:ext cx="2781300" cy="1492576"/>
          </a:xfrm>
          <a:prstGeom prst="rect">
            <a:avLst/>
          </a:prstGeom>
        </p:spPr>
      </p:pic>
      <p:pic>
        <p:nvPicPr>
          <p:cNvPr id="9" name="8 Imagen"/>
          <p:cNvPicPr/>
          <p:nvPr/>
        </p:nvPicPr>
        <p:blipFill rotWithShape="1">
          <a:blip r:embed="rId10"/>
          <a:srcRect r="15713"/>
          <a:stretch/>
        </p:blipFill>
        <p:spPr>
          <a:xfrm>
            <a:off x="0" y="2848301"/>
            <a:ext cx="2733672" cy="1831975"/>
          </a:xfrm>
          <a:prstGeom prst="rect">
            <a:avLst/>
          </a:prstGeom>
        </p:spPr>
      </p:pic>
      <p:pic>
        <p:nvPicPr>
          <p:cNvPr id="10" name="9 Imagen"/>
          <p:cNvPicPr/>
          <p:nvPr/>
        </p:nvPicPr>
        <p:blipFill rotWithShape="1">
          <a:blip r:embed="rId11"/>
          <a:srcRect t="9441"/>
          <a:stretch/>
        </p:blipFill>
        <p:spPr bwMode="auto">
          <a:xfrm>
            <a:off x="3035302" y="2930851"/>
            <a:ext cx="2193925" cy="1749425"/>
          </a:xfrm>
          <a:prstGeom prst="rect">
            <a:avLst/>
          </a:prstGeom>
          <a:ln>
            <a:noFill/>
          </a:ln>
          <a:extLst>
            <a:ext uri="{53640926-AAD7-44D8-BBD7-CCE9431645EC}">
              <a14:shadowObscured xmlns:a14="http://schemas.microsoft.com/office/drawing/2010/main"/>
            </a:ext>
          </a:extLst>
        </p:spPr>
      </p:pic>
      <p:pic>
        <p:nvPicPr>
          <p:cNvPr id="11" name="10 Imagen" descr="Imagen relacionada"/>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6836" y="4680276"/>
            <a:ext cx="3459163" cy="1447157"/>
          </a:xfrm>
          <a:prstGeom prst="rect">
            <a:avLst/>
          </a:prstGeom>
          <a:noFill/>
          <a:ln>
            <a:noFill/>
          </a:ln>
        </p:spPr>
      </p:pic>
    </p:spTree>
    <p:extLst>
      <p:ext uri="{BB962C8B-B14F-4D97-AF65-F5344CB8AC3E}">
        <p14:creationId xmlns:p14="http://schemas.microsoft.com/office/powerpoint/2010/main" val="1151836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sp>
        <p:nvSpPr>
          <p:cNvPr id="3" name="2 CuadroTexto"/>
          <p:cNvSpPr txBox="1"/>
          <p:nvPr/>
        </p:nvSpPr>
        <p:spPr>
          <a:xfrm>
            <a:off x="1254128" y="810685"/>
            <a:ext cx="9109075" cy="923309"/>
          </a:xfrm>
          <a:prstGeom prst="rect">
            <a:avLst/>
          </a:prstGeom>
          <a:noFill/>
        </p:spPr>
        <p:txBody>
          <a:bodyPr wrap="square" lIns="91418" tIns="45710" rIns="91418" bIns="45710" rtlCol="0">
            <a:spAutoFit/>
          </a:bodyPr>
          <a:lstStyle/>
          <a:p>
            <a:pPr algn="just">
              <a:lnSpc>
                <a:spcPct val="150000"/>
              </a:lnSpc>
            </a:pPr>
            <a:r>
              <a:rPr lang="es-EC" b="1" u="none" dirty="0" smtClean="0"/>
              <a:t>RECOMENDACIONES PARA EL TIPO DE CICLOVÍA</a:t>
            </a:r>
          </a:p>
          <a:p>
            <a:pPr marL="285681" indent="-285681" algn="just">
              <a:lnSpc>
                <a:spcPct val="150000"/>
              </a:lnSpc>
              <a:buFont typeface="Arial" pitchFamily="34" charset="0"/>
              <a:buChar char="•"/>
            </a:pPr>
            <a:endParaRPr lang="es-EC" u="none" dirty="0" smtClean="0"/>
          </a:p>
        </p:txBody>
      </p:sp>
      <p:pic>
        <p:nvPicPr>
          <p:cNvPr id="4" name="3 Imagen"/>
          <p:cNvPicPr/>
          <p:nvPr/>
        </p:nvPicPr>
        <p:blipFill rotWithShape="1">
          <a:blip r:embed="rId2"/>
          <a:srcRect l="25075" t="26609" r="23064" b="37631"/>
          <a:stretch/>
        </p:blipFill>
        <p:spPr bwMode="auto">
          <a:xfrm>
            <a:off x="474133" y="1513882"/>
            <a:ext cx="8043334" cy="3870919"/>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541866" y="4724400"/>
            <a:ext cx="7907867" cy="50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es-EC"/>
          </a:p>
        </p:txBody>
      </p:sp>
      <p:sp>
        <p:nvSpPr>
          <p:cNvPr id="6" name="5 CuadroTexto"/>
          <p:cNvSpPr txBox="1"/>
          <p:nvPr/>
        </p:nvSpPr>
        <p:spPr>
          <a:xfrm>
            <a:off x="965199" y="5359860"/>
            <a:ext cx="7755467" cy="923309"/>
          </a:xfrm>
          <a:prstGeom prst="rect">
            <a:avLst/>
          </a:prstGeom>
          <a:noFill/>
        </p:spPr>
        <p:txBody>
          <a:bodyPr wrap="square" lIns="91418" tIns="45710" rIns="91418" bIns="45710" rtlCol="0">
            <a:spAutoFit/>
          </a:bodyPr>
          <a:lstStyle/>
          <a:p>
            <a:r>
              <a:rPr lang="es-EC" b="1" u="none" dirty="0"/>
              <a:t>Fuente:</a:t>
            </a:r>
            <a:r>
              <a:rPr lang="es-EC" u="none" dirty="0"/>
              <a:t> (Instituto de Desarrollo Urbano, Alcaldía del Bogotá, 1999)</a:t>
            </a:r>
          </a:p>
          <a:p>
            <a:r>
              <a:rPr lang="es-EC" u="none" dirty="0"/>
              <a:t> </a:t>
            </a:r>
          </a:p>
          <a:p>
            <a:endParaRPr lang="es-EC" u="none" dirty="0"/>
          </a:p>
        </p:txBody>
      </p:sp>
    </p:spTree>
    <p:extLst>
      <p:ext uri="{BB962C8B-B14F-4D97-AF65-F5344CB8AC3E}">
        <p14:creationId xmlns:p14="http://schemas.microsoft.com/office/powerpoint/2010/main" val="1957698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sp>
        <p:nvSpPr>
          <p:cNvPr id="3" name="2 CuadroTexto"/>
          <p:cNvSpPr txBox="1"/>
          <p:nvPr/>
        </p:nvSpPr>
        <p:spPr>
          <a:xfrm>
            <a:off x="747178" y="596993"/>
            <a:ext cx="4637621" cy="507811"/>
          </a:xfrm>
          <a:prstGeom prst="rect">
            <a:avLst/>
          </a:prstGeom>
          <a:noFill/>
        </p:spPr>
        <p:txBody>
          <a:bodyPr wrap="square" lIns="91418" tIns="45710" rIns="91418" bIns="45710" rtlCol="0">
            <a:spAutoFit/>
          </a:bodyPr>
          <a:lstStyle/>
          <a:p>
            <a:pPr algn="just">
              <a:lnSpc>
                <a:spcPct val="150000"/>
              </a:lnSpc>
            </a:pPr>
            <a:r>
              <a:rPr lang="es-EC" b="1" u="none" dirty="0" smtClean="0"/>
              <a:t>LA CICLOVIA UN PROYECTO SOCIAL</a:t>
            </a:r>
            <a:endParaRPr lang="es-EC" u="non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652" y="1663698"/>
            <a:ext cx="2199748" cy="32937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aphicFrame>
        <p:nvGraphicFramePr>
          <p:cNvPr id="6" name="5 Diagrama"/>
          <p:cNvGraphicFramePr/>
          <p:nvPr>
            <p:extLst>
              <p:ext uri="{D42A27DB-BD31-4B8C-83A1-F6EECF244321}">
                <p14:modId xmlns:p14="http://schemas.microsoft.com/office/powerpoint/2010/main" val="400253810"/>
              </p:ext>
            </p:extLst>
          </p:nvPr>
        </p:nvGraphicFramePr>
        <p:xfrm>
          <a:off x="34928" y="1308100"/>
          <a:ext cx="6096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52395"/>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graphicFrame>
        <p:nvGraphicFramePr>
          <p:cNvPr id="4" name="3 Diagrama"/>
          <p:cNvGraphicFramePr/>
          <p:nvPr>
            <p:extLst>
              <p:ext uri="{D42A27DB-BD31-4B8C-83A1-F6EECF244321}">
                <p14:modId xmlns:p14="http://schemas.microsoft.com/office/powerpoint/2010/main" val="2898889314"/>
              </p:ext>
            </p:extLst>
          </p:nvPr>
        </p:nvGraphicFramePr>
        <p:xfrm>
          <a:off x="1083733" y="846670"/>
          <a:ext cx="6417734" cy="4487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079363" y="5578677"/>
            <a:ext cx="5020205" cy="532014"/>
          </a:xfrm>
          <a:prstGeom prst="rect">
            <a:avLst/>
          </a:prstGeom>
          <a:noFill/>
        </p:spPr>
        <p:txBody>
          <a:bodyPr wrap="square" lIns="91418" tIns="45710" rIns="91418" bIns="45710" rtlCol="0">
            <a:spAutoFit/>
          </a:bodyPr>
          <a:lstStyle/>
          <a:p>
            <a:pPr algn="ctr"/>
            <a:r>
              <a:rPr lang="es-EC" sz="1400" u="none" dirty="0"/>
              <a:t>Desarrollo del proyecto - Sistema de Marco Lógico</a:t>
            </a:r>
            <a:endParaRPr lang="es-EC" sz="1400" i="1" u="none" dirty="0"/>
          </a:p>
          <a:p>
            <a:pPr algn="ctr"/>
            <a:endParaRPr lang="es-EC" sz="1400" u="none" dirty="0"/>
          </a:p>
        </p:txBody>
      </p:sp>
    </p:spTree>
    <p:extLst>
      <p:ext uri="{BB962C8B-B14F-4D97-AF65-F5344CB8AC3E}">
        <p14:creationId xmlns:p14="http://schemas.microsoft.com/office/powerpoint/2010/main" val="27158140"/>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p>
            <a:pPr eaLnBrk="1" hangingPunct="1">
              <a:defRPr/>
            </a:pPr>
            <a:r>
              <a:rPr lang="es-ES" sz="2800" dirty="0">
                <a:solidFill>
                  <a:srgbClr val="CC0000"/>
                </a:solidFill>
                <a:effectLst/>
              </a:rPr>
              <a:t>ANTECEDENTES</a:t>
            </a:r>
            <a:endParaRPr lang="es-EC" sz="2800" dirty="0">
              <a:solidFill>
                <a:srgbClr val="CC0000"/>
              </a:solidFill>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701"/>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4" name="Picture 2" descr="D:\RESPALDO MARJORIE\TESIS2\FOTOS AUTOPISTA\lun24-10-2016 subida\DSC0911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5432"/>
          <a:stretch/>
        </p:blipFill>
        <p:spPr bwMode="auto">
          <a:xfrm>
            <a:off x="500651" y="1073151"/>
            <a:ext cx="3800210" cy="37783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64515" name="Picture 3" descr="D:\RESPALDO MARJORIE\TESIS2\FOTOS AUTOPISTA\DSC084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925" r="18889" b="26790"/>
          <a:stretch/>
        </p:blipFill>
        <p:spPr bwMode="auto">
          <a:xfrm>
            <a:off x="5010694" y="2221320"/>
            <a:ext cx="3650706" cy="35689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1 CuadroTexto"/>
          <p:cNvSpPr txBox="1"/>
          <p:nvPr/>
        </p:nvSpPr>
        <p:spPr>
          <a:xfrm>
            <a:off x="736600" y="4978400"/>
            <a:ext cx="3162300" cy="646331"/>
          </a:xfrm>
          <a:prstGeom prst="rect">
            <a:avLst/>
          </a:prstGeom>
          <a:noFill/>
        </p:spPr>
        <p:txBody>
          <a:bodyPr wrap="square" rtlCol="0">
            <a:spAutoFit/>
          </a:bodyPr>
          <a:lstStyle/>
          <a:p>
            <a:r>
              <a:rPr lang="es-EC" u="none" dirty="0" smtClean="0"/>
              <a:t>La bicicleta ha ganado importancia </a:t>
            </a:r>
            <a:endParaRPr lang="es-EC" u="none" dirty="0"/>
          </a:p>
        </p:txBody>
      </p:sp>
      <p:sp>
        <p:nvSpPr>
          <p:cNvPr id="3" name="2 CuadroTexto"/>
          <p:cNvSpPr txBox="1"/>
          <p:nvPr/>
        </p:nvSpPr>
        <p:spPr>
          <a:xfrm>
            <a:off x="5245100" y="1073151"/>
            <a:ext cx="3111500" cy="369332"/>
          </a:xfrm>
          <a:prstGeom prst="rect">
            <a:avLst/>
          </a:prstGeom>
          <a:noFill/>
        </p:spPr>
        <p:txBody>
          <a:bodyPr wrap="square" rtlCol="0">
            <a:spAutoFit/>
          </a:bodyPr>
          <a:lstStyle/>
          <a:p>
            <a:r>
              <a:rPr lang="es-EC" u="none" dirty="0" smtClean="0"/>
              <a:t>Mas ciclistas en el mundo</a:t>
            </a:r>
            <a:endParaRPr lang="es-EC" u="none" dirty="0"/>
          </a:p>
        </p:txBody>
      </p:sp>
    </p:spTree>
    <p:extLst>
      <p:ext uri="{BB962C8B-B14F-4D97-AF65-F5344CB8AC3E}">
        <p14:creationId xmlns:p14="http://schemas.microsoft.com/office/powerpoint/2010/main" val="3058882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sp>
        <p:nvSpPr>
          <p:cNvPr id="6" name="5 CuadroTexto"/>
          <p:cNvSpPr txBox="1"/>
          <p:nvPr/>
        </p:nvSpPr>
        <p:spPr>
          <a:xfrm>
            <a:off x="237069" y="672016"/>
            <a:ext cx="7636933" cy="369312"/>
          </a:xfrm>
          <a:prstGeom prst="rect">
            <a:avLst/>
          </a:prstGeom>
          <a:noFill/>
        </p:spPr>
        <p:txBody>
          <a:bodyPr wrap="square" lIns="91418" tIns="45710" rIns="91418" bIns="45710" rtlCol="0">
            <a:spAutoFit/>
          </a:bodyPr>
          <a:lstStyle/>
          <a:p>
            <a:r>
              <a:rPr lang="es-EC" b="1" u="none" dirty="0" smtClean="0"/>
              <a:t>CARACTERÍSTICAS DE LA AUTOPISTA GENERAL RUMIÑAHUI</a:t>
            </a:r>
            <a:endParaRPr lang="es-EC" b="1" u="none" dirty="0"/>
          </a:p>
        </p:txBody>
      </p:sp>
      <mc:AlternateContent xmlns:mc="http://schemas.openxmlformats.org/markup-compatibility/2006" xmlns:a14="http://schemas.microsoft.com/office/drawing/2010/main">
        <mc:Choice Requires="a14">
          <p:graphicFrame>
            <p:nvGraphicFramePr>
              <p:cNvPr id="9" name="8 Tabla"/>
              <p:cNvGraphicFramePr>
                <a:graphicFrameLocks noGrp="1"/>
              </p:cNvGraphicFramePr>
              <p:nvPr>
                <p:extLst>
                  <p:ext uri="{D42A27DB-BD31-4B8C-83A1-F6EECF244321}">
                    <p14:modId xmlns:p14="http://schemas.microsoft.com/office/powerpoint/2010/main" val="1461130109"/>
                  </p:ext>
                </p:extLst>
              </p:nvPr>
            </p:nvGraphicFramePr>
            <p:xfrm>
              <a:off x="444499" y="1657770"/>
              <a:ext cx="5617845" cy="3331030"/>
            </p:xfrm>
            <a:graphic>
              <a:graphicData uri="http://schemas.openxmlformats.org/drawingml/2006/table">
                <a:tbl>
                  <a:tblPr firstRow="1" firstCol="1" bandRow="1">
                    <a:tableStyleId>{5C22544A-7EE6-4342-B048-85BDC9FD1C3A}</a:tableStyleId>
                  </a:tblPr>
                  <a:tblGrid>
                    <a:gridCol w="1548765"/>
                    <a:gridCol w="1356360"/>
                    <a:gridCol w="1356360"/>
                    <a:gridCol w="1356360"/>
                  </a:tblGrid>
                  <a:tr h="277586">
                    <a:tc gridSpan="4">
                      <a:txBody>
                        <a:bodyPr/>
                        <a:lstStyle/>
                        <a:p>
                          <a:pPr algn="ctr">
                            <a:lnSpc>
                              <a:spcPct val="150000"/>
                            </a:lnSpc>
                            <a:spcAft>
                              <a:spcPts val="0"/>
                            </a:spcAft>
                          </a:pPr>
                          <a:r>
                            <a:rPr lang="es-EC" sz="1200" dirty="0" smtClean="0">
                              <a:solidFill>
                                <a:schemeClr val="tx1"/>
                              </a:solidFill>
                              <a:effectLst/>
                            </a:rPr>
                            <a:t>Clasificación Funcional de las Vías en base al </a:t>
                          </a:r>
                          <a14:m>
                            <m:oMath xmlns:m="http://schemas.openxmlformats.org/officeDocument/2006/math">
                              <m:sSub>
                                <m:sSubPr>
                                  <m:ctrlPr>
                                    <a:rPr lang="es-EC" sz="1200" i="1">
                                      <a:solidFill>
                                        <a:schemeClr val="tx1"/>
                                      </a:solidFill>
                                      <a:effectLst/>
                                      <a:latin typeface="Cambria Math"/>
                                    </a:rPr>
                                  </m:ctrlPr>
                                </m:sSubPr>
                                <m:e>
                                  <m:r>
                                    <a:rPr lang="es-EC" sz="1200">
                                      <a:solidFill>
                                        <a:schemeClr val="tx1"/>
                                      </a:solidFill>
                                      <a:effectLst/>
                                      <a:latin typeface="Cambria Math"/>
                                    </a:rPr>
                                    <m:t>𝑻𝑷𝑫𝑨</m:t>
                                  </m:r>
                                </m:e>
                                <m:sub>
                                  <m:r>
                                    <a:rPr lang="es-EC" sz="1200">
                                      <a:solidFill>
                                        <a:schemeClr val="tx1"/>
                                      </a:solidFill>
                                      <a:effectLst/>
                                      <a:latin typeface="Cambria Math"/>
                                    </a:rPr>
                                    <m:t>𝒅</m:t>
                                  </m:r>
                                </m:sub>
                              </m:sSub>
                            </m:oMath>
                          </a14:m>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55171">
                    <a:tc rowSpan="2">
                      <a:txBody>
                        <a:bodyPr/>
                        <a:lstStyle/>
                        <a:p>
                          <a:pPr>
                            <a:lnSpc>
                              <a:spcPct val="150000"/>
                            </a:lnSpc>
                            <a:spcAft>
                              <a:spcPts val="0"/>
                            </a:spcAft>
                          </a:pPr>
                          <a:r>
                            <a:rPr lang="es-EC" sz="1200">
                              <a:solidFill>
                                <a:schemeClr val="tx1"/>
                              </a:solidFill>
                              <a:effectLst/>
                            </a:rPr>
                            <a:t>Descripción</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rowSpan="2">
                      <a:txBody>
                        <a:bodyPr/>
                        <a:lstStyle/>
                        <a:p>
                          <a:pPr algn="ctr">
                            <a:lnSpc>
                              <a:spcPct val="150000"/>
                            </a:lnSpc>
                            <a:spcAft>
                              <a:spcPts val="0"/>
                            </a:spcAft>
                          </a:pPr>
                          <a:r>
                            <a:rPr lang="es-EC" sz="1200" dirty="0">
                              <a:solidFill>
                                <a:schemeClr val="tx1"/>
                              </a:solidFill>
                              <a:effectLst/>
                            </a:rPr>
                            <a:t>Clasificación Funcional</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gridSpan="2">
                      <a:txBody>
                        <a:bodyPr/>
                        <a:lstStyle/>
                        <a:p>
                          <a:pPr algn="ctr">
                            <a:lnSpc>
                              <a:spcPct val="150000"/>
                            </a:lnSpc>
                            <a:spcAft>
                              <a:spcPts val="0"/>
                            </a:spcAft>
                          </a:pPr>
                          <a:r>
                            <a:rPr lang="es-EC" sz="1200" dirty="0" smtClean="0">
                              <a:solidFill>
                                <a:schemeClr val="tx1"/>
                              </a:solidFill>
                              <a:effectLst/>
                            </a:rPr>
                            <a:t>Tráfico Promedio Diario Anual (</a:t>
                          </a:r>
                          <a14:m>
                            <m:oMath xmlns:m="http://schemas.openxmlformats.org/officeDocument/2006/math">
                              <m:sSub>
                                <m:sSubPr>
                                  <m:ctrlPr>
                                    <a:rPr lang="es-EC" sz="1200" i="1">
                                      <a:solidFill>
                                        <a:schemeClr val="tx1"/>
                                      </a:solidFill>
                                      <a:effectLst/>
                                      <a:latin typeface="Cambria Math"/>
                                    </a:rPr>
                                  </m:ctrlPr>
                                </m:sSubPr>
                                <m:e>
                                  <m:r>
                                    <a:rPr lang="es-EC" sz="1200">
                                      <a:solidFill>
                                        <a:schemeClr val="tx1"/>
                                      </a:solidFill>
                                      <a:effectLst/>
                                      <a:latin typeface="Cambria Math"/>
                                    </a:rPr>
                                    <m:t>𝑻𝑷𝑫𝑨</m:t>
                                  </m:r>
                                </m:e>
                                <m:sub>
                                  <m:r>
                                    <a:rPr lang="es-EC" sz="1200">
                                      <a:solidFill>
                                        <a:schemeClr val="tx1"/>
                                      </a:solidFill>
                                      <a:effectLst/>
                                      <a:latin typeface="Cambria Math"/>
                                    </a:rPr>
                                    <m:t>𝒅</m:t>
                                  </m:r>
                                </m:sub>
                              </m:sSub>
                            </m:oMath>
                          </a14:m>
                          <a:r>
                            <a:rPr lang="es-EC" sz="1200" dirty="0">
                              <a:solidFill>
                                <a:schemeClr val="tx1"/>
                              </a:solidFill>
                              <a:effectLst/>
                            </a:rPr>
                            <a:t>) al año de horizonte</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hMerge="1">
                      <a:txBody>
                        <a:bodyPr/>
                        <a:lstStyle/>
                        <a:p>
                          <a:endParaRPr lang="es-EC"/>
                        </a:p>
                      </a:txBody>
                      <a:tcPr/>
                    </a:tc>
                  </a:tr>
                  <a:tr h="277586">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solidFill>
                                <a:schemeClr val="tx1"/>
                              </a:solidFill>
                              <a:effectLst/>
                            </a:rPr>
                            <a:t>Límite Inferior</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Límite Superior</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r h="277586">
                    <a:tc rowSpan="2">
                      <a:txBody>
                        <a:bodyPr/>
                        <a:lstStyle/>
                        <a:p>
                          <a:pPr>
                            <a:lnSpc>
                              <a:spcPct val="150000"/>
                            </a:lnSpc>
                            <a:spcAft>
                              <a:spcPts val="0"/>
                            </a:spcAft>
                          </a:pPr>
                          <a:r>
                            <a:rPr lang="es-EC" sz="1200" dirty="0">
                              <a:solidFill>
                                <a:schemeClr val="tx1"/>
                              </a:solidFill>
                              <a:effectLst/>
                            </a:rPr>
                            <a:t>Autopista</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AP2</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80.000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a:solidFill>
                                <a:schemeClr val="tx1"/>
                              </a:solidFill>
                              <a:effectLst/>
                            </a:rPr>
                            <a:t>120.000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r>
                  <a:tr h="277586">
                    <a:tc vMerge="1">
                      <a:txBody>
                        <a:bodyPr/>
                        <a:lstStyle/>
                        <a:p>
                          <a:endParaRPr lang="es-EC"/>
                        </a:p>
                      </a:txBody>
                      <a:tcPr/>
                    </a:tc>
                    <a:tc>
                      <a:txBody>
                        <a:bodyPr/>
                        <a:lstStyle/>
                        <a:p>
                          <a:pPr algn="ctr">
                            <a:lnSpc>
                              <a:spcPct val="150000"/>
                            </a:lnSpc>
                            <a:spcAft>
                              <a:spcPts val="0"/>
                            </a:spcAft>
                          </a:pPr>
                          <a:r>
                            <a:rPr lang="es-EC" sz="1200" dirty="0">
                              <a:solidFill>
                                <a:schemeClr val="tx1"/>
                              </a:solidFill>
                              <a:effectLst/>
                            </a:rPr>
                            <a:t>AP1</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50.000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a:solidFill>
                                <a:schemeClr val="tx1"/>
                              </a:solidFill>
                              <a:effectLst/>
                            </a:rPr>
                            <a:t>80.000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r>
                  <a:tr h="277586">
                    <a:tc rowSpan="2">
                      <a:txBody>
                        <a:bodyPr/>
                        <a:lstStyle/>
                        <a:p>
                          <a:pPr>
                            <a:lnSpc>
                              <a:spcPct val="150000"/>
                            </a:lnSpc>
                            <a:spcAft>
                              <a:spcPts val="0"/>
                            </a:spcAft>
                          </a:pPr>
                          <a:r>
                            <a:rPr lang="es-EC" sz="1200" dirty="0">
                              <a:solidFill>
                                <a:srgbClr val="FF0000"/>
                              </a:solidFill>
                              <a:effectLst/>
                            </a:rPr>
                            <a:t>Autovía o Carretera </a:t>
                          </a:r>
                          <a:r>
                            <a:rPr lang="es-EC" sz="1200" dirty="0" err="1">
                              <a:solidFill>
                                <a:srgbClr val="FF0000"/>
                              </a:solidFill>
                              <a:effectLst/>
                            </a:rPr>
                            <a:t>Multicarril</a:t>
                          </a:r>
                          <a:endParaRPr lang="es-EC" sz="1200" dirty="0">
                            <a:solidFill>
                              <a:srgbClr val="FF0000"/>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rgbClr val="FF0000"/>
                              </a:solidFill>
                              <a:effectLst/>
                            </a:rPr>
                            <a:t>AV2</a:t>
                          </a:r>
                          <a:endParaRPr lang="es-EC" sz="1200" dirty="0">
                            <a:solidFill>
                              <a:srgbClr val="FF0000"/>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rgbClr val="FF0000"/>
                              </a:solidFill>
                              <a:effectLst/>
                            </a:rPr>
                            <a:t>26.000</a:t>
                          </a:r>
                          <a:endParaRPr lang="es-EC" sz="1200" dirty="0">
                            <a:solidFill>
                              <a:srgbClr val="FF0000"/>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rgbClr val="FF0000"/>
                              </a:solidFill>
                              <a:effectLst/>
                            </a:rPr>
                            <a:t>50.000</a:t>
                          </a:r>
                          <a:endParaRPr lang="es-EC" sz="1200" dirty="0">
                            <a:solidFill>
                              <a:srgbClr val="FF0000"/>
                            </a:solidFill>
                            <a:effectLst/>
                            <a:latin typeface="Times New Roman"/>
                            <a:ea typeface="Calibri"/>
                          </a:endParaRPr>
                        </a:p>
                      </a:txBody>
                      <a:tcPr marL="68580" marR="68580" marT="0" marB="0" anchor="ctr">
                        <a:solidFill>
                          <a:schemeClr val="accent3">
                            <a:lumMod val="95000"/>
                          </a:schemeClr>
                        </a:solidFill>
                      </a:tcPr>
                    </a:tc>
                  </a:tr>
                  <a:tr h="555171">
                    <a:tc vMerge="1">
                      <a:txBody>
                        <a:bodyPr/>
                        <a:lstStyle/>
                        <a:p>
                          <a:endParaRPr lang="es-EC"/>
                        </a:p>
                      </a:txBody>
                      <a:tcPr/>
                    </a:tc>
                    <a:tc>
                      <a:txBody>
                        <a:bodyPr/>
                        <a:lstStyle/>
                        <a:p>
                          <a:pPr algn="ctr">
                            <a:lnSpc>
                              <a:spcPct val="150000"/>
                            </a:lnSpc>
                            <a:spcAft>
                              <a:spcPts val="0"/>
                            </a:spcAft>
                          </a:pPr>
                          <a:r>
                            <a:rPr lang="es-EC" sz="1200">
                              <a:solidFill>
                                <a:schemeClr val="tx1"/>
                              </a:solidFill>
                              <a:effectLst/>
                            </a:rPr>
                            <a:t>AV1</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8.000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a:solidFill>
                                <a:schemeClr val="tx1"/>
                              </a:solidFill>
                              <a:effectLst/>
                            </a:rPr>
                            <a:t>26.000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r>
                  <a:tr h="277586">
                    <a:tc rowSpan="3">
                      <a:txBody>
                        <a:bodyPr/>
                        <a:lstStyle/>
                        <a:p>
                          <a:pPr>
                            <a:lnSpc>
                              <a:spcPct val="150000"/>
                            </a:lnSpc>
                            <a:spcAft>
                              <a:spcPts val="0"/>
                            </a:spcAft>
                          </a:pPr>
                          <a:r>
                            <a:rPr lang="es-EC" sz="1200">
                              <a:solidFill>
                                <a:schemeClr val="tx1"/>
                              </a:solidFill>
                              <a:effectLst/>
                            </a:rPr>
                            <a:t>Carretera de 2 carriles</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a:solidFill>
                                <a:schemeClr val="tx1"/>
                              </a:solidFill>
                              <a:effectLst/>
                            </a:rPr>
                            <a:t>C1</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1.000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8.000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r h="277586">
                    <a:tc vMerge="1">
                      <a:txBody>
                        <a:bodyPr/>
                        <a:lstStyle/>
                        <a:p>
                          <a:endParaRPr lang="es-EC"/>
                        </a:p>
                      </a:txBody>
                      <a:tcPr/>
                    </a:tc>
                    <a:tc>
                      <a:txBody>
                        <a:bodyPr/>
                        <a:lstStyle/>
                        <a:p>
                          <a:pPr algn="ctr">
                            <a:lnSpc>
                              <a:spcPct val="150000"/>
                            </a:lnSpc>
                            <a:spcAft>
                              <a:spcPts val="0"/>
                            </a:spcAft>
                          </a:pPr>
                          <a:r>
                            <a:rPr lang="es-EC" sz="1200">
                              <a:solidFill>
                                <a:schemeClr val="tx1"/>
                              </a:solidFill>
                              <a:effectLst/>
                            </a:rPr>
                            <a:t>C2</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a:solidFill>
                                <a:schemeClr val="tx1"/>
                              </a:solidFill>
                              <a:effectLst/>
                            </a:rPr>
                            <a:t>500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1.000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r h="277586">
                    <a:tc vMerge="1">
                      <a:txBody>
                        <a:bodyPr/>
                        <a:lstStyle/>
                        <a:p>
                          <a:endParaRPr lang="es-EC"/>
                        </a:p>
                      </a:txBody>
                      <a:tcPr/>
                    </a:tc>
                    <a:tc>
                      <a:txBody>
                        <a:bodyPr/>
                        <a:lstStyle/>
                        <a:p>
                          <a:pPr algn="ctr">
                            <a:lnSpc>
                              <a:spcPct val="150000"/>
                            </a:lnSpc>
                            <a:spcAft>
                              <a:spcPts val="0"/>
                            </a:spcAft>
                          </a:pPr>
                          <a:r>
                            <a:rPr lang="es-EC" sz="1200">
                              <a:solidFill>
                                <a:schemeClr val="tx1"/>
                              </a:solidFill>
                              <a:effectLst/>
                            </a:rPr>
                            <a:t>C3</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500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bl>
              </a:graphicData>
            </a:graphic>
          </p:graphicFrame>
        </mc:Choice>
        <mc:Fallback xmlns="">
          <p:graphicFrame>
            <p:nvGraphicFramePr>
              <p:cNvPr id="9" name="8 Tabla"/>
              <p:cNvGraphicFramePr>
                <a:graphicFrameLocks noGrp="1"/>
              </p:cNvGraphicFramePr>
              <p:nvPr>
                <p:extLst>
                  <p:ext uri="{D42A27DB-BD31-4B8C-83A1-F6EECF244321}">
                    <p14:modId xmlns:p14="http://schemas.microsoft.com/office/powerpoint/2010/main" val="1461130109"/>
                  </p:ext>
                </p:extLst>
              </p:nvPr>
            </p:nvGraphicFramePr>
            <p:xfrm>
              <a:off x="444499" y="1657770"/>
              <a:ext cx="5617845" cy="3331030"/>
            </p:xfrm>
            <a:graphic>
              <a:graphicData uri="http://schemas.openxmlformats.org/drawingml/2006/table">
                <a:tbl>
                  <a:tblPr firstRow="1" firstCol="1" bandRow="1">
                    <a:tableStyleId>{5C22544A-7EE6-4342-B048-85BDC9FD1C3A}</a:tableStyleId>
                  </a:tblPr>
                  <a:tblGrid>
                    <a:gridCol w="1548765"/>
                    <a:gridCol w="1356360"/>
                    <a:gridCol w="1356360"/>
                    <a:gridCol w="1356360"/>
                  </a:tblGrid>
                  <a:tr h="277586">
                    <a:tc gridSpan="4">
                      <a:txBody>
                        <a:bodyPr/>
                        <a:lstStyle/>
                        <a:p>
                          <a:endParaRPr lang="es-EC"/>
                        </a:p>
                      </a:txBody>
                      <a:tcPr marL="68580" marR="68580" marT="0" marB="0" anchor="ctr">
                        <a:blipFill rotWithShape="1">
                          <a:blip r:embed="rId2"/>
                          <a:stretch>
                            <a:fillRect l="-109" t="-2174" r="-109" b="-1108696"/>
                          </a:stretch>
                        </a:blipFill>
                      </a:tcPr>
                    </a:tc>
                    <a:tc hMerge="1">
                      <a:txBody>
                        <a:bodyPr/>
                        <a:lstStyle/>
                        <a:p>
                          <a:endParaRPr lang="es-EC"/>
                        </a:p>
                      </a:txBody>
                      <a:tcPr/>
                    </a:tc>
                    <a:tc hMerge="1">
                      <a:txBody>
                        <a:bodyPr/>
                        <a:lstStyle/>
                        <a:p>
                          <a:endParaRPr lang="es-EC"/>
                        </a:p>
                      </a:txBody>
                      <a:tcPr/>
                    </a:tc>
                    <a:tc hMerge="1">
                      <a:txBody>
                        <a:bodyPr/>
                        <a:lstStyle/>
                        <a:p>
                          <a:endParaRPr lang="es-EC"/>
                        </a:p>
                      </a:txBody>
                      <a:tcPr/>
                    </a:tc>
                  </a:tr>
                  <a:tr h="555171">
                    <a:tc rowSpan="2">
                      <a:txBody>
                        <a:bodyPr/>
                        <a:lstStyle/>
                        <a:p>
                          <a:pPr>
                            <a:lnSpc>
                              <a:spcPct val="150000"/>
                            </a:lnSpc>
                            <a:spcAft>
                              <a:spcPts val="0"/>
                            </a:spcAft>
                          </a:pPr>
                          <a:r>
                            <a:rPr lang="es-EC" sz="1200">
                              <a:solidFill>
                                <a:schemeClr val="tx1"/>
                              </a:solidFill>
                              <a:effectLst/>
                            </a:rPr>
                            <a:t>Descripción</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rowSpan="2">
                      <a:txBody>
                        <a:bodyPr/>
                        <a:lstStyle/>
                        <a:p>
                          <a:pPr algn="ctr">
                            <a:lnSpc>
                              <a:spcPct val="150000"/>
                            </a:lnSpc>
                            <a:spcAft>
                              <a:spcPts val="0"/>
                            </a:spcAft>
                          </a:pPr>
                          <a:r>
                            <a:rPr lang="es-EC" sz="1200" dirty="0">
                              <a:solidFill>
                                <a:schemeClr val="tx1"/>
                              </a:solidFill>
                              <a:effectLst/>
                            </a:rPr>
                            <a:t>Clasificación Funcional</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gridSpan="2">
                      <a:txBody>
                        <a:bodyPr/>
                        <a:lstStyle/>
                        <a:p>
                          <a:endParaRPr lang="es-EC"/>
                        </a:p>
                      </a:txBody>
                      <a:tcPr marL="68580" marR="68580" marT="0" marB="0" anchor="ctr">
                        <a:blipFill rotWithShape="1">
                          <a:blip r:embed="rId2"/>
                          <a:stretch>
                            <a:fillRect l="-107191" t="-52222" r="-225" b="-466667"/>
                          </a:stretch>
                        </a:blipFill>
                      </a:tcPr>
                    </a:tc>
                    <a:tc hMerge="1">
                      <a:txBody>
                        <a:bodyPr/>
                        <a:lstStyle/>
                        <a:p>
                          <a:endParaRPr lang="es-EC"/>
                        </a:p>
                      </a:txBody>
                      <a:tcPr/>
                    </a:tc>
                  </a:tr>
                  <a:tr h="277586">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dirty="0">
                              <a:solidFill>
                                <a:schemeClr val="tx1"/>
                              </a:solidFill>
                              <a:effectLst/>
                            </a:rPr>
                            <a:t>Límite Inferior</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Límite Superior</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r h="277586">
                    <a:tc rowSpan="2">
                      <a:txBody>
                        <a:bodyPr/>
                        <a:lstStyle/>
                        <a:p>
                          <a:pPr>
                            <a:lnSpc>
                              <a:spcPct val="150000"/>
                            </a:lnSpc>
                            <a:spcAft>
                              <a:spcPts val="0"/>
                            </a:spcAft>
                          </a:pPr>
                          <a:r>
                            <a:rPr lang="es-EC" sz="1200" dirty="0">
                              <a:solidFill>
                                <a:schemeClr val="tx1"/>
                              </a:solidFill>
                              <a:effectLst/>
                            </a:rPr>
                            <a:t>Autopista</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AP2</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80.000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a:solidFill>
                                <a:schemeClr val="tx1"/>
                              </a:solidFill>
                              <a:effectLst/>
                            </a:rPr>
                            <a:t>120.000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r>
                  <a:tr h="277586">
                    <a:tc vMerge="1">
                      <a:txBody>
                        <a:bodyPr/>
                        <a:lstStyle/>
                        <a:p>
                          <a:endParaRPr lang="es-EC"/>
                        </a:p>
                      </a:txBody>
                      <a:tcPr/>
                    </a:tc>
                    <a:tc>
                      <a:txBody>
                        <a:bodyPr/>
                        <a:lstStyle/>
                        <a:p>
                          <a:pPr algn="ctr">
                            <a:lnSpc>
                              <a:spcPct val="150000"/>
                            </a:lnSpc>
                            <a:spcAft>
                              <a:spcPts val="0"/>
                            </a:spcAft>
                          </a:pPr>
                          <a:r>
                            <a:rPr lang="es-EC" sz="1200" dirty="0">
                              <a:solidFill>
                                <a:schemeClr val="tx1"/>
                              </a:solidFill>
                              <a:effectLst/>
                            </a:rPr>
                            <a:t>AP1</a:t>
                          </a:r>
                          <a:endParaRPr lang="es-EC" sz="1200" dirty="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50.000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a:solidFill>
                                <a:schemeClr val="tx1"/>
                              </a:solidFill>
                              <a:effectLst/>
                            </a:rPr>
                            <a:t>80.000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r>
                  <a:tr h="277586">
                    <a:tc rowSpan="2">
                      <a:txBody>
                        <a:bodyPr/>
                        <a:lstStyle/>
                        <a:p>
                          <a:pPr>
                            <a:lnSpc>
                              <a:spcPct val="150000"/>
                            </a:lnSpc>
                            <a:spcAft>
                              <a:spcPts val="0"/>
                            </a:spcAft>
                          </a:pPr>
                          <a:r>
                            <a:rPr lang="es-EC" sz="1200" dirty="0">
                              <a:solidFill>
                                <a:srgbClr val="FF0000"/>
                              </a:solidFill>
                              <a:effectLst/>
                            </a:rPr>
                            <a:t>Autovía o Carretera </a:t>
                          </a:r>
                          <a:r>
                            <a:rPr lang="es-EC" sz="1200" dirty="0" err="1">
                              <a:solidFill>
                                <a:srgbClr val="FF0000"/>
                              </a:solidFill>
                              <a:effectLst/>
                            </a:rPr>
                            <a:t>Multicarril</a:t>
                          </a:r>
                          <a:endParaRPr lang="es-EC" sz="1200" dirty="0">
                            <a:solidFill>
                              <a:srgbClr val="FF0000"/>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rgbClr val="FF0000"/>
                              </a:solidFill>
                              <a:effectLst/>
                            </a:rPr>
                            <a:t>AV2</a:t>
                          </a:r>
                          <a:endParaRPr lang="es-EC" sz="1200" dirty="0">
                            <a:solidFill>
                              <a:srgbClr val="FF0000"/>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rgbClr val="FF0000"/>
                              </a:solidFill>
                              <a:effectLst/>
                            </a:rPr>
                            <a:t>26.000</a:t>
                          </a:r>
                          <a:endParaRPr lang="es-EC" sz="1200" dirty="0">
                            <a:solidFill>
                              <a:srgbClr val="FF0000"/>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rgbClr val="FF0000"/>
                              </a:solidFill>
                              <a:effectLst/>
                            </a:rPr>
                            <a:t>50.000</a:t>
                          </a:r>
                          <a:endParaRPr lang="es-EC" sz="1200" dirty="0">
                            <a:solidFill>
                              <a:srgbClr val="FF0000"/>
                            </a:solidFill>
                            <a:effectLst/>
                            <a:latin typeface="Times New Roman"/>
                            <a:ea typeface="Calibri"/>
                          </a:endParaRPr>
                        </a:p>
                      </a:txBody>
                      <a:tcPr marL="68580" marR="68580" marT="0" marB="0" anchor="ctr">
                        <a:solidFill>
                          <a:schemeClr val="accent3">
                            <a:lumMod val="95000"/>
                          </a:schemeClr>
                        </a:solidFill>
                      </a:tcPr>
                    </a:tc>
                  </a:tr>
                  <a:tr h="555171">
                    <a:tc vMerge="1">
                      <a:txBody>
                        <a:bodyPr/>
                        <a:lstStyle/>
                        <a:p>
                          <a:endParaRPr lang="es-EC"/>
                        </a:p>
                      </a:txBody>
                      <a:tcPr/>
                    </a:tc>
                    <a:tc>
                      <a:txBody>
                        <a:bodyPr/>
                        <a:lstStyle/>
                        <a:p>
                          <a:pPr algn="ctr">
                            <a:lnSpc>
                              <a:spcPct val="150000"/>
                            </a:lnSpc>
                            <a:spcAft>
                              <a:spcPts val="0"/>
                            </a:spcAft>
                          </a:pPr>
                          <a:r>
                            <a:rPr lang="es-EC" sz="1200">
                              <a:solidFill>
                                <a:schemeClr val="tx1"/>
                              </a:solidFill>
                              <a:effectLst/>
                            </a:rPr>
                            <a:t>AV1</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8.000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a:solidFill>
                                <a:schemeClr val="tx1"/>
                              </a:solidFill>
                              <a:effectLst/>
                            </a:rPr>
                            <a:t>26.000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r>
                  <a:tr h="277586">
                    <a:tc rowSpan="3">
                      <a:txBody>
                        <a:bodyPr/>
                        <a:lstStyle/>
                        <a:p>
                          <a:pPr>
                            <a:lnSpc>
                              <a:spcPct val="150000"/>
                            </a:lnSpc>
                            <a:spcAft>
                              <a:spcPts val="0"/>
                            </a:spcAft>
                          </a:pPr>
                          <a:r>
                            <a:rPr lang="es-EC" sz="1200">
                              <a:solidFill>
                                <a:schemeClr val="tx1"/>
                              </a:solidFill>
                              <a:effectLst/>
                            </a:rPr>
                            <a:t>Carretera de 2 carriles</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a:solidFill>
                                <a:schemeClr val="tx1"/>
                              </a:solidFill>
                              <a:effectLst/>
                            </a:rPr>
                            <a:t>C1</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1.000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8.000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r h="277586">
                    <a:tc vMerge="1">
                      <a:txBody>
                        <a:bodyPr/>
                        <a:lstStyle/>
                        <a:p>
                          <a:endParaRPr lang="es-EC"/>
                        </a:p>
                      </a:txBody>
                      <a:tcPr/>
                    </a:tc>
                    <a:tc>
                      <a:txBody>
                        <a:bodyPr/>
                        <a:lstStyle/>
                        <a:p>
                          <a:pPr algn="ctr">
                            <a:lnSpc>
                              <a:spcPct val="150000"/>
                            </a:lnSpc>
                            <a:spcAft>
                              <a:spcPts val="0"/>
                            </a:spcAft>
                          </a:pPr>
                          <a:r>
                            <a:rPr lang="es-EC" sz="1200">
                              <a:solidFill>
                                <a:schemeClr val="tx1"/>
                              </a:solidFill>
                              <a:effectLst/>
                            </a:rPr>
                            <a:t>C2</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a:solidFill>
                                <a:schemeClr val="tx1"/>
                              </a:solidFill>
                              <a:effectLst/>
                            </a:rPr>
                            <a:t>500</a:t>
                          </a:r>
                          <a:endParaRPr lang="es-EC" sz="120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1.000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r h="277586">
                    <a:tc vMerge="1">
                      <a:txBody>
                        <a:bodyPr/>
                        <a:lstStyle/>
                        <a:p>
                          <a:endParaRPr lang="es-EC"/>
                        </a:p>
                      </a:txBody>
                      <a:tcPr/>
                    </a:tc>
                    <a:tc>
                      <a:txBody>
                        <a:bodyPr/>
                        <a:lstStyle/>
                        <a:p>
                          <a:pPr algn="ctr">
                            <a:lnSpc>
                              <a:spcPct val="150000"/>
                            </a:lnSpc>
                            <a:spcAft>
                              <a:spcPts val="0"/>
                            </a:spcAft>
                          </a:pPr>
                          <a:r>
                            <a:rPr lang="es-EC" sz="1200">
                              <a:solidFill>
                                <a:schemeClr val="tx1"/>
                              </a:solidFill>
                              <a:effectLst/>
                            </a:rPr>
                            <a:t>C3</a:t>
                          </a:r>
                          <a:endParaRPr lang="es-EC" sz="1200">
                            <a:solidFill>
                              <a:schemeClr val="tx1"/>
                            </a:solidFill>
                            <a:effectLst/>
                            <a:latin typeface="Times New Roman"/>
                            <a:ea typeface="Calibri"/>
                          </a:endParaRPr>
                        </a:p>
                      </a:txBody>
                      <a:tcPr marL="68580" marR="68580" marT="0" marB="0" anchor="ctr">
                        <a:solidFill>
                          <a:schemeClr val="accent3">
                            <a:lumMod val="85000"/>
                          </a:schemeClr>
                        </a:solidFill>
                      </a:tcPr>
                    </a:tc>
                    <a:tc>
                      <a:txBody>
                        <a:bodyPr/>
                        <a:lstStyle/>
                        <a:p>
                          <a:pPr algn="ctr">
                            <a:lnSpc>
                              <a:spcPct val="150000"/>
                            </a:lnSpc>
                            <a:spcAft>
                              <a:spcPts val="0"/>
                            </a:spcAft>
                          </a:pPr>
                          <a:r>
                            <a:rPr lang="es-EC" sz="1200" dirty="0">
                              <a:solidFill>
                                <a:schemeClr val="tx1"/>
                              </a:solidFill>
                              <a:effectLst/>
                            </a:rPr>
                            <a:t>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c>
                      <a:txBody>
                        <a:bodyPr/>
                        <a:lstStyle/>
                        <a:p>
                          <a:pPr algn="ctr">
                            <a:lnSpc>
                              <a:spcPct val="150000"/>
                            </a:lnSpc>
                            <a:spcAft>
                              <a:spcPts val="0"/>
                            </a:spcAft>
                          </a:pPr>
                          <a:r>
                            <a:rPr lang="es-EC" sz="1200" dirty="0">
                              <a:solidFill>
                                <a:schemeClr val="tx1"/>
                              </a:solidFill>
                              <a:effectLst/>
                            </a:rPr>
                            <a:t>500</a:t>
                          </a:r>
                          <a:endParaRPr lang="es-EC" sz="1200" dirty="0">
                            <a:solidFill>
                              <a:schemeClr val="tx1"/>
                            </a:solidFill>
                            <a:effectLst/>
                            <a:latin typeface="Times New Roman"/>
                            <a:ea typeface="Calibri"/>
                          </a:endParaRPr>
                        </a:p>
                      </a:txBody>
                      <a:tcPr marL="68580" marR="68580" marT="0" marB="0" anchor="ctr">
                        <a:solidFill>
                          <a:schemeClr val="accent3">
                            <a:lumMod val="95000"/>
                          </a:schemeClr>
                        </a:solidFill>
                      </a:tcPr>
                    </a:tc>
                  </a:tr>
                </a:tbl>
              </a:graphicData>
            </a:graphic>
          </p:graphicFrame>
        </mc:Fallback>
      </mc:AlternateContent>
      <p:sp>
        <p:nvSpPr>
          <p:cNvPr id="3" name="2 CuadroTexto"/>
          <p:cNvSpPr txBox="1"/>
          <p:nvPr/>
        </p:nvSpPr>
        <p:spPr>
          <a:xfrm>
            <a:off x="1066800" y="5245100"/>
            <a:ext cx="4838700" cy="369332"/>
          </a:xfrm>
          <a:prstGeom prst="rect">
            <a:avLst/>
          </a:prstGeom>
          <a:noFill/>
        </p:spPr>
        <p:txBody>
          <a:bodyPr wrap="square" rtlCol="0">
            <a:spAutoFit/>
          </a:bodyPr>
          <a:lstStyle/>
          <a:p>
            <a:r>
              <a:rPr lang="es-EC" u="none" dirty="0" smtClean="0"/>
              <a:t>Capacidad de servicio (NEVI-12)</a:t>
            </a:r>
            <a:endParaRPr lang="es-EC" u="none" dirty="0"/>
          </a:p>
        </p:txBody>
      </p:sp>
    </p:spTree>
    <p:extLst>
      <p:ext uri="{BB962C8B-B14F-4D97-AF65-F5344CB8AC3E}">
        <p14:creationId xmlns:p14="http://schemas.microsoft.com/office/powerpoint/2010/main" val="984267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6" y="164533"/>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sp>
        <p:nvSpPr>
          <p:cNvPr id="6" name="5 CuadroTexto"/>
          <p:cNvSpPr txBox="1"/>
          <p:nvPr/>
        </p:nvSpPr>
        <p:spPr>
          <a:xfrm>
            <a:off x="237069" y="672016"/>
            <a:ext cx="7636933" cy="369312"/>
          </a:xfrm>
          <a:prstGeom prst="rect">
            <a:avLst/>
          </a:prstGeom>
          <a:noFill/>
        </p:spPr>
        <p:txBody>
          <a:bodyPr wrap="square" lIns="91418" tIns="45710" rIns="91418" bIns="45710" rtlCol="0">
            <a:spAutoFit/>
          </a:bodyPr>
          <a:lstStyle/>
          <a:p>
            <a:r>
              <a:rPr lang="es-EC" b="1" u="none" dirty="0" smtClean="0"/>
              <a:t>CARACTERÍSTICAS DE LA AUTOPISTA GENERAL RUMIÑAHUI</a:t>
            </a:r>
            <a:endParaRPr lang="es-EC" b="1" u="none" dirty="0"/>
          </a:p>
        </p:txBody>
      </p:sp>
      <p:sp>
        <p:nvSpPr>
          <p:cNvPr id="7" name="6 CuadroTexto"/>
          <p:cNvSpPr txBox="1"/>
          <p:nvPr/>
        </p:nvSpPr>
        <p:spPr>
          <a:xfrm>
            <a:off x="237069" y="1142896"/>
            <a:ext cx="8348134" cy="1754306"/>
          </a:xfrm>
          <a:prstGeom prst="rect">
            <a:avLst/>
          </a:prstGeom>
          <a:noFill/>
        </p:spPr>
        <p:txBody>
          <a:bodyPr wrap="square" lIns="91418" tIns="45710" rIns="91418" bIns="45710" rtlCol="0">
            <a:spAutoFit/>
          </a:bodyPr>
          <a:lstStyle/>
          <a:p>
            <a:pPr algn="just">
              <a:lnSpc>
                <a:spcPct val="150000"/>
              </a:lnSpc>
            </a:pPr>
            <a:r>
              <a:rPr lang="es-EC" u="none" dirty="0"/>
              <a:t>La siguiente información se obtuvo de la tesis “Estudio de Tráfico en el Sector del Triángulo y Alternativas de Solución en la Intersección de la Avenida Ilaló – General Rumiñahui” realizada en el año 2015 por la aspirante a ingeniera civil Mélida Quishpe de la Universidad Central del Ecuador.</a:t>
            </a:r>
          </a:p>
        </p:txBody>
      </p:sp>
      <p:graphicFrame>
        <p:nvGraphicFramePr>
          <p:cNvPr id="3" name="2 Tabla"/>
          <p:cNvGraphicFramePr>
            <a:graphicFrameLocks noGrp="1"/>
          </p:cNvGraphicFramePr>
          <p:nvPr>
            <p:extLst>
              <p:ext uri="{D42A27DB-BD31-4B8C-83A1-F6EECF244321}">
                <p14:modId xmlns:p14="http://schemas.microsoft.com/office/powerpoint/2010/main" val="1876944936"/>
              </p:ext>
            </p:extLst>
          </p:nvPr>
        </p:nvGraphicFramePr>
        <p:xfrm>
          <a:off x="2061953" y="3048595"/>
          <a:ext cx="5460365" cy="1097280"/>
        </p:xfrm>
        <a:graphic>
          <a:graphicData uri="http://schemas.openxmlformats.org/drawingml/2006/table">
            <a:tbl>
              <a:tblPr firstRow="1" firstCol="1" bandRow="1">
                <a:tableStyleId>{5C22544A-7EE6-4342-B048-85BDC9FD1C3A}</a:tableStyleId>
              </a:tblPr>
              <a:tblGrid>
                <a:gridCol w="897255"/>
                <a:gridCol w="771525"/>
                <a:gridCol w="777240"/>
                <a:gridCol w="777240"/>
                <a:gridCol w="751205"/>
                <a:gridCol w="751205"/>
                <a:gridCol w="734695"/>
              </a:tblGrid>
              <a:tr h="250676">
                <a:tc>
                  <a:txBody>
                    <a:bodyPr/>
                    <a:lstStyle/>
                    <a:p>
                      <a:pPr algn="ctr">
                        <a:lnSpc>
                          <a:spcPct val="150000"/>
                        </a:lnSpc>
                        <a:spcAft>
                          <a:spcPts val="0"/>
                        </a:spcAft>
                      </a:pPr>
                      <a:r>
                        <a:rPr lang="es-EC" sz="1200" dirty="0">
                          <a:solidFill>
                            <a:schemeClr val="tx1"/>
                          </a:solidFill>
                          <a:effectLst/>
                        </a:rPr>
                        <a:t>PERIODO</a:t>
                      </a:r>
                      <a:endParaRPr lang="es-EC" sz="1200" dirty="0">
                        <a:solidFill>
                          <a:schemeClr val="tx1"/>
                        </a:solidFill>
                        <a:effectLst/>
                        <a:latin typeface="Times New Roman"/>
                        <a:ea typeface="Calibri"/>
                      </a:endParaRPr>
                    </a:p>
                  </a:txBody>
                  <a:tcPr marL="68580" marR="68580" marT="0" marB="0" anchor="ctr">
                    <a:solidFill>
                      <a:srgbClr val="008000"/>
                    </a:solidFill>
                  </a:tcPr>
                </a:tc>
                <a:tc gridSpan="2">
                  <a:txBody>
                    <a:bodyPr/>
                    <a:lstStyle/>
                    <a:p>
                      <a:pPr algn="ctr">
                        <a:lnSpc>
                          <a:spcPct val="150000"/>
                        </a:lnSpc>
                        <a:spcAft>
                          <a:spcPts val="0"/>
                        </a:spcAft>
                      </a:pPr>
                      <a:r>
                        <a:rPr lang="es-EC" sz="1200" dirty="0">
                          <a:solidFill>
                            <a:schemeClr val="tx1"/>
                          </a:solidFill>
                          <a:effectLst/>
                        </a:rPr>
                        <a:t>LIVIANOS</a:t>
                      </a:r>
                      <a:endParaRPr lang="es-EC" sz="1200" dirty="0">
                        <a:solidFill>
                          <a:schemeClr val="tx1"/>
                        </a:solidFill>
                        <a:effectLst/>
                        <a:latin typeface="Times New Roman"/>
                        <a:ea typeface="Calibri"/>
                      </a:endParaRPr>
                    </a:p>
                  </a:txBody>
                  <a:tcPr marL="68580" marR="68580" marT="0" marB="0" anchor="ctr">
                    <a:solidFill>
                      <a:srgbClr val="008000"/>
                    </a:solidFill>
                  </a:tcPr>
                </a:tc>
                <a:tc hMerge="1">
                  <a:txBody>
                    <a:bodyPr/>
                    <a:lstStyle/>
                    <a:p>
                      <a:endParaRPr lang="es-EC"/>
                    </a:p>
                  </a:txBody>
                  <a:tcPr/>
                </a:tc>
                <a:tc gridSpan="2">
                  <a:txBody>
                    <a:bodyPr/>
                    <a:lstStyle/>
                    <a:p>
                      <a:pPr algn="ctr">
                        <a:lnSpc>
                          <a:spcPct val="150000"/>
                        </a:lnSpc>
                        <a:spcAft>
                          <a:spcPts val="0"/>
                        </a:spcAft>
                      </a:pPr>
                      <a:r>
                        <a:rPr lang="es-EC" sz="1200">
                          <a:solidFill>
                            <a:schemeClr val="tx1"/>
                          </a:solidFill>
                          <a:effectLst/>
                        </a:rPr>
                        <a:t>PESADOS</a:t>
                      </a:r>
                      <a:endParaRPr lang="es-EC" sz="1200">
                        <a:solidFill>
                          <a:schemeClr val="tx1"/>
                        </a:solidFill>
                        <a:effectLst/>
                        <a:latin typeface="Times New Roman"/>
                        <a:ea typeface="Calibri"/>
                      </a:endParaRPr>
                    </a:p>
                  </a:txBody>
                  <a:tcPr marL="68580" marR="68580" marT="0" marB="0" anchor="ctr">
                    <a:solidFill>
                      <a:srgbClr val="008000"/>
                    </a:solidFill>
                  </a:tcPr>
                </a:tc>
                <a:tc hMerge="1">
                  <a:txBody>
                    <a:bodyPr/>
                    <a:lstStyle/>
                    <a:p>
                      <a:endParaRPr lang="es-EC"/>
                    </a:p>
                  </a:txBody>
                  <a:tcPr/>
                </a:tc>
                <a:tc gridSpan="2">
                  <a:txBody>
                    <a:bodyPr/>
                    <a:lstStyle/>
                    <a:p>
                      <a:pPr algn="ctr">
                        <a:lnSpc>
                          <a:spcPct val="150000"/>
                        </a:lnSpc>
                        <a:spcAft>
                          <a:spcPts val="0"/>
                        </a:spcAft>
                      </a:pPr>
                      <a:r>
                        <a:rPr lang="es-EC" sz="1200">
                          <a:solidFill>
                            <a:schemeClr val="tx1"/>
                          </a:solidFill>
                          <a:effectLst/>
                        </a:rPr>
                        <a:t>TOTAL</a:t>
                      </a:r>
                      <a:endParaRPr lang="es-EC" sz="1200">
                        <a:solidFill>
                          <a:schemeClr val="tx1"/>
                        </a:solidFill>
                        <a:effectLst/>
                        <a:latin typeface="Times New Roman"/>
                        <a:ea typeface="Calibri"/>
                      </a:endParaRPr>
                    </a:p>
                  </a:txBody>
                  <a:tcPr marL="68580" marR="68580" marT="0" marB="0" anchor="ctr">
                    <a:solidFill>
                      <a:srgbClr val="008000"/>
                    </a:solidFill>
                  </a:tcPr>
                </a:tc>
                <a:tc hMerge="1">
                  <a:txBody>
                    <a:bodyPr/>
                    <a:lstStyle/>
                    <a:p>
                      <a:endParaRPr lang="es-EC"/>
                    </a:p>
                  </a:txBody>
                  <a:tcPr/>
                </a:tc>
              </a:tr>
              <a:tr h="250676">
                <a:tc rowSpan="2">
                  <a:txBody>
                    <a:bodyPr/>
                    <a:lstStyle/>
                    <a:p>
                      <a:pPr>
                        <a:lnSpc>
                          <a:spcPct val="150000"/>
                        </a:lnSpc>
                        <a:spcAft>
                          <a:spcPts val="0"/>
                        </a:spcAft>
                      </a:pPr>
                      <a:r>
                        <a:rPr lang="es-EC" sz="1200" dirty="0">
                          <a:solidFill>
                            <a:schemeClr val="tx1"/>
                          </a:solidFill>
                          <a:effectLst/>
                        </a:rPr>
                        <a:t> </a:t>
                      </a:r>
                    </a:p>
                    <a:p>
                      <a:pPr>
                        <a:lnSpc>
                          <a:spcPct val="150000"/>
                        </a:lnSpc>
                        <a:spcAft>
                          <a:spcPts val="0"/>
                        </a:spcAft>
                      </a:pPr>
                      <a:r>
                        <a:rPr lang="es-EC" sz="1200" dirty="0">
                          <a:solidFill>
                            <a:schemeClr val="tx1"/>
                          </a:solidFill>
                          <a:effectLst/>
                        </a:rPr>
                        <a:t>2014 - 2034</a:t>
                      </a:r>
                      <a:endParaRPr lang="es-EC" sz="1200" dirty="0">
                        <a:solidFill>
                          <a:schemeClr val="tx1"/>
                        </a:solidFill>
                        <a:effectLst/>
                        <a:latin typeface="Times New Roman"/>
                        <a:ea typeface="Calibri"/>
                      </a:endParaRPr>
                    </a:p>
                  </a:txBody>
                  <a:tcPr marL="68580" marR="68580" marT="0" marB="0" anchor="ctr">
                    <a:solidFill>
                      <a:srgbClr val="008000"/>
                    </a:solidFill>
                  </a:tcPr>
                </a:tc>
                <a:tc>
                  <a:txBody>
                    <a:bodyPr/>
                    <a:lstStyle/>
                    <a:p>
                      <a:pPr algn="ctr">
                        <a:lnSpc>
                          <a:spcPct val="150000"/>
                        </a:lnSpc>
                        <a:spcAft>
                          <a:spcPts val="0"/>
                        </a:spcAft>
                      </a:pPr>
                      <a:r>
                        <a:rPr lang="es-EC" sz="1200" dirty="0">
                          <a:solidFill>
                            <a:schemeClr val="tx1"/>
                          </a:solidFill>
                          <a:effectLst/>
                        </a:rPr>
                        <a:t>Actual</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Futuro</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Actual</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Futuro</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Actual</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Futuro</a:t>
                      </a:r>
                      <a:endParaRPr lang="es-EC" sz="1200" dirty="0">
                        <a:solidFill>
                          <a:schemeClr val="tx1"/>
                        </a:solidFill>
                        <a:effectLst/>
                        <a:latin typeface="Times New Roman"/>
                        <a:ea typeface="Calibri"/>
                      </a:endParaRPr>
                    </a:p>
                  </a:txBody>
                  <a:tcPr marL="68580" marR="68580" marT="0" marB="0" anchor="ctr">
                    <a:solidFill>
                      <a:srgbClr val="99FF99"/>
                    </a:solidFill>
                  </a:tcPr>
                </a:tc>
              </a:tr>
              <a:tr h="501352">
                <a:tc vMerge="1">
                  <a:txBody>
                    <a:bodyPr/>
                    <a:lstStyle/>
                    <a:p>
                      <a:endParaRPr lang="es-EC"/>
                    </a:p>
                  </a:txBody>
                  <a:tcPr/>
                </a:tc>
                <a:tc>
                  <a:txBody>
                    <a:bodyPr/>
                    <a:lstStyle/>
                    <a:p>
                      <a:pPr algn="ctr">
                        <a:lnSpc>
                          <a:spcPct val="150000"/>
                        </a:lnSpc>
                        <a:spcAft>
                          <a:spcPts val="0"/>
                        </a:spcAft>
                      </a:pPr>
                      <a:r>
                        <a:rPr lang="es-EC" sz="1200" dirty="0">
                          <a:solidFill>
                            <a:schemeClr val="tx1"/>
                          </a:solidFill>
                          <a:effectLst/>
                        </a:rPr>
                        <a:t>35944</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115276</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4603</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14763</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40547</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130040</a:t>
                      </a:r>
                      <a:endParaRPr lang="es-EC" sz="1200" dirty="0">
                        <a:solidFill>
                          <a:schemeClr val="tx1"/>
                        </a:solidFill>
                        <a:effectLst/>
                        <a:latin typeface="Times New Roman"/>
                        <a:ea typeface="Calibri"/>
                      </a:endParaRPr>
                    </a:p>
                  </a:txBody>
                  <a:tcPr marL="68580" marR="68580" marT="0" marB="0" anchor="ctr">
                    <a:solidFill>
                      <a:srgbClr val="99FF99"/>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2919547"/>
              </p:ext>
            </p:extLst>
          </p:nvPr>
        </p:nvGraphicFramePr>
        <p:xfrm>
          <a:off x="2059995" y="4771401"/>
          <a:ext cx="5460365" cy="832758"/>
        </p:xfrm>
        <a:graphic>
          <a:graphicData uri="http://schemas.openxmlformats.org/drawingml/2006/table">
            <a:tbl>
              <a:tblPr firstRow="1" firstCol="1" bandRow="1">
                <a:tableStyleId>{5C22544A-7EE6-4342-B048-85BDC9FD1C3A}</a:tableStyleId>
              </a:tblPr>
              <a:tblGrid>
                <a:gridCol w="897255"/>
                <a:gridCol w="771525"/>
                <a:gridCol w="777240"/>
                <a:gridCol w="777240"/>
                <a:gridCol w="751205"/>
                <a:gridCol w="751205"/>
                <a:gridCol w="734695"/>
              </a:tblGrid>
              <a:tr h="277586">
                <a:tc>
                  <a:txBody>
                    <a:bodyPr/>
                    <a:lstStyle/>
                    <a:p>
                      <a:pPr algn="ctr">
                        <a:lnSpc>
                          <a:spcPct val="150000"/>
                        </a:lnSpc>
                        <a:spcAft>
                          <a:spcPts val="0"/>
                        </a:spcAft>
                      </a:pPr>
                      <a:r>
                        <a:rPr lang="es-EC" sz="1200" dirty="0">
                          <a:solidFill>
                            <a:schemeClr val="tx1"/>
                          </a:solidFill>
                          <a:effectLst/>
                        </a:rPr>
                        <a:t>PERIODO</a:t>
                      </a:r>
                      <a:endParaRPr lang="es-EC" sz="1200" dirty="0">
                        <a:solidFill>
                          <a:schemeClr val="tx1"/>
                        </a:solidFill>
                        <a:effectLst/>
                        <a:latin typeface="Times New Roman"/>
                        <a:ea typeface="Calibri"/>
                      </a:endParaRPr>
                    </a:p>
                  </a:txBody>
                  <a:tcPr marL="68580" marR="68580" marT="0" marB="0" anchor="ctr">
                    <a:solidFill>
                      <a:srgbClr val="008000"/>
                    </a:solidFill>
                  </a:tcPr>
                </a:tc>
                <a:tc gridSpan="2">
                  <a:txBody>
                    <a:bodyPr/>
                    <a:lstStyle/>
                    <a:p>
                      <a:pPr algn="ctr">
                        <a:lnSpc>
                          <a:spcPct val="150000"/>
                        </a:lnSpc>
                        <a:spcAft>
                          <a:spcPts val="0"/>
                        </a:spcAft>
                      </a:pPr>
                      <a:r>
                        <a:rPr lang="es-EC" sz="1200" dirty="0">
                          <a:solidFill>
                            <a:schemeClr val="tx1"/>
                          </a:solidFill>
                          <a:effectLst/>
                        </a:rPr>
                        <a:t>LIVIANOS</a:t>
                      </a:r>
                      <a:endParaRPr lang="es-EC" sz="1200" dirty="0">
                        <a:solidFill>
                          <a:schemeClr val="tx1"/>
                        </a:solidFill>
                        <a:effectLst/>
                        <a:latin typeface="Times New Roman"/>
                        <a:ea typeface="Calibri"/>
                      </a:endParaRPr>
                    </a:p>
                  </a:txBody>
                  <a:tcPr marL="68580" marR="68580" marT="0" marB="0" anchor="ctr">
                    <a:solidFill>
                      <a:srgbClr val="008000"/>
                    </a:solidFill>
                  </a:tcPr>
                </a:tc>
                <a:tc hMerge="1">
                  <a:txBody>
                    <a:bodyPr/>
                    <a:lstStyle/>
                    <a:p>
                      <a:endParaRPr lang="es-EC"/>
                    </a:p>
                  </a:txBody>
                  <a:tcPr/>
                </a:tc>
                <a:tc gridSpan="2">
                  <a:txBody>
                    <a:bodyPr/>
                    <a:lstStyle/>
                    <a:p>
                      <a:pPr algn="ctr">
                        <a:lnSpc>
                          <a:spcPct val="150000"/>
                        </a:lnSpc>
                        <a:spcAft>
                          <a:spcPts val="0"/>
                        </a:spcAft>
                      </a:pPr>
                      <a:r>
                        <a:rPr lang="es-EC" sz="1200">
                          <a:solidFill>
                            <a:schemeClr val="tx1"/>
                          </a:solidFill>
                          <a:effectLst/>
                        </a:rPr>
                        <a:t>PESADOS</a:t>
                      </a:r>
                      <a:endParaRPr lang="es-EC" sz="1200">
                        <a:solidFill>
                          <a:schemeClr val="tx1"/>
                        </a:solidFill>
                        <a:effectLst/>
                        <a:latin typeface="Times New Roman"/>
                        <a:ea typeface="Calibri"/>
                      </a:endParaRPr>
                    </a:p>
                  </a:txBody>
                  <a:tcPr marL="68580" marR="68580" marT="0" marB="0" anchor="ctr">
                    <a:solidFill>
                      <a:srgbClr val="008000"/>
                    </a:solidFill>
                  </a:tcPr>
                </a:tc>
                <a:tc hMerge="1">
                  <a:txBody>
                    <a:bodyPr/>
                    <a:lstStyle/>
                    <a:p>
                      <a:endParaRPr lang="es-EC"/>
                    </a:p>
                  </a:txBody>
                  <a:tcPr/>
                </a:tc>
                <a:tc gridSpan="2">
                  <a:txBody>
                    <a:bodyPr/>
                    <a:lstStyle/>
                    <a:p>
                      <a:pPr algn="ctr">
                        <a:lnSpc>
                          <a:spcPct val="150000"/>
                        </a:lnSpc>
                        <a:spcAft>
                          <a:spcPts val="0"/>
                        </a:spcAft>
                      </a:pPr>
                      <a:r>
                        <a:rPr lang="es-EC" sz="1200">
                          <a:solidFill>
                            <a:schemeClr val="tx1"/>
                          </a:solidFill>
                          <a:effectLst/>
                        </a:rPr>
                        <a:t>TOTAL</a:t>
                      </a:r>
                      <a:endParaRPr lang="es-EC" sz="1200">
                        <a:solidFill>
                          <a:schemeClr val="tx1"/>
                        </a:solidFill>
                        <a:effectLst/>
                        <a:latin typeface="Times New Roman"/>
                        <a:ea typeface="Calibri"/>
                      </a:endParaRPr>
                    </a:p>
                  </a:txBody>
                  <a:tcPr marL="68580" marR="68580" marT="0" marB="0" anchor="ctr">
                    <a:solidFill>
                      <a:srgbClr val="008000"/>
                    </a:solidFill>
                  </a:tcPr>
                </a:tc>
                <a:tc hMerge="1">
                  <a:txBody>
                    <a:bodyPr/>
                    <a:lstStyle/>
                    <a:p>
                      <a:endParaRPr lang="es-EC"/>
                    </a:p>
                  </a:txBody>
                  <a:tcPr/>
                </a:tc>
              </a:tr>
              <a:tr h="277586">
                <a:tc rowSpan="2">
                  <a:txBody>
                    <a:bodyPr/>
                    <a:lstStyle/>
                    <a:p>
                      <a:pPr>
                        <a:lnSpc>
                          <a:spcPct val="150000"/>
                        </a:lnSpc>
                        <a:spcAft>
                          <a:spcPts val="0"/>
                        </a:spcAft>
                      </a:pPr>
                      <a:r>
                        <a:rPr lang="es-EC" sz="1200">
                          <a:solidFill>
                            <a:schemeClr val="tx1"/>
                          </a:solidFill>
                          <a:effectLst/>
                        </a:rPr>
                        <a:t>2014 - 2034</a:t>
                      </a:r>
                      <a:endParaRPr lang="es-EC" sz="1200">
                        <a:solidFill>
                          <a:schemeClr val="tx1"/>
                        </a:solidFill>
                        <a:effectLst/>
                        <a:latin typeface="Times New Roman"/>
                        <a:ea typeface="Calibri"/>
                      </a:endParaRPr>
                    </a:p>
                  </a:txBody>
                  <a:tcPr marL="68580" marR="68580" marT="0" marB="0" anchor="ctr">
                    <a:solidFill>
                      <a:srgbClr val="008000"/>
                    </a:solidFill>
                  </a:tcPr>
                </a:tc>
                <a:tc>
                  <a:txBody>
                    <a:bodyPr/>
                    <a:lstStyle/>
                    <a:p>
                      <a:pPr algn="ctr">
                        <a:lnSpc>
                          <a:spcPct val="150000"/>
                        </a:lnSpc>
                        <a:spcAft>
                          <a:spcPts val="0"/>
                        </a:spcAft>
                      </a:pPr>
                      <a:r>
                        <a:rPr lang="es-EC" sz="1200" dirty="0">
                          <a:solidFill>
                            <a:schemeClr val="tx1"/>
                          </a:solidFill>
                          <a:effectLst/>
                        </a:rPr>
                        <a:t>Actual</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Futuro</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Actual</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Futuro</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Actual</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Futuro</a:t>
                      </a:r>
                      <a:endParaRPr lang="es-EC" sz="1200" dirty="0">
                        <a:solidFill>
                          <a:schemeClr val="tx1"/>
                        </a:solidFill>
                        <a:effectLst/>
                        <a:latin typeface="Times New Roman"/>
                        <a:ea typeface="Calibri"/>
                      </a:endParaRPr>
                    </a:p>
                  </a:txBody>
                  <a:tcPr marL="68580" marR="68580" marT="0" marB="0" anchor="ctr">
                    <a:solidFill>
                      <a:srgbClr val="99FF99"/>
                    </a:solidFill>
                  </a:tcPr>
                </a:tc>
              </a:tr>
              <a:tr h="277586">
                <a:tc vMerge="1">
                  <a:txBody>
                    <a:bodyPr/>
                    <a:lstStyle/>
                    <a:p>
                      <a:endParaRPr lang="es-EC"/>
                    </a:p>
                  </a:txBody>
                  <a:tcPr/>
                </a:tc>
                <a:tc>
                  <a:txBody>
                    <a:bodyPr/>
                    <a:lstStyle/>
                    <a:p>
                      <a:pPr algn="ctr">
                        <a:lnSpc>
                          <a:spcPct val="150000"/>
                        </a:lnSpc>
                        <a:spcAft>
                          <a:spcPts val="0"/>
                        </a:spcAft>
                      </a:pPr>
                      <a:r>
                        <a:rPr lang="es-EC" sz="1200">
                          <a:solidFill>
                            <a:schemeClr val="tx1"/>
                          </a:solidFill>
                          <a:effectLst/>
                        </a:rPr>
                        <a:t>34794</a:t>
                      </a:r>
                      <a:endParaRPr lang="es-EC" sz="120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a:solidFill>
                            <a:schemeClr val="tx1"/>
                          </a:solidFill>
                          <a:effectLst/>
                        </a:rPr>
                        <a:t>111589</a:t>
                      </a:r>
                      <a:endParaRPr lang="es-EC" sz="120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a:solidFill>
                            <a:schemeClr val="tx1"/>
                          </a:solidFill>
                          <a:effectLst/>
                        </a:rPr>
                        <a:t>4105</a:t>
                      </a:r>
                      <a:endParaRPr lang="es-EC" sz="120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13164</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38899</a:t>
                      </a:r>
                      <a:endParaRPr lang="es-EC" sz="1200" dirty="0">
                        <a:solidFill>
                          <a:schemeClr val="tx1"/>
                        </a:solidFill>
                        <a:effectLst/>
                        <a:latin typeface="Times New Roman"/>
                        <a:ea typeface="Calibri"/>
                      </a:endParaRPr>
                    </a:p>
                  </a:txBody>
                  <a:tcPr marL="68580" marR="68580" marT="0" marB="0" anchor="ctr">
                    <a:solidFill>
                      <a:srgbClr val="99FF99"/>
                    </a:solidFill>
                  </a:tcPr>
                </a:tc>
                <a:tc>
                  <a:txBody>
                    <a:bodyPr/>
                    <a:lstStyle/>
                    <a:p>
                      <a:pPr algn="ctr">
                        <a:lnSpc>
                          <a:spcPct val="150000"/>
                        </a:lnSpc>
                        <a:spcAft>
                          <a:spcPts val="0"/>
                        </a:spcAft>
                      </a:pPr>
                      <a:r>
                        <a:rPr lang="es-EC" sz="1200" dirty="0">
                          <a:solidFill>
                            <a:schemeClr val="tx1"/>
                          </a:solidFill>
                          <a:effectLst/>
                        </a:rPr>
                        <a:t>124754</a:t>
                      </a:r>
                      <a:endParaRPr lang="es-EC" sz="1200" dirty="0">
                        <a:solidFill>
                          <a:schemeClr val="tx1"/>
                        </a:solidFill>
                        <a:effectLst/>
                        <a:latin typeface="Times New Roman"/>
                        <a:ea typeface="Calibri"/>
                      </a:endParaRPr>
                    </a:p>
                  </a:txBody>
                  <a:tcPr marL="68580" marR="68580" marT="0" marB="0" anchor="ctr">
                    <a:solidFill>
                      <a:srgbClr val="99FF99"/>
                    </a:solidFill>
                  </a:tcPr>
                </a:tc>
              </a:tr>
            </a:tbl>
          </a:graphicData>
        </a:graphic>
      </p:graphicFrame>
      <p:sp>
        <p:nvSpPr>
          <p:cNvPr id="5" name="4 CuadroTexto"/>
          <p:cNvSpPr txBox="1"/>
          <p:nvPr/>
        </p:nvSpPr>
        <p:spPr>
          <a:xfrm>
            <a:off x="2061950" y="4244707"/>
            <a:ext cx="6150716" cy="461665"/>
          </a:xfrm>
          <a:prstGeom prst="rect">
            <a:avLst/>
          </a:prstGeom>
          <a:noFill/>
        </p:spPr>
        <p:txBody>
          <a:bodyPr wrap="square" lIns="91418" tIns="45710" rIns="91418" bIns="45710" rtlCol="0">
            <a:spAutoFit/>
          </a:bodyPr>
          <a:lstStyle/>
          <a:p>
            <a:r>
              <a:rPr lang="es-EC" sz="1200" b="1" u="none" dirty="0"/>
              <a:t>Tabla. </a:t>
            </a:r>
            <a:r>
              <a:rPr lang="es-EC" sz="1200" u="none" dirty="0"/>
              <a:t>TPDA Futuro en la Av. General Rumiñahui entre la calle 18 de Mayo y Giovanni Antonio Farina</a:t>
            </a:r>
            <a:endParaRPr lang="es-EC" sz="1200" i="1" u="none" dirty="0"/>
          </a:p>
        </p:txBody>
      </p:sp>
      <p:sp>
        <p:nvSpPr>
          <p:cNvPr id="8" name="7 CuadroTexto"/>
          <p:cNvSpPr txBox="1"/>
          <p:nvPr/>
        </p:nvSpPr>
        <p:spPr>
          <a:xfrm>
            <a:off x="2053480" y="5647831"/>
            <a:ext cx="5896716" cy="461665"/>
          </a:xfrm>
          <a:prstGeom prst="rect">
            <a:avLst/>
          </a:prstGeom>
          <a:noFill/>
        </p:spPr>
        <p:txBody>
          <a:bodyPr wrap="square" lIns="91418" tIns="45710" rIns="91418" bIns="45710" rtlCol="0">
            <a:spAutoFit/>
          </a:bodyPr>
          <a:lstStyle/>
          <a:p>
            <a:pPr algn="just"/>
            <a:r>
              <a:rPr lang="es-EC" sz="1200" b="1" u="none" dirty="0"/>
              <a:t>Tabla. </a:t>
            </a:r>
            <a:r>
              <a:rPr lang="es-EC" sz="1200" u="none" dirty="0"/>
              <a:t>TPDA Futuro en la Av. General Rumiñahui entre la Av. Ilaló e Isla Española </a:t>
            </a:r>
            <a:endParaRPr lang="es-EC" sz="1200" i="1" u="none" dirty="0"/>
          </a:p>
          <a:p>
            <a:pPr algn="just"/>
            <a:endParaRPr lang="es-EC" sz="1200" u="none" dirty="0"/>
          </a:p>
        </p:txBody>
      </p:sp>
    </p:spTree>
    <p:extLst>
      <p:ext uri="{BB962C8B-B14F-4D97-AF65-F5344CB8AC3E}">
        <p14:creationId xmlns:p14="http://schemas.microsoft.com/office/powerpoint/2010/main" val="2211083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MARCO TEÓRICO</a:t>
            </a:r>
            <a:endParaRPr lang="es-EC" sz="2800" u="none" dirty="0">
              <a:solidFill>
                <a:srgbClr val="CC0000"/>
              </a:solidFill>
              <a:effectLst/>
            </a:endParaRPr>
          </a:p>
        </p:txBody>
      </p:sp>
      <p:sp>
        <p:nvSpPr>
          <p:cNvPr id="6" name="5 CuadroTexto"/>
          <p:cNvSpPr txBox="1"/>
          <p:nvPr/>
        </p:nvSpPr>
        <p:spPr>
          <a:xfrm>
            <a:off x="237069" y="734430"/>
            <a:ext cx="7636933" cy="369312"/>
          </a:xfrm>
          <a:prstGeom prst="rect">
            <a:avLst/>
          </a:prstGeom>
          <a:noFill/>
        </p:spPr>
        <p:txBody>
          <a:bodyPr wrap="square" lIns="91418" tIns="45710" rIns="91418" bIns="45710" rtlCol="0">
            <a:spAutoFit/>
          </a:bodyPr>
          <a:lstStyle/>
          <a:p>
            <a:r>
              <a:rPr lang="es-EC" b="1" u="none" dirty="0" smtClean="0"/>
              <a:t>CARACTERÍSTICAS DE LA AUTOPISTA GENERAL RUMIÑAHUI</a:t>
            </a:r>
            <a:endParaRPr lang="es-EC" b="1" u="none" dirty="0"/>
          </a:p>
        </p:txBody>
      </p:sp>
      <p:sp>
        <p:nvSpPr>
          <p:cNvPr id="7" name="6 CuadroTexto"/>
          <p:cNvSpPr txBox="1"/>
          <p:nvPr/>
        </p:nvSpPr>
        <p:spPr>
          <a:xfrm>
            <a:off x="237065" y="1500666"/>
            <a:ext cx="8348134" cy="1754306"/>
          </a:xfrm>
          <a:prstGeom prst="rect">
            <a:avLst/>
          </a:prstGeom>
          <a:noFill/>
        </p:spPr>
        <p:txBody>
          <a:bodyPr wrap="square" lIns="91418" tIns="45710" rIns="91418" bIns="45710" rtlCol="0">
            <a:spAutoFit/>
          </a:bodyPr>
          <a:lstStyle/>
          <a:p>
            <a:pPr algn="just">
              <a:lnSpc>
                <a:spcPct val="150000"/>
              </a:lnSpc>
            </a:pPr>
            <a:r>
              <a:rPr lang="es-EC" u="none" dirty="0"/>
              <a:t>El TPDA promedio actual obtenido de las dos estaciones contabilizadas es de </a:t>
            </a:r>
            <a:r>
              <a:rPr lang="es-EC" b="1" u="none" dirty="0"/>
              <a:t>39.723</a:t>
            </a:r>
            <a:r>
              <a:rPr lang="es-EC" u="none" dirty="0"/>
              <a:t> vehículos que circulaban en el año el 2014 fecha en las que realizaron los conteos. A partir del 2014 hasta el 2034 se obtiene un TPDA promedio de </a:t>
            </a:r>
            <a:r>
              <a:rPr lang="es-EC" b="1" u="none" dirty="0"/>
              <a:t>127.397</a:t>
            </a:r>
            <a:r>
              <a:rPr lang="es-EC" u="none" dirty="0"/>
              <a:t> vehículos.</a:t>
            </a:r>
          </a:p>
        </p:txBody>
      </p:sp>
    </p:spTree>
    <p:extLst>
      <p:ext uri="{BB962C8B-B14F-4D97-AF65-F5344CB8AC3E}">
        <p14:creationId xmlns:p14="http://schemas.microsoft.com/office/powerpoint/2010/main" val="3733476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CONDICIONANTES FÍSICOS</a:t>
            </a:r>
            <a:endParaRPr lang="es-EC" sz="2800" u="none" dirty="0">
              <a:solidFill>
                <a:srgbClr val="CC0000"/>
              </a:solidFill>
              <a:effectLst/>
            </a:endParaRPr>
          </a:p>
        </p:txBody>
      </p:sp>
      <p:sp>
        <p:nvSpPr>
          <p:cNvPr id="7" name="6 CuadroTexto"/>
          <p:cNvSpPr txBox="1"/>
          <p:nvPr/>
        </p:nvSpPr>
        <p:spPr>
          <a:xfrm>
            <a:off x="237066" y="692153"/>
            <a:ext cx="4352397" cy="507811"/>
          </a:xfrm>
          <a:prstGeom prst="rect">
            <a:avLst/>
          </a:prstGeom>
          <a:noFill/>
        </p:spPr>
        <p:txBody>
          <a:bodyPr wrap="square" lIns="91418" tIns="45710" rIns="91418" bIns="45710" rtlCol="0">
            <a:spAutoFit/>
          </a:bodyPr>
          <a:lstStyle/>
          <a:p>
            <a:pPr algn="just">
              <a:lnSpc>
                <a:spcPct val="150000"/>
              </a:lnSpc>
            </a:pPr>
            <a:r>
              <a:rPr lang="es-EC" b="1" u="none" dirty="0" smtClean="0"/>
              <a:t>Límites Construidos </a:t>
            </a: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5" y="1596654"/>
            <a:ext cx="3602504" cy="388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346688" y="697505"/>
            <a:ext cx="2108225" cy="507811"/>
          </a:xfrm>
          <a:prstGeom prst="rect">
            <a:avLst/>
          </a:prstGeom>
        </p:spPr>
        <p:txBody>
          <a:bodyPr wrap="none" lIns="91418" tIns="45710" rIns="91418" bIns="45710">
            <a:spAutoFit/>
          </a:bodyPr>
          <a:lstStyle/>
          <a:p>
            <a:pPr algn="just">
              <a:lnSpc>
                <a:spcPct val="150000"/>
              </a:lnSpc>
            </a:pPr>
            <a:r>
              <a:rPr lang="es-EC" b="1" u="none" dirty="0"/>
              <a:t>Límites Naturales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1596654"/>
            <a:ext cx="3471334" cy="388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852304"/>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PARÁMETROS DE Y NORMAS DE DISEÑO</a:t>
            </a:r>
            <a:endParaRPr lang="es-EC" sz="2800" u="none" dirty="0">
              <a:solidFill>
                <a:srgbClr val="CC0000"/>
              </a:solidFill>
              <a:effectLst/>
            </a:endParaRPr>
          </a:p>
        </p:txBody>
      </p:sp>
      <p:graphicFrame>
        <p:nvGraphicFramePr>
          <p:cNvPr id="3" name="2 Diagrama"/>
          <p:cNvGraphicFramePr/>
          <p:nvPr>
            <p:extLst>
              <p:ext uri="{D42A27DB-BD31-4B8C-83A1-F6EECF244321}">
                <p14:modId xmlns:p14="http://schemas.microsoft.com/office/powerpoint/2010/main" val="2411861234"/>
              </p:ext>
            </p:extLst>
          </p:nvPr>
        </p:nvGraphicFramePr>
        <p:xfrm>
          <a:off x="624946" y="1206500"/>
          <a:ext cx="7960254"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65050"/>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152403"/>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C" sz="2800" u="none" dirty="0">
                <a:solidFill>
                  <a:srgbClr val="CC0000"/>
                </a:solidFill>
                <a:effectLst/>
              </a:rPr>
              <a:t>PARÁMETROS Y NORMAS DE DISEÑO</a:t>
            </a:r>
          </a:p>
        </p:txBody>
      </p:sp>
      <p:sp>
        <p:nvSpPr>
          <p:cNvPr id="7" name="6 CuadroTexto"/>
          <p:cNvSpPr txBox="1"/>
          <p:nvPr/>
        </p:nvSpPr>
        <p:spPr>
          <a:xfrm>
            <a:off x="474664" y="1466854"/>
            <a:ext cx="8432801" cy="3000801"/>
          </a:xfrm>
          <a:prstGeom prst="rect">
            <a:avLst/>
          </a:prstGeom>
          <a:noFill/>
        </p:spPr>
        <p:txBody>
          <a:bodyPr wrap="square" lIns="91418" tIns="45710" rIns="91418" bIns="45710" rtlCol="0">
            <a:spAutoFit/>
          </a:bodyPr>
          <a:lstStyle/>
          <a:p>
            <a:pPr algn="just">
              <a:lnSpc>
                <a:spcPct val="150000"/>
              </a:lnSpc>
            </a:pPr>
            <a:r>
              <a:rPr lang="es-EC" u="none" dirty="0" smtClean="0"/>
              <a:t>Además </a:t>
            </a:r>
            <a:r>
              <a:rPr lang="es-EC" u="none" dirty="0"/>
              <a:t>de </a:t>
            </a:r>
            <a:r>
              <a:rPr lang="es-EC" u="none" dirty="0" smtClean="0"/>
              <a:t>estas normas fundamentales </a:t>
            </a:r>
            <a:r>
              <a:rPr lang="es-EC" u="none" dirty="0"/>
              <a:t>para la selección del tipo de ciclovía a diseñarse, </a:t>
            </a:r>
            <a:r>
              <a:rPr lang="es-EC" u="none" dirty="0" smtClean="0"/>
              <a:t>se </a:t>
            </a:r>
            <a:r>
              <a:rPr lang="es-EC" u="none" dirty="0"/>
              <a:t>han tenido en cuenta los siguientes criterios:</a:t>
            </a:r>
          </a:p>
          <a:p>
            <a:pPr algn="just">
              <a:lnSpc>
                <a:spcPct val="150000"/>
              </a:lnSpc>
            </a:pPr>
            <a:r>
              <a:rPr lang="es-EC" u="none" dirty="0"/>
              <a:t> </a:t>
            </a:r>
          </a:p>
          <a:p>
            <a:pPr marL="285681" indent="-285681" algn="just">
              <a:lnSpc>
                <a:spcPct val="150000"/>
              </a:lnSpc>
              <a:buFont typeface="Arial" pitchFamily="34" charset="0"/>
              <a:buChar char="•"/>
            </a:pPr>
            <a:r>
              <a:rPr lang="es-EC" u="none" dirty="0"/>
              <a:t>Volumen y velocidades del tráfico vehicular: Define el tipo de protección.</a:t>
            </a:r>
          </a:p>
          <a:p>
            <a:pPr marL="285681" indent="-285681" algn="just">
              <a:lnSpc>
                <a:spcPct val="150000"/>
              </a:lnSpc>
              <a:buFont typeface="Arial" pitchFamily="34" charset="0"/>
              <a:buChar char="•"/>
            </a:pPr>
            <a:r>
              <a:rPr lang="es-EC" u="none" dirty="0"/>
              <a:t>Volumen previsto de usuarios ciclistas: Define los anchos adecuados.</a:t>
            </a:r>
          </a:p>
          <a:p>
            <a:pPr marL="285681" indent="-285681" algn="just">
              <a:lnSpc>
                <a:spcPct val="150000"/>
              </a:lnSpc>
              <a:buFont typeface="Arial" pitchFamily="34" charset="0"/>
              <a:buChar char="•"/>
            </a:pPr>
            <a:r>
              <a:rPr lang="es-EC" u="none" dirty="0"/>
              <a:t>Espacio existente: Define la tipología básica (pista, faja, etc.).</a:t>
            </a:r>
          </a:p>
          <a:p>
            <a:pPr marL="285681" indent="-285681" algn="just">
              <a:lnSpc>
                <a:spcPct val="150000"/>
              </a:lnSpc>
              <a:buFont typeface="Arial" pitchFamily="34" charset="0"/>
              <a:buChar char="•"/>
            </a:pPr>
            <a:r>
              <a:rPr lang="es-EC" u="none" dirty="0"/>
              <a:t>Entorno Urbano: Define la tipología y características especiales. </a:t>
            </a:r>
          </a:p>
        </p:txBody>
      </p:sp>
    </p:spTree>
    <p:extLst>
      <p:ext uri="{BB962C8B-B14F-4D97-AF65-F5344CB8AC3E}">
        <p14:creationId xmlns:p14="http://schemas.microsoft.com/office/powerpoint/2010/main" val="935094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C" sz="2800" u="none" dirty="0">
                <a:solidFill>
                  <a:srgbClr val="CC0000"/>
                </a:solidFill>
                <a:effectLst/>
              </a:rPr>
              <a:t>PARÁMETROS Y NORMAS DE DISEÑO</a:t>
            </a:r>
          </a:p>
        </p:txBody>
      </p:sp>
      <p:sp>
        <p:nvSpPr>
          <p:cNvPr id="6" name="5 CuadroTexto"/>
          <p:cNvSpPr txBox="1"/>
          <p:nvPr/>
        </p:nvSpPr>
        <p:spPr>
          <a:xfrm>
            <a:off x="237068" y="692151"/>
            <a:ext cx="2946401" cy="369312"/>
          </a:xfrm>
          <a:prstGeom prst="rect">
            <a:avLst/>
          </a:prstGeom>
          <a:noFill/>
        </p:spPr>
        <p:txBody>
          <a:bodyPr wrap="square" lIns="91418" tIns="45710" rIns="91418" bIns="45710" rtlCol="0">
            <a:spAutoFit/>
          </a:bodyPr>
          <a:lstStyle/>
          <a:p>
            <a:r>
              <a:rPr lang="es-EC" b="1" u="none" dirty="0" smtClean="0"/>
              <a:t>Espacio Útil del ciclista</a:t>
            </a:r>
            <a:endParaRPr lang="es-EC" b="1" u="none" dirty="0"/>
          </a:p>
        </p:txBody>
      </p:sp>
      <p:pic>
        <p:nvPicPr>
          <p:cNvPr id="5" name="4 Imagen"/>
          <p:cNvPicPr/>
          <p:nvPr/>
        </p:nvPicPr>
        <p:blipFill>
          <a:blip r:embed="rId2"/>
          <a:stretch>
            <a:fillRect/>
          </a:stretch>
        </p:blipFill>
        <p:spPr>
          <a:xfrm>
            <a:off x="237067" y="1473201"/>
            <a:ext cx="3368675" cy="3928535"/>
          </a:xfrm>
          <a:prstGeom prst="rect">
            <a:avLst/>
          </a:prstGeom>
        </p:spPr>
      </p:pic>
      <p:sp>
        <p:nvSpPr>
          <p:cNvPr id="9" name="8 CuadroTexto"/>
          <p:cNvSpPr txBox="1"/>
          <p:nvPr/>
        </p:nvSpPr>
        <p:spPr>
          <a:xfrm>
            <a:off x="5300137" y="816001"/>
            <a:ext cx="3098801" cy="369312"/>
          </a:xfrm>
          <a:prstGeom prst="rect">
            <a:avLst/>
          </a:prstGeom>
          <a:noFill/>
        </p:spPr>
        <p:txBody>
          <a:bodyPr wrap="square" lIns="91418" tIns="45710" rIns="91418" bIns="45710" rtlCol="0">
            <a:spAutoFit/>
          </a:bodyPr>
          <a:lstStyle/>
          <a:p>
            <a:r>
              <a:rPr lang="es-EC" b="1" u="none" dirty="0" smtClean="0"/>
              <a:t>Ancho de la Ciclovía</a:t>
            </a:r>
            <a:endParaRPr lang="es-EC" b="1" u="none" dirty="0"/>
          </a:p>
        </p:txBody>
      </p:sp>
      <p:pic>
        <p:nvPicPr>
          <p:cNvPr id="10" name="9 Imagen"/>
          <p:cNvPicPr/>
          <p:nvPr/>
        </p:nvPicPr>
        <p:blipFill>
          <a:blip r:embed="rId3"/>
          <a:stretch>
            <a:fillRect/>
          </a:stretch>
        </p:blipFill>
        <p:spPr>
          <a:xfrm>
            <a:off x="4048550" y="1473199"/>
            <a:ext cx="1995171" cy="2556933"/>
          </a:xfrm>
          <a:prstGeom prst="rect">
            <a:avLst/>
          </a:prstGeom>
        </p:spPr>
      </p:pic>
      <p:pic>
        <p:nvPicPr>
          <p:cNvPr id="11" name="10 Imagen"/>
          <p:cNvPicPr/>
          <p:nvPr/>
        </p:nvPicPr>
        <p:blipFill>
          <a:blip r:embed="rId4"/>
          <a:stretch>
            <a:fillRect/>
          </a:stretch>
        </p:blipFill>
        <p:spPr>
          <a:xfrm>
            <a:off x="6417737" y="1473199"/>
            <a:ext cx="2260297" cy="2556933"/>
          </a:xfrm>
          <a:prstGeom prst="rect">
            <a:avLst/>
          </a:prstGeom>
        </p:spPr>
      </p:pic>
      <p:sp>
        <p:nvSpPr>
          <p:cNvPr id="13" name="12 CuadroTexto"/>
          <p:cNvSpPr txBox="1"/>
          <p:nvPr/>
        </p:nvSpPr>
        <p:spPr>
          <a:xfrm>
            <a:off x="3870009" y="4199465"/>
            <a:ext cx="5095453" cy="523200"/>
          </a:xfrm>
          <a:prstGeom prst="rect">
            <a:avLst/>
          </a:prstGeom>
          <a:noFill/>
        </p:spPr>
        <p:txBody>
          <a:bodyPr wrap="square" lIns="91418" tIns="45710" rIns="91418" bIns="45710" rtlCol="0">
            <a:spAutoFit/>
          </a:bodyPr>
          <a:lstStyle/>
          <a:p>
            <a:pPr algn="ctr"/>
            <a:r>
              <a:rPr lang="es-EC" sz="1400" u="none" dirty="0"/>
              <a:t>Ancho de Ciclovía Unidireccional y Bidireccional</a:t>
            </a:r>
          </a:p>
          <a:p>
            <a:pPr algn="ctr"/>
            <a:r>
              <a:rPr lang="es-EC" sz="1400" b="1" u="none" dirty="0"/>
              <a:t>Fuente:</a:t>
            </a:r>
            <a:r>
              <a:rPr lang="es-EC" sz="1400" u="none" dirty="0"/>
              <a:t> (Instituto Ecuatoriano de Normalización INEN, 2013)</a:t>
            </a:r>
          </a:p>
        </p:txBody>
      </p:sp>
    </p:spTree>
    <p:extLst>
      <p:ext uri="{BB962C8B-B14F-4D97-AF65-F5344CB8AC3E}">
        <p14:creationId xmlns:p14="http://schemas.microsoft.com/office/powerpoint/2010/main" val="345802668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C" sz="2800" u="none" dirty="0">
                <a:solidFill>
                  <a:srgbClr val="CC0000"/>
                </a:solidFill>
                <a:effectLst/>
              </a:rPr>
              <a:t>PARÁMETROS Y NORMAS DE DISEÑO</a:t>
            </a:r>
          </a:p>
        </p:txBody>
      </p:sp>
      <p:sp>
        <p:nvSpPr>
          <p:cNvPr id="6" name="5 CuadroTexto"/>
          <p:cNvSpPr txBox="1"/>
          <p:nvPr/>
        </p:nvSpPr>
        <p:spPr>
          <a:xfrm>
            <a:off x="237068" y="1013883"/>
            <a:ext cx="8906935" cy="5078293"/>
          </a:xfrm>
          <a:prstGeom prst="rect">
            <a:avLst/>
          </a:prstGeom>
          <a:noFill/>
        </p:spPr>
        <p:txBody>
          <a:bodyPr wrap="square" lIns="91418" tIns="45710" rIns="91418" bIns="45710" rtlCol="0">
            <a:spAutoFit/>
          </a:bodyPr>
          <a:lstStyle/>
          <a:p>
            <a:pPr marL="285681" indent="-285681" algn="just">
              <a:lnSpc>
                <a:spcPct val="150000"/>
              </a:lnSpc>
              <a:buFont typeface="Arial" pitchFamily="34" charset="0"/>
              <a:buChar char="•"/>
            </a:pPr>
            <a:r>
              <a:rPr lang="es-EC" u="none" dirty="0" smtClean="0"/>
              <a:t>Velocidades de Diseño: </a:t>
            </a:r>
            <a:r>
              <a:rPr lang="es-EC" u="none" dirty="0"/>
              <a:t>. Bajo condiciones normales (buenas condiciones climáticas, terreno plano y Pavimentado), </a:t>
            </a:r>
            <a:endParaRPr lang="es-EC" u="none" dirty="0" smtClean="0"/>
          </a:p>
          <a:p>
            <a:pPr marL="285681" indent="-285681" algn="just">
              <a:lnSpc>
                <a:spcPct val="150000"/>
              </a:lnSpc>
              <a:buFont typeface="Arial" pitchFamily="34" charset="0"/>
              <a:buChar char="•"/>
            </a:pPr>
            <a:r>
              <a:rPr lang="es-EC" u="none" dirty="0" smtClean="0"/>
              <a:t>Radios de volteo</a:t>
            </a:r>
          </a:p>
          <a:p>
            <a:pPr algn="just">
              <a:lnSpc>
                <a:spcPct val="150000"/>
              </a:lnSpc>
            </a:pPr>
            <a:endParaRPr lang="es-EC" u="none" dirty="0" smtClean="0"/>
          </a:p>
          <a:p>
            <a:pPr algn="just">
              <a:lnSpc>
                <a:spcPct val="150000"/>
              </a:lnSpc>
            </a:pPr>
            <a:endParaRPr lang="es-EC" u="none" dirty="0" smtClean="0"/>
          </a:p>
          <a:p>
            <a:pPr algn="just">
              <a:lnSpc>
                <a:spcPct val="150000"/>
              </a:lnSpc>
            </a:pPr>
            <a:endParaRPr lang="es-EC" u="none" dirty="0"/>
          </a:p>
          <a:p>
            <a:pPr algn="just">
              <a:lnSpc>
                <a:spcPct val="150000"/>
              </a:lnSpc>
            </a:pPr>
            <a:endParaRPr lang="es-EC" u="none" dirty="0" smtClean="0"/>
          </a:p>
          <a:p>
            <a:pPr marL="285681" indent="-285681" algn="just">
              <a:lnSpc>
                <a:spcPct val="150000"/>
              </a:lnSpc>
              <a:buFont typeface="Arial" pitchFamily="34" charset="0"/>
              <a:buChar char="•"/>
            </a:pPr>
            <a:r>
              <a:rPr lang="es-EC" u="none" dirty="0" smtClean="0"/>
              <a:t>Peralte: el </a:t>
            </a:r>
            <a:r>
              <a:rPr lang="es-EC" u="none" dirty="0"/>
              <a:t>peralte de una curva nunca debe exceder el 12%; porcentajes más altos pueden causar movimientos lentos por la sensación de incomodidad de la pendiente</a:t>
            </a:r>
            <a:endParaRPr lang="es-EC" u="none" dirty="0" smtClean="0"/>
          </a:p>
          <a:p>
            <a:pPr marL="285681" indent="-285681" algn="just">
              <a:lnSpc>
                <a:spcPct val="150000"/>
              </a:lnSpc>
              <a:buFont typeface="Arial" pitchFamily="34" charset="0"/>
              <a:buChar char="•"/>
            </a:pPr>
            <a:r>
              <a:rPr lang="es-EC" u="none" dirty="0" smtClean="0"/>
              <a:t>Perfil Longitudinal</a:t>
            </a:r>
          </a:p>
          <a:p>
            <a:pPr marL="285681" indent="-285681" algn="just">
              <a:lnSpc>
                <a:spcPct val="150000"/>
              </a:lnSpc>
              <a:buFont typeface="Arial" pitchFamily="34" charset="0"/>
              <a:buChar char="•"/>
            </a:pPr>
            <a:r>
              <a:rPr lang="es-EC" u="none" dirty="0" smtClean="0"/>
              <a:t>Longitud de Curva Vertical</a:t>
            </a:r>
            <a:endParaRPr lang="es-EC" u="none" dirty="0"/>
          </a:p>
        </p:txBody>
      </p:sp>
      <p:graphicFrame>
        <p:nvGraphicFramePr>
          <p:cNvPr id="4" name="3 Tabla"/>
          <p:cNvGraphicFramePr>
            <a:graphicFrameLocks noGrp="1"/>
          </p:cNvGraphicFramePr>
          <p:nvPr>
            <p:extLst>
              <p:ext uri="{D42A27DB-BD31-4B8C-83A1-F6EECF244321}">
                <p14:modId xmlns:p14="http://schemas.microsoft.com/office/powerpoint/2010/main" val="4241634671"/>
              </p:ext>
            </p:extLst>
          </p:nvPr>
        </p:nvGraphicFramePr>
        <p:xfrm>
          <a:off x="631931" y="2467423"/>
          <a:ext cx="3008736" cy="1272425"/>
        </p:xfrm>
        <a:graphic>
          <a:graphicData uri="http://schemas.openxmlformats.org/drawingml/2006/table">
            <a:tbl>
              <a:tblPr firstRow="1" firstCol="1" bandRow="1">
                <a:tableStyleId>{5C22544A-7EE6-4342-B048-85BDC9FD1C3A}</a:tableStyleId>
              </a:tblPr>
              <a:tblGrid>
                <a:gridCol w="1691207"/>
                <a:gridCol w="1317529"/>
              </a:tblGrid>
              <a:tr h="254485">
                <a:tc>
                  <a:txBody>
                    <a:bodyPr/>
                    <a:lstStyle/>
                    <a:p>
                      <a:pPr algn="ctr">
                        <a:lnSpc>
                          <a:spcPct val="107000"/>
                        </a:lnSpc>
                        <a:spcAft>
                          <a:spcPts val="0"/>
                        </a:spcAft>
                      </a:pPr>
                      <a:r>
                        <a:rPr lang="es-EC" sz="1200" dirty="0">
                          <a:solidFill>
                            <a:schemeClr val="tx1"/>
                          </a:solidFill>
                          <a:effectLst/>
                        </a:rPr>
                        <a:t>V (km/h)</a:t>
                      </a:r>
                      <a:endParaRPr lang="es-EC" sz="1200" dirty="0">
                        <a:solidFill>
                          <a:schemeClr val="tx1"/>
                        </a:solidFill>
                        <a:effectLst/>
                        <a:latin typeface="Times New Roman"/>
                        <a:ea typeface="Calibri"/>
                      </a:endParaRPr>
                    </a:p>
                  </a:txBody>
                  <a:tcPr marL="44450" marR="44450" marT="0" marB="0" anchor="ctr">
                    <a:solidFill>
                      <a:schemeClr val="accent5">
                        <a:lumMod val="90000"/>
                      </a:schemeClr>
                    </a:solidFill>
                  </a:tcPr>
                </a:tc>
                <a:tc>
                  <a:txBody>
                    <a:bodyPr/>
                    <a:lstStyle/>
                    <a:p>
                      <a:pPr algn="ctr">
                        <a:lnSpc>
                          <a:spcPct val="107000"/>
                        </a:lnSpc>
                        <a:spcAft>
                          <a:spcPts val="0"/>
                        </a:spcAft>
                      </a:pPr>
                      <a:r>
                        <a:rPr lang="es-EC" sz="1200">
                          <a:solidFill>
                            <a:schemeClr val="tx1"/>
                          </a:solidFill>
                          <a:effectLst/>
                        </a:rPr>
                        <a:t>R (m)</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r>
              <a:tr h="254485">
                <a:tc>
                  <a:txBody>
                    <a:bodyPr/>
                    <a:lstStyle/>
                    <a:p>
                      <a:pPr algn="ctr">
                        <a:lnSpc>
                          <a:spcPct val="107000"/>
                        </a:lnSpc>
                        <a:spcAft>
                          <a:spcPts val="0"/>
                        </a:spcAft>
                      </a:pPr>
                      <a:r>
                        <a:rPr lang="es-EC" sz="1200">
                          <a:solidFill>
                            <a:schemeClr val="tx1"/>
                          </a:solidFill>
                          <a:effectLst/>
                        </a:rPr>
                        <a:t>12</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c>
                  <a:txBody>
                    <a:bodyPr/>
                    <a:lstStyle/>
                    <a:p>
                      <a:pPr algn="ctr">
                        <a:lnSpc>
                          <a:spcPct val="107000"/>
                        </a:lnSpc>
                        <a:spcAft>
                          <a:spcPts val="0"/>
                        </a:spcAft>
                      </a:pPr>
                      <a:r>
                        <a:rPr lang="es-EC" sz="1200">
                          <a:solidFill>
                            <a:schemeClr val="tx1"/>
                          </a:solidFill>
                          <a:effectLst/>
                        </a:rPr>
                        <a:t>3,3</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r>
              <a:tr h="254485">
                <a:tc>
                  <a:txBody>
                    <a:bodyPr/>
                    <a:lstStyle/>
                    <a:p>
                      <a:pPr algn="ctr">
                        <a:lnSpc>
                          <a:spcPct val="107000"/>
                        </a:lnSpc>
                        <a:spcAft>
                          <a:spcPts val="0"/>
                        </a:spcAft>
                      </a:pPr>
                      <a:r>
                        <a:rPr lang="es-EC" sz="1200">
                          <a:solidFill>
                            <a:schemeClr val="tx1"/>
                          </a:solidFill>
                          <a:effectLst/>
                        </a:rPr>
                        <a:t>15</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c>
                  <a:txBody>
                    <a:bodyPr/>
                    <a:lstStyle/>
                    <a:p>
                      <a:pPr algn="ctr">
                        <a:lnSpc>
                          <a:spcPct val="107000"/>
                        </a:lnSpc>
                        <a:spcAft>
                          <a:spcPts val="0"/>
                        </a:spcAft>
                      </a:pPr>
                      <a:r>
                        <a:rPr lang="es-EC" sz="1200">
                          <a:solidFill>
                            <a:schemeClr val="tx1"/>
                          </a:solidFill>
                          <a:effectLst/>
                        </a:rPr>
                        <a:t>4</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r>
              <a:tr h="254485">
                <a:tc>
                  <a:txBody>
                    <a:bodyPr/>
                    <a:lstStyle/>
                    <a:p>
                      <a:pPr algn="ctr">
                        <a:lnSpc>
                          <a:spcPct val="107000"/>
                        </a:lnSpc>
                        <a:spcAft>
                          <a:spcPts val="0"/>
                        </a:spcAft>
                      </a:pPr>
                      <a:r>
                        <a:rPr lang="es-EC" sz="1200">
                          <a:solidFill>
                            <a:schemeClr val="tx1"/>
                          </a:solidFill>
                          <a:effectLst/>
                        </a:rPr>
                        <a:t>20</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c>
                  <a:txBody>
                    <a:bodyPr/>
                    <a:lstStyle/>
                    <a:p>
                      <a:pPr algn="ctr">
                        <a:lnSpc>
                          <a:spcPct val="107000"/>
                        </a:lnSpc>
                        <a:spcAft>
                          <a:spcPts val="0"/>
                        </a:spcAft>
                      </a:pPr>
                      <a:r>
                        <a:rPr lang="es-EC" sz="1200" dirty="0">
                          <a:solidFill>
                            <a:schemeClr val="tx1"/>
                          </a:solidFill>
                          <a:effectLst/>
                        </a:rPr>
                        <a:t>5,2</a:t>
                      </a:r>
                      <a:endParaRPr lang="es-EC" sz="1200" dirty="0">
                        <a:solidFill>
                          <a:schemeClr val="tx1"/>
                        </a:solidFill>
                        <a:effectLst/>
                        <a:latin typeface="Times New Roman"/>
                        <a:ea typeface="Calibri"/>
                      </a:endParaRPr>
                    </a:p>
                  </a:txBody>
                  <a:tcPr marL="44450" marR="44450" marT="0" marB="0" anchor="ctr">
                    <a:solidFill>
                      <a:schemeClr val="accent5">
                        <a:lumMod val="90000"/>
                      </a:schemeClr>
                    </a:solidFill>
                  </a:tcPr>
                </a:tc>
              </a:tr>
              <a:tr h="254485">
                <a:tc>
                  <a:txBody>
                    <a:bodyPr/>
                    <a:lstStyle/>
                    <a:p>
                      <a:pPr algn="ctr">
                        <a:lnSpc>
                          <a:spcPct val="107000"/>
                        </a:lnSpc>
                        <a:spcAft>
                          <a:spcPts val="0"/>
                        </a:spcAft>
                      </a:pPr>
                      <a:r>
                        <a:rPr lang="es-EC" sz="1200">
                          <a:solidFill>
                            <a:schemeClr val="tx1"/>
                          </a:solidFill>
                          <a:effectLst/>
                        </a:rPr>
                        <a:t>30</a:t>
                      </a:r>
                      <a:endParaRPr lang="es-EC" sz="1200">
                        <a:solidFill>
                          <a:schemeClr val="tx1"/>
                        </a:solidFill>
                        <a:effectLst/>
                        <a:latin typeface="Times New Roman"/>
                        <a:ea typeface="Calibri"/>
                      </a:endParaRPr>
                    </a:p>
                  </a:txBody>
                  <a:tcPr marL="44450" marR="44450" marT="0" marB="0" anchor="ctr">
                    <a:solidFill>
                      <a:schemeClr val="accent5">
                        <a:lumMod val="90000"/>
                      </a:schemeClr>
                    </a:solidFill>
                  </a:tcPr>
                </a:tc>
                <a:tc>
                  <a:txBody>
                    <a:bodyPr/>
                    <a:lstStyle/>
                    <a:p>
                      <a:pPr algn="ctr">
                        <a:lnSpc>
                          <a:spcPct val="107000"/>
                        </a:lnSpc>
                        <a:spcAft>
                          <a:spcPts val="0"/>
                        </a:spcAft>
                      </a:pPr>
                      <a:r>
                        <a:rPr lang="es-EC" sz="1200" dirty="0">
                          <a:solidFill>
                            <a:schemeClr val="tx1"/>
                          </a:solidFill>
                          <a:effectLst/>
                        </a:rPr>
                        <a:t>7,6</a:t>
                      </a:r>
                      <a:endParaRPr lang="es-EC" sz="1200" dirty="0">
                        <a:solidFill>
                          <a:schemeClr val="tx1"/>
                        </a:solidFill>
                        <a:effectLst/>
                        <a:latin typeface="Times New Roman"/>
                        <a:ea typeface="Calibri"/>
                      </a:endParaRPr>
                    </a:p>
                  </a:txBody>
                  <a:tcPr marL="44450" marR="44450" marT="0" marB="0" anchor="ctr">
                    <a:solidFill>
                      <a:schemeClr val="accent5">
                        <a:lumMod val="90000"/>
                      </a:schemeClr>
                    </a:solidFill>
                  </a:tcPr>
                </a:tc>
              </a:tr>
            </a:tbl>
          </a:graphicData>
        </a:graphic>
      </p:graphicFrame>
    </p:spTree>
    <p:extLst>
      <p:ext uri="{BB962C8B-B14F-4D97-AF65-F5344CB8AC3E}">
        <p14:creationId xmlns:p14="http://schemas.microsoft.com/office/powerpoint/2010/main" val="5020946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LA IDEA</a:t>
            </a:r>
            <a:endParaRPr lang="es-EC" sz="2800" u="none" dirty="0">
              <a:solidFill>
                <a:srgbClr val="CC0000"/>
              </a:solidFill>
              <a:effectLst/>
            </a:endParaRPr>
          </a:p>
        </p:txBody>
      </p:sp>
      <p:sp>
        <p:nvSpPr>
          <p:cNvPr id="6" name="5 CuadroTexto"/>
          <p:cNvSpPr txBox="1"/>
          <p:nvPr/>
        </p:nvSpPr>
        <p:spPr>
          <a:xfrm>
            <a:off x="237063" y="367916"/>
            <a:ext cx="4521202" cy="369312"/>
          </a:xfrm>
          <a:prstGeom prst="rect">
            <a:avLst/>
          </a:prstGeom>
          <a:noFill/>
        </p:spPr>
        <p:txBody>
          <a:bodyPr wrap="square" lIns="91418" tIns="45710" rIns="91418" bIns="45710" rtlCol="0">
            <a:spAutoFit/>
          </a:bodyPr>
          <a:lstStyle/>
          <a:p>
            <a:r>
              <a:rPr lang="es-EC" b="1" u="none" dirty="0" smtClean="0"/>
              <a:t>Identificación del Problema</a:t>
            </a:r>
            <a:endParaRPr lang="es-EC" b="1" u="none" dirty="0"/>
          </a:p>
        </p:txBody>
      </p:sp>
      <p:sp>
        <p:nvSpPr>
          <p:cNvPr id="3" name="2 CuadroTexto"/>
          <p:cNvSpPr txBox="1"/>
          <p:nvPr/>
        </p:nvSpPr>
        <p:spPr>
          <a:xfrm>
            <a:off x="237063" y="727673"/>
            <a:ext cx="4724405" cy="1338808"/>
          </a:xfrm>
          <a:prstGeom prst="rect">
            <a:avLst/>
          </a:prstGeom>
          <a:noFill/>
        </p:spPr>
        <p:txBody>
          <a:bodyPr wrap="square" lIns="91418" tIns="45710" rIns="91418" bIns="45710" rtlCol="0">
            <a:spAutoFit/>
          </a:bodyPr>
          <a:lstStyle/>
          <a:p>
            <a:pPr marL="285681" indent="-285681" algn="just">
              <a:lnSpc>
                <a:spcPct val="150000"/>
              </a:lnSpc>
              <a:buFont typeface="Arial" pitchFamily="34" charset="0"/>
              <a:buChar char="•"/>
            </a:pPr>
            <a:r>
              <a:rPr lang="es-EC" u="none" dirty="0" smtClean="0"/>
              <a:t>Insatisfacción de ciudadanos</a:t>
            </a:r>
          </a:p>
          <a:p>
            <a:pPr marL="285681" indent="-285681" algn="just">
              <a:lnSpc>
                <a:spcPct val="150000"/>
              </a:lnSpc>
              <a:buFont typeface="Arial" pitchFamily="34" charset="0"/>
              <a:buChar char="•"/>
            </a:pPr>
            <a:r>
              <a:rPr lang="es-EC" u="none" dirty="0" smtClean="0"/>
              <a:t>No existe otra alternativa de movilidad</a:t>
            </a:r>
          </a:p>
          <a:p>
            <a:pPr marL="285681" indent="-285681" algn="just">
              <a:lnSpc>
                <a:spcPct val="150000"/>
              </a:lnSpc>
              <a:buFont typeface="Arial" pitchFamily="34" charset="0"/>
              <a:buChar char="•"/>
            </a:pPr>
            <a:r>
              <a:rPr lang="es-EC" u="none" dirty="0" smtClean="0"/>
              <a:t>Accidentes de tránsito</a:t>
            </a:r>
          </a:p>
        </p:txBody>
      </p:sp>
      <p:pic>
        <p:nvPicPr>
          <p:cNvPr id="5" name="4 Imagen" descr="D:\RESPALDO MARJORIE\TESIS\FOTOS AUTOPISTA\domg23-10-2016 bajada\DSC08774.JPG"/>
          <p:cNvPicPr/>
          <p:nvPr/>
        </p:nvPicPr>
        <p:blipFill rotWithShape="1">
          <a:blip r:embed="rId2" cstate="print">
            <a:extLst>
              <a:ext uri="{28A0092B-C50C-407E-A947-70E740481C1C}">
                <a14:useLocalDpi xmlns:a14="http://schemas.microsoft.com/office/drawing/2010/main" val="0"/>
              </a:ext>
            </a:extLst>
          </a:blip>
          <a:srcRect t="24225" r="20847" b="23099"/>
          <a:stretch/>
        </p:blipFill>
        <p:spPr bwMode="auto">
          <a:xfrm>
            <a:off x="5477088" y="872095"/>
            <a:ext cx="3209713" cy="3057525"/>
          </a:xfrm>
          <a:prstGeom prst="rect">
            <a:avLst/>
          </a:prstGeom>
          <a:noFill/>
          <a:ln>
            <a:noFill/>
          </a:ln>
          <a:extLst>
            <a:ext uri="{53640926-AAD7-44D8-BBD7-CCE9431645EC}">
              <a14:shadowObscured xmlns:a14="http://schemas.microsoft.com/office/drawing/2010/main"/>
            </a:ext>
          </a:extLst>
        </p:spPr>
      </p:pic>
      <p:graphicFrame>
        <p:nvGraphicFramePr>
          <p:cNvPr id="7" name="6 Tabla"/>
          <p:cNvGraphicFramePr>
            <a:graphicFrameLocks noGrp="1"/>
          </p:cNvGraphicFramePr>
          <p:nvPr>
            <p:extLst>
              <p:ext uri="{D42A27DB-BD31-4B8C-83A1-F6EECF244321}">
                <p14:modId xmlns:p14="http://schemas.microsoft.com/office/powerpoint/2010/main" val="933567405"/>
              </p:ext>
            </p:extLst>
          </p:nvPr>
        </p:nvGraphicFramePr>
        <p:xfrm>
          <a:off x="702726" y="2066499"/>
          <a:ext cx="3801536" cy="1664131"/>
        </p:xfrm>
        <a:graphic>
          <a:graphicData uri="http://schemas.openxmlformats.org/drawingml/2006/table">
            <a:tbl>
              <a:tblPr firstRow="1" firstCol="1" bandRow="1">
                <a:tableStyleId>{5C22544A-7EE6-4342-B048-85BDC9FD1C3A}</a:tableStyleId>
              </a:tblPr>
              <a:tblGrid>
                <a:gridCol w="2078441"/>
                <a:gridCol w="1723095"/>
              </a:tblGrid>
              <a:tr h="426887">
                <a:tc>
                  <a:txBody>
                    <a:bodyPr/>
                    <a:lstStyle/>
                    <a:p>
                      <a:pPr>
                        <a:lnSpc>
                          <a:spcPct val="107000"/>
                        </a:lnSpc>
                        <a:spcAft>
                          <a:spcPts val="0"/>
                        </a:spcAft>
                      </a:pPr>
                      <a:r>
                        <a:rPr lang="es-EC" sz="1200" dirty="0">
                          <a:solidFill>
                            <a:schemeClr val="tx1"/>
                          </a:solidFill>
                          <a:effectLst/>
                        </a:rPr>
                        <a:t>Lugar del Accidente</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c>
                  <a:txBody>
                    <a:bodyPr/>
                    <a:lstStyle/>
                    <a:p>
                      <a:pPr>
                        <a:lnSpc>
                          <a:spcPct val="107000"/>
                        </a:lnSpc>
                        <a:spcAft>
                          <a:spcPts val="0"/>
                        </a:spcAft>
                      </a:pPr>
                      <a:r>
                        <a:rPr lang="es-EC" sz="1200" dirty="0">
                          <a:solidFill>
                            <a:schemeClr val="tx1"/>
                          </a:solidFill>
                          <a:effectLst/>
                        </a:rPr>
                        <a:t>N° de Atropellados</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r>
              <a:tr h="329777">
                <a:tc>
                  <a:txBody>
                    <a:bodyPr/>
                    <a:lstStyle/>
                    <a:p>
                      <a:pPr>
                        <a:lnSpc>
                          <a:spcPct val="107000"/>
                        </a:lnSpc>
                        <a:spcAft>
                          <a:spcPts val="0"/>
                        </a:spcAft>
                      </a:pPr>
                      <a:r>
                        <a:rPr lang="es-EC" sz="1200">
                          <a:solidFill>
                            <a:schemeClr val="tx1"/>
                          </a:solidFill>
                          <a:effectLst/>
                        </a:rPr>
                        <a:t>Puente 8</a:t>
                      </a:r>
                      <a:endParaRPr lang="es-EC" sz="1200">
                        <a:solidFill>
                          <a:schemeClr val="tx1"/>
                        </a:solidFill>
                        <a:effectLst/>
                        <a:latin typeface="Times New Roman"/>
                        <a:ea typeface="Calibri"/>
                      </a:endParaRPr>
                    </a:p>
                  </a:txBody>
                  <a:tcPr marL="68580" marR="68580" marT="0" marB="0" anchor="ctr">
                    <a:solidFill>
                      <a:schemeClr val="bg2">
                        <a:lumMod val="60000"/>
                        <a:lumOff val="40000"/>
                      </a:schemeClr>
                    </a:solidFill>
                  </a:tcPr>
                </a:tc>
                <a:tc>
                  <a:txBody>
                    <a:bodyPr/>
                    <a:lstStyle/>
                    <a:p>
                      <a:pPr>
                        <a:lnSpc>
                          <a:spcPct val="107000"/>
                        </a:lnSpc>
                        <a:spcAft>
                          <a:spcPts val="0"/>
                        </a:spcAft>
                      </a:pPr>
                      <a:r>
                        <a:rPr lang="es-EC" sz="1200">
                          <a:solidFill>
                            <a:schemeClr val="tx1"/>
                          </a:solidFill>
                          <a:effectLst/>
                        </a:rPr>
                        <a:t>12</a:t>
                      </a:r>
                      <a:endParaRPr lang="es-EC" sz="1200">
                        <a:solidFill>
                          <a:schemeClr val="tx1"/>
                        </a:solidFill>
                        <a:effectLst/>
                        <a:latin typeface="Times New Roman"/>
                        <a:ea typeface="Calibri"/>
                      </a:endParaRPr>
                    </a:p>
                  </a:txBody>
                  <a:tcPr marL="68580" marR="68580" marT="0" marB="0" anchor="ctr">
                    <a:solidFill>
                      <a:schemeClr val="bg2">
                        <a:lumMod val="60000"/>
                        <a:lumOff val="40000"/>
                      </a:schemeClr>
                    </a:solidFill>
                  </a:tcPr>
                </a:tc>
              </a:tr>
              <a:tr h="302489">
                <a:tc>
                  <a:txBody>
                    <a:bodyPr/>
                    <a:lstStyle/>
                    <a:p>
                      <a:pPr>
                        <a:lnSpc>
                          <a:spcPct val="107000"/>
                        </a:lnSpc>
                        <a:spcAft>
                          <a:spcPts val="0"/>
                        </a:spcAft>
                      </a:pPr>
                      <a:r>
                        <a:rPr lang="es-EC" sz="1200" dirty="0">
                          <a:solidFill>
                            <a:schemeClr val="tx1"/>
                          </a:solidFill>
                          <a:effectLst/>
                        </a:rPr>
                        <a:t>Puente 9</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c>
                  <a:txBody>
                    <a:bodyPr/>
                    <a:lstStyle/>
                    <a:p>
                      <a:pPr>
                        <a:lnSpc>
                          <a:spcPct val="107000"/>
                        </a:lnSpc>
                        <a:spcAft>
                          <a:spcPts val="0"/>
                        </a:spcAft>
                      </a:pPr>
                      <a:r>
                        <a:rPr lang="es-EC" sz="1200" dirty="0">
                          <a:solidFill>
                            <a:schemeClr val="tx1"/>
                          </a:solidFill>
                          <a:effectLst/>
                        </a:rPr>
                        <a:t>28</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r>
              <a:tr h="302489">
                <a:tc>
                  <a:txBody>
                    <a:bodyPr/>
                    <a:lstStyle/>
                    <a:p>
                      <a:pPr>
                        <a:lnSpc>
                          <a:spcPct val="107000"/>
                        </a:lnSpc>
                        <a:spcAft>
                          <a:spcPts val="0"/>
                        </a:spcAft>
                      </a:pPr>
                      <a:r>
                        <a:rPr lang="es-EC" sz="1200" dirty="0">
                          <a:solidFill>
                            <a:schemeClr val="tx1"/>
                          </a:solidFill>
                          <a:effectLst/>
                        </a:rPr>
                        <a:t>Puente colegio Farina</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c>
                  <a:txBody>
                    <a:bodyPr/>
                    <a:lstStyle/>
                    <a:p>
                      <a:pPr>
                        <a:lnSpc>
                          <a:spcPct val="107000"/>
                        </a:lnSpc>
                        <a:spcAft>
                          <a:spcPts val="0"/>
                        </a:spcAft>
                      </a:pPr>
                      <a:r>
                        <a:rPr lang="es-EC" sz="1200" dirty="0">
                          <a:solidFill>
                            <a:schemeClr val="tx1"/>
                          </a:solidFill>
                          <a:effectLst/>
                        </a:rPr>
                        <a:t>21</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r>
              <a:tr h="302489">
                <a:tc>
                  <a:txBody>
                    <a:bodyPr/>
                    <a:lstStyle/>
                    <a:p>
                      <a:pPr>
                        <a:lnSpc>
                          <a:spcPct val="107000"/>
                        </a:lnSpc>
                        <a:spcAft>
                          <a:spcPts val="0"/>
                        </a:spcAft>
                      </a:pPr>
                      <a:r>
                        <a:rPr lang="es-EC" sz="1200" dirty="0">
                          <a:solidFill>
                            <a:schemeClr val="tx1"/>
                          </a:solidFill>
                          <a:effectLst/>
                        </a:rPr>
                        <a:t>Puentes 2 y 3</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c>
                  <a:txBody>
                    <a:bodyPr/>
                    <a:lstStyle/>
                    <a:p>
                      <a:pPr>
                        <a:lnSpc>
                          <a:spcPct val="107000"/>
                        </a:lnSpc>
                        <a:spcAft>
                          <a:spcPts val="0"/>
                        </a:spcAft>
                      </a:pPr>
                      <a:r>
                        <a:rPr lang="es-EC" sz="1200" dirty="0">
                          <a:solidFill>
                            <a:schemeClr val="tx1"/>
                          </a:solidFill>
                          <a:effectLst/>
                        </a:rPr>
                        <a:t>26</a:t>
                      </a:r>
                      <a:endParaRPr lang="es-EC" sz="1200" dirty="0">
                        <a:solidFill>
                          <a:schemeClr val="tx1"/>
                        </a:solidFill>
                        <a:effectLst/>
                        <a:latin typeface="Times New Roman"/>
                        <a:ea typeface="Calibri"/>
                      </a:endParaRPr>
                    </a:p>
                  </a:txBody>
                  <a:tcPr marL="68580" marR="68580" marT="0" marB="0" anchor="ctr">
                    <a:solidFill>
                      <a:schemeClr val="bg2">
                        <a:lumMod val="60000"/>
                        <a:lumOff val="40000"/>
                      </a:schemeClr>
                    </a:solidFill>
                  </a:tcPr>
                </a:tc>
              </a:tr>
            </a:tbl>
          </a:graphicData>
        </a:graphic>
      </p:graphicFrame>
      <p:sp>
        <p:nvSpPr>
          <p:cNvPr id="8" name="7 CuadroTexto"/>
          <p:cNvSpPr txBox="1"/>
          <p:nvPr/>
        </p:nvSpPr>
        <p:spPr>
          <a:xfrm>
            <a:off x="237063" y="3711014"/>
            <a:ext cx="4876802" cy="2585303"/>
          </a:xfrm>
          <a:prstGeom prst="rect">
            <a:avLst/>
          </a:prstGeom>
          <a:noFill/>
        </p:spPr>
        <p:txBody>
          <a:bodyPr wrap="square" lIns="91418" tIns="45710" rIns="91418" bIns="45710" rtlCol="0">
            <a:spAutoFit/>
          </a:bodyPr>
          <a:lstStyle/>
          <a:p>
            <a:pPr algn="just">
              <a:lnSpc>
                <a:spcPct val="150000"/>
              </a:lnSpc>
            </a:pPr>
            <a:r>
              <a:rPr lang="es-EC" b="1" u="none" dirty="0" smtClean="0"/>
              <a:t>Oportunidades Posibles a Aprovechar</a:t>
            </a:r>
          </a:p>
          <a:p>
            <a:pPr marL="285681" indent="-285681" algn="just">
              <a:lnSpc>
                <a:spcPct val="150000"/>
              </a:lnSpc>
              <a:buFont typeface="Arial" pitchFamily="34" charset="0"/>
              <a:buChar char="•"/>
            </a:pPr>
            <a:r>
              <a:rPr lang="es-EC" u="none" dirty="0" smtClean="0"/>
              <a:t>Normativas</a:t>
            </a:r>
          </a:p>
          <a:p>
            <a:pPr marL="285681" indent="-285681" algn="just">
              <a:lnSpc>
                <a:spcPct val="150000"/>
              </a:lnSpc>
              <a:buFont typeface="Arial" pitchFamily="34" charset="0"/>
              <a:buChar char="•"/>
            </a:pPr>
            <a:r>
              <a:rPr lang="es-EC" u="none" dirty="0" smtClean="0"/>
              <a:t>Derecho de Vía</a:t>
            </a:r>
          </a:p>
          <a:p>
            <a:pPr marL="285681" indent="-285681" algn="just">
              <a:lnSpc>
                <a:spcPct val="150000"/>
              </a:lnSpc>
              <a:buFont typeface="Arial" pitchFamily="34" charset="0"/>
              <a:buChar char="•"/>
            </a:pPr>
            <a:r>
              <a:rPr lang="es-EC" u="none" dirty="0" smtClean="0"/>
              <a:t>Parterre</a:t>
            </a:r>
          </a:p>
          <a:p>
            <a:pPr marL="285681" indent="-285681" algn="just">
              <a:lnSpc>
                <a:spcPct val="150000"/>
              </a:lnSpc>
              <a:buFont typeface="Arial" pitchFamily="34" charset="0"/>
              <a:buChar char="•"/>
            </a:pPr>
            <a:r>
              <a:rPr lang="es-EC" u="none" dirty="0" smtClean="0"/>
              <a:t>Diseño </a:t>
            </a:r>
          </a:p>
          <a:p>
            <a:pPr marL="285681" indent="-285681" algn="just">
              <a:lnSpc>
                <a:spcPct val="150000"/>
              </a:lnSpc>
              <a:buFont typeface="Arial" pitchFamily="34" charset="0"/>
              <a:buChar char="•"/>
            </a:pPr>
            <a:r>
              <a:rPr lang="es-EC" u="none" dirty="0" smtClean="0"/>
              <a:t>Interés en el Proyecto</a:t>
            </a:r>
            <a:endParaRPr lang="es-EC" u="none" dirty="0"/>
          </a:p>
        </p:txBody>
      </p:sp>
    </p:spTree>
    <p:extLst>
      <p:ext uri="{BB962C8B-B14F-4D97-AF65-F5344CB8AC3E}">
        <p14:creationId xmlns:p14="http://schemas.microsoft.com/office/powerpoint/2010/main" val="1575527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LA IDEA</a:t>
            </a:r>
            <a:endParaRPr lang="es-EC" sz="2800" u="none" dirty="0">
              <a:solidFill>
                <a:srgbClr val="CC0000"/>
              </a:solidFill>
              <a:effectLst/>
            </a:endParaRPr>
          </a:p>
        </p:txBody>
      </p:sp>
      <p:sp>
        <p:nvSpPr>
          <p:cNvPr id="6" name="5 CuadroTexto"/>
          <p:cNvSpPr txBox="1"/>
          <p:nvPr/>
        </p:nvSpPr>
        <p:spPr>
          <a:xfrm>
            <a:off x="237064" y="692151"/>
            <a:ext cx="8585201" cy="2308304"/>
          </a:xfrm>
          <a:prstGeom prst="rect">
            <a:avLst/>
          </a:prstGeom>
          <a:noFill/>
        </p:spPr>
        <p:txBody>
          <a:bodyPr wrap="square" lIns="91418" tIns="45710" rIns="91418" bIns="45710" rtlCol="0">
            <a:spAutoFit/>
          </a:bodyPr>
          <a:lstStyle/>
          <a:p>
            <a:r>
              <a:rPr lang="es-EC" b="1" u="none" dirty="0" smtClean="0"/>
              <a:t>Mercado Objetivo</a:t>
            </a:r>
          </a:p>
          <a:p>
            <a:endParaRPr lang="es-EC" b="1" u="none" dirty="0" smtClean="0"/>
          </a:p>
          <a:p>
            <a:pPr algn="just">
              <a:lnSpc>
                <a:spcPct val="150000"/>
              </a:lnSpc>
            </a:pPr>
            <a:r>
              <a:rPr lang="es-EC" u="none" dirty="0"/>
              <a:t>Habitantes, trabajadores y estudiantes de los siguientes barrios alrededor de la AGR que son directamente los primeros beneficiarios del proyecto por su aporte en la utilización de la autopista para movilizarse actualmente de un lado a otro dentro y fuera de la misma. </a:t>
            </a:r>
            <a:endParaRPr lang="es-EC" b="1" u="none" dirty="0"/>
          </a:p>
        </p:txBody>
      </p:sp>
      <p:pic>
        <p:nvPicPr>
          <p:cNvPr id="1116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5" y="3180418"/>
            <a:ext cx="4352398" cy="20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75204" y="3180418"/>
            <a:ext cx="4047065" cy="20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482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p>
            <a:pPr eaLnBrk="1" hangingPunct="1">
              <a:defRPr/>
            </a:pPr>
            <a:r>
              <a:rPr lang="es-ES" sz="2800" dirty="0">
                <a:solidFill>
                  <a:srgbClr val="CC0000"/>
                </a:solidFill>
                <a:effectLst/>
              </a:rPr>
              <a:t>ANTECEDENTES</a:t>
            </a:r>
            <a:endParaRPr lang="es-EC" sz="2800" dirty="0">
              <a:solidFill>
                <a:srgbClr val="CC0000"/>
              </a:solidFill>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701"/>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34927" y="683837"/>
            <a:ext cx="3902225" cy="923309"/>
          </a:xfrm>
          <a:prstGeom prst="rect">
            <a:avLst/>
          </a:prstGeom>
          <a:noFill/>
        </p:spPr>
        <p:txBody>
          <a:bodyPr wrap="square" lIns="91418" tIns="45710" rIns="91418" bIns="45710" rtlCol="0">
            <a:spAutoFit/>
          </a:bodyPr>
          <a:lstStyle/>
          <a:p>
            <a:pPr marL="285750" indent="-285750" algn="just">
              <a:lnSpc>
                <a:spcPct val="150000"/>
              </a:lnSpc>
              <a:buFont typeface="Arial" pitchFamily="34" charset="0"/>
              <a:buChar char="•"/>
            </a:pPr>
            <a:r>
              <a:rPr lang="es-EC" u="none" dirty="0" smtClean="0"/>
              <a:t>Mil </a:t>
            </a:r>
            <a:r>
              <a:rPr lang="es-EC" u="none" dirty="0"/>
              <a:t>millones de </a:t>
            </a:r>
            <a:r>
              <a:rPr lang="es-EC" u="none" dirty="0" smtClean="0"/>
              <a:t>bicicletas</a:t>
            </a:r>
          </a:p>
          <a:p>
            <a:pPr algn="just">
              <a:lnSpc>
                <a:spcPct val="150000"/>
              </a:lnSpc>
            </a:pPr>
            <a:endParaRPr lang="es-EC" u="none" dirty="0"/>
          </a:p>
        </p:txBody>
      </p:sp>
      <p:graphicFrame>
        <p:nvGraphicFramePr>
          <p:cNvPr id="5" name="4 Tabla"/>
          <p:cNvGraphicFramePr>
            <a:graphicFrameLocks noGrp="1"/>
          </p:cNvGraphicFramePr>
          <p:nvPr>
            <p:extLst>
              <p:ext uri="{D42A27DB-BD31-4B8C-83A1-F6EECF244321}">
                <p14:modId xmlns:p14="http://schemas.microsoft.com/office/powerpoint/2010/main" val="1012028887"/>
              </p:ext>
            </p:extLst>
          </p:nvPr>
        </p:nvGraphicFramePr>
        <p:xfrm>
          <a:off x="4165601" y="1177256"/>
          <a:ext cx="4962424" cy="3883402"/>
        </p:xfrm>
        <a:graphic>
          <a:graphicData uri="http://schemas.openxmlformats.org/drawingml/2006/table">
            <a:tbl>
              <a:tblPr firstRow="1" firstCol="1" bandRow="1">
                <a:tableStyleId>{5C22544A-7EE6-4342-B048-85BDC9FD1C3A}</a:tableStyleId>
              </a:tblPr>
              <a:tblGrid>
                <a:gridCol w="971255"/>
                <a:gridCol w="1126350"/>
                <a:gridCol w="998587"/>
                <a:gridCol w="911504"/>
                <a:gridCol w="954728"/>
              </a:tblGrid>
              <a:tr h="594088">
                <a:tc>
                  <a:txBody>
                    <a:bodyPr/>
                    <a:lstStyle/>
                    <a:p>
                      <a:pPr>
                        <a:lnSpc>
                          <a:spcPct val="107000"/>
                        </a:lnSpc>
                        <a:spcAft>
                          <a:spcPts val="0"/>
                        </a:spcAft>
                      </a:pPr>
                      <a:r>
                        <a:rPr lang="es-EC" sz="1200" dirty="0">
                          <a:solidFill>
                            <a:schemeClr val="tx1"/>
                          </a:solidFill>
                          <a:effectLst/>
                        </a:rPr>
                        <a:t>País</a:t>
                      </a:r>
                      <a:endParaRPr lang="es-EC" sz="1200" dirty="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Población</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Número de Bicicletas</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BIC/HB (%) </a:t>
                      </a:r>
                    </a:p>
                    <a:p>
                      <a:pPr>
                        <a:lnSpc>
                          <a:spcPct val="107000"/>
                        </a:lnSpc>
                        <a:spcAft>
                          <a:spcPts val="0"/>
                        </a:spcAft>
                      </a:pPr>
                      <a:r>
                        <a:rPr lang="es-EC" sz="1200">
                          <a:solidFill>
                            <a:schemeClr val="tx1"/>
                          </a:solidFill>
                          <a:effectLst/>
                        </a:rPr>
                        <a:t>En 1925</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BIC/HB (%)</a:t>
                      </a:r>
                    </a:p>
                    <a:p>
                      <a:pPr>
                        <a:lnSpc>
                          <a:spcPct val="107000"/>
                        </a:lnSpc>
                        <a:spcAft>
                          <a:spcPts val="0"/>
                        </a:spcAft>
                      </a:pPr>
                      <a:r>
                        <a:rPr lang="es-EC" sz="1200">
                          <a:solidFill>
                            <a:schemeClr val="tx1"/>
                          </a:solidFill>
                          <a:effectLst/>
                        </a:rPr>
                        <a:t> En 2009</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Holanda </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16'652,800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16'500,000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30,8</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99,1</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Dinamarca </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5'560,628</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4'500,000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21,1</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80,1</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Alemania </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81'802,000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62'000,000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17,2</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75,8</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dirty="0">
                          <a:solidFill>
                            <a:schemeClr val="tx1"/>
                          </a:solidFill>
                          <a:effectLst/>
                        </a:rPr>
                        <a:t>Suecia </a:t>
                      </a:r>
                      <a:endParaRPr lang="es-EC" sz="1200" dirty="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9'418,732</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6'000,000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25,6</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63,8</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Noruega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4'943,000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3'000,000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60,7</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Finlandia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5'380,200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3'250,000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60,4</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Japón</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127'370,000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72'540,000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56,4</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Suiza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7'728,900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3'800,000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18,5</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48,8</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Bélgica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10'827,519</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5'200,000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19,6</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48</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China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1'342,700,000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500'000,000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37,2</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EE.UU</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310'936,000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100'000,000</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1,4</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32,2</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Francia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16,7</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Inglaterra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14,1</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r>
              <a:tr h="234951">
                <a:tc>
                  <a:txBody>
                    <a:bodyPr/>
                    <a:lstStyle/>
                    <a:p>
                      <a:pPr>
                        <a:lnSpc>
                          <a:spcPct val="107000"/>
                        </a:lnSpc>
                        <a:spcAft>
                          <a:spcPts val="0"/>
                        </a:spcAft>
                      </a:pPr>
                      <a:r>
                        <a:rPr lang="es-EC" sz="1200">
                          <a:solidFill>
                            <a:schemeClr val="tx1"/>
                          </a:solidFill>
                          <a:effectLst/>
                        </a:rPr>
                        <a:t>Italia</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a:solidFill>
                            <a:schemeClr val="tx1"/>
                          </a:solidFill>
                          <a:effectLst/>
                        </a:rPr>
                        <a:t>7,5</a:t>
                      </a:r>
                      <a:endParaRPr lang="es-EC" sz="1200">
                        <a:solidFill>
                          <a:schemeClr val="tx1"/>
                        </a:solidFill>
                        <a:effectLst/>
                        <a:latin typeface="Times New Roman"/>
                        <a:ea typeface="Calibri"/>
                      </a:endParaRPr>
                    </a:p>
                  </a:txBody>
                  <a:tcPr marL="68580" marR="68580" marT="0" marB="0" anchor="ctr"/>
                </a:tc>
                <a:tc>
                  <a:txBody>
                    <a:bodyPr/>
                    <a:lstStyle/>
                    <a:p>
                      <a:pPr>
                        <a:lnSpc>
                          <a:spcPct val="107000"/>
                        </a:lnSpc>
                        <a:spcAft>
                          <a:spcPts val="0"/>
                        </a:spcAft>
                      </a:pPr>
                      <a:r>
                        <a:rPr lang="es-EC" sz="1200" dirty="0">
                          <a:solidFill>
                            <a:schemeClr val="tx1"/>
                          </a:solidFill>
                          <a:effectLst/>
                        </a:rPr>
                        <a:t>-</a:t>
                      </a:r>
                      <a:endParaRPr lang="es-EC" sz="1200" dirty="0">
                        <a:solidFill>
                          <a:schemeClr val="tx1"/>
                        </a:solidFill>
                        <a:effectLst/>
                        <a:latin typeface="Times New Roman"/>
                        <a:ea typeface="Calibri"/>
                      </a:endParaRPr>
                    </a:p>
                  </a:txBody>
                  <a:tcPr marL="68580" marR="68580" marT="0" marB="0" anchor="ctr"/>
                </a:tc>
              </a:tr>
            </a:tbl>
          </a:graphicData>
        </a:graphic>
      </p:graphicFrame>
      <p:sp>
        <p:nvSpPr>
          <p:cNvPr id="6" name="5 CuadroTexto"/>
          <p:cNvSpPr txBox="1"/>
          <p:nvPr/>
        </p:nvSpPr>
        <p:spPr>
          <a:xfrm>
            <a:off x="4071558" y="5194771"/>
            <a:ext cx="4826000" cy="652926"/>
          </a:xfrm>
          <a:prstGeom prst="rect">
            <a:avLst/>
          </a:prstGeom>
          <a:noFill/>
        </p:spPr>
        <p:txBody>
          <a:bodyPr wrap="square" lIns="91418" tIns="45710" rIns="91418" bIns="45710" rtlCol="0">
            <a:spAutoFit/>
          </a:bodyPr>
          <a:lstStyle/>
          <a:p>
            <a:pPr algn="ctr"/>
            <a:r>
              <a:rPr lang="es-EC" sz="1200" b="1" u="none" dirty="0"/>
              <a:t>Fuente:</a:t>
            </a:r>
            <a:r>
              <a:rPr lang="es-EC" sz="1200" u="none" dirty="0"/>
              <a:t> (Embajada del Ecuador en los </a:t>
            </a:r>
            <a:r>
              <a:rPr lang="es-EC" sz="1200" u="none" dirty="0" smtClean="0"/>
              <a:t>Países </a:t>
            </a:r>
            <a:r>
              <a:rPr lang="es-EC" sz="1200" u="none" dirty="0"/>
              <a:t>Bajos, 2013)</a:t>
            </a:r>
          </a:p>
          <a:p>
            <a:pPr algn="ctr"/>
            <a:r>
              <a:rPr lang="es-EC" sz="1200" u="none" dirty="0"/>
              <a:t> </a:t>
            </a:r>
          </a:p>
          <a:p>
            <a:pPr algn="ctr"/>
            <a:endParaRPr lang="es-EC" sz="1200" u="none" dirty="0"/>
          </a:p>
        </p:txBody>
      </p:sp>
      <p:sp>
        <p:nvSpPr>
          <p:cNvPr id="8" name="7 CuadroTexto"/>
          <p:cNvSpPr txBox="1"/>
          <p:nvPr/>
        </p:nvSpPr>
        <p:spPr>
          <a:xfrm>
            <a:off x="4071558" y="715591"/>
            <a:ext cx="4826000" cy="461665"/>
          </a:xfrm>
          <a:prstGeom prst="rect">
            <a:avLst/>
          </a:prstGeom>
          <a:noFill/>
        </p:spPr>
        <p:txBody>
          <a:bodyPr wrap="square" lIns="91418" tIns="45710" rIns="91418" bIns="45710" rtlCol="0">
            <a:spAutoFit/>
          </a:bodyPr>
          <a:lstStyle/>
          <a:p>
            <a:pPr algn="ctr"/>
            <a:r>
              <a:rPr lang="es-EC" sz="1200" b="1" u="none" dirty="0"/>
              <a:t>TABLA. POBLACIÓN, BICICLETAS Y DENSIDAD POR PAÍS </a:t>
            </a:r>
          </a:p>
          <a:p>
            <a:pPr algn="ctr"/>
            <a:endParaRPr lang="es-EC" sz="1200" b="1" u="none" dirty="0"/>
          </a:p>
        </p:txBody>
      </p:sp>
      <p:graphicFrame>
        <p:nvGraphicFramePr>
          <p:cNvPr id="3" name="2 Diagrama"/>
          <p:cNvGraphicFramePr/>
          <p:nvPr>
            <p:extLst>
              <p:ext uri="{D42A27DB-BD31-4B8C-83A1-F6EECF244321}">
                <p14:modId xmlns:p14="http://schemas.microsoft.com/office/powerpoint/2010/main" val="3549276423"/>
              </p:ext>
            </p:extLst>
          </p:nvPr>
        </p:nvGraphicFramePr>
        <p:xfrm>
          <a:off x="45810" y="1657946"/>
          <a:ext cx="3891342" cy="2870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0381019"/>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LA IDEA</a:t>
            </a:r>
            <a:endParaRPr lang="es-EC" sz="2800" u="none" dirty="0">
              <a:solidFill>
                <a:srgbClr val="CC0000"/>
              </a:solidFill>
              <a:effectLst/>
            </a:endParaRP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347" y="692151"/>
            <a:ext cx="5869517" cy="20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347" y="2942169"/>
            <a:ext cx="5869517" cy="19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03202" y="5080000"/>
            <a:ext cx="8720667" cy="923309"/>
          </a:xfrm>
          <a:prstGeom prst="rect">
            <a:avLst/>
          </a:prstGeom>
          <a:noFill/>
        </p:spPr>
        <p:txBody>
          <a:bodyPr wrap="square" lIns="91418" tIns="45710" rIns="91418" bIns="45710" rtlCol="0">
            <a:spAutoFit/>
          </a:bodyPr>
          <a:lstStyle/>
          <a:p>
            <a:pPr algn="just"/>
            <a:r>
              <a:rPr lang="es-EC" u="none" dirty="0"/>
              <a:t>A nivel de idea se obtuvo una respuesta positiva del 77% y una respuesta  negativa del 23% a la interrogante inicial del proyecto: ¿Se debería crear una ciclovía en la Autopista General Rumiñahui?, </a:t>
            </a:r>
          </a:p>
        </p:txBody>
      </p:sp>
    </p:spTree>
    <p:extLst>
      <p:ext uri="{BB962C8B-B14F-4D97-AF65-F5344CB8AC3E}">
        <p14:creationId xmlns:p14="http://schemas.microsoft.com/office/powerpoint/2010/main" val="4188606457"/>
      </p:ext>
    </p:extLst>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LA IDEA</a:t>
            </a:r>
            <a:endParaRPr lang="es-EC" sz="2800" u="none" dirty="0">
              <a:solidFill>
                <a:srgbClr val="CC0000"/>
              </a:solidFill>
              <a:effectLst/>
            </a:endParaRPr>
          </a:p>
        </p:txBody>
      </p:sp>
      <p:sp>
        <p:nvSpPr>
          <p:cNvPr id="6" name="5 CuadroTexto"/>
          <p:cNvSpPr txBox="1"/>
          <p:nvPr/>
        </p:nvSpPr>
        <p:spPr>
          <a:xfrm>
            <a:off x="300566" y="692153"/>
            <a:ext cx="8500534" cy="1754306"/>
          </a:xfrm>
          <a:prstGeom prst="rect">
            <a:avLst/>
          </a:prstGeom>
          <a:noFill/>
        </p:spPr>
        <p:txBody>
          <a:bodyPr wrap="square" lIns="91418" tIns="45710" rIns="91418" bIns="45710" rtlCol="0">
            <a:spAutoFit/>
          </a:bodyPr>
          <a:lstStyle/>
          <a:p>
            <a:pPr algn="just">
              <a:lnSpc>
                <a:spcPct val="150000"/>
              </a:lnSpc>
            </a:pPr>
            <a:r>
              <a:rPr lang="es-EC" b="1" u="none" dirty="0" smtClean="0"/>
              <a:t>Proceso Tecnológico</a:t>
            </a:r>
          </a:p>
          <a:p>
            <a:pPr algn="just">
              <a:lnSpc>
                <a:spcPct val="150000"/>
              </a:lnSpc>
            </a:pPr>
            <a:endParaRPr lang="es-EC" b="1" u="none" dirty="0"/>
          </a:p>
          <a:p>
            <a:pPr algn="just">
              <a:lnSpc>
                <a:spcPct val="150000"/>
              </a:lnSpc>
            </a:pPr>
            <a:r>
              <a:rPr lang="es-EC" u="none" dirty="0" smtClean="0"/>
              <a:t>El proceso tecnológico analizado a nivel de idea consta de los siguientes parámetros:</a:t>
            </a:r>
            <a:endParaRPr lang="es-EC" u="none" dirty="0"/>
          </a:p>
        </p:txBody>
      </p:sp>
      <p:graphicFrame>
        <p:nvGraphicFramePr>
          <p:cNvPr id="3" name="2 Diagrama"/>
          <p:cNvGraphicFramePr/>
          <p:nvPr>
            <p:extLst>
              <p:ext uri="{D42A27DB-BD31-4B8C-83A1-F6EECF244321}">
                <p14:modId xmlns:p14="http://schemas.microsoft.com/office/powerpoint/2010/main" val="1053662346"/>
              </p:ext>
            </p:extLst>
          </p:nvPr>
        </p:nvGraphicFramePr>
        <p:xfrm>
          <a:off x="665165" y="2446459"/>
          <a:ext cx="7848600" cy="316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10653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LA IDEA</a:t>
            </a:r>
            <a:endParaRPr lang="es-EC" sz="2800" u="none" dirty="0">
              <a:solidFill>
                <a:srgbClr val="CC0000"/>
              </a:solidFill>
              <a:effectLst/>
            </a:endParaRPr>
          </a:p>
        </p:txBody>
      </p:sp>
      <p:sp>
        <p:nvSpPr>
          <p:cNvPr id="6" name="5 CuadroTexto"/>
          <p:cNvSpPr txBox="1"/>
          <p:nvPr/>
        </p:nvSpPr>
        <p:spPr>
          <a:xfrm>
            <a:off x="237067" y="701658"/>
            <a:ext cx="3064934" cy="369312"/>
          </a:xfrm>
          <a:prstGeom prst="rect">
            <a:avLst/>
          </a:prstGeom>
          <a:noFill/>
        </p:spPr>
        <p:txBody>
          <a:bodyPr wrap="square" lIns="91418" tIns="45710" rIns="91418" bIns="45710" rtlCol="0">
            <a:spAutoFit/>
          </a:bodyPr>
          <a:lstStyle/>
          <a:p>
            <a:r>
              <a:rPr lang="es-EC" b="1" u="none" dirty="0" smtClean="0"/>
              <a:t>Tamaño de la Inversión</a:t>
            </a:r>
            <a:endParaRPr lang="es-EC" b="1" u="none" dirty="0"/>
          </a:p>
        </p:txBody>
      </p:sp>
      <p:graphicFrame>
        <p:nvGraphicFramePr>
          <p:cNvPr id="3" name="2 Tabla"/>
          <p:cNvGraphicFramePr>
            <a:graphicFrameLocks noGrp="1"/>
          </p:cNvGraphicFramePr>
          <p:nvPr>
            <p:extLst>
              <p:ext uri="{D42A27DB-BD31-4B8C-83A1-F6EECF244321}">
                <p14:modId xmlns:p14="http://schemas.microsoft.com/office/powerpoint/2010/main" val="2428433087"/>
              </p:ext>
            </p:extLst>
          </p:nvPr>
        </p:nvGraphicFramePr>
        <p:xfrm>
          <a:off x="237067" y="1241405"/>
          <a:ext cx="4842934" cy="4789881"/>
        </p:xfrm>
        <a:graphic>
          <a:graphicData uri="http://schemas.openxmlformats.org/drawingml/2006/table">
            <a:tbl>
              <a:tblPr firstRow="1" firstCol="1" bandRow="1">
                <a:tableStyleId>{5C22544A-7EE6-4342-B048-85BDC9FD1C3A}</a:tableStyleId>
              </a:tblPr>
              <a:tblGrid>
                <a:gridCol w="2338229"/>
                <a:gridCol w="1261249"/>
                <a:gridCol w="1243456"/>
              </a:tblGrid>
              <a:tr h="493140">
                <a:tc>
                  <a:txBody>
                    <a:bodyPr/>
                    <a:lstStyle/>
                    <a:p>
                      <a:pPr algn="ctr">
                        <a:lnSpc>
                          <a:spcPct val="107000"/>
                        </a:lnSpc>
                        <a:spcAft>
                          <a:spcPts val="0"/>
                        </a:spcAft>
                      </a:pPr>
                      <a:r>
                        <a:rPr lang="es-EC" sz="1200" dirty="0">
                          <a:solidFill>
                            <a:schemeClr val="tx1"/>
                          </a:solidFill>
                          <a:effectLst/>
                        </a:rPr>
                        <a:t>DESCRIPCIÓN</a:t>
                      </a:r>
                      <a:endParaRPr lang="es-EC" sz="1200" dirty="0">
                        <a:solidFill>
                          <a:schemeClr val="tx1"/>
                        </a:solidFill>
                        <a:effectLst/>
                        <a:latin typeface="Times New Roman"/>
                        <a:ea typeface="Calibri"/>
                      </a:endParaRPr>
                    </a:p>
                  </a:txBody>
                  <a:tcPr marL="68580" marR="68580" marT="0" marB="0" anchor="ctr">
                    <a:solidFill>
                      <a:srgbClr val="008000"/>
                    </a:solidFill>
                  </a:tcPr>
                </a:tc>
                <a:tc>
                  <a:txBody>
                    <a:bodyPr/>
                    <a:lstStyle/>
                    <a:p>
                      <a:pPr algn="ctr">
                        <a:lnSpc>
                          <a:spcPct val="107000"/>
                        </a:lnSpc>
                        <a:spcAft>
                          <a:spcPts val="0"/>
                        </a:spcAft>
                      </a:pPr>
                      <a:r>
                        <a:rPr lang="es-EC" sz="1200">
                          <a:solidFill>
                            <a:schemeClr val="tx1"/>
                          </a:solidFill>
                          <a:effectLst/>
                        </a:rPr>
                        <a:t>COSTO (dólares)</a:t>
                      </a:r>
                      <a:endParaRPr lang="es-EC" sz="1200">
                        <a:solidFill>
                          <a:schemeClr val="tx1"/>
                        </a:solidFill>
                        <a:effectLst/>
                        <a:latin typeface="Times New Roman"/>
                        <a:ea typeface="Calibri"/>
                      </a:endParaRPr>
                    </a:p>
                  </a:txBody>
                  <a:tcPr marL="68580" marR="68580" marT="0" marB="0" anchor="ctr">
                    <a:solidFill>
                      <a:srgbClr val="008000"/>
                    </a:solidFill>
                  </a:tcPr>
                </a:tc>
                <a:tc>
                  <a:txBody>
                    <a:bodyPr/>
                    <a:lstStyle/>
                    <a:p>
                      <a:pPr algn="ctr">
                        <a:lnSpc>
                          <a:spcPct val="107000"/>
                        </a:lnSpc>
                        <a:spcAft>
                          <a:spcPts val="0"/>
                        </a:spcAft>
                      </a:pPr>
                      <a:r>
                        <a:rPr lang="es-EC" sz="1200" dirty="0">
                          <a:solidFill>
                            <a:schemeClr val="tx1"/>
                          </a:solidFill>
                          <a:effectLst/>
                        </a:rPr>
                        <a:t>COSTO/KM</a:t>
                      </a:r>
                      <a:endParaRPr lang="es-EC" sz="1200" dirty="0">
                        <a:solidFill>
                          <a:schemeClr val="tx1"/>
                        </a:solidFill>
                        <a:effectLst/>
                        <a:latin typeface="Times New Roman"/>
                        <a:ea typeface="Calibri"/>
                      </a:endParaRPr>
                    </a:p>
                  </a:txBody>
                  <a:tcPr marL="68580" marR="68580" marT="0" marB="0" anchor="ctr">
                    <a:solidFill>
                      <a:srgbClr val="008000"/>
                    </a:solidFill>
                  </a:tcPr>
                </a:tc>
              </a:tr>
              <a:tr h="792117">
                <a:tc>
                  <a:txBody>
                    <a:bodyPr/>
                    <a:lstStyle/>
                    <a:p>
                      <a:pPr algn="just">
                        <a:lnSpc>
                          <a:spcPct val="107000"/>
                        </a:lnSpc>
                        <a:spcAft>
                          <a:spcPts val="0"/>
                        </a:spcAft>
                      </a:pPr>
                      <a:r>
                        <a:rPr lang="es-EC" sz="1200" b="0" dirty="0">
                          <a:solidFill>
                            <a:schemeClr val="tx1"/>
                          </a:solidFill>
                          <a:effectLst/>
                        </a:rPr>
                        <a:t>San Pablo – Y de San Vicente. Ciclovía segregada de 12.60km. Provincia de Santa Elena</a:t>
                      </a:r>
                      <a:endParaRPr lang="es-EC" sz="1200" b="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2’564.464,30</a:t>
                      </a:r>
                      <a:endParaRPr lang="es-EC" sz="120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a:solidFill>
                            <a:schemeClr val="tx1"/>
                          </a:solidFill>
                          <a:effectLst/>
                        </a:rPr>
                        <a:t>203.528,91</a:t>
                      </a:r>
                      <a:endParaRPr lang="es-EC" sz="1200">
                        <a:solidFill>
                          <a:schemeClr val="tx1"/>
                        </a:solidFill>
                        <a:effectLst/>
                        <a:latin typeface="Times New Roman"/>
                        <a:ea typeface="Calibri"/>
                      </a:endParaRPr>
                    </a:p>
                  </a:txBody>
                  <a:tcPr marL="68580" marR="68580" marT="0" marB="0" anchor="ctr">
                    <a:solidFill>
                      <a:srgbClr val="CCFF99"/>
                    </a:solidFill>
                  </a:tcPr>
                </a:tc>
              </a:tr>
              <a:tr h="1099009">
                <a:tc>
                  <a:txBody>
                    <a:bodyPr/>
                    <a:lstStyle/>
                    <a:p>
                      <a:pPr algn="just">
                        <a:lnSpc>
                          <a:spcPct val="107000"/>
                        </a:lnSpc>
                        <a:spcAft>
                          <a:spcPts val="0"/>
                        </a:spcAft>
                      </a:pPr>
                      <a:r>
                        <a:rPr lang="es-EC" sz="1200" b="0" dirty="0" err="1">
                          <a:solidFill>
                            <a:schemeClr val="tx1"/>
                          </a:solidFill>
                          <a:effectLst/>
                        </a:rPr>
                        <a:t>Catamayo</a:t>
                      </a:r>
                      <a:r>
                        <a:rPr lang="es-EC" sz="1200" b="0" dirty="0">
                          <a:solidFill>
                            <a:schemeClr val="tx1"/>
                          </a:solidFill>
                          <a:effectLst/>
                        </a:rPr>
                        <a:t> – </a:t>
                      </a:r>
                      <a:r>
                        <a:rPr lang="es-EC" sz="1200" b="0" dirty="0" err="1">
                          <a:solidFill>
                            <a:schemeClr val="tx1"/>
                          </a:solidFill>
                          <a:effectLst/>
                        </a:rPr>
                        <a:t>Trapichillo</a:t>
                      </a:r>
                      <a:r>
                        <a:rPr lang="es-EC" sz="1200" b="0" dirty="0">
                          <a:solidFill>
                            <a:schemeClr val="tx1"/>
                          </a:solidFill>
                          <a:effectLst/>
                        </a:rPr>
                        <a:t> – Guayabal en la provincia de Loja, ciclovía segregada de 2km, formó parte del proyecto vial El </a:t>
                      </a:r>
                      <a:r>
                        <a:rPr lang="es-EC" sz="1200" b="0" dirty="0" err="1">
                          <a:solidFill>
                            <a:schemeClr val="tx1"/>
                          </a:solidFill>
                          <a:effectLst/>
                        </a:rPr>
                        <a:t>Emplame-Celica-Alamor</a:t>
                      </a:r>
                      <a:endParaRPr lang="es-EC" sz="1200" b="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236.328,20</a:t>
                      </a:r>
                      <a:endParaRPr lang="es-EC" sz="120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118.164,1</a:t>
                      </a:r>
                      <a:endParaRPr lang="es-EC" sz="1200" dirty="0">
                        <a:solidFill>
                          <a:schemeClr val="tx1"/>
                        </a:solidFill>
                        <a:effectLst/>
                        <a:latin typeface="Times New Roman"/>
                        <a:ea typeface="Calibri"/>
                      </a:endParaRPr>
                    </a:p>
                  </a:txBody>
                  <a:tcPr marL="68580" marR="68580" marT="0" marB="0" anchor="ctr">
                    <a:solidFill>
                      <a:srgbClr val="CCFF99"/>
                    </a:solidFill>
                  </a:tcPr>
                </a:tc>
              </a:tr>
              <a:tr h="1099009">
                <a:tc>
                  <a:txBody>
                    <a:bodyPr/>
                    <a:lstStyle/>
                    <a:p>
                      <a:pPr algn="just">
                        <a:lnSpc>
                          <a:spcPct val="107000"/>
                        </a:lnSpc>
                        <a:spcAft>
                          <a:spcPts val="0"/>
                        </a:spcAft>
                      </a:pPr>
                      <a:r>
                        <a:rPr lang="es-EC" sz="1200" b="0" dirty="0">
                          <a:solidFill>
                            <a:schemeClr val="tx1"/>
                          </a:solidFill>
                          <a:effectLst/>
                        </a:rPr>
                        <a:t>Ciclovía segregada de 42.72km en la ruta </a:t>
                      </a:r>
                      <a:r>
                        <a:rPr lang="es-EC" sz="1200" b="0" dirty="0" err="1">
                          <a:solidFill>
                            <a:schemeClr val="tx1"/>
                          </a:solidFill>
                          <a:effectLst/>
                        </a:rPr>
                        <a:t>Chongón</a:t>
                      </a:r>
                      <a:r>
                        <a:rPr lang="es-EC" sz="1200" b="0" dirty="0">
                          <a:solidFill>
                            <a:schemeClr val="tx1"/>
                          </a:solidFill>
                          <a:effectLst/>
                        </a:rPr>
                        <a:t>-Parque Lago-Cerecita-Progreso en la provincia del Guayas paralela a la autopista Guayaquil - Salinas</a:t>
                      </a:r>
                      <a:endParaRPr lang="es-EC" sz="1200" b="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7’779.877,66</a:t>
                      </a:r>
                      <a:endParaRPr lang="es-EC" sz="120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a:solidFill>
                            <a:schemeClr val="tx1"/>
                          </a:solidFill>
                          <a:effectLst/>
                        </a:rPr>
                        <a:t>182.113,24</a:t>
                      </a:r>
                      <a:endParaRPr lang="es-EC" sz="1200">
                        <a:solidFill>
                          <a:schemeClr val="tx1"/>
                        </a:solidFill>
                        <a:effectLst/>
                        <a:latin typeface="Times New Roman"/>
                        <a:ea typeface="Calibri"/>
                      </a:endParaRPr>
                    </a:p>
                  </a:txBody>
                  <a:tcPr marL="68580" marR="68580" marT="0" marB="0" anchor="ctr">
                    <a:solidFill>
                      <a:srgbClr val="CCFF99"/>
                    </a:solidFill>
                  </a:tcPr>
                </a:tc>
              </a:tr>
              <a:tr h="653303">
                <a:tc>
                  <a:txBody>
                    <a:bodyPr/>
                    <a:lstStyle/>
                    <a:p>
                      <a:pPr algn="just">
                        <a:lnSpc>
                          <a:spcPct val="107000"/>
                        </a:lnSpc>
                        <a:spcAft>
                          <a:spcPts val="0"/>
                        </a:spcAft>
                      </a:pPr>
                      <a:r>
                        <a:rPr lang="es-EC" sz="1200" b="0" dirty="0">
                          <a:solidFill>
                            <a:schemeClr val="tx1"/>
                          </a:solidFill>
                          <a:effectLst/>
                        </a:rPr>
                        <a:t>Cuenca – Girón – Pasaje ciclovía en espaldón, 29km. Provincia del Azuay</a:t>
                      </a:r>
                      <a:endParaRPr lang="es-EC" sz="1200" b="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120.000</a:t>
                      </a:r>
                      <a:endParaRPr lang="es-EC" sz="120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4.137,93</a:t>
                      </a:r>
                      <a:endParaRPr lang="es-EC" sz="1200" dirty="0">
                        <a:solidFill>
                          <a:schemeClr val="tx1"/>
                        </a:solidFill>
                        <a:effectLst/>
                        <a:latin typeface="Times New Roman"/>
                        <a:ea typeface="Calibri"/>
                      </a:endParaRPr>
                    </a:p>
                  </a:txBody>
                  <a:tcPr marL="68580" marR="68580" marT="0" marB="0" anchor="ctr">
                    <a:solidFill>
                      <a:srgbClr val="CCFF99"/>
                    </a:solidFill>
                  </a:tcPr>
                </a:tc>
              </a:tr>
              <a:tr h="653303">
                <a:tc>
                  <a:txBody>
                    <a:bodyPr/>
                    <a:lstStyle/>
                    <a:p>
                      <a:pPr algn="just">
                        <a:lnSpc>
                          <a:spcPct val="107000"/>
                        </a:lnSpc>
                        <a:spcAft>
                          <a:spcPts val="0"/>
                        </a:spcAft>
                      </a:pPr>
                      <a:r>
                        <a:rPr lang="es-EC" sz="1200" b="0" dirty="0">
                          <a:solidFill>
                            <a:schemeClr val="tx1"/>
                          </a:solidFill>
                          <a:effectLst/>
                        </a:rPr>
                        <a:t>Ciclovía Santo Domingo – El Carmen, ciclovía en espaldón de 58,8km</a:t>
                      </a:r>
                      <a:endParaRPr lang="es-EC" sz="1200" b="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375.302,75</a:t>
                      </a:r>
                      <a:endParaRPr lang="es-EC" sz="1200" dirty="0">
                        <a:solidFill>
                          <a:schemeClr val="tx1"/>
                        </a:solidFill>
                        <a:effectLst/>
                        <a:latin typeface="Times New Roman"/>
                        <a:ea typeface="Calibri"/>
                      </a:endParaRPr>
                    </a:p>
                  </a:txBody>
                  <a:tcPr marL="68580" marR="68580" marT="0" marB="0" anchor="ctr">
                    <a:solidFill>
                      <a:srgbClr val="CCFF99"/>
                    </a:solidFill>
                  </a:tcPr>
                </a:tc>
                <a:tc>
                  <a:txBody>
                    <a:bodyPr/>
                    <a:lstStyle/>
                    <a:p>
                      <a:pPr algn="ctr">
                        <a:lnSpc>
                          <a:spcPct val="107000"/>
                        </a:lnSpc>
                        <a:spcAft>
                          <a:spcPts val="0"/>
                        </a:spcAft>
                      </a:pPr>
                      <a:r>
                        <a:rPr lang="es-EC" sz="1200" dirty="0">
                          <a:solidFill>
                            <a:schemeClr val="tx1"/>
                          </a:solidFill>
                          <a:effectLst/>
                        </a:rPr>
                        <a:t>6.382,69</a:t>
                      </a:r>
                      <a:endParaRPr lang="es-EC" sz="1200" dirty="0">
                        <a:solidFill>
                          <a:schemeClr val="tx1"/>
                        </a:solidFill>
                        <a:effectLst/>
                        <a:latin typeface="Times New Roman"/>
                        <a:ea typeface="Calibri"/>
                      </a:endParaRPr>
                    </a:p>
                  </a:txBody>
                  <a:tcPr marL="68580" marR="68580" marT="0" marB="0" anchor="ctr">
                    <a:solidFill>
                      <a:srgbClr val="CCFF99"/>
                    </a:solidFill>
                  </a:tcPr>
                </a:tc>
              </a:tr>
            </a:tbl>
          </a:graphicData>
        </a:graphic>
      </p:graphicFrame>
      <p:sp>
        <p:nvSpPr>
          <p:cNvPr id="5" name="4 CuadroTexto"/>
          <p:cNvSpPr txBox="1"/>
          <p:nvPr/>
        </p:nvSpPr>
        <p:spPr>
          <a:xfrm>
            <a:off x="5740400" y="872093"/>
            <a:ext cx="3251202" cy="369312"/>
          </a:xfrm>
          <a:prstGeom prst="rect">
            <a:avLst/>
          </a:prstGeom>
          <a:noFill/>
        </p:spPr>
        <p:txBody>
          <a:bodyPr wrap="square" lIns="91418" tIns="45710" rIns="91418" bIns="45710" rtlCol="0">
            <a:spAutoFit/>
          </a:bodyPr>
          <a:lstStyle/>
          <a:p>
            <a:r>
              <a:rPr lang="es-EC" b="1" u="none" dirty="0" smtClean="0"/>
              <a:t>Empresario Requerido</a:t>
            </a:r>
            <a:endParaRPr lang="es-EC" b="1" u="none" dirty="0"/>
          </a:p>
        </p:txBody>
      </p:sp>
      <p:sp>
        <p:nvSpPr>
          <p:cNvPr id="4" name="3 CuadroTexto"/>
          <p:cNvSpPr txBox="1"/>
          <p:nvPr/>
        </p:nvSpPr>
        <p:spPr>
          <a:xfrm>
            <a:off x="5350937" y="1851333"/>
            <a:ext cx="3640669" cy="3416300"/>
          </a:xfrm>
          <a:prstGeom prst="rect">
            <a:avLst/>
          </a:prstGeom>
          <a:noFill/>
        </p:spPr>
        <p:txBody>
          <a:bodyPr wrap="square" lIns="91418" tIns="45710" rIns="91418" bIns="45710" rtlCol="0">
            <a:spAutoFit/>
          </a:bodyPr>
          <a:lstStyle/>
          <a:p>
            <a:pPr marL="285681" indent="-285681" algn="just">
              <a:lnSpc>
                <a:spcPct val="150000"/>
              </a:lnSpc>
              <a:buFont typeface="Arial" pitchFamily="34" charset="0"/>
              <a:buChar char="•"/>
            </a:pPr>
            <a:r>
              <a:rPr lang="es-EC" u="none" dirty="0" smtClean="0"/>
              <a:t>Administración Zonal del Valle de los Chillos</a:t>
            </a:r>
          </a:p>
          <a:p>
            <a:pPr marL="285681" indent="-285681" algn="just">
              <a:lnSpc>
                <a:spcPct val="150000"/>
              </a:lnSpc>
              <a:buFont typeface="Arial" pitchFamily="34" charset="0"/>
              <a:buChar char="•"/>
            </a:pPr>
            <a:endParaRPr lang="es-EC" u="none" dirty="0"/>
          </a:p>
          <a:p>
            <a:pPr marL="285681" indent="-285681" algn="just">
              <a:lnSpc>
                <a:spcPct val="150000"/>
              </a:lnSpc>
              <a:buFont typeface="Arial" pitchFamily="34" charset="0"/>
              <a:buChar char="•"/>
            </a:pPr>
            <a:r>
              <a:rPr lang="es-EC" u="none" dirty="0" smtClean="0"/>
              <a:t>Gobierno Autónomo Descentralizado de Pichincha</a:t>
            </a:r>
          </a:p>
          <a:p>
            <a:pPr marL="285681" indent="-285681" algn="just">
              <a:lnSpc>
                <a:spcPct val="150000"/>
              </a:lnSpc>
              <a:buFont typeface="Arial" pitchFamily="34" charset="0"/>
              <a:buChar char="•"/>
            </a:pPr>
            <a:endParaRPr lang="es-EC" u="none" dirty="0"/>
          </a:p>
          <a:p>
            <a:pPr marL="285681" indent="-285681" algn="just">
              <a:lnSpc>
                <a:spcPct val="150000"/>
              </a:lnSpc>
              <a:buFont typeface="Arial" pitchFamily="34" charset="0"/>
              <a:buChar char="•"/>
            </a:pPr>
            <a:r>
              <a:rPr lang="es-EC" u="none" dirty="0" smtClean="0"/>
              <a:t>Ministerio de Transporte y Obras Públicas </a:t>
            </a:r>
            <a:endParaRPr lang="es-EC" u="none" dirty="0"/>
          </a:p>
        </p:txBody>
      </p:sp>
    </p:spTree>
    <p:extLst>
      <p:ext uri="{BB962C8B-B14F-4D97-AF65-F5344CB8AC3E}">
        <p14:creationId xmlns:p14="http://schemas.microsoft.com/office/powerpoint/2010/main" val="428664371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LA IDEA</a:t>
            </a:r>
            <a:endParaRPr lang="es-EC" sz="2800" u="none" dirty="0">
              <a:solidFill>
                <a:srgbClr val="CC0000"/>
              </a:solidFill>
              <a:effectLst/>
            </a:endParaRPr>
          </a:p>
        </p:txBody>
      </p:sp>
      <p:sp>
        <p:nvSpPr>
          <p:cNvPr id="6" name="5 CuadroTexto"/>
          <p:cNvSpPr txBox="1"/>
          <p:nvPr/>
        </p:nvSpPr>
        <p:spPr>
          <a:xfrm>
            <a:off x="237066" y="690033"/>
            <a:ext cx="4521202" cy="369312"/>
          </a:xfrm>
          <a:prstGeom prst="rect">
            <a:avLst/>
          </a:prstGeom>
          <a:noFill/>
        </p:spPr>
        <p:txBody>
          <a:bodyPr wrap="square" lIns="91418" tIns="45710" rIns="91418" bIns="45710" rtlCol="0">
            <a:spAutoFit/>
          </a:bodyPr>
          <a:lstStyle/>
          <a:p>
            <a:r>
              <a:rPr lang="es-EC" b="1" u="none" dirty="0" smtClean="0"/>
              <a:t>Impacto Ambiental</a:t>
            </a:r>
            <a:endParaRPr lang="es-EC" b="1" u="none" dirty="0"/>
          </a:p>
        </p:txBody>
      </p:sp>
      <p:pic>
        <p:nvPicPr>
          <p:cNvPr id="931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6" y="1061485"/>
            <a:ext cx="8720667" cy="481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2039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sp>
        <p:nvSpPr>
          <p:cNvPr id="6" name="5 CuadroTexto"/>
          <p:cNvSpPr txBox="1"/>
          <p:nvPr/>
        </p:nvSpPr>
        <p:spPr>
          <a:xfrm>
            <a:off x="237066" y="872093"/>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sp>
        <p:nvSpPr>
          <p:cNvPr id="3" name="2 CuadroTexto"/>
          <p:cNvSpPr txBox="1"/>
          <p:nvPr/>
        </p:nvSpPr>
        <p:spPr>
          <a:xfrm>
            <a:off x="237068" y="1241426"/>
            <a:ext cx="8483601" cy="1200308"/>
          </a:xfrm>
          <a:prstGeom prst="rect">
            <a:avLst/>
          </a:prstGeom>
          <a:noFill/>
        </p:spPr>
        <p:txBody>
          <a:bodyPr wrap="square" lIns="91418" tIns="45710" rIns="91418" bIns="45710" rtlCol="0">
            <a:spAutoFit/>
          </a:bodyPr>
          <a:lstStyle/>
          <a:p>
            <a:pPr algn="just"/>
            <a:r>
              <a:rPr lang="es-EC" u="none" dirty="0"/>
              <a:t>Con el valor de 50.680 habitantes proyectados para el 2016 se obtiene el tamaño de la muestra de la siguiente manera: </a:t>
            </a:r>
          </a:p>
          <a:p>
            <a:pPr algn="just"/>
            <a:r>
              <a:rPr lang="es-EC" u="none" dirty="0"/>
              <a:t> </a:t>
            </a:r>
          </a:p>
          <a:p>
            <a:pPr algn="just"/>
            <a:endParaRPr lang="es-EC" u="none" dirty="0"/>
          </a:p>
        </p:txBody>
      </p:sp>
      <mc:AlternateContent xmlns:mc="http://schemas.openxmlformats.org/markup-compatibility/2006" xmlns:a14="http://schemas.microsoft.com/office/drawing/2010/main">
        <mc:Choice Requires="a14">
          <p:sp>
            <p:nvSpPr>
              <p:cNvPr id="4" name="3 Rectángulo"/>
              <p:cNvSpPr/>
              <p:nvPr/>
            </p:nvSpPr>
            <p:spPr>
              <a:xfrm>
                <a:off x="3413193" y="2068415"/>
                <a:ext cx="2131308" cy="1027825"/>
              </a:xfrm>
              <a:prstGeom prst="rect">
                <a:avLst/>
              </a:prstGeom>
            </p:spPr>
            <p:txBody>
              <a:bodyPr wrap="none" lIns="91418" tIns="45710" rIns="91418" bIns="45710">
                <a:spAutoFit/>
              </a:bodyPr>
              <a:lstStyle/>
              <a:p>
                <a:pPr/>
                <a14:m>
                  <m:oMathPara xmlns:m="http://schemas.openxmlformats.org/officeDocument/2006/math">
                    <m:oMathParaPr>
                      <m:jc m:val="centerGroup"/>
                    </m:oMathParaPr>
                    <m:oMath xmlns:m="http://schemas.openxmlformats.org/officeDocument/2006/math">
                      <m:r>
                        <m:rPr>
                          <m:nor/>
                        </m:rPr>
                        <a:rPr lang="es-EC" u="none"/>
                        <m:t>n</m:t>
                      </m:r>
                      <m:r>
                        <m:rPr>
                          <m:nor/>
                        </m:rPr>
                        <a:rPr lang="es-EC" u="none"/>
                        <m:t>=</m:t>
                      </m:r>
                      <m:f>
                        <m:fPr>
                          <m:ctrlPr>
                            <a:rPr lang="es-EC" i="1" u="none" smtClean="0">
                              <a:latin typeface="Cambria Math"/>
                            </a:rPr>
                          </m:ctrlPr>
                        </m:fPr>
                        <m:num>
                          <m:r>
                            <m:rPr>
                              <m:nor/>
                            </m:rPr>
                            <a:rPr lang="es-EC" u="none"/>
                            <m:t>N</m:t>
                          </m:r>
                          <m:sSup>
                            <m:sSupPr>
                              <m:ctrlPr>
                                <a:rPr lang="es-EC" i="1" u="none">
                                  <a:latin typeface="Cambria Math"/>
                                </a:rPr>
                              </m:ctrlPr>
                            </m:sSupPr>
                            <m:e>
                              <m:sSup>
                                <m:sSupPr>
                                  <m:ctrlPr>
                                    <a:rPr lang="es-EC" i="1" u="none">
                                      <a:latin typeface="Cambria Math"/>
                                    </a:rPr>
                                  </m:ctrlPr>
                                </m:sSupPr>
                                <m:e>
                                  <m:r>
                                    <m:rPr>
                                      <m:nor/>
                                    </m:rPr>
                                    <a:rPr lang="es-EC" u="none"/>
                                    <m:t>σ</m:t>
                                  </m:r>
                                </m:e>
                                <m:sup>
                                  <m:r>
                                    <m:rPr>
                                      <m:nor/>
                                    </m:rPr>
                                    <a:rPr lang="es-EC" u="none"/>
                                    <m:t>2</m:t>
                                  </m:r>
                                </m:sup>
                              </m:sSup>
                              <m:r>
                                <m:rPr>
                                  <m:nor/>
                                </m:rPr>
                                <a:rPr lang="es-EC" u="none"/>
                                <m:t>Z</m:t>
                              </m:r>
                            </m:e>
                            <m:sup>
                              <m:r>
                                <m:rPr>
                                  <m:nor/>
                                </m:rPr>
                                <a:rPr lang="es-EC" u="none"/>
                                <m:t>2</m:t>
                              </m:r>
                            </m:sup>
                          </m:sSup>
                        </m:num>
                        <m:den>
                          <m:sSup>
                            <m:sSupPr>
                              <m:ctrlPr>
                                <a:rPr lang="es-EC" i="1" u="none">
                                  <a:latin typeface="Cambria Math"/>
                                </a:rPr>
                              </m:ctrlPr>
                            </m:sSupPr>
                            <m:e>
                              <m:r>
                                <m:rPr>
                                  <m:nor/>
                                </m:rPr>
                                <a:rPr lang="es-EC" u="none"/>
                                <m:t>e</m:t>
                              </m:r>
                            </m:e>
                            <m:sup>
                              <m:r>
                                <m:rPr>
                                  <m:nor/>
                                </m:rPr>
                                <a:rPr lang="es-EC" u="none"/>
                                <m:t>2</m:t>
                              </m:r>
                            </m:sup>
                          </m:sSup>
                          <m:d>
                            <m:dPr>
                              <m:ctrlPr>
                                <a:rPr lang="es-EC" i="1" u="none">
                                  <a:latin typeface="Cambria Math"/>
                                </a:rPr>
                              </m:ctrlPr>
                            </m:dPr>
                            <m:e>
                              <m:r>
                                <m:rPr>
                                  <m:nor/>
                                </m:rPr>
                                <a:rPr lang="es-EC" u="none"/>
                                <m:t>N</m:t>
                              </m:r>
                              <m:r>
                                <m:rPr>
                                  <m:nor/>
                                </m:rPr>
                                <a:rPr lang="es-EC" i="1" u="none"/>
                                <m:t>−</m:t>
                              </m:r>
                              <m:r>
                                <m:rPr>
                                  <m:nor/>
                                </m:rPr>
                                <a:rPr lang="es-EC" u="none"/>
                                <m:t>1</m:t>
                              </m:r>
                            </m:e>
                          </m:d>
                          <m:r>
                            <m:rPr>
                              <m:nor/>
                            </m:rPr>
                            <a:rPr lang="es-EC" u="none"/>
                            <m:t>+</m:t>
                          </m:r>
                          <m:sSup>
                            <m:sSupPr>
                              <m:ctrlPr>
                                <a:rPr lang="es-EC" i="1" u="none">
                                  <a:latin typeface="Cambria Math"/>
                                </a:rPr>
                              </m:ctrlPr>
                            </m:sSupPr>
                            <m:e>
                              <m:sSup>
                                <m:sSupPr>
                                  <m:ctrlPr>
                                    <a:rPr lang="es-EC" i="1" u="none">
                                      <a:latin typeface="Cambria Math"/>
                                    </a:rPr>
                                  </m:ctrlPr>
                                </m:sSupPr>
                                <m:e>
                                  <m:r>
                                    <m:rPr>
                                      <m:nor/>
                                    </m:rPr>
                                    <a:rPr lang="es-EC" u="none"/>
                                    <m:t>σ</m:t>
                                  </m:r>
                                </m:e>
                                <m:sup>
                                  <m:r>
                                    <m:rPr>
                                      <m:nor/>
                                    </m:rPr>
                                    <a:rPr lang="es-EC" u="none"/>
                                    <m:t>2</m:t>
                                  </m:r>
                                </m:sup>
                              </m:sSup>
                              <m:r>
                                <m:rPr>
                                  <m:nor/>
                                </m:rPr>
                                <a:rPr lang="es-EC" u="none"/>
                                <m:t>Z</m:t>
                              </m:r>
                            </m:e>
                            <m:sup>
                              <m:r>
                                <m:rPr>
                                  <m:nor/>
                                </m:rPr>
                                <a:rPr lang="es-EC" u="none"/>
                                <m:t>2</m:t>
                              </m:r>
                            </m:sup>
                          </m:sSup>
                        </m:den>
                      </m:f>
                    </m:oMath>
                  </m:oMathPara>
                </a14:m>
                <a:endParaRPr lang="es-EC" u="none" dirty="0"/>
              </a:p>
            </p:txBody>
          </p:sp>
        </mc:Choice>
        <mc:Fallback xmlns="">
          <p:sp>
            <p:nvSpPr>
              <p:cNvPr id="4" name="3 Rectángulo"/>
              <p:cNvSpPr>
                <a:spLocks noRot="1" noChangeAspect="1" noMove="1" noResize="1" noEditPoints="1" noAdjustHandles="1" noChangeArrowheads="1" noChangeShapeType="1" noTextEdit="1"/>
              </p:cNvSpPr>
              <p:nvPr/>
            </p:nvSpPr>
            <p:spPr>
              <a:xfrm>
                <a:off x="3413189" y="2068411"/>
                <a:ext cx="2131353" cy="1027845"/>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11667" y="3259378"/>
                <a:ext cx="4572000" cy="1477307"/>
              </a:xfrm>
              <a:prstGeom prst="rect">
                <a:avLst/>
              </a:prstGeom>
            </p:spPr>
            <p:txBody>
              <a:bodyPr lIns="91418" tIns="45710" rIns="91418" bIns="45710">
                <a:spAutoFit/>
              </a:bodyPr>
              <a:lstStyle/>
              <a:p>
                <a:r>
                  <a:rPr lang="es-EC" u="none" dirty="0"/>
                  <a:t>Datos:</a:t>
                </a:r>
              </a:p>
              <a:p>
                <a:r>
                  <a:rPr lang="es-EC" u="none" dirty="0"/>
                  <a:t>N=50680</a:t>
                </a:r>
              </a:p>
              <a:p>
                <a:r>
                  <a:rPr lang="es-EC" u="none" dirty="0"/>
                  <a:t>95% de confianza Z = 1,96</a:t>
                </a:r>
                <a:endParaRPr lang="es-EC" u="none" dirty="0" smtClean="0"/>
              </a:p>
              <a:p>
                <a:pPr/>
                <a14:m>
                  <m:oMathPara xmlns:m="http://schemas.openxmlformats.org/officeDocument/2006/math">
                    <m:oMathParaPr>
                      <m:jc m:val="left"/>
                    </m:oMathParaPr>
                    <m:oMath xmlns:m="http://schemas.openxmlformats.org/officeDocument/2006/math">
                      <m:r>
                        <a:rPr lang="es-EC" i="1" u="none">
                          <a:latin typeface="Cambria Math"/>
                        </a:rPr>
                        <m:t>𝜎</m:t>
                      </m:r>
                      <m:r>
                        <a:rPr lang="es-EC" u="none">
                          <a:latin typeface="Cambria Math"/>
                        </a:rPr>
                        <m:t>=0,5</m:t>
                      </m:r>
                    </m:oMath>
                  </m:oMathPara>
                </a14:m>
                <a:endParaRPr lang="es-EC" u="none" dirty="0"/>
              </a:p>
              <a:p>
                <a:r>
                  <a:rPr lang="es-EC" u="none" dirty="0"/>
                  <a:t>e = 0,05</a:t>
                </a:r>
              </a:p>
            </p:txBody>
          </p:sp>
        </mc:Choice>
        <mc:Fallback xmlns="">
          <p:sp>
            <p:nvSpPr>
              <p:cNvPr id="5" name="4 Rectángulo"/>
              <p:cNvSpPr>
                <a:spLocks noRot="1" noChangeAspect="1" noMove="1" noResize="1" noEditPoints="1" noAdjustHandles="1" noChangeArrowheads="1" noChangeShapeType="1" noTextEdit="1"/>
              </p:cNvSpPr>
              <p:nvPr/>
            </p:nvSpPr>
            <p:spPr>
              <a:xfrm>
                <a:off x="211667" y="3259376"/>
                <a:ext cx="4572000" cy="1477328"/>
              </a:xfrm>
              <a:prstGeom prst="rect">
                <a:avLst/>
              </a:prstGeom>
              <a:blipFill rotWithShape="1">
                <a:blip r:embed="rId3"/>
                <a:stretch>
                  <a:fillRect l="-1200" t="-2066" b="-57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28133" y="4935275"/>
                <a:ext cx="7162799" cy="687347"/>
              </a:xfrm>
              <a:prstGeom prst="rect">
                <a:avLst/>
              </a:prstGeom>
            </p:spPr>
            <p:txBody>
              <a:bodyPr wrap="square" lIns="91418" tIns="45710" rIns="91418" bIns="45710">
                <a:spAutoFit/>
              </a:bodyPr>
              <a:lstStyle/>
              <a:p>
                <a:pPr/>
                <a14:m>
                  <m:oMathPara xmlns:m="http://schemas.openxmlformats.org/officeDocument/2006/math">
                    <m:oMathParaPr>
                      <m:jc m:val="centerGroup"/>
                    </m:oMathParaPr>
                    <m:oMath xmlns:m="http://schemas.openxmlformats.org/officeDocument/2006/math">
                      <m:r>
                        <a:rPr lang="es-EC" i="1" u="none">
                          <a:latin typeface="Cambria Math"/>
                        </a:rPr>
                        <m:t>𝑛</m:t>
                      </m:r>
                      <m:r>
                        <a:rPr lang="es-EC" u="none">
                          <a:latin typeface="Cambria Math"/>
                        </a:rPr>
                        <m:t>=</m:t>
                      </m:r>
                      <m:f>
                        <m:fPr>
                          <m:ctrlPr>
                            <a:rPr lang="es-EC" i="1" u="none">
                              <a:latin typeface="Cambria Math"/>
                            </a:rPr>
                          </m:ctrlPr>
                        </m:fPr>
                        <m:num>
                          <m:r>
                            <a:rPr lang="es-EC" u="none">
                              <a:latin typeface="Cambria Math"/>
                            </a:rPr>
                            <m:t>50680</m:t>
                          </m:r>
                          <m:r>
                            <a:rPr lang="es-EC" i="1" u="none">
                              <a:latin typeface="Cambria Math"/>
                            </a:rPr>
                            <m:t>∗</m:t>
                          </m:r>
                          <m:sSup>
                            <m:sSupPr>
                              <m:ctrlPr>
                                <a:rPr lang="es-EC" i="1" u="none">
                                  <a:latin typeface="Cambria Math"/>
                                </a:rPr>
                              </m:ctrlPr>
                            </m:sSupPr>
                            <m:e>
                              <m:r>
                                <a:rPr lang="es-EC" u="none">
                                  <a:latin typeface="Cambria Math"/>
                                </a:rPr>
                                <m:t>0.5</m:t>
                              </m:r>
                            </m:e>
                            <m:sup>
                              <m:r>
                                <a:rPr lang="es-EC" u="none">
                                  <a:latin typeface="Cambria Math"/>
                                </a:rPr>
                                <m:t>2</m:t>
                              </m:r>
                            </m:sup>
                          </m:sSup>
                          <m:r>
                            <a:rPr lang="es-EC" i="1" u="none">
                              <a:latin typeface="Cambria Math"/>
                            </a:rPr>
                            <m:t>∗</m:t>
                          </m:r>
                          <m:sSup>
                            <m:sSupPr>
                              <m:ctrlPr>
                                <a:rPr lang="es-EC" i="1" u="none">
                                  <a:latin typeface="Cambria Math"/>
                                </a:rPr>
                              </m:ctrlPr>
                            </m:sSupPr>
                            <m:e>
                              <m:r>
                                <a:rPr lang="es-EC" u="none">
                                  <a:latin typeface="Cambria Math"/>
                                </a:rPr>
                                <m:t>1.96</m:t>
                              </m:r>
                            </m:e>
                            <m:sup>
                              <m:r>
                                <a:rPr lang="es-EC" u="none">
                                  <a:latin typeface="Cambria Math"/>
                                </a:rPr>
                                <m:t>2</m:t>
                              </m:r>
                            </m:sup>
                          </m:sSup>
                        </m:num>
                        <m:den>
                          <m:sSup>
                            <m:sSupPr>
                              <m:ctrlPr>
                                <a:rPr lang="es-EC" i="1" u="none">
                                  <a:latin typeface="Cambria Math"/>
                                </a:rPr>
                              </m:ctrlPr>
                            </m:sSupPr>
                            <m:e>
                              <m:r>
                                <a:rPr lang="es-EC" u="none">
                                  <a:latin typeface="Cambria Math"/>
                                </a:rPr>
                                <m:t>0.05</m:t>
                              </m:r>
                            </m:e>
                            <m:sup>
                              <m:r>
                                <a:rPr lang="es-EC" u="none">
                                  <a:latin typeface="Cambria Math"/>
                                </a:rPr>
                                <m:t>2</m:t>
                              </m:r>
                            </m:sup>
                          </m:sSup>
                          <m:d>
                            <m:dPr>
                              <m:ctrlPr>
                                <a:rPr lang="es-EC" i="1" u="none">
                                  <a:latin typeface="Cambria Math"/>
                                </a:rPr>
                              </m:ctrlPr>
                            </m:dPr>
                            <m:e>
                              <m:r>
                                <a:rPr lang="es-EC" u="none">
                                  <a:latin typeface="Cambria Math"/>
                                </a:rPr>
                                <m:t>50680</m:t>
                              </m:r>
                              <m:r>
                                <a:rPr lang="es-EC" i="1" u="none">
                                  <a:latin typeface="Cambria Math"/>
                                </a:rPr>
                                <m:t>−</m:t>
                              </m:r>
                              <m:r>
                                <a:rPr lang="es-EC" u="none">
                                  <a:latin typeface="Cambria Math"/>
                                </a:rPr>
                                <m:t>1</m:t>
                              </m:r>
                            </m:e>
                          </m:d>
                          <m:r>
                            <a:rPr lang="es-EC" u="none">
                              <a:latin typeface="Cambria Math"/>
                            </a:rPr>
                            <m:t>+ </m:t>
                          </m:r>
                          <m:sSup>
                            <m:sSupPr>
                              <m:ctrlPr>
                                <a:rPr lang="es-EC" i="1" u="none">
                                  <a:latin typeface="Cambria Math"/>
                                </a:rPr>
                              </m:ctrlPr>
                            </m:sSupPr>
                            <m:e>
                              <m:r>
                                <a:rPr lang="es-EC" u="none">
                                  <a:latin typeface="Cambria Math"/>
                                </a:rPr>
                                <m:t>0.5</m:t>
                              </m:r>
                            </m:e>
                            <m:sup>
                              <m:r>
                                <a:rPr lang="es-EC" u="none">
                                  <a:latin typeface="Cambria Math"/>
                                </a:rPr>
                                <m:t>2</m:t>
                              </m:r>
                            </m:sup>
                          </m:sSup>
                          <m:r>
                            <a:rPr lang="es-EC" i="1" u="none">
                              <a:latin typeface="Cambria Math"/>
                            </a:rPr>
                            <m:t>∗</m:t>
                          </m:r>
                          <m:sSup>
                            <m:sSupPr>
                              <m:ctrlPr>
                                <a:rPr lang="es-EC" i="1" u="none">
                                  <a:latin typeface="Cambria Math"/>
                                </a:rPr>
                              </m:ctrlPr>
                            </m:sSupPr>
                            <m:e>
                              <m:r>
                                <a:rPr lang="es-EC" u="none">
                                  <a:latin typeface="Cambria Math"/>
                                </a:rPr>
                                <m:t>1.96</m:t>
                              </m:r>
                            </m:e>
                            <m:sup>
                              <m:r>
                                <a:rPr lang="es-EC" u="none">
                                  <a:latin typeface="Cambria Math"/>
                                </a:rPr>
                                <m:t>2</m:t>
                              </m:r>
                            </m:sup>
                          </m:sSup>
                        </m:den>
                      </m:f>
                      <m:r>
                        <a:rPr lang="es-EC" u="none">
                          <a:latin typeface="Cambria Math"/>
                        </a:rPr>
                        <m:t>=</m:t>
                      </m:r>
                      <m:f>
                        <m:fPr>
                          <m:ctrlPr>
                            <a:rPr lang="es-EC" i="1" u="none">
                              <a:latin typeface="Cambria Math"/>
                            </a:rPr>
                          </m:ctrlPr>
                        </m:fPr>
                        <m:num>
                          <m:r>
                            <a:rPr lang="es-EC" u="none">
                              <a:latin typeface="Cambria Math"/>
                            </a:rPr>
                            <m:t>48673.072</m:t>
                          </m:r>
                        </m:num>
                        <m:den>
                          <m:r>
                            <a:rPr lang="es-EC" u="none">
                              <a:latin typeface="Cambria Math"/>
                            </a:rPr>
                            <m:t>127.657</m:t>
                          </m:r>
                        </m:den>
                      </m:f>
                      <m:r>
                        <a:rPr lang="es-EC" u="none">
                          <a:latin typeface="Cambria Math"/>
                        </a:rPr>
                        <m:t>=382</m:t>
                      </m:r>
                    </m:oMath>
                  </m:oMathPara>
                </a14:m>
                <a:endParaRPr lang="es-EC" u="none" dirty="0"/>
              </a:p>
            </p:txBody>
          </p:sp>
        </mc:Choice>
        <mc:Fallback xmlns="">
          <p:sp>
            <p:nvSpPr>
              <p:cNvPr id="7" name="6 Rectángulo"/>
              <p:cNvSpPr>
                <a:spLocks noRot="1" noChangeAspect="1" noMove="1" noResize="1" noEditPoints="1" noAdjustHandles="1" noChangeArrowheads="1" noChangeShapeType="1" noTextEdit="1"/>
              </p:cNvSpPr>
              <p:nvPr/>
            </p:nvSpPr>
            <p:spPr>
              <a:xfrm>
                <a:off x="728131" y="4935274"/>
                <a:ext cx="7162799" cy="758797"/>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2923801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00400" y="0"/>
            <a:ext cx="5943600" cy="529696"/>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pic>
        <p:nvPicPr>
          <p:cNvPr id="911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499" y="768955"/>
            <a:ext cx="6245645" cy="235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499" y="3428999"/>
            <a:ext cx="6245645" cy="23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19060" y="6373701"/>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spTree>
    <p:extLst>
      <p:ext uri="{BB962C8B-B14F-4D97-AF65-F5344CB8AC3E}">
        <p14:creationId xmlns:p14="http://schemas.microsoft.com/office/powerpoint/2010/main" val="2197669213"/>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00400" y="0"/>
            <a:ext cx="5943600" cy="529696"/>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1" y="3444570"/>
            <a:ext cx="5598946" cy="227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682096"/>
            <a:ext cx="5598945" cy="241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19060" y="6373701"/>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spTree>
    <p:extLst>
      <p:ext uri="{BB962C8B-B14F-4D97-AF65-F5344CB8AC3E}">
        <p14:creationId xmlns:p14="http://schemas.microsoft.com/office/powerpoint/2010/main" val="2682164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00400" y="0"/>
            <a:ext cx="5943600" cy="529696"/>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pic>
        <p:nvPicPr>
          <p:cNvPr id="911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903964"/>
            <a:ext cx="5232400" cy="241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1" y="3454624"/>
            <a:ext cx="5232399" cy="237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19060" y="6373701"/>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spTree>
    <p:extLst>
      <p:ext uri="{BB962C8B-B14F-4D97-AF65-F5344CB8AC3E}">
        <p14:creationId xmlns:p14="http://schemas.microsoft.com/office/powerpoint/2010/main" val="3309003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sp>
        <p:nvSpPr>
          <p:cNvPr id="6" name="5 CuadroTexto"/>
          <p:cNvSpPr txBox="1"/>
          <p:nvPr/>
        </p:nvSpPr>
        <p:spPr>
          <a:xfrm>
            <a:off x="237070" y="539250"/>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pic>
        <p:nvPicPr>
          <p:cNvPr id="1157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70" y="908562"/>
            <a:ext cx="8416925" cy="503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919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sp>
        <p:nvSpPr>
          <p:cNvPr id="6" name="5 CuadroTexto"/>
          <p:cNvSpPr txBox="1"/>
          <p:nvPr/>
        </p:nvSpPr>
        <p:spPr>
          <a:xfrm>
            <a:off x="237066" y="700643"/>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pic>
        <p:nvPicPr>
          <p:cNvPr id="11673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41" y="1069975"/>
            <a:ext cx="8416925"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57045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p>
            <a:pPr eaLnBrk="1" hangingPunct="1">
              <a:defRPr/>
            </a:pPr>
            <a:r>
              <a:rPr lang="es-ES" sz="2800" dirty="0">
                <a:solidFill>
                  <a:srgbClr val="CC0000"/>
                </a:solidFill>
                <a:effectLst/>
              </a:rPr>
              <a:t>ANTECEDENTES</a:t>
            </a:r>
            <a:endParaRPr lang="es-EC" sz="2800" dirty="0">
              <a:solidFill>
                <a:srgbClr val="CC0000"/>
              </a:solidFill>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701"/>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140523280"/>
              </p:ext>
            </p:extLst>
          </p:nvPr>
        </p:nvGraphicFramePr>
        <p:xfrm>
          <a:off x="1574800" y="558800"/>
          <a:ext cx="6096000" cy="2628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1 Diagrama"/>
          <p:cNvGraphicFramePr/>
          <p:nvPr>
            <p:extLst>
              <p:ext uri="{D42A27DB-BD31-4B8C-83A1-F6EECF244321}">
                <p14:modId xmlns:p14="http://schemas.microsoft.com/office/powerpoint/2010/main" val="1764588533"/>
              </p:ext>
            </p:extLst>
          </p:nvPr>
        </p:nvGraphicFramePr>
        <p:xfrm>
          <a:off x="1574800" y="3364601"/>
          <a:ext cx="5994400" cy="25781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8783671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sp>
        <p:nvSpPr>
          <p:cNvPr id="6" name="5 CuadroTexto"/>
          <p:cNvSpPr txBox="1"/>
          <p:nvPr/>
        </p:nvSpPr>
        <p:spPr>
          <a:xfrm>
            <a:off x="237066" y="700643"/>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pic>
        <p:nvPicPr>
          <p:cNvPr id="1177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41" y="1425051"/>
            <a:ext cx="8416925"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995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pic>
        <p:nvPicPr>
          <p:cNvPr id="1187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31" y="692152"/>
            <a:ext cx="8644469" cy="556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20531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sp>
        <p:nvSpPr>
          <p:cNvPr id="6" name="5 CuadroTexto"/>
          <p:cNvSpPr txBox="1"/>
          <p:nvPr/>
        </p:nvSpPr>
        <p:spPr>
          <a:xfrm>
            <a:off x="237066" y="700643"/>
            <a:ext cx="4521202" cy="369312"/>
          </a:xfrm>
          <a:prstGeom prst="rect">
            <a:avLst/>
          </a:prstGeom>
          <a:noFill/>
        </p:spPr>
        <p:txBody>
          <a:bodyPr wrap="square" lIns="91418" tIns="45710" rIns="91418" bIns="45710" rtlCol="0">
            <a:spAutoFit/>
          </a:bodyPr>
          <a:lstStyle/>
          <a:p>
            <a:r>
              <a:rPr lang="es-EC" b="1" u="none" dirty="0" smtClean="0"/>
              <a:t>Análisis de Involucrados</a:t>
            </a:r>
            <a:endParaRPr lang="es-EC" b="1" u="none" dirty="0"/>
          </a:p>
        </p:txBody>
      </p:sp>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8" y="1239310"/>
            <a:ext cx="5858932" cy="480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118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dirty="0">
                <a:solidFill>
                  <a:srgbClr val="CC0000"/>
                </a:solidFill>
                <a:effectLst/>
              </a:rPr>
              <a:t>ESTUDIOS DE PREFACTIBILIDAD</a:t>
            </a:r>
            <a:endParaRPr lang="es-EC" sz="2800" dirty="0">
              <a:solidFill>
                <a:srgbClr val="CC0000"/>
              </a:solidFill>
              <a:effectLst/>
            </a:endParaRPr>
          </a:p>
        </p:txBody>
      </p:sp>
      <p:sp>
        <p:nvSpPr>
          <p:cNvPr id="6" name="5 CuadroTexto"/>
          <p:cNvSpPr txBox="1"/>
          <p:nvPr/>
        </p:nvSpPr>
        <p:spPr>
          <a:xfrm>
            <a:off x="237066" y="872093"/>
            <a:ext cx="4521202" cy="369312"/>
          </a:xfrm>
          <a:prstGeom prst="rect">
            <a:avLst/>
          </a:prstGeom>
          <a:noFill/>
        </p:spPr>
        <p:txBody>
          <a:bodyPr wrap="square" lIns="91418" tIns="45710" rIns="91418" bIns="45710" rtlCol="0">
            <a:spAutoFit/>
          </a:bodyPr>
          <a:lstStyle/>
          <a:p>
            <a:r>
              <a:rPr lang="es-EC" b="1" u="none" dirty="0" smtClean="0"/>
              <a:t>Análisis de Problemas</a:t>
            </a:r>
            <a:endParaRPr lang="es-EC" b="1" u="none" dirty="0"/>
          </a:p>
        </p:txBody>
      </p:sp>
      <p:graphicFrame>
        <p:nvGraphicFramePr>
          <p:cNvPr id="3" name="2 Tabla"/>
          <p:cNvGraphicFramePr>
            <a:graphicFrameLocks noGrp="1"/>
          </p:cNvGraphicFramePr>
          <p:nvPr>
            <p:extLst>
              <p:ext uri="{D42A27DB-BD31-4B8C-83A1-F6EECF244321}">
                <p14:modId xmlns:p14="http://schemas.microsoft.com/office/powerpoint/2010/main" val="4000023630"/>
              </p:ext>
            </p:extLst>
          </p:nvPr>
        </p:nvGraphicFramePr>
        <p:xfrm>
          <a:off x="0" y="1596175"/>
          <a:ext cx="9143998" cy="2986735"/>
        </p:xfrm>
        <a:graphic>
          <a:graphicData uri="http://schemas.openxmlformats.org/drawingml/2006/table">
            <a:tbl>
              <a:tblPr firstRow="1" firstCol="1" bandRow="1">
                <a:tableStyleId>{5C22544A-7EE6-4342-B048-85BDC9FD1C3A}</a:tableStyleId>
              </a:tblPr>
              <a:tblGrid>
                <a:gridCol w="101852"/>
                <a:gridCol w="1060264"/>
                <a:gridCol w="1251926"/>
                <a:gridCol w="896468"/>
                <a:gridCol w="972588"/>
                <a:gridCol w="971909"/>
                <a:gridCol w="1069099"/>
                <a:gridCol w="1003853"/>
                <a:gridCol w="866561"/>
                <a:gridCol w="949478"/>
              </a:tblGrid>
              <a:tr h="1072083">
                <a:tc>
                  <a:txBody>
                    <a:bodyPr/>
                    <a:lstStyle/>
                    <a:p>
                      <a:pPr>
                        <a:lnSpc>
                          <a:spcPct val="107000"/>
                        </a:lnSpc>
                        <a:spcAft>
                          <a:spcPts val="800"/>
                        </a:spcAft>
                      </a:pPr>
                      <a:r>
                        <a:rPr lang="es-EC" sz="1200" dirty="0">
                          <a:solidFill>
                            <a:schemeClr val="tx1"/>
                          </a:solidFill>
                          <a:effectLst/>
                        </a:rPr>
                        <a:t> </a:t>
                      </a:r>
                      <a:endParaRPr lang="es-EC" sz="1200" dirty="0">
                        <a:solidFill>
                          <a:schemeClr val="tx1"/>
                        </a:solidFill>
                        <a:effectLst/>
                        <a:latin typeface="Times New Roman"/>
                        <a:ea typeface="Calibri"/>
                      </a:endParaRPr>
                    </a:p>
                  </a:txBody>
                  <a:tcPr marL="0" marR="0" marT="0" marB="0" anchor="ctr"/>
                </a:tc>
                <a:tc>
                  <a:txBody>
                    <a:bodyPr/>
                    <a:lstStyle/>
                    <a:p>
                      <a:pPr>
                        <a:lnSpc>
                          <a:spcPct val="107000"/>
                        </a:lnSpc>
                        <a:spcAft>
                          <a:spcPts val="0"/>
                        </a:spcAft>
                      </a:pPr>
                      <a:r>
                        <a:rPr lang="es-EC" sz="1200" dirty="0">
                          <a:solidFill>
                            <a:schemeClr val="tx1"/>
                          </a:solidFill>
                          <a:effectLst/>
                        </a:rPr>
                        <a:t> </a:t>
                      </a:r>
                    </a:p>
                    <a:p>
                      <a:pPr>
                        <a:lnSpc>
                          <a:spcPct val="107000"/>
                        </a:lnSpc>
                        <a:spcAft>
                          <a:spcPts val="0"/>
                        </a:spcAft>
                      </a:pPr>
                      <a:r>
                        <a:rPr lang="es-EC" sz="1200" dirty="0">
                          <a:solidFill>
                            <a:schemeClr val="tx1"/>
                          </a:solidFill>
                          <a:effectLst/>
                        </a:rPr>
                        <a:t> </a:t>
                      </a:r>
                    </a:p>
                    <a:p>
                      <a:pPr>
                        <a:lnSpc>
                          <a:spcPct val="107000"/>
                        </a:lnSpc>
                        <a:spcAft>
                          <a:spcPts val="0"/>
                        </a:spcAft>
                      </a:pPr>
                      <a:r>
                        <a:rPr lang="es-EC" sz="1200" dirty="0">
                          <a:solidFill>
                            <a:schemeClr val="tx1"/>
                          </a:solidFill>
                          <a:effectLst/>
                        </a:rPr>
                        <a:t> </a:t>
                      </a:r>
                      <a:endParaRPr lang="es-EC" sz="1200" dirty="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Contaminación ambiental</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Dificultad de movilidad entre los sectores</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Falta de un espacio seguro para ciclistas</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Accidentes de peatones</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Falta de un espacio seguro para peatones</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dirty="0">
                          <a:solidFill>
                            <a:schemeClr val="tx1"/>
                          </a:solidFill>
                          <a:effectLst/>
                        </a:rPr>
                        <a:t>Problemas de salud de los pobladores</a:t>
                      </a:r>
                      <a:endParaRPr lang="es-EC" sz="1200" dirty="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Alto tráfico vehicular</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Accidentes de ciclistas</a:t>
                      </a:r>
                      <a:endParaRPr lang="es-EC" sz="1200">
                        <a:solidFill>
                          <a:schemeClr val="tx1"/>
                        </a:solidFill>
                        <a:effectLst/>
                        <a:latin typeface="Times New Roman"/>
                        <a:ea typeface="Calibri"/>
                      </a:endParaRPr>
                    </a:p>
                  </a:txBody>
                  <a:tcPr marL="66276" marR="66276" marT="0" marB="0" anchor="ctr"/>
                </a:tc>
              </a:tr>
              <a:tr h="417909">
                <a:tc gridSpan="2">
                  <a:txBody>
                    <a:bodyPr/>
                    <a:lstStyle/>
                    <a:p>
                      <a:pPr>
                        <a:lnSpc>
                          <a:spcPct val="107000"/>
                        </a:lnSpc>
                        <a:spcAft>
                          <a:spcPts val="0"/>
                        </a:spcAft>
                      </a:pPr>
                      <a:r>
                        <a:rPr lang="es-EC" sz="1200">
                          <a:solidFill>
                            <a:schemeClr val="tx1"/>
                          </a:solidFill>
                          <a:effectLst/>
                        </a:rPr>
                        <a:t>Habitantes (158)</a:t>
                      </a:r>
                      <a:endParaRPr lang="es-EC" sz="1200">
                        <a:solidFill>
                          <a:schemeClr val="tx1"/>
                        </a:solidFill>
                        <a:effectLst/>
                        <a:latin typeface="Times New Roman"/>
                        <a:ea typeface="Calibri"/>
                      </a:endParaRPr>
                    </a:p>
                  </a:txBody>
                  <a:tcPr marL="66276" marR="66276" marT="0" marB="0" anchor="ctr"/>
                </a:tc>
                <a:tc hMerge="1">
                  <a:txBody>
                    <a:bodyPr/>
                    <a:lstStyle/>
                    <a:p>
                      <a:endParaRPr lang="es-EC"/>
                    </a:p>
                  </a:txBody>
                  <a:tcPr/>
                </a:tc>
                <a:tc>
                  <a:txBody>
                    <a:bodyPr/>
                    <a:lstStyle/>
                    <a:p>
                      <a:pPr algn="ctr">
                        <a:lnSpc>
                          <a:spcPct val="107000"/>
                        </a:lnSpc>
                        <a:spcAft>
                          <a:spcPts val="0"/>
                        </a:spcAft>
                      </a:pPr>
                      <a:r>
                        <a:rPr lang="es-EC" sz="1200" dirty="0">
                          <a:solidFill>
                            <a:srgbClr val="FF0000"/>
                          </a:solidFill>
                          <a:effectLst/>
                        </a:rPr>
                        <a:t>86 (54%)</a:t>
                      </a:r>
                      <a:endParaRPr lang="es-EC" sz="1200" dirty="0">
                        <a:solidFill>
                          <a:srgbClr val="FF0000"/>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dirty="0">
                          <a:solidFill>
                            <a:srgbClr val="FF0000"/>
                          </a:solidFill>
                          <a:effectLst/>
                        </a:rPr>
                        <a:t>53 (34%)</a:t>
                      </a:r>
                      <a:endParaRPr lang="es-EC" sz="1200" dirty="0">
                        <a:solidFill>
                          <a:srgbClr val="FF0000"/>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dirty="0">
                          <a:solidFill>
                            <a:srgbClr val="FF0000"/>
                          </a:solidFill>
                          <a:effectLst/>
                        </a:rPr>
                        <a:t>59 (37%)</a:t>
                      </a:r>
                      <a:endParaRPr lang="es-EC" sz="1200" dirty="0">
                        <a:solidFill>
                          <a:srgbClr val="FF0000"/>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55 (35%)</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50 (32%)</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dirty="0">
                          <a:solidFill>
                            <a:schemeClr val="tx1"/>
                          </a:solidFill>
                          <a:effectLst/>
                        </a:rPr>
                        <a:t>58 (37%)</a:t>
                      </a:r>
                      <a:endParaRPr lang="es-EC" sz="1200" dirty="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dirty="0">
                          <a:solidFill>
                            <a:srgbClr val="FF0000"/>
                          </a:solidFill>
                          <a:effectLst/>
                        </a:rPr>
                        <a:t>68 (43%)</a:t>
                      </a:r>
                      <a:endParaRPr lang="es-EC" sz="1200" dirty="0">
                        <a:solidFill>
                          <a:srgbClr val="FF0000"/>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57 (36%)</a:t>
                      </a:r>
                      <a:endParaRPr lang="es-EC" sz="1200">
                        <a:solidFill>
                          <a:schemeClr val="tx1"/>
                        </a:solidFill>
                        <a:effectLst/>
                        <a:latin typeface="Times New Roman"/>
                        <a:ea typeface="Calibri"/>
                      </a:endParaRPr>
                    </a:p>
                  </a:txBody>
                  <a:tcPr marL="66276" marR="66276" marT="0" marB="0" anchor="ctr"/>
                </a:tc>
              </a:tr>
              <a:tr h="434479">
                <a:tc gridSpan="2">
                  <a:txBody>
                    <a:bodyPr/>
                    <a:lstStyle/>
                    <a:p>
                      <a:pPr>
                        <a:lnSpc>
                          <a:spcPct val="107000"/>
                        </a:lnSpc>
                        <a:spcAft>
                          <a:spcPts val="0"/>
                        </a:spcAft>
                      </a:pPr>
                      <a:r>
                        <a:rPr lang="es-EC" sz="1200">
                          <a:solidFill>
                            <a:schemeClr val="tx1"/>
                          </a:solidFill>
                          <a:effectLst/>
                        </a:rPr>
                        <a:t>Trabajadores (82)</a:t>
                      </a:r>
                      <a:endParaRPr lang="es-EC" sz="1200">
                        <a:solidFill>
                          <a:schemeClr val="tx1"/>
                        </a:solidFill>
                        <a:effectLst/>
                        <a:latin typeface="Times New Roman"/>
                        <a:ea typeface="Calibri"/>
                      </a:endParaRPr>
                    </a:p>
                  </a:txBody>
                  <a:tcPr marL="66276" marR="66276" marT="0" marB="0" anchor="ctr"/>
                </a:tc>
                <a:tc hMerge="1">
                  <a:txBody>
                    <a:bodyPr/>
                    <a:lstStyle/>
                    <a:p>
                      <a:endParaRPr lang="es-EC"/>
                    </a:p>
                  </a:txBody>
                  <a:tcPr/>
                </a:tc>
                <a:tc>
                  <a:txBody>
                    <a:bodyPr/>
                    <a:lstStyle/>
                    <a:p>
                      <a:pPr algn="ctr">
                        <a:lnSpc>
                          <a:spcPct val="107000"/>
                        </a:lnSpc>
                        <a:spcAft>
                          <a:spcPts val="0"/>
                        </a:spcAft>
                      </a:pPr>
                      <a:r>
                        <a:rPr lang="es-EC" sz="1200">
                          <a:solidFill>
                            <a:schemeClr val="tx1"/>
                          </a:solidFill>
                          <a:effectLst/>
                        </a:rPr>
                        <a:t>36 (44%)</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27 (33%)</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42 (51%)</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36 (44%)</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33 (40%)</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30 (37%)</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37 (45%)</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44 (54%)</a:t>
                      </a:r>
                      <a:endParaRPr lang="es-EC" sz="1200">
                        <a:solidFill>
                          <a:schemeClr val="tx1"/>
                        </a:solidFill>
                        <a:effectLst/>
                        <a:latin typeface="Times New Roman"/>
                        <a:ea typeface="Calibri"/>
                      </a:endParaRPr>
                    </a:p>
                  </a:txBody>
                  <a:tcPr marL="66276" marR="66276" marT="0" marB="0" anchor="ctr"/>
                </a:tc>
              </a:tr>
              <a:tr h="627785">
                <a:tc gridSpan="2">
                  <a:txBody>
                    <a:bodyPr/>
                    <a:lstStyle/>
                    <a:p>
                      <a:pPr>
                        <a:lnSpc>
                          <a:spcPct val="107000"/>
                        </a:lnSpc>
                        <a:spcAft>
                          <a:spcPts val="0"/>
                        </a:spcAft>
                      </a:pPr>
                      <a:r>
                        <a:rPr lang="es-EC" sz="1200">
                          <a:solidFill>
                            <a:schemeClr val="tx1"/>
                          </a:solidFill>
                          <a:effectLst/>
                        </a:rPr>
                        <a:t>Habitantes y Trabajadores (41)</a:t>
                      </a:r>
                      <a:endParaRPr lang="es-EC" sz="1200">
                        <a:solidFill>
                          <a:schemeClr val="tx1"/>
                        </a:solidFill>
                        <a:effectLst/>
                        <a:latin typeface="Times New Roman"/>
                        <a:ea typeface="Calibri"/>
                      </a:endParaRPr>
                    </a:p>
                  </a:txBody>
                  <a:tcPr marL="66276" marR="66276" marT="0" marB="0" anchor="ctr"/>
                </a:tc>
                <a:tc hMerge="1">
                  <a:txBody>
                    <a:bodyPr/>
                    <a:lstStyle/>
                    <a:p>
                      <a:endParaRPr lang="es-EC"/>
                    </a:p>
                  </a:txBody>
                  <a:tcPr/>
                </a:tc>
                <a:tc>
                  <a:txBody>
                    <a:bodyPr/>
                    <a:lstStyle/>
                    <a:p>
                      <a:pPr algn="ctr">
                        <a:lnSpc>
                          <a:spcPct val="107000"/>
                        </a:lnSpc>
                        <a:spcAft>
                          <a:spcPts val="0"/>
                        </a:spcAft>
                      </a:pPr>
                      <a:r>
                        <a:rPr lang="es-EC" sz="1200">
                          <a:solidFill>
                            <a:schemeClr val="tx1"/>
                          </a:solidFill>
                          <a:effectLst/>
                        </a:rPr>
                        <a:t>21 (51%)</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20 (49%)</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27 (66%)</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19 (46%)</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22 (54%)</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22 (54%)</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14 (34%)</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27 (66%)</a:t>
                      </a:r>
                      <a:endParaRPr lang="es-EC" sz="1200">
                        <a:solidFill>
                          <a:schemeClr val="tx1"/>
                        </a:solidFill>
                        <a:effectLst/>
                        <a:latin typeface="Times New Roman"/>
                        <a:ea typeface="Calibri"/>
                      </a:endParaRPr>
                    </a:p>
                  </a:txBody>
                  <a:tcPr marL="66276" marR="66276" marT="0" marB="0" anchor="ctr"/>
                </a:tc>
              </a:tr>
              <a:tr h="434479">
                <a:tc gridSpan="2">
                  <a:txBody>
                    <a:bodyPr/>
                    <a:lstStyle/>
                    <a:p>
                      <a:pPr>
                        <a:lnSpc>
                          <a:spcPct val="107000"/>
                        </a:lnSpc>
                        <a:spcAft>
                          <a:spcPts val="0"/>
                        </a:spcAft>
                      </a:pPr>
                      <a:r>
                        <a:rPr lang="es-EC" sz="1200">
                          <a:solidFill>
                            <a:schemeClr val="tx1"/>
                          </a:solidFill>
                          <a:effectLst/>
                        </a:rPr>
                        <a:t>Deportistas (105)</a:t>
                      </a:r>
                      <a:endParaRPr lang="es-EC" sz="1200">
                        <a:solidFill>
                          <a:schemeClr val="tx1"/>
                        </a:solidFill>
                        <a:effectLst/>
                        <a:latin typeface="Times New Roman"/>
                        <a:ea typeface="Calibri"/>
                      </a:endParaRPr>
                    </a:p>
                  </a:txBody>
                  <a:tcPr marL="66276" marR="66276" marT="0" marB="0" anchor="ctr"/>
                </a:tc>
                <a:tc hMerge="1">
                  <a:txBody>
                    <a:bodyPr/>
                    <a:lstStyle/>
                    <a:p>
                      <a:endParaRPr lang="es-EC"/>
                    </a:p>
                  </a:txBody>
                  <a:tcPr/>
                </a:tc>
                <a:tc>
                  <a:txBody>
                    <a:bodyPr/>
                    <a:lstStyle/>
                    <a:p>
                      <a:pPr algn="ctr">
                        <a:lnSpc>
                          <a:spcPct val="107000"/>
                        </a:lnSpc>
                        <a:spcAft>
                          <a:spcPts val="0"/>
                        </a:spcAft>
                      </a:pPr>
                      <a:r>
                        <a:rPr lang="es-EC" sz="1200" dirty="0">
                          <a:solidFill>
                            <a:srgbClr val="FF0000"/>
                          </a:solidFill>
                          <a:effectLst/>
                        </a:rPr>
                        <a:t>61 (58%)</a:t>
                      </a:r>
                      <a:endParaRPr lang="es-EC" sz="1200" dirty="0">
                        <a:solidFill>
                          <a:srgbClr val="FF0000"/>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41 (39%)</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53 (50%)</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39 (37%)</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48 (46%)</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43 (41%)</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a:solidFill>
                            <a:schemeClr val="tx1"/>
                          </a:solidFill>
                          <a:effectLst/>
                        </a:rPr>
                        <a:t>47 (45%)</a:t>
                      </a:r>
                      <a:endParaRPr lang="es-EC" sz="1200">
                        <a:solidFill>
                          <a:schemeClr val="tx1"/>
                        </a:solidFill>
                        <a:effectLst/>
                        <a:latin typeface="Times New Roman"/>
                        <a:ea typeface="Calibri"/>
                      </a:endParaRPr>
                    </a:p>
                  </a:txBody>
                  <a:tcPr marL="66276" marR="66276" marT="0" marB="0" anchor="ctr"/>
                </a:tc>
                <a:tc>
                  <a:txBody>
                    <a:bodyPr/>
                    <a:lstStyle/>
                    <a:p>
                      <a:pPr algn="ctr">
                        <a:lnSpc>
                          <a:spcPct val="107000"/>
                        </a:lnSpc>
                        <a:spcAft>
                          <a:spcPts val="0"/>
                        </a:spcAft>
                      </a:pPr>
                      <a:r>
                        <a:rPr lang="es-EC" sz="1200" dirty="0">
                          <a:solidFill>
                            <a:schemeClr val="tx1"/>
                          </a:solidFill>
                          <a:effectLst/>
                        </a:rPr>
                        <a:t>53 (50%)</a:t>
                      </a:r>
                      <a:endParaRPr lang="es-EC" sz="1200" dirty="0">
                        <a:solidFill>
                          <a:schemeClr val="tx1"/>
                        </a:solidFill>
                        <a:effectLst/>
                        <a:latin typeface="Times New Roman"/>
                        <a:ea typeface="Calibri"/>
                      </a:endParaRPr>
                    </a:p>
                  </a:txBody>
                  <a:tcPr marL="66276" marR="66276" marT="0" marB="0" anchor="ctr"/>
                </a:tc>
              </a:tr>
            </a:tbl>
          </a:graphicData>
        </a:graphic>
      </p:graphicFrame>
    </p:spTree>
    <p:extLst>
      <p:ext uri="{BB962C8B-B14F-4D97-AF65-F5344CB8AC3E}">
        <p14:creationId xmlns:p14="http://schemas.microsoft.com/office/powerpoint/2010/main" val="1048824631"/>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dirty="0">
                <a:solidFill>
                  <a:srgbClr val="CC0000"/>
                </a:solidFill>
                <a:effectLst/>
              </a:rPr>
              <a:t>ESTUDIOS DE PREFACTIBILIDAD</a:t>
            </a:r>
            <a:endParaRPr lang="es-EC" sz="2800" dirty="0">
              <a:solidFill>
                <a:srgbClr val="CC0000"/>
              </a:solidFill>
              <a:effectLst/>
            </a:endParaRPr>
          </a:p>
        </p:txBody>
      </p:sp>
      <p:sp>
        <p:nvSpPr>
          <p:cNvPr id="6" name="5 CuadroTexto"/>
          <p:cNvSpPr txBox="1"/>
          <p:nvPr/>
        </p:nvSpPr>
        <p:spPr>
          <a:xfrm>
            <a:off x="237066" y="678988"/>
            <a:ext cx="4521202" cy="369312"/>
          </a:xfrm>
          <a:prstGeom prst="rect">
            <a:avLst/>
          </a:prstGeom>
          <a:noFill/>
        </p:spPr>
        <p:txBody>
          <a:bodyPr wrap="square" lIns="91418" tIns="45710" rIns="91418" bIns="45710" rtlCol="0">
            <a:spAutoFit/>
          </a:bodyPr>
          <a:lstStyle/>
          <a:p>
            <a:r>
              <a:rPr lang="es-EC" b="1" u="none" dirty="0" smtClean="0"/>
              <a:t>Análisis de Problemas</a:t>
            </a:r>
            <a:endParaRPr lang="es-EC" b="1" u="none" dirty="0"/>
          </a:p>
        </p:txBody>
      </p:sp>
      <p:pic>
        <p:nvPicPr>
          <p:cNvPr id="5" name="0 Imagen"/>
          <p:cNvPicPr/>
          <p:nvPr/>
        </p:nvPicPr>
        <p:blipFill>
          <a:blip r:embed="rId2" cstate="print">
            <a:extLst>
              <a:ext uri="{28A0092B-C50C-407E-A947-70E740481C1C}">
                <a14:useLocalDpi xmlns:a14="http://schemas.microsoft.com/office/drawing/2010/main" val="0"/>
              </a:ext>
            </a:extLst>
          </a:blip>
          <a:stretch>
            <a:fillRect/>
          </a:stretch>
        </p:blipFill>
        <p:spPr>
          <a:xfrm>
            <a:off x="34926" y="979042"/>
            <a:ext cx="8973607" cy="5147945"/>
          </a:xfrm>
          <a:prstGeom prst="rect">
            <a:avLst/>
          </a:prstGeom>
        </p:spPr>
      </p:pic>
    </p:spTree>
    <p:extLst>
      <p:ext uri="{BB962C8B-B14F-4D97-AF65-F5344CB8AC3E}">
        <p14:creationId xmlns:p14="http://schemas.microsoft.com/office/powerpoint/2010/main" val="11213213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Marjorie\Documents\My Cmaps\arbol de objetivos definitiv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7" y="963295"/>
            <a:ext cx="9007475" cy="5098839"/>
          </a:xfrm>
          <a:prstGeom prst="rect">
            <a:avLst/>
          </a:prstGeom>
          <a:noFill/>
          <a:ln>
            <a:noFill/>
          </a:ln>
        </p:spPr>
      </p:pic>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dirty="0">
                <a:solidFill>
                  <a:srgbClr val="CC0000"/>
                </a:solidFill>
                <a:effectLst/>
              </a:rPr>
              <a:t>ESTUDIOS DE PREFACTIBILIDAD</a:t>
            </a:r>
            <a:endParaRPr lang="es-EC" sz="2800" dirty="0">
              <a:solidFill>
                <a:srgbClr val="CC0000"/>
              </a:solidFill>
              <a:effectLst/>
            </a:endParaRPr>
          </a:p>
        </p:txBody>
      </p:sp>
      <p:sp>
        <p:nvSpPr>
          <p:cNvPr id="6" name="5 CuadroTexto"/>
          <p:cNvSpPr txBox="1"/>
          <p:nvPr/>
        </p:nvSpPr>
        <p:spPr>
          <a:xfrm>
            <a:off x="152400" y="528188"/>
            <a:ext cx="4521202" cy="369312"/>
          </a:xfrm>
          <a:prstGeom prst="rect">
            <a:avLst/>
          </a:prstGeom>
          <a:noFill/>
        </p:spPr>
        <p:txBody>
          <a:bodyPr wrap="square" lIns="91418" tIns="45710" rIns="91418" bIns="45710" rtlCol="0">
            <a:spAutoFit/>
          </a:bodyPr>
          <a:lstStyle/>
          <a:p>
            <a:r>
              <a:rPr lang="es-EC" b="1" u="none" dirty="0" smtClean="0"/>
              <a:t>Análisis de Objetivos</a:t>
            </a:r>
            <a:endParaRPr lang="es-EC" b="1" u="none" dirty="0"/>
          </a:p>
        </p:txBody>
      </p:sp>
    </p:spTree>
    <p:extLst>
      <p:ext uri="{BB962C8B-B14F-4D97-AF65-F5344CB8AC3E}">
        <p14:creationId xmlns:p14="http://schemas.microsoft.com/office/powerpoint/2010/main" val="25125253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ESTUDIOS DE PREFACTIBILIDAD</a:t>
            </a:r>
            <a:endParaRPr lang="es-EC" sz="2800" u="none" dirty="0">
              <a:solidFill>
                <a:srgbClr val="CC0000"/>
              </a:solidFill>
              <a:effectLst/>
            </a:endParaRPr>
          </a:p>
        </p:txBody>
      </p:sp>
      <p:sp>
        <p:nvSpPr>
          <p:cNvPr id="6" name="5 CuadroTexto"/>
          <p:cNvSpPr txBox="1"/>
          <p:nvPr/>
        </p:nvSpPr>
        <p:spPr>
          <a:xfrm>
            <a:off x="68260" y="297444"/>
            <a:ext cx="4521202" cy="369312"/>
          </a:xfrm>
          <a:prstGeom prst="rect">
            <a:avLst/>
          </a:prstGeom>
          <a:noFill/>
        </p:spPr>
        <p:txBody>
          <a:bodyPr wrap="square" lIns="91418" tIns="45710" rIns="91418" bIns="45710" rtlCol="0">
            <a:spAutoFit/>
          </a:bodyPr>
          <a:lstStyle/>
          <a:p>
            <a:r>
              <a:rPr lang="es-EC" b="1" u="none" dirty="0" smtClean="0"/>
              <a:t>Matriz de Marco Lógico</a:t>
            </a:r>
            <a:endParaRPr lang="es-EC" b="1" u="none" dirty="0"/>
          </a:p>
        </p:txBody>
      </p:sp>
      <p:pic>
        <p:nvPicPr>
          <p:cNvPr id="583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962" y="666756"/>
            <a:ext cx="3538537" cy="519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12800" y="1418347"/>
            <a:ext cx="4170680" cy="3416320"/>
          </a:xfrm>
          <a:prstGeom prst="rect">
            <a:avLst/>
          </a:prstGeom>
          <a:noFill/>
        </p:spPr>
        <p:txBody>
          <a:bodyPr wrap="square" rtlCol="0">
            <a:spAutoFit/>
          </a:bodyPr>
          <a:lstStyle/>
          <a:p>
            <a:pPr algn="just"/>
            <a:r>
              <a:rPr lang="es-EC" u="none" dirty="0" smtClean="0"/>
              <a:t>Compuesta por:</a:t>
            </a:r>
          </a:p>
          <a:p>
            <a:pPr algn="just"/>
            <a:endParaRPr lang="es-EC" u="none" dirty="0"/>
          </a:p>
          <a:p>
            <a:pPr marL="285750" indent="-285750" algn="just">
              <a:buFontTx/>
              <a:buChar char="-"/>
            </a:pPr>
            <a:r>
              <a:rPr lang="es-EC" u="none" dirty="0" smtClean="0"/>
              <a:t>Fin nos indica el impacto final una vez implementado el proyecto </a:t>
            </a:r>
          </a:p>
          <a:p>
            <a:pPr marL="285750" indent="-285750" algn="just">
              <a:buFontTx/>
              <a:buChar char="-"/>
            </a:pPr>
            <a:r>
              <a:rPr lang="es-EC" u="none" dirty="0" smtClean="0"/>
              <a:t>Propósito es el efecto directo que se espera obtener</a:t>
            </a:r>
          </a:p>
          <a:p>
            <a:pPr marL="285750" indent="-285750" algn="just">
              <a:buFontTx/>
              <a:buChar char="-"/>
            </a:pPr>
            <a:r>
              <a:rPr lang="es-EC" u="none" dirty="0" smtClean="0"/>
              <a:t>Componentes son los productos tangibles que se producen durante la ejecución del proyecto</a:t>
            </a:r>
          </a:p>
          <a:p>
            <a:pPr marL="285750" indent="-285750" algn="just">
              <a:buFontTx/>
              <a:buChar char="-"/>
            </a:pPr>
            <a:r>
              <a:rPr lang="es-EC" u="none" dirty="0" smtClean="0"/>
              <a:t>Actividades lo que es necesario realizar para producir los componentes</a:t>
            </a:r>
            <a:endParaRPr lang="es-EC" u="none" dirty="0"/>
          </a:p>
        </p:txBody>
      </p:sp>
    </p:spTree>
    <p:extLst>
      <p:ext uri="{BB962C8B-B14F-4D97-AF65-F5344CB8AC3E}">
        <p14:creationId xmlns:p14="http://schemas.microsoft.com/office/powerpoint/2010/main" val="716895305"/>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Resultado de imagen para ciclo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97961"/>
            <a:ext cx="9158931" cy="532870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5" name="4 Rectángulo"/>
          <p:cNvSpPr/>
          <p:nvPr/>
        </p:nvSpPr>
        <p:spPr>
          <a:xfrm>
            <a:off x="34925" y="3888848"/>
            <a:ext cx="8939742" cy="1754306"/>
          </a:xfrm>
          <a:prstGeom prst="rect">
            <a:avLst/>
          </a:prstGeom>
        </p:spPr>
        <p:txBody>
          <a:bodyPr wrap="square" lIns="91418" tIns="45710" rIns="91418" bIns="45710">
            <a:spAutoFit/>
          </a:bodyPr>
          <a:lstStyle/>
          <a:p>
            <a:pPr algn="just">
              <a:lnSpc>
                <a:spcPct val="150000"/>
              </a:lnSpc>
            </a:pPr>
            <a:r>
              <a:rPr lang="es-EC" b="1" u="none" dirty="0">
                <a:solidFill>
                  <a:schemeClr val="bg1"/>
                </a:solidFill>
              </a:rPr>
              <a:t>Para el análisis técnico se debe analizar primero la topografía, el estudio de tráfico, diseño y dibujo de proyecto horizontal y vertical, movimiento de tierras, coordinación urbana, diseño de secciones tipos, análisis de expropiaciones y reposiciones además del estudio de impacto ambiental. </a:t>
            </a:r>
          </a:p>
        </p:txBody>
      </p:sp>
    </p:spTree>
    <p:extLst>
      <p:ext uri="{BB962C8B-B14F-4D97-AF65-F5344CB8AC3E}">
        <p14:creationId xmlns:p14="http://schemas.microsoft.com/office/powerpoint/2010/main" val="1342827196"/>
      </p:ext>
    </p:extLst>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226732" y="685806"/>
            <a:ext cx="4521202" cy="369312"/>
          </a:xfrm>
          <a:prstGeom prst="rect">
            <a:avLst/>
          </a:prstGeom>
          <a:noFill/>
        </p:spPr>
        <p:txBody>
          <a:bodyPr wrap="square" lIns="91418" tIns="45710" rIns="91418" bIns="45710" rtlCol="0">
            <a:spAutoFit/>
          </a:bodyPr>
          <a:lstStyle/>
          <a:p>
            <a:r>
              <a:rPr lang="es-EC" b="1" u="none" dirty="0" smtClean="0"/>
              <a:t>Tipos de Secciones Transversales</a:t>
            </a:r>
            <a:endParaRPr lang="es-EC" b="1" u="none" dirty="0"/>
          </a:p>
        </p:txBody>
      </p:sp>
      <p:pic>
        <p:nvPicPr>
          <p:cNvPr id="880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65" y="3368620"/>
            <a:ext cx="4402135" cy="55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3" y="4001525"/>
            <a:ext cx="4998507" cy="142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350000" y="4388888"/>
            <a:ext cx="2315633" cy="646311"/>
          </a:xfrm>
          <a:prstGeom prst="rect">
            <a:avLst/>
          </a:prstGeom>
          <a:noFill/>
        </p:spPr>
        <p:txBody>
          <a:bodyPr wrap="square" lIns="91418" tIns="45710" rIns="91418" bIns="45710" rtlCol="0">
            <a:spAutoFit/>
          </a:bodyPr>
          <a:lstStyle/>
          <a:p>
            <a:pPr algn="just"/>
            <a:r>
              <a:rPr lang="es-EC" b="1" u="none" dirty="0" smtClean="0"/>
              <a:t>Ejemplo de la sección A</a:t>
            </a:r>
            <a:endParaRPr lang="es-EC" u="none" dirty="0"/>
          </a:p>
        </p:txBody>
      </p:sp>
      <p:sp>
        <p:nvSpPr>
          <p:cNvPr id="7" name="6 CuadroTexto">
            <a:hlinkClick r:id="rId4" action="ppaction://hlinkfile"/>
          </p:cNvPr>
          <p:cNvSpPr txBox="1"/>
          <p:nvPr/>
        </p:nvSpPr>
        <p:spPr>
          <a:xfrm>
            <a:off x="398991" y="5614800"/>
            <a:ext cx="3185055" cy="369312"/>
          </a:xfrm>
          <a:prstGeom prst="rect">
            <a:avLst/>
          </a:prstGeom>
          <a:noFill/>
        </p:spPr>
        <p:txBody>
          <a:bodyPr wrap="square" lIns="91418" tIns="45710" rIns="91418" bIns="45710" rtlCol="0">
            <a:spAutoFit/>
          </a:bodyPr>
          <a:lstStyle/>
          <a:p>
            <a:r>
              <a:rPr lang="es-EC" b="1" dirty="0" smtClean="0"/>
              <a:t>Plano temático de límites</a:t>
            </a:r>
            <a:endParaRPr lang="es-EC" b="1" dirty="0"/>
          </a:p>
        </p:txBody>
      </p:sp>
      <p:sp>
        <p:nvSpPr>
          <p:cNvPr id="10" name="9 CuadroTexto">
            <a:hlinkClick r:id="rId5" action="ppaction://hlinkfile"/>
          </p:cNvPr>
          <p:cNvSpPr txBox="1"/>
          <p:nvPr/>
        </p:nvSpPr>
        <p:spPr>
          <a:xfrm>
            <a:off x="3943189" y="5614800"/>
            <a:ext cx="2406811" cy="369312"/>
          </a:xfrm>
          <a:prstGeom prst="rect">
            <a:avLst/>
          </a:prstGeom>
          <a:noFill/>
        </p:spPr>
        <p:txBody>
          <a:bodyPr wrap="square" lIns="91418" tIns="45710" rIns="91418" bIns="45710" rtlCol="0">
            <a:spAutoFit/>
          </a:bodyPr>
          <a:lstStyle/>
          <a:p>
            <a:r>
              <a:rPr lang="es-EC" b="1" dirty="0" smtClean="0"/>
              <a:t>Plano de pendientes</a:t>
            </a:r>
            <a:endParaRPr lang="es-EC" b="1" dirty="0"/>
          </a:p>
        </p:txBody>
      </p:sp>
      <p:graphicFrame>
        <p:nvGraphicFramePr>
          <p:cNvPr id="5" name="4 Diagrama"/>
          <p:cNvGraphicFramePr/>
          <p:nvPr>
            <p:extLst>
              <p:ext uri="{D42A27DB-BD31-4B8C-83A1-F6EECF244321}">
                <p14:modId xmlns:p14="http://schemas.microsoft.com/office/powerpoint/2010/main" val="3072757534"/>
              </p:ext>
            </p:extLst>
          </p:nvPr>
        </p:nvGraphicFramePr>
        <p:xfrm>
          <a:off x="2027767" y="1165442"/>
          <a:ext cx="4322233" cy="16793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759085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19863" y="603253"/>
            <a:ext cx="4385734" cy="369312"/>
          </a:xfrm>
          <a:prstGeom prst="rect">
            <a:avLst/>
          </a:prstGeom>
          <a:noFill/>
        </p:spPr>
        <p:txBody>
          <a:bodyPr wrap="square" lIns="91418" tIns="45710" rIns="91418" bIns="45710" rtlCol="0">
            <a:spAutoFit/>
          </a:bodyPr>
          <a:lstStyle/>
          <a:p>
            <a:r>
              <a:rPr lang="es-EC" b="1" u="none" dirty="0" smtClean="0"/>
              <a:t>Alternativas Propuestas del Trazado</a:t>
            </a:r>
            <a:endParaRPr lang="es-EC" b="1" u="none" dirty="0"/>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 y="1139846"/>
            <a:ext cx="3576637" cy="1621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131" y="2603499"/>
            <a:ext cx="3664744" cy="1657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93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21702" b="7793"/>
          <a:stretch/>
        </p:blipFill>
        <p:spPr bwMode="auto">
          <a:xfrm>
            <a:off x="493712" y="4381500"/>
            <a:ext cx="3697288" cy="1633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4616848" y="1765799"/>
            <a:ext cx="2963069" cy="369332"/>
          </a:xfrm>
          <a:prstGeom prst="rect">
            <a:avLst/>
          </a:prstGeom>
          <a:noFill/>
        </p:spPr>
        <p:txBody>
          <a:bodyPr wrap="square" rtlCol="0">
            <a:spAutoFit/>
          </a:bodyPr>
          <a:lstStyle/>
          <a:p>
            <a:r>
              <a:rPr lang="es-EC" u="none" dirty="0" smtClean="0"/>
              <a:t>Alternativa 1</a:t>
            </a:r>
            <a:endParaRPr lang="es-EC" u="none" dirty="0"/>
          </a:p>
        </p:txBody>
      </p:sp>
      <p:sp>
        <p:nvSpPr>
          <p:cNvPr id="11" name="10 CuadroTexto"/>
          <p:cNvSpPr txBox="1"/>
          <p:nvPr/>
        </p:nvSpPr>
        <p:spPr>
          <a:xfrm>
            <a:off x="2588814" y="3237982"/>
            <a:ext cx="2963069" cy="369332"/>
          </a:xfrm>
          <a:prstGeom prst="rect">
            <a:avLst/>
          </a:prstGeom>
          <a:noFill/>
        </p:spPr>
        <p:txBody>
          <a:bodyPr wrap="square" rtlCol="0">
            <a:spAutoFit/>
          </a:bodyPr>
          <a:lstStyle/>
          <a:p>
            <a:r>
              <a:rPr lang="es-EC" u="none" dirty="0" smtClean="0"/>
              <a:t>Alternativa 2</a:t>
            </a:r>
            <a:endParaRPr lang="es-EC" u="none" dirty="0"/>
          </a:p>
        </p:txBody>
      </p:sp>
      <p:sp>
        <p:nvSpPr>
          <p:cNvPr id="12" name="11 CuadroTexto"/>
          <p:cNvSpPr txBox="1"/>
          <p:nvPr/>
        </p:nvSpPr>
        <p:spPr>
          <a:xfrm>
            <a:off x="4923630" y="5013788"/>
            <a:ext cx="2963069" cy="369332"/>
          </a:xfrm>
          <a:prstGeom prst="rect">
            <a:avLst/>
          </a:prstGeom>
          <a:noFill/>
        </p:spPr>
        <p:txBody>
          <a:bodyPr wrap="square" rtlCol="0">
            <a:spAutoFit/>
          </a:bodyPr>
          <a:lstStyle/>
          <a:p>
            <a:r>
              <a:rPr lang="es-EC" u="none" dirty="0" smtClean="0"/>
              <a:t>Alternativa 3</a:t>
            </a:r>
            <a:endParaRPr lang="es-EC" u="none" dirty="0"/>
          </a:p>
        </p:txBody>
      </p:sp>
      <p:cxnSp>
        <p:nvCxnSpPr>
          <p:cNvPr id="8" name="7 Conector recto de flecha"/>
          <p:cNvCxnSpPr>
            <a:stCxn id="59395" idx="3"/>
            <a:endCxn id="5" idx="1"/>
          </p:cNvCxnSpPr>
          <p:nvPr/>
        </p:nvCxnSpPr>
        <p:spPr>
          <a:xfrm>
            <a:off x="4070349" y="1950465"/>
            <a:ext cx="546499"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p:nvPr/>
        </p:nvCxnSpPr>
        <p:spPr>
          <a:xfrm flipH="1">
            <a:off x="4070348" y="3432173"/>
            <a:ext cx="104378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a:stCxn id="59397" idx="3"/>
            <a:endCxn id="12" idx="1"/>
          </p:cNvCxnSpPr>
          <p:nvPr/>
        </p:nvCxnSpPr>
        <p:spPr>
          <a:xfrm>
            <a:off x="4191000" y="5198454"/>
            <a:ext cx="73263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3688883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p>
            <a:pPr eaLnBrk="1" hangingPunct="1">
              <a:defRPr/>
            </a:pPr>
            <a:r>
              <a:rPr lang="es-ES" sz="2800" dirty="0">
                <a:solidFill>
                  <a:srgbClr val="CC0000"/>
                </a:solidFill>
                <a:effectLst/>
              </a:rPr>
              <a:t>JUSTIFICACIÓN</a:t>
            </a:r>
            <a:endParaRPr lang="es-EC" sz="2800" dirty="0">
              <a:solidFill>
                <a:srgbClr val="CC0000"/>
              </a:solidFill>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701"/>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1284845499"/>
              </p:ext>
            </p:extLst>
          </p:nvPr>
        </p:nvGraphicFramePr>
        <p:xfrm>
          <a:off x="413603" y="1000915"/>
          <a:ext cx="3777397" cy="5031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6 Imagen" descr="D:\TESIS\FOTOS\DSC08500.JPG"/>
          <p:cNvPicPr/>
          <p:nvPr/>
        </p:nvPicPr>
        <p:blipFill rotWithShape="1">
          <a:blip r:embed="rId9" cstate="print">
            <a:extLst>
              <a:ext uri="{28A0092B-C50C-407E-A947-70E740481C1C}">
                <a14:useLocalDpi xmlns:a14="http://schemas.microsoft.com/office/drawing/2010/main" val="0"/>
              </a:ext>
            </a:extLst>
          </a:blip>
          <a:srcRect t="1" r="42630" b="42408"/>
          <a:stretch/>
        </p:blipFill>
        <p:spPr bwMode="auto">
          <a:xfrm rot="1348856">
            <a:off x="4883064" y="1228756"/>
            <a:ext cx="3175000" cy="1853301"/>
          </a:xfrm>
          <a:prstGeom prst="rect">
            <a:avLst/>
          </a:prstGeom>
          <a:noFill/>
          <a:ln>
            <a:noFill/>
          </a:ln>
          <a:extLst>
            <a:ext uri="{53640926-AAD7-44D8-BBD7-CCE9431645EC}">
              <a14:shadowObscured xmlns:a14="http://schemas.microsoft.com/office/drawing/2010/main"/>
            </a:ext>
          </a:extLst>
        </p:spPr>
      </p:pic>
      <p:pic>
        <p:nvPicPr>
          <p:cNvPr id="8" name="7 Imagen" descr="D:\RESPALDO MARJORIE\TESIS2\FOTOS AUTOPISTA\Lunes_martes_15y16_agosto\DSC08616.JPG"/>
          <p:cNvPicPr/>
          <p:nvPr/>
        </p:nvPicPr>
        <p:blipFill rotWithShape="1">
          <a:blip r:embed="rId10" cstate="print">
            <a:extLst>
              <a:ext uri="{28A0092B-C50C-407E-A947-70E740481C1C}">
                <a14:useLocalDpi xmlns:a14="http://schemas.microsoft.com/office/drawing/2010/main" val="0"/>
              </a:ext>
            </a:extLst>
          </a:blip>
          <a:srcRect l="3366" t="29916" r="50704" b="19078"/>
          <a:stretch/>
        </p:blipFill>
        <p:spPr bwMode="auto">
          <a:xfrm rot="20546227">
            <a:off x="4976994" y="3386774"/>
            <a:ext cx="3349039" cy="20995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7997377"/>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5" y="515990"/>
            <a:ext cx="3687236"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graphicFrame>
        <p:nvGraphicFramePr>
          <p:cNvPr id="4" name="3 Diagrama"/>
          <p:cNvGraphicFramePr/>
          <p:nvPr>
            <p:extLst>
              <p:ext uri="{D42A27DB-BD31-4B8C-83A1-F6EECF244321}">
                <p14:modId xmlns:p14="http://schemas.microsoft.com/office/powerpoint/2010/main" val="2348219104"/>
              </p:ext>
            </p:extLst>
          </p:nvPr>
        </p:nvGraphicFramePr>
        <p:xfrm>
          <a:off x="419098" y="1069958"/>
          <a:ext cx="8293100" cy="463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274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esultado de imagen para topografia"/>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28" y="541869"/>
            <a:ext cx="9109075" cy="543010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700643"/>
            <a:ext cx="4013203"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sp>
        <p:nvSpPr>
          <p:cNvPr id="3" name="2 CuadroTexto"/>
          <p:cNvSpPr txBox="1"/>
          <p:nvPr/>
        </p:nvSpPr>
        <p:spPr>
          <a:xfrm>
            <a:off x="237067" y="1309159"/>
            <a:ext cx="8669867" cy="3000801"/>
          </a:xfrm>
          <a:prstGeom prst="rect">
            <a:avLst/>
          </a:prstGeom>
          <a:noFill/>
        </p:spPr>
        <p:txBody>
          <a:bodyPr wrap="square" lIns="91418" tIns="45710" rIns="91418" bIns="45710" rtlCol="0">
            <a:spAutoFit/>
          </a:bodyPr>
          <a:lstStyle/>
          <a:p>
            <a:pPr algn="just">
              <a:lnSpc>
                <a:spcPct val="150000"/>
              </a:lnSpc>
            </a:pPr>
            <a:r>
              <a:rPr lang="es-EC" b="1" u="none" dirty="0" smtClean="0">
                <a:solidFill>
                  <a:srgbClr val="FF0000"/>
                </a:solidFill>
              </a:rPr>
              <a:t>Topografía</a:t>
            </a:r>
          </a:p>
          <a:p>
            <a:pPr algn="just">
              <a:lnSpc>
                <a:spcPct val="150000"/>
              </a:lnSpc>
            </a:pPr>
            <a:endParaRPr lang="es-EC" u="none" dirty="0" smtClean="0"/>
          </a:p>
          <a:p>
            <a:pPr algn="just">
              <a:lnSpc>
                <a:spcPct val="150000"/>
              </a:lnSpc>
            </a:pPr>
            <a:r>
              <a:rPr lang="es-EC" u="none" dirty="0" smtClean="0"/>
              <a:t>La topografía fue </a:t>
            </a:r>
            <a:r>
              <a:rPr lang="es-EC" u="none" dirty="0"/>
              <a:t>facilitada por el ingeniero Osvaldo Padilla docente tiempo completo de la Carrera de Ingeniería Geográfica y Medio Ambiente el cual entregó las curvas de nivel y el eje de la Autopista General Rumiñahui en un archivo de </a:t>
            </a:r>
            <a:r>
              <a:rPr lang="es-EC" u="none" dirty="0" smtClean="0"/>
              <a:t>AutoCAD, </a:t>
            </a:r>
            <a:r>
              <a:rPr lang="es-EC" u="none" dirty="0"/>
              <a:t>este levantamiento fue realizado por la Unidad Ejecutora MAGAP – PRAT (SIGTIERRAS) desde el año 2010 hasta el </a:t>
            </a:r>
            <a:r>
              <a:rPr lang="es-EC" u="none" dirty="0" smtClean="0"/>
              <a:t>2016</a:t>
            </a:r>
            <a:endParaRPr lang="es-EC" u="none" dirty="0"/>
          </a:p>
        </p:txBody>
      </p:sp>
    </p:spTree>
    <p:extLst>
      <p:ext uri="{BB962C8B-B14F-4D97-AF65-F5344CB8AC3E}">
        <p14:creationId xmlns:p14="http://schemas.microsoft.com/office/powerpoint/2010/main" val="36476336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700643"/>
            <a:ext cx="4013203"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graphicFrame>
        <p:nvGraphicFramePr>
          <p:cNvPr id="4" name="3 Diagrama"/>
          <p:cNvGraphicFramePr/>
          <p:nvPr>
            <p:extLst>
              <p:ext uri="{D42A27DB-BD31-4B8C-83A1-F6EECF244321}">
                <p14:modId xmlns:p14="http://schemas.microsoft.com/office/powerpoint/2010/main" val="1562043480"/>
              </p:ext>
            </p:extLst>
          </p:nvPr>
        </p:nvGraphicFramePr>
        <p:xfrm>
          <a:off x="1202269" y="14859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669962"/>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890033"/>
            <a:ext cx="4013203" cy="369312"/>
          </a:xfrm>
          <a:prstGeom prst="rect">
            <a:avLst/>
          </a:prstGeom>
          <a:noFill/>
        </p:spPr>
        <p:txBody>
          <a:bodyPr wrap="square" lIns="91418" tIns="45710" rIns="91418" bIns="45710" rtlCol="0">
            <a:spAutoFit/>
          </a:bodyPr>
          <a:lstStyle/>
          <a:p>
            <a:r>
              <a:rPr lang="es-EC" b="1" u="none" dirty="0" smtClean="0">
                <a:solidFill>
                  <a:srgbClr val="FF0000"/>
                </a:solidFill>
              </a:rPr>
              <a:t>Sección Típica</a:t>
            </a:r>
            <a:endParaRPr lang="es-EC" b="1" u="none" dirty="0">
              <a:solidFill>
                <a:srgbClr val="FF0000"/>
              </a:solidFill>
            </a:endParaRPr>
          </a:p>
        </p:txBody>
      </p:sp>
      <p:sp>
        <p:nvSpPr>
          <p:cNvPr id="3" name="2 CuadroTexto"/>
          <p:cNvSpPr txBox="1"/>
          <p:nvPr/>
        </p:nvSpPr>
        <p:spPr>
          <a:xfrm>
            <a:off x="237067" y="1316932"/>
            <a:ext cx="8669867" cy="923309"/>
          </a:xfrm>
          <a:prstGeom prst="rect">
            <a:avLst/>
          </a:prstGeom>
          <a:noFill/>
        </p:spPr>
        <p:txBody>
          <a:bodyPr wrap="square" lIns="91418" tIns="45710" rIns="91418" bIns="45710" rtlCol="0">
            <a:spAutoFit/>
          </a:bodyPr>
          <a:lstStyle/>
          <a:p>
            <a:pPr algn="just"/>
            <a:r>
              <a:rPr lang="es-EC" u="none" dirty="0" smtClean="0"/>
              <a:t>La sección propuesta más adelante fue adoptada </a:t>
            </a:r>
            <a:r>
              <a:rPr lang="es-EC" u="none" dirty="0"/>
              <a:t>para </a:t>
            </a:r>
            <a:r>
              <a:rPr lang="es-EC" u="none" dirty="0" smtClean="0"/>
              <a:t>comodidad </a:t>
            </a:r>
            <a:r>
              <a:rPr lang="es-EC" u="none" dirty="0"/>
              <a:t>de los usuarios y con una proyección futura de 35.476 usuarios los cuales corresponden al 70% de la población que estuvieron de acuerdo con la implementación del </a:t>
            </a:r>
            <a:r>
              <a:rPr lang="es-EC" u="none" dirty="0" smtClean="0"/>
              <a:t>proyecto.</a:t>
            </a:r>
            <a:endParaRPr lang="es-EC" u="none" dirty="0"/>
          </a:p>
        </p:txBody>
      </p:sp>
      <p:graphicFrame>
        <p:nvGraphicFramePr>
          <p:cNvPr id="9" name="8 Tabla"/>
          <p:cNvGraphicFramePr>
            <a:graphicFrameLocks noGrp="1"/>
          </p:cNvGraphicFramePr>
          <p:nvPr>
            <p:extLst>
              <p:ext uri="{D42A27DB-BD31-4B8C-83A1-F6EECF244321}">
                <p14:modId xmlns:p14="http://schemas.microsoft.com/office/powerpoint/2010/main" val="2947892113"/>
              </p:ext>
            </p:extLst>
          </p:nvPr>
        </p:nvGraphicFramePr>
        <p:xfrm>
          <a:off x="2243664" y="2915356"/>
          <a:ext cx="4083791" cy="1755454"/>
        </p:xfrm>
        <a:graphic>
          <a:graphicData uri="http://schemas.openxmlformats.org/drawingml/2006/table">
            <a:tbl>
              <a:tblPr firstRow="1" firstCol="1" bandRow="1">
                <a:tableStyleId>{5C22544A-7EE6-4342-B048-85BDC9FD1C3A}</a:tableStyleId>
              </a:tblPr>
              <a:tblGrid>
                <a:gridCol w="2092490"/>
                <a:gridCol w="1991301"/>
              </a:tblGrid>
              <a:tr h="347597">
                <a:tc>
                  <a:txBody>
                    <a:bodyPr/>
                    <a:lstStyle/>
                    <a:p>
                      <a:pPr algn="ctr">
                        <a:lnSpc>
                          <a:spcPct val="150000"/>
                        </a:lnSpc>
                        <a:spcAft>
                          <a:spcPts val="0"/>
                        </a:spcAft>
                      </a:pPr>
                      <a:r>
                        <a:rPr lang="es-EC" sz="1200" dirty="0">
                          <a:solidFill>
                            <a:schemeClr val="tx1"/>
                          </a:solidFill>
                          <a:effectLst/>
                        </a:rPr>
                        <a:t>CICLORUTA</a:t>
                      </a:r>
                      <a:endParaRPr lang="es-EC" sz="1200" dirty="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Volumen Flujos</a:t>
                      </a:r>
                      <a:endParaRPr lang="es-EC" sz="1200">
                        <a:solidFill>
                          <a:schemeClr val="tx1"/>
                        </a:solidFill>
                        <a:effectLst/>
                        <a:latin typeface="Times New Roman"/>
                        <a:ea typeface="Calibri"/>
                      </a:endParaRPr>
                    </a:p>
                  </a:txBody>
                  <a:tcPr marL="68580" marR="68580" marT="0" marB="0"/>
                </a:tc>
              </a:tr>
              <a:tr h="347597">
                <a:tc>
                  <a:txBody>
                    <a:bodyPr/>
                    <a:lstStyle/>
                    <a:p>
                      <a:pPr algn="ctr">
                        <a:lnSpc>
                          <a:spcPct val="150000"/>
                        </a:lnSpc>
                        <a:spcAft>
                          <a:spcPts val="0"/>
                        </a:spcAft>
                      </a:pPr>
                      <a:r>
                        <a:rPr lang="es-EC" sz="1200" dirty="0">
                          <a:solidFill>
                            <a:schemeClr val="tx1"/>
                          </a:solidFill>
                          <a:effectLst/>
                        </a:rPr>
                        <a:t>Segregada (Ciclovía)</a:t>
                      </a:r>
                      <a:endParaRPr lang="es-EC" sz="1200" dirty="0">
                        <a:solidFill>
                          <a:schemeClr val="tx1"/>
                        </a:solidFill>
                        <a:effectLst/>
                        <a:latin typeface="Times New Roman"/>
                        <a:ea typeface="Calibri"/>
                      </a:endParaRPr>
                    </a:p>
                  </a:txBody>
                  <a:tcPr marL="68580" marR="68580" marT="0" marB="0"/>
                </a:tc>
                <a:tc rowSpan="2">
                  <a:txBody>
                    <a:bodyPr/>
                    <a:lstStyle/>
                    <a:p>
                      <a:pPr algn="ctr">
                        <a:lnSpc>
                          <a:spcPct val="150000"/>
                        </a:lnSpc>
                        <a:spcAft>
                          <a:spcPts val="0"/>
                        </a:spcAft>
                      </a:pPr>
                      <a:r>
                        <a:rPr lang="es-EC" sz="1200">
                          <a:solidFill>
                            <a:schemeClr val="tx1"/>
                          </a:solidFill>
                          <a:effectLst/>
                        </a:rPr>
                        <a:t>&gt;2000 bici/dia</a:t>
                      </a:r>
                      <a:endParaRPr lang="es-EC" sz="1200">
                        <a:solidFill>
                          <a:schemeClr val="tx1"/>
                        </a:solidFill>
                        <a:effectLst/>
                        <a:latin typeface="Times New Roman"/>
                        <a:ea typeface="Calibri"/>
                      </a:endParaRPr>
                    </a:p>
                  </a:txBody>
                  <a:tcPr marL="68580" marR="68580" marT="0" marB="0" anchor="ctr"/>
                </a:tc>
              </a:tr>
              <a:tr h="712663">
                <a:tc>
                  <a:txBody>
                    <a:bodyPr/>
                    <a:lstStyle/>
                    <a:p>
                      <a:pPr algn="ctr">
                        <a:lnSpc>
                          <a:spcPct val="150000"/>
                        </a:lnSpc>
                        <a:spcAft>
                          <a:spcPts val="0"/>
                        </a:spcAft>
                      </a:pPr>
                      <a:r>
                        <a:rPr lang="es-EC" sz="1200" dirty="0">
                          <a:solidFill>
                            <a:schemeClr val="tx1"/>
                          </a:solidFill>
                          <a:effectLst/>
                        </a:rPr>
                        <a:t>Compartida (ciclobanda)</a:t>
                      </a:r>
                      <a:endParaRPr lang="es-EC" sz="1200" dirty="0">
                        <a:solidFill>
                          <a:schemeClr val="tx1"/>
                        </a:solidFill>
                        <a:effectLst/>
                        <a:latin typeface="Times New Roman"/>
                        <a:ea typeface="Calibri"/>
                      </a:endParaRPr>
                    </a:p>
                  </a:txBody>
                  <a:tcPr marL="68580" marR="68580" marT="0" marB="0"/>
                </a:tc>
                <a:tc vMerge="1">
                  <a:txBody>
                    <a:bodyPr/>
                    <a:lstStyle/>
                    <a:p>
                      <a:endParaRPr lang="es-EC"/>
                    </a:p>
                  </a:txBody>
                  <a:tcPr/>
                </a:tc>
              </a:tr>
              <a:tr h="347597">
                <a:tc>
                  <a:txBody>
                    <a:bodyPr/>
                    <a:lstStyle/>
                    <a:p>
                      <a:pPr algn="ctr">
                        <a:lnSpc>
                          <a:spcPct val="150000"/>
                        </a:lnSpc>
                        <a:spcAft>
                          <a:spcPts val="0"/>
                        </a:spcAft>
                      </a:pPr>
                      <a:r>
                        <a:rPr lang="es-EC" sz="1200">
                          <a:solidFill>
                            <a:schemeClr val="tx1"/>
                          </a:solidFill>
                          <a:effectLst/>
                        </a:rPr>
                        <a:t>Bulevar (ciclocalle)</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dirty="0">
                          <a:solidFill>
                            <a:schemeClr val="tx1"/>
                          </a:solidFill>
                          <a:effectLst/>
                        </a:rPr>
                        <a:t>1000 – 2000 </a:t>
                      </a:r>
                      <a:r>
                        <a:rPr lang="es-EC" sz="1200" dirty="0" smtClean="0">
                          <a:solidFill>
                            <a:schemeClr val="tx1"/>
                          </a:solidFill>
                          <a:effectLst/>
                        </a:rPr>
                        <a:t>bici/día</a:t>
                      </a:r>
                      <a:endParaRPr lang="es-EC" sz="1200" dirty="0">
                        <a:solidFill>
                          <a:schemeClr val="tx1"/>
                        </a:solidFill>
                        <a:effectLst/>
                        <a:latin typeface="Times New Roman"/>
                        <a:ea typeface="Calibri"/>
                      </a:endParaRPr>
                    </a:p>
                  </a:txBody>
                  <a:tcPr marL="68580" marR="68580" marT="0" marB="0"/>
                </a:tc>
              </a:tr>
            </a:tbl>
          </a:graphicData>
        </a:graphic>
      </p:graphicFrame>
      <p:sp>
        <p:nvSpPr>
          <p:cNvPr id="10" name="Rectangle 1"/>
          <p:cNvSpPr>
            <a:spLocks noChangeArrowheads="1"/>
          </p:cNvSpPr>
          <p:nvPr/>
        </p:nvSpPr>
        <p:spPr bwMode="auto">
          <a:xfrm>
            <a:off x="3242748" y="4888447"/>
            <a:ext cx="2055783" cy="31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8" tIns="45710" rIns="91418" bIns="45710" numCol="1" anchor="ctr" anchorCtr="0" compatLnSpc="1">
            <a:prstTxWarp prst="textNoShape">
              <a:avLst/>
            </a:prstTxWarp>
            <a:spAutoFit/>
          </a:bodyPr>
          <a:lstStyle/>
          <a:p>
            <a:pPr defTabSz="914180"/>
            <a:r>
              <a:rPr lang="es-EC" sz="1400" u="none" dirty="0">
                <a:latin typeface="+mj-lt"/>
                <a:ea typeface="Calibri" pitchFamily="34" charset="0"/>
                <a:cs typeface="Times New Roman" pitchFamily="18" charset="0"/>
              </a:rPr>
              <a:t>Fuente: (CROW, 2006)</a:t>
            </a:r>
            <a:endParaRPr lang="es-EC" sz="1400" u="none" dirty="0">
              <a:latin typeface="+mj-lt"/>
              <a:cs typeface="Arial" pitchFamily="34" charset="0"/>
            </a:endParaRPr>
          </a:p>
        </p:txBody>
      </p:sp>
      <p:sp>
        <p:nvSpPr>
          <p:cNvPr id="11" name="10 CuadroTexto"/>
          <p:cNvSpPr txBox="1"/>
          <p:nvPr/>
        </p:nvSpPr>
        <p:spPr>
          <a:xfrm>
            <a:off x="237063" y="294760"/>
            <a:ext cx="4013203"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spTree>
    <p:extLst>
      <p:ext uri="{BB962C8B-B14F-4D97-AF65-F5344CB8AC3E}">
        <p14:creationId xmlns:p14="http://schemas.microsoft.com/office/powerpoint/2010/main" val="2906114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705368"/>
            <a:ext cx="4013203" cy="369312"/>
          </a:xfrm>
          <a:prstGeom prst="rect">
            <a:avLst/>
          </a:prstGeom>
          <a:noFill/>
        </p:spPr>
        <p:txBody>
          <a:bodyPr wrap="square" lIns="91418" tIns="45710" rIns="91418" bIns="45710" rtlCol="0">
            <a:spAutoFit/>
          </a:bodyPr>
          <a:lstStyle/>
          <a:p>
            <a:r>
              <a:rPr lang="es-EC" b="1" u="none" dirty="0" smtClean="0">
                <a:solidFill>
                  <a:srgbClr val="FF0000"/>
                </a:solidFill>
              </a:rPr>
              <a:t>Sección Típica</a:t>
            </a:r>
            <a:endParaRPr lang="es-EC" b="1" u="none" dirty="0">
              <a:solidFill>
                <a:srgbClr val="FF0000"/>
              </a:solidFill>
            </a:endParaRPr>
          </a:p>
        </p:txBody>
      </p:sp>
      <p:pic>
        <p:nvPicPr>
          <p:cNvPr id="5" name="4 Imagen"/>
          <p:cNvPicPr/>
          <p:nvPr/>
        </p:nvPicPr>
        <p:blipFill>
          <a:blip r:embed="rId2"/>
          <a:stretch>
            <a:fillRect/>
          </a:stretch>
        </p:blipFill>
        <p:spPr>
          <a:xfrm>
            <a:off x="416983" y="1864124"/>
            <a:ext cx="3833286" cy="2388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Rectángulo"/>
          <p:cNvSpPr/>
          <p:nvPr/>
        </p:nvSpPr>
        <p:spPr>
          <a:xfrm>
            <a:off x="416983" y="1125480"/>
            <a:ext cx="2783417" cy="738644"/>
          </a:xfrm>
          <a:prstGeom prst="rect">
            <a:avLst/>
          </a:prstGeom>
        </p:spPr>
        <p:txBody>
          <a:bodyPr wrap="square" lIns="91418" tIns="45710" rIns="91418" bIns="45710">
            <a:spAutoFit/>
          </a:bodyPr>
          <a:lstStyle/>
          <a:p>
            <a:pPr algn="ctr"/>
            <a:r>
              <a:rPr lang="es-EC" sz="1400" u="none" dirty="0"/>
              <a:t>Sección Típica – alternativa 1</a:t>
            </a:r>
          </a:p>
          <a:p>
            <a:pPr algn="ctr"/>
            <a:r>
              <a:rPr lang="es-EC" sz="1400" u="none" dirty="0"/>
              <a:t>Vista en dirección Valle </a:t>
            </a:r>
            <a:r>
              <a:rPr lang="es-EC" sz="1400" u="none" dirty="0" smtClean="0"/>
              <a:t>– Quito</a:t>
            </a:r>
          </a:p>
          <a:p>
            <a:pPr algn="ctr"/>
            <a:r>
              <a:rPr lang="es-EC" sz="1400" u="none" dirty="0" smtClean="0"/>
              <a:t>(lado derecho)</a:t>
            </a:r>
            <a:endParaRPr lang="es-EC" sz="1400" u="none" dirty="0"/>
          </a:p>
        </p:txBody>
      </p:sp>
      <p:pic>
        <p:nvPicPr>
          <p:cNvPr id="7" name="6 Imagen"/>
          <p:cNvPicPr/>
          <p:nvPr/>
        </p:nvPicPr>
        <p:blipFill>
          <a:blip r:embed="rId3"/>
          <a:stretch>
            <a:fillRect/>
          </a:stretch>
        </p:blipFill>
        <p:spPr>
          <a:xfrm>
            <a:off x="4868335" y="1864124"/>
            <a:ext cx="3826931" cy="2388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4868335" y="1125480"/>
            <a:ext cx="3826931" cy="738644"/>
          </a:xfrm>
          <a:prstGeom prst="rect">
            <a:avLst/>
          </a:prstGeom>
        </p:spPr>
        <p:txBody>
          <a:bodyPr wrap="square" lIns="91418" tIns="45710" rIns="91418" bIns="45710">
            <a:spAutoFit/>
          </a:bodyPr>
          <a:lstStyle/>
          <a:p>
            <a:pPr algn="ctr"/>
            <a:r>
              <a:rPr lang="es-EC" sz="1400" u="none" dirty="0"/>
              <a:t>Sección Típica – alternativa 2</a:t>
            </a:r>
          </a:p>
          <a:p>
            <a:pPr algn="ctr"/>
            <a:r>
              <a:rPr lang="es-EC" sz="1400" u="none" dirty="0"/>
              <a:t>Vista en dirección </a:t>
            </a:r>
            <a:r>
              <a:rPr lang="es-EC" sz="1400" u="none" dirty="0" smtClean="0"/>
              <a:t>Valle – Quito </a:t>
            </a:r>
          </a:p>
          <a:p>
            <a:pPr algn="ctr"/>
            <a:r>
              <a:rPr lang="es-EC" sz="1400" u="none" dirty="0" smtClean="0"/>
              <a:t>(lado izquierdo)</a:t>
            </a:r>
            <a:endParaRPr lang="es-EC" sz="1400" u="none" dirty="0"/>
          </a:p>
        </p:txBody>
      </p:sp>
      <p:sp>
        <p:nvSpPr>
          <p:cNvPr id="9" name="8 CuadroTexto"/>
          <p:cNvSpPr txBox="1"/>
          <p:nvPr/>
        </p:nvSpPr>
        <p:spPr>
          <a:xfrm>
            <a:off x="237066" y="161411"/>
            <a:ext cx="4013203"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pic>
        <p:nvPicPr>
          <p:cNvPr id="10" name="9 Imagen"/>
          <p:cNvPicPr/>
          <p:nvPr/>
        </p:nvPicPr>
        <p:blipFill>
          <a:blip r:embed="rId4"/>
          <a:stretch>
            <a:fillRect/>
          </a:stretch>
        </p:blipFill>
        <p:spPr>
          <a:xfrm>
            <a:off x="2871154" y="4642724"/>
            <a:ext cx="5281295" cy="1280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Rectángulo"/>
          <p:cNvSpPr/>
          <p:nvPr/>
        </p:nvSpPr>
        <p:spPr>
          <a:xfrm>
            <a:off x="254531" y="5021469"/>
            <a:ext cx="2345799" cy="523200"/>
          </a:xfrm>
          <a:prstGeom prst="rect">
            <a:avLst/>
          </a:prstGeom>
        </p:spPr>
        <p:txBody>
          <a:bodyPr wrap="square" lIns="91418" tIns="45710" rIns="91418" bIns="45710">
            <a:spAutoFit/>
          </a:bodyPr>
          <a:lstStyle/>
          <a:p>
            <a:pPr algn="ctr"/>
            <a:r>
              <a:rPr lang="es-EC" sz="1400" u="none" dirty="0"/>
              <a:t>Sección Típica/Km 7+660.00 – Km 7+940.00</a:t>
            </a:r>
          </a:p>
        </p:txBody>
      </p:sp>
    </p:spTree>
    <p:extLst>
      <p:ext uri="{BB962C8B-B14F-4D97-AF65-F5344CB8AC3E}">
        <p14:creationId xmlns:p14="http://schemas.microsoft.com/office/powerpoint/2010/main" val="3748410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3" y="928080"/>
            <a:ext cx="4013203" cy="369312"/>
          </a:xfrm>
          <a:prstGeom prst="rect">
            <a:avLst/>
          </a:prstGeom>
          <a:noFill/>
        </p:spPr>
        <p:txBody>
          <a:bodyPr wrap="square" lIns="91418" tIns="45710" rIns="91418" bIns="45710" rtlCol="0">
            <a:spAutoFit/>
          </a:bodyPr>
          <a:lstStyle/>
          <a:p>
            <a:r>
              <a:rPr lang="es-EC" b="1" u="none" dirty="0" smtClean="0">
                <a:solidFill>
                  <a:srgbClr val="FF0000"/>
                </a:solidFill>
              </a:rPr>
              <a:t>Sección Típica</a:t>
            </a:r>
            <a:endParaRPr lang="es-EC" b="1" u="none" dirty="0">
              <a:solidFill>
                <a:srgbClr val="FF0000"/>
              </a:solidFill>
            </a:endParaRPr>
          </a:p>
        </p:txBody>
      </p:sp>
      <p:sp>
        <p:nvSpPr>
          <p:cNvPr id="5" name="4 Rectángulo"/>
          <p:cNvSpPr/>
          <p:nvPr/>
        </p:nvSpPr>
        <p:spPr>
          <a:xfrm>
            <a:off x="237065" y="1414907"/>
            <a:ext cx="8619068" cy="1477307"/>
          </a:xfrm>
          <a:prstGeom prst="rect">
            <a:avLst/>
          </a:prstGeom>
        </p:spPr>
        <p:txBody>
          <a:bodyPr wrap="square" lIns="91418" tIns="45710" rIns="91418" bIns="45710">
            <a:spAutoFit/>
          </a:bodyPr>
          <a:lstStyle/>
          <a:p>
            <a:pPr algn="just"/>
            <a:r>
              <a:rPr lang="es-EC" u="none" dirty="0"/>
              <a:t>A partir del puente del colegio </a:t>
            </a:r>
            <a:r>
              <a:rPr lang="es-EC" u="none" dirty="0" smtClean="0"/>
              <a:t>Farina </a:t>
            </a:r>
            <a:r>
              <a:rPr lang="es-EC" u="none" dirty="0"/>
              <a:t>la ruta propuesta para los ciclistas es la calle Geovanny Farina seguida por la calle Isla Baltra, que será un espacio compartido con vehículos, se trata de dos calles de baja velocidad ya que en su mayoría han sido diseñadas para el acceso de los dueños de casa que viven a su alrededor como se podrá observar en </a:t>
            </a:r>
            <a:r>
              <a:rPr lang="es-EC" u="none" dirty="0" smtClean="0"/>
              <a:t>las Figuras.</a:t>
            </a:r>
            <a:endParaRPr lang="es-EC" u="none" dirty="0"/>
          </a:p>
        </p:txBody>
      </p:sp>
      <p:pic>
        <p:nvPicPr>
          <p:cNvPr id="10" name="9 Imagen" descr="D:\RESPALDO MARJORIE\TESIS2\FOTOS AUTOPISTA\martesmiercolesfebrero\IMG_3863.JPG"/>
          <p:cNvPicPr/>
          <p:nvPr/>
        </p:nvPicPr>
        <p:blipFill rotWithShape="1">
          <a:blip r:embed="rId2" cstate="print">
            <a:extLst>
              <a:ext uri="{28A0092B-C50C-407E-A947-70E740481C1C}">
                <a14:useLocalDpi xmlns:a14="http://schemas.microsoft.com/office/drawing/2010/main" val="0"/>
              </a:ext>
            </a:extLst>
          </a:blip>
          <a:srcRect t="17570" b="13295"/>
          <a:stretch/>
        </p:blipFill>
        <p:spPr bwMode="auto">
          <a:xfrm>
            <a:off x="440268" y="3078800"/>
            <a:ext cx="3810000" cy="2517671"/>
          </a:xfrm>
          <a:prstGeom prst="rect">
            <a:avLst/>
          </a:prstGeom>
          <a:noFill/>
          <a:ln>
            <a:noFill/>
          </a:ln>
          <a:extLst>
            <a:ext uri="{53640926-AAD7-44D8-BBD7-CCE9431645EC}">
              <a14:shadowObscured xmlns:a14="http://schemas.microsoft.com/office/drawing/2010/main"/>
            </a:ext>
          </a:extLst>
        </p:spPr>
      </p:pic>
      <p:pic>
        <p:nvPicPr>
          <p:cNvPr id="11" name="10 Imagen" descr="D:\RESPALDO MARJORIE\TESIS2\FOTOS AUTOPISTA\martesmiercolesfebrero\IMG_3869.JPG"/>
          <p:cNvPicPr/>
          <p:nvPr/>
        </p:nvPicPr>
        <p:blipFill rotWithShape="1">
          <a:blip r:embed="rId3" cstate="print">
            <a:extLst>
              <a:ext uri="{28A0092B-C50C-407E-A947-70E740481C1C}">
                <a14:useLocalDpi xmlns:a14="http://schemas.microsoft.com/office/drawing/2010/main" val="0"/>
              </a:ext>
            </a:extLst>
          </a:blip>
          <a:srcRect l="14925" t="34625" r="14325" b="20930"/>
          <a:stretch/>
        </p:blipFill>
        <p:spPr bwMode="auto">
          <a:xfrm>
            <a:off x="4589463" y="3078800"/>
            <a:ext cx="3837622" cy="2517671"/>
          </a:xfrm>
          <a:prstGeom prst="rect">
            <a:avLst/>
          </a:prstGeom>
          <a:noFill/>
          <a:ln>
            <a:noFill/>
          </a:ln>
          <a:extLst>
            <a:ext uri="{53640926-AAD7-44D8-BBD7-CCE9431645EC}">
              <a14:shadowObscured xmlns:a14="http://schemas.microsoft.com/office/drawing/2010/main"/>
            </a:ext>
          </a:extLst>
        </p:spPr>
      </p:pic>
      <p:sp>
        <p:nvSpPr>
          <p:cNvPr id="12" name="11 CuadroTexto"/>
          <p:cNvSpPr txBox="1"/>
          <p:nvPr/>
        </p:nvSpPr>
        <p:spPr>
          <a:xfrm>
            <a:off x="237063" y="201083"/>
            <a:ext cx="4013203"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spTree>
    <p:extLst>
      <p:ext uri="{BB962C8B-B14F-4D97-AF65-F5344CB8AC3E}">
        <p14:creationId xmlns:p14="http://schemas.microsoft.com/office/powerpoint/2010/main" val="3728314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512856"/>
            <a:ext cx="7603067"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graphicFrame>
        <p:nvGraphicFramePr>
          <p:cNvPr id="5" name="4 Diagrama"/>
          <p:cNvGraphicFramePr/>
          <p:nvPr>
            <p:extLst>
              <p:ext uri="{D42A27DB-BD31-4B8C-83A1-F6EECF244321}">
                <p14:modId xmlns:p14="http://schemas.microsoft.com/office/powerpoint/2010/main" val="644086619"/>
              </p:ext>
            </p:extLst>
          </p:nvPr>
        </p:nvGraphicFramePr>
        <p:xfrm>
          <a:off x="-485772" y="1270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0228" y="3421314"/>
            <a:ext cx="3107275" cy="22774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610" t="6167"/>
          <a:stretch/>
        </p:blipFill>
        <p:spPr bwMode="auto">
          <a:xfrm>
            <a:off x="5262562" y="1486657"/>
            <a:ext cx="3690938" cy="134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2" name="11 CuadroTexto"/>
          <p:cNvSpPr txBox="1"/>
          <p:nvPr/>
        </p:nvSpPr>
        <p:spPr>
          <a:xfrm>
            <a:off x="3771900" y="3073400"/>
            <a:ext cx="184731" cy="369332"/>
          </a:xfrm>
          <a:prstGeom prst="rect">
            <a:avLst/>
          </a:prstGeom>
          <a:noFill/>
        </p:spPr>
        <p:txBody>
          <a:bodyPr wrap="none" rtlCol="0">
            <a:spAutoFit/>
          </a:bodyPr>
          <a:lstStyle/>
          <a:p>
            <a:endParaRPr lang="es-EC" dirty="0"/>
          </a:p>
        </p:txBody>
      </p:sp>
    </p:spTree>
    <p:extLst>
      <p:ext uri="{BB962C8B-B14F-4D97-AF65-F5344CB8AC3E}">
        <p14:creationId xmlns:p14="http://schemas.microsoft.com/office/powerpoint/2010/main" val="2389510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872093"/>
            <a:ext cx="7603067" cy="369312"/>
          </a:xfrm>
          <a:prstGeom prst="rect">
            <a:avLst/>
          </a:prstGeom>
          <a:noFill/>
        </p:spPr>
        <p:txBody>
          <a:bodyPr wrap="square" lIns="91418" tIns="45710" rIns="91418" bIns="45710" rtlCol="0">
            <a:spAutoFit/>
          </a:bodyPr>
          <a:lstStyle/>
          <a:p>
            <a:r>
              <a:rPr lang="es-EC" b="1" u="none" dirty="0" smtClean="0"/>
              <a:t>Diseño Geométrico preliminar</a:t>
            </a:r>
            <a:endParaRPr lang="es-EC" b="1" u="none" dirty="0"/>
          </a:p>
        </p:txBody>
      </p:sp>
      <p:sp>
        <p:nvSpPr>
          <p:cNvPr id="3" name="2 CuadroTexto"/>
          <p:cNvSpPr txBox="1"/>
          <p:nvPr/>
        </p:nvSpPr>
        <p:spPr>
          <a:xfrm>
            <a:off x="237066" y="2142534"/>
            <a:ext cx="3433234" cy="3139301"/>
          </a:xfrm>
          <a:prstGeom prst="rect">
            <a:avLst/>
          </a:prstGeom>
          <a:noFill/>
        </p:spPr>
        <p:txBody>
          <a:bodyPr wrap="square" lIns="91418" tIns="45710" rIns="91418" bIns="45710" rtlCol="0">
            <a:spAutoFit/>
          </a:bodyPr>
          <a:lstStyle/>
          <a:p>
            <a:pPr algn="just"/>
            <a:r>
              <a:rPr lang="es-EC" b="1" u="none" dirty="0" smtClean="0">
                <a:solidFill>
                  <a:srgbClr val="FF0000"/>
                </a:solidFill>
              </a:rPr>
              <a:t>Pavimento: </a:t>
            </a:r>
          </a:p>
          <a:p>
            <a:pPr algn="just"/>
            <a:endParaRPr lang="es-EC" u="none" dirty="0"/>
          </a:p>
          <a:p>
            <a:pPr algn="just"/>
            <a:r>
              <a:rPr lang="es-EC" u="none" dirty="0" smtClean="0"/>
              <a:t>Las cargas </a:t>
            </a:r>
            <a:r>
              <a:rPr lang="es-EC" u="none" dirty="0"/>
              <a:t>que van actuar sobre la estructura básicamente son: </a:t>
            </a:r>
          </a:p>
          <a:p>
            <a:pPr algn="just"/>
            <a:r>
              <a:rPr lang="es-EC" u="none" dirty="0"/>
              <a:t> </a:t>
            </a:r>
          </a:p>
          <a:p>
            <a:pPr lvl="0" algn="just"/>
            <a:r>
              <a:rPr lang="es-EC" u="none" dirty="0"/>
              <a:t>Carga dinámica (ciclista, bicicleta, vehículos por mantenimiento) </a:t>
            </a:r>
          </a:p>
          <a:p>
            <a:pPr algn="just"/>
            <a:r>
              <a:rPr lang="es-EC" u="none" dirty="0"/>
              <a:t>Carga estática (peso propio de la estructura</a:t>
            </a:r>
          </a:p>
        </p:txBody>
      </p:sp>
      <p:pic>
        <p:nvPicPr>
          <p:cNvPr id="5" name="4 Imagen"/>
          <p:cNvPicPr/>
          <p:nvPr/>
        </p:nvPicPr>
        <p:blipFill>
          <a:blip r:embed="rId2"/>
          <a:stretch>
            <a:fillRect/>
          </a:stretch>
        </p:blipFill>
        <p:spPr>
          <a:xfrm>
            <a:off x="3835400" y="1364628"/>
            <a:ext cx="4944109" cy="4197972"/>
          </a:xfrm>
          <a:prstGeom prst="rect">
            <a:avLst/>
          </a:prstGeom>
        </p:spPr>
      </p:pic>
    </p:spTree>
    <p:extLst>
      <p:ext uri="{BB962C8B-B14F-4D97-AF65-F5344CB8AC3E}">
        <p14:creationId xmlns:p14="http://schemas.microsoft.com/office/powerpoint/2010/main" val="377839357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872093"/>
            <a:ext cx="7603067" cy="369312"/>
          </a:xfrm>
          <a:prstGeom prst="rect">
            <a:avLst/>
          </a:prstGeom>
          <a:noFill/>
        </p:spPr>
        <p:txBody>
          <a:bodyPr wrap="square" lIns="91418" tIns="45710" rIns="91418" bIns="45710" rtlCol="0">
            <a:spAutoFit/>
          </a:bodyPr>
          <a:lstStyle/>
          <a:p>
            <a:r>
              <a:rPr lang="es-EC" b="1" u="none" dirty="0" smtClean="0"/>
              <a:t>Diseño Hidráulico</a:t>
            </a:r>
            <a:endParaRPr lang="es-EC" b="1" u="none" dirty="0"/>
          </a:p>
        </p:txBody>
      </p:sp>
      <p:sp>
        <p:nvSpPr>
          <p:cNvPr id="3" name="2 Rectángulo"/>
          <p:cNvSpPr/>
          <p:nvPr/>
        </p:nvSpPr>
        <p:spPr>
          <a:xfrm>
            <a:off x="237065" y="1451169"/>
            <a:ext cx="8551334" cy="923309"/>
          </a:xfrm>
          <a:prstGeom prst="rect">
            <a:avLst/>
          </a:prstGeom>
        </p:spPr>
        <p:txBody>
          <a:bodyPr wrap="square" lIns="91418" tIns="45710" rIns="91418" bIns="45710">
            <a:spAutoFit/>
          </a:bodyPr>
          <a:lstStyle/>
          <a:p>
            <a:pPr algn="just"/>
            <a:r>
              <a:rPr lang="es-EC" u="none" dirty="0"/>
              <a:t>El diseño de un sistema de drenaje para ciclovías es similar al de las </a:t>
            </a:r>
            <a:r>
              <a:rPr lang="es-EC" u="none" dirty="0" smtClean="0"/>
              <a:t>vías, se utilizó las fórmulas </a:t>
            </a:r>
            <a:r>
              <a:rPr lang="es-EC" u="none" dirty="0"/>
              <a:t>y procedimientos dados por la Norma de Diseño Geométrico 2003 en el Capítulo IX DRENAJE VIAL. </a:t>
            </a:r>
          </a:p>
        </p:txBody>
      </p:sp>
      <p:sp>
        <p:nvSpPr>
          <p:cNvPr id="4" name="3 CuadroTexto"/>
          <p:cNvSpPr txBox="1"/>
          <p:nvPr/>
        </p:nvSpPr>
        <p:spPr>
          <a:xfrm>
            <a:off x="237065" y="2675468"/>
            <a:ext cx="3251200" cy="369312"/>
          </a:xfrm>
          <a:prstGeom prst="rect">
            <a:avLst/>
          </a:prstGeom>
          <a:noFill/>
        </p:spPr>
        <p:txBody>
          <a:bodyPr wrap="square" lIns="91418" tIns="45710" rIns="91418" bIns="45710" rtlCol="0">
            <a:spAutoFit/>
          </a:bodyPr>
          <a:lstStyle/>
          <a:p>
            <a:r>
              <a:rPr lang="es-EC" b="1" u="none" dirty="0" smtClean="0">
                <a:solidFill>
                  <a:srgbClr val="FF0000"/>
                </a:solidFill>
              </a:rPr>
              <a:t>Drenaje Transversal </a:t>
            </a:r>
            <a:endParaRPr lang="es-EC" b="1" u="none" dirty="0">
              <a:solidFill>
                <a:srgbClr val="FF0000"/>
              </a:solidFill>
            </a:endParaRPr>
          </a:p>
        </p:txBody>
      </p:sp>
      <p:pic>
        <p:nvPicPr>
          <p:cNvPr id="7" name="6 Imagen" descr="D:\RESPALDO MARJORIE\TESIS2\FOTOS AUTOPISTA\Visita AGR papis\DSC092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65" y="3230777"/>
            <a:ext cx="3897630" cy="2191385"/>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1583480210"/>
              </p:ext>
            </p:extLst>
          </p:nvPr>
        </p:nvGraphicFramePr>
        <p:xfrm>
          <a:off x="4589462" y="2374504"/>
          <a:ext cx="4116070" cy="3450563"/>
        </p:xfrm>
        <a:graphic>
          <a:graphicData uri="http://schemas.openxmlformats.org/drawingml/2006/table">
            <a:tbl>
              <a:tblPr firstRow="1" firstCol="1" bandRow="1">
                <a:tableStyleId>{7DF18680-E054-41AD-8BC1-D1AEF772440D}</a:tableStyleId>
              </a:tblPr>
              <a:tblGrid>
                <a:gridCol w="1325880"/>
                <a:gridCol w="1395095"/>
                <a:gridCol w="1395095"/>
              </a:tblGrid>
              <a:tr h="727459">
                <a:tc>
                  <a:txBody>
                    <a:bodyPr/>
                    <a:lstStyle/>
                    <a:p>
                      <a:pPr algn="ctr">
                        <a:lnSpc>
                          <a:spcPct val="150000"/>
                        </a:lnSpc>
                        <a:spcAft>
                          <a:spcPts val="0"/>
                        </a:spcAft>
                      </a:pPr>
                      <a:r>
                        <a:rPr lang="es-EC" sz="1200">
                          <a:solidFill>
                            <a:schemeClr val="tx1"/>
                          </a:solidFill>
                          <a:effectLst/>
                        </a:rPr>
                        <a:t>TRAMO</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N° de Alcantarillas</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Distancia entre alcantarillas</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1 - 2</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4</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275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2 - 3</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5</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242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3 - 4</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4</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183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4 - 5</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3</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540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5 - 6</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5</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186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6 - 7</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3</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254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7 - 8</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2</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230 m</a:t>
                      </a:r>
                      <a:endParaRPr lang="es-EC" sz="1200">
                        <a:solidFill>
                          <a:schemeClr val="tx1"/>
                        </a:solidFill>
                        <a:effectLst/>
                        <a:latin typeface="Times New Roman"/>
                        <a:ea typeface="Calibri"/>
                      </a:endParaRPr>
                    </a:p>
                  </a:txBody>
                  <a:tcPr marL="68580" marR="68580" marT="0" marB="0"/>
                </a:tc>
              </a:tr>
              <a:tr h="340388">
                <a:tc>
                  <a:txBody>
                    <a:bodyPr/>
                    <a:lstStyle/>
                    <a:p>
                      <a:pPr algn="ctr">
                        <a:lnSpc>
                          <a:spcPct val="150000"/>
                        </a:lnSpc>
                        <a:spcAft>
                          <a:spcPts val="0"/>
                        </a:spcAft>
                      </a:pPr>
                      <a:r>
                        <a:rPr lang="es-EC" sz="1200">
                          <a:solidFill>
                            <a:schemeClr val="tx1"/>
                          </a:solidFill>
                          <a:effectLst/>
                        </a:rPr>
                        <a:t>Puente 8 - 9</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a:solidFill>
                            <a:schemeClr val="tx1"/>
                          </a:solidFill>
                          <a:effectLst/>
                        </a:rPr>
                        <a:t>2</a:t>
                      </a:r>
                      <a:endParaRPr lang="es-EC" sz="1200">
                        <a:solidFill>
                          <a:schemeClr val="tx1"/>
                        </a:solidFill>
                        <a:effectLst/>
                        <a:latin typeface="Times New Roman"/>
                        <a:ea typeface="Calibri"/>
                      </a:endParaRPr>
                    </a:p>
                  </a:txBody>
                  <a:tcPr marL="68580" marR="68580" marT="0" marB="0"/>
                </a:tc>
                <a:tc>
                  <a:txBody>
                    <a:bodyPr/>
                    <a:lstStyle/>
                    <a:p>
                      <a:pPr algn="ctr">
                        <a:lnSpc>
                          <a:spcPct val="150000"/>
                        </a:lnSpc>
                        <a:spcAft>
                          <a:spcPts val="0"/>
                        </a:spcAft>
                      </a:pPr>
                      <a:r>
                        <a:rPr lang="es-EC" sz="1200" dirty="0">
                          <a:solidFill>
                            <a:schemeClr val="tx1"/>
                          </a:solidFill>
                          <a:effectLst/>
                        </a:rPr>
                        <a:t>565 m</a:t>
                      </a:r>
                      <a:endParaRPr lang="es-EC" sz="1200" dirty="0">
                        <a:solidFill>
                          <a:schemeClr val="tx1"/>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198572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136526" y="185751"/>
            <a:ext cx="7603067" cy="369312"/>
          </a:xfrm>
          <a:prstGeom prst="rect">
            <a:avLst/>
          </a:prstGeom>
          <a:noFill/>
        </p:spPr>
        <p:txBody>
          <a:bodyPr wrap="square" lIns="91418" tIns="45710" rIns="91418" bIns="45710" rtlCol="0">
            <a:spAutoFit/>
          </a:bodyPr>
          <a:lstStyle/>
          <a:p>
            <a:r>
              <a:rPr lang="es-EC" b="1" u="none" dirty="0" smtClean="0"/>
              <a:t>Diseño Hidráulico</a:t>
            </a:r>
            <a:endParaRPr lang="es-EC" b="1" u="none" dirty="0"/>
          </a:p>
        </p:txBody>
      </p:sp>
      <p:sp>
        <p:nvSpPr>
          <p:cNvPr id="4" name="3 CuadroTexto"/>
          <p:cNvSpPr txBox="1"/>
          <p:nvPr/>
        </p:nvSpPr>
        <p:spPr>
          <a:xfrm>
            <a:off x="136523" y="692153"/>
            <a:ext cx="3251200" cy="646311"/>
          </a:xfrm>
          <a:prstGeom prst="rect">
            <a:avLst/>
          </a:prstGeom>
          <a:noFill/>
        </p:spPr>
        <p:txBody>
          <a:bodyPr wrap="square" lIns="91418" tIns="45710" rIns="91418" bIns="45710" rtlCol="0">
            <a:spAutoFit/>
          </a:bodyPr>
          <a:lstStyle/>
          <a:p>
            <a:r>
              <a:rPr lang="es-EC" b="1" u="none" dirty="0" smtClean="0">
                <a:solidFill>
                  <a:srgbClr val="FF0000"/>
                </a:solidFill>
              </a:rPr>
              <a:t>Drenaje Longitudinal Superficial</a:t>
            </a:r>
            <a:endParaRPr lang="es-EC" b="1" u="none" dirty="0">
              <a:solidFill>
                <a:srgbClr val="FF0000"/>
              </a:solidFill>
            </a:endParaRPr>
          </a:p>
        </p:txBody>
      </p:sp>
      <p:pic>
        <p:nvPicPr>
          <p:cNvPr id="8" name="7 Imagen"/>
          <p:cNvPicPr/>
          <p:nvPr/>
        </p:nvPicPr>
        <p:blipFill>
          <a:blip r:embed="rId2"/>
          <a:stretch>
            <a:fillRect/>
          </a:stretch>
        </p:blipFill>
        <p:spPr>
          <a:xfrm>
            <a:off x="136523" y="1560732"/>
            <a:ext cx="4066754" cy="2554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4419600" y="920172"/>
            <a:ext cx="4572000" cy="2308304"/>
          </a:xfrm>
          <a:prstGeom prst="rect">
            <a:avLst/>
          </a:prstGeom>
        </p:spPr>
        <p:txBody>
          <a:bodyPr lIns="91418" tIns="45710" rIns="91418" bIns="45710">
            <a:spAutoFit/>
          </a:bodyPr>
          <a:lstStyle/>
          <a:p>
            <a:pPr algn="just"/>
            <a:r>
              <a:rPr lang="es-EC" u="none" dirty="0"/>
              <a:t>Las cunetas de la ciclovía se diseñarán tomando el tramo más crítico en pendiente y área de recolección de aguas superficiales, se considera que al cumplir para estas condiciones el diseño cumplirá para todos los tramos de la autopista, adaptando así la misma sección tipo de la cuneta a lo largo del proyecto.</a:t>
            </a:r>
          </a:p>
        </p:txBody>
      </p:sp>
      <mc:AlternateContent xmlns:mc="http://schemas.openxmlformats.org/markup-compatibility/2006" xmlns:a14="http://schemas.microsoft.com/office/drawing/2010/main">
        <mc:Choice Requires="a14">
          <p:sp>
            <p:nvSpPr>
              <p:cNvPr id="10" name="9 Rectángulo"/>
              <p:cNvSpPr/>
              <p:nvPr/>
            </p:nvSpPr>
            <p:spPr>
              <a:xfrm>
                <a:off x="4419600" y="3465563"/>
                <a:ext cx="4572000" cy="2308304"/>
              </a:xfrm>
              <a:prstGeom prst="rect">
                <a:avLst/>
              </a:prstGeom>
            </p:spPr>
            <p:txBody>
              <a:bodyPr lIns="91418" tIns="45710" rIns="91418" bIns="45710">
                <a:spAutoFit/>
              </a:bodyPr>
              <a:lstStyle/>
              <a:p>
                <a:r>
                  <a:rPr lang="es-EC" u="none" dirty="0" smtClean="0"/>
                  <a:t>                            </a:t>
                </a:r>
                <a14:m>
                  <m:oMath xmlns:m="http://schemas.openxmlformats.org/officeDocument/2006/math">
                    <m:r>
                      <a:rPr lang="es-EC" i="1" u="none">
                        <a:latin typeface="Cambria Math"/>
                      </a:rPr>
                      <m:t>𝐴</m:t>
                    </m:r>
                    <m:r>
                      <a:rPr lang="es-EC" i="1" u="none">
                        <a:latin typeface="Cambria Math"/>
                      </a:rPr>
                      <m:t>=</m:t>
                    </m:r>
                    <m:r>
                      <a:rPr lang="es-EC" i="1" u="none">
                        <a:latin typeface="Cambria Math"/>
                      </a:rPr>
                      <m:t>𝑏𝑥𝐿</m:t>
                    </m:r>
                  </m:oMath>
                </a14:m>
                <a:r>
                  <a:rPr lang="es-EC" i="1" u="none" dirty="0"/>
                  <a:t>            </a:t>
                </a:r>
                <a:endParaRPr lang="es-EC" i="1" u="none" dirty="0" smtClean="0"/>
              </a:p>
              <a:p>
                <a:r>
                  <a:rPr lang="es-EC" u="none" dirty="0" smtClean="0"/>
                  <a:t>Dónde</a:t>
                </a:r>
                <a:r>
                  <a:rPr lang="es-EC" u="none" dirty="0"/>
                  <a:t>:</a:t>
                </a:r>
              </a:p>
              <a:p>
                <a:r>
                  <a:rPr lang="es-EC" u="none" dirty="0"/>
                  <a:t>b= distancia entre alcantarillas (m) en este caso distancia entre subdrenes transversales	</a:t>
                </a:r>
              </a:p>
              <a:p>
                <a:r>
                  <a:rPr lang="es-EC" u="none" dirty="0"/>
                  <a:t>L= ancho de la ciclovía</a:t>
                </a:r>
              </a:p>
              <a:p>
                <a:pPr algn="ctr"/>
                <a:r>
                  <a:rPr lang="es-EC" u="none" dirty="0"/>
                  <a:t> </a:t>
                </a:r>
              </a:p>
              <a:p>
                <a:pPr algn="ctr"/>
                <a14:m>
                  <m:oMath xmlns:m="http://schemas.openxmlformats.org/officeDocument/2006/math">
                    <m:r>
                      <a:rPr lang="es-EC" i="1" u="none">
                        <a:latin typeface="Cambria Math"/>
                      </a:rPr>
                      <m:t>𝐴</m:t>
                    </m:r>
                    <m:r>
                      <a:rPr lang="es-EC" i="1" u="none">
                        <a:latin typeface="Cambria Math"/>
                      </a:rPr>
                      <m:t>=565</m:t>
                    </m:r>
                    <m:r>
                      <a:rPr lang="es-EC" i="1" u="none">
                        <a:latin typeface="Cambria Math"/>
                      </a:rPr>
                      <m:t>𝑚</m:t>
                    </m:r>
                    <m:r>
                      <a:rPr lang="es-EC" i="1" u="none">
                        <a:latin typeface="Cambria Math"/>
                      </a:rPr>
                      <m:t>∗5</m:t>
                    </m:r>
                    <m:r>
                      <a:rPr lang="es-EC" i="1" u="none">
                        <a:latin typeface="Cambria Math"/>
                      </a:rPr>
                      <m:t>𝑚</m:t>
                    </m:r>
                  </m:oMath>
                </a14:m>
                <a:r>
                  <a:rPr lang="es-EC" u="none" dirty="0" smtClean="0"/>
                  <a:t>=0,28ha</a:t>
                </a:r>
                <a:endParaRPr lang="es-EC" u="none" dirty="0"/>
              </a:p>
            </p:txBody>
          </p:sp>
        </mc:Choice>
        <mc:Fallback xmlns="">
          <p:sp>
            <p:nvSpPr>
              <p:cNvPr id="10" name="9 Rectángulo"/>
              <p:cNvSpPr>
                <a:spLocks noRot="1" noChangeAspect="1" noMove="1" noResize="1" noEditPoints="1" noAdjustHandles="1" noChangeArrowheads="1" noChangeShapeType="1" noTextEdit="1"/>
              </p:cNvSpPr>
              <p:nvPr/>
            </p:nvSpPr>
            <p:spPr>
              <a:xfrm>
                <a:off x="4419600" y="3465563"/>
                <a:ext cx="4572000" cy="2308304"/>
              </a:xfrm>
              <a:prstGeom prst="rect">
                <a:avLst/>
              </a:prstGeom>
              <a:blipFill rotWithShape="1">
                <a:blip r:embed="rId3"/>
                <a:stretch>
                  <a:fillRect l="-1200" r="-533" b="-3166"/>
                </a:stretch>
              </a:blipFill>
            </p:spPr>
            <p:txBody>
              <a:bodyPr/>
              <a:lstStyle/>
              <a:p>
                <a:r>
                  <a:rPr lang="es-EC">
                    <a:noFill/>
                  </a:rPr>
                  <a:t> </a:t>
                </a:r>
              </a:p>
            </p:txBody>
          </p:sp>
        </mc:Fallback>
      </mc:AlternateContent>
      <p:sp>
        <p:nvSpPr>
          <p:cNvPr id="11" name="10 Rectángulo"/>
          <p:cNvSpPr/>
          <p:nvPr/>
        </p:nvSpPr>
        <p:spPr>
          <a:xfrm>
            <a:off x="136523" y="4345128"/>
            <a:ext cx="4219154" cy="1754306"/>
          </a:xfrm>
          <a:prstGeom prst="rect">
            <a:avLst/>
          </a:prstGeom>
        </p:spPr>
        <p:txBody>
          <a:bodyPr wrap="square" lIns="91418" tIns="45710" rIns="91418" bIns="45710">
            <a:spAutoFit/>
          </a:bodyPr>
          <a:lstStyle/>
          <a:p>
            <a:pPr algn="just"/>
            <a:r>
              <a:rPr lang="es-EC" u="none" dirty="0"/>
              <a:t>Se consideró que las cunetas existentes en la vía son las encargadas de recolectar el agua que escurre de los taludes por ese motivo se diseña la cuneta únicamente para la captación del agua de la calzada de la ciclovía. </a:t>
            </a:r>
          </a:p>
        </p:txBody>
      </p:sp>
    </p:spTree>
    <p:extLst>
      <p:ext uri="{BB962C8B-B14F-4D97-AF65-F5344CB8AC3E}">
        <p14:creationId xmlns:p14="http://schemas.microsoft.com/office/powerpoint/2010/main" val="21019810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66142244"/>
              </p:ext>
            </p:extLst>
          </p:nvPr>
        </p:nvGraphicFramePr>
        <p:xfrm>
          <a:off x="213468" y="800099"/>
          <a:ext cx="4375998" cy="2095501"/>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279403" y="2897592"/>
            <a:ext cx="5655733" cy="652926"/>
          </a:xfrm>
          <a:prstGeom prst="rect">
            <a:avLst/>
          </a:prstGeom>
          <a:noFill/>
        </p:spPr>
        <p:txBody>
          <a:bodyPr wrap="square" lIns="91418" tIns="45710" rIns="91418" bIns="45710" rtlCol="0">
            <a:spAutoFit/>
          </a:bodyPr>
          <a:lstStyle/>
          <a:p>
            <a:pPr algn="ctr"/>
            <a:r>
              <a:rPr lang="es-EC" sz="1200" b="1" u="none" dirty="0"/>
              <a:t>Figura 1.</a:t>
            </a:r>
            <a:r>
              <a:rPr lang="es-EC" sz="1200" u="none" dirty="0"/>
              <a:t> Modos de Transporte proyectados al 2014</a:t>
            </a:r>
          </a:p>
          <a:p>
            <a:pPr algn="ctr"/>
            <a:r>
              <a:rPr lang="es-EC" sz="1200" b="1" u="none" dirty="0"/>
              <a:t>Fuente:</a:t>
            </a:r>
            <a:r>
              <a:rPr lang="es-EC" sz="1200" u="none" dirty="0"/>
              <a:t> Estudio de movilidad – proyecto Metro de Quito 2011</a:t>
            </a:r>
          </a:p>
          <a:p>
            <a:pPr algn="ctr"/>
            <a:endParaRPr lang="es-EC" sz="1200" u="none" dirty="0"/>
          </a:p>
        </p:txBody>
      </p:sp>
      <p:pic>
        <p:nvPicPr>
          <p:cNvPr id="4" name="3 Imagen"/>
          <p:cNvPicPr/>
          <p:nvPr/>
        </p:nvPicPr>
        <p:blipFill rotWithShape="1">
          <a:blip r:embed="rId3"/>
          <a:srcRect l="23446" t="26745" r="24779" b="17426"/>
          <a:stretch/>
        </p:blipFill>
        <p:spPr bwMode="auto">
          <a:xfrm>
            <a:off x="4791184" y="800099"/>
            <a:ext cx="4352819" cy="2075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4 CuadroTexto"/>
          <p:cNvSpPr txBox="1"/>
          <p:nvPr/>
        </p:nvSpPr>
        <p:spPr>
          <a:xfrm>
            <a:off x="5071059" y="2875677"/>
            <a:ext cx="3793067" cy="830977"/>
          </a:xfrm>
          <a:prstGeom prst="rect">
            <a:avLst/>
          </a:prstGeom>
          <a:noFill/>
        </p:spPr>
        <p:txBody>
          <a:bodyPr wrap="square" lIns="91418" tIns="45710" rIns="91418" bIns="45710" rtlCol="0">
            <a:spAutoFit/>
          </a:bodyPr>
          <a:lstStyle/>
          <a:p>
            <a:pPr algn="ctr"/>
            <a:r>
              <a:rPr lang="es-EC" sz="1200" b="1" u="none" dirty="0"/>
              <a:t>Figura 2.</a:t>
            </a:r>
            <a:r>
              <a:rPr lang="es-EC" sz="1200" u="none" dirty="0"/>
              <a:t> Evolución del parque automotor en el DMQ</a:t>
            </a:r>
            <a:endParaRPr lang="es-EC" sz="1200" i="1" u="none" dirty="0"/>
          </a:p>
          <a:p>
            <a:pPr algn="ctr"/>
            <a:r>
              <a:rPr lang="es-EC" sz="1200" b="1" u="none" dirty="0"/>
              <a:t>Fuente:</a:t>
            </a:r>
            <a:r>
              <a:rPr lang="es-EC" sz="1200" u="none" dirty="0"/>
              <a:t> Secretaría de Movilidad AMT</a:t>
            </a:r>
          </a:p>
          <a:p>
            <a:pPr algn="ctr"/>
            <a:r>
              <a:rPr lang="es-EC" sz="1200" u="none" dirty="0"/>
              <a:t> </a:t>
            </a:r>
          </a:p>
          <a:p>
            <a:pPr algn="ctr"/>
            <a:endParaRPr lang="es-EC" sz="1200" u="none" dirty="0"/>
          </a:p>
        </p:txBody>
      </p:sp>
      <p:sp>
        <p:nvSpPr>
          <p:cNvPr id="6"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JUSTIFICACIÓN</a:t>
            </a:r>
            <a:endParaRPr lang="es-EC" sz="2800" u="none" dirty="0">
              <a:solidFill>
                <a:srgbClr val="CC0000"/>
              </a:solidFill>
              <a:effectLst/>
            </a:endParaRPr>
          </a:p>
        </p:txBody>
      </p:sp>
      <p:graphicFrame>
        <p:nvGraphicFramePr>
          <p:cNvPr id="7" name="6 Diagrama"/>
          <p:cNvGraphicFramePr/>
          <p:nvPr>
            <p:extLst>
              <p:ext uri="{D42A27DB-BD31-4B8C-83A1-F6EECF244321}">
                <p14:modId xmlns:p14="http://schemas.microsoft.com/office/powerpoint/2010/main" val="3896358760"/>
              </p:ext>
            </p:extLst>
          </p:nvPr>
        </p:nvGraphicFramePr>
        <p:xfrm>
          <a:off x="315068" y="3755708"/>
          <a:ext cx="8549058" cy="2191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480537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136526" y="185751"/>
            <a:ext cx="7603067" cy="369312"/>
          </a:xfrm>
          <a:prstGeom prst="rect">
            <a:avLst/>
          </a:prstGeom>
          <a:noFill/>
        </p:spPr>
        <p:txBody>
          <a:bodyPr wrap="square" lIns="91418" tIns="45710" rIns="91418" bIns="45710" rtlCol="0">
            <a:spAutoFit/>
          </a:bodyPr>
          <a:lstStyle/>
          <a:p>
            <a:r>
              <a:rPr lang="es-EC" b="1" u="none" dirty="0" smtClean="0"/>
              <a:t>Diseño Hidráulico</a:t>
            </a:r>
            <a:endParaRPr lang="es-EC" b="1" u="none" dirty="0"/>
          </a:p>
        </p:txBody>
      </p:sp>
      <p:sp>
        <p:nvSpPr>
          <p:cNvPr id="7" name="6 Rectángulo"/>
          <p:cNvSpPr/>
          <p:nvPr/>
        </p:nvSpPr>
        <p:spPr>
          <a:xfrm>
            <a:off x="136524" y="943173"/>
            <a:ext cx="8601077" cy="1200308"/>
          </a:xfrm>
          <a:prstGeom prst="rect">
            <a:avLst/>
          </a:prstGeom>
        </p:spPr>
        <p:txBody>
          <a:bodyPr wrap="square" lIns="91418" tIns="45710" rIns="91418" bIns="45710">
            <a:spAutoFit/>
          </a:bodyPr>
          <a:lstStyle/>
          <a:p>
            <a:pPr algn="just"/>
            <a:r>
              <a:rPr lang="es-EC" u="none" dirty="0"/>
              <a:t>El tiempo de concentración se calcula con la fórmula de California Curve </a:t>
            </a:r>
            <a:r>
              <a:rPr lang="es-EC" u="none" dirty="0" err="1"/>
              <a:t>Practice</a:t>
            </a:r>
            <a:r>
              <a:rPr lang="es-EC" u="none" dirty="0"/>
              <a:t> o conocida también como kirpich que es una de los varios métodos que existen.</a:t>
            </a:r>
          </a:p>
          <a:p>
            <a:pPr algn="just"/>
            <a:r>
              <a:rPr lang="es-EC" u="none" dirty="0"/>
              <a:t> </a:t>
            </a:r>
          </a:p>
          <a:p>
            <a:pPr algn="just"/>
            <a:r>
              <a:rPr lang="es-EC" u="none" dirty="0"/>
              <a:t>Tiempo de concentración de la ciclovía </a:t>
            </a:r>
          </a:p>
        </p:txBody>
      </p:sp>
      <mc:AlternateContent xmlns:mc="http://schemas.openxmlformats.org/markup-compatibility/2006" xmlns:a14="http://schemas.microsoft.com/office/drawing/2010/main">
        <mc:Choice Requires="a14">
          <p:sp>
            <p:nvSpPr>
              <p:cNvPr id="12" name="11 Rectángulo"/>
              <p:cNvSpPr/>
              <p:nvPr/>
            </p:nvSpPr>
            <p:spPr>
              <a:xfrm>
                <a:off x="2151060" y="2916308"/>
                <a:ext cx="4572000" cy="1611511"/>
              </a:xfrm>
              <a:prstGeom prst="rect">
                <a:avLst/>
              </a:prstGeom>
            </p:spPr>
            <p:txBody>
              <a:bodyPr lIns="91418" tIns="45710" rIns="91418" bIns="45710">
                <a:spAutoFit/>
              </a:bodyPr>
              <a:lstStyle/>
              <a:p>
                <a:pPr/>
                <a14:m>
                  <m:oMathPara xmlns:m="http://schemas.openxmlformats.org/officeDocument/2006/math">
                    <m:oMathParaPr>
                      <m:jc m:val="centerGroup"/>
                    </m:oMathParaPr>
                    <m:oMath xmlns:m="http://schemas.openxmlformats.org/officeDocument/2006/math">
                      <m:r>
                        <a:rPr lang="es-EC" b="0" i="1" u="none">
                          <a:latin typeface="Cambria Math"/>
                        </a:rPr>
                        <m:t>𝑇𝑐</m:t>
                      </m:r>
                      <m:r>
                        <a:rPr lang="es-EC" b="0" i="1" u="none">
                          <a:latin typeface="Cambria Math"/>
                        </a:rPr>
                        <m:t>=0.020</m:t>
                      </m:r>
                      <m:sSup>
                        <m:sSupPr>
                          <m:ctrlPr>
                            <a:rPr lang="es-EC" i="1" u="none">
                              <a:latin typeface="Cambria Math"/>
                            </a:rPr>
                          </m:ctrlPr>
                        </m:sSupPr>
                        <m:e>
                          <m:d>
                            <m:dPr>
                              <m:ctrlPr>
                                <a:rPr lang="es-EC" i="1" u="none">
                                  <a:latin typeface="Cambria Math"/>
                                </a:rPr>
                              </m:ctrlPr>
                            </m:dPr>
                            <m:e>
                              <m:f>
                                <m:fPr>
                                  <m:ctrlPr>
                                    <a:rPr lang="es-EC" i="1" u="none">
                                      <a:latin typeface="Cambria Math"/>
                                    </a:rPr>
                                  </m:ctrlPr>
                                </m:fPr>
                                <m:num>
                                  <m:sSup>
                                    <m:sSupPr>
                                      <m:ctrlPr>
                                        <a:rPr lang="es-EC" i="1" u="none">
                                          <a:latin typeface="Cambria Math"/>
                                        </a:rPr>
                                      </m:ctrlPr>
                                    </m:sSupPr>
                                    <m:e>
                                      <m:r>
                                        <a:rPr lang="es-EC" b="0" i="1" u="none">
                                          <a:latin typeface="Cambria Math"/>
                                        </a:rPr>
                                        <m:t>565</m:t>
                                      </m:r>
                                    </m:e>
                                    <m:sup>
                                      <m:r>
                                        <a:rPr lang="es-EC" b="0" i="1" u="none">
                                          <a:latin typeface="Cambria Math"/>
                                        </a:rPr>
                                        <m:t>3</m:t>
                                      </m:r>
                                    </m:sup>
                                  </m:sSup>
                                </m:num>
                                <m:den>
                                  <m:r>
                                    <a:rPr lang="es-EC" b="0" i="1" u="none">
                                      <a:latin typeface="Cambria Math"/>
                                    </a:rPr>
                                    <m:t>34</m:t>
                                  </m:r>
                                </m:den>
                              </m:f>
                            </m:e>
                          </m:d>
                        </m:e>
                        <m:sup>
                          <m:r>
                            <a:rPr lang="es-EC" b="0" i="1" u="none">
                              <a:latin typeface="Cambria Math"/>
                            </a:rPr>
                            <m:t>0.385</m:t>
                          </m:r>
                        </m:sup>
                      </m:sSup>
                    </m:oMath>
                  </m:oMathPara>
                </a14:m>
                <a:endParaRPr lang="es-EC" u="none" dirty="0"/>
              </a:p>
              <a:p>
                <a:r>
                  <a:rPr lang="es-AR" u="none" dirty="0"/>
                  <a:t> </a:t>
                </a:r>
                <a:endParaRPr lang="es-EC" u="none" dirty="0"/>
              </a:p>
              <a:p>
                <a:pPr algn="ctr"/>
                <a14:m>
                  <m:oMath xmlns:m="http://schemas.openxmlformats.org/officeDocument/2006/math">
                    <m:r>
                      <a:rPr lang="es-EC" b="0" i="1" u="none">
                        <a:latin typeface="Cambria Math"/>
                      </a:rPr>
                      <m:t>𝑇𝑐</m:t>
                    </m:r>
                    <m:r>
                      <a:rPr lang="es-EC" b="0" i="1" u="none">
                        <a:latin typeface="Cambria Math"/>
                      </a:rPr>
                      <m:t>=7.77</m:t>
                    </m:r>
                    <m:r>
                      <a:rPr lang="es-EC" b="0" i="1" u="none">
                        <a:latin typeface="Cambria Math"/>
                      </a:rPr>
                      <m:t>𝑚𝑖𝑛</m:t>
                    </m:r>
                  </m:oMath>
                </a14:m>
                <a:r>
                  <a:rPr lang="es-EC" u="none" dirty="0"/>
                  <a:t> </a:t>
                </a:r>
              </a:p>
              <a:p>
                <a:pPr algn="ctr"/>
                <a14:m>
                  <m:oMath xmlns:m="http://schemas.openxmlformats.org/officeDocument/2006/math">
                    <m:r>
                      <a:rPr lang="es-EC" b="0" i="1" u="none">
                        <a:latin typeface="Cambria Math"/>
                      </a:rPr>
                      <m:t>𝑇𝑐</m:t>
                    </m:r>
                    <m:r>
                      <a:rPr lang="es-EC" b="0" i="1" u="none">
                        <a:latin typeface="Cambria Math"/>
                      </a:rPr>
                      <m:t>=10</m:t>
                    </m:r>
                    <m:r>
                      <a:rPr lang="es-EC" b="0" i="1" u="none">
                        <a:latin typeface="Cambria Math"/>
                      </a:rPr>
                      <m:t>𝑚𝑖𝑛</m:t>
                    </m:r>
                  </m:oMath>
                </a14:m>
                <a:r>
                  <a:rPr lang="es-EC" u="none" dirty="0"/>
                  <a:t> </a:t>
                </a:r>
              </a:p>
            </p:txBody>
          </p:sp>
        </mc:Choice>
        <mc:Fallback xmlns="">
          <p:sp>
            <p:nvSpPr>
              <p:cNvPr id="12" name="11 Rectángulo"/>
              <p:cNvSpPr>
                <a:spLocks noRot="1" noChangeAspect="1" noMove="1" noResize="1" noEditPoints="1" noAdjustHandles="1" noChangeArrowheads="1" noChangeShapeType="1" noTextEdit="1"/>
              </p:cNvSpPr>
              <p:nvPr/>
            </p:nvSpPr>
            <p:spPr>
              <a:xfrm>
                <a:off x="2151060" y="2916308"/>
                <a:ext cx="4572000" cy="1611511"/>
              </a:xfrm>
              <a:prstGeom prst="rect">
                <a:avLst/>
              </a:prstGeom>
              <a:blipFill rotWithShape="1">
                <a:blip r:embed="rId2"/>
                <a:stretch>
                  <a:fillRect/>
                </a:stretch>
              </a:blipFill>
            </p:spPr>
            <p:txBody>
              <a:bodyPr/>
              <a:lstStyle/>
              <a:p>
                <a:r>
                  <a:rPr lang="es-EC">
                    <a:noFill/>
                  </a:rPr>
                  <a:t> </a:t>
                </a:r>
              </a:p>
            </p:txBody>
          </p:sp>
        </mc:Fallback>
      </mc:AlternateContent>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413" y="2290234"/>
            <a:ext cx="1840762" cy="61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136522" y="4695572"/>
            <a:ext cx="8787344" cy="1200308"/>
          </a:xfrm>
          <a:prstGeom prst="rect">
            <a:avLst/>
          </a:prstGeom>
        </p:spPr>
        <p:txBody>
          <a:bodyPr wrap="square" lIns="91418" tIns="45710" rIns="91418" bIns="45710">
            <a:spAutoFit/>
          </a:bodyPr>
          <a:lstStyle/>
          <a:p>
            <a:pPr algn="just"/>
            <a:r>
              <a:rPr lang="es-CL" u="none" dirty="0"/>
              <a:t>Para la determinación de la intensidad de la precipitación </a:t>
            </a:r>
            <a:r>
              <a:rPr lang="es-EC" u="none" dirty="0"/>
              <a:t>se aplicaron directamente las ecuaciones definidas por el Instituto Nacional de Hidrología y Meteorología del Ecuador (INAMHI) del año 1999. Estas ecuaciones calculan las intensidades </a:t>
            </a:r>
            <a:r>
              <a:rPr lang="es-EC" u="none" dirty="0" smtClean="0"/>
              <a:t>para </a:t>
            </a:r>
            <a:r>
              <a:rPr lang="es-EC" u="none" dirty="0"/>
              <a:t>diferentes periodos de retorno. </a:t>
            </a:r>
          </a:p>
        </p:txBody>
      </p:sp>
    </p:spTree>
    <p:extLst>
      <p:ext uri="{BB962C8B-B14F-4D97-AF65-F5344CB8AC3E}">
        <p14:creationId xmlns:p14="http://schemas.microsoft.com/office/powerpoint/2010/main" val="1781865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136526" y="185751"/>
            <a:ext cx="7603067" cy="369312"/>
          </a:xfrm>
          <a:prstGeom prst="rect">
            <a:avLst/>
          </a:prstGeom>
          <a:noFill/>
        </p:spPr>
        <p:txBody>
          <a:bodyPr wrap="square" lIns="91418" tIns="45710" rIns="91418" bIns="45710" rtlCol="0">
            <a:spAutoFit/>
          </a:bodyPr>
          <a:lstStyle/>
          <a:p>
            <a:r>
              <a:rPr lang="es-EC" b="1" u="none" dirty="0" smtClean="0"/>
              <a:t>Diseño Hidráulico</a:t>
            </a:r>
            <a:endParaRPr lang="es-EC" b="1" u="none" dirty="0"/>
          </a:p>
        </p:txBody>
      </p:sp>
      <p:sp>
        <p:nvSpPr>
          <p:cNvPr id="3" name="2 Rectángulo"/>
          <p:cNvSpPr/>
          <p:nvPr/>
        </p:nvSpPr>
        <p:spPr>
          <a:xfrm>
            <a:off x="136523" y="957072"/>
            <a:ext cx="8770410" cy="923309"/>
          </a:xfrm>
          <a:prstGeom prst="rect">
            <a:avLst/>
          </a:prstGeom>
        </p:spPr>
        <p:txBody>
          <a:bodyPr wrap="square" lIns="91418" tIns="45710" rIns="91418" bIns="45710">
            <a:spAutoFit/>
          </a:bodyPr>
          <a:lstStyle/>
          <a:p>
            <a:pPr algn="just"/>
            <a:r>
              <a:rPr lang="es-EC" u="none" dirty="0"/>
              <a:t>Se determinó que el lugar del proyecto corresponde a la zona 12 cercana a la estación pluviométrica M606 y las fórmulas para esta estación encontradas en el cuadro N°4 del manual de lluvias intensas del </a:t>
            </a:r>
            <a:r>
              <a:rPr lang="es-EC" u="none" dirty="0" smtClean="0"/>
              <a:t>INAMHI.</a:t>
            </a:r>
            <a:endParaRPr lang="es-EC" u="none" dirty="0"/>
          </a:p>
        </p:txBody>
      </p:sp>
      <p:sp>
        <p:nvSpPr>
          <p:cNvPr id="9" name="8 Rectángulo"/>
          <p:cNvSpPr/>
          <p:nvPr/>
        </p:nvSpPr>
        <p:spPr>
          <a:xfrm>
            <a:off x="136523" y="2191436"/>
            <a:ext cx="6941610" cy="369312"/>
          </a:xfrm>
          <a:prstGeom prst="rect">
            <a:avLst/>
          </a:prstGeom>
        </p:spPr>
        <p:txBody>
          <a:bodyPr wrap="square" lIns="91418" tIns="45710" rIns="91418" bIns="45710">
            <a:spAutoFit/>
          </a:bodyPr>
          <a:lstStyle/>
          <a:p>
            <a:pPr algn="just"/>
            <a:r>
              <a:rPr lang="es-EC" u="none" dirty="0"/>
              <a:t>Para duraciones de la lluvia de 5 min &lt; t &lt;50 min:</a:t>
            </a:r>
          </a:p>
        </p:txBody>
      </p:sp>
      <mc:AlternateContent xmlns:mc="http://schemas.openxmlformats.org/markup-compatibility/2006" xmlns:a14="http://schemas.microsoft.com/office/drawing/2010/main">
        <mc:Choice Requires="a14">
          <p:sp>
            <p:nvSpPr>
              <p:cNvPr id="10" name="9 Rectángulo"/>
              <p:cNvSpPr/>
              <p:nvPr/>
            </p:nvSpPr>
            <p:spPr>
              <a:xfrm>
                <a:off x="1071121" y="2677896"/>
                <a:ext cx="3141970" cy="375532"/>
              </a:xfrm>
              <a:prstGeom prst="rect">
                <a:avLst/>
              </a:prstGeom>
            </p:spPr>
            <p:txBody>
              <a:bodyPr wrap="none" lIns="91418" tIns="45710" rIns="91418" bIns="45710">
                <a:spAutoFit/>
              </a:bodyPr>
              <a:lstStyle/>
              <a:p>
                <a:pPr/>
                <a14:m>
                  <m:oMathPara xmlns:m="http://schemas.openxmlformats.org/officeDocument/2006/math">
                    <m:oMathParaPr>
                      <m:jc m:val="centerGroup"/>
                    </m:oMathParaPr>
                    <m:oMath xmlns:m="http://schemas.openxmlformats.org/officeDocument/2006/math">
                      <m:sSub>
                        <m:sSubPr>
                          <m:ctrlPr>
                            <a:rPr lang="es-EC" i="1" u="none">
                              <a:latin typeface="Cambria Math"/>
                            </a:rPr>
                          </m:ctrlPr>
                        </m:sSubPr>
                        <m:e>
                          <m:r>
                            <a:rPr lang="es-CL" i="1" u="none">
                              <a:latin typeface="Cambria Math"/>
                            </a:rPr>
                            <m:t>𝐼</m:t>
                          </m:r>
                        </m:e>
                        <m:sub>
                          <m:r>
                            <a:rPr lang="es-CL" i="1" u="none">
                              <a:latin typeface="Cambria Math"/>
                            </a:rPr>
                            <m:t>𝑇𝑅</m:t>
                          </m:r>
                        </m:sub>
                      </m:sSub>
                      <m:r>
                        <a:rPr lang="es-CL" i="1" u="none">
                          <a:latin typeface="Cambria Math"/>
                        </a:rPr>
                        <m:t>=138.01∗</m:t>
                      </m:r>
                      <m:sSub>
                        <m:sSubPr>
                          <m:ctrlPr>
                            <a:rPr lang="es-EC" i="1" u="none">
                              <a:latin typeface="Cambria Math"/>
                            </a:rPr>
                          </m:ctrlPr>
                        </m:sSubPr>
                        <m:e>
                          <m:r>
                            <a:rPr lang="es-CL" i="1" u="none">
                              <a:latin typeface="Cambria Math"/>
                            </a:rPr>
                            <m:t>𝐼𝑑</m:t>
                          </m:r>
                        </m:e>
                        <m:sub>
                          <m:r>
                            <a:rPr lang="es-CL" i="1" u="none">
                              <a:latin typeface="Cambria Math"/>
                            </a:rPr>
                            <m:t>𝑇𝑅</m:t>
                          </m:r>
                        </m:sub>
                      </m:sSub>
                      <m:r>
                        <a:rPr lang="es-CL" i="1" u="none">
                          <a:latin typeface="Cambria Math"/>
                        </a:rPr>
                        <m:t>∗</m:t>
                      </m:r>
                      <m:sSup>
                        <m:sSupPr>
                          <m:ctrlPr>
                            <a:rPr lang="es-EC" i="1" u="none">
                              <a:latin typeface="Cambria Math"/>
                            </a:rPr>
                          </m:ctrlPr>
                        </m:sSupPr>
                        <m:e>
                          <m:r>
                            <a:rPr lang="es-CL" i="1" u="none">
                              <a:latin typeface="Cambria Math"/>
                            </a:rPr>
                            <m:t>𝑡</m:t>
                          </m:r>
                        </m:e>
                        <m:sup>
                          <m:r>
                            <a:rPr lang="es-CL" i="1" u="none">
                              <a:latin typeface="Cambria Math"/>
                            </a:rPr>
                            <m:t>−0.4882</m:t>
                          </m:r>
                        </m:sup>
                      </m:sSup>
                    </m:oMath>
                  </m:oMathPara>
                </a14:m>
                <a:endParaRPr lang="es-EC" u="none" dirty="0"/>
              </a:p>
            </p:txBody>
          </p:sp>
        </mc:Choice>
        <mc:Fallback xmlns="">
          <p:sp>
            <p:nvSpPr>
              <p:cNvPr id="10" name="9 Rectángulo"/>
              <p:cNvSpPr>
                <a:spLocks noRot="1" noChangeAspect="1" noMove="1" noResize="1" noEditPoints="1" noAdjustHandles="1" noChangeArrowheads="1" noChangeShapeType="1" noTextEdit="1"/>
              </p:cNvSpPr>
              <p:nvPr/>
            </p:nvSpPr>
            <p:spPr>
              <a:xfrm>
                <a:off x="1071121" y="2677896"/>
                <a:ext cx="3141970" cy="375532"/>
              </a:xfrm>
              <a:prstGeom prst="rect">
                <a:avLst/>
              </a:prstGeom>
              <a:blipFill rotWithShape="1">
                <a:blip r:embed="rId2"/>
                <a:stretch>
                  <a:fillRect b="-161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99391" y="3597759"/>
                <a:ext cx="8770410" cy="1783930"/>
              </a:xfrm>
              <a:prstGeom prst="rect">
                <a:avLst/>
              </a:prstGeom>
            </p:spPr>
            <p:txBody>
              <a:bodyPr wrap="square" lIns="91418" tIns="45710" rIns="91418" bIns="45710">
                <a:spAutoFit/>
              </a:bodyPr>
              <a:lstStyle/>
              <a:p>
                <a:pPr algn="just"/>
                <a:r>
                  <a:rPr lang="es-EC" u="none" dirty="0"/>
                  <a:t>El valor del </a:t>
                </a:r>
                <a:r>
                  <a:rPr lang="es-EC" u="none" dirty="0" err="1"/>
                  <a:t>IdTR</a:t>
                </a:r>
                <a:r>
                  <a:rPr lang="es-EC" u="none" dirty="0"/>
                  <a:t> se lo escogió tomando en cuenta el periodo de retorno de 25 años de la estación más cercana a la ubicación del proyecto en este caso fue la M606 QUITO U. CENTRAL </a:t>
                </a:r>
                <a14:m>
                  <m:oMath xmlns:m="http://schemas.openxmlformats.org/officeDocument/2006/math">
                    <m:sSub>
                      <m:sSubPr>
                        <m:ctrlPr>
                          <a:rPr lang="es-EC" i="1" u="none">
                            <a:latin typeface="Cambria Math"/>
                          </a:rPr>
                        </m:ctrlPr>
                      </m:sSubPr>
                      <m:e>
                        <m:r>
                          <a:rPr lang="es-CL" i="1" u="none">
                            <a:latin typeface="Cambria Math"/>
                          </a:rPr>
                          <m:t>𝐼𝑑</m:t>
                        </m:r>
                      </m:e>
                      <m:sub>
                        <m:r>
                          <a:rPr lang="es-CL" i="1" u="none">
                            <a:latin typeface="Cambria Math"/>
                          </a:rPr>
                          <m:t>𝑇𝑅</m:t>
                        </m:r>
                      </m:sub>
                    </m:sSub>
                    <m:r>
                      <a:rPr lang="es-CL" i="1" u="none">
                        <a:latin typeface="Cambria Math"/>
                      </a:rPr>
                      <m:t>=2.20</m:t>
                    </m:r>
                    <m:r>
                      <a:rPr lang="es-CL" i="1" u="none">
                        <a:latin typeface="Cambria Math"/>
                      </a:rPr>
                      <m:t>𝑚𝑚</m:t>
                    </m:r>
                    <m:r>
                      <a:rPr lang="es-CL" i="1" u="none">
                        <a:latin typeface="Cambria Math"/>
                      </a:rPr>
                      <m:t>/</m:t>
                    </m:r>
                    <m:r>
                      <a:rPr lang="es-CL" i="1" u="none">
                        <a:latin typeface="Cambria Math"/>
                      </a:rPr>
                      <m:t>h</m:t>
                    </m:r>
                  </m:oMath>
                </a14:m>
                <a:endParaRPr lang="es-EC" u="none" dirty="0"/>
              </a:p>
              <a:p>
                <a:pPr algn="just"/>
                <a:r>
                  <a:rPr lang="es-EC" u="none" dirty="0"/>
                  <a:t> </a:t>
                </a:r>
              </a:p>
              <a:p>
                <a:pPr algn="just"/>
                <a14:m>
                  <m:oMathPara xmlns:m="http://schemas.openxmlformats.org/officeDocument/2006/math">
                    <m:oMathParaPr>
                      <m:jc m:val="centerGroup"/>
                    </m:oMathParaPr>
                    <m:oMath xmlns:m="http://schemas.openxmlformats.org/officeDocument/2006/math">
                      <m:sSub>
                        <m:sSubPr>
                          <m:ctrlPr>
                            <a:rPr lang="es-EC" b="1" i="1" u="none">
                              <a:latin typeface="Cambria Math"/>
                            </a:rPr>
                          </m:ctrlPr>
                        </m:sSubPr>
                        <m:e>
                          <m:r>
                            <a:rPr lang="es-CL" b="1" i="1" u="none">
                              <a:latin typeface="Cambria Math"/>
                            </a:rPr>
                            <m:t>𝑰</m:t>
                          </m:r>
                        </m:e>
                        <m:sub>
                          <m:r>
                            <a:rPr lang="es-CL" b="1" i="1" u="none">
                              <a:latin typeface="Cambria Math"/>
                            </a:rPr>
                            <m:t>𝑻𝑹</m:t>
                          </m:r>
                        </m:sub>
                      </m:sSub>
                      <m:r>
                        <a:rPr lang="es-CL" i="1" u="none">
                          <a:latin typeface="Cambria Math"/>
                        </a:rPr>
                        <m:t>=138.01∗2.20∗</m:t>
                      </m:r>
                      <m:sSup>
                        <m:sSupPr>
                          <m:ctrlPr>
                            <a:rPr lang="es-EC" i="1" u="none">
                              <a:latin typeface="Cambria Math"/>
                            </a:rPr>
                          </m:ctrlPr>
                        </m:sSupPr>
                        <m:e>
                          <m:r>
                            <a:rPr lang="es-CL" i="1" u="none">
                              <a:latin typeface="Cambria Math"/>
                            </a:rPr>
                            <m:t>10</m:t>
                          </m:r>
                        </m:e>
                        <m:sup>
                          <m:r>
                            <a:rPr lang="es-CL" i="1" u="none">
                              <a:latin typeface="Cambria Math"/>
                            </a:rPr>
                            <m:t>−0.8935</m:t>
                          </m:r>
                        </m:sup>
                      </m:sSup>
                    </m:oMath>
                  </m:oMathPara>
                </a14:m>
                <a:endParaRPr lang="es-EC" u="none" dirty="0"/>
              </a:p>
              <a:p>
                <a:pPr algn="just"/>
                <a14:m>
                  <m:oMathPara xmlns:m="http://schemas.openxmlformats.org/officeDocument/2006/math">
                    <m:oMathParaPr>
                      <m:jc m:val="centerGroup"/>
                    </m:oMathParaPr>
                    <m:oMath xmlns:m="http://schemas.openxmlformats.org/officeDocument/2006/math">
                      <m:sSub>
                        <m:sSubPr>
                          <m:ctrlPr>
                            <a:rPr lang="es-EC" b="1" i="1" u="none">
                              <a:latin typeface="Cambria Math"/>
                            </a:rPr>
                          </m:ctrlPr>
                        </m:sSubPr>
                        <m:e>
                          <m:r>
                            <a:rPr lang="es-CL" b="1" i="1" u="none">
                              <a:latin typeface="Cambria Math"/>
                            </a:rPr>
                            <m:t>𝑰</m:t>
                          </m:r>
                        </m:e>
                        <m:sub>
                          <m:r>
                            <a:rPr lang="es-CL" b="1" i="1" u="none">
                              <a:latin typeface="Cambria Math"/>
                            </a:rPr>
                            <m:t>𝑻𝑹</m:t>
                          </m:r>
                        </m:sub>
                      </m:sSub>
                      <m:r>
                        <a:rPr lang="es-CL" b="1" i="1" u="none">
                          <a:latin typeface="Cambria Math"/>
                        </a:rPr>
                        <m:t>=</m:t>
                      </m:r>
                      <m:r>
                        <a:rPr lang="es-CL" i="1" u="none">
                          <a:latin typeface="Cambria Math"/>
                        </a:rPr>
                        <m:t>98.66</m:t>
                      </m:r>
                      <m:r>
                        <a:rPr lang="es-CL" i="1" u="none">
                          <a:latin typeface="Cambria Math"/>
                        </a:rPr>
                        <m:t>𝑚𝑚</m:t>
                      </m:r>
                      <m:r>
                        <a:rPr lang="es-CL" i="1" u="none">
                          <a:latin typeface="Cambria Math"/>
                        </a:rPr>
                        <m:t>/</m:t>
                      </m:r>
                      <m:r>
                        <a:rPr lang="es-CL" i="1" u="none">
                          <a:latin typeface="Cambria Math"/>
                        </a:rPr>
                        <m:t>h</m:t>
                      </m:r>
                    </m:oMath>
                  </m:oMathPara>
                </a14:m>
                <a:endParaRPr lang="es-EC" u="none" dirty="0"/>
              </a:p>
            </p:txBody>
          </p:sp>
        </mc:Choice>
        <mc:Fallback xmlns="">
          <p:sp>
            <p:nvSpPr>
              <p:cNvPr id="11" name="10 Rectángulo"/>
              <p:cNvSpPr>
                <a:spLocks noRot="1" noChangeAspect="1" noMove="1" noResize="1" noEditPoints="1" noAdjustHandles="1" noChangeArrowheads="1" noChangeShapeType="1" noTextEdit="1"/>
              </p:cNvSpPr>
              <p:nvPr/>
            </p:nvSpPr>
            <p:spPr>
              <a:xfrm>
                <a:off x="99391" y="3597759"/>
                <a:ext cx="8770410" cy="1783930"/>
              </a:xfrm>
              <a:prstGeom prst="rect">
                <a:avLst/>
              </a:prstGeom>
              <a:blipFill rotWithShape="1">
                <a:blip r:embed="rId3"/>
                <a:stretch>
                  <a:fillRect l="-556" t="-1706" r="-625" b="-2048"/>
                </a:stretch>
              </a:blipFill>
            </p:spPr>
            <p:txBody>
              <a:bodyPr/>
              <a:lstStyle/>
              <a:p>
                <a:r>
                  <a:rPr lang="es-EC">
                    <a:noFill/>
                  </a:rPr>
                  <a:t> </a:t>
                </a:r>
              </a:p>
            </p:txBody>
          </p:sp>
        </mc:Fallback>
      </mc:AlternateContent>
    </p:spTree>
    <p:extLst>
      <p:ext uri="{BB962C8B-B14F-4D97-AF65-F5344CB8AC3E}">
        <p14:creationId xmlns:p14="http://schemas.microsoft.com/office/powerpoint/2010/main" val="2529107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141387" y="692153"/>
            <a:ext cx="7603067" cy="369312"/>
          </a:xfrm>
          <a:prstGeom prst="rect">
            <a:avLst/>
          </a:prstGeom>
          <a:noFill/>
        </p:spPr>
        <p:txBody>
          <a:bodyPr wrap="square" lIns="91418" tIns="45710" rIns="91418" bIns="45710" rtlCol="0">
            <a:spAutoFit/>
          </a:bodyPr>
          <a:lstStyle/>
          <a:p>
            <a:r>
              <a:rPr lang="es-EC" b="1" u="none" dirty="0" smtClean="0"/>
              <a:t>Diseño Hidráulico</a:t>
            </a:r>
            <a:endParaRPr lang="es-EC" b="1" u="none" dirty="0"/>
          </a:p>
        </p:txBody>
      </p:sp>
      <p:sp>
        <p:nvSpPr>
          <p:cNvPr id="4" name="3 Rectángulo"/>
          <p:cNvSpPr/>
          <p:nvPr/>
        </p:nvSpPr>
        <p:spPr>
          <a:xfrm>
            <a:off x="141387" y="1187602"/>
            <a:ext cx="8787344" cy="646311"/>
          </a:xfrm>
          <a:prstGeom prst="rect">
            <a:avLst/>
          </a:prstGeom>
        </p:spPr>
        <p:txBody>
          <a:bodyPr wrap="square" lIns="91418" tIns="45710" rIns="91418" bIns="45710">
            <a:spAutoFit/>
          </a:bodyPr>
          <a:lstStyle/>
          <a:p>
            <a:pPr algn="just"/>
            <a:r>
              <a:rPr lang="es-EC" u="none" dirty="0"/>
              <a:t>Se </a:t>
            </a:r>
            <a:r>
              <a:rPr lang="es-EC" u="none" dirty="0" smtClean="0"/>
              <a:t>calculó </a:t>
            </a:r>
            <a:r>
              <a:rPr lang="es-EC" u="none" dirty="0"/>
              <a:t>el caudal hidrológico que se aportará a la cuneta y </a:t>
            </a:r>
            <a:r>
              <a:rPr lang="es-EC" u="none" dirty="0" smtClean="0"/>
              <a:t>el </a:t>
            </a:r>
            <a:r>
              <a:rPr lang="es-EC" u="none" dirty="0"/>
              <a:t>caudal </a:t>
            </a:r>
            <a:r>
              <a:rPr lang="es-EC" u="none" dirty="0" smtClean="0"/>
              <a:t>hidráulico </a:t>
            </a:r>
            <a:r>
              <a:rPr lang="es-EC" u="none" dirty="0"/>
              <a:t>que soporta la cuneta con las dimensiones propuestas para el </a:t>
            </a:r>
            <a:r>
              <a:rPr lang="es-EC" u="none" dirty="0" smtClean="0"/>
              <a:t>proyecto</a:t>
            </a:r>
            <a:r>
              <a:rPr lang="es-EC" u="none" dirty="0"/>
              <a:t>.</a:t>
            </a:r>
          </a:p>
        </p:txBody>
      </p:sp>
      <mc:AlternateContent xmlns:mc="http://schemas.openxmlformats.org/markup-compatibility/2006" xmlns:a14="http://schemas.microsoft.com/office/drawing/2010/main">
        <mc:Choice Requires="a14">
          <p:sp>
            <p:nvSpPr>
              <p:cNvPr id="5" name="4 Rectángulo"/>
              <p:cNvSpPr/>
              <p:nvPr/>
            </p:nvSpPr>
            <p:spPr>
              <a:xfrm>
                <a:off x="1307114" y="3122635"/>
                <a:ext cx="1361077" cy="554960"/>
              </a:xfrm>
              <a:prstGeom prst="rect">
                <a:avLst/>
              </a:prstGeom>
            </p:spPr>
            <p:txBody>
              <a:bodyPr wrap="none" lIns="91418" tIns="45710" rIns="91418" bIns="45710">
                <a:spAutoFit/>
              </a:bodyPr>
              <a:lstStyle/>
              <a:p>
                <a:pPr/>
                <a14:m>
                  <m:oMathPara xmlns:m="http://schemas.openxmlformats.org/officeDocument/2006/math">
                    <m:oMathParaPr>
                      <m:jc m:val="centerGroup"/>
                    </m:oMathParaPr>
                    <m:oMath xmlns:m="http://schemas.openxmlformats.org/officeDocument/2006/math">
                      <m:r>
                        <a:rPr lang="es-EC" sz="1600" i="1" u="none">
                          <a:latin typeface="Cambria Math"/>
                        </a:rPr>
                        <m:t>𝑄</m:t>
                      </m:r>
                      <m:r>
                        <a:rPr lang="es-EC" sz="1600" i="1" u="none">
                          <a:latin typeface="Cambria Math"/>
                        </a:rPr>
                        <m:t>=</m:t>
                      </m:r>
                      <m:f>
                        <m:fPr>
                          <m:ctrlPr>
                            <a:rPr lang="es-EC" sz="1600" i="1" u="none">
                              <a:latin typeface="Cambria Math"/>
                            </a:rPr>
                          </m:ctrlPr>
                        </m:fPr>
                        <m:num>
                          <m:r>
                            <a:rPr lang="es-EC" sz="1600" i="1" u="none">
                              <a:latin typeface="Cambria Math"/>
                            </a:rPr>
                            <m:t>𝐶</m:t>
                          </m:r>
                          <m:r>
                            <a:rPr lang="es-EC" sz="1600" i="1" u="none">
                              <a:latin typeface="Cambria Math"/>
                            </a:rPr>
                            <m:t>∗</m:t>
                          </m:r>
                          <m:r>
                            <a:rPr lang="es-EC" sz="1600" i="1" u="none">
                              <a:latin typeface="Cambria Math"/>
                            </a:rPr>
                            <m:t>𝐼</m:t>
                          </m:r>
                          <m:r>
                            <a:rPr lang="es-EC" sz="1600" i="1" u="none">
                              <a:latin typeface="Cambria Math"/>
                            </a:rPr>
                            <m:t>∗</m:t>
                          </m:r>
                          <m:r>
                            <a:rPr lang="es-EC" sz="1600" i="1" u="none">
                              <a:latin typeface="Cambria Math"/>
                            </a:rPr>
                            <m:t>𝐴</m:t>
                          </m:r>
                        </m:num>
                        <m:den>
                          <m:r>
                            <a:rPr lang="es-EC" sz="1600" i="1" u="none">
                              <a:latin typeface="Cambria Math"/>
                            </a:rPr>
                            <m:t>360</m:t>
                          </m:r>
                        </m:den>
                      </m:f>
                    </m:oMath>
                  </m:oMathPara>
                </a14:m>
                <a:endParaRPr lang="es-EC" sz="1600" u="none" dirty="0"/>
              </a:p>
            </p:txBody>
          </p:sp>
        </mc:Choice>
        <mc:Fallback xmlns="">
          <p:sp>
            <p:nvSpPr>
              <p:cNvPr id="5" name="4 Rectángulo"/>
              <p:cNvSpPr>
                <a:spLocks noRot="1" noChangeAspect="1" noMove="1" noResize="1" noEditPoints="1" noAdjustHandles="1" noChangeArrowheads="1" noChangeShapeType="1" noTextEdit="1"/>
              </p:cNvSpPr>
              <p:nvPr/>
            </p:nvSpPr>
            <p:spPr>
              <a:xfrm>
                <a:off x="1307114" y="3122635"/>
                <a:ext cx="1361077" cy="554960"/>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41387" y="3909647"/>
                <a:ext cx="3692525" cy="1052404"/>
              </a:xfrm>
              <a:prstGeom prst="rect">
                <a:avLst/>
              </a:prstGeom>
            </p:spPr>
            <p:txBody>
              <a:bodyPr wrap="square" lIns="91418" tIns="45710" rIns="91418" bIns="45710">
                <a:spAutoFit/>
              </a:bodyPr>
              <a:lstStyle/>
              <a:p>
                <a:pPr/>
                <a14:m>
                  <m:oMathPara xmlns:m="http://schemas.openxmlformats.org/officeDocument/2006/math">
                    <m:oMathParaPr>
                      <m:jc m:val="centerGroup"/>
                    </m:oMathParaPr>
                    <m:oMath xmlns:m="http://schemas.openxmlformats.org/officeDocument/2006/math">
                      <m:r>
                        <a:rPr lang="es-EC" sz="1600" i="1" u="none">
                          <a:latin typeface="Cambria Math"/>
                        </a:rPr>
                        <m:t>𝑄</m:t>
                      </m:r>
                      <m:r>
                        <a:rPr lang="es-EC" sz="1600" i="1" u="none">
                          <a:latin typeface="Cambria Math"/>
                        </a:rPr>
                        <m:t>=</m:t>
                      </m:r>
                      <m:f>
                        <m:fPr>
                          <m:ctrlPr>
                            <a:rPr lang="es-EC" sz="1600" i="1" u="none">
                              <a:latin typeface="Cambria Math"/>
                            </a:rPr>
                          </m:ctrlPr>
                        </m:fPr>
                        <m:num>
                          <m:r>
                            <a:rPr lang="es-EC" sz="1600" i="1" u="none">
                              <a:latin typeface="Cambria Math"/>
                            </a:rPr>
                            <m:t>0.50∗98.66</m:t>
                          </m:r>
                          <m:r>
                            <a:rPr lang="es-EC" sz="1600" i="1" u="none">
                              <a:latin typeface="Cambria Math"/>
                            </a:rPr>
                            <m:t>𝑚𝑚</m:t>
                          </m:r>
                          <m:r>
                            <a:rPr lang="es-EC" sz="1600" i="1" u="none">
                              <a:latin typeface="Cambria Math"/>
                            </a:rPr>
                            <m:t>/</m:t>
                          </m:r>
                          <m:r>
                            <a:rPr lang="es-EC" sz="1600" i="1" u="none">
                              <a:latin typeface="Cambria Math"/>
                            </a:rPr>
                            <m:t>h</m:t>
                          </m:r>
                          <m:r>
                            <a:rPr lang="es-EC" sz="1600" i="1" u="none">
                              <a:latin typeface="Cambria Math"/>
                            </a:rPr>
                            <m:t>∗0.28</m:t>
                          </m:r>
                          <m:r>
                            <a:rPr lang="es-EC" sz="1600" i="1" u="none">
                              <a:latin typeface="Cambria Math"/>
                            </a:rPr>
                            <m:t>h𝑎</m:t>
                          </m:r>
                        </m:num>
                        <m:den>
                          <m:r>
                            <a:rPr lang="es-EC" sz="1600" i="1" u="none">
                              <a:latin typeface="Cambria Math"/>
                            </a:rPr>
                            <m:t>360</m:t>
                          </m:r>
                        </m:den>
                      </m:f>
                    </m:oMath>
                  </m:oMathPara>
                </a14:m>
                <a:endParaRPr lang="es-EC" sz="1600" u="none" dirty="0"/>
              </a:p>
              <a:p>
                <a:r>
                  <a:rPr lang="es-EC" sz="1600" u="none" dirty="0"/>
                  <a:t> </a:t>
                </a:r>
              </a:p>
              <a:p>
                <a:pPr/>
                <a14:m>
                  <m:oMathPara xmlns:m="http://schemas.openxmlformats.org/officeDocument/2006/math">
                    <m:oMathParaPr>
                      <m:jc m:val="centerGroup"/>
                    </m:oMathParaPr>
                    <m:oMath xmlns:m="http://schemas.openxmlformats.org/officeDocument/2006/math">
                      <m:r>
                        <a:rPr lang="es-EC" sz="1600" i="1" u="none">
                          <a:latin typeface="Cambria Math"/>
                        </a:rPr>
                        <m:t>𝑄</m:t>
                      </m:r>
                      <m:r>
                        <a:rPr lang="es-EC" sz="1600" i="1" u="none">
                          <a:latin typeface="Cambria Math"/>
                        </a:rPr>
                        <m:t>=0.04</m:t>
                      </m:r>
                      <m:r>
                        <a:rPr lang="es-EC" sz="1600" i="1" u="none">
                          <a:latin typeface="Cambria Math"/>
                        </a:rPr>
                        <m:t>𝑚</m:t>
                      </m:r>
                      <m:r>
                        <a:rPr lang="es-EC" sz="1600" i="1" u="none">
                          <a:latin typeface="Cambria Math"/>
                        </a:rPr>
                        <m:t>3/</m:t>
                      </m:r>
                      <m:r>
                        <a:rPr lang="es-EC" sz="1600" i="1" u="none">
                          <a:latin typeface="Cambria Math"/>
                        </a:rPr>
                        <m:t>𝑠𝑒𝑔</m:t>
                      </m:r>
                    </m:oMath>
                  </m:oMathPara>
                </a14:m>
                <a:endParaRPr lang="es-EC" sz="1600" u="none" dirty="0"/>
              </a:p>
            </p:txBody>
          </p:sp>
        </mc:Choice>
        <mc:Fallback xmlns="">
          <p:sp>
            <p:nvSpPr>
              <p:cNvPr id="7" name="6 Rectángulo"/>
              <p:cNvSpPr>
                <a:spLocks noRot="1" noChangeAspect="1" noMove="1" noResize="1" noEditPoints="1" noAdjustHandles="1" noChangeArrowheads="1" noChangeShapeType="1" noTextEdit="1"/>
              </p:cNvSpPr>
              <p:nvPr/>
            </p:nvSpPr>
            <p:spPr>
              <a:xfrm>
                <a:off x="141387" y="3909647"/>
                <a:ext cx="3692525" cy="1052404"/>
              </a:xfrm>
              <a:prstGeom prst="rect">
                <a:avLst/>
              </a:prstGeom>
              <a:blipFill rotWithShape="1">
                <a:blip r:embed="rId3"/>
                <a:stretch>
                  <a:fillRect b="-2890"/>
                </a:stretch>
              </a:blipFill>
            </p:spPr>
            <p:txBody>
              <a:bodyPr/>
              <a:lstStyle/>
              <a:p>
                <a:r>
                  <a:rPr lang="es-EC">
                    <a:noFill/>
                  </a:rPr>
                  <a:t> </a:t>
                </a:r>
              </a:p>
            </p:txBody>
          </p:sp>
        </mc:Fallback>
      </mc:AlternateContent>
      <p:sp>
        <p:nvSpPr>
          <p:cNvPr id="12" name="11 Rectángulo"/>
          <p:cNvSpPr/>
          <p:nvPr/>
        </p:nvSpPr>
        <p:spPr>
          <a:xfrm>
            <a:off x="225232" y="2414601"/>
            <a:ext cx="3608636" cy="369312"/>
          </a:xfrm>
          <a:prstGeom prst="rect">
            <a:avLst/>
          </a:prstGeom>
        </p:spPr>
        <p:txBody>
          <a:bodyPr wrap="none" lIns="91418" tIns="45710" rIns="91418" bIns="45710">
            <a:spAutoFit/>
          </a:bodyPr>
          <a:lstStyle/>
          <a:p>
            <a:r>
              <a:rPr lang="es-EC" b="1" u="none" dirty="0"/>
              <a:t>Cálculo del caudal hidrológico:</a:t>
            </a:r>
            <a:endParaRPr lang="es-EC" u="none" dirty="0"/>
          </a:p>
        </p:txBody>
      </p:sp>
      <p:sp>
        <p:nvSpPr>
          <p:cNvPr id="13" name="12 Rectángulo"/>
          <p:cNvSpPr/>
          <p:nvPr/>
        </p:nvSpPr>
        <p:spPr>
          <a:xfrm>
            <a:off x="4589462" y="2372268"/>
            <a:ext cx="3454747" cy="369312"/>
          </a:xfrm>
          <a:prstGeom prst="rect">
            <a:avLst/>
          </a:prstGeom>
        </p:spPr>
        <p:txBody>
          <a:bodyPr wrap="none" lIns="91418" tIns="45710" rIns="91418" bIns="45710">
            <a:spAutoFit/>
          </a:bodyPr>
          <a:lstStyle/>
          <a:p>
            <a:r>
              <a:rPr lang="es-EC" b="1" u="none" dirty="0"/>
              <a:t>Cálculo del caudal </a:t>
            </a:r>
            <a:r>
              <a:rPr lang="es-EC" b="1" u="none" dirty="0" smtClean="0"/>
              <a:t>hidráulico:</a:t>
            </a:r>
            <a:endParaRPr lang="es-EC" u="none" dirty="0"/>
          </a:p>
        </p:txBody>
      </p:sp>
      <mc:AlternateContent xmlns:mc="http://schemas.openxmlformats.org/markup-compatibility/2006" xmlns:a14="http://schemas.microsoft.com/office/drawing/2010/main">
        <mc:Choice Requires="a14">
          <p:sp>
            <p:nvSpPr>
              <p:cNvPr id="14" name="13 Rectángulo"/>
              <p:cNvSpPr/>
              <p:nvPr/>
            </p:nvSpPr>
            <p:spPr>
              <a:xfrm>
                <a:off x="5199887" y="2898664"/>
                <a:ext cx="2233945" cy="447943"/>
              </a:xfrm>
              <a:prstGeom prst="rect">
                <a:avLst/>
              </a:prstGeom>
            </p:spPr>
            <p:txBody>
              <a:bodyPr wrap="none" lIns="91418" tIns="45710" rIns="91418" bIns="45710">
                <a:spAutoFit/>
              </a:bodyPr>
              <a:lstStyle/>
              <a:p>
                <a:r>
                  <a:rPr lang="es-EC" sz="1600" u="none" dirty="0"/>
                  <a:t> </a:t>
                </a:r>
                <a14:m>
                  <m:oMath xmlns:m="http://schemas.openxmlformats.org/officeDocument/2006/math">
                    <m:r>
                      <a:rPr lang="es-EC" sz="1600" i="1" u="none">
                        <a:latin typeface="Cambria Math"/>
                      </a:rPr>
                      <m:t>𝑄</m:t>
                    </m:r>
                    <m:r>
                      <a:rPr lang="es-EC" sz="1600" i="1" u="none">
                        <a:latin typeface="Cambria Math"/>
                      </a:rPr>
                      <m:t>=</m:t>
                    </m:r>
                    <m:f>
                      <m:fPr>
                        <m:ctrlPr>
                          <a:rPr lang="es-EC" sz="1600" i="1" u="none">
                            <a:latin typeface="Cambria Math"/>
                          </a:rPr>
                        </m:ctrlPr>
                      </m:fPr>
                      <m:num>
                        <m:r>
                          <a:rPr lang="es-EC" sz="1600" i="1" u="none">
                            <a:latin typeface="Cambria Math"/>
                          </a:rPr>
                          <m:t>1</m:t>
                        </m:r>
                      </m:num>
                      <m:den>
                        <m:r>
                          <a:rPr lang="es-EC" sz="1600" i="1" u="none">
                            <a:latin typeface="Cambria Math"/>
                          </a:rPr>
                          <m:t>𝑛</m:t>
                        </m:r>
                      </m:den>
                    </m:f>
                    <m:r>
                      <a:rPr lang="es-EC" sz="1600" i="1" u="none">
                        <a:latin typeface="Cambria Math"/>
                      </a:rPr>
                      <m:t>∗</m:t>
                    </m:r>
                    <m:r>
                      <a:rPr lang="es-EC" sz="1600" i="1" u="none">
                        <a:latin typeface="Cambria Math"/>
                      </a:rPr>
                      <m:t>𝐴</m:t>
                    </m:r>
                    <m:r>
                      <a:rPr lang="es-EC" sz="1600" i="1" u="none">
                        <a:latin typeface="Cambria Math"/>
                      </a:rPr>
                      <m:t>∗</m:t>
                    </m:r>
                    <m:sSup>
                      <m:sSupPr>
                        <m:ctrlPr>
                          <a:rPr lang="es-EC" sz="1600" i="1" u="none">
                            <a:latin typeface="Cambria Math"/>
                          </a:rPr>
                        </m:ctrlPr>
                      </m:sSupPr>
                      <m:e>
                        <m:r>
                          <a:rPr lang="es-EC" sz="1600" i="1" u="none">
                            <a:latin typeface="Cambria Math"/>
                          </a:rPr>
                          <m:t>𝑅</m:t>
                        </m:r>
                      </m:e>
                      <m:sup>
                        <m:r>
                          <a:rPr lang="es-EC" sz="1600" i="1" u="none">
                            <a:latin typeface="Cambria Math"/>
                          </a:rPr>
                          <m:t>2/3</m:t>
                        </m:r>
                      </m:sup>
                    </m:sSup>
                    <m:r>
                      <a:rPr lang="es-EC" sz="1600" i="1" u="none">
                        <a:latin typeface="Cambria Math"/>
                      </a:rPr>
                      <m:t>∗</m:t>
                    </m:r>
                    <m:sSup>
                      <m:sSupPr>
                        <m:ctrlPr>
                          <a:rPr lang="es-EC" sz="1600" i="1" u="none">
                            <a:latin typeface="Cambria Math"/>
                          </a:rPr>
                        </m:ctrlPr>
                      </m:sSupPr>
                      <m:e>
                        <m:r>
                          <a:rPr lang="es-EC" sz="1600" i="1" u="none">
                            <a:latin typeface="Cambria Math"/>
                          </a:rPr>
                          <m:t>𝑆</m:t>
                        </m:r>
                      </m:e>
                      <m:sup>
                        <m:r>
                          <a:rPr lang="es-EC" sz="1600" i="1" u="none">
                            <a:latin typeface="Cambria Math"/>
                          </a:rPr>
                          <m:t>1/2</m:t>
                        </m:r>
                      </m:sup>
                    </m:sSup>
                  </m:oMath>
                </a14:m>
                <a:r>
                  <a:rPr lang="es-EC" sz="1600" u="none" dirty="0"/>
                  <a:t> </a:t>
                </a:r>
              </a:p>
            </p:txBody>
          </p:sp>
        </mc:Choice>
        <mc:Fallback xmlns="">
          <p:sp>
            <p:nvSpPr>
              <p:cNvPr id="14" name="13 Rectángulo"/>
              <p:cNvSpPr>
                <a:spLocks noRot="1" noChangeAspect="1" noMove="1" noResize="1" noEditPoints="1" noAdjustHandles="1" noChangeArrowheads="1" noChangeShapeType="1" noTextEdit="1"/>
              </p:cNvSpPr>
              <p:nvPr/>
            </p:nvSpPr>
            <p:spPr>
              <a:xfrm>
                <a:off x="5199887" y="2898664"/>
                <a:ext cx="2233945" cy="44794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4149391" y="3433328"/>
                <a:ext cx="4572000" cy="2463495"/>
              </a:xfrm>
              <a:prstGeom prst="rect">
                <a:avLst/>
              </a:prstGeom>
            </p:spPr>
            <p:txBody>
              <a:bodyPr lIns="91418" tIns="45710" rIns="91418" bIns="45710">
                <a:spAutoFit/>
              </a:bodyPr>
              <a:lstStyle/>
              <a:p>
                <a:pPr/>
                <a14:m>
                  <m:oMathPara xmlns:m="http://schemas.openxmlformats.org/officeDocument/2006/math">
                    <m:oMathParaPr>
                      <m:jc m:val="centerGroup"/>
                    </m:oMathParaPr>
                    <m:oMath xmlns:m="http://schemas.openxmlformats.org/officeDocument/2006/math">
                      <m:r>
                        <a:rPr lang="es-EC" sz="1600" i="1" u="none">
                          <a:latin typeface="Cambria Math"/>
                        </a:rPr>
                        <m:t>𝑅</m:t>
                      </m:r>
                      <m:r>
                        <a:rPr lang="es-EC" sz="1600" i="1" u="none">
                          <a:latin typeface="Cambria Math"/>
                        </a:rPr>
                        <m:t>=</m:t>
                      </m:r>
                      <m:f>
                        <m:fPr>
                          <m:ctrlPr>
                            <a:rPr lang="es-EC" sz="1600" i="1" u="none">
                              <a:latin typeface="Cambria Math"/>
                            </a:rPr>
                          </m:ctrlPr>
                        </m:fPr>
                        <m:num>
                          <m:r>
                            <a:rPr lang="es-EC" sz="1600" i="1" u="none">
                              <a:latin typeface="Cambria Math"/>
                            </a:rPr>
                            <m:t>𝐴</m:t>
                          </m:r>
                        </m:num>
                        <m:den>
                          <m:r>
                            <a:rPr lang="es-EC" sz="1600" i="1" u="none">
                              <a:latin typeface="Cambria Math"/>
                            </a:rPr>
                            <m:t>𝑃</m:t>
                          </m:r>
                        </m:den>
                      </m:f>
                      <m:r>
                        <a:rPr lang="es-EC" sz="1600" i="1" u="none">
                          <a:latin typeface="Cambria Math"/>
                        </a:rPr>
                        <m:t>=0.061</m:t>
                      </m:r>
                    </m:oMath>
                  </m:oMathPara>
                </a14:m>
                <a:endParaRPr lang="es-EC" sz="1600" u="none" dirty="0"/>
              </a:p>
              <a:p>
                <a:r>
                  <a:rPr lang="es-EC" sz="1600" u="none" dirty="0"/>
                  <a:t> </a:t>
                </a:r>
              </a:p>
              <a:p>
                <a:pPr/>
                <a14:m>
                  <m:oMathPara xmlns:m="http://schemas.openxmlformats.org/officeDocument/2006/math">
                    <m:oMathParaPr>
                      <m:jc m:val="centerGroup"/>
                    </m:oMathParaPr>
                    <m:oMath xmlns:m="http://schemas.openxmlformats.org/officeDocument/2006/math">
                      <m:r>
                        <a:rPr lang="es-EC" sz="1600" i="1" u="none">
                          <a:latin typeface="Cambria Math"/>
                        </a:rPr>
                        <m:t>𝑄</m:t>
                      </m:r>
                      <m:r>
                        <a:rPr lang="es-EC" sz="1600" i="1" u="none">
                          <a:latin typeface="Cambria Math"/>
                        </a:rPr>
                        <m:t>=</m:t>
                      </m:r>
                      <m:f>
                        <m:fPr>
                          <m:ctrlPr>
                            <a:rPr lang="es-EC" sz="1600" i="1" u="none">
                              <a:latin typeface="Cambria Math"/>
                            </a:rPr>
                          </m:ctrlPr>
                        </m:fPr>
                        <m:num>
                          <m:r>
                            <a:rPr lang="es-EC" sz="1600" i="1" u="none">
                              <a:latin typeface="Cambria Math"/>
                            </a:rPr>
                            <m:t>1</m:t>
                          </m:r>
                        </m:num>
                        <m:den>
                          <m:r>
                            <a:rPr lang="es-EC" sz="1600" i="1" u="none">
                              <a:latin typeface="Cambria Math"/>
                            </a:rPr>
                            <m:t>𝑛</m:t>
                          </m:r>
                        </m:den>
                      </m:f>
                      <m:r>
                        <a:rPr lang="es-EC" sz="1600" i="1" u="none">
                          <a:latin typeface="Cambria Math"/>
                        </a:rPr>
                        <m:t>∗</m:t>
                      </m:r>
                      <m:r>
                        <a:rPr lang="es-EC" sz="1600" i="1" u="none">
                          <a:latin typeface="Cambria Math"/>
                        </a:rPr>
                        <m:t>𝐴</m:t>
                      </m:r>
                      <m:r>
                        <a:rPr lang="es-EC" sz="1600" i="1" u="none">
                          <a:latin typeface="Cambria Math"/>
                        </a:rPr>
                        <m:t>∗</m:t>
                      </m:r>
                      <m:sSup>
                        <m:sSupPr>
                          <m:ctrlPr>
                            <a:rPr lang="es-EC" sz="1600" i="1" u="none">
                              <a:latin typeface="Cambria Math"/>
                            </a:rPr>
                          </m:ctrlPr>
                        </m:sSupPr>
                        <m:e>
                          <m:r>
                            <a:rPr lang="es-EC" sz="1600" i="1" u="none">
                              <a:latin typeface="Cambria Math"/>
                            </a:rPr>
                            <m:t>𝑅</m:t>
                          </m:r>
                        </m:e>
                        <m:sup>
                          <m:r>
                            <a:rPr lang="es-EC" sz="1600" i="1" u="none">
                              <a:latin typeface="Cambria Math"/>
                            </a:rPr>
                            <m:t>2/3</m:t>
                          </m:r>
                        </m:sup>
                      </m:sSup>
                      <m:r>
                        <a:rPr lang="es-EC" sz="1600" i="1" u="none">
                          <a:latin typeface="Cambria Math"/>
                        </a:rPr>
                        <m:t>∗</m:t>
                      </m:r>
                      <m:sSup>
                        <m:sSupPr>
                          <m:ctrlPr>
                            <a:rPr lang="es-EC" sz="1600" i="1" u="none">
                              <a:latin typeface="Cambria Math"/>
                            </a:rPr>
                          </m:ctrlPr>
                        </m:sSupPr>
                        <m:e>
                          <m:r>
                            <a:rPr lang="es-EC" sz="1600" i="1" u="none">
                              <a:latin typeface="Cambria Math"/>
                            </a:rPr>
                            <m:t>𝑆</m:t>
                          </m:r>
                        </m:e>
                        <m:sup>
                          <m:r>
                            <a:rPr lang="es-EC" sz="1600" i="1" u="none">
                              <a:latin typeface="Cambria Math"/>
                            </a:rPr>
                            <m:t>1/2</m:t>
                          </m:r>
                        </m:sup>
                      </m:sSup>
                    </m:oMath>
                  </m:oMathPara>
                </a14:m>
                <a:endParaRPr lang="es-EC" sz="1600" u="none" dirty="0"/>
              </a:p>
              <a:p>
                <a:r>
                  <a:rPr lang="es-EC" sz="1600" u="none" dirty="0"/>
                  <a:t> </a:t>
                </a:r>
              </a:p>
              <a:p>
                <a:pPr/>
                <a14:m>
                  <m:oMathPara xmlns:m="http://schemas.openxmlformats.org/officeDocument/2006/math">
                    <m:oMathParaPr>
                      <m:jc m:val="centerGroup"/>
                    </m:oMathParaPr>
                    <m:oMath xmlns:m="http://schemas.openxmlformats.org/officeDocument/2006/math">
                      <m:r>
                        <a:rPr lang="es-EC" sz="1600" i="1" u="none">
                          <a:latin typeface="Cambria Math"/>
                        </a:rPr>
                        <m:t>𝑄</m:t>
                      </m:r>
                      <m:r>
                        <a:rPr lang="es-EC" sz="1600" i="1" u="none">
                          <a:latin typeface="Cambria Math"/>
                        </a:rPr>
                        <m:t>=</m:t>
                      </m:r>
                      <m:f>
                        <m:fPr>
                          <m:ctrlPr>
                            <a:rPr lang="es-EC" sz="1600" i="1" u="none">
                              <a:latin typeface="Cambria Math"/>
                            </a:rPr>
                          </m:ctrlPr>
                        </m:fPr>
                        <m:num>
                          <m:r>
                            <a:rPr lang="es-EC" sz="1600" i="1" u="none">
                              <a:latin typeface="Cambria Math"/>
                            </a:rPr>
                            <m:t>1</m:t>
                          </m:r>
                        </m:num>
                        <m:den>
                          <m:r>
                            <a:rPr lang="es-EC" sz="1600" i="1" u="none">
                              <a:latin typeface="Cambria Math"/>
                            </a:rPr>
                            <m:t>0.013</m:t>
                          </m:r>
                        </m:den>
                      </m:f>
                      <m:r>
                        <a:rPr lang="es-EC" sz="1600" i="1" u="none">
                          <a:latin typeface="Cambria Math"/>
                        </a:rPr>
                        <m:t>∗0.039</m:t>
                      </m:r>
                      <m:sSup>
                        <m:sSupPr>
                          <m:ctrlPr>
                            <a:rPr lang="es-EC" sz="1600" i="1" u="none">
                              <a:latin typeface="Cambria Math"/>
                            </a:rPr>
                          </m:ctrlPr>
                        </m:sSupPr>
                        <m:e>
                          <m:r>
                            <a:rPr lang="es-EC" sz="1600" i="1" u="none">
                              <a:latin typeface="Cambria Math"/>
                            </a:rPr>
                            <m:t>∗0.061</m:t>
                          </m:r>
                        </m:e>
                        <m:sup>
                          <m:r>
                            <a:rPr lang="es-EC" sz="1600" i="1" u="none">
                              <a:latin typeface="Cambria Math"/>
                            </a:rPr>
                            <m:t>2/3</m:t>
                          </m:r>
                        </m:sup>
                      </m:sSup>
                      <m:r>
                        <a:rPr lang="es-EC" sz="1600" i="1" u="none">
                          <a:latin typeface="Cambria Math"/>
                        </a:rPr>
                        <m:t>∗</m:t>
                      </m:r>
                      <m:sSup>
                        <m:sSupPr>
                          <m:ctrlPr>
                            <a:rPr lang="es-EC" sz="1600" i="1" u="none">
                              <a:latin typeface="Cambria Math"/>
                            </a:rPr>
                          </m:ctrlPr>
                        </m:sSupPr>
                        <m:e>
                          <m:r>
                            <a:rPr lang="es-EC" sz="1600" i="1" u="none">
                              <a:latin typeface="Cambria Math"/>
                            </a:rPr>
                            <m:t>0.06</m:t>
                          </m:r>
                        </m:e>
                        <m:sup>
                          <m:r>
                            <a:rPr lang="es-EC" sz="1600" i="1" u="none">
                              <a:latin typeface="Cambria Math"/>
                            </a:rPr>
                            <m:t>1/2</m:t>
                          </m:r>
                        </m:sup>
                      </m:sSup>
                    </m:oMath>
                  </m:oMathPara>
                </a14:m>
                <a:endParaRPr lang="es-EC" sz="1600" u="none" dirty="0"/>
              </a:p>
              <a:p>
                <a:r>
                  <a:rPr lang="es-EC" sz="1600" u="none" dirty="0"/>
                  <a:t> </a:t>
                </a:r>
              </a:p>
              <a:p>
                <a:pPr/>
                <a14:m>
                  <m:oMathPara xmlns:m="http://schemas.openxmlformats.org/officeDocument/2006/math">
                    <m:oMathParaPr>
                      <m:jc m:val="centerGroup"/>
                    </m:oMathParaPr>
                    <m:oMath xmlns:m="http://schemas.openxmlformats.org/officeDocument/2006/math">
                      <m:r>
                        <a:rPr lang="es-EC" sz="1600" i="1" u="none">
                          <a:latin typeface="Cambria Math"/>
                        </a:rPr>
                        <m:t>𝑄</m:t>
                      </m:r>
                      <m:r>
                        <a:rPr lang="es-EC" sz="1600" i="1" u="none">
                          <a:latin typeface="Cambria Math"/>
                        </a:rPr>
                        <m:t>=0.12</m:t>
                      </m:r>
                      <m:r>
                        <a:rPr lang="es-EC" sz="1600" i="1" u="none">
                          <a:latin typeface="Cambria Math"/>
                        </a:rPr>
                        <m:t>𝑚</m:t>
                      </m:r>
                      <m:r>
                        <a:rPr lang="es-EC" sz="1600" i="1" u="none">
                          <a:latin typeface="Cambria Math"/>
                        </a:rPr>
                        <m:t>3/</m:t>
                      </m:r>
                      <m:r>
                        <a:rPr lang="es-EC" sz="1600" i="1" u="none">
                          <a:latin typeface="Cambria Math"/>
                        </a:rPr>
                        <m:t>𝑠𝑒𝑔</m:t>
                      </m:r>
                    </m:oMath>
                  </m:oMathPara>
                </a14:m>
                <a:endParaRPr lang="es-EC" sz="1600" u="none" dirty="0"/>
              </a:p>
            </p:txBody>
          </p:sp>
        </mc:Choice>
        <mc:Fallback xmlns="">
          <p:sp>
            <p:nvSpPr>
              <p:cNvPr id="15" name="14 Rectángulo"/>
              <p:cNvSpPr>
                <a:spLocks noRot="1" noChangeAspect="1" noMove="1" noResize="1" noEditPoints="1" noAdjustHandles="1" noChangeArrowheads="1" noChangeShapeType="1" noTextEdit="1"/>
              </p:cNvSpPr>
              <p:nvPr/>
            </p:nvSpPr>
            <p:spPr>
              <a:xfrm>
                <a:off x="4149391" y="3433328"/>
                <a:ext cx="4572000" cy="2463495"/>
              </a:xfrm>
              <a:prstGeom prst="rect">
                <a:avLst/>
              </a:prstGeom>
              <a:blipFill rotWithShape="1">
                <a:blip r:embed="rId5"/>
                <a:stretch>
                  <a:fillRect b="-9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241385" y="5573656"/>
                <a:ext cx="5819146" cy="646311"/>
              </a:xfrm>
              <a:prstGeom prst="rect">
                <a:avLst/>
              </a:prstGeom>
            </p:spPr>
            <p:txBody>
              <a:bodyPr wrap="square" lIns="91418" tIns="45710" rIns="91418" bIns="45710">
                <a:spAutoFit/>
              </a:bodyPr>
              <a:lstStyle/>
              <a:p>
                <a:pPr/>
                <a14:m>
                  <m:oMathPara xmlns:m="http://schemas.openxmlformats.org/officeDocument/2006/math">
                    <m:oMathParaPr>
                      <m:jc m:val="centerGroup"/>
                    </m:oMathParaPr>
                    <m:oMath xmlns:m="http://schemas.openxmlformats.org/officeDocument/2006/math">
                      <m:r>
                        <a:rPr lang="es-EC" b="1" i="1" u="none" smtClean="0">
                          <a:solidFill>
                            <a:srgbClr val="FF0000"/>
                          </a:solidFill>
                          <a:latin typeface="Cambria Math"/>
                        </a:rPr>
                        <m:t>𝑪𝒂𝒖𝒅𝒂𝒍</m:t>
                      </m:r>
                      <m:r>
                        <a:rPr lang="es-EC" b="1" i="1" u="none" smtClean="0">
                          <a:solidFill>
                            <a:srgbClr val="FF0000"/>
                          </a:solidFill>
                          <a:latin typeface="Cambria Math"/>
                        </a:rPr>
                        <m:t> </m:t>
                      </m:r>
                      <m:r>
                        <a:rPr lang="es-EC" b="1" i="1" u="none" smtClean="0">
                          <a:solidFill>
                            <a:srgbClr val="FF0000"/>
                          </a:solidFill>
                          <a:latin typeface="Cambria Math"/>
                        </a:rPr>
                        <m:t>𝒉𝒊𝒅𝒓</m:t>
                      </m:r>
                      <m:r>
                        <a:rPr lang="es-EC" b="1" i="1" u="none" smtClean="0">
                          <a:solidFill>
                            <a:srgbClr val="FF0000"/>
                          </a:solidFill>
                          <a:latin typeface="Cambria Math"/>
                        </a:rPr>
                        <m:t>á</m:t>
                      </m:r>
                      <m:r>
                        <a:rPr lang="es-EC" b="1" i="1" u="none" smtClean="0">
                          <a:solidFill>
                            <a:srgbClr val="FF0000"/>
                          </a:solidFill>
                          <a:latin typeface="Cambria Math"/>
                        </a:rPr>
                        <m:t>𝒖𝒍𝒊𝒄𝒐</m:t>
                      </m:r>
                      <m:r>
                        <a:rPr lang="es-EC" b="1" i="1" u="none" smtClean="0">
                          <a:solidFill>
                            <a:srgbClr val="FF0000"/>
                          </a:solidFill>
                          <a:latin typeface="Cambria Math"/>
                        </a:rPr>
                        <m:t>&gt;</m:t>
                      </m:r>
                      <m:r>
                        <a:rPr lang="es-EC" b="1" i="1" u="none" smtClean="0">
                          <a:solidFill>
                            <a:srgbClr val="FF0000"/>
                          </a:solidFill>
                          <a:latin typeface="Cambria Math"/>
                        </a:rPr>
                        <m:t>𝑪𝒂𝒖𝒅𝒂𝒍</m:t>
                      </m:r>
                      <m:r>
                        <a:rPr lang="es-EC" b="1" i="1" u="none" smtClean="0">
                          <a:solidFill>
                            <a:srgbClr val="FF0000"/>
                          </a:solidFill>
                          <a:latin typeface="Cambria Math"/>
                        </a:rPr>
                        <m:t> </m:t>
                      </m:r>
                      <m:r>
                        <a:rPr lang="es-EC" b="1" i="1" u="none" smtClean="0">
                          <a:solidFill>
                            <a:srgbClr val="FF0000"/>
                          </a:solidFill>
                          <a:latin typeface="Cambria Math"/>
                        </a:rPr>
                        <m:t>𝒉𝒊𝒅𝒓𝒐𝒍</m:t>
                      </m:r>
                      <m:r>
                        <a:rPr lang="es-EC" b="1" i="1" u="none" smtClean="0">
                          <a:solidFill>
                            <a:srgbClr val="FF0000"/>
                          </a:solidFill>
                          <a:latin typeface="Cambria Math"/>
                        </a:rPr>
                        <m:t>ó</m:t>
                      </m:r>
                      <m:r>
                        <a:rPr lang="es-EC" b="1" i="1" u="none" smtClean="0">
                          <a:solidFill>
                            <a:srgbClr val="FF0000"/>
                          </a:solidFill>
                          <a:latin typeface="Cambria Math"/>
                        </a:rPr>
                        <m:t>𝒈𝒊𝒄𝒐</m:t>
                      </m:r>
                    </m:oMath>
                  </m:oMathPara>
                </a14:m>
                <a:endParaRPr lang="es-EC" b="1" u="none" dirty="0">
                  <a:solidFill>
                    <a:srgbClr val="FF0000"/>
                  </a:solidFill>
                </a:endParaRPr>
              </a:p>
              <a:p>
                <a:pPr/>
                <a14:m>
                  <m:oMathPara xmlns:m="http://schemas.openxmlformats.org/officeDocument/2006/math">
                    <m:oMathParaPr>
                      <m:jc m:val="centerGroup"/>
                    </m:oMathParaPr>
                    <m:oMath xmlns:m="http://schemas.openxmlformats.org/officeDocument/2006/math">
                      <m:r>
                        <a:rPr lang="es-EC" b="1" i="1" u="none">
                          <a:solidFill>
                            <a:srgbClr val="FF0000"/>
                          </a:solidFill>
                          <a:latin typeface="Cambria Math"/>
                        </a:rPr>
                        <m:t>𝟎</m:t>
                      </m:r>
                      <m:r>
                        <a:rPr lang="es-EC" b="1" i="1" u="none">
                          <a:solidFill>
                            <a:srgbClr val="FF0000"/>
                          </a:solidFill>
                          <a:latin typeface="Cambria Math"/>
                        </a:rPr>
                        <m:t>.</m:t>
                      </m:r>
                      <m:r>
                        <a:rPr lang="es-EC" b="1" i="1" u="none">
                          <a:solidFill>
                            <a:srgbClr val="FF0000"/>
                          </a:solidFill>
                          <a:latin typeface="Cambria Math"/>
                        </a:rPr>
                        <m:t>𝟏𝟐</m:t>
                      </m:r>
                      <m:r>
                        <a:rPr lang="es-EC" b="1" i="1" u="none">
                          <a:solidFill>
                            <a:srgbClr val="FF0000"/>
                          </a:solidFill>
                          <a:latin typeface="Cambria Math"/>
                        </a:rPr>
                        <m:t>𝒎</m:t>
                      </m:r>
                      <m:r>
                        <a:rPr lang="es-EC" b="1" i="1" u="none">
                          <a:solidFill>
                            <a:srgbClr val="FF0000"/>
                          </a:solidFill>
                          <a:latin typeface="Cambria Math"/>
                        </a:rPr>
                        <m:t>𝟑</m:t>
                      </m:r>
                      <m:r>
                        <a:rPr lang="es-EC" b="1" i="1" u="none">
                          <a:solidFill>
                            <a:srgbClr val="FF0000"/>
                          </a:solidFill>
                          <a:latin typeface="Cambria Math"/>
                        </a:rPr>
                        <m:t>/</m:t>
                      </m:r>
                      <m:r>
                        <a:rPr lang="es-EC" b="1" i="1" u="none">
                          <a:solidFill>
                            <a:srgbClr val="FF0000"/>
                          </a:solidFill>
                          <a:latin typeface="Cambria Math"/>
                        </a:rPr>
                        <m:t>𝒔𝒆𝒈</m:t>
                      </m:r>
                      <m:r>
                        <a:rPr lang="es-EC" b="1" i="1" u="none">
                          <a:solidFill>
                            <a:srgbClr val="FF0000"/>
                          </a:solidFill>
                          <a:latin typeface="Cambria Math"/>
                        </a:rPr>
                        <m:t>&gt;</m:t>
                      </m:r>
                      <m:r>
                        <a:rPr lang="es-EC" b="1" i="1" u="none">
                          <a:solidFill>
                            <a:srgbClr val="FF0000"/>
                          </a:solidFill>
                          <a:latin typeface="Cambria Math"/>
                        </a:rPr>
                        <m:t>𝟎</m:t>
                      </m:r>
                      <m:r>
                        <a:rPr lang="es-EC" b="1" i="1" u="none">
                          <a:solidFill>
                            <a:srgbClr val="FF0000"/>
                          </a:solidFill>
                          <a:latin typeface="Cambria Math"/>
                        </a:rPr>
                        <m:t>.</m:t>
                      </m:r>
                      <m:r>
                        <a:rPr lang="es-EC" b="1" i="1" u="none">
                          <a:solidFill>
                            <a:srgbClr val="FF0000"/>
                          </a:solidFill>
                          <a:latin typeface="Cambria Math"/>
                        </a:rPr>
                        <m:t>𝟎𝟒</m:t>
                      </m:r>
                      <m:r>
                        <a:rPr lang="es-EC" b="1" i="1" u="none">
                          <a:solidFill>
                            <a:srgbClr val="FF0000"/>
                          </a:solidFill>
                          <a:latin typeface="Cambria Math"/>
                        </a:rPr>
                        <m:t>𝒎</m:t>
                      </m:r>
                      <m:r>
                        <a:rPr lang="es-EC" b="1" i="1" u="none">
                          <a:solidFill>
                            <a:srgbClr val="FF0000"/>
                          </a:solidFill>
                          <a:latin typeface="Cambria Math"/>
                        </a:rPr>
                        <m:t>𝟑</m:t>
                      </m:r>
                      <m:r>
                        <a:rPr lang="es-EC" b="1" i="1" u="none">
                          <a:solidFill>
                            <a:srgbClr val="FF0000"/>
                          </a:solidFill>
                          <a:latin typeface="Cambria Math"/>
                        </a:rPr>
                        <m:t>/</m:t>
                      </m:r>
                      <m:r>
                        <a:rPr lang="es-EC" b="1" i="1" u="none">
                          <a:solidFill>
                            <a:srgbClr val="FF0000"/>
                          </a:solidFill>
                          <a:latin typeface="Cambria Math"/>
                        </a:rPr>
                        <m:t>𝒔𝒆𝒈</m:t>
                      </m:r>
                    </m:oMath>
                  </m:oMathPara>
                </a14:m>
                <a:endParaRPr lang="es-EC" b="1" u="none" dirty="0">
                  <a:solidFill>
                    <a:srgbClr val="FF0000"/>
                  </a:solidFill>
                </a:endParaRPr>
              </a:p>
            </p:txBody>
          </p:sp>
        </mc:Choice>
        <mc:Fallback xmlns="">
          <p:sp>
            <p:nvSpPr>
              <p:cNvPr id="16" name="15 Rectángulo"/>
              <p:cNvSpPr>
                <a:spLocks noRot="1" noChangeAspect="1" noMove="1" noResize="1" noEditPoints="1" noAdjustHandles="1" noChangeArrowheads="1" noChangeShapeType="1" noTextEdit="1"/>
              </p:cNvSpPr>
              <p:nvPr/>
            </p:nvSpPr>
            <p:spPr>
              <a:xfrm>
                <a:off x="-241385" y="5573656"/>
                <a:ext cx="5819146" cy="646311"/>
              </a:xfrm>
              <a:prstGeom prst="rect">
                <a:avLst/>
              </a:prstGeom>
              <a:blipFill rotWithShape="1">
                <a:blip r:embed="rId6"/>
                <a:stretch>
                  <a:fillRect b="-7547"/>
                </a:stretch>
              </a:blipFill>
            </p:spPr>
            <p:txBody>
              <a:bodyPr/>
              <a:lstStyle/>
              <a:p>
                <a:r>
                  <a:rPr lang="es-EC">
                    <a:noFill/>
                  </a:rPr>
                  <a:t> </a:t>
                </a:r>
              </a:p>
            </p:txBody>
          </p:sp>
        </mc:Fallback>
      </mc:AlternateContent>
    </p:spTree>
    <p:extLst>
      <p:ext uri="{BB962C8B-B14F-4D97-AF65-F5344CB8AC3E}">
        <p14:creationId xmlns:p14="http://schemas.microsoft.com/office/powerpoint/2010/main" val="1099996935"/>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687428"/>
            <a:ext cx="7603067" cy="369312"/>
          </a:xfrm>
          <a:prstGeom prst="rect">
            <a:avLst/>
          </a:prstGeom>
          <a:noFill/>
        </p:spPr>
        <p:txBody>
          <a:bodyPr wrap="square" lIns="91418" tIns="45710" rIns="91418" bIns="45710" rtlCol="0">
            <a:spAutoFit/>
          </a:bodyPr>
          <a:lstStyle/>
          <a:p>
            <a:r>
              <a:rPr lang="es-EC" b="1" u="none" dirty="0" smtClean="0"/>
              <a:t>Diseño de Muros de Contención</a:t>
            </a:r>
            <a:endParaRPr lang="es-EC" b="1" u="none" dirty="0"/>
          </a:p>
        </p:txBody>
      </p:sp>
      <p:sp>
        <p:nvSpPr>
          <p:cNvPr id="3" name="2 Rectángulo"/>
          <p:cNvSpPr/>
          <p:nvPr/>
        </p:nvSpPr>
        <p:spPr>
          <a:xfrm>
            <a:off x="237065" y="1166843"/>
            <a:ext cx="8669868" cy="1754306"/>
          </a:xfrm>
          <a:prstGeom prst="rect">
            <a:avLst/>
          </a:prstGeom>
        </p:spPr>
        <p:txBody>
          <a:bodyPr wrap="square" lIns="91418" tIns="45710" rIns="91418" bIns="45710">
            <a:spAutoFit/>
          </a:bodyPr>
          <a:lstStyle/>
          <a:p>
            <a:pPr algn="just"/>
            <a:r>
              <a:rPr lang="es-EC" u="none" dirty="0"/>
              <a:t>Para el diseño del muro presentado a continuación se </a:t>
            </a:r>
            <a:r>
              <a:rPr lang="es-EC" u="none" dirty="0" smtClean="0"/>
              <a:t>utilizó el método </a:t>
            </a:r>
            <a:r>
              <a:rPr lang="es-EC" u="none" dirty="0"/>
              <a:t>de Coulomb para determinar el valor del empuje.</a:t>
            </a:r>
          </a:p>
          <a:p>
            <a:pPr algn="just"/>
            <a:r>
              <a:rPr lang="es-EC" u="none" dirty="0"/>
              <a:t>	</a:t>
            </a:r>
          </a:p>
          <a:p>
            <a:pPr algn="just"/>
            <a:r>
              <a:rPr lang="es-EC" u="none" dirty="0"/>
              <a:t>Se localizaron nueve hondonadas en la dirección Valle Quito y una en la dirección Quito – Valle. A continuación se da un detalle de los datos obtenidos en campo de cada una de las </a:t>
            </a:r>
            <a:r>
              <a:rPr lang="es-EC" u="none" dirty="0" smtClean="0"/>
              <a:t>hondonadas y </a:t>
            </a:r>
            <a:r>
              <a:rPr lang="es-EC" u="none" dirty="0"/>
              <a:t>el diseño de los muros </a:t>
            </a:r>
          </a:p>
        </p:txBody>
      </p:sp>
      <p:pic>
        <p:nvPicPr>
          <p:cNvPr id="5" name="4 Imagen" descr="D:\RESPALDO MARJORIE\TESIS2\FOTOS AUTOPISTA\Visita AGR papis\Quebradas\IMG_19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65" y="3475169"/>
            <a:ext cx="3273002" cy="2683911"/>
          </a:xfrm>
          <a:prstGeom prst="rect">
            <a:avLst/>
          </a:prstGeom>
          <a:noFill/>
          <a:ln>
            <a:noFill/>
          </a:ln>
        </p:spPr>
      </p:pic>
      <p:cxnSp>
        <p:nvCxnSpPr>
          <p:cNvPr id="7" name="6 Conector recto de flecha"/>
          <p:cNvCxnSpPr/>
          <p:nvPr/>
        </p:nvCxnSpPr>
        <p:spPr>
          <a:xfrm>
            <a:off x="4038602" y="4817123"/>
            <a:ext cx="70273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7 CuadroTexto"/>
          <p:cNvSpPr txBox="1"/>
          <p:nvPr/>
        </p:nvSpPr>
        <p:spPr>
          <a:xfrm>
            <a:off x="4910666" y="4493958"/>
            <a:ext cx="2235200" cy="646311"/>
          </a:xfrm>
          <a:prstGeom prst="rect">
            <a:avLst/>
          </a:prstGeom>
          <a:noFill/>
        </p:spPr>
        <p:txBody>
          <a:bodyPr wrap="square" lIns="91418" tIns="45710" rIns="91418" bIns="45710" rtlCol="0">
            <a:spAutoFit/>
          </a:bodyPr>
          <a:lstStyle/>
          <a:p>
            <a:pPr algn="just"/>
            <a:r>
              <a:rPr lang="es-EC" u="none" dirty="0" smtClean="0"/>
              <a:t>Ejemplo imagen hondonada 4</a:t>
            </a:r>
            <a:endParaRPr lang="es-EC" u="none" dirty="0"/>
          </a:p>
        </p:txBody>
      </p:sp>
    </p:spTree>
    <p:extLst>
      <p:ext uri="{BB962C8B-B14F-4D97-AF65-F5344CB8AC3E}">
        <p14:creationId xmlns:p14="http://schemas.microsoft.com/office/powerpoint/2010/main" val="3843977154"/>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161411"/>
            <a:ext cx="7603067" cy="369312"/>
          </a:xfrm>
          <a:prstGeom prst="rect">
            <a:avLst/>
          </a:prstGeom>
          <a:noFill/>
        </p:spPr>
        <p:txBody>
          <a:bodyPr wrap="square" lIns="91418" tIns="45710" rIns="91418" bIns="45710" rtlCol="0">
            <a:spAutoFit/>
          </a:bodyPr>
          <a:lstStyle/>
          <a:p>
            <a:r>
              <a:rPr lang="es-EC" b="1" u="none" dirty="0" smtClean="0"/>
              <a:t>Diseño de Muros de Contención</a:t>
            </a:r>
            <a:endParaRPr lang="es-EC" b="1" u="none" dirty="0"/>
          </a:p>
        </p:txBody>
      </p:sp>
      <p:graphicFrame>
        <p:nvGraphicFramePr>
          <p:cNvPr id="4" name="3 Tabla"/>
          <p:cNvGraphicFramePr>
            <a:graphicFrameLocks noGrp="1"/>
          </p:cNvGraphicFramePr>
          <p:nvPr>
            <p:extLst>
              <p:ext uri="{D42A27DB-BD31-4B8C-83A1-F6EECF244321}">
                <p14:modId xmlns:p14="http://schemas.microsoft.com/office/powerpoint/2010/main" val="2714595491"/>
              </p:ext>
            </p:extLst>
          </p:nvPr>
        </p:nvGraphicFramePr>
        <p:xfrm>
          <a:off x="237066" y="766916"/>
          <a:ext cx="5334003" cy="5319989"/>
        </p:xfrm>
        <a:graphic>
          <a:graphicData uri="http://schemas.openxmlformats.org/drawingml/2006/table">
            <a:tbl>
              <a:tblPr firstRow="1" firstCol="1" bandRow="1">
                <a:tableStyleId>{5C22544A-7EE6-4342-B048-85BDC9FD1C3A}</a:tableStyleId>
              </a:tblPr>
              <a:tblGrid>
                <a:gridCol w="1312668"/>
                <a:gridCol w="1009963"/>
                <a:gridCol w="910249"/>
                <a:gridCol w="1092584"/>
                <a:gridCol w="1008539"/>
              </a:tblGrid>
              <a:tr h="396059">
                <a:tc>
                  <a:txBody>
                    <a:bodyPr/>
                    <a:lstStyle/>
                    <a:p>
                      <a:pPr algn="ctr">
                        <a:lnSpc>
                          <a:spcPct val="107000"/>
                        </a:lnSpc>
                        <a:spcAft>
                          <a:spcPts val="0"/>
                        </a:spcAft>
                      </a:pPr>
                      <a:r>
                        <a:rPr lang="es-EC" sz="1200" dirty="0">
                          <a:solidFill>
                            <a:schemeClr val="tx1"/>
                          </a:solidFill>
                          <a:effectLst/>
                        </a:rPr>
                        <a:t>Descripción</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chemeClr val="tx1"/>
                          </a:solidFill>
                          <a:effectLst/>
                        </a:rPr>
                        <a:t>Ubicación</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Ancho requerido</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Longitud de la quebrada</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Altura de muro</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#1</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4 y 5</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56.60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2.25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#2</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4 y 5</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107.80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1.25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#3</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3 y 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156.40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2.80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2 y 3</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3.10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140.0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chemeClr val="tx1"/>
                          </a:solidFill>
                          <a:effectLst/>
                        </a:rPr>
                        <a:t>2.05 m</a:t>
                      </a:r>
                      <a:endParaRPr lang="es-EC" sz="1200" dirty="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#5</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2 y 3</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60.0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1.80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#6</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1 y 2</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75.0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3.85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#7</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1 y 2</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3.20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140.0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2.56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#8</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8 y 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4.00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150.0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4.00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puente 3 y 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3.80 m </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80.0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2.28 m</a:t>
                      </a:r>
                      <a:endParaRPr lang="es-EC" sz="1200">
                        <a:solidFill>
                          <a:schemeClr val="tx1"/>
                        </a:solidFill>
                        <a:effectLst/>
                        <a:latin typeface="Times New Roman"/>
                        <a:ea typeface="Calibri"/>
                      </a:endParaRPr>
                    </a:p>
                  </a:txBody>
                  <a:tcPr marL="68580" marR="68580" marT="0" marB="0" anchor="ctr"/>
                </a:tc>
              </a:tr>
              <a:tr h="492393">
                <a:tc>
                  <a:txBody>
                    <a:bodyPr/>
                    <a:lstStyle/>
                    <a:p>
                      <a:pPr algn="ctr">
                        <a:lnSpc>
                          <a:spcPct val="107000"/>
                        </a:lnSpc>
                        <a:spcAft>
                          <a:spcPts val="0"/>
                        </a:spcAft>
                      </a:pPr>
                      <a:r>
                        <a:rPr lang="es-EC" sz="1200">
                          <a:solidFill>
                            <a:schemeClr val="tx1"/>
                          </a:solidFill>
                          <a:effectLst/>
                        </a:rPr>
                        <a:t>Hondonada #10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Entre el puente 1 y 2</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chemeClr val="tx1"/>
                          </a:solidFill>
                          <a:effectLst/>
                        </a:rPr>
                        <a:t>3.00 m</a:t>
                      </a:r>
                      <a:endParaRPr lang="es-EC" sz="1200" dirty="0">
                        <a:solidFill>
                          <a:schemeClr val="tx1"/>
                        </a:solidFill>
                        <a:effectLst/>
                        <a:latin typeface="Times New Roman"/>
                        <a:ea typeface="Calibri"/>
                      </a:endParaRPr>
                    </a:p>
                  </a:txBody>
                  <a:tcPr marL="68580" marR="68580" marT="0" marB="0" anchor="ctr"/>
                </a:tc>
              </a:tr>
            </a:tbl>
          </a:graphicData>
        </a:graphic>
      </p:graphicFrame>
      <p:sp>
        <p:nvSpPr>
          <p:cNvPr id="9" name="8 Rectángulo"/>
          <p:cNvSpPr/>
          <p:nvPr/>
        </p:nvSpPr>
        <p:spPr>
          <a:xfrm>
            <a:off x="5882960" y="1014346"/>
            <a:ext cx="3064933" cy="1703010"/>
          </a:xfrm>
          <a:prstGeom prst="rect">
            <a:avLst/>
          </a:prstGeom>
        </p:spPr>
        <p:txBody>
          <a:bodyPr wrap="square" lIns="91418" tIns="45710" rIns="91418" bIns="45710">
            <a:spAutoFit/>
          </a:bodyPr>
          <a:lstStyle/>
          <a:p>
            <a:pPr algn="just">
              <a:lnSpc>
                <a:spcPct val="150000"/>
              </a:lnSpc>
            </a:pPr>
            <a:r>
              <a:rPr lang="es-EC" u="none" dirty="0" smtClean="0"/>
              <a:t>Se trata de un muro a gravedad de hormigón ciclópeo, </a:t>
            </a:r>
            <a:r>
              <a:rPr lang="es-EC" u="none" dirty="0"/>
              <a:t>para generar los menores costos posibles</a:t>
            </a:r>
            <a:r>
              <a:rPr lang="es-EC" u="none" dirty="0" smtClean="0"/>
              <a:t>.</a:t>
            </a:r>
            <a:endParaRPr lang="es-EC" u="none"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5882960" y="2961655"/>
            <a:ext cx="2813685" cy="2812612"/>
          </a:xfrm>
          <a:prstGeom prst="rect">
            <a:avLst/>
          </a:prstGeom>
          <a:noFill/>
          <a:ln>
            <a:noFill/>
          </a:ln>
        </p:spPr>
      </p:pic>
    </p:spTree>
    <p:extLst>
      <p:ext uri="{BB962C8B-B14F-4D97-AF65-F5344CB8AC3E}">
        <p14:creationId xmlns:p14="http://schemas.microsoft.com/office/powerpoint/2010/main" val="1247818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161411"/>
            <a:ext cx="7603067" cy="369312"/>
          </a:xfrm>
          <a:prstGeom prst="rect">
            <a:avLst/>
          </a:prstGeom>
          <a:noFill/>
        </p:spPr>
        <p:txBody>
          <a:bodyPr wrap="square" lIns="91418" tIns="45710" rIns="91418" bIns="45710" rtlCol="0">
            <a:spAutoFit/>
          </a:bodyPr>
          <a:lstStyle/>
          <a:p>
            <a:r>
              <a:rPr lang="es-EC" b="1" u="none" dirty="0" smtClean="0"/>
              <a:t>Diseño de Muros de Contención</a:t>
            </a:r>
            <a:endParaRPr lang="es-EC" b="1" u="none" dirty="0"/>
          </a:p>
        </p:txBody>
      </p:sp>
      <p:graphicFrame>
        <p:nvGraphicFramePr>
          <p:cNvPr id="14" name="13 Tabla"/>
          <p:cNvGraphicFramePr>
            <a:graphicFrameLocks noGrp="1"/>
          </p:cNvGraphicFramePr>
          <p:nvPr>
            <p:extLst>
              <p:ext uri="{D42A27DB-BD31-4B8C-83A1-F6EECF244321}">
                <p14:modId xmlns:p14="http://schemas.microsoft.com/office/powerpoint/2010/main" val="712814450"/>
              </p:ext>
            </p:extLst>
          </p:nvPr>
        </p:nvGraphicFramePr>
        <p:xfrm>
          <a:off x="729831" y="841184"/>
          <a:ext cx="7283873" cy="2731126"/>
        </p:xfrm>
        <a:graphic>
          <a:graphicData uri="http://schemas.openxmlformats.org/drawingml/2006/table">
            <a:tbl>
              <a:tblPr firstRow="1" firstCol="1" bandRow="1">
                <a:tableStyleId>{93296810-A885-4BE3-A3E7-6D5BEEA58F35}</a:tableStyleId>
              </a:tblPr>
              <a:tblGrid>
                <a:gridCol w="1167168"/>
                <a:gridCol w="1516142"/>
                <a:gridCol w="1172214"/>
                <a:gridCol w="1142783"/>
                <a:gridCol w="1142783"/>
                <a:gridCol w="1142783"/>
              </a:tblGrid>
              <a:tr h="606917">
                <a:tc>
                  <a:txBody>
                    <a:bodyPr/>
                    <a:lstStyle/>
                    <a:p>
                      <a:pPr algn="ctr">
                        <a:lnSpc>
                          <a:spcPct val="150000"/>
                        </a:lnSpc>
                        <a:spcAft>
                          <a:spcPts val="0"/>
                        </a:spcAft>
                      </a:pPr>
                      <a:r>
                        <a:rPr lang="es-EC" sz="1200" dirty="0">
                          <a:effectLst/>
                        </a:rPr>
                        <a:t>Tipo de Muro</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Descripción</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Altura total H</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dirty="0">
                          <a:effectLst/>
                        </a:rPr>
                        <a:t>Altura inferior h</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dirty="0">
                          <a:effectLst/>
                        </a:rPr>
                        <a:t>Ancho superior (b1)</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Ancho inferior (b)</a:t>
                      </a:r>
                      <a:endParaRPr lang="es-EC" sz="1200">
                        <a:solidFill>
                          <a:schemeClr val="tx1"/>
                        </a:solidFill>
                        <a:effectLst/>
                        <a:latin typeface="Times New Roman"/>
                        <a:ea typeface="Calibri"/>
                      </a:endParaRPr>
                    </a:p>
                  </a:txBody>
                  <a:tcPr marL="68580" marR="68580" marT="0" marB="0" anchor="ctr"/>
                </a:tc>
              </a:tr>
              <a:tr h="606917">
                <a:tc>
                  <a:txBody>
                    <a:bodyPr/>
                    <a:lstStyle/>
                    <a:p>
                      <a:pPr algn="ctr">
                        <a:lnSpc>
                          <a:spcPct val="150000"/>
                        </a:lnSpc>
                        <a:spcAft>
                          <a:spcPts val="0"/>
                        </a:spcAft>
                      </a:pPr>
                      <a:r>
                        <a:rPr lang="es-EC" sz="1200">
                          <a:effectLst/>
                        </a:rPr>
                        <a:t>M1</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Correspondiente a las quebradas 2 y 5</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2.00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0.60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0.50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1.50 m</a:t>
                      </a:r>
                      <a:endParaRPr lang="es-EC" sz="1200">
                        <a:solidFill>
                          <a:schemeClr val="tx1"/>
                        </a:solidFill>
                        <a:effectLst/>
                        <a:latin typeface="Times New Roman"/>
                        <a:ea typeface="Calibri"/>
                      </a:endParaRPr>
                    </a:p>
                  </a:txBody>
                  <a:tcPr marL="68580" marR="68580" marT="0" marB="0" anchor="ctr"/>
                </a:tc>
              </a:tr>
              <a:tr h="910375">
                <a:tc>
                  <a:txBody>
                    <a:bodyPr/>
                    <a:lstStyle/>
                    <a:p>
                      <a:pPr algn="ctr">
                        <a:lnSpc>
                          <a:spcPct val="150000"/>
                        </a:lnSpc>
                        <a:spcAft>
                          <a:spcPts val="0"/>
                        </a:spcAft>
                      </a:pPr>
                      <a:r>
                        <a:rPr lang="es-EC" sz="1200">
                          <a:effectLst/>
                        </a:rPr>
                        <a:t>M2</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Corresponden a la quebrada 1, 3,  4 y 7</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3.00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1.00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0.50</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2.00</a:t>
                      </a:r>
                      <a:endParaRPr lang="es-EC" sz="1200">
                        <a:solidFill>
                          <a:schemeClr val="tx1"/>
                        </a:solidFill>
                        <a:effectLst/>
                        <a:latin typeface="Times New Roman"/>
                        <a:ea typeface="Calibri"/>
                      </a:endParaRPr>
                    </a:p>
                  </a:txBody>
                  <a:tcPr marL="68580" marR="68580" marT="0" marB="0" anchor="ctr"/>
                </a:tc>
              </a:tr>
              <a:tr h="606917">
                <a:tc>
                  <a:txBody>
                    <a:bodyPr/>
                    <a:lstStyle/>
                    <a:p>
                      <a:pPr algn="ctr">
                        <a:lnSpc>
                          <a:spcPct val="150000"/>
                        </a:lnSpc>
                        <a:spcAft>
                          <a:spcPts val="0"/>
                        </a:spcAft>
                      </a:pPr>
                      <a:r>
                        <a:rPr lang="es-EC" sz="1200">
                          <a:effectLst/>
                        </a:rPr>
                        <a:t>M3</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dirty="0">
                          <a:effectLst/>
                        </a:rPr>
                        <a:t>Corresponden a la quebrada 6 y 8</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4.00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1.50 m</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0.75</a:t>
                      </a:r>
                      <a:endParaRPr lang="es-EC" sz="12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200" dirty="0">
                          <a:effectLst/>
                        </a:rPr>
                        <a:t>2.50</a:t>
                      </a:r>
                      <a:endParaRPr lang="es-EC" sz="1200" dirty="0">
                        <a:solidFill>
                          <a:schemeClr val="tx1"/>
                        </a:solidFill>
                        <a:effectLst/>
                        <a:latin typeface="Times New Roman"/>
                        <a:ea typeface="Calibri"/>
                      </a:endParaRPr>
                    </a:p>
                  </a:txBody>
                  <a:tcPr marL="68580" marR="68580" marT="0" marB="0" anchor="ct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358898700"/>
              </p:ext>
            </p:extLst>
          </p:nvPr>
        </p:nvGraphicFramePr>
        <p:xfrm>
          <a:off x="1326732" y="3926444"/>
          <a:ext cx="6115471" cy="1832248"/>
        </p:xfrm>
        <a:graphic>
          <a:graphicData uri="http://schemas.openxmlformats.org/drawingml/2006/table">
            <a:tbl>
              <a:tblPr firstRow="1" firstCol="1" bandRow="1">
                <a:tableStyleId>{93296810-A885-4BE3-A3E7-6D5BEEA58F35}</a:tableStyleId>
              </a:tblPr>
              <a:tblGrid>
                <a:gridCol w="705470"/>
                <a:gridCol w="694272"/>
                <a:gridCol w="594890"/>
                <a:gridCol w="561296"/>
                <a:gridCol w="530502"/>
                <a:gridCol w="797853"/>
                <a:gridCol w="694272"/>
                <a:gridCol w="594890"/>
                <a:gridCol w="942026"/>
              </a:tblGrid>
              <a:tr h="792117">
                <a:tc>
                  <a:txBody>
                    <a:bodyPr/>
                    <a:lstStyle/>
                    <a:p>
                      <a:pPr algn="ctr">
                        <a:lnSpc>
                          <a:spcPct val="107000"/>
                        </a:lnSpc>
                        <a:spcAft>
                          <a:spcPts val="0"/>
                        </a:spcAft>
                      </a:pPr>
                      <a:r>
                        <a:rPr lang="es-EC" sz="1200" dirty="0">
                          <a:effectLst/>
                        </a:rPr>
                        <a:t>Tipo de Muro</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Ea (T/m)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Mu (T-m)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effectLst/>
                        </a:rPr>
                        <a:t>W (T)</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ME (T-m)</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effectLst/>
                        </a:rPr>
                        <a:t>FSU &gt; 1,5</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FSD &gt; 1,5</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effectLst/>
                        </a:rPr>
                        <a:t>e (m)</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Esf. En el suelo mínimo (T/m2)</a:t>
                      </a:r>
                      <a:endParaRPr lang="es-EC" sz="1200">
                        <a:solidFill>
                          <a:schemeClr val="tx1"/>
                        </a:solidFill>
                        <a:effectLst/>
                        <a:latin typeface="Times New Roman"/>
                        <a:ea typeface="Calibri"/>
                      </a:endParaRPr>
                    </a:p>
                  </a:txBody>
                  <a:tcPr marL="68580" marR="68580" marT="0" marB="0" anchor="ctr"/>
                </a:tc>
              </a:tr>
              <a:tr h="344171">
                <a:tc>
                  <a:txBody>
                    <a:bodyPr/>
                    <a:lstStyle/>
                    <a:p>
                      <a:pPr algn="ctr">
                        <a:lnSpc>
                          <a:spcPct val="107000"/>
                        </a:lnSpc>
                        <a:spcAft>
                          <a:spcPts val="0"/>
                        </a:spcAft>
                      </a:pPr>
                      <a:r>
                        <a:rPr lang="es-EC" sz="1200">
                          <a:effectLst/>
                        </a:rPr>
                        <a:t>M1</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2,39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1,59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7,23</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5,56</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effectLst/>
                        </a:rPr>
                        <a:t>3,48</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1,64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0,20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8,79</a:t>
                      </a:r>
                      <a:endParaRPr lang="es-EC" sz="1200">
                        <a:solidFill>
                          <a:schemeClr val="tx1"/>
                        </a:solidFill>
                        <a:effectLst/>
                        <a:latin typeface="Times New Roman"/>
                        <a:ea typeface="Calibri"/>
                      </a:endParaRPr>
                    </a:p>
                  </a:txBody>
                  <a:tcPr marL="68580" marR="68580" marT="0" marB="0" anchor="ctr"/>
                </a:tc>
              </a:tr>
              <a:tr h="358775">
                <a:tc>
                  <a:txBody>
                    <a:bodyPr/>
                    <a:lstStyle/>
                    <a:p>
                      <a:pPr algn="ctr">
                        <a:lnSpc>
                          <a:spcPct val="107000"/>
                        </a:lnSpc>
                        <a:spcAft>
                          <a:spcPts val="0"/>
                        </a:spcAft>
                      </a:pPr>
                      <a:r>
                        <a:rPr lang="es-EC" sz="1200">
                          <a:effectLst/>
                        </a:rPr>
                        <a:t>M2</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5,38</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5,38</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14,54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14,91</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2,77</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1,62</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0,34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14,80</a:t>
                      </a:r>
                      <a:endParaRPr lang="es-EC" sz="1200">
                        <a:solidFill>
                          <a:schemeClr val="tx1"/>
                        </a:solidFill>
                        <a:effectLst/>
                        <a:latin typeface="Times New Roman"/>
                        <a:ea typeface="Calibri"/>
                      </a:endParaRPr>
                    </a:p>
                  </a:txBody>
                  <a:tcPr marL="68580" marR="68580" marT="0" marB="0" anchor="ctr"/>
                </a:tc>
              </a:tr>
              <a:tr h="337185">
                <a:tc>
                  <a:txBody>
                    <a:bodyPr/>
                    <a:lstStyle/>
                    <a:p>
                      <a:pPr algn="ctr">
                        <a:lnSpc>
                          <a:spcPct val="107000"/>
                        </a:lnSpc>
                        <a:spcAft>
                          <a:spcPts val="0"/>
                        </a:spcAft>
                      </a:pPr>
                      <a:r>
                        <a:rPr lang="es-EC" sz="1200">
                          <a:effectLst/>
                        </a:rPr>
                        <a:t>M3</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9,57</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12,76</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24,15</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30,96</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2,43</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effectLst/>
                        </a:rPr>
                        <a:t>1,69</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effectLst/>
                        </a:rPr>
                        <a:t>0,50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effectLst/>
                        </a:rPr>
                        <a:t>21,37</a:t>
                      </a:r>
                      <a:endParaRPr lang="es-EC" sz="1200" dirty="0">
                        <a:solidFill>
                          <a:schemeClr val="tx1"/>
                        </a:solidFill>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1465842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161411"/>
            <a:ext cx="7603067" cy="369312"/>
          </a:xfrm>
          <a:prstGeom prst="rect">
            <a:avLst/>
          </a:prstGeom>
          <a:noFill/>
        </p:spPr>
        <p:txBody>
          <a:bodyPr wrap="square" lIns="91418" tIns="45710" rIns="91418" bIns="45710" rtlCol="0">
            <a:spAutoFit/>
          </a:bodyPr>
          <a:lstStyle/>
          <a:p>
            <a:r>
              <a:rPr lang="es-EC" b="1" u="none" dirty="0" smtClean="0"/>
              <a:t>Diseño de Muros de Contención</a:t>
            </a:r>
            <a:endParaRPr lang="es-EC" b="1" u="none" dirty="0"/>
          </a:p>
        </p:txBody>
      </p:sp>
      <p:sp>
        <p:nvSpPr>
          <p:cNvPr id="3" name="2 Rectángulo"/>
          <p:cNvSpPr/>
          <p:nvPr/>
        </p:nvSpPr>
        <p:spPr>
          <a:xfrm>
            <a:off x="355599" y="692153"/>
            <a:ext cx="8449733" cy="1338808"/>
          </a:xfrm>
          <a:prstGeom prst="rect">
            <a:avLst/>
          </a:prstGeom>
        </p:spPr>
        <p:txBody>
          <a:bodyPr wrap="square" lIns="91418" tIns="45710" rIns="91418" bIns="45710">
            <a:spAutoFit/>
          </a:bodyPr>
          <a:lstStyle/>
          <a:p>
            <a:pPr algn="just">
              <a:lnSpc>
                <a:spcPct val="150000"/>
              </a:lnSpc>
            </a:pPr>
            <a:r>
              <a:rPr lang="es-EC" u="none" dirty="0"/>
              <a:t>S</a:t>
            </a:r>
            <a:r>
              <a:rPr lang="es-EC" u="none" dirty="0" smtClean="0"/>
              <a:t>e presenta </a:t>
            </a:r>
            <a:r>
              <a:rPr lang="es-EC" u="none" dirty="0"/>
              <a:t>un resumen de los tipos de muros a usarse en las tres alternativas propuestas. Para </a:t>
            </a:r>
            <a:r>
              <a:rPr lang="es-EC" u="none" dirty="0" smtClean="0"/>
              <a:t>posteriormente </a:t>
            </a:r>
            <a:r>
              <a:rPr lang="es-EC" u="none" dirty="0"/>
              <a:t>obtener </a:t>
            </a:r>
            <a:r>
              <a:rPr lang="es-EC" u="none" dirty="0" smtClean="0"/>
              <a:t>el </a:t>
            </a:r>
            <a:r>
              <a:rPr lang="es-EC" u="none" dirty="0"/>
              <a:t>costo de estas estructuras </a:t>
            </a:r>
            <a:r>
              <a:rPr lang="es-EC" u="none" dirty="0" smtClean="0"/>
              <a:t>adicionales, </a:t>
            </a:r>
            <a:r>
              <a:rPr lang="es-EC" u="none" dirty="0"/>
              <a:t>necesarias en el proyecto.</a:t>
            </a:r>
          </a:p>
        </p:txBody>
      </p:sp>
      <p:graphicFrame>
        <p:nvGraphicFramePr>
          <p:cNvPr id="4" name="3 Tabla"/>
          <p:cNvGraphicFramePr>
            <a:graphicFrameLocks noGrp="1"/>
          </p:cNvGraphicFramePr>
          <p:nvPr>
            <p:extLst>
              <p:ext uri="{D42A27DB-BD31-4B8C-83A1-F6EECF244321}">
                <p14:modId xmlns:p14="http://schemas.microsoft.com/office/powerpoint/2010/main" val="3130379550"/>
              </p:ext>
            </p:extLst>
          </p:nvPr>
        </p:nvGraphicFramePr>
        <p:xfrm>
          <a:off x="1486430" y="2561164"/>
          <a:ext cx="6844771" cy="2560320"/>
        </p:xfrm>
        <a:graphic>
          <a:graphicData uri="http://schemas.openxmlformats.org/drawingml/2006/table">
            <a:tbl>
              <a:tblPr firstRow="1" firstCol="1" bandRow="1">
                <a:tableStyleId>{775DCB02-9BB8-47FD-8907-85C794F793BA}</a:tableStyleId>
              </a:tblPr>
              <a:tblGrid>
                <a:gridCol w="1696329"/>
                <a:gridCol w="2574221"/>
                <a:gridCol w="2574221"/>
              </a:tblGrid>
              <a:tr h="365760">
                <a:tc>
                  <a:txBody>
                    <a:bodyPr/>
                    <a:lstStyle/>
                    <a:p>
                      <a:pPr algn="ctr">
                        <a:lnSpc>
                          <a:spcPct val="150000"/>
                        </a:lnSpc>
                        <a:spcAft>
                          <a:spcPts val="0"/>
                        </a:spcAft>
                      </a:pPr>
                      <a:r>
                        <a:rPr lang="es-EC" sz="1600" dirty="0">
                          <a:effectLst/>
                        </a:rPr>
                        <a:t>ALTERNATIVAS</a:t>
                      </a:r>
                      <a:endParaRPr lang="es-EC" sz="1600" dirty="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dirty="0">
                          <a:effectLst/>
                        </a:rPr>
                        <a:t>TIPO DE MURO</a:t>
                      </a:r>
                      <a:endParaRPr lang="es-EC" sz="1600" dirty="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LONGITUD NECESARIA</a:t>
                      </a:r>
                      <a:endParaRPr lang="es-EC" sz="1600">
                        <a:solidFill>
                          <a:schemeClr val="tx1"/>
                        </a:solidFill>
                        <a:effectLst/>
                        <a:latin typeface="Times New Roman"/>
                        <a:ea typeface="Calibri"/>
                      </a:endParaRPr>
                    </a:p>
                  </a:txBody>
                  <a:tcPr marL="68580" marR="68580" marT="0" marB="0" anchor="ctr"/>
                </a:tc>
              </a:tr>
              <a:tr h="365760">
                <a:tc rowSpan="3">
                  <a:txBody>
                    <a:bodyPr/>
                    <a:lstStyle/>
                    <a:p>
                      <a:pPr algn="ctr">
                        <a:lnSpc>
                          <a:spcPct val="150000"/>
                        </a:lnSpc>
                        <a:spcAft>
                          <a:spcPts val="0"/>
                        </a:spcAft>
                      </a:pPr>
                      <a:r>
                        <a:rPr lang="es-EC" sz="1600">
                          <a:effectLst/>
                        </a:rPr>
                        <a:t>Alternativa 1</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M1</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167.8 m</a:t>
                      </a:r>
                      <a:endParaRPr lang="es-EC" sz="1600">
                        <a:solidFill>
                          <a:schemeClr val="tx1"/>
                        </a:solidFill>
                        <a:effectLst/>
                        <a:latin typeface="Times New Roman"/>
                        <a:ea typeface="Calibri"/>
                      </a:endParaRPr>
                    </a:p>
                  </a:txBody>
                  <a:tcPr marL="68580" marR="68580" marT="0" marB="0" anchor="ctr"/>
                </a:tc>
              </a:tr>
              <a:tr h="365760">
                <a:tc vMerge="1">
                  <a:txBody>
                    <a:bodyPr/>
                    <a:lstStyle/>
                    <a:p>
                      <a:endParaRPr lang="es-EC"/>
                    </a:p>
                  </a:txBody>
                  <a:tcPr/>
                </a:tc>
                <a:tc>
                  <a:txBody>
                    <a:bodyPr/>
                    <a:lstStyle/>
                    <a:p>
                      <a:pPr algn="ctr">
                        <a:lnSpc>
                          <a:spcPct val="150000"/>
                        </a:lnSpc>
                        <a:spcAft>
                          <a:spcPts val="0"/>
                        </a:spcAft>
                      </a:pPr>
                      <a:r>
                        <a:rPr lang="es-EC" sz="1600">
                          <a:effectLst/>
                        </a:rPr>
                        <a:t>M2</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573.0 m</a:t>
                      </a:r>
                      <a:endParaRPr lang="es-EC" sz="1600">
                        <a:solidFill>
                          <a:schemeClr val="tx1"/>
                        </a:solidFill>
                        <a:effectLst/>
                        <a:latin typeface="Times New Roman"/>
                        <a:ea typeface="Calibri"/>
                      </a:endParaRPr>
                    </a:p>
                  </a:txBody>
                  <a:tcPr marL="68580" marR="68580" marT="0" marB="0" anchor="ctr"/>
                </a:tc>
              </a:tr>
              <a:tr h="365760">
                <a:tc vMerge="1">
                  <a:txBody>
                    <a:bodyPr/>
                    <a:lstStyle/>
                    <a:p>
                      <a:endParaRPr lang="es-EC"/>
                    </a:p>
                  </a:txBody>
                  <a:tcPr/>
                </a:tc>
                <a:tc>
                  <a:txBody>
                    <a:bodyPr/>
                    <a:lstStyle/>
                    <a:p>
                      <a:pPr algn="ctr">
                        <a:lnSpc>
                          <a:spcPct val="150000"/>
                        </a:lnSpc>
                        <a:spcAft>
                          <a:spcPts val="0"/>
                        </a:spcAft>
                      </a:pPr>
                      <a:r>
                        <a:rPr lang="es-EC" sz="1600">
                          <a:effectLst/>
                        </a:rPr>
                        <a:t>M3</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225.0 m</a:t>
                      </a:r>
                      <a:endParaRPr lang="es-EC" sz="1600">
                        <a:solidFill>
                          <a:schemeClr val="tx1"/>
                        </a:solidFill>
                        <a:effectLst/>
                        <a:latin typeface="Times New Roman"/>
                        <a:ea typeface="Calibri"/>
                      </a:endParaRPr>
                    </a:p>
                  </a:txBody>
                  <a:tcPr marL="68580" marR="68580" marT="0" marB="0" anchor="ctr"/>
                </a:tc>
              </a:tr>
              <a:tr h="365760">
                <a:tc>
                  <a:txBody>
                    <a:bodyPr/>
                    <a:lstStyle/>
                    <a:p>
                      <a:pPr algn="ctr">
                        <a:lnSpc>
                          <a:spcPct val="150000"/>
                        </a:lnSpc>
                        <a:spcAft>
                          <a:spcPts val="0"/>
                        </a:spcAft>
                      </a:pPr>
                      <a:r>
                        <a:rPr lang="es-EC" sz="1600">
                          <a:effectLst/>
                        </a:rPr>
                        <a:t>Alternativa 2</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M2</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25.0 m</a:t>
                      </a:r>
                      <a:endParaRPr lang="es-EC" sz="1600">
                        <a:solidFill>
                          <a:schemeClr val="tx1"/>
                        </a:solidFill>
                        <a:effectLst/>
                        <a:latin typeface="Times New Roman"/>
                        <a:ea typeface="Calibri"/>
                      </a:endParaRPr>
                    </a:p>
                  </a:txBody>
                  <a:tcPr marL="68580" marR="68580" marT="0" marB="0" anchor="ctr"/>
                </a:tc>
              </a:tr>
              <a:tr h="365760">
                <a:tc rowSpan="2">
                  <a:txBody>
                    <a:bodyPr/>
                    <a:lstStyle/>
                    <a:p>
                      <a:pPr algn="ctr">
                        <a:lnSpc>
                          <a:spcPct val="150000"/>
                        </a:lnSpc>
                        <a:spcAft>
                          <a:spcPts val="0"/>
                        </a:spcAft>
                      </a:pPr>
                      <a:r>
                        <a:rPr lang="es-EC" sz="1600">
                          <a:effectLst/>
                        </a:rPr>
                        <a:t>Alternativa 3</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M1</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a:effectLst/>
                        </a:rPr>
                        <a:t>167.8 m</a:t>
                      </a:r>
                      <a:endParaRPr lang="es-EC" sz="1600">
                        <a:solidFill>
                          <a:schemeClr val="tx1"/>
                        </a:solidFill>
                        <a:effectLst/>
                        <a:latin typeface="Times New Roman"/>
                        <a:ea typeface="Calibri"/>
                      </a:endParaRPr>
                    </a:p>
                  </a:txBody>
                  <a:tcPr marL="68580" marR="68580" marT="0" marB="0" anchor="ctr"/>
                </a:tc>
              </a:tr>
              <a:tr h="365760">
                <a:tc vMerge="1">
                  <a:txBody>
                    <a:bodyPr/>
                    <a:lstStyle/>
                    <a:p>
                      <a:endParaRPr lang="es-EC"/>
                    </a:p>
                  </a:txBody>
                  <a:tcPr/>
                </a:tc>
                <a:tc>
                  <a:txBody>
                    <a:bodyPr/>
                    <a:lstStyle/>
                    <a:p>
                      <a:pPr algn="ctr">
                        <a:lnSpc>
                          <a:spcPct val="150000"/>
                        </a:lnSpc>
                        <a:spcAft>
                          <a:spcPts val="0"/>
                        </a:spcAft>
                      </a:pPr>
                      <a:r>
                        <a:rPr lang="es-EC" sz="1600">
                          <a:effectLst/>
                        </a:rPr>
                        <a:t>M2</a:t>
                      </a:r>
                      <a:endParaRPr lang="es-EC" sz="1600">
                        <a:solidFill>
                          <a:schemeClr val="tx1"/>
                        </a:solidFill>
                        <a:effectLst/>
                        <a:latin typeface="Times New Roman"/>
                        <a:ea typeface="Calibri"/>
                      </a:endParaRPr>
                    </a:p>
                  </a:txBody>
                  <a:tcPr marL="68580" marR="68580" marT="0" marB="0" anchor="ctr"/>
                </a:tc>
                <a:tc>
                  <a:txBody>
                    <a:bodyPr/>
                    <a:lstStyle/>
                    <a:p>
                      <a:pPr algn="ctr">
                        <a:lnSpc>
                          <a:spcPct val="150000"/>
                        </a:lnSpc>
                        <a:spcAft>
                          <a:spcPts val="0"/>
                        </a:spcAft>
                      </a:pPr>
                      <a:r>
                        <a:rPr lang="es-EC" sz="1600" dirty="0">
                          <a:effectLst/>
                        </a:rPr>
                        <a:t>458.0 m</a:t>
                      </a:r>
                      <a:endParaRPr lang="es-EC" sz="1600" dirty="0">
                        <a:solidFill>
                          <a:schemeClr val="tx1"/>
                        </a:solidFill>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33709239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5" y="692153"/>
            <a:ext cx="7603067" cy="369312"/>
          </a:xfrm>
          <a:prstGeom prst="rect">
            <a:avLst/>
          </a:prstGeom>
          <a:noFill/>
        </p:spPr>
        <p:txBody>
          <a:bodyPr wrap="square" lIns="91418" tIns="45710" rIns="91418" bIns="45710" rtlCol="0">
            <a:spAutoFit/>
          </a:bodyPr>
          <a:lstStyle/>
          <a:p>
            <a:r>
              <a:rPr lang="es-EC" b="1" u="none" dirty="0" smtClean="0"/>
              <a:t>Diseño de Barreras de Protección Laterales</a:t>
            </a:r>
            <a:endParaRPr lang="es-EC" b="1" u="none" dirty="0"/>
          </a:p>
        </p:txBody>
      </p:sp>
      <p:graphicFrame>
        <p:nvGraphicFramePr>
          <p:cNvPr id="3" name="2 Tabla"/>
          <p:cNvGraphicFramePr>
            <a:graphicFrameLocks noGrp="1"/>
          </p:cNvGraphicFramePr>
          <p:nvPr>
            <p:extLst>
              <p:ext uri="{D42A27DB-BD31-4B8C-83A1-F6EECF244321}">
                <p14:modId xmlns:p14="http://schemas.microsoft.com/office/powerpoint/2010/main" val="369839948"/>
              </p:ext>
            </p:extLst>
          </p:nvPr>
        </p:nvGraphicFramePr>
        <p:xfrm>
          <a:off x="1592264" y="2708354"/>
          <a:ext cx="5689600" cy="2694307"/>
        </p:xfrm>
        <a:graphic>
          <a:graphicData uri="http://schemas.openxmlformats.org/drawingml/2006/table">
            <a:tbl>
              <a:tblPr firstRow="1" firstCol="1" bandRow="1">
                <a:tableStyleId>{5C22544A-7EE6-4342-B048-85BDC9FD1C3A}</a:tableStyleId>
              </a:tblPr>
              <a:tblGrid>
                <a:gridCol w="1821627"/>
                <a:gridCol w="2117960"/>
                <a:gridCol w="1750013"/>
              </a:tblGrid>
              <a:tr h="450851">
                <a:tc>
                  <a:txBody>
                    <a:bodyPr/>
                    <a:lstStyle/>
                    <a:p>
                      <a:pPr algn="l">
                        <a:lnSpc>
                          <a:spcPct val="150000"/>
                        </a:lnSpc>
                        <a:spcAft>
                          <a:spcPts val="0"/>
                        </a:spcAft>
                      </a:pPr>
                      <a:r>
                        <a:rPr lang="es-EC" sz="1200" dirty="0">
                          <a:solidFill>
                            <a:schemeClr val="tx1"/>
                          </a:solidFill>
                          <a:effectLst/>
                        </a:rPr>
                        <a:t>Nombre</a:t>
                      </a:r>
                      <a:endParaRPr lang="es-EC" sz="1200" dirty="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dirty="0">
                          <a:solidFill>
                            <a:schemeClr val="tx1"/>
                          </a:solidFill>
                          <a:effectLst/>
                        </a:rPr>
                        <a:t>Resistencia</a:t>
                      </a:r>
                      <a:endParaRPr lang="es-EC" sz="1200" dirty="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dirty="0">
                          <a:solidFill>
                            <a:schemeClr val="tx1"/>
                          </a:solidFill>
                          <a:effectLst/>
                        </a:rPr>
                        <a:t>Costos/m</a:t>
                      </a:r>
                      <a:endParaRPr lang="es-EC" sz="1200" dirty="0">
                        <a:solidFill>
                          <a:schemeClr val="tx1"/>
                        </a:solidFill>
                        <a:effectLst/>
                        <a:latin typeface="Times New Roman"/>
                        <a:ea typeface="Calibri"/>
                      </a:endParaRPr>
                    </a:p>
                  </a:txBody>
                  <a:tcPr marL="68580" marR="68580" marT="0" marB="0" anchor="ctr"/>
                </a:tc>
              </a:tr>
              <a:tr h="898525">
                <a:tc>
                  <a:txBody>
                    <a:bodyPr/>
                    <a:lstStyle/>
                    <a:p>
                      <a:pPr algn="l">
                        <a:lnSpc>
                          <a:spcPct val="150000"/>
                        </a:lnSpc>
                        <a:spcAft>
                          <a:spcPts val="0"/>
                        </a:spcAft>
                      </a:pPr>
                      <a:r>
                        <a:rPr lang="es-EC" sz="1200">
                          <a:solidFill>
                            <a:schemeClr val="tx1"/>
                          </a:solidFill>
                          <a:effectLst/>
                        </a:rPr>
                        <a:t>Barandas de seguridad de hormigón</a:t>
                      </a:r>
                      <a:endParaRPr lang="es-EC" sz="120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a:solidFill>
                            <a:schemeClr val="tx1"/>
                          </a:solidFill>
                          <a:effectLst/>
                        </a:rPr>
                        <a:t>293,47kN = 29,35T</a:t>
                      </a:r>
                      <a:endParaRPr lang="es-EC" sz="120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a:solidFill>
                            <a:schemeClr val="tx1"/>
                          </a:solidFill>
                          <a:effectLst/>
                        </a:rPr>
                        <a:t>92,83dol/m</a:t>
                      </a:r>
                      <a:endParaRPr lang="es-EC" sz="1200">
                        <a:solidFill>
                          <a:schemeClr val="tx1"/>
                        </a:solidFill>
                        <a:effectLst/>
                        <a:latin typeface="Times New Roman"/>
                        <a:ea typeface="Calibri"/>
                      </a:endParaRPr>
                    </a:p>
                  </a:txBody>
                  <a:tcPr marL="68580" marR="68580" marT="0" marB="0" anchor="ctr"/>
                </a:tc>
              </a:tr>
              <a:tr h="618491">
                <a:tc>
                  <a:txBody>
                    <a:bodyPr/>
                    <a:lstStyle/>
                    <a:p>
                      <a:pPr algn="l">
                        <a:lnSpc>
                          <a:spcPct val="150000"/>
                        </a:lnSpc>
                        <a:spcAft>
                          <a:spcPts val="0"/>
                        </a:spcAft>
                      </a:pPr>
                      <a:r>
                        <a:rPr lang="es-EC" sz="1200">
                          <a:solidFill>
                            <a:schemeClr val="tx1"/>
                          </a:solidFill>
                          <a:effectLst/>
                        </a:rPr>
                        <a:t>Barandas de seguridad metálicas</a:t>
                      </a:r>
                      <a:endParaRPr lang="es-EC" sz="120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a:solidFill>
                            <a:schemeClr val="tx1"/>
                          </a:solidFill>
                          <a:effectLst/>
                        </a:rPr>
                        <a:t>275,55kN = 27,55T</a:t>
                      </a:r>
                      <a:endParaRPr lang="es-EC" sz="120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a:solidFill>
                            <a:schemeClr val="tx1"/>
                          </a:solidFill>
                          <a:effectLst/>
                        </a:rPr>
                        <a:t>413,40dol/m</a:t>
                      </a:r>
                      <a:endParaRPr lang="es-EC" sz="1200">
                        <a:solidFill>
                          <a:schemeClr val="tx1"/>
                        </a:solidFill>
                        <a:effectLst/>
                        <a:latin typeface="Times New Roman"/>
                        <a:ea typeface="Calibri"/>
                      </a:endParaRPr>
                    </a:p>
                  </a:txBody>
                  <a:tcPr marL="68580" marR="68580" marT="0" marB="0" anchor="ctr"/>
                </a:tc>
              </a:tr>
              <a:tr h="726440">
                <a:tc>
                  <a:txBody>
                    <a:bodyPr/>
                    <a:lstStyle/>
                    <a:p>
                      <a:pPr algn="l">
                        <a:lnSpc>
                          <a:spcPct val="150000"/>
                        </a:lnSpc>
                        <a:spcAft>
                          <a:spcPts val="0"/>
                        </a:spcAft>
                      </a:pPr>
                      <a:r>
                        <a:rPr lang="es-EC" sz="1200">
                          <a:solidFill>
                            <a:schemeClr val="tx1"/>
                          </a:solidFill>
                          <a:effectLst/>
                        </a:rPr>
                        <a:t>Barrera Roll Defender</a:t>
                      </a:r>
                      <a:endParaRPr lang="es-EC" sz="120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dirty="0">
                          <a:solidFill>
                            <a:schemeClr val="tx1"/>
                          </a:solidFill>
                          <a:effectLst/>
                        </a:rPr>
                        <a:t>NC-3</a:t>
                      </a:r>
                      <a:endParaRPr lang="es-EC" sz="1200" dirty="0">
                        <a:solidFill>
                          <a:schemeClr val="tx1"/>
                        </a:solidFill>
                        <a:effectLst/>
                        <a:latin typeface="Times New Roman"/>
                        <a:ea typeface="Calibri"/>
                      </a:endParaRPr>
                    </a:p>
                  </a:txBody>
                  <a:tcPr marL="68580" marR="68580" marT="0" marB="0" anchor="ctr"/>
                </a:tc>
                <a:tc>
                  <a:txBody>
                    <a:bodyPr/>
                    <a:lstStyle/>
                    <a:p>
                      <a:pPr algn="l">
                        <a:lnSpc>
                          <a:spcPct val="150000"/>
                        </a:lnSpc>
                        <a:spcAft>
                          <a:spcPts val="0"/>
                        </a:spcAft>
                      </a:pPr>
                      <a:r>
                        <a:rPr lang="es-EC" sz="1200" dirty="0">
                          <a:solidFill>
                            <a:schemeClr val="tx1"/>
                          </a:solidFill>
                          <a:effectLst/>
                        </a:rPr>
                        <a:t>2500dol/m</a:t>
                      </a:r>
                      <a:endParaRPr lang="es-EC" sz="1200" dirty="0">
                        <a:solidFill>
                          <a:schemeClr val="tx1"/>
                        </a:solidFill>
                        <a:effectLst/>
                        <a:latin typeface="Times New Roman"/>
                        <a:ea typeface="Calibri"/>
                      </a:endParaRPr>
                    </a:p>
                  </a:txBody>
                  <a:tcPr marL="68580" marR="68580" marT="0" marB="0" anchor="ctr"/>
                </a:tc>
              </a:tr>
            </a:tbl>
          </a:graphicData>
        </a:graphic>
      </p:graphicFrame>
      <p:sp>
        <p:nvSpPr>
          <p:cNvPr id="4" name="3 CuadroTexto"/>
          <p:cNvSpPr txBox="1"/>
          <p:nvPr/>
        </p:nvSpPr>
        <p:spPr>
          <a:xfrm>
            <a:off x="2193398" y="2352367"/>
            <a:ext cx="4487333" cy="312174"/>
          </a:xfrm>
          <a:prstGeom prst="rect">
            <a:avLst/>
          </a:prstGeom>
          <a:noFill/>
        </p:spPr>
        <p:txBody>
          <a:bodyPr wrap="square" lIns="91418" tIns="45710" rIns="91418" bIns="45710" rtlCol="0">
            <a:spAutoFit/>
          </a:bodyPr>
          <a:lstStyle/>
          <a:p>
            <a:pPr algn="ctr"/>
            <a:r>
              <a:rPr lang="es-EC" sz="1400" u="none" dirty="0"/>
              <a:t>Cuadro Comparativo Elementos de Protección Vial</a:t>
            </a:r>
          </a:p>
        </p:txBody>
      </p:sp>
      <p:sp>
        <p:nvSpPr>
          <p:cNvPr id="5" name="4 CuadroTexto"/>
          <p:cNvSpPr txBox="1"/>
          <p:nvPr/>
        </p:nvSpPr>
        <p:spPr>
          <a:xfrm>
            <a:off x="356657" y="1272971"/>
            <a:ext cx="6722533" cy="923309"/>
          </a:xfrm>
          <a:prstGeom prst="rect">
            <a:avLst/>
          </a:prstGeom>
          <a:noFill/>
        </p:spPr>
        <p:txBody>
          <a:bodyPr wrap="square" lIns="91418" tIns="45710" rIns="91418" bIns="45710" rtlCol="0">
            <a:spAutoFit/>
          </a:bodyPr>
          <a:lstStyle/>
          <a:p>
            <a:pPr marL="285681" indent="-285681" algn="just">
              <a:buFont typeface="Arial" pitchFamily="34" charset="0"/>
              <a:buChar char="•"/>
            </a:pPr>
            <a:r>
              <a:rPr lang="es-EC" u="none" dirty="0" smtClean="0"/>
              <a:t>Protecciones laterales de hormigón </a:t>
            </a:r>
          </a:p>
          <a:p>
            <a:pPr marL="285681" indent="-285681" algn="just">
              <a:buFont typeface="Arial" pitchFamily="34" charset="0"/>
              <a:buChar char="•"/>
            </a:pPr>
            <a:r>
              <a:rPr lang="es-EC" u="none" dirty="0" smtClean="0"/>
              <a:t>Protecciones laterales vehiculares metálicas</a:t>
            </a:r>
          </a:p>
          <a:p>
            <a:pPr marL="285681" indent="-285681" algn="just">
              <a:buFont typeface="Arial" pitchFamily="34" charset="0"/>
              <a:buChar char="•"/>
            </a:pPr>
            <a:r>
              <a:rPr lang="es-EC" u="none" dirty="0" smtClean="0"/>
              <a:t>Barreras Roll Defender</a:t>
            </a:r>
            <a:endParaRPr lang="es-EC" u="none" dirty="0"/>
          </a:p>
        </p:txBody>
      </p:sp>
      <p:sp>
        <p:nvSpPr>
          <p:cNvPr id="7" name="6 Rectángulo"/>
          <p:cNvSpPr/>
          <p:nvPr/>
        </p:nvSpPr>
        <p:spPr>
          <a:xfrm>
            <a:off x="34928" y="5441666"/>
            <a:ext cx="8297333" cy="646311"/>
          </a:xfrm>
          <a:prstGeom prst="rect">
            <a:avLst/>
          </a:prstGeom>
        </p:spPr>
        <p:txBody>
          <a:bodyPr wrap="square" lIns="91418" tIns="45710" rIns="91418" bIns="45710">
            <a:spAutoFit/>
          </a:bodyPr>
          <a:lstStyle/>
          <a:p>
            <a:pPr algn="just"/>
            <a:r>
              <a:rPr lang="es-EC" u="none" dirty="0"/>
              <a:t>Las protecciones a utilizarse serán las protecciones laterales de hormigón las cuales ocuparán únicamente el espacio de 0.50m para su colocación</a:t>
            </a:r>
          </a:p>
        </p:txBody>
      </p:sp>
    </p:spTree>
    <p:extLst>
      <p:ext uri="{BB962C8B-B14F-4D97-AF65-F5344CB8AC3E}">
        <p14:creationId xmlns:p14="http://schemas.microsoft.com/office/powerpoint/2010/main" val="160092112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100965" y="706966"/>
            <a:ext cx="4047068" cy="369312"/>
          </a:xfrm>
          <a:prstGeom prst="rect">
            <a:avLst/>
          </a:prstGeom>
          <a:noFill/>
        </p:spPr>
        <p:txBody>
          <a:bodyPr wrap="square" lIns="91418" tIns="45710" rIns="91418" bIns="45710" rtlCol="0">
            <a:spAutoFit/>
          </a:bodyPr>
          <a:lstStyle/>
          <a:p>
            <a:r>
              <a:rPr lang="es-EC" b="1" u="none" dirty="0" smtClean="0"/>
              <a:t>Diseño de Intersecciones o Cruces</a:t>
            </a:r>
            <a:endParaRPr lang="es-EC" b="1" u="none" dirty="0"/>
          </a:p>
        </p:txBody>
      </p:sp>
      <p:sp>
        <p:nvSpPr>
          <p:cNvPr id="3" name="2 Rectángulo"/>
          <p:cNvSpPr/>
          <p:nvPr/>
        </p:nvSpPr>
        <p:spPr>
          <a:xfrm>
            <a:off x="134832" y="1368453"/>
            <a:ext cx="3759200" cy="456515"/>
          </a:xfrm>
          <a:prstGeom prst="rect">
            <a:avLst/>
          </a:prstGeom>
        </p:spPr>
        <p:txBody>
          <a:bodyPr wrap="square" lIns="91418" tIns="45710" rIns="91418" bIns="45710">
            <a:spAutoFit/>
          </a:bodyPr>
          <a:lstStyle/>
          <a:p>
            <a:pPr lvl="0" algn="just">
              <a:lnSpc>
                <a:spcPct val="150000"/>
              </a:lnSpc>
            </a:pPr>
            <a:r>
              <a:rPr lang="es-EC" b="1" u="none" dirty="0">
                <a:solidFill>
                  <a:srgbClr val="FF0000"/>
                </a:solidFill>
              </a:rPr>
              <a:t>Sistema de </a:t>
            </a:r>
            <a:r>
              <a:rPr lang="es-EC" b="1" u="none" dirty="0" smtClean="0">
                <a:solidFill>
                  <a:srgbClr val="FF0000"/>
                </a:solidFill>
              </a:rPr>
              <a:t>poleas</a:t>
            </a:r>
            <a:endParaRPr lang="es-EC" u="none" dirty="0"/>
          </a:p>
        </p:txBody>
      </p:sp>
      <p:pic>
        <p:nvPicPr>
          <p:cNvPr id="7" name="6 Imagen"/>
          <p:cNvPicPr/>
          <p:nvPr/>
        </p:nvPicPr>
        <p:blipFill rotWithShape="1">
          <a:blip r:embed="rId2" cstate="print">
            <a:extLst>
              <a:ext uri="{28A0092B-C50C-407E-A947-70E740481C1C}">
                <a14:useLocalDpi xmlns:a14="http://schemas.microsoft.com/office/drawing/2010/main" val="0"/>
              </a:ext>
            </a:extLst>
          </a:blip>
          <a:srcRect l="40148" t="21766" r="30033" b="24468"/>
          <a:stretch/>
        </p:blipFill>
        <p:spPr bwMode="auto">
          <a:xfrm>
            <a:off x="180765" y="2158998"/>
            <a:ext cx="4408700" cy="3305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4" name="3 Rectángulo"/>
          <p:cNvSpPr/>
          <p:nvPr/>
        </p:nvSpPr>
        <p:spPr>
          <a:xfrm>
            <a:off x="6608926" y="1455636"/>
            <a:ext cx="1082348" cy="369332"/>
          </a:xfrm>
          <a:prstGeom prst="rect">
            <a:avLst/>
          </a:prstGeom>
        </p:spPr>
        <p:txBody>
          <a:bodyPr wrap="none">
            <a:spAutoFit/>
          </a:bodyPr>
          <a:lstStyle/>
          <a:p>
            <a:pPr lvl="0" algn="just"/>
            <a:r>
              <a:rPr lang="es-EC" b="1" u="none" dirty="0" smtClean="0">
                <a:solidFill>
                  <a:srgbClr val="FF0000"/>
                </a:solidFill>
              </a:rPr>
              <a:t>Rampas</a:t>
            </a:r>
            <a:endParaRPr lang="es-EC" u="none" dirty="0">
              <a:solidFill>
                <a:srgbClr val="FF0000"/>
              </a:solidFill>
            </a:endParaRPr>
          </a:p>
        </p:txBody>
      </p:sp>
      <p:pic>
        <p:nvPicPr>
          <p:cNvPr id="8" name="Imagen 416"/>
          <p:cNvPicPr>
            <a:picLocks noChangeAspect="1" noChangeArrowheads="1"/>
          </p:cNvPicPr>
          <p:nvPr/>
        </p:nvPicPr>
        <p:blipFill>
          <a:blip r:embed="rId3" cstate="print">
            <a:extLst>
              <a:ext uri="{28A0092B-C50C-407E-A947-70E740481C1C}">
                <a14:useLocalDpi xmlns:a14="http://schemas.microsoft.com/office/drawing/2010/main" val="0"/>
              </a:ext>
            </a:extLst>
          </a:blip>
          <a:srcRect l="22264" t="34489" r="60031" b="29337"/>
          <a:stretch>
            <a:fillRect/>
          </a:stretch>
        </p:blipFill>
        <p:spPr bwMode="auto">
          <a:xfrm>
            <a:off x="4864100" y="2158999"/>
            <a:ext cx="3953140" cy="3305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544523"/>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692151"/>
            <a:ext cx="4216402" cy="369312"/>
          </a:xfrm>
          <a:prstGeom prst="rect">
            <a:avLst/>
          </a:prstGeom>
          <a:noFill/>
        </p:spPr>
        <p:txBody>
          <a:bodyPr wrap="square" lIns="91418" tIns="45710" rIns="91418" bIns="45710" rtlCol="0">
            <a:spAutoFit/>
          </a:bodyPr>
          <a:lstStyle/>
          <a:p>
            <a:r>
              <a:rPr lang="es-EC" b="1" u="none" dirty="0" smtClean="0"/>
              <a:t>Diseño de Intersecciones o Cruces</a:t>
            </a:r>
            <a:endParaRPr lang="es-EC" b="1" u="none" dirty="0"/>
          </a:p>
        </p:txBody>
      </p:sp>
      <p:graphicFrame>
        <p:nvGraphicFramePr>
          <p:cNvPr id="4" name="3 Tabla"/>
          <p:cNvGraphicFramePr>
            <a:graphicFrameLocks noGrp="1"/>
          </p:cNvGraphicFramePr>
          <p:nvPr>
            <p:extLst>
              <p:ext uri="{D42A27DB-BD31-4B8C-83A1-F6EECF244321}">
                <p14:modId xmlns:p14="http://schemas.microsoft.com/office/powerpoint/2010/main" val="3801700985"/>
              </p:ext>
            </p:extLst>
          </p:nvPr>
        </p:nvGraphicFramePr>
        <p:xfrm>
          <a:off x="0" y="1202268"/>
          <a:ext cx="9144000" cy="4742573"/>
        </p:xfrm>
        <a:graphic>
          <a:graphicData uri="http://schemas.openxmlformats.org/drawingml/2006/table">
            <a:tbl>
              <a:tblPr firstRow="1" firstCol="1" bandRow="1">
                <a:tableStyleId>{93296810-A885-4BE3-A3E7-6D5BEEA58F35}</a:tableStyleId>
              </a:tblPr>
              <a:tblGrid>
                <a:gridCol w="1353616"/>
                <a:gridCol w="3035089"/>
                <a:gridCol w="2229282"/>
                <a:gridCol w="2526013"/>
              </a:tblGrid>
              <a:tr h="724312">
                <a:tc>
                  <a:txBody>
                    <a:bodyPr/>
                    <a:lstStyle/>
                    <a:p>
                      <a:pPr algn="ctr">
                        <a:lnSpc>
                          <a:spcPct val="107000"/>
                        </a:lnSpc>
                        <a:spcAft>
                          <a:spcPts val="0"/>
                        </a:spcAft>
                      </a:pPr>
                      <a:r>
                        <a:rPr lang="es-EC" sz="1200" dirty="0">
                          <a:effectLst/>
                        </a:rPr>
                        <a:t>Tipo de Conexión</a:t>
                      </a:r>
                      <a:endParaRPr lang="es-EC" sz="1200" dirty="0">
                        <a:solidFill>
                          <a:schemeClr val="tx1"/>
                        </a:solidFill>
                        <a:effectLst/>
                        <a:latin typeface="Times New Roman"/>
                        <a:ea typeface="Calibri"/>
                      </a:endParaRPr>
                    </a:p>
                  </a:txBody>
                  <a:tcPr marL="66331" marR="66331" marT="0" marB="0" anchor="ctr"/>
                </a:tc>
                <a:tc>
                  <a:txBody>
                    <a:bodyPr/>
                    <a:lstStyle/>
                    <a:p>
                      <a:pPr algn="ctr">
                        <a:lnSpc>
                          <a:spcPct val="107000"/>
                        </a:lnSpc>
                        <a:spcAft>
                          <a:spcPts val="0"/>
                        </a:spcAft>
                      </a:pPr>
                      <a:r>
                        <a:rPr lang="es-EC" sz="1200" dirty="0">
                          <a:effectLst/>
                        </a:rPr>
                        <a:t>Costo (</a:t>
                      </a:r>
                      <a:r>
                        <a:rPr lang="es-EC" sz="1200" dirty="0" err="1">
                          <a:effectLst/>
                        </a:rPr>
                        <a:t>dol</a:t>
                      </a:r>
                      <a:r>
                        <a:rPr lang="es-EC" sz="1200" dirty="0">
                          <a:effectLst/>
                        </a:rPr>
                        <a:t>)</a:t>
                      </a:r>
                      <a:endParaRPr lang="es-EC" sz="1200" dirty="0">
                        <a:solidFill>
                          <a:schemeClr val="tx1"/>
                        </a:solidFill>
                        <a:effectLst/>
                        <a:latin typeface="Times New Roman"/>
                        <a:ea typeface="Calibri"/>
                      </a:endParaRPr>
                    </a:p>
                  </a:txBody>
                  <a:tcPr marL="66331" marR="66331" marT="0" marB="0" anchor="ctr"/>
                </a:tc>
                <a:tc>
                  <a:txBody>
                    <a:bodyPr/>
                    <a:lstStyle/>
                    <a:p>
                      <a:pPr algn="ctr">
                        <a:lnSpc>
                          <a:spcPct val="107000"/>
                        </a:lnSpc>
                        <a:spcAft>
                          <a:spcPts val="0"/>
                        </a:spcAft>
                      </a:pPr>
                      <a:r>
                        <a:rPr lang="es-EC" sz="1200" dirty="0">
                          <a:effectLst/>
                        </a:rPr>
                        <a:t>Ventajas</a:t>
                      </a:r>
                      <a:endParaRPr lang="es-EC" sz="1200" dirty="0">
                        <a:solidFill>
                          <a:schemeClr val="tx1"/>
                        </a:solidFill>
                        <a:effectLst/>
                        <a:latin typeface="Times New Roman"/>
                        <a:ea typeface="Calibri"/>
                      </a:endParaRPr>
                    </a:p>
                  </a:txBody>
                  <a:tcPr marL="66331" marR="66331" marT="0" marB="0" anchor="ctr"/>
                </a:tc>
                <a:tc>
                  <a:txBody>
                    <a:bodyPr/>
                    <a:lstStyle/>
                    <a:p>
                      <a:pPr algn="ctr">
                        <a:lnSpc>
                          <a:spcPct val="107000"/>
                        </a:lnSpc>
                        <a:spcAft>
                          <a:spcPts val="0"/>
                        </a:spcAft>
                      </a:pPr>
                      <a:r>
                        <a:rPr lang="es-EC" sz="1200">
                          <a:effectLst/>
                        </a:rPr>
                        <a:t>Desventajas</a:t>
                      </a:r>
                      <a:endParaRPr lang="es-EC" sz="1200">
                        <a:solidFill>
                          <a:schemeClr val="tx1"/>
                        </a:solidFill>
                        <a:effectLst/>
                        <a:latin typeface="Times New Roman"/>
                        <a:ea typeface="Calibri"/>
                      </a:endParaRPr>
                    </a:p>
                  </a:txBody>
                  <a:tcPr marL="66331" marR="66331" marT="0" marB="0" anchor="ctr"/>
                </a:tc>
              </a:tr>
              <a:tr h="2485893">
                <a:tc>
                  <a:txBody>
                    <a:bodyPr/>
                    <a:lstStyle/>
                    <a:p>
                      <a:pPr>
                        <a:lnSpc>
                          <a:spcPct val="107000"/>
                        </a:lnSpc>
                        <a:spcAft>
                          <a:spcPts val="0"/>
                        </a:spcAft>
                      </a:pPr>
                      <a:r>
                        <a:rPr lang="es-EC" sz="1200">
                          <a:effectLst/>
                        </a:rPr>
                        <a:t>Sistema de Poleas</a:t>
                      </a:r>
                      <a:endParaRPr lang="es-EC" sz="1200">
                        <a:solidFill>
                          <a:schemeClr val="tx1"/>
                        </a:solidFill>
                        <a:effectLst/>
                        <a:latin typeface="Times New Roman"/>
                        <a:ea typeface="Calibri"/>
                      </a:endParaRPr>
                    </a:p>
                  </a:txBody>
                  <a:tcPr marL="66331" marR="66331" marT="0" marB="0" anchor="ctr"/>
                </a:tc>
                <a:tc>
                  <a:txBody>
                    <a:bodyPr/>
                    <a:lstStyle/>
                    <a:p>
                      <a:pPr marL="342900" lvl="0" indent="-342900">
                        <a:lnSpc>
                          <a:spcPct val="115000"/>
                        </a:lnSpc>
                        <a:spcAft>
                          <a:spcPts val="0"/>
                        </a:spcAft>
                        <a:buFont typeface="Times New Roman"/>
                        <a:buChar char="-"/>
                      </a:pPr>
                      <a:r>
                        <a:rPr lang="es-EC" sz="1200" dirty="0">
                          <a:effectLst/>
                        </a:rPr>
                        <a:t>5 Poleas = 75,00dol</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30m de cuerda = 80,00dol</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Mano de obra (USD/h) = 10,00</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Puertas de aluminio = 60,00dol</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Total x 9 puentes x 2 entradas a cada lado = 225,00x18=4050,00dol</a:t>
                      </a:r>
                    </a:p>
                    <a:p>
                      <a:pPr>
                        <a:lnSpc>
                          <a:spcPct val="107000"/>
                        </a:lnSpc>
                        <a:spcAft>
                          <a:spcPts val="0"/>
                        </a:spcAft>
                      </a:pPr>
                      <a:r>
                        <a:rPr lang="es-EC" sz="1200" dirty="0">
                          <a:effectLst/>
                        </a:rPr>
                        <a:t> </a:t>
                      </a:r>
                      <a:endParaRPr lang="es-EC" sz="1200" dirty="0">
                        <a:solidFill>
                          <a:schemeClr val="tx1"/>
                        </a:solidFill>
                        <a:effectLst/>
                        <a:latin typeface="Times New Roman"/>
                        <a:ea typeface="Calibri"/>
                      </a:endParaRPr>
                    </a:p>
                  </a:txBody>
                  <a:tcPr marL="66331" marR="66331" marT="0" marB="0" anchor="ctr"/>
                </a:tc>
                <a:tc>
                  <a:txBody>
                    <a:bodyPr/>
                    <a:lstStyle/>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Fácil instalación</a:t>
                      </a:r>
                      <a:endParaRPr lang="es-EC" sz="1200" dirty="0">
                        <a:solidFill>
                          <a:schemeClr val="tx1"/>
                        </a:solidFill>
                        <a:effectLst/>
                        <a:latin typeface="Times New Roman"/>
                        <a:ea typeface="Calibri"/>
                      </a:endParaRPr>
                    </a:p>
                  </a:txBody>
                  <a:tcPr marL="66331" marR="66331" marT="0" marB="0" anchor="ctr"/>
                </a:tc>
                <a:tc>
                  <a:txBody>
                    <a:bodyPr/>
                    <a:lstStyle/>
                    <a:p>
                      <a:pPr marL="342900" lvl="0" indent="-342900">
                        <a:lnSpc>
                          <a:spcPct val="115000"/>
                        </a:lnSpc>
                        <a:spcAft>
                          <a:spcPts val="0"/>
                        </a:spcAft>
                        <a:buFont typeface="Times New Roman"/>
                        <a:buChar char="-"/>
                      </a:pPr>
                      <a:r>
                        <a:rPr lang="es-EC" sz="1200">
                          <a:effectLst/>
                        </a:rPr>
                        <a:t>Inseguridad de robos.</a:t>
                      </a:r>
                    </a:p>
                    <a:p>
                      <a:pPr marL="457200">
                        <a:lnSpc>
                          <a:spcPct val="115000"/>
                        </a:lnSpc>
                        <a:spcAft>
                          <a:spcPts val="0"/>
                        </a:spcAft>
                      </a:pPr>
                      <a:r>
                        <a:rPr lang="es-EC" sz="1200">
                          <a:effectLst/>
                        </a:rPr>
                        <a:t> </a:t>
                      </a:r>
                    </a:p>
                    <a:p>
                      <a:pPr marL="342900" lvl="0" indent="-342900">
                        <a:lnSpc>
                          <a:spcPct val="115000"/>
                        </a:lnSpc>
                        <a:spcAft>
                          <a:spcPts val="0"/>
                        </a:spcAft>
                        <a:buFont typeface="Times New Roman"/>
                        <a:buChar char="-"/>
                      </a:pPr>
                      <a:r>
                        <a:rPr lang="es-EC" sz="1200">
                          <a:effectLst/>
                        </a:rPr>
                        <a:t>Puerta para la recepción de la bicicleta presenta una oportunidad de accidentes para niños.</a:t>
                      </a:r>
                    </a:p>
                    <a:p>
                      <a:pPr marL="457200">
                        <a:lnSpc>
                          <a:spcPct val="115000"/>
                        </a:lnSpc>
                        <a:spcAft>
                          <a:spcPts val="0"/>
                        </a:spcAft>
                      </a:pPr>
                      <a:r>
                        <a:rPr lang="es-EC" sz="1200">
                          <a:effectLst/>
                        </a:rPr>
                        <a:t> </a:t>
                      </a:r>
                    </a:p>
                    <a:p>
                      <a:pPr marL="342900" lvl="0" indent="-342900">
                        <a:lnSpc>
                          <a:spcPct val="115000"/>
                        </a:lnSpc>
                        <a:spcAft>
                          <a:spcPts val="0"/>
                        </a:spcAft>
                        <a:buFont typeface="Times New Roman"/>
                        <a:buChar char="-"/>
                      </a:pPr>
                      <a:r>
                        <a:rPr lang="es-EC" sz="1200">
                          <a:effectLst/>
                        </a:rPr>
                        <a:t>Mayor costo</a:t>
                      </a:r>
                    </a:p>
                    <a:p>
                      <a:pPr marL="457200">
                        <a:lnSpc>
                          <a:spcPct val="115000"/>
                        </a:lnSpc>
                        <a:spcAft>
                          <a:spcPts val="0"/>
                        </a:spcAft>
                      </a:pPr>
                      <a:r>
                        <a:rPr lang="es-EC" sz="1200">
                          <a:effectLst/>
                        </a:rPr>
                        <a:t> </a:t>
                      </a:r>
                    </a:p>
                    <a:p>
                      <a:pPr marL="457200">
                        <a:lnSpc>
                          <a:spcPct val="115000"/>
                        </a:lnSpc>
                        <a:spcAft>
                          <a:spcPts val="0"/>
                        </a:spcAft>
                      </a:pPr>
                      <a:r>
                        <a:rPr lang="es-EC" sz="1200">
                          <a:effectLst/>
                        </a:rPr>
                        <a:t> </a:t>
                      </a:r>
                      <a:endParaRPr lang="es-EC" sz="1200">
                        <a:solidFill>
                          <a:schemeClr val="tx1"/>
                        </a:solidFill>
                        <a:effectLst/>
                        <a:latin typeface="Times New Roman"/>
                        <a:ea typeface="Calibri"/>
                      </a:endParaRPr>
                    </a:p>
                  </a:txBody>
                  <a:tcPr marL="66331" marR="66331" marT="0" marB="0" anchor="ctr"/>
                </a:tc>
              </a:tr>
              <a:tr h="1532368">
                <a:tc>
                  <a:txBody>
                    <a:bodyPr/>
                    <a:lstStyle/>
                    <a:p>
                      <a:pPr>
                        <a:lnSpc>
                          <a:spcPct val="107000"/>
                        </a:lnSpc>
                        <a:spcAft>
                          <a:spcPts val="0"/>
                        </a:spcAft>
                      </a:pPr>
                      <a:r>
                        <a:rPr lang="es-EC" sz="1200" dirty="0">
                          <a:effectLst/>
                        </a:rPr>
                        <a:t>Rampas</a:t>
                      </a:r>
                      <a:endParaRPr lang="es-EC" sz="1200" dirty="0">
                        <a:solidFill>
                          <a:schemeClr val="tx1"/>
                        </a:solidFill>
                        <a:effectLst/>
                        <a:latin typeface="Times New Roman"/>
                        <a:ea typeface="Calibri"/>
                      </a:endParaRPr>
                    </a:p>
                  </a:txBody>
                  <a:tcPr marL="66331" marR="66331" marT="0" marB="0" anchor="ctr"/>
                </a:tc>
                <a:tc>
                  <a:txBody>
                    <a:bodyPr/>
                    <a:lstStyle/>
                    <a:p>
                      <a:pPr marL="342900" lvl="0" indent="-342900">
                        <a:lnSpc>
                          <a:spcPct val="115000"/>
                        </a:lnSpc>
                        <a:spcAft>
                          <a:spcPts val="0"/>
                        </a:spcAft>
                        <a:buFont typeface="Times New Roman"/>
                        <a:buChar char="-"/>
                      </a:pPr>
                      <a:r>
                        <a:rPr lang="es-EC" sz="1200" dirty="0">
                          <a:effectLst/>
                        </a:rPr>
                        <a:t>Plancha antideslizante (1,22mx2,44m) = 80dol </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Mano de obra (USD/h) = 30,00</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Total (15 planchas + 4 horas por puente)= 2280dol </a:t>
                      </a:r>
                      <a:endParaRPr lang="es-EC" sz="1200" dirty="0">
                        <a:solidFill>
                          <a:schemeClr val="tx1"/>
                        </a:solidFill>
                        <a:effectLst/>
                        <a:latin typeface="Times New Roman"/>
                        <a:ea typeface="Calibri"/>
                      </a:endParaRPr>
                    </a:p>
                  </a:txBody>
                  <a:tcPr marL="66331" marR="66331" marT="0" marB="0" anchor="ctr"/>
                </a:tc>
                <a:tc>
                  <a:txBody>
                    <a:bodyPr/>
                    <a:lstStyle/>
                    <a:p>
                      <a:pPr marL="342900" lvl="0" indent="-342900">
                        <a:lnSpc>
                          <a:spcPct val="115000"/>
                        </a:lnSpc>
                        <a:spcAft>
                          <a:spcPts val="0"/>
                        </a:spcAft>
                        <a:buFont typeface="Times New Roman"/>
                        <a:buChar char="-"/>
                      </a:pPr>
                      <a:r>
                        <a:rPr lang="es-EC" sz="1200" dirty="0">
                          <a:effectLst/>
                        </a:rPr>
                        <a:t>Mayor comodidad para el usuario </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Seguridad</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Menor costo</a:t>
                      </a:r>
                      <a:endParaRPr lang="es-EC" sz="1200" dirty="0">
                        <a:solidFill>
                          <a:schemeClr val="tx1"/>
                        </a:solidFill>
                        <a:effectLst/>
                        <a:latin typeface="Times New Roman"/>
                        <a:ea typeface="Calibri"/>
                      </a:endParaRPr>
                    </a:p>
                  </a:txBody>
                  <a:tcPr marL="66331" marR="66331" marT="0" marB="0" anchor="ctr"/>
                </a:tc>
                <a:tc>
                  <a:txBody>
                    <a:bodyPr/>
                    <a:lstStyle/>
                    <a:p>
                      <a:pPr marL="342900" lvl="0" indent="-342900">
                        <a:lnSpc>
                          <a:spcPct val="115000"/>
                        </a:lnSpc>
                        <a:spcAft>
                          <a:spcPts val="0"/>
                        </a:spcAft>
                        <a:buFont typeface="Times New Roman"/>
                        <a:buChar char="-"/>
                      </a:pPr>
                      <a:r>
                        <a:rPr lang="es-EC" sz="1200" dirty="0">
                          <a:effectLst/>
                        </a:rPr>
                        <a:t>Disminución a 0.90m el ancho útil de las gradas para peatones</a:t>
                      </a:r>
                    </a:p>
                    <a:p>
                      <a:pPr marL="457200">
                        <a:lnSpc>
                          <a:spcPct val="115000"/>
                        </a:lnSpc>
                        <a:spcAft>
                          <a:spcPts val="0"/>
                        </a:spcAft>
                      </a:pPr>
                      <a:r>
                        <a:rPr lang="es-EC" sz="1200" dirty="0">
                          <a:effectLst/>
                        </a:rPr>
                        <a:t> </a:t>
                      </a:r>
                    </a:p>
                    <a:p>
                      <a:pPr marL="342900" lvl="0" indent="-342900">
                        <a:lnSpc>
                          <a:spcPct val="115000"/>
                        </a:lnSpc>
                        <a:spcAft>
                          <a:spcPts val="0"/>
                        </a:spcAft>
                        <a:buFont typeface="Times New Roman"/>
                        <a:buChar char="-"/>
                      </a:pPr>
                      <a:r>
                        <a:rPr lang="es-EC" sz="1200" dirty="0">
                          <a:effectLst/>
                        </a:rPr>
                        <a:t>Mayor tiempo de instalación.</a:t>
                      </a:r>
                      <a:endParaRPr lang="es-EC" sz="1200" dirty="0">
                        <a:solidFill>
                          <a:schemeClr val="tx1"/>
                        </a:solidFill>
                        <a:effectLst/>
                        <a:latin typeface="Times New Roman"/>
                        <a:ea typeface="Calibri"/>
                      </a:endParaRPr>
                    </a:p>
                  </a:txBody>
                  <a:tcPr marL="66331" marR="66331" marT="0" marB="0" anchor="ctr"/>
                </a:tc>
              </a:tr>
            </a:tbl>
          </a:graphicData>
        </a:graphic>
      </p:graphicFrame>
    </p:spTree>
    <p:extLst>
      <p:ext uri="{BB962C8B-B14F-4D97-AF65-F5344CB8AC3E}">
        <p14:creationId xmlns:p14="http://schemas.microsoft.com/office/powerpoint/2010/main" val="1479901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p>
            <a:pPr eaLnBrk="1" hangingPunct="1">
              <a:defRPr/>
            </a:pPr>
            <a:r>
              <a:rPr lang="es-ES" sz="2800" dirty="0">
                <a:solidFill>
                  <a:srgbClr val="CC0000"/>
                </a:solidFill>
                <a:effectLst/>
              </a:rPr>
              <a:t>JUSTIFICACIÓN</a:t>
            </a:r>
            <a:endParaRPr lang="es-EC" sz="2800" dirty="0">
              <a:solidFill>
                <a:srgbClr val="CC0000"/>
              </a:solidFill>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701"/>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079500" y="2247900"/>
            <a:ext cx="7048500"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C" u="none" dirty="0">
                <a:solidFill>
                  <a:schemeClr val="tx1"/>
                </a:solidFill>
              </a:rPr>
              <a:t>S</a:t>
            </a:r>
            <a:r>
              <a:rPr lang="es-EC" u="none" dirty="0" smtClean="0">
                <a:solidFill>
                  <a:schemeClr val="tx1"/>
                </a:solidFill>
              </a:rPr>
              <a:t>e </a:t>
            </a:r>
            <a:r>
              <a:rPr lang="es-EC" u="none" dirty="0">
                <a:solidFill>
                  <a:schemeClr val="tx1"/>
                </a:solidFill>
              </a:rPr>
              <a:t>propone un plan de </a:t>
            </a:r>
            <a:r>
              <a:rPr lang="es-EC" u="none" dirty="0" smtClean="0">
                <a:solidFill>
                  <a:schemeClr val="tx1"/>
                </a:solidFill>
              </a:rPr>
              <a:t>interconexión </a:t>
            </a:r>
            <a:r>
              <a:rPr lang="es-EC" u="none" dirty="0">
                <a:solidFill>
                  <a:schemeClr val="tx1"/>
                </a:solidFill>
              </a:rPr>
              <a:t>basado en modelos de movilidad sustentable para un tramo de la ciudad de Quito en la Autopista General </a:t>
            </a:r>
            <a:r>
              <a:rPr lang="es-EC" u="none" dirty="0" smtClean="0">
                <a:solidFill>
                  <a:schemeClr val="tx1"/>
                </a:solidFill>
              </a:rPr>
              <a:t>Rumiñahui, </a:t>
            </a:r>
            <a:r>
              <a:rPr lang="es-EC" u="none" dirty="0">
                <a:solidFill>
                  <a:schemeClr val="tx1"/>
                </a:solidFill>
              </a:rPr>
              <a:t>que une al cantón Rumiñahui con el cantón Quito y es un medio por el cual se movilizan diariamente miles de personas</a:t>
            </a:r>
          </a:p>
        </p:txBody>
      </p:sp>
    </p:spTree>
    <p:extLst>
      <p:ext uri="{BB962C8B-B14F-4D97-AF65-F5344CB8AC3E}">
        <p14:creationId xmlns:p14="http://schemas.microsoft.com/office/powerpoint/2010/main" val="3468551350"/>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44451" y="157190"/>
            <a:ext cx="4157135" cy="369312"/>
          </a:xfrm>
          <a:prstGeom prst="rect">
            <a:avLst/>
          </a:prstGeom>
          <a:noFill/>
        </p:spPr>
        <p:txBody>
          <a:bodyPr wrap="square" lIns="91418" tIns="45710" rIns="91418" bIns="45710" rtlCol="0">
            <a:spAutoFit/>
          </a:bodyPr>
          <a:lstStyle/>
          <a:p>
            <a:r>
              <a:rPr lang="es-EC" b="1" u="none" dirty="0" smtClean="0"/>
              <a:t>Diseño de Intersecciones o Cruces</a:t>
            </a:r>
            <a:endParaRPr lang="es-EC" b="1" u="none" dirty="0"/>
          </a:p>
        </p:txBody>
      </p:sp>
      <p:sp>
        <p:nvSpPr>
          <p:cNvPr id="3" name="2 Rectángulo"/>
          <p:cNvSpPr/>
          <p:nvPr/>
        </p:nvSpPr>
        <p:spPr>
          <a:xfrm>
            <a:off x="44451" y="793752"/>
            <a:ext cx="8855075" cy="2031305"/>
          </a:xfrm>
          <a:prstGeom prst="rect">
            <a:avLst/>
          </a:prstGeom>
        </p:spPr>
        <p:txBody>
          <a:bodyPr wrap="square" lIns="91418" tIns="45710" rIns="91418" bIns="45710">
            <a:spAutoFit/>
          </a:bodyPr>
          <a:lstStyle/>
          <a:p>
            <a:pPr lvl="0" algn="just"/>
            <a:r>
              <a:rPr lang="es-EC" b="1" u="none" dirty="0">
                <a:solidFill>
                  <a:srgbClr val="FF0000"/>
                </a:solidFill>
              </a:rPr>
              <a:t>Diseño de </a:t>
            </a:r>
            <a:r>
              <a:rPr lang="es-EC" b="1" u="none" dirty="0" smtClean="0">
                <a:solidFill>
                  <a:srgbClr val="FF0000"/>
                </a:solidFill>
              </a:rPr>
              <a:t>rampas</a:t>
            </a:r>
          </a:p>
          <a:p>
            <a:pPr lvl="0" algn="just"/>
            <a:endParaRPr lang="es-EC" b="1" u="none" dirty="0"/>
          </a:p>
          <a:p>
            <a:pPr algn="just"/>
            <a:r>
              <a:rPr lang="es-EC" u="none" dirty="0" smtClean="0"/>
              <a:t>Actualmente </a:t>
            </a:r>
            <a:r>
              <a:rPr lang="es-EC" u="none" dirty="0"/>
              <a:t>existen personas que levantan sus bicicletas por las </a:t>
            </a:r>
            <a:r>
              <a:rPr lang="es-EC" u="none" dirty="0" smtClean="0"/>
              <a:t>gradas para cruzar la autopista, </a:t>
            </a:r>
            <a:r>
              <a:rPr lang="es-EC" u="none" dirty="0"/>
              <a:t>lo que significa que la existencia de una pequeña rampa de 20cm de ancho beneficiaría mucho a su situación actual. </a:t>
            </a:r>
          </a:p>
          <a:p>
            <a:pPr lvl="0" algn="just"/>
            <a:endParaRPr lang="es-EC" u="none" dirty="0"/>
          </a:p>
          <a:p>
            <a:pPr algn="just"/>
            <a:r>
              <a:rPr lang="es-EC" b="1" u="none" dirty="0"/>
              <a:t> </a:t>
            </a:r>
            <a:endParaRPr lang="es-EC" u="none" dirty="0"/>
          </a:p>
        </p:txBody>
      </p:sp>
      <p:pic>
        <p:nvPicPr>
          <p:cNvPr id="8" name="7 Imagen" descr="D:\RESPALDO MARJORIE\TESIS\FOTOS AUTOPISTA\domg23-10-2016 bajada\DSC08880.JPG"/>
          <p:cNvPicPr/>
          <p:nvPr/>
        </p:nvPicPr>
        <p:blipFill rotWithShape="1">
          <a:blip r:embed="rId2" cstate="print">
            <a:extLst>
              <a:ext uri="{28A0092B-C50C-407E-A947-70E740481C1C}">
                <a14:useLocalDpi xmlns:a14="http://schemas.microsoft.com/office/drawing/2010/main" val="0"/>
              </a:ext>
            </a:extLst>
          </a:blip>
          <a:srcRect l="4190" r="3633" b="15642"/>
          <a:stretch/>
        </p:blipFill>
        <p:spPr bwMode="auto">
          <a:xfrm>
            <a:off x="2347912" y="2723457"/>
            <a:ext cx="4229103" cy="2762925"/>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58572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5" y="322829"/>
            <a:ext cx="3801533" cy="369323"/>
          </a:xfrm>
          <a:prstGeom prst="rect">
            <a:avLst/>
          </a:prstGeom>
          <a:noFill/>
        </p:spPr>
        <p:txBody>
          <a:bodyPr wrap="square" lIns="91418" tIns="45710" rIns="91418" bIns="45710" rtlCol="0">
            <a:spAutoFit/>
          </a:bodyPr>
          <a:lstStyle/>
          <a:p>
            <a:r>
              <a:rPr lang="es-EC" b="1" u="none" dirty="0" smtClean="0"/>
              <a:t>Pre-cuantificación Económica</a:t>
            </a:r>
            <a:endParaRPr lang="es-EC" b="1" u="none" dirty="0"/>
          </a:p>
        </p:txBody>
      </p:sp>
      <p:sp>
        <p:nvSpPr>
          <p:cNvPr id="3" name="2 Rectángulo"/>
          <p:cNvSpPr/>
          <p:nvPr/>
        </p:nvSpPr>
        <p:spPr>
          <a:xfrm>
            <a:off x="237065" y="876798"/>
            <a:ext cx="8669868" cy="923309"/>
          </a:xfrm>
          <a:prstGeom prst="rect">
            <a:avLst/>
          </a:prstGeom>
        </p:spPr>
        <p:txBody>
          <a:bodyPr wrap="square" lIns="91418" tIns="45710" rIns="91418" bIns="45710">
            <a:spAutoFit/>
          </a:bodyPr>
          <a:lstStyle/>
          <a:p>
            <a:pPr algn="just"/>
            <a:r>
              <a:rPr lang="es-EC" u="none" dirty="0"/>
              <a:t>Para el cálculo de la pre-cuantificación económica primero se determina las cantidades de obra de los rubros, esto a su vez se lo realiza en función de los cálculos anteriores de</a:t>
            </a:r>
            <a:r>
              <a:rPr lang="es-EC" u="none" dirty="0" smtClean="0"/>
              <a:t>:</a:t>
            </a:r>
            <a:endParaRPr lang="es-EC" u="none" dirty="0"/>
          </a:p>
        </p:txBody>
      </p:sp>
      <p:graphicFrame>
        <p:nvGraphicFramePr>
          <p:cNvPr id="7" name="6 Diagrama"/>
          <p:cNvGraphicFramePr/>
          <p:nvPr>
            <p:extLst>
              <p:ext uri="{D42A27DB-BD31-4B8C-83A1-F6EECF244321}">
                <p14:modId xmlns:p14="http://schemas.microsoft.com/office/powerpoint/2010/main" val="2092012069"/>
              </p:ext>
            </p:extLst>
          </p:nvPr>
        </p:nvGraphicFramePr>
        <p:xfrm>
          <a:off x="1357314" y="2308976"/>
          <a:ext cx="6211886" cy="3418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675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34926" y="161411"/>
            <a:ext cx="7603067" cy="369312"/>
          </a:xfrm>
          <a:prstGeom prst="rect">
            <a:avLst/>
          </a:prstGeom>
          <a:noFill/>
        </p:spPr>
        <p:txBody>
          <a:bodyPr wrap="square" lIns="91418" tIns="45710" rIns="91418" bIns="45710" rtlCol="0">
            <a:spAutoFit/>
          </a:bodyPr>
          <a:lstStyle/>
          <a:p>
            <a:r>
              <a:rPr lang="es-EC" b="1" u="none" dirty="0" smtClean="0"/>
              <a:t>Rubros y Cantidades de Obra</a:t>
            </a:r>
            <a:endParaRPr lang="es-EC" b="1" u="none" dirty="0"/>
          </a:p>
        </p:txBody>
      </p:sp>
      <p:graphicFrame>
        <p:nvGraphicFramePr>
          <p:cNvPr id="10" name="9 Tabla"/>
          <p:cNvGraphicFramePr>
            <a:graphicFrameLocks noGrp="1"/>
          </p:cNvGraphicFramePr>
          <p:nvPr>
            <p:extLst>
              <p:ext uri="{D42A27DB-BD31-4B8C-83A1-F6EECF244321}">
                <p14:modId xmlns:p14="http://schemas.microsoft.com/office/powerpoint/2010/main" val="100757795"/>
              </p:ext>
            </p:extLst>
          </p:nvPr>
        </p:nvGraphicFramePr>
        <p:xfrm>
          <a:off x="417603" y="922866"/>
          <a:ext cx="8370796" cy="4525963"/>
        </p:xfrm>
        <a:graphic>
          <a:graphicData uri="http://schemas.openxmlformats.org/drawingml/2006/table">
            <a:tbl>
              <a:tblPr firstRow="1" firstCol="1" bandRow="1">
                <a:tableStyleId>{5C22544A-7EE6-4342-B048-85BDC9FD1C3A}</a:tableStyleId>
              </a:tblPr>
              <a:tblGrid>
                <a:gridCol w="874320"/>
                <a:gridCol w="2253617"/>
                <a:gridCol w="842903"/>
                <a:gridCol w="1466652"/>
                <a:gridCol w="1466652"/>
                <a:gridCol w="1466652"/>
              </a:tblGrid>
              <a:tr h="499768">
                <a:tc>
                  <a:txBody>
                    <a:bodyPr/>
                    <a:lstStyle/>
                    <a:p>
                      <a:pPr algn="ctr">
                        <a:lnSpc>
                          <a:spcPct val="107000"/>
                        </a:lnSpc>
                        <a:spcAft>
                          <a:spcPts val="0"/>
                        </a:spcAft>
                      </a:pPr>
                      <a:r>
                        <a:rPr lang="es-EC" sz="1000">
                          <a:solidFill>
                            <a:schemeClr val="tx1"/>
                          </a:solidFill>
                          <a:effectLst/>
                        </a:rPr>
                        <a:t>CÓDIGO</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DESCRIPCIÓN</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UNIDAD</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CANTIDAD ALTERNATIVA 1</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CANTIDAD ALTERNATIVA 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CANTIDAD ALTERNATIVA 3</a:t>
                      </a:r>
                      <a:endParaRPr lang="es-EC" sz="1000">
                        <a:solidFill>
                          <a:schemeClr val="tx1"/>
                        </a:solidFill>
                        <a:effectLst/>
                        <a:latin typeface="Times New Roman"/>
                        <a:ea typeface="Calibri"/>
                      </a:endParaRPr>
                    </a:p>
                  </a:txBody>
                  <a:tcPr marL="37617" marR="37617" marT="0" marB="0" anchor="ctr"/>
                </a:tc>
              </a:tr>
              <a:tr h="165622">
                <a:tc gridSpan="2">
                  <a:txBody>
                    <a:bodyPr/>
                    <a:lstStyle/>
                    <a:p>
                      <a:pPr algn="ctr">
                        <a:lnSpc>
                          <a:spcPct val="107000"/>
                        </a:lnSpc>
                        <a:spcAft>
                          <a:spcPts val="0"/>
                        </a:spcAft>
                      </a:pPr>
                      <a:r>
                        <a:rPr lang="es-EC" sz="1000">
                          <a:solidFill>
                            <a:schemeClr val="tx1"/>
                          </a:solidFill>
                          <a:effectLst/>
                        </a:rPr>
                        <a:t>MOVIMIENTO DE TIERRAS</a:t>
                      </a:r>
                      <a:endParaRPr lang="es-EC" sz="1000">
                        <a:solidFill>
                          <a:schemeClr val="tx1"/>
                        </a:solidFill>
                        <a:effectLst/>
                        <a:latin typeface="Times New Roman"/>
                        <a:ea typeface="Calibri"/>
                      </a:endParaRPr>
                    </a:p>
                  </a:txBody>
                  <a:tcPr marL="37617" marR="37617" marT="0" marB="0" anchor="ctr"/>
                </a:tc>
                <a:tc hMerge="1">
                  <a:txBody>
                    <a:bodyPr/>
                    <a:lstStyle/>
                    <a:p>
                      <a:endParaRPr lang="es-EC"/>
                    </a:p>
                  </a:txBody>
                  <a:tcPr/>
                </a:tc>
                <a:tc gridSpan="4">
                  <a:txBody>
                    <a:bodyPr/>
                    <a:lstStyle/>
                    <a:p>
                      <a:pPr algn="ctr">
                        <a:lnSpc>
                          <a:spcPct val="107000"/>
                        </a:lnSpc>
                        <a:spcAft>
                          <a:spcPts val="0"/>
                        </a:spcAft>
                      </a:pPr>
                      <a:r>
                        <a:rPr lang="es-EC" sz="1000">
                          <a:solidFill>
                            <a:schemeClr val="tx1"/>
                          </a:solidFill>
                          <a:effectLst/>
                        </a:rPr>
                        <a:t> </a:t>
                      </a:r>
                      <a:endParaRPr lang="es-EC" sz="1000">
                        <a:solidFill>
                          <a:schemeClr val="tx1"/>
                        </a:solidFill>
                        <a:effectLst/>
                        <a:latin typeface="Times New Roman"/>
                        <a:ea typeface="Calibri"/>
                      </a:endParaRPr>
                    </a:p>
                  </a:txBody>
                  <a:tcPr marL="37617" marR="37617"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31244">
                <a:tc>
                  <a:txBody>
                    <a:bodyPr/>
                    <a:lstStyle/>
                    <a:p>
                      <a:pPr algn="ctr">
                        <a:lnSpc>
                          <a:spcPct val="107000"/>
                        </a:lnSpc>
                        <a:spcAft>
                          <a:spcPts val="0"/>
                        </a:spcAft>
                      </a:pPr>
                      <a:r>
                        <a:rPr lang="es-EC" sz="1000">
                          <a:solidFill>
                            <a:schemeClr val="tx1"/>
                          </a:solidFill>
                          <a:effectLst/>
                        </a:rPr>
                        <a:t>302-1</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Desbroce - desbosque y limpieza</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Ha</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3,83</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3,83</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3,83</a:t>
                      </a:r>
                      <a:endParaRPr lang="es-EC" sz="1000">
                        <a:solidFill>
                          <a:schemeClr val="tx1"/>
                        </a:solidFill>
                        <a:effectLst/>
                        <a:latin typeface="Times New Roman"/>
                        <a:ea typeface="Calibri"/>
                      </a:endParaRPr>
                    </a:p>
                  </a:txBody>
                  <a:tcPr marL="37617" marR="37617" marT="0" marB="0" anchor="ctr"/>
                </a:tc>
              </a:tr>
              <a:tr h="165622">
                <a:tc>
                  <a:txBody>
                    <a:bodyPr/>
                    <a:lstStyle/>
                    <a:p>
                      <a:pPr algn="ctr">
                        <a:lnSpc>
                          <a:spcPct val="107000"/>
                        </a:lnSpc>
                        <a:spcAft>
                          <a:spcPts val="0"/>
                        </a:spcAft>
                      </a:pPr>
                      <a:r>
                        <a:rPr lang="es-EC" sz="1000">
                          <a:solidFill>
                            <a:schemeClr val="tx1"/>
                          </a:solidFill>
                          <a:effectLst/>
                        </a:rPr>
                        <a:t>303-2(2)</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Excavación en suelo</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m3</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33991,05</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32076,59</a:t>
                      </a:r>
                      <a:endParaRPr lang="es-EC" sz="1000">
                        <a:solidFill>
                          <a:schemeClr val="tx1"/>
                        </a:solidFill>
                        <a:effectLst/>
                        <a:latin typeface="Times New Roman"/>
                        <a:ea typeface="Calibri"/>
                      </a:endParaRPr>
                    </a:p>
                  </a:txBody>
                  <a:tcPr marL="37617" marR="37617" marT="0" marB="0" anchor="b"/>
                </a:tc>
                <a:tc>
                  <a:txBody>
                    <a:bodyPr/>
                    <a:lstStyle/>
                    <a:p>
                      <a:pPr algn="ctr">
                        <a:lnSpc>
                          <a:spcPct val="107000"/>
                        </a:lnSpc>
                        <a:spcAft>
                          <a:spcPts val="0"/>
                        </a:spcAft>
                      </a:pPr>
                      <a:r>
                        <a:rPr lang="es-EC" sz="1000">
                          <a:solidFill>
                            <a:schemeClr val="tx1"/>
                          </a:solidFill>
                          <a:effectLst/>
                        </a:rPr>
                        <a:t>29999,91</a:t>
                      </a:r>
                      <a:endParaRPr lang="es-EC" sz="1000">
                        <a:solidFill>
                          <a:schemeClr val="tx1"/>
                        </a:solidFill>
                        <a:effectLst/>
                        <a:latin typeface="Times New Roman"/>
                        <a:ea typeface="Calibri"/>
                      </a:endParaRPr>
                    </a:p>
                  </a:txBody>
                  <a:tcPr marL="37617" marR="37617" marT="0" marB="0" anchor="b"/>
                </a:tc>
              </a:tr>
              <a:tr h="662488">
                <a:tc>
                  <a:txBody>
                    <a:bodyPr/>
                    <a:lstStyle/>
                    <a:p>
                      <a:pPr algn="ctr">
                        <a:lnSpc>
                          <a:spcPct val="107000"/>
                        </a:lnSpc>
                        <a:spcAft>
                          <a:spcPts val="0"/>
                        </a:spcAft>
                      </a:pPr>
                      <a:r>
                        <a:rPr lang="es-EC" sz="1000">
                          <a:solidFill>
                            <a:schemeClr val="tx1"/>
                          </a:solidFill>
                          <a:effectLst/>
                        </a:rPr>
                        <a:t>309-6(2)</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Transporte de material de mejoramiento de la subrasante con suelo seleccionado</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m3/km</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321441,744</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174418,752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181295,936</a:t>
                      </a:r>
                      <a:endParaRPr lang="es-EC" sz="1000">
                        <a:solidFill>
                          <a:schemeClr val="tx1"/>
                        </a:solidFill>
                        <a:effectLst/>
                        <a:latin typeface="Times New Roman"/>
                        <a:ea typeface="Calibri"/>
                      </a:endParaRPr>
                    </a:p>
                  </a:txBody>
                  <a:tcPr marL="37617" marR="37617" marT="0" marB="0" anchor="ctr"/>
                </a:tc>
              </a:tr>
              <a:tr h="496866">
                <a:tc>
                  <a:txBody>
                    <a:bodyPr/>
                    <a:lstStyle/>
                    <a:p>
                      <a:pPr algn="ctr">
                        <a:lnSpc>
                          <a:spcPct val="107000"/>
                        </a:lnSpc>
                        <a:spcAft>
                          <a:spcPts val="0"/>
                        </a:spcAft>
                      </a:pPr>
                      <a:r>
                        <a:rPr lang="es-EC" sz="1000">
                          <a:solidFill>
                            <a:schemeClr val="tx1"/>
                          </a:solidFill>
                          <a:effectLst/>
                        </a:rPr>
                        <a:t>402-2(1)</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Mejoramiento de la Subrasante con suelo seleccionado</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m3</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13975,728</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7583,424</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7882,432</a:t>
                      </a:r>
                      <a:endParaRPr lang="es-EC" sz="1000">
                        <a:solidFill>
                          <a:schemeClr val="tx1"/>
                        </a:solidFill>
                        <a:effectLst/>
                        <a:latin typeface="Times New Roman"/>
                        <a:ea typeface="Calibri"/>
                      </a:endParaRPr>
                    </a:p>
                  </a:txBody>
                  <a:tcPr marL="37617" marR="37617" marT="0" marB="0" anchor="ctr"/>
                </a:tc>
              </a:tr>
              <a:tr h="165622">
                <a:tc gridSpan="2">
                  <a:txBody>
                    <a:bodyPr/>
                    <a:lstStyle/>
                    <a:p>
                      <a:pPr algn="ctr">
                        <a:lnSpc>
                          <a:spcPct val="107000"/>
                        </a:lnSpc>
                        <a:spcAft>
                          <a:spcPts val="0"/>
                        </a:spcAft>
                      </a:pPr>
                      <a:r>
                        <a:rPr lang="es-EC" sz="1000">
                          <a:solidFill>
                            <a:schemeClr val="tx1"/>
                          </a:solidFill>
                          <a:effectLst/>
                        </a:rPr>
                        <a:t>ESTRUCTURA DEL PAVIMENTO</a:t>
                      </a:r>
                      <a:endParaRPr lang="es-EC" sz="1000">
                        <a:solidFill>
                          <a:schemeClr val="tx1"/>
                        </a:solidFill>
                        <a:effectLst/>
                        <a:latin typeface="Times New Roman"/>
                        <a:ea typeface="Calibri"/>
                      </a:endParaRPr>
                    </a:p>
                  </a:txBody>
                  <a:tcPr marL="37617" marR="37617" marT="0" marB="0" anchor="ctr"/>
                </a:tc>
                <a:tc hMerge="1">
                  <a:txBody>
                    <a:bodyPr/>
                    <a:lstStyle/>
                    <a:p>
                      <a:endParaRPr lang="es-EC"/>
                    </a:p>
                  </a:txBody>
                  <a:tcPr/>
                </a:tc>
                <a:tc gridSpan="4">
                  <a:txBody>
                    <a:bodyPr/>
                    <a:lstStyle/>
                    <a:p>
                      <a:pPr algn="ctr">
                        <a:lnSpc>
                          <a:spcPct val="107000"/>
                        </a:lnSpc>
                        <a:spcAft>
                          <a:spcPts val="0"/>
                        </a:spcAft>
                      </a:pPr>
                      <a:r>
                        <a:rPr lang="es-EC" sz="1000">
                          <a:solidFill>
                            <a:schemeClr val="tx1"/>
                          </a:solidFill>
                          <a:effectLst/>
                        </a:rPr>
                        <a:t> </a:t>
                      </a:r>
                      <a:endParaRPr lang="es-EC" sz="1000">
                        <a:solidFill>
                          <a:schemeClr val="tx1"/>
                        </a:solidFill>
                        <a:effectLst/>
                        <a:latin typeface="Times New Roman"/>
                        <a:ea typeface="Calibri"/>
                      </a:endParaRPr>
                    </a:p>
                  </a:txBody>
                  <a:tcPr marL="37617" marR="37617"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31244">
                <a:tc>
                  <a:txBody>
                    <a:bodyPr/>
                    <a:lstStyle/>
                    <a:p>
                      <a:pPr algn="ctr">
                        <a:lnSpc>
                          <a:spcPct val="107000"/>
                        </a:lnSpc>
                        <a:spcAft>
                          <a:spcPts val="0"/>
                        </a:spcAft>
                      </a:pPr>
                      <a:r>
                        <a:rPr lang="es-EC" sz="1000">
                          <a:solidFill>
                            <a:schemeClr val="tx1"/>
                          </a:solidFill>
                          <a:effectLst/>
                        </a:rPr>
                        <a:t>308-2(1)</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Acabado de la Obra Básica existente</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38300</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38300</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38300</a:t>
                      </a:r>
                      <a:endParaRPr lang="es-EC" sz="1000">
                        <a:solidFill>
                          <a:schemeClr val="tx1"/>
                        </a:solidFill>
                        <a:effectLst/>
                        <a:latin typeface="Times New Roman"/>
                        <a:ea typeface="Calibri"/>
                      </a:endParaRPr>
                    </a:p>
                  </a:txBody>
                  <a:tcPr marL="37617" marR="37617" marT="0" marB="0" anchor="ctr"/>
                </a:tc>
              </a:tr>
              <a:tr h="165622">
                <a:tc>
                  <a:txBody>
                    <a:bodyPr/>
                    <a:lstStyle/>
                    <a:p>
                      <a:pPr algn="ctr">
                        <a:lnSpc>
                          <a:spcPct val="107000"/>
                        </a:lnSpc>
                        <a:spcAft>
                          <a:spcPts val="0"/>
                        </a:spcAft>
                      </a:pPr>
                      <a:r>
                        <a:rPr lang="es-EC" sz="1000">
                          <a:solidFill>
                            <a:schemeClr val="tx1"/>
                          </a:solidFill>
                          <a:effectLst/>
                        </a:rPr>
                        <a:t>404-1</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Base granular clase 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m3</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7813,2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7813,2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7813,2</a:t>
                      </a:r>
                      <a:endParaRPr lang="es-EC" sz="1000">
                        <a:solidFill>
                          <a:schemeClr val="tx1"/>
                        </a:solidFill>
                        <a:effectLst/>
                        <a:latin typeface="Times New Roman"/>
                        <a:ea typeface="Calibri"/>
                      </a:endParaRPr>
                    </a:p>
                  </a:txBody>
                  <a:tcPr marL="37617" marR="37617" marT="0" marB="0" anchor="ctr"/>
                </a:tc>
              </a:tr>
              <a:tr h="331244">
                <a:tc>
                  <a:txBody>
                    <a:bodyPr/>
                    <a:lstStyle/>
                    <a:p>
                      <a:pPr algn="ctr">
                        <a:lnSpc>
                          <a:spcPct val="107000"/>
                        </a:lnSpc>
                        <a:spcAft>
                          <a:spcPts val="0"/>
                        </a:spcAft>
                      </a:pPr>
                      <a:r>
                        <a:rPr lang="es-EC" sz="1000">
                          <a:solidFill>
                            <a:schemeClr val="tx1"/>
                          </a:solidFill>
                          <a:effectLst/>
                        </a:rPr>
                        <a:t>309-6(5)</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Transporte de Base (D=23km)</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m3/km</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179703,6</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179703,6</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179703,6</a:t>
                      </a:r>
                      <a:endParaRPr lang="es-EC" sz="1000">
                        <a:solidFill>
                          <a:schemeClr val="tx1"/>
                        </a:solidFill>
                        <a:effectLst/>
                        <a:latin typeface="Times New Roman"/>
                        <a:ea typeface="Calibri"/>
                      </a:endParaRPr>
                    </a:p>
                  </a:txBody>
                  <a:tcPr marL="37617" marR="37617" marT="0" marB="0" anchor="ctr"/>
                </a:tc>
              </a:tr>
              <a:tr h="548133">
                <a:tc>
                  <a:txBody>
                    <a:bodyPr/>
                    <a:lstStyle/>
                    <a:p>
                      <a:pPr algn="ctr">
                        <a:lnSpc>
                          <a:spcPct val="107000"/>
                        </a:lnSpc>
                        <a:spcAft>
                          <a:spcPts val="0"/>
                        </a:spcAft>
                      </a:pPr>
                      <a:r>
                        <a:rPr lang="es-EC" sz="1000">
                          <a:solidFill>
                            <a:schemeClr val="tx1"/>
                          </a:solidFill>
                          <a:effectLst/>
                        </a:rPr>
                        <a:t>405-6</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Capa de Rodadura de hormigón asfáltico mezcado en planta (e=5cm)</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23439,6</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23439,6</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23439,6</a:t>
                      </a:r>
                      <a:endParaRPr lang="es-EC" sz="1000">
                        <a:solidFill>
                          <a:schemeClr val="tx1"/>
                        </a:solidFill>
                        <a:effectLst/>
                        <a:latin typeface="Times New Roman"/>
                        <a:ea typeface="Calibri"/>
                      </a:endParaRPr>
                    </a:p>
                  </a:txBody>
                  <a:tcPr marL="37617" marR="37617" marT="0" marB="0" anchor="ctr"/>
                </a:tc>
              </a:tr>
              <a:tr h="331244">
                <a:tc>
                  <a:txBody>
                    <a:bodyPr/>
                    <a:lstStyle/>
                    <a:p>
                      <a:pPr algn="ctr">
                        <a:lnSpc>
                          <a:spcPct val="107000"/>
                        </a:lnSpc>
                        <a:spcAft>
                          <a:spcPts val="0"/>
                        </a:spcAft>
                      </a:pPr>
                      <a:r>
                        <a:rPr lang="es-EC" sz="1000">
                          <a:solidFill>
                            <a:schemeClr val="tx1"/>
                          </a:solidFill>
                          <a:effectLst/>
                        </a:rPr>
                        <a:t>309-6(4)</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Transporte de material para capa de rodadura</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m3/km</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26955,54</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26955,54</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26955,54</a:t>
                      </a:r>
                      <a:endParaRPr lang="es-EC" sz="1000">
                        <a:solidFill>
                          <a:schemeClr val="tx1"/>
                        </a:solidFill>
                        <a:effectLst/>
                        <a:latin typeface="Times New Roman"/>
                        <a:ea typeface="Calibri"/>
                      </a:endParaRPr>
                    </a:p>
                  </a:txBody>
                  <a:tcPr marL="37617" marR="37617" marT="0" marB="0" anchor="ctr"/>
                </a:tc>
              </a:tr>
              <a:tr h="331244">
                <a:tc>
                  <a:txBody>
                    <a:bodyPr/>
                    <a:lstStyle/>
                    <a:p>
                      <a:pPr algn="ctr">
                        <a:lnSpc>
                          <a:spcPct val="107000"/>
                        </a:lnSpc>
                        <a:spcAft>
                          <a:spcPts val="0"/>
                        </a:spcAft>
                      </a:pPr>
                      <a:r>
                        <a:rPr lang="es-EC" sz="1000">
                          <a:solidFill>
                            <a:schemeClr val="tx1"/>
                          </a:solidFill>
                          <a:effectLst/>
                        </a:rPr>
                        <a:t>405-1(1)</a:t>
                      </a:r>
                      <a:endParaRPr lang="es-EC" sz="1000">
                        <a:solidFill>
                          <a:schemeClr val="tx1"/>
                        </a:solidFill>
                        <a:effectLst/>
                        <a:latin typeface="Times New Roman"/>
                        <a:ea typeface="Calibri"/>
                      </a:endParaRPr>
                    </a:p>
                  </a:txBody>
                  <a:tcPr marL="37617" marR="37617" marT="0" marB="0" anchor="ctr"/>
                </a:tc>
                <a:tc>
                  <a:txBody>
                    <a:bodyPr/>
                    <a:lstStyle/>
                    <a:p>
                      <a:pPr>
                        <a:lnSpc>
                          <a:spcPct val="107000"/>
                        </a:lnSpc>
                        <a:spcAft>
                          <a:spcPts val="0"/>
                        </a:spcAft>
                      </a:pPr>
                      <a:r>
                        <a:rPr lang="es-EC" sz="1000">
                          <a:solidFill>
                            <a:schemeClr val="tx1"/>
                          </a:solidFill>
                          <a:effectLst/>
                        </a:rPr>
                        <a:t>Asfalto MC 250 para imprimación</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lt</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46879,2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a:solidFill>
                            <a:schemeClr val="tx1"/>
                          </a:solidFill>
                          <a:effectLst/>
                        </a:rPr>
                        <a:t>46879,2</a:t>
                      </a:r>
                      <a:endParaRPr lang="es-EC" sz="1000">
                        <a:solidFill>
                          <a:schemeClr val="tx1"/>
                        </a:solidFill>
                        <a:effectLst/>
                        <a:latin typeface="Times New Roman"/>
                        <a:ea typeface="Calibri"/>
                      </a:endParaRPr>
                    </a:p>
                  </a:txBody>
                  <a:tcPr marL="37617" marR="37617" marT="0" marB="0" anchor="ctr"/>
                </a:tc>
                <a:tc>
                  <a:txBody>
                    <a:bodyPr/>
                    <a:lstStyle/>
                    <a:p>
                      <a:pPr algn="ctr">
                        <a:lnSpc>
                          <a:spcPct val="107000"/>
                        </a:lnSpc>
                        <a:spcAft>
                          <a:spcPts val="0"/>
                        </a:spcAft>
                      </a:pPr>
                      <a:r>
                        <a:rPr lang="es-EC" sz="1000" dirty="0">
                          <a:solidFill>
                            <a:schemeClr val="tx1"/>
                          </a:solidFill>
                          <a:effectLst/>
                        </a:rPr>
                        <a:t>46879,2</a:t>
                      </a:r>
                      <a:endParaRPr lang="es-EC" sz="1000" dirty="0">
                        <a:solidFill>
                          <a:schemeClr val="tx1"/>
                        </a:solidFill>
                        <a:effectLst/>
                        <a:latin typeface="Times New Roman"/>
                        <a:ea typeface="Calibri"/>
                      </a:endParaRPr>
                    </a:p>
                  </a:txBody>
                  <a:tcPr marL="37617" marR="37617" marT="0" marB="0" anchor="ctr"/>
                </a:tc>
              </a:tr>
            </a:tbl>
          </a:graphicData>
        </a:graphic>
      </p:graphicFrame>
      <p:sp>
        <p:nvSpPr>
          <p:cNvPr id="11" name="10 CuadroTexto"/>
          <p:cNvSpPr txBox="1"/>
          <p:nvPr/>
        </p:nvSpPr>
        <p:spPr>
          <a:xfrm>
            <a:off x="417603" y="5638800"/>
            <a:ext cx="3776665" cy="369332"/>
          </a:xfrm>
          <a:prstGeom prst="rect">
            <a:avLst/>
          </a:prstGeom>
          <a:noFill/>
        </p:spPr>
        <p:txBody>
          <a:bodyPr wrap="square" rtlCol="0">
            <a:spAutoFit/>
          </a:bodyPr>
          <a:lstStyle/>
          <a:p>
            <a:r>
              <a:rPr lang="es-EC" u="none" dirty="0" smtClean="0"/>
              <a:t>10/30 rubros </a:t>
            </a:r>
            <a:endParaRPr lang="es-EC" u="none" dirty="0"/>
          </a:p>
        </p:txBody>
      </p:sp>
    </p:spTree>
    <p:extLst>
      <p:ext uri="{BB962C8B-B14F-4D97-AF65-F5344CB8AC3E}">
        <p14:creationId xmlns:p14="http://schemas.microsoft.com/office/powerpoint/2010/main" val="3463079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175949" y="-18171"/>
            <a:ext cx="4956175" cy="646311"/>
          </a:xfrm>
          <a:prstGeom prst="rect">
            <a:avLst/>
          </a:prstGeom>
          <a:noFill/>
        </p:spPr>
        <p:txBody>
          <a:bodyPr wrap="square" lIns="91418" tIns="45710" rIns="91418" bIns="45710" rtlCol="0">
            <a:spAutoFit/>
          </a:bodyPr>
          <a:lstStyle/>
          <a:p>
            <a:r>
              <a:rPr lang="es-EC" b="1" u="none" dirty="0" smtClean="0"/>
              <a:t>Análisis de Precios Unitarios y Presupuesto</a:t>
            </a:r>
            <a:endParaRPr lang="es-EC" b="1" u="none" dirty="0"/>
          </a:p>
        </p:txBody>
      </p:sp>
      <p:pic>
        <p:nvPicPr>
          <p:cNvPr id="8"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515" b="-2"/>
          <a:stretch/>
        </p:blipFill>
        <p:spPr bwMode="auto">
          <a:xfrm>
            <a:off x="4589465" y="628140"/>
            <a:ext cx="4440234" cy="224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927"/>
          <a:stretch/>
        </p:blipFill>
        <p:spPr bwMode="auto">
          <a:xfrm>
            <a:off x="175947" y="628140"/>
            <a:ext cx="4319851" cy="622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41"/>
          <a:stretch/>
        </p:blipFill>
        <p:spPr bwMode="auto">
          <a:xfrm>
            <a:off x="4589465" y="2875356"/>
            <a:ext cx="4440234" cy="275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4767265" y="5753100"/>
            <a:ext cx="1849435" cy="369332"/>
          </a:xfrm>
          <a:prstGeom prst="rect">
            <a:avLst/>
          </a:prstGeom>
          <a:noFill/>
        </p:spPr>
        <p:txBody>
          <a:bodyPr wrap="square" rtlCol="0">
            <a:spAutoFit/>
          </a:bodyPr>
          <a:lstStyle/>
          <a:p>
            <a:r>
              <a:rPr lang="es-EC" b="1" u="none" dirty="0" smtClean="0">
                <a:solidFill>
                  <a:srgbClr val="FF0000"/>
                </a:solidFill>
              </a:rPr>
              <a:t>Alternativa 1</a:t>
            </a:r>
            <a:endParaRPr lang="es-EC" b="1" u="none" dirty="0">
              <a:solidFill>
                <a:srgbClr val="FF0000"/>
              </a:solidFill>
            </a:endParaRPr>
          </a:p>
        </p:txBody>
      </p:sp>
    </p:spTree>
    <p:extLst>
      <p:ext uri="{BB962C8B-B14F-4D97-AF65-F5344CB8AC3E}">
        <p14:creationId xmlns:p14="http://schemas.microsoft.com/office/powerpoint/2010/main" val="22834136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TÉCNICO</a:t>
            </a:r>
            <a:endParaRPr lang="es-EC" sz="2800" u="none" dirty="0">
              <a:solidFill>
                <a:srgbClr val="CC0000"/>
              </a:solidFill>
              <a:effectLst/>
            </a:endParaRPr>
          </a:p>
        </p:txBody>
      </p:sp>
      <p:sp>
        <p:nvSpPr>
          <p:cNvPr id="6" name="5 CuadroTexto"/>
          <p:cNvSpPr txBox="1"/>
          <p:nvPr/>
        </p:nvSpPr>
        <p:spPr>
          <a:xfrm>
            <a:off x="237066" y="872093"/>
            <a:ext cx="7603067" cy="369312"/>
          </a:xfrm>
          <a:prstGeom prst="rect">
            <a:avLst/>
          </a:prstGeom>
          <a:noFill/>
        </p:spPr>
        <p:txBody>
          <a:bodyPr wrap="square" lIns="91418" tIns="45710" rIns="91418" bIns="45710" rtlCol="0">
            <a:spAutoFit/>
          </a:bodyPr>
          <a:lstStyle/>
          <a:p>
            <a:r>
              <a:rPr lang="es-EC" b="1" u="none" dirty="0" smtClean="0"/>
              <a:t>Pre-cuantificación Económica</a:t>
            </a:r>
            <a:endParaRPr lang="es-EC" b="1" u="none" dirty="0"/>
          </a:p>
        </p:txBody>
      </p:sp>
      <p:sp>
        <p:nvSpPr>
          <p:cNvPr id="8" name="7 Rectángulo"/>
          <p:cNvSpPr/>
          <p:nvPr/>
        </p:nvSpPr>
        <p:spPr>
          <a:xfrm>
            <a:off x="2303462" y="1716671"/>
            <a:ext cx="4572000" cy="369312"/>
          </a:xfrm>
          <a:prstGeom prst="rect">
            <a:avLst/>
          </a:prstGeom>
        </p:spPr>
        <p:txBody>
          <a:bodyPr lIns="91418" tIns="45710" rIns="91418" bIns="45710">
            <a:spAutoFit/>
          </a:bodyPr>
          <a:lstStyle/>
          <a:p>
            <a:pPr algn="ctr"/>
            <a:r>
              <a:rPr lang="es-EC" b="1" u="none" dirty="0"/>
              <a:t>RESUMEN DE </a:t>
            </a:r>
            <a:r>
              <a:rPr lang="es-EC" b="1" u="none" dirty="0" smtClean="0"/>
              <a:t>ALTERNATIVAS</a:t>
            </a:r>
            <a:endParaRPr lang="es-EC" u="none" dirty="0"/>
          </a:p>
        </p:txBody>
      </p:sp>
      <p:graphicFrame>
        <p:nvGraphicFramePr>
          <p:cNvPr id="9" name="8 Tabla"/>
          <p:cNvGraphicFramePr>
            <a:graphicFrameLocks noGrp="1"/>
          </p:cNvGraphicFramePr>
          <p:nvPr>
            <p:extLst>
              <p:ext uri="{D42A27DB-BD31-4B8C-83A1-F6EECF244321}">
                <p14:modId xmlns:p14="http://schemas.microsoft.com/office/powerpoint/2010/main" val="3635764745"/>
              </p:ext>
            </p:extLst>
          </p:nvPr>
        </p:nvGraphicFramePr>
        <p:xfrm>
          <a:off x="1286936" y="2438401"/>
          <a:ext cx="6553199" cy="2895600"/>
        </p:xfrm>
        <a:graphic>
          <a:graphicData uri="http://schemas.openxmlformats.org/drawingml/2006/table">
            <a:tbl>
              <a:tblPr firstRow="1" firstCol="1" bandRow="1">
                <a:tableStyleId>{5C22544A-7EE6-4342-B048-85BDC9FD1C3A}</a:tableStyleId>
              </a:tblPr>
              <a:tblGrid>
                <a:gridCol w="1562267"/>
                <a:gridCol w="1696932"/>
                <a:gridCol w="1597068"/>
                <a:gridCol w="1696932"/>
              </a:tblGrid>
              <a:tr h="702869">
                <a:tc>
                  <a:txBody>
                    <a:bodyPr/>
                    <a:lstStyle/>
                    <a:p>
                      <a:pPr algn="ctr">
                        <a:lnSpc>
                          <a:spcPct val="107000"/>
                        </a:lnSpc>
                        <a:spcAft>
                          <a:spcPts val="0"/>
                        </a:spcAft>
                      </a:pPr>
                      <a:r>
                        <a:rPr lang="es-EC" sz="1600" b="1" dirty="0">
                          <a:solidFill>
                            <a:schemeClr val="tx1"/>
                          </a:solidFill>
                          <a:effectLst/>
                        </a:rPr>
                        <a:t> </a:t>
                      </a:r>
                      <a:endParaRPr lang="es-EC" sz="1600" b="1" dirty="0">
                        <a:solidFill>
                          <a:schemeClr val="tx1"/>
                        </a:solidFill>
                        <a:effectLst/>
                        <a:latin typeface="Times New Roman"/>
                        <a:ea typeface="Calibri"/>
                      </a:endParaRPr>
                    </a:p>
                  </a:txBody>
                  <a:tcPr marL="68580" marR="68580" marT="0" marB="0" anchor="ctr">
                    <a:solidFill>
                      <a:srgbClr val="CC0000"/>
                    </a:solidFill>
                  </a:tcPr>
                </a:tc>
                <a:tc>
                  <a:txBody>
                    <a:bodyPr/>
                    <a:lstStyle/>
                    <a:p>
                      <a:pPr algn="ctr">
                        <a:lnSpc>
                          <a:spcPct val="107000"/>
                        </a:lnSpc>
                        <a:spcAft>
                          <a:spcPts val="0"/>
                        </a:spcAft>
                      </a:pPr>
                      <a:r>
                        <a:rPr lang="es-EC" sz="1600" b="1" dirty="0">
                          <a:solidFill>
                            <a:schemeClr val="tx1"/>
                          </a:solidFill>
                          <a:effectLst/>
                        </a:rPr>
                        <a:t>ALTERNATIVA 1</a:t>
                      </a:r>
                      <a:endParaRPr lang="es-EC" sz="1600" b="1" dirty="0">
                        <a:solidFill>
                          <a:schemeClr val="tx1"/>
                        </a:solidFill>
                        <a:effectLst/>
                        <a:latin typeface="Times New Roman"/>
                        <a:ea typeface="Calibri"/>
                      </a:endParaRPr>
                    </a:p>
                  </a:txBody>
                  <a:tcPr marL="68580" marR="68580" marT="0" marB="0" anchor="ctr">
                    <a:solidFill>
                      <a:srgbClr val="CC0000"/>
                    </a:solidFill>
                  </a:tcPr>
                </a:tc>
                <a:tc>
                  <a:txBody>
                    <a:bodyPr/>
                    <a:lstStyle/>
                    <a:p>
                      <a:pPr algn="ctr">
                        <a:lnSpc>
                          <a:spcPct val="107000"/>
                        </a:lnSpc>
                        <a:spcAft>
                          <a:spcPts val="0"/>
                        </a:spcAft>
                      </a:pPr>
                      <a:r>
                        <a:rPr lang="es-EC" sz="1600" b="1">
                          <a:solidFill>
                            <a:schemeClr val="tx1"/>
                          </a:solidFill>
                          <a:effectLst/>
                        </a:rPr>
                        <a:t>ALTERATIVA 2</a:t>
                      </a:r>
                      <a:endParaRPr lang="es-EC" sz="1600" b="1">
                        <a:solidFill>
                          <a:schemeClr val="tx1"/>
                        </a:solidFill>
                        <a:effectLst/>
                        <a:latin typeface="Times New Roman"/>
                        <a:ea typeface="Calibri"/>
                      </a:endParaRPr>
                    </a:p>
                  </a:txBody>
                  <a:tcPr marL="68580" marR="68580" marT="0" marB="0" anchor="ctr">
                    <a:solidFill>
                      <a:srgbClr val="CC0000"/>
                    </a:solidFill>
                  </a:tcPr>
                </a:tc>
                <a:tc>
                  <a:txBody>
                    <a:bodyPr/>
                    <a:lstStyle/>
                    <a:p>
                      <a:pPr algn="ctr">
                        <a:lnSpc>
                          <a:spcPct val="107000"/>
                        </a:lnSpc>
                        <a:spcAft>
                          <a:spcPts val="0"/>
                        </a:spcAft>
                      </a:pPr>
                      <a:r>
                        <a:rPr lang="es-EC" sz="1600" b="1" dirty="0">
                          <a:solidFill>
                            <a:schemeClr val="tx1"/>
                          </a:solidFill>
                          <a:effectLst/>
                        </a:rPr>
                        <a:t>ALTERNATIVA 3</a:t>
                      </a:r>
                      <a:endParaRPr lang="es-EC" sz="1600" b="1" dirty="0">
                        <a:solidFill>
                          <a:schemeClr val="tx1"/>
                        </a:solidFill>
                        <a:effectLst/>
                        <a:latin typeface="Times New Roman"/>
                        <a:ea typeface="Calibri"/>
                      </a:endParaRPr>
                    </a:p>
                  </a:txBody>
                  <a:tcPr marL="68580" marR="68580" marT="0" marB="0" anchor="ctr">
                    <a:solidFill>
                      <a:srgbClr val="CC0000"/>
                    </a:solidFill>
                  </a:tcPr>
                </a:tc>
              </a:tr>
              <a:tr h="538293">
                <a:tc>
                  <a:txBody>
                    <a:bodyPr/>
                    <a:lstStyle/>
                    <a:p>
                      <a:pPr algn="ctr">
                        <a:lnSpc>
                          <a:spcPct val="107000"/>
                        </a:lnSpc>
                        <a:spcAft>
                          <a:spcPts val="0"/>
                        </a:spcAft>
                      </a:pPr>
                      <a:r>
                        <a:rPr lang="es-EC" sz="1600" b="1" dirty="0">
                          <a:solidFill>
                            <a:schemeClr val="tx1"/>
                          </a:solidFill>
                          <a:effectLst/>
                        </a:rPr>
                        <a:t>Costos </a:t>
                      </a:r>
                      <a:endParaRPr lang="es-EC" sz="1600" b="1" dirty="0">
                        <a:solidFill>
                          <a:schemeClr val="tx1"/>
                        </a:solidFill>
                        <a:effectLst/>
                        <a:latin typeface="Times New Roman"/>
                        <a:ea typeface="Calibri"/>
                      </a:endParaRPr>
                    </a:p>
                  </a:txBody>
                  <a:tcPr marL="68580" marR="68580" marT="0" marB="0" anchor="ctr">
                    <a:solidFill>
                      <a:srgbClr val="CC0000"/>
                    </a:solidFill>
                  </a:tcPr>
                </a:tc>
                <a:tc>
                  <a:txBody>
                    <a:bodyPr/>
                    <a:lstStyle/>
                    <a:p>
                      <a:pPr algn="ctr">
                        <a:lnSpc>
                          <a:spcPct val="107000"/>
                        </a:lnSpc>
                        <a:spcAft>
                          <a:spcPts val="0"/>
                        </a:spcAft>
                      </a:pPr>
                      <a:r>
                        <a:rPr lang="es-EC" sz="1600" b="0" dirty="0">
                          <a:solidFill>
                            <a:schemeClr val="tx1"/>
                          </a:solidFill>
                          <a:effectLst/>
                        </a:rPr>
                        <a:t>2’382.769,31</a:t>
                      </a:r>
                      <a:endParaRPr lang="es-EC" sz="1600" b="0" dirty="0">
                        <a:solidFill>
                          <a:schemeClr val="tx1"/>
                        </a:solidFill>
                        <a:effectLst/>
                        <a:latin typeface="Times New Roman"/>
                        <a:ea typeface="Calibri"/>
                      </a:endParaRPr>
                    </a:p>
                  </a:txBody>
                  <a:tcPr marL="68580" marR="68580" marT="0" marB="0" anchor="ctr">
                    <a:solidFill>
                      <a:srgbClr val="FF9966"/>
                    </a:solidFill>
                  </a:tcPr>
                </a:tc>
                <a:tc>
                  <a:txBody>
                    <a:bodyPr/>
                    <a:lstStyle/>
                    <a:p>
                      <a:pPr algn="ctr">
                        <a:lnSpc>
                          <a:spcPct val="107000"/>
                        </a:lnSpc>
                        <a:spcAft>
                          <a:spcPts val="0"/>
                        </a:spcAft>
                        <a:tabLst>
                          <a:tab pos="601345" algn="ctr"/>
                          <a:tab pos="1203325" algn="r"/>
                        </a:tabLst>
                      </a:pPr>
                      <a:r>
                        <a:rPr lang="es-EC" sz="1600" b="0" dirty="0">
                          <a:solidFill>
                            <a:schemeClr val="tx1"/>
                          </a:solidFill>
                          <a:effectLst/>
                        </a:rPr>
                        <a:t>3’047.334,37</a:t>
                      </a:r>
                      <a:endParaRPr lang="es-EC" sz="1600" b="0" dirty="0">
                        <a:solidFill>
                          <a:schemeClr val="tx1"/>
                        </a:solidFill>
                        <a:effectLst/>
                        <a:latin typeface="Times New Roman"/>
                        <a:ea typeface="Calibri"/>
                      </a:endParaRPr>
                    </a:p>
                  </a:txBody>
                  <a:tcPr marL="68580" marR="68580" marT="0" marB="0" anchor="ctr">
                    <a:solidFill>
                      <a:srgbClr val="FF9966"/>
                    </a:solidFill>
                  </a:tcPr>
                </a:tc>
                <a:tc>
                  <a:txBody>
                    <a:bodyPr/>
                    <a:lstStyle/>
                    <a:p>
                      <a:pPr algn="ctr">
                        <a:lnSpc>
                          <a:spcPct val="107000"/>
                        </a:lnSpc>
                        <a:spcAft>
                          <a:spcPts val="0"/>
                        </a:spcAft>
                      </a:pPr>
                      <a:r>
                        <a:rPr lang="es-EC" sz="1600" b="0" dirty="0">
                          <a:solidFill>
                            <a:schemeClr val="tx1"/>
                          </a:solidFill>
                          <a:effectLst/>
                        </a:rPr>
                        <a:t>2’635.803,76</a:t>
                      </a:r>
                      <a:endParaRPr lang="es-EC" sz="1600" b="0" dirty="0">
                        <a:solidFill>
                          <a:schemeClr val="tx1"/>
                        </a:solidFill>
                        <a:effectLst/>
                        <a:latin typeface="Times New Roman"/>
                        <a:ea typeface="Calibri"/>
                      </a:endParaRPr>
                    </a:p>
                  </a:txBody>
                  <a:tcPr marL="68580" marR="68580" marT="0" marB="0" anchor="ctr">
                    <a:solidFill>
                      <a:srgbClr val="FF9966"/>
                    </a:solidFill>
                  </a:tcPr>
                </a:tc>
              </a:tr>
              <a:tr h="1116145">
                <a:tc>
                  <a:txBody>
                    <a:bodyPr/>
                    <a:lstStyle/>
                    <a:p>
                      <a:pPr algn="ctr">
                        <a:lnSpc>
                          <a:spcPct val="107000"/>
                        </a:lnSpc>
                        <a:spcAft>
                          <a:spcPts val="0"/>
                        </a:spcAft>
                      </a:pPr>
                      <a:r>
                        <a:rPr lang="es-EC" sz="1600" b="1" dirty="0">
                          <a:solidFill>
                            <a:schemeClr val="tx1"/>
                          </a:solidFill>
                          <a:effectLst/>
                        </a:rPr>
                        <a:t>Costos de Cruces</a:t>
                      </a:r>
                      <a:endParaRPr lang="es-EC" sz="1600" b="1" dirty="0">
                        <a:solidFill>
                          <a:schemeClr val="tx1"/>
                        </a:solidFill>
                        <a:effectLst/>
                        <a:latin typeface="Times New Roman"/>
                        <a:ea typeface="Calibri"/>
                      </a:endParaRPr>
                    </a:p>
                  </a:txBody>
                  <a:tcPr marL="68580" marR="68580" marT="0" marB="0" anchor="ctr">
                    <a:solidFill>
                      <a:srgbClr val="CC0000"/>
                    </a:solidFill>
                  </a:tcPr>
                </a:tc>
                <a:tc>
                  <a:txBody>
                    <a:bodyPr/>
                    <a:lstStyle/>
                    <a:p>
                      <a:pPr algn="ctr">
                        <a:lnSpc>
                          <a:spcPct val="107000"/>
                        </a:lnSpc>
                        <a:spcAft>
                          <a:spcPts val="0"/>
                        </a:spcAft>
                      </a:pPr>
                      <a:r>
                        <a:rPr lang="es-EC" sz="1600" b="0" dirty="0">
                          <a:solidFill>
                            <a:schemeClr val="tx1"/>
                          </a:solidFill>
                          <a:effectLst/>
                        </a:rPr>
                        <a:t>2280</a:t>
                      </a:r>
                      <a:endParaRPr lang="es-EC" sz="1600" b="0" dirty="0">
                        <a:solidFill>
                          <a:schemeClr val="tx1"/>
                        </a:solidFill>
                        <a:effectLst/>
                        <a:latin typeface="Times New Roman"/>
                        <a:ea typeface="Calibri"/>
                      </a:endParaRPr>
                    </a:p>
                  </a:txBody>
                  <a:tcPr marL="68580" marR="68580" marT="0" marB="0" anchor="ctr">
                    <a:solidFill>
                      <a:srgbClr val="FF9966"/>
                    </a:solidFill>
                  </a:tcPr>
                </a:tc>
                <a:tc>
                  <a:txBody>
                    <a:bodyPr/>
                    <a:lstStyle/>
                    <a:p>
                      <a:pPr algn="ctr">
                        <a:lnSpc>
                          <a:spcPct val="107000"/>
                        </a:lnSpc>
                        <a:spcAft>
                          <a:spcPts val="0"/>
                        </a:spcAft>
                      </a:pPr>
                      <a:r>
                        <a:rPr lang="es-EC" sz="1600" b="0" dirty="0">
                          <a:solidFill>
                            <a:schemeClr val="tx1"/>
                          </a:solidFill>
                          <a:effectLst/>
                        </a:rPr>
                        <a:t>2280</a:t>
                      </a:r>
                      <a:endParaRPr lang="es-EC" sz="1600" b="0" dirty="0">
                        <a:solidFill>
                          <a:schemeClr val="tx1"/>
                        </a:solidFill>
                        <a:effectLst/>
                        <a:latin typeface="Times New Roman"/>
                        <a:ea typeface="Calibri"/>
                      </a:endParaRPr>
                    </a:p>
                  </a:txBody>
                  <a:tcPr marL="68580" marR="68580" marT="0" marB="0" anchor="ctr">
                    <a:solidFill>
                      <a:srgbClr val="FF9966"/>
                    </a:solidFill>
                  </a:tcPr>
                </a:tc>
                <a:tc>
                  <a:txBody>
                    <a:bodyPr/>
                    <a:lstStyle/>
                    <a:p>
                      <a:pPr algn="ctr">
                        <a:lnSpc>
                          <a:spcPct val="107000"/>
                        </a:lnSpc>
                        <a:spcAft>
                          <a:spcPts val="0"/>
                        </a:spcAft>
                      </a:pPr>
                      <a:r>
                        <a:rPr lang="es-EC" sz="1600" b="0" dirty="0">
                          <a:solidFill>
                            <a:schemeClr val="tx1"/>
                          </a:solidFill>
                          <a:effectLst/>
                        </a:rPr>
                        <a:t>2280</a:t>
                      </a:r>
                      <a:endParaRPr lang="es-EC" sz="1600" b="0" dirty="0">
                        <a:solidFill>
                          <a:schemeClr val="tx1"/>
                        </a:solidFill>
                        <a:effectLst/>
                        <a:latin typeface="Times New Roman"/>
                        <a:ea typeface="Calibri"/>
                      </a:endParaRPr>
                    </a:p>
                  </a:txBody>
                  <a:tcPr marL="68580" marR="68580" marT="0" marB="0" anchor="ctr">
                    <a:solidFill>
                      <a:srgbClr val="FF9966"/>
                    </a:solidFill>
                  </a:tcPr>
                </a:tc>
              </a:tr>
              <a:tr h="538293">
                <a:tc>
                  <a:txBody>
                    <a:bodyPr/>
                    <a:lstStyle/>
                    <a:p>
                      <a:pPr algn="ctr">
                        <a:lnSpc>
                          <a:spcPct val="107000"/>
                        </a:lnSpc>
                        <a:spcAft>
                          <a:spcPts val="0"/>
                        </a:spcAft>
                      </a:pPr>
                      <a:r>
                        <a:rPr lang="es-EC" sz="1600" b="1" dirty="0">
                          <a:solidFill>
                            <a:schemeClr val="tx1"/>
                          </a:solidFill>
                          <a:effectLst/>
                        </a:rPr>
                        <a:t>TOTAL</a:t>
                      </a:r>
                      <a:endParaRPr lang="es-EC" sz="1600" b="1" dirty="0">
                        <a:solidFill>
                          <a:schemeClr val="tx1"/>
                        </a:solidFill>
                        <a:effectLst/>
                        <a:latin typeface="Times New Roman"/>
                        <a:ea typeface="Calibri"/>
                      </a:endParaRPr>
                    </a:p>
                  </a:txBody>
                  <a:tcPr marL="68580" marR="68580" marT="0" marB="0" anchor="ctr">
                    <a:solidFill>
                      <a:srgbClr val="CC0000"/>
                    </a:solidFill>
                  </a:tcPr>
                </a:tc>
                <a:tc>
                  <a:txBody>
                    <a:bodyPr/>
                    <a:lstStyle/>
                    <a:p>
                      <a:pPr algn="ctr">
                        <a:lnSpc>
                          <a:spcPct val="107000"/>
                        </a:lnSpc>
                        <a:spcAft>
                          <a:spcPts val="0"/>
                        </a:spcAft>
                      </a:pPr>
                      <a:r>
                        <a:rPr lang="es-EC" sz="1600" b="0">
                          <a:solidFill>
                            <a:schemeClr val="tx1"/>
                          </a:solidFill>
                          <a:effectLst/>
                        </a:rPr>
                        <a:t>2’385.049,31</a:t>
                      </a:r>
                      <a:endParaRPr lang="es-EC" sz="1600" b="0">
                        <a:solidFill>
                          <a:schemeClr val="tx1"/>
                        </a:solidFill>
                        <a:effectLst/>
                        <a:latin typeface="Times New Roman"/>
                        <a:ea typeface="Calibri"/>
                      </a:endParaRPr>
                    </a:p>
                  </a:txBody>
                  <a:tcPr marL="68580" marR="68580" marT="0" marB="0" anchor="ctr">
                    <a:solidFill>
                      <a:srgbClr val="FF9966"/>
                    </a:solidFill>
                  </a:tcPr>
                </a:tc>
                <a:tc>
                  <a:txBody>
                    <a:bodyPr/>
                    <a:lstStyle/>
                    <a:p>
                      <a:pPr algn="ctr">
                        <a:lnSpc>
                          <a:spcPct val="107000"/>
                        </a:lnSpc>
                        <a:spcAft>
                          <a:spcPts val="0"/>
                        </a:spcAft>
                      </a:pPr>
                      <a:r>
                        <a:rPr lang="es-EC" sz="1600" b="0" dirty="0">
                          <a:solidFill>
                            <a:schemeClr val="tx1"/>
                          </a:solidFill>
                          <a:effectLst/>
                        </a:rPr>
                        <a:t>3’049.614,37</a:t>
                      </a:r>
                      <a:endParaRPr lang="es-EC" sz="1600" b="0" dirty="0">
                        <a:solidFill>
                          <a:schemeClr val="tx1"/>
                        </a:solidFill>
                        <a:effectLst/>
                        <a:latin typeface="Times New Roman"/>
                        <a:ea typeface="Calibri"/>
                      </a:endParaRPr>
                    </a:p>
                  </a:txBody>
                  <a:tcPr marL="68580" marR="68580" marT="0" marB="0" anchor="ctr">
                    <a:solidFill>
                      <a:srgbClr val="FF9966"/>
                    </a:solidFill>
                  </a:tcPr>
                </a:tc>
                <a:tc>
                  <a:txBody>
                    <a:bodyPr/>
                    <a:lstStyle/>
                    <a:p>
                      <a:pPr algn="ctr">
                        <a:lnSpc>
                          <a:spcPct val="107000"/>
                        </a:lnSpc>
                        <a:spcAft>
                          <a:spcPts val="0"/>
                        </a:spcAft>
                      </a:pPr>
                      <a:r>
                        <a:rPr lang="es-EC" sz="1600" b="0" dirty="0">
                          <a:solidFill>
                            <a:schemeClr val="tx1"/>
                          </a:solidFill>
                          <a:effectLst/>
                        </a:rPr>
                        <a:t>2’638.083,76</a:t>
                      </a:r>
                      <a:endParaRPr lang="es-EC" sz="1600" b="0" dirty="0">
                        <a:solidFill>
                          <a:schemeClr val="tx1"/>
                        </a:solidFill>
                        <a:effectLst/>
                        <a:latin typeface="Times New Roman"/>
                        <a:ea typeface="Calibri"/>
                      </a:endParaRPr>
                    </a:p>
                  </a:txBody>
                  <a:tcPr marL="68580" marR="68580" marT="0" marB="0" anchor="ctr">
                    <a:solidFill>
                      <a:srgbClr val="FF9966"/>
                    </a:solidFill>
                  </a:tcPr>
                </a:tc>
              </a:tr>
            </a:tbl>
          </a:graphicData>
        </a:graphic>
      </p:graphicFrame>
    </p:spTree>
    <p:extLst>
      <p:ext uri="{BB962C8B-B14F-4D97-AF65-F5344CB8AC3E}">
        <p14:creationId xmlns:p14="http://schemas.microsoft.com/office/powerpoint/2010/main" val="18195622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EVALUACIÓN Y SELECCIÓN DE ALTERNATIVAS</a:t>
            </a:r>
            <a:endParaRPr lang="es-EC" sz="2800" u="none" dirty="0">
              <a:solidFill>
                <a:srgbClr val="CC0000"/>
              </a:solidFill>
              <a:effectLst/>
            </a:endParaRPr>
          </a:p>
        </p:txBody>
      </p:sp>
      <p:sp>
        <p:nvSpPr>
          <p:cNvPr id="3" name="2 Rectángulo"/>
          <p:cNvSpPr/>
          <p:nvPr/>
        </p:nvSpPr>
        <p:spPr>
          <a:xfrm>
            <a:off x="321733" y="746197"/>
            <a:ext cx="8382000" cy="923309"/>
          </a:xfrm>
          <a:prstGeom prst="rect">
            <a:avLst/>
          </a:prstGeom>
        </p:spPr>
        <p:txBody>
          <a:bodyPr wrap="square" lIns="91418" tIns="45710" rIns="91418" bIns="45710">
            <a:spAutoFit/>
          </a:bodyPr>
          <a:lstStyle/>
          <a:p>
            <a:pPr algn="just"/>
            <a:r>
              <a:rPr lang="es-EC" u="none" dirty="0"/>
              <a:t>Existen varios criterios de evaluación </a:t>
            </a:r>
            <a:r>
              <a:rPr lang="es-EC" u="none" dirty="0" smtClean="0"/>
              <a:t>que pueden ser empleados, para </a:t>
            </a:r>
            <a:r>
              <a:rPr lang="es-EC" u="none" dirty="0"/>
              <a:t>este proyecto se trabajarán con los siguientes:</a:t>
            </a:r>
          </a:p>
          <a:p>
            <a:pPr algn="just"/>
            <a:r>
              <a:rPr lang="es-EC" u="none" dirty="0"/>
              <a:t> </a:t>
            </a:r>
          </a:p>
        </p:txBody>
      </p:sp>
      <p:graphicFrame>
        <p:nvGraphicFramePr>
          <p:cNvPr id="4" name="3 Tabla"/>
          <p:cNvGraphicFramePr>
            <a:graphicFrameLocks noGrp="1"/>
          </p:cNvGraphicFramePr>
          <p:nvPr>
            <p:extLst>
              <p:ext uri="{D42A27DB-BD31-4B8C-83A1-F6EECF244321}">
                <p14:modId xmlns:p14="http://schemas.microsoft.com/office/powerpoint/2010/main" val="1305912219"/>
              </p:ext>
            </p:extLst>
          </p:nvPr>
        </p:nvGraphicFramePr>
        <p:xfrm>
          <a:off x="4848230" y="2961481"/>
          <a:ext cx="4091940" cy="1665516"/>
        </p:xfrm>
        <a:graphic>
          <a:graphicData uri="http://schemas.openxmlformats.org/drawingml/2006/table">
            <a:tbl>
              <a:tblPr firstRow="1" firstCol="1" bandRow="1">
                <a:tableStyleId>{21E4AEA4-8DFA-4A89-87EB-49C32662AFE0}</a:tableStyleId>
              </a:tblPr>
              <a:tblGrid>
                <a:gridCol w="1122262"/>
                <a:gridCol w="2969678"/>
              </a:tblGrid>
              <a:tr h="277586">
                <a:tc>
                  <a:txBody>
                    <a:bodyPr/>
                    <a:lstStyle/>
                    <a:p>
                      <a:pPr algn="just">
                        <a:lnSpc>
                          <a:spcPct val="150000"/>
                        </a:lnSpc>
                        <a:spcAft>
                          <a:spcPts val="0"/>
                        </a:spcAft>
                      </a:pPr>
                      <a:r>
                        <a:rPr lang="es-EC" sz="1200" dirty="0">
                          <a:solidFill>
                            <a:schemeClr val="tx1"/>
                          </a:solidFill>
                          <a:effectLst/>
                        </a:rPr>
                        <a:t>Calificación</a:t>
                      </a:r>
                      <a:endParaRPr lang="es-EC" sz="1200" dirty="0">
                        <a:solidFill>
                          <a:schemeClr val="tx1"/>
                        </a:solidFill>
                        <a:effectLst/>
                        <a:latin typeface="Times New Roman"/>
                        <a:ea typeface="Calibri"/>
                      </a:endParaRPr>
                    </a:p>
                  </a:txBody>
                  <a:tcPr marL="68580" marR="68580" marT="0" marB="0" anchor="ctr"/>
                </a:tc>
                <a:tc>
                  <a:txBody>
                    <a:bodyPr/>
                    <a:lstStyle/>
                    <a:p>
                      <a:pPr algn="just">
                        <a:lnSpc>
                          <a:spcPct val="150000"/>
                        </a:lnSpc>
                        <a:spcAft>
                          <a:spcPts val="0"/>
                        </a:spcAft>
                      </a:pPr>
                      <a:r>
                        <a:rPr lang="es-EC" sz="1200" dirty="0">
                          <a:solidFill>
                            <a:schemeClr val="tx1"/>
                          </a:solidFill>
                          <a:effectLst/>
                        </a:rPr>
                        <a:t>Criterio de Valoración</a:t>
                      </a:r>
                      <a:endParaRPr lang="es-EC" sz="1200" dirty="0">
                        <a:solidFill>
                          <a:schemeClr val="tx1"/>
                        </a:solidFill>
                        <a:effectLst/>
                        <a:latin typeface="Times New Roman"/>
                        <a:ea typeface="Calibri"/>
                      </a:endParaRPr>
                    </a:p>
                  </a:txBody>
                  <a:tcPr marL="68580" marR="68580" marT="0" marB="0" anchor="ctr"/>
                </a:tc>
              </a:tr>
              <a:tr h="277586">
                <a:tc>
                  <a:txBody>
                    <a:bodyPr/>
                    <a:lstStyle/>
                    <a:p>
                      <a:pPr algn="ctr">
                        <a:lnSpc>
                          <a:spcPct val="150000"/>
                        </a:lnSpc>
                        <a:spcAft>
                          <a:spcPts val="0"/>
                        </a:spcAft>
                      </a:pPr>
                      <a:r>
                        <a:rPr lang="es-EC" sz="1200">
                          <a:solidFill>
                            <a:schemeClr val="tx1"/>
                          </a:solidFill>
                          <a:effectLst/>
                        </a:rPr>
                        <a:t>1</a:t>
                      </a:r>
                      <a:endParaRPr lang="es-EC" sz="1200">
                        <a:solidFill>
                          <a:schemeClr val="tx1"/>
                        </a:solidFill>
                        <a:effectLst/>
                        <a:latin typeface="Times New Roman"/>
                        <a:ea typeface="Calibri"/>
                      </a:endParaRPr>
                    </a:p>
                  </a:txBody>
                  <a:tcPr marL="68580" marR="68580" marT="0" marB="0" anchor="ctr"/>
                </a:tc>
                <a:tc>
                  <a:txBody>
                    <a:bodyPr/>
                    <a:lstStyle/>
                    <a:p>
                      <a:pPr algn="just">
                        <a:lnSpc>
                          <a:spcPct val="150000"/>
                        </a:lnSpc>
                        <a:spcAft>
                          <a:spcPts val="0"/>
                        </a:spcAft>
                      </a:pPr>
                      <a:r>
                        <a:rPr lang="es-EC" sz="1200">
                          <a:solidFill>
                            <a:schemeClr val="tx1"/>
                          </a:solidFill>
                          <a:effectLst/>
                        </a:rPr>
                        <a:t>No favorable para el proyecto</a:t>
                      </a:r>
                      <a:endParaRPr lang="es-EC" sz="1200">
                        <a:solidFill>
                          <a:schemeClr val="tx1"/>
                        </a:solidFill>
                        <a:effectLst/>
                        <a:latin typeface="Times New Roman"/>
                        <a:ea typeface="Calibri"/>
                      </a:endParaRPr>
                    </a:p>
                  </a:txBody>
                  <a:tcPr marL="68580" marR="68580" marT="0" marB="0" anchor="ctr"/>
                </a:tc>
              </a:tr>
              <a:tr h="277586">
                <a:tc>
                  <a:txBody>
                    <a:bodyPr/>
                    <a:lstStyle/>
                    <a:p>
                      <a:pPr algn="ctr">
                        <a:lnSpc>
                          <a:spcPct val="150000"/>
                        </a:lnSpc>
                        <a:spcAft>
                          <a:spcPts val="0"/>
                        </a:spcAft>
                      </a:pPr>
                      <a:r>
                        <a:rPr lang="es-EC" sz="1200">
                          <a:solidFill>
                            <a:schemeClr val="tx1"/>
                          </a:solidFill>
                          <a:effectLst/>
                        </a:rPr>
                        <a:t>2</a:t>
                      </a:r>
                      <a:endParaRPr lang="es-EC" sz="1200">
                        <a:solidFill>
                          <a:schemeClr val="tx1"/>
                        </a:solidFill>
                        <a:effectLst/>
                        <a:latin typeface="Times New Roman"/>
                        <a:ea typeface="Calibri"/>
                      </a:endParaRPr>
                    </a:p>
                  </a:txBody>
                  <a:tcPr marL="68580" marR="68580" marT="0" marB="0" anchor="ctr"/>
                </a:tc>
                <a:tc>
                  <a:txBody>
                    <a:bodyPr/>
                    <a:lstStyle/>
                    <a:p>
                      <a:pPr algn="just">
                        <a:lnSpc>
                          <a:spcPct val="150000"/>
                        </a:lnSpc>
                        <a:spcAft>
                          <a:spcPts val="0"/>
                        </a:spcAft>
                      </a:pPr>
                      <a:r>
                        <a:rPr lang="es-EC" sz="1200">
                          <a:solidFill>
                            <a:schemeClr val="tx1"/>
                          </a:solidFill>
                          <a:effectLst/>
                        </a:rPr>
                        <a:t>Poco favorabe para el proyecto</a:t>
                      </a:r>
                      <a:endParaRPr lang="es-EC" sz="1200">
                        <a:solidFill>
                          <a:schemeClr val="tx1"/>
                        </a:solidFill>
                        <a:effectLst/>
                        <a:latin typeface="Times New Roman"/>
                        <a:ea typeface="Calibri"/>
                      </a:endParaRPr>
                    </a:p>
                  </a:txBody>
                  <a:tcPr marL="68580" marR="68580" marT="0" marB="0" anchor="ctr"/>
                </a:tc>
              </a:tr>
              <a:tr h="277586">
                <a:tc>
                  <a:txBody>
                    <a:bodyPr/>
                    <a:lstStyle/>
                    <a:p>
                      <a:pPr algn="ctr">
                        <a:lnSpc>
                          <a:spcPct val="150000"/>
                        </a:lnSpc>
                        <a:spcAft>
                          <a:spcPts val="0"/>
                        </a:spcAft>
                      </a:pPr>
                      <a:r>
                        <a:rPr lang="es-EC" sz="1200">
                          <a:solidFill>
                            <a:schemeClr val="tx1"/>
                          </a:solidFill>
                          <a:effectLst/>
                        </a:rPr>
                        <a:t>3</a:t>
                      </a:r>
                      <a:endParaRPr lang="es-EC" sz="1200">
                        <a:solidFill>
                          <a:schemeClr val="tx1"/>
                        </a:solidFill>
                        <a:effectLst/>
                        <a:latin typeface="Times New Roman"/>
                        <a:ea typeface="Calibri"/>
                      </a:endParaRPr>
                    </a:p>
                  </a:txBody>
                  <a:tcPr marL="68580" marR="68580" marT="0" marB="0" anchor="ctr"/>
                </a:tc>
                <a:tc>
                  <a:txBody>
                    <a:bodyPr/>
                    <a:lstStyle/>
                    <a:p>
                      <a:pPr algn="just">
                        <a:lnSpc>
                          <a:spcPct val="150000"/>
                        </a:lnSpc>
                        <a:spcAft>
                          <a:spcPts val="0"/>
                        </a:spcAft>
                      </a:pPr>
                      <a:r>
                        <a:rPr lang="es-EC" sz="1200">
                          <a:solidFill>
                            <a:schemeClr val="tx1"/>
                          </a:solidFill>
                          <a:effectLst/>
                        </a:rPr>
                        <a:t>Favorale para el proyecto</a:t>
                      </a:r>
                      <a:endParaRPr lang="es-EC" sz="1200">
                        <a:solidFill>
                          <a:schemeClr val="tx1"/>
                        </a:solidFill>
                        <a:effectLst/>
                        <a:latin typeface="Times New Roman"/>
                        <a:ea typeface="Calibri"/>
                      </a:endParaRPr>
                    </a:p>
                  </a:txBody>
                  <a:tcPr marL="68580" marR="68580" marT="0" marB="0" anchor="ctr"/>
                </a:tc>
              </a:tr>
              <a:tr h="277586">
                <a:tc>
                  <a:txBody>
                    <a:bodyPr/>
                    <a:lstStyle/>
                    <a:p>
                      <a:pPr algn="ctr">
                        <a:lnSpc>
                          <a:spcPct val="150000"/>
                        </a:lnSpc>
                        <a:spcAft>
                          <a:spcPts val="0"/>
                        </a:spcAft>
                      </a:pPr>
                      <a:r>
                        <a:rPr lang="es-EC" sz="1200">
                          <a:solidFill>
                            <a:schemeClr val="tx1"/>
                          </a:solidFill>
                          <a:effectLst/>
                        </a:rPr>
                        <a:t>4</a:t>
                      </a:r>
                      <a:endParaRPr lang="es-EC" sz="1200">
                        <a:solidFill>
                          <a:schemeClr val="tx1"/>
                        </a:solidFill>
                        <a:effectLst/>
                        <a:latin typeface="Times New Roman"/>
                        <a:ea typeface="Calibri"/>
                      </a:endParaRPr>
                    </a:p>
                  </a:txBody>
                  <a:tcPr marL="68580" marR="68580" marT="0" marB="0" anchor="ctr"/>
                </a:tc>
                <a:tc>
                  <a:txBody>
                    <a:bodyPr/>
                    <a:lstStyle/>
                    <a:p>
                      <a:pPr algn="just">
                        <a:lnSpc>
                          <a:spcPct val="150000"/>
                        </a:lnSpc>
                        <a:spcAft>
                          <a:spcPts val="0"/>
                        </a:spcAft>
                      </a:pPr>
                      <a:r>
                        <a:rPr lang="es-EC" sz="1200">
                          <a:solidFill>
                            <a:schemeClr val="tx1"/>
                          </a:solidFill>
                          <a:effectLst/>
                        </a:rPr>
                        <a:t>Muy favorable para el proyecto</a:t>
                      </a:r>
                      <a:endParaRPr lang="es-EC" sz="1200">
                        <a:solidFill>
                          <a:schemeClr val="tx1"/>
                        </a:solidFill>
                        <a:effectLst/>
                        <a:latin typeface="Times New Roman"/>
                        <a:ea typeface="Calibri"/>
                      </a:endParaRPr>
                    </a:p>
                  </a:txBody>
                  <a:tcPr marL="68580" marR="68580" marT="0" marB="0" anchor="ctr"/>
                </a:tc>
              </a:tr>
              <a:tr h="277586">
                <a:tc>
                  <a:txBody>
                    <a:bodyPr/>
                    <a:lstStyle/>
                    <a:p>
                      <a:pPr algn="ctr">
                        <a:lnSpc>
                          <a:spcPct val="150000"/>
                        </a:lnSpc>
                        <a:spcAft>
                          <a:spcPts val="0"/>
                        </a:spcAft>
                      </a:pPr>
                      <a:r>
                        <a:rPr lang="es-EC" sz="1200">
                          <a:solidFill>
                            <a:schemeClr val="tx1"/>
                          </a:solidFill>
                          <a:effectLst/>
                        </a:rPr>
                        <a:t>5</a:t>
                      </a:r>
                      <a:endParaRPr lang="es-EC" sz="1200">
                        <a:solidFill>
                          <a:schemeClr val="tx1"/>
                        </a:solidFill>
                        <a:effectLst/>
                        <a:latin typeface="Times New Roman"/>
                        <a:ea typeface="Calibri"/>
                      </a:endParaRPr>
                    </a:p>
                  </a:txBody>
                  <a:tcPr marL="68580" marR="68580" marT="0" marB="0" anchor="ctr"/>
                </a:tc>
                <a:tc>
                  <a:txBody>
                    <a:bodyPr/>
                    <a:lstStyle/>
                    <a:p>
                      <a:pPr algn="just">
                        <a:lnSpc>
                          <a:spcPct val="150000"/>
                        </a:lnSpc>
                        <a:spcAft>
                          <a:spcPts val="0"/>
                        </a:spcAft>
                      </a:pPr>
                      <a:r>
                        <a:rPr lang="es-EC" sz="1200" dirty="0">
                          <a:solidFill>
                            <a:schemeClr val="tx1"/>
                          </a:solidFill>
                          <a:effectLst/>
                        </a:rPr>
                        <a:t>Óptimo para el proyecto</a:t>
                      </a:r>
                      <a:endParaRPr lang="es-EC" sz="1200" dirty="0">
                        <a:solidFill>
                          <a:schemeClr val="tx1"/>
                        </a:solidFill>
                        <a:effectLst/>
                        <a:latin typeface="Times New Roman"/>
                        <a:ea typeface="Calibri"/>
                      </a:endParaRPr>
                    </a:p>
                  </a:txBody>
                  <a:tcPr marL="68580" marR="68580" marT="0" marB="0" anchor="ctr"/>
                </a:tc>
              </a:tr>
            </a:tbl>
          </a:graphicData>
        </a:graphic>
      </p:graphicFrame>
      <p:graphicFrame>
        <p:nvGraphicFramePr>
          <p:cNvPr id="6" name="5 Diagrama"/>
          <p:cNvGraphicFramePr/>
          <p:nvPr>
            <p:extLst>
              <p:ext uri="{D42A27DB-BD31-4B8C-83A1-F6EECF244321}">
                <p14:modId xmlns:p14="http://schemas.microsoft.com/office/powerpoint/2010/main" val="1317135456"/>
              </p:ext>
            </p:extLst>
          </p:nvPr>
        </p:nvGraphicFramePr>
        <p:xfrm>
          <a:off x="745596" y="1669506"/>
          <a:ext cx="376713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502737"/>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EVALUACIÓN Y SELECCIÓN DE ALTERNATIVAS</a:t>
            </a:r>
            <a:endParaRPr lang="es-EC" sz="2800" u="none" dirty="0">
              <a:solidFill>
                <a:srgbClr val="CC0000"/>
              </a:solidFill>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678272472"/>
              </p:ext>
            </p:extLst>
          </p:nvPr>
        </p:nvGraphicFramePr>
        <p:xfrm>
          <a:off x="4" y="556685"/>
          <a:ext cx="9143998" cy="5486125"/>
        </p:xfrm>
        <a:graphic>
          <a:graphicData uri="http://schemas.openxmlformats.org/drawingml/2006/table">
            <a:tbl>
              <a:tblPr firstRow="1" firstCol="1" bandRow="1">
                <a:tableStyleId>{EB344D84-9AFB-497E-A393-DC336BA19D2E}</a:tableStyleId>
              </a:tblPr>
              <a:tblGrid>
                <a:gridCol w="1397845"/>
                <a:gridCol w="1397845"/>
                <a:gridCol w="1079509"/>
                <a:gridCol w="1051214"/>
                <a:gridCol w="1175010"/>
                <a:gridCol w="1010184"/>
                <a:gridCol w="940149"/>
                <a:gridCol w="1092242"/>
              </a:tblGrid>
              <a:tr h="348100">
                <a:tc>
                  <a:txBody>
                    <a:bodyPr/>
                    <a:lstStyle/>
                    <a:p>
                      <a:pPr>
                        <a:lnSpc>
                          <a:spcPct val="107000"/>
                        </a:lnSpc>
                        <a:spcAft>
                          <a:spcPts val="0"/>
                        </a:spcAft>
                      </a:pPr>
                      <a:r>
                        <a:rPr lang="es-EC" sz="800" dirty="0">
                          <a:solidFill>
                            <a:schemeClr val="tx1"/>
                          </a:solidFill>
                          <a:effectLst/>
                        </a:rPr>
                        <a:t>CRITERIOS DE EVALUACIÓN</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PESO Y CALIFICACIÓN MÁXIMA</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Alternativa 1      Ruta Valle - Quito</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PESO Alt. 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Alternativa 2      Ruta Quito - Valle</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PESO Alt. 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Alternativa 3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PESO Alt. 3</a:t>
                      </a:r>
                      <a:endParaRPr lang="es-EC" sz="800">
                        <a:solidFill>
                          <a:schemeClr val="tx1"/>
                        </a:solidFill>
                        <a:effectLst/>
                        <a:latin typeface="Times New Roman"/>
                        <a:ea typeface="Calibri"/>
                      </a:endParaRPr>
                    </a:p>
                  </a:txBody>
                  <a:tcPr marL="22449" marR="22449" marT="0" marB="0" anchor="ctr"/>
                </a:tc>
              </a:tr>
              <a:tr h="134407">
                <a:tc gridSpan="2">
                  <a:txBody>
                    <a:bodyPr/>
                    <a:lstStyle/>
                    <a:p>
                      <a:pPr>
                        <a:lnSpc>
                          <a:spcPct val="107000"/>
                        </a:lnSpc>
                        <a:spcAft>
                          <a:spcPts val="0"/>
                        </a:spcAft>
                      </a:pPr>
                      <a:r>
                        <a:rPr lang="es-EC" sz="800">
                          <a:solidFill>
                            <a:schemeClr val="tx1"/>
                          </a:solidFill>
                          <a:effectLst/>
                        </a:rPr>
                        <a:t>ECONÓMICO:</a:t>
                      </a:r>
                      <a:endParaRPr lang="es-EC" sz="800">
                        <a:solidFill>
                          <a:schemeClr val="tx1"/>
                        </a:solidFill>
                        <a:effectLst/>
                        <a:latin typeface="Times New Roman"/>
                        <a:ea typeface="Calibri"/>
                      </a:endParaRPr>
                    </a:p>
                  </a:txBody>
                  <a:tcPr marL="22449" marR="22449" marT="0" marB="0" anchor="ctr"/>
                </a:tc>
                <a:tc hMerge="1">
                  <a:txBody>
                    <a:bodyPr/>
                    <a:lstStyle/>
                    <a:p>
                      <a:endParaRPr lang="es-EC"/>
                    </a:p>
                  </a:txBody>
                  <a:tcPr/>
                </a:tc>
                <a:tc>
                  <a:txBody>
                    <a:bodyPr/>
                    <a:lstStyle/>
                    <a:p>
                      <a:pP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r>
              <a:tr h="260859">
                <a:tc>
                  <a:txBody>
                    <a:bodyPr/>
                    <a:lstStyle/>
                    <a:p>
                      <a:pPr>
                        <a:lnSpc>
                          <a:spcPct val="107000"/>
                        </a:lnSpc>
                        <a:spcAft>
                          <a:spcPts val="0"/>
                        </a:spcAft>
                      </a:pPr>
                      <a:r>
                        <a:rPr lang="es-EC" sz="800">
                          <a:solidFill>
                            <a:schemeClr val="tx1"/>
                          </a:solidFill>
                          <a:effectLst/>
                        </a:rPr>
                        <a:t>Costo de la infraestructua vial</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dirty="0">
                          <a:solidFill>
                            <a:schemeClr val="tx1"/>
                          </a:solidFill>
                          <a:effectLst/>
                        </a:rPr>
                        <a:t>5</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0,3</a:t>
                      </a:r>
                      <a:endParaRPr lang="es-EC" sz="800">
                        <a:solidFill>
                          <a:schemeClr val="tx1"/>
                        </a:solidFill>
                        <a:effectLst/>
                        <a:latin typeface="Times New Roman"/>
                        <a:ea typeface="Calibri"/>
                      </a:endParaRPr>
                    </a:p>
                  </a:txBody>
                  <a:tcPr marL="22449" marR="22449" marT="0" marB="0" anchor="ctr"/>
                </a:tc>
              </a:tr>
              <a:tr h="348100">
                <a:tc>
                  <a:txBody>
                    <a:bodyPr/>
                    <a:lstStyle/>
                    <a:p>
                      <a:pPr>
                        <a:lnSpc>
                          <a:spcPct val="107000"/>
                        </a:lnSpc>
                        <a:spcAft>
                          <a:spcPts val="0"/>
                        </a:spcAft>
                      </a:pPr>
                      <a:r>
                        <a:rPr lang="es-EC" sz="800">
                          <a:solidFill>
                            <a:schemeClr val="tx1"/>
                          </a:solidFill>
                          <a:effectLst/>
                        </a:rPr>
                        <a:t>Costos de protecciones laterales</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0,3</a:t>
                      </a:r>
                      <a:endParaRPr lang="es-EC" sz="800">
                        <a:solidFill>
                          <a:schemeClr val="tx1"/>
                        </a:solidFill>
                        <a:effectLst/>
                        <a:latin typeface="Times New Roman"/>
                        <a:ea typeface="Calibri"/>
                      </a:endParaRPr>
                    </a:p>
                  </a:txBody>
                  <a:tcPr marL="22449" marR="22449" marT="0" marB="0" anchor="ctr"/>
                </a:tc>
              </a:tr>
              <a:tr h="260859">
                <a:tc>
                  <a:txBody>
                    <a:bodyPr/>
                    <a:lstStyle/>
                    <a:p>
                      <a:pPr>
                        <a:lnSpc>
                          <a:spcPct val="107000"/>
                        </a:lnSpc>
                        <a:spcAft>
                          <a:spcPts val="0"/>
                        </a:spcAft>
                      </a:pPr>
                      <a:r>
                        <a:rPr lang="es-EC" sz="800">
                          <a:solidFill>
                            <a:schemeClr val="tx1"/>
                          </a:solidFill>
                          <a:effectLst/>
                        </a:rPr>
                        <a:t>Costo de Muros de sostenimiento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dirty="0">
                          <a:solidFill>
                            <a:schemeClr val="tx1"/>
                          </a:solidFill>
                          <a:effectLst/>
                        </a:rPr>
                        <a:t>5%</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0,15</a:t>
                      </a:r>
                      <a:endParaRPr lang="es-EC" sz="800">
                        <a:solidFill>
                          <a:schemeClr val="tx1"/>
                        </a:solidFill>
                        <a:effectLst/>
                        <a:latin typeface="Times New Roman"/>
                        <a:ea typeface="Calibri"/>
                      </a:endParaRPr>
                    </a:p>
                  </a:txBody>
                  <a:tcPr marL="22449" marR="22449" marT="0" marB="0" anchor="ctr"/>
                </a:tc>
              </a:tr>
              <a:tr h="134407">
                <a:tc>
                  <a:txBody>
                    <a:bodyPr/>
                    <a:lstStyle/>
                    <a:p>
                      <a:pPr>
                        <a:lnSpc>
                          <a:spcPct val="107000"/>
                        </a:lnSpc>
                        <a:spcAft>
                          <a:spcPts val="0"/>
                        </a:spcAft>
                      </a:pPr>
                      <a:r>
                        <a:rPr lang="es-EC" sz="800">
                          <a:solidFill>
                            <a:schemeClr val="tx1"/>
                          </a:solidFill>
                          <a:effectLst/>
                        </a:rPr>
                        <a:t>Costos de cruces</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r>
              <a:tr h="134407">
                <a:tc>
                  <a:txBody>
                    <a:bodyPr/>
                    <a:lstStyle/>
                    <a:p>
                      <a:pPr>
                        <a:lnSpc>
                          <a:spcPct val="107000"/>
                        </a:lnSpc>
                        <a:spcAft>
                          <a:spcPts val="0"/>
                        </a:spcAft>
                      </a:pPr>
                      <a:r>
                        <a:rPr lang="es-EC" sz="800">
                          <a:solidFill>
                            <a:schemeClr val="tx1"/>
                          </a:solidFill>
                          <a:effectLst/>
                        </a:rPr>
                        <a:t>TÉCNICO:</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nSpc>
                          <a:spcPct val="107000"/>
                        </a:lnSpc>
                      </a:pPr>
                      <a:endParaRPr lang="es-EC" sz="800">
                        <a:solidFill>
                          <a:schemeClr val="tx1"/>
                        </a:solidFill>
                        <a:effectLst/>
                        <a:latin typeface="Times New Roman"/>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r>
              <a:tr h="232067">
                <a:tc>
                  <a:txBody>
                    <a:bodyPr/>
                    <a:lstStyle/>
                    <a:p>
                      <a:pPr>
                        <a:lnSpc>
                          <a:spcPct val="107000"/>
                        </a:lnSpc>
                        <a:spcAft>
                          <a:spcPts val="0"/>
                        </a:spcAft>
                      </a:pPr>
                      <a:r>
                        <a:rPr lang="es-EC" sz="800">
                          <a:solidFill>
                            <a:schemeClr val="tx1"/>
                          </a:solidFill>
                          <a:effectLst/>
                        </a:rPr>
                        <a:t>Facilidad constructiva</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0,15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4</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r>
              <a:tr h="260859">
                <a:tc>
                  <a:txBody>
                    <a:bodyPr/>
                    <a:lstStyle/>
                    <a:p>
                      <a:pPr>
                        <a:lnSpc>
                          <a:spcPct val="107000"/>
                        </a:lnSpc>
                        <a:spcAft>
                          <a:spcPts val="0"/>
                        </a:spcAft>
                      </a:pPr>
                      <a:r>
                        <a:rPr lang="es-EC" sz="800">
                          <a:solidFill>
                            <a:schemeClr val="tx1"/>
                          </a:solidFill>
                          <a:effectLst/>
                        </a:rPr>
                        <a:t>Cruces de cambios de carril</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r>
              <a:tr h="348100">
                <a:tc>
                  <a:txBody>
                    <a:bodyPr/>
                    <a:lstStyle/>
                    <a:p>
                      <a:pPr>
                        <a:lnSpc>
                          <a:spcPct val="107000"/>
                        </a:lnSpc>
                        <a:spcAft>
                          <a:spcPts val="0"/>
                        </a:spcAft>
                      </a:pPr>
                      <a:r>
                        <a:rPr lang="es-EC" sz="800">
                          <a:solidFill>
                            <a:schemeClr val="tx1"/>
                          </a:solidFill>
                          <a:effectLst/>
                        </a:rPr>
                        <a:t>Sostenibilidad del proyecto con el tiempo</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dirty="0">
                          <a:solidFill>
                            <a:schemeClr val="tx1"/>
                          </a:solidFill>
                          <a:effectLst/>
                        </a:rPr>
                        <a:t>0,2</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0,3</a:t>
                      </a:r>
                      <a:endParaRPr lang="es-EC" sz="800">
                        <a:solidFill>
                          <a:schemeClr val="tx1"/>
                        </a:solidFill>
                        <a:effectLst/>
                        <a:latin typeface="Times New Roman"/>
                        <a:ea typeface="Calibri"/>
                      </a:endParaRPr>
                    </a:p>
                  </a:txBody>
                  <a:tcPr marL="22449" marR="22449" marT="0" marB="0" anchor="ctr"/>
                </a:tc>
              </a:tr>
              <a:tr h="348100">
                <a:tc>
                  <a:txBody>
                    <a:bodyPr/>
                    <a:lstStyle/>
                    <a:p>
                      <a:pPr>
                        <a:lnSpc>
                          <a:spcPct val="107000"/>
                        </a:lnSpc>
                        <a:spcAft>
                          <a:spcPts val="0"/>
                        </a:spcAft>
                      </a:pPr>
                      <a:r>
                        <a:rPr lang="es-EC" sz="800">
                          <a:solidFill>
                            <a:schemeClr val="tx1"/>
                          </a:solidFill>
                          <a:effectLst/>
                        </a:rPr>
                        <a:t>Diseño de protecciones laterales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dirty="0">
                          <a:solidFill>
                            <a:schemeClr val="tx1"/>
                          </a:solidFill>
                          <a:effectLst/>
                        </a:rPr>
                        <a:t>5</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r>
              <a:tr h="134407">
                <a:tc gridSpan="2">
                  <a:txBody>
                    <a:bodyPr/>
                    <a:lstStyle/>
                    <a:p>
                      <a:pPr>
                        <a:lnSpc>
                          <a:spcPct val="107000"/>
                        </a:lnSpc>
                        <a:spcAft>
                          <a:spcPts val="0"/>
                        </a:spcAft>
                      </a:pPr>
                      <a:r>
                        <a:rPr lang="es-EC" sz="800">
                          <a:solidFill>
                            <a:schemeClr val="tx1"/>
                          </a:solidFill>
                          <a:effectLst/>
                        </a:rPr>
                        <a:t>SEGURIDAD:</a:t>
                      </a:r>
                      <a:endParaRPr lang="es-EC" sz="800">
                        <a:solidFill>
                          <a:schemeClr val="tx1"/>
                        </a:solidFill>
                        <a:effectLst/>
                        <a:latin typeface="Times New Roman"/>
                        <a:ea typeface="Calibri"/>
                      </a:endParaRPr>
                    </a:p>
                  </a:txBody>
                  <a:tcPr marL="22449" marR="22449" marT="0" marB="0" anchor="ctr"/>
                </a:tc>
                <a:tc hMerge="1">
                  <a:txBody>
                    <a:bodyPr/>
                    <a:lstStyle/>
                    <a:p>
                      <a:endParaRPr lang="es-EC"/>
                    </a:p>
                  </a:txBody>
                  <a:tcPr/>
                </a:tc>
                <a:tc>
                  <a:txBody>
                    <a:bodyPr/>
                    <a:lstStyle/>
                    <a:p>
                      <a:pPr algn="ct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gn="ct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gn="ct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gn="ct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gn="ct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c>
                  <a:txBody>
                    <a:bodyPr/>
                    <a:lstStyle/>
                    <a:p>
                      <a:pPr algn="ctr">
                        <a:lnSpc>
                          <a:spcPct val="107000"/>
                        </a:lnSpc>
                        <a:spcAft>
                          <a:spcPts val="0"/>
                        </a:spcAft>
                      </a:pPr>
                      <a:r>
                        <a:rPr lang="es-EC" sz="800" dirty="0">
                          <a:solidFill>
                            <a:schemeClr val="tx1"/>
                          </a:solidFill>
                          <a:effectLst/>
                        </a:rPr>
                        <a:t> </a:t>
                      </a:r>
                      <a:endParaRPr lang="es-EC" sz="800" dirty="0">
                        <a:solidFill>
                          <a:schemeClr val="tx1"/>
                        </a:solidFill>
                        <a:effectLst/>
                        <a:latin typeface="Times New Roman"/>
                        <a:ea typeface="Calibri"/>
                      </a:endParaRPr>
                    </a:p>
                  </a:txBody>
                  <a:tcPr marL="22449" marR="22449" marT="0" marB="0" anchor="ctr">
                    <a:noFill/>
                  </a:tcPr>
                </a:tc>
              </a:tr>
              <a:tr h="260859">
                <a:tc>
                  <a:txBody>
                    <a:bodyPr/>
                    <a:lstStyle/>
                    <a:p>
                      <a:pPr>
                        <a:lnSpc>
                          <a:spcPct val="107000"/>
                        </a:lnSpc>
                        <a:spcAft>
                          <a:spcPts val="0"/>
                        </a:spcAft>
                      </a:pPr>
                      <a:r>
                        <a:rPr lang="es-EC" sz="800">
                          <a:solidFill>
                            <a:schemeClr val="tx1"/>
                          </a:solidFill>
                          <a:effectLst/>
                        </a:rPr>
                        <a:t>Cruces con intercambiadores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r>
              <a:tr h="812235">
                <a:tc>
                  <a:txBody>
                    <a:bodyPr/>
                    <a:lstStyle/>
                    <a:p>
                      <a:pPr>
                        <a:lnSpc>
                          <a:spcPct val="107000"/>
                        </a:lnSpc>
                        <a:spcAft>
                          <a:spcPts val="0"/>
                        </a:spcAft>
                      </a:pPr>
                      <a:r>
                        <a:rPr lang="es-EC" sz="800">
                          <a:solidFill>
                            <a:schemeClr val="tx1"/>
                          </a:solidFill>
                          <a:effectLst/>
                        </a:rPr>
                        <a:t>Cruces con desvíos desde la autopista hacia los barrios ubicados a derecha e izquierda de la autopista</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dirty="0">
                          <a:solidFill>
                            <a:schemeClr val="tx1"/>
                          </a:solidFill>
                          <a:effectLst/>
                        </a:rPr>
                        <a:t>0,2</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dirty="0">
                          <a:solidFill>
                            <a:schemeClr val="tx1"/>
                          </a:solidFill>
                          <a:effectLst/>
                        </a:rPr>
                        <a:t>2</a:t>
                      </a: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r>
              <a:tr h="134407">
                <a:tc gridSpan="2">
                  <a:txBody>
                    <a:bodyPr/>
                    <a:lstStyle/>
                    <a:p>
                      <a:pPr>
                        <a:lnSpc>
                          <a:spcPct val="107000"/>
                        </a:lnSpc>
                        <a:spcAft>
                          <a:spcPts val="0"/>
                        </a:spcAft>
                      </a:pPr>
                      <a:r>
                        <a:rPr lang="es-EC" sz="800">
                          <a:solidFill>
                            <a:schemeClr val="tx1"/>
                          </a:solidFill>
                          <a:effectLst/>
                        </a:rPr>
                        <a:t>AFECTACIONES:</a:t>
                      </a:r>
                      <a:endParaRPr lang="es-EC" sz="800">
                        <a:solidFill>
                          <a:schemeClr val="tx1"/>
                        </a:solidFill>
                        <a:effectLst/>
                        <a:latin typeface="Times New Roman"/>
                        <a:ea typeface="Calibri"/>
                      </a:endParaRPr>
                    </a:p>
                  </a:txBody>
                  <a:tcPr marL="22449" marR="22449" marT="0" marB="0" anchor="ctr"/>
                </a:tc>
                <a:tc hMerge="1">
                  <a:txBody>
                    <a:bodyPr/>
                    <a:lstStyle/>
                    <a:p>
                      <a:endParaRPr lang="es-EC"/>
                    </a:p>
                  </a:txBody>
                  <a:tcP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endParaRPr lang="es-EC" sz="800" dirty="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r>
              <a:tr h="260859">
                <a:tc>
                  <a:txBody>
                    <a:bodyPr/>
                    <a:lstStyle/>
                    <a:p>
                      <a:pPr>
                        <a:lnSpc>
                          <a:spcPct val="107000"/>
                        </a:lnSpc>
                        <a:spcAft>
                          <a:spcPts val="0"/>
                        </a:spcAft>
                      </a:pPr>
                      <a:r>
                        <a:rPr lang="es-EC" sz="800">
                          <a:solidFill>
                            <a:schemeClr val="tx1"/>
                          </a:solidFill>
                          <a:effectLst/>
                        </a:rPr>
                        <a:t>Indemnizaciones de viviendas</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0,15</a:t>
                      </a:r>
                      <a:endParaRPr lang="es-EC" sz="800">
                        <a:solidFill>
                          <a:schemeClr val="tx1"/>
                        </a:solidFill>
                        <a:effectLst/>
                        <a:latin typeface="Times New Roman"/>
                        <a:ea typeface="Calibri"/>
                      </a:endParaRPr>
                    </a:p>
                  </a:txBody>
                  <a:tcPr marL="22449" marR="22449" marT="0" marB="0" anchor="ctr"/>
                </a:tc>
              </a:tr>
              <a:tr h="260859">
                <a:tc>
                  <a:txBody>
                    <a:bodyPr/>
                    <a:lstStyle/>
                    <a:p>
                      <a:pPr>
                        <a:lnSpc>
                          <a:spcPct val="107000"/>
                        </a:lnSpc>
                        <a:spcAft>
                          <a:spcPts val="0"/>
                        </a:spcAft>
                      </a:pPr>
                      <a:r>
                        <a:rPr lang="es-EC" sz="800">
                          <a:solidFill>
                            <a:schemeClr val="tx1"/>
                          </a:solidFill>
                          <a:effectLst/>
                        </a:rPr>
                        <a:t>Indemnizaciones de predios</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4</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4</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0,2</a:t>
                      </a:r>
                      <a:endParaRPr lang="es-EC" sz="800">
                        <a:solidFill>
                          <a:schemeClr val="tx1"/>
                        </a:solidFill>
                        <a:effectLst/>
                        <a:latin typeface="Times New Roman"/>
                        <a:ea typeface="Calibri"/>
                      </a:endParaRPr>
                    </a:p>
                  </a:txBody>
                  <a:tcPr marL="22449" marR="22449" marT="0" marB="0" anchor="ctr"/>
                </a:tc>
              </a:tr>
              <a:tr h="348100">
                <a:tc>
                  <a:txBody>
                    <a:bodyPr/>
                    <a:lstStyle/>
                    <a:p>
                      <a:pPr>
                        <a:lnSpc>
                          <a:spcPct val="107000"/>
                        </a:lnSpc>
                        <a:spcAft>
                          <a:spcPts val="0"/>
                        </a:spcAft>
                      </a:pPr>
                      <a:r>
                        <a:rPr lang="es-EC" sz="800">
                          <a:solidFill>
                            <a:schemeClr val="tx1"/>
                          </a:solidFill>
                          <a:effectLst/>
                        </a:rPr>
                        <a:t>Ampliación de la calzada con puentes o muros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0,1</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0,3</a:t>
                      </a:r>
                      <a:endParaRPr lang="es-EC" sz="800">
                        <a:solidFill>
                          <a:schemeClr val="tx1"/>
                        </a:solidFill>
                        <a:effectLst/>
                        <a:latin typeface="Times New Roman"/>
                        <a:ea typeface="Calibri"/>
                      </a:endParaRPr>
                    </a:p>
                  </a:txBody>
                  <a:tcPr marL="22449" marR="22449" marT="0" marB="0" anchor="ctr"/>
                </a:tc>
              </a:tr>
              <a:tr h="232067">
                <a:tc>
                  <a:txBody>
                    <a:bodyPr/>
                    <a:lstStyle/>
                    <a:p>
                      <a:pPr>
                        <a:lnSpc>
                          <a:spcPct val="107000"/>
                        </a:lnSpc>
                        <a:spcAft>
                          <a:spcPts val="0"/>
                        </a:spcAft>
                      </a:pPr>
                      <a:r>
                        <a:rPr lang="es-EC" sz="800">
                          <a:solidFill>
                            <a:schemeClr val="tx1"/>
                          </a:solidFill>
                          <a:effectLst/>
                        </a:rPr>
                        <a:t>CALIFICACIÓN OBTENIDA</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5,00</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3,25</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3,40</a:t>
                      </a:r>
                      <a:endParaRPr lang="es-EC" sz="800">
                        <a:solidFill>
                          <a:schemeClr val="tx1"/>
                        </a:solidFill>
                        <a:effectLst/>
                        <a:latin typeface="Times New Roman"/>
                        <a:ea typeface="Calibri"/>
                      </a:endParaRPr>
                    </a:p>
                  </a:txBody>
                  <a:tcPr marL="22449" marR="22449" marT="0" marB="0" anchor="ctr"/>
                </a:tc>
                <a:tc>
                  <a:txBody>
                    <a:bodyPr/>
                    <a:lstStyle/>
                    <a:p>
                      <a:pPr>
                        <a:lnSpc>
                          <a:spcPct val="107000"/>
                        </a:lnSpc>
                      </a:pPr>
                      <a:endParaRPr lang="es-EC" sz="800">
                        <a:solidFill>
                          <a:schemeClr val="tx1"/>
                        </a:solidFill>
                        <a:effectLst/>
                        <a:latin typeface="Times New Roman"/>
                      </a:endParaRPr>
                    </a:p>
                  </a:txBody>
                  <a:tcPr marL="22449" marR="22449" marT="0" marB="0" anchor="ctr"/>
                </a:tc>
                <a:tc>
                  <a:txBody>
                    <a:bodyPr/>
                    <a:lstStyle/>
                    <a:p>
                      <a:pPr algn="ctr">
                        <a:lnSpc>
                          <a:spcPct val="107000"/>
                        </a:lnSpc>
                        <a:spcAft>
                          <a:spcPts val="0"/>
                        </a:spcAft>
                      </a:pPr>
                      <a:r>
                        <a:rPr lang="es-EC" sz="800">
                          <a:solidFill>
                            <a:schemeClr val="tx1"/>
                          </a:solidFill>
                          <a:effectLst/>
                        </a:rPr>
                        <a:t>3,30</a:t>
                      </a:r>
                      <a:endParaRPr lang="es-EC" sz="800">
                        <a:solidFill>
                          <a:schemeClr val="tx1"/>
                        </a:solidFill>
                        <a:effectLst/>
                        <a:latin typeface="Times New Roman"/>
                        <a:ea typeface="Calibri"/>
                      </a:endParaRPr>
                    </a:p>
                  </a:txBody>
                  <a:tcPr marL="22449" marR="22449" marT="0" marB="0" anchor="ctr"/>
                </a:tc>
              </a:tr>
              <a:tr h="232067">
                <a:tc>
                  <a:txBody>
                    <a:bodyPr/>
                    <a:lstStyle/>
                    <a:p>
                      <a:pPr>
                        <a:lnSpc>
                          <a:spcPct val="107000"/>
                        </a:lnSpc>
                        <a:spcAft>
                          <a:spcPts val="0"/>
                        </a:spcAft>
                      </a:pPr>
                      <a:r>
                        <a:rPr lang="es-EC" sz="800">
                          <a:solidFill>
                            <a:schemeClr val="tx1"/>
                          </a:solidFill>
                          <a:effectLst/>
                        </a:rPr>
                        <a:t>PORCENTAJE OBTENIDO</a:t>
                      </a:r>
                      <a:endParaRPr lang="es-EC" sz="800">
                        <a:solidFill>
                          <a:schemeClr val="tx1"/>
                        </a:solidFill>
                        <a:effectLst/>
                        <a:latin typeface="Times New Roman"/>
                        <a:ea typeface="Calibri"/>
                      </a:endParaRPr>
                    </a:p>
                  </a:txBody>
                  <a:tcPr marL="22449" marR="22449" marT="0" marB="0" anchor="ctr"/>
                </a:tc>
                <a:tc>
                  <a:txBody>
                    <a:bodyPr/>
                    <a:lstStyle/>
                    <a:p>
                      <a:pPr algn="ctr">
                        <a:lnSpc>
                          <a:spcPct val="107000"/>
                        </a:lnSpc>
                        <a:spcAft>
                          <a:spcPts val="0"/>
                        </a:spcAft>
                      </a:pPr>
                      <a:r>
                        <a:rPr lang="es-EC" sz="800">
                          <a:solidFill>
                            <a:schemeClr val="tx1"/>
                          </a:solidFill>
                          <a:effectLst/>
                        </a:rPr>
                        <a:t>100%</a:t>
                      </a:r>
                      <a:endParaRPr lang="es-EC" sz="800">
                        <a:solidFill>
                          <a:schemeClr val="tx1"/>
                        </a:solidFill>
                        <a:effectLst/>
                        <a:latin typeface="Times New Roman"/>
                        <a:ea typeface="Calibri"/>
                      </a:endParaRPr>
                    </a:p>
                  </a:txBody>
                  <a:tcPr marL="22449" marR="22449" marT="0" marB="0" anchor="ctr"/>
                </a:tc>
                <a:tc>
                  <a:txBody>
                    <a:bodyPr/>
                    <a:lstStyle/>
                    <a:p>
                      <a:pPr>
                        <a:lnSpc>
                          <a:spcPct val="107000"/>
                        </a:lnSpc>
                        <a:spcAft>
                          <a:spcPts val="0"/>
                        </a:spcAft>
                      </a:pPr>
                      <a:r>
                        <a:rPr lang="es-EC" sz="800">
                          <a:solidFill>
                            <a:schemeClr val="tx1"/>
                          </a:solidFill>
                          <a:effectLst/>
                        </a:rPr>
                        <a:t> </a:t>
                      </a:r>
                      <a:endParaRPr lang="es-EC" sz="800">
                        <a:solidFill>
                          <a:schemeClr val="tx1"/>
                        </a:solidFill>
                        <a:effectLst/>
                        <a:latin typeface="Times New Roman"/>
                        <a:ea typeface="Calibri"/>
                      </a:endParaRPr>
                    </a:p>
                  </a:txBody>
                  <a:tcPr marL="22449" marR="22449" marT="0" marB="0" anchor="b"/>
                </a:tc>
                <a:tc>
                  <a:txBody>
                    <a:bodyPr/>
                    <a:lstStyle/>
                    <a:p>
                      <a:pPr algn="ctr">
                        <a:lnSpc>
                          <a:spcPct val="107000"/>
                        </a:lnSpc>
                        <a:spcAft>
                          <a:spcPts val="0"/>
                        </a:spcAft>
                      </a:pPr>
                      <a:r>
                        <a:rPr lang="es-EC" sz="800" dirty="0">
                          <a:solidFill>
                            <a:schemeClr val="tx1"/>
                          </a:solidFill>
                          <a:effectLst/>
                        </a:rPr>
                        <a:t>65,00%</a:t>
                      </a:r>
                      <a:endParaRPr lang="es-EC" sz="800" dirty="0">
                        <a:solidFill>
                          <a:schemeClr val="tx1"/>
                        </a:solidFill>
                        <a:effectLst/>
                        <a:latin typeface="Times New Roman"/>
                        <a:ea typeface="Calibri"/>
                      </a:endParaRPr>
                    </a:p>
                  </a:txBody>
                  <a:tcPr marL="22449" marR="22449" marT="0" marB="0" anchor="ctr"/>
                </a:tc>
                <a:tc>
                  <a:txBody>
                    <a:bodyPr/>
                    <a:lstStyle/>
                    <a:p>
                      <a:pPr>
                        <a:lnSpc>
                          <a:spcPct val="107000"/>
                        </a:lnSpc>
                      </a:pPr>
                      <a:endParaRPr lang="es-EC" sz="800" dirty="0">
                        <a:solidFill>
                          <a:schemeClr val="tx1"/>
                        </a:solidFill>
                        <a:effectLst/>
                        <a:latin typeface="Times New Roman"/>
                      </a:endParaRPr>
                    </a:p>
                  </a:txBody>
                  <a:tcPr marL="22449" marR="22449" marT="0" marB="0" anchor="ctr"/>
                </a:tc>
                <a:tc>
                  <a:txBody>
                    <a:bodyPr/>
                    <a:lstStyle/>
                    <a:p>
                      <a:pPr algn="ctr">
                        <a:lnSpc>
                          <a:spcPct val="107000"/>
                        </a:lnSpc>
                        <a:spcAft>
                          <a:spcPts val="0"/>
                        </a:spcAft>
                      </a:pPr>
                      <a:r>
                        <a:rPr lang="es-EC" sz="800" b="1" dirty="0">
                          <a:solidFill>
                            <a:srgbClr val="FF0000"/>
                          </a:solidFill>
                          <a:effectLst/>
                        </a:rPr>
                        <a:t>68,00%</a:t>
                      </a:r>
                      <a:endParaRPr lang="es-EC" sz="800" b="1" dirty="0">
                        <a:solidFill>
                          <a:srgbClr val="FF0000"/>
                        </a:solidFill>
                        <a:effectLst/>
                        <a:latin typeface="Times New Roman"/>
                        <a:ea typeface="Calibri"/>
                      </a:endParaRPr>
                    </a:p>
                  </a:txBody>
                  <a:tcPr marL="22449" marR="22449" marT="0" marB="0" anchor="ctr"/>
                </a:tc>
                <a:tc>
                  <a:txBody>
                    <a:bodyPr/>
                    <a:lstStyle/>
                    <a:p>
                      <a:pPr>
                        <a:lnSpc>
                          <a:spcPct val="107000"/>
                        </a:lnSpc>
                      </a:pPr>
                      <a:endParaRPr lang="es-EC" sz="800">
                        <a:solidFill>
                          <a:schemeClr val="tx1"/>
                        </a:solidFill>
                        <a:effectLst/>
                        <a:latin typeface="Times New Roman"/>
                      </a:endParaRPr>
                    </a:p>
                  </a:txBody>
                  <a:tcPr marL="22449" marR="22449" marT="0" marB="0" anchor="ctr"/>
                </a:tc>
                <a:tc>
                  <a:txBody>
                    <a:bodyPr/>
                    <a:lstStyle/>
                    <a:p>
                      <a:pPr algn="ctr">
                        <a:lnSpc>
                          <a:spcPct val="107000"/>
                        </a:lnSpc>
                        <a:spcAft>
                          <a:spcPts val="0"/>
                        </a:spcAft>
                      </a:pPr>
                      <a:r>
                        <a:rPr lang="es-EC" sz="800" dirty="0">
                          <a:solidFill>
                            <a:schemeClr val="tx1"/>
                          </a:solidFill>
                          <a:effectLst/>
                        </a:rPr>
                        <a:t>66,00%</a:t>
                      </a:r>
                      <a:endParaRPr lang="es-EC" sz="800" dirty="0">
                        <a:solidFill>
                          <a:schemeClr val="tx1"/>
                        </a:solidFill>
                        <a:effectLst/>
                        <a:latin typeface="Times New Roman"/>
                        <a:ea typeface="Calibri"/>
                      </a:endParaRPr>
                    </a:p>
                  </a:txBody>
                  <a:tcPr marL="22449" marR="22449" marT="0" marB="0" anchor="ctr"/>
                </a:tc>
              </a:tr>
            </a:tbl>
          </a:graphicData>
        </a:graphic>
      </p:graphicFrame>
    </p:spTree>
    <p:extLst>
      <p:ext uri="{BB962C8B-B14F-4D97-AF65-F5344CB8AC3E}">
        <p14:creationId xmlns:p14="http://schemas.microsoft.com/office/powerpoint/2010/main" val="42700762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SENSIBILIDAD</a:t>
            </a:r>
            <a:endParaRPr lang="es-EC" sz="2800" u="none" dirty="0">
              <a:solidFill>
                <a:srgbClr val="CC0000"/>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109039854"/>
              </p:ext>
            </p:extLst>
          </p:nvPr>
        </p:nvGraphicFramePr>
        <p:xfrm>
          <a:off x="3670726" y="690036"/>
          <a:ext cx="5224145" cy="1386204"/>
        </p:xfrm>
        <a:graphic>
          <a:graphicData uri="http://schemas.openxmlformats.org/drawingml/2006/table">
            <a:tbl>
              <a:tblPr firstRow="1" firstCol="1" bandRow="1">
                <a:tableStyleId>{5C22544A-7EE6-4342-B048-85BDC9FD1C3A}</a:tableStyleId>
              </a:tblPr>
              <a:tblGrid>
                <a:gridCol w="704215"/>
                <a:gridCol w="559435"/>
                <a:gridCol w="989965"/>
                <a:gridCol w="989965"/>
                <a:gridCol w="990600"/>
                <a:gridCol w="989965"/>
              </a:tblGrid>
              <a:tr h="594088">
                <a:tc gridSpan="2">
                  <a:txBody>
                    <a:bodyPr/>
                    <a:lstStyle/>
                    <a:p>
                      <a:pPr>
                        <a:lnSpc>
                          <a:spcPct val="107000"/>
                        </a:lnSpc>
                        <a:spcAft>
                          <a:spcPts val="0"/>
                        </a:spcAft>
                      </a:pPr>
                      <a:r>
                        <a:rPr lang="es-EC" sz="1200" dirty="0">
                          <a:solidFill>
                            <a:schemeClr val="tx1"/>
                          </a:solidFill>
                          <a:effectLst/>
                        </a:rPr>
                        <a:t>Porcentaje de la población total (50680):</a:t>
                      </a:r>
                      <a:endParaRPr lang="es-EC" sz="1200" dirty="0">
                        <a:solidFill>
                          <a:schemeClr val="tx1"/>
                        </a:solidFill>
                        <a:effectLst/>
                        <a:latin typeface="Times New Roman"/>
                        <a:ea typeface="Calibri"/>
                      </a:endParaRPr>
                    </a:p>
                  </a:txBody>
                  <a:tcPr marL="44450" marR="44450" marT="0" marB="0" anchor="b"/>
                </a:tc>
                <a:tc hMerge="1">
                  <a:txBody>
                    <a:bodyPr/>
                    <a:lstStyle/>
                    <a:p>
                      <a:endParaRPr lang="es-EC"/>
                    </a:p>
                  </a:txBody>
                  <a:tcPr/>
                </a:tc>
                <a:tc>
                  <a:txBody>
                    <a:bodyPr/>
                    <a:lstStyle/>
                    <a:p>
                      <a:pPr algn="ctr">
                        <a:lnSpc>
                          <a:spcPct val="107000"/>
                        </a:lnSpc>
                        <a:spcAft>
                          <a:spcPts val="0"/>
                        </a:spcAft>
                      </a:pPr>
                      <a:r>
                        <a:rPr lang="es-EC" sz="1200">
                          <a:solidFill>
                            <a:schemeClr val="tx1"/>
                          </a:solidFill>
                          <a:effectLst/>
                        </a:rPr>
                        <a:t>1 km</a:t>
                      </a:r>
                      <a:endParaRPr lang="es-EC" sz="1200">
                        <a:solidFill>
                          <a:schemeClr val="tx1"/>
                        </a:solidFill>
                        <a:effectLst/>
                        <a:latin typeface="Times New Roman"/>
                        <a:ea typeface="Calibri"/>
                      </a:endParaRPr>
                    </a:p>
                  </a:txBody>
                  <a:tcPr marL="44450" marR="44450" marT="0" marB="0" anchor="ctr"/>
                </a:tc>
                <a:tc>
                  <a:txBody>
                    <a:bodyPr/>
                    <a:lstStyle/>
                    <a:p>
                      <a:pPr algn="ctr">
                        <a:lnSpc>
                          <a:spcPct val="107000"/>
                        </a:lnSpc>
                        <a:spcAft>
                          <a:spcPts val="0"/>
                        </a:spcAft>
                      </a:pPr>
                      <a:r>
                        <a:rPr lang="es-EC" sz="1200">
                          <a:solidFill>
                            <a:schemeClr val="tx1"/>
                          </a:solidFill>
                          <a:effectLst/>
                        </a:rPr>
                        <a:t>2 km</a:t>
                      </a:r>
                      <a:endParaRPr lang="es-EC" sz="1200">
                        <a:solidFill>
                          <a:schemeClr val="tx1"/>
                        </a:solidFill>
                        <a:effectLst/>
                        <a:latin typeface="Times New Roman"/>
                        <a:ea typeface="Calibri"/>
                      </a:endParaRPr>
                    </a:p>
                  </a:txBody>
                  <a:tcPr marL="44450" marR="44450" marT="0" marB="0" anchor="ctr"/>
                </a:tc>
                <a:tc>
                  <a:txBody>
                    <a:bodyPr/>
                    <a:lstStyle/>
                    <a:p>
                      <a:pPr algn="ctr">
                        <a:lnSpc>
                          <a:spcPct val="107000"/>
                        </a:lnSpc>
                        <a:spcAft>
                          <a:spcPts val="0"/>
                        </a:spcAft>
                      </a:pPr>
                      <a:r>
                        <a:rPr lang="es-EC" sz="1200">
                          <a:solidFill>
                            <a:schemeClr val="tx1"/>
                          </a:solidFill>
                          <a:effectLst/>
                        </a:rPr>
                        <a:t>4 km</a:t>
                      </a:r>
                      <a:endParaRPr lang="es-EC" sz="1200">
                        <a:solidFill>
                          <a:schemeClr val="tx1"/>
                        </a:solidFill>
                        <a:effectLst/>
                        <a:latin typeface="Times New Roman"/>
                        <a:ea typeface="Calibri"/>
                      </a:endParaRPr>
                    </a:p>
                  </a:txBody>
                  <a:tcPr marL="44450" marR="44450" marT="0" marB="0" anchor="ctr"/>
                </a:tc>
                <a:tc>
                  <a:txBody>
                    <a:bodyPr/>
                    <a:lstStyle/>
                    <a:p>
                      <a:pPr algn="ctr">
                        <a:lnSpc>
                          <a:spcPct val="107000"/>
                        </a:lnSpc>
                        <a:spcAft>
                          <a:spcPts val="0"/>
                        </a:spcAft>
                      </a:pPr>
                      <a:r>
                        <a:rPr lang="es-EC" sz="1200" dirty="0">
                          <a:solidFill>
                            <a:schemeClr val="tx1"/>
                          </a:solidFill>
                          <a:effectLst/>
                        </a:rPr>
                        <a:t>8 km</a:t>
                      </a:r>
                      <a:endParaRPr lang="es-EC" sz="1200" dirty="0">
                        <a:solidFill>
                          <a:schemeClr val="tx1"/>
                        </a:solidFill>
                        <a:effectLst/>
                        <a:latin typeface="Times New Roman"/>
                        <a:ea typeface="Calibri"/>
                      </a:endParaRPr>
                    </a:p>
                  </a:txBody>
                  <a:tcPr marL="44450" marR="44450" marT="0" marB="0" anchor="ctr"/>
                </a:tc>
              </a:tr>
              <a:tr h="198029">
                <a:tc>
                  <a:txBody>
                    <a:bodyPr/>
                    <a:lstStyle/>
                    <a:p>
                      <a:pPr algn="ctr">
                        <a:lnSpc>
                          <a:spcPct val="107000"/>
                        </a:lnSpc>
                        <a:spcAft>
                          <a:spcPts val="0"/>
                        </a:spcAft>
                      </a:pPr>
                      <a:r>
                        <a:rPr lang="es-EC" sz="1200">
                          <a:solidFill>
                            <a:schemeClr val="tx1"/>
                          </a:solidFill>
                          <a:effectLst/>
                        </a:rPr>
                        <a:t>5%</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2534</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28573,32</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57146,64</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114293,28</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228586,56</a:t>
                      </a:r>
                      <a:endParaRPr lang="es-EC" sz="1200">
                        <a:solidFill>
                          <a:schemeClr val="tx1"/>
                        </a:solidFill>
                        <a:effectLst/>
                        <a:latin typeface="Times New Roman"/>
                        <a:ea typeface="Calibri"/>
                      </a:endParaRPr>
                    </a:p>
                  </a:txBody>
                  <a:tcPr marL="44450" marR="44450" marT="0" marB="0" anchor="b"/>
                </a:tc>
              </a:tr>
              <a:tr h="198029">
                <a:tc>
                  <a:txBody>
                    <a:bodyPr/>
                    <a:lstStyle/>
                    <a:p>
                      <a:pPr algn="ctr">
                        <a:lnSpc>
                          <a:spcPct val="107000"/>
                        </a:lnSpc>
                        <a:spcAft>
                          <a:spcPts val="0"/>
                        </a:spcAft>
                      </a:pPr>
                      <a:r>
                        <a:rPr lang="es-EC" sz="1200">
                          <a:solidFill>
                            <a:schemeClr val="tx1"/>
                          </a:solidFill>
                          <a:effectLst/>
                        </a:rPr>
                        <a:t>20%</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10136</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114293,28</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228586,56</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457173,12</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914346,25</a:t>
                      </a:r>
                      <a:endParaRPr lang="es-EC" sz="1200">
                        <a:solidFill>
                          <a:schemeClr val="tx1"/>
                        </a:solidFill>
                        <a:effectLst/>
                        <a:latin typeface="Times New Roman"/>
                        <a:ea typeface="Calibri"/>
                      </a:endParaRPr>
                    </a:p>
                  </a:txBody>
                  <a:tcPr marL="44450" marR="44450" marT="0" marB="0" anchor="b"/>
                </a:tc>
              </a:tr>
              <a:tr h="198029">
                <a:tc>
                  <a:txBody>
                    <a:bodyPr/>
                    <a:lstStyle/>
                    <a:p>
                      <a:pPr algn="ctr">
                        <a:lnSpc>
                          <a:spcPct val="107000"/>
                        </a:lnSpc>
                        <a:spcAft>
                          <a:spcPts val="0"/>
                        </a:spcAft>
                      </a:pPr>
                      <a:r>
                        <a:rPr lang="es-EC" sz="1200">
                          <a:solidFill>
                            <a:schemeClr val="tx1"/>
                          </a:solidFill>
                          <a:effectLst/>
                        </a:rPr>
                        <a:t>50%</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25340</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285733,20</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571466,41</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b="1" dirty="0">
                          <a:solidFill>
                            <a:srgbClr val="FF0000"/>
                          </a:solidFill>
                          <a:effectLst/>
                        </a:rPr>
                        <a:t>1142932,81</a:t>
                      </a:r>
                      <a:endParaRPr lang="es-EC" sz="1200" b="1" dirty="0">
                        <a:solidFill>
                          <a:srgbClr val="FF0000"/>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2285865,62</a:t>
                      </a:r>
                      <a:endParaRPr lang="es-EC" sz="1200">
                        <a:solidFill>
                          <a:schemeClr val="tx1"/>
                        </a:solidFill>
                        <a:effectLst/>
                        <a:latin typeface="Times New Roman"/>
                        <a:ea typeface="Calibri"/>
                      </a:endParaRPr>
                    </a:p>
                  </a:txBody>
                  <a:tcPr marL="44450" marR="44450" marT="0" marB="0" anchor="b"/>
                </a:tc>
              </a:tr>
              <a:tr h="198029">
                <a:tc>
                  <a:txBody>
                    <a:bodyPr/>
                    <a:lstStyle/>
                    <a:p>
                      <a:pPr algn="ctr">
                        <a:lnSpc>
                          <a:spcPct val="107000"/>
                        </a:lnSpc>
                        <a:spcAft>
                          <a:spcPts val="0"/>
                        </a:spcAft>
                      </a:pPr>
                      <a:r>
                        <a:rPr lang="es-EC" sz="1200">
                          <a:solidFill>
                            <a:schemeClr val="tx1"/>
                          </a:solidFill>
                          <a:effectLst/>
                        </a:rPr>
                        <a:t>70%</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35476</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400026,48</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a:solidFill>
                            <a:schemeClr val="tx1"/>
                          </a:solidFill>
                          <a:effectLst/>
                        </a:rPr>
                        <a:t>800052,97</a:t>
                      </a:r>
                      <a:endParaRPr lang="es-EC" sz="120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dirty="0">
                          <a:solidFill>
                            <a:schemeClr val="tx1"/>
                          </a:solidFill>
                          <a:effectLst/>
                        </a:rPr>
                        <a:t>1600105,93</a:t>
                      </a:r>
                      <a:endParaRPr lang="es-EC" sz="1200" dirty="0">
                        <a:solidFill>
                          <a:schemeClr val="tx1"/>
                        </a:solidFill>
                        <a:effectLst/>
                        <a:latin typeface="Times New Roman"/>
                        <a:ea typeface="Calibri"/>
                      </a:endParaRPr>
                    </a:p>
                  </a:txBody>
                  <a:tcPr marL="44450" marR="44450" marT="0" marB="0" anchor="b"/>
                </a:tc>
                <a:tc>
                  <a:txBody>
                    <a:bodyPr/>
                    <a:lstStyle/>
                    <a:p>
                      <a:pPr algn="ctr">
                        <a:lnSpc>
                          <a:spcPct val="107000"/>
                        </a:lnSpc>
                        <a:spcAft>
                          <a:spcPts val="0"/>
                        </a:spcAft>
                      </a:pPr>
                      <a:r>
                        <a:rPr lang="es-EC" sz="1200" dirty="0">
                          <a:solidFill>
                            <a:schemeClr val="tx1"/>
                          </a:solidFill>
                          <a:effectLst/>
                        </a:rPr>
                        <a:t>3200211,87</a:t>
                      </a:r>
                      <a:endParaRPr lang="es-EC" sz="1200" dirty="0">
                        <a:solidFill>
                          <a:schemeClr val="tx1"/>
                        </a:solidFill>
                        <a:effectLst/>
                        <a:latin typeface="Times New Roman"/>
                        <a:ea typeface="Calibri"/>
                      </a:endParaRPr>
                    </a:p>
                  </a:txBody>
                  <a:tcPr marL="44450" marR="4445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67590808"/>
              </p:ext>
            </p:extLst>
          </p:nvPr>
        </p:nvGraphicFramePr>
        <p:xfrm>
          <a:off x="1" y="2118179"/>
          <a:ext cx="9161461" cy="3948069"/>
        </p:xfrm>
        <a:graphic>
          <a:graphicData uri="http://schemas.openxmlformats.org/drawingml/2006/table">
            <a:tbl>
              <a:tblPr firstRow="1" firstCol="1" bandRow="1">
                <a:tableStyleId>{5C22544A-7EE6-4342-B048-85BDC9FD1C3A}</a:tableStyleId>
              </a:tblPr>
              <a:tblGrid>
                <a:gridCol w="1147504"/>
                <a:gridCol w="877138"/>
                <a:gridCol w="758812"/>
                <a:gridCol w="782202"/>
                <a:gridCol w="782202"/>
                <a:gridCol w="782202"/>
                <a:gridCol w="782202"/>
                <a:gridCol w="782202"/>
                <a:gridCol w="782202"/>
                <a:gridCol w="782202"/>
                <a:gridCol w="902593"/>
              </a:tblGrid>
              <a:tr h="396059">
                <a:tc gridSpan="3">
                  <a:txBody>
                    <a:bodyPr/>
                    <a:lstStyle/>
                    <a:p>
                      <a:pPr>
                        <a:lnSpc>
                          <a:spcPct val="107000"/>
                        </a:lnSpc>
                        <a:spcAft>
                          <a:spcPts val="0"/>
                        </a:spcAft>
                      </a:pPr>
                      <a:r>
                        <a:rPr lang="es-EC" sz="1200" dirty="0">
                          <a:solidFill>
                            <a:schemeClr val="tx1"/>
                          </a:solidFill>
                          <a:effectLst/>
                        </a:rPr>
                        <a:t>Porcentaje de aumento anual en los ingresos </a:t>
                      </a:r>
                      <a:endParaRPr lang="es-EC" sz="1900" dirty="0">
                        <a:solidFill>
                          <a:schemeClr val="tx1"/>
                        </a:solidFill>
                        <a:effectLst/>
                        <a:latin typeface="Times New Roman"/>
                        <a:ea typeface="Calibri"/>
                      </a:endParaRPr>
                    </a:p>
                  </a:txBody>
                  <a:tcPr marL="66726" marR="66726" marT="0" marB="0" anchor="ct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200" b="0" dirty="0" smtClean="0">
                          <a:solidFill>
                            <a:schemeClr val="tx1"/>
                          </a:solidFill>
                          <a:effectLst/>
                        </a:rPr>
                        <a:t>2,00%</a:t>
                      </a:r>
                      <a:endParaRPr lang="es-EC" sz="1900" b="0" dirty="0">
                        <a:solidFill>
                          <a:schemeClr val="tx1"/>
                        </a:solidFill>
                        <a:effectLst/>
                        <a:latin typeface="Times New Roman"/>
                        <a:ea typeface="Calibri"/>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r>
              <a:tr h="396059">
                <a:tc gridSpan="2">
                  <a:txBody>
                    <a:bodyPr/>
                    <a:lstStyle/>
                    <a:p>
                      <a:pPr>
                        <a:lnSpc>
                          <a:spcPct val="107000"/>
                        </a:lnSpc>
                        <a:spcAft>
                          <a:spcPts val="0"/>
                        </a:spcAft>
                      </a:pPr>
                      <a:r>
                        <a:rPr lang="es-EC" sz="1200" dirty="0">
                          <a:solidFill>
                            <a:schemeClr val="tx1"/>
                          </a:solidFill>
                          <a:effectLst/>
                        </a:rPr>
                        <a:t>Porcentaje de aumento anual en los costos =</a:t>
                      </a:r>
                      <a:endParaRPr lang="es-EC" sz="1900" dirty="0">
                        <a:solidFill>
                          <a:schemeClr val="tx1"/>
                        </a:solidFill>
                        <a:effectLst/>
                        <a:latin typeface="Times New Roman"/>
                        <a:ea typeface="Calibri"/>
                      </a:endParaRPr>
                    </a:p>
                  </a:txBody>
                  <a:tcPr marL="66726" marR="66726" marT="0" marB="0" anchor="ctr"/>
                </a:tc>
                <a:tc hMerge="1">
                  <a:txBody>
                    <a:bodyPr/>
                    <a:lstStyle/>
                    <a:p>
                      <a:endParaRPr lang="es-EC"/>
                    </a:p>
                  </a:txBody>
                  <a:tcPr/>
                </a:tc>
                <a:tc>
                  <a:txBody>
                    <a:bodyPr/>
                    <a:lstStyle/>
                    <a:p>
                      <a:endParaRPr lang="es-EC" sz="1900">
                        <a:solidFill>
                          <a:schemeClr val="tx1"/>
                        </a:solidFill>
                        <a:effectLst/>
                        <a:latin typeface="Times New Roman"/>
                      </a:endParaRPr>
                    </a:p>
                  </a:txBody>
                  <a:tcPr marL="66726" marR="66726" marT="0" marB="0" anchor="ctr"/>
                </a:tc>
                <a:tc>
                  <a:txBody>
                    <a:bodyPr/>
                    <a:lstStyle/>
                    <a:p>
                      <a:pPr>
                        <a:lnSpc>
                          <a:spcPct val="107000"/>
                        </a:lnSpc>
                        <a:spcAft>
                          <a:spcPts val="0"/>
                        </a:spcAft>
                      </a:pPr>
                      <a:r>
                        <a:rPr lang="es-EC" sz="1200">
                          <a:solidFill>
                            <a:schemeClr val="tx1"/>
                          </a:solidFill>
                          <a:effectLst/>
                        </a:rPr>
                        <a:t>3,49%</a:t>
                      </a:r>
                      <a:endParaRPr lang="es-EC" sz="1900">
                        <a:solidFill>
                          <a:schemeClr val="tx1"/>
                        </a:solidFill>
                        <a:effectLst/>
                        <a:latin typeface="Times New Roman"/>
                        <a:ea typeface="Calibri"/>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r>
              <a:tr h="293914">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r>
              <a:tr h="293914">
                <a:tc>
                  <a:txBody>
                    <a:bodyPr/>
                    <a:lstStyle/>
                    <a:p>
                      <a:endParaRPr lang="es-EC" sz="1900">
                        <a:solidFill>
                          <a:schemeClr val="tx1"/>
                        </a:solidFill>
                        <a:effectLst/>
                        <a:latin typeface="Times New Roman"/>
                      </a:endParaRPr>
                    </a:p>
                  </a:txBody>
                  <a:tcPr marL="66726" marR="66726" marT="0" marB="0" anchor="ctr"/>
                </a:tc>
                <a:tc>
                  <a:txBody>
                    <a:bodyPr/>
                    <a:lstStyle/>
                    <a:p>
                      <a:pPr>
                        <a:lnSpc>
                          <a:spcPct val="107000"/>
                        </a:lnSpc>
                        <a:spcAft>
                          <a:spcPts val="0"/>
                        </a:spcAft>
                      </a:pPr>
                      <a:r>
                        <a:rPr lang="es-EC" sz="1200">
                          <a:solidFill>
                            <a:schemeClr val="tx1"/>
                          </a:solidFill>
                          <a:effectLst/>
                        </a:rPr>
                        <a:t>Año 1</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2</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3</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4</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5</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6</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7</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8</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9</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Año 10</a:t>
                      </a:r>
                      <a:endParaRPr lang="es-EC" sz="1900">
                        <a:solidFill>
                          <a:schemeClr val="tx1"/>
                        </a:solidFill>
                        <a:effectLst/>
                        <a:latin typeface="Times New Roman"/>
                        <a:ea typeface="Calibri"/>
                      </a:endParaRPr>
                    </a:p>
                  </a:txBody>
                  <a:tcPr marL="66726" marR="66726" marT="0" marB="0" anchor="ctr"/>
                </a:tc>
              </a:tr>
              <a:tr h="396059">
                <a:tc>
                  <a:txBody>
                    <a:bodyPr/>
                    <a:lstStyle/>
                    <a:p>
                      <a:pPr>
                        <a:lnSpc>
                          <a:spcPct val="107000"/>
                        </a:lnSpc>
                        <a:spcAft>
                          <a:spcPts val="0"/>
                        </a:spcAft>
                      </a:pPr>
                      <a:r>
                        <a:rPr lang="es-EC" sz="1200">
                          <a:solidFill>
                            <a:schemeClr val="tx1"/>
                          </a:solidFill>
                          <a:effectLst/>
                        </a:rPr>
                        <a:t>Ingresos</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1142932,8</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dirty="0" smtClean="0">
                          <a:solidFill>
                            <a:schemeClr val="tx1"/>
                          </a:solidFill>
                          <a:effectLst/>
                        </a:rPr>
                        <a:t>1165791,4</a:t>
                      </a:r>
                      <a:endParaRPr lang="es-EC" sz="1900" dirty="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dirty="0">
                          <a:solidFill>
                            <a:schemeClr val="tx1"/>
                          </a:solidFill>
                          <a:effectLst/>
                        </a:rPr>
                        <a:t>1189107,3</a:t>
                      </a:r>
                      <a:endParaRPr lang="es-EC" sz="1900" dirty="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1212889,4</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1237147,2</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1261890,1</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1287127,9</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1312870,5</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1339127,9</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1365910,5</a:t>
                      </a:r>
                      <a:endParaRPr lang="es-EC" sz="1900">
                        <a:solidFill>
                          <a:schemeClr val="tx1"/>
                        </a:solidFill>
                        <a:effectLst/>
                        <a:latin typeface="Times New Roman"/>
                        <a:ea typeface="Calibri"/>
                      </a:endParaRPr>
                    </a:p>
                  </a:txBody>
                  <a:tcPr marL="66726" marR="66726" marT="0" marB="0" anchor="ctr"/>
                </a:tc>
              </a:tr>
              <a:tr h="396059">
                <a:tc>
                  <a:txBody>
                    <a:bodyPr/>
                    <a:lstStyle/>
                    <a:p>
                      <a:pPr>
                        <a:lnSpc>
                          <a:spcPct val="107000"/>
                        </a:lnSpc>
                        <a:spcAft>
                          <a:spcPts val="0"/>
                        </a:spcAft>
                      </a:pPr>
                      <a:r>
                        <a:rPr lang="es-EC" sz="1200">
                          <a:solidFill>
                            <a:schemeClr val="tx1"/>
                          </a:solidFill>
                          <a:effectLst/>
                        </a:rPr>
                        <a:t>Egresos = costos</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40000,00</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41396,00</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42840,72</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44335,86</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45883,18</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47484,51</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49141,72</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50856,76</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52631,66</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54468,51</a:t>
                      </a:r>
                      <a:endParaRPr lang="es-EC" sz="1900">
                        <a:solidFill>
                          <a:schemeClr val="tx1"/>
                        </a:solidFill>
                        <a:effectLst/>
                        <a:latin typeface="Times New Roman"/>
                        <a:ea typeface="Calibri"/>
                      </a:endParaRPr>
                    </a:p>
                  </a:txBody>
                  <a:tcPr marL="66726" marR="66726" marT="0" marB="0" anchor="ctr"/>
                </a:tc>
              </a:tr>
              <a:tr h="293914">
                <a:tc>
                  <a:txBody>
                    <a:bodyPr/>
                    <a:lstStyle/>
                    <a:p>
                      <a:endParaRPr lang="es-EC" sz="1900">
                        <a:solidFill>
                          <a:schemeClr val="tx1"/>
                        </a:solidFill>
                        <a:effectLst/>
                        <a:latin typeface="Times New Roman"/>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 </a:t>
                      </a:r>
                      <a:endParaRPr lang="es-EC" sz="1900">
                        <a:solidFill>
                          <a:schemeClr val="tx1"/>
                        </a:solidFill>
                        <a:effectLst/>
                        <a:latin typeface="Times New Roman"/>
                        <a:ea typeface="Calibri"/>
                      </a:endParaRPr>
                    </a:p>
                  </a:txBody>
                  <a:tcPr marL="66726" marR="66726" marT="0" marB="0" anchor="ctr"/>
                </a:tc>
              </a:tr>
              <a:tr h="293914">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r>
              <a:tr h="396059">
                <a:tc>
                  <a:txBody>
                    <a:bodyPr/>
                    <a:lstStyle/>
                    <a:p>
                      <a:pPr>
                        <a:lnSpc>
                          <a:spcPct val="107000"/>
                        </a:lnSpc>
                        <a:spcAft>
                          <a:spcPts val="0"/>
                        </a:spcAft>
                      </a:pPr>
                      <a:r>
                        <a:rPr lang="es-EC" sz="1200">
                          <a:solidFill>
                            <a:schemeClr val="tx1"/>
                          </a:solidFill>
                          <a:effectLst/>
                        </a:rPr>
                        <a:t>Tasa de interés</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12%</a:t>
                      </a:r>
                      <a:endParaRPr lang="es-EC" sz="1900">
                        <a:solidFill>
                          <a:schemeClr val="tx1"/>
                        </a:solidFill>
                        <a:effectLst/>
                        <a:latin typeface="Times New Roman"/>
                        <a:ea typeface="Calibri"/>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r>
              <a:tr h="396059">
                <a:tc>
                  <a:txBody>
                    <a:bodyPr/>
                    <a:lstStyle/>
                    <a:p>
                      <a:pPr>
                        <a:lnSpc>
                          <a:spcPct val="107000"/>
                        </a:lnSpc>
                        <a:spcAft>
                          <a:spcPts val="0"/>
                        </a:spcAft>
                      </a:pPr>
                      <a:r>
                        <a:rPr lang="es-EC" sz="1200">
                          <a:solidFill>
                            <a:schemeClr val="tx1"/>
                          </a:solidFill>
                          <a:effectLst/>
                        </a:rPr>
                        <a:t>Inversión Inicial </a:t>
                      </a:r>
                      <a:endParaRPr lang="es-EC" sz="1900">
                        <a:solidFill>
                          <a:schemeClr val="tx1"/>
                        </a:solidFill>
                        <a:effectLst/>
                        <a:latin typeface="Times New Roman"/>
                        <a:ea typeface="Calibri"/>
                      </a:endParaRPr>
                    </a:p>
                  </a:txBody>
                  <a:tcPr marL="66726" marR="66726" marT="0" marB="0" anchor="ctr"/>
                </a:tc>
                <a:tc>
                  <a:txBody>
                    <a:bodyPr/>
                    <a:lstStyle/>
                    <a:p>
                      <a:pPr>
                        <a:lnSpc>
                          <a:spcPct val="107000"/>
                        </a:lnSpc>
                        <a:spcAft>
                          <a:spcPts val="0"/>
                        </a:spcAft>
                      </a:pPr>
                      <a:r>
                        <a:rPr lang="es-EC" sz="1200">
                          <a:solidFill>
                            <a:schemeClr val="tx1"/>
                          </a:solidFill>
                          <a:effectLst/>
                        </a:rPr>
                        <a:t>3049614,37</a:t>
                      </a:r>
                      <a:endParaRPr lang="es-EC" sz="1900">
                        <a:solidFill>
                          <a:schemeClr val="tx1"/>
                        </a:solidFill>
                        <a:effectLst/>
                        <a:latin typeface="Times New Roman"/>
                        <a:ea typeface="Calibri"/>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c>
                  <a:txBody>
                    <a:bodyPr/>
                    <a:lstStyle/>
                    <a:p>
                      <a:endParaRPr lang="es-EC" sz="1900">
                        <a:solidFill>
                          <a:schemeClr val="tx1"/>
                        </a:solidFill>
                        <a:effectLst/>
                        <a:latin typeface="Times New Roman"/>
                      </a:endParaRPr>
                    </a:p>
                  </a:txBody>
                  <a:tcPr marL="66726" marR="66726" marT="0" marB="0" anchor="ctr"/>
                </a:tc>
              </a:tr>
              <a:tr h="396059">
                <a:tc>
                  <a:txBody>
                    <a:bodyPr/>
                    <a:lstStyle/>
                    <a:p>
                      <a:pPr>
                        <a:lnSpc>
                          <a:spcPct val="107000"/>
                        </a:lnSpc>
                        <a:spcAft>
                          <a:spcPts val="0"/>
                        </a:spcAft>
                      </a:pPr>
                      <a:r>
                        <a:rPr lang="es-EC" sz="1200">
                          <a:solidFill>
                            <a:schemeClr val="tx1"/>
                          </a:solidFill>
                          <a:effectLst/>
                        </a:rPr>
                        <a:t>Flujo de Caja </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1102932,81</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1124395,47</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1146266,58</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dirty="0">
                          <a:solidFill>
                            <a:schemeClr val="tx1"/>
                          </a:solidFill>
                          <a:effectLst/>
                        </a:rPr>
                        <a:t>1168553,58</a:t>
                      </a:r>
                      <a:endParaRPr lang="es-EC" sz="1900" dirty="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1191264,05</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1214405,67</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1237986,26</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1262013,78</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a:solidFill>
                            <a:schemeClr val="tx1"/>
                          </a:solidFill>
                          <a:effectLst/>
                        </a:rPr>
                        <a:t>1286496,29</a:t>
                      </a:r>
                      <a:endParaRPr lang="es-EC" sz="1900">
                        <a:solidFill>
                          <a:schemeClr val="tx1"/>
                        </a:solidFill>
                        <a:effectLst/>
                        <a:latin typeface="Times New Roman"/>
                        <a:ea typeface="Calibri"/>
                      </a:endParaRPr>
                    </a:p>
                  </a:txBody>
                  <a:tcPr marL="66726" marR="66726" marT="0" marB="0" anchor="ctr"/>
                </a:tc>
                <a:tc>
                  <a:txBody>
                    <a:bodyPr/>
                    <a:lstStyle/>
                    <a:p>
                      <a:pPr algn="ctr">
                        <a:lnSpc>
                          <a:spcPct val="107000"/>
                        </a:lnSpc>
                        <a:spcAft>
                          <a:spcPts val="0"/>
                        </a:spcAft>
                      </a:pPr>
                      <a:r>
                        <a:rPr lang="es-EC" sz="1200" dirty="0">
                          <a:solidFill>
                            <a:schemeClr val="tx1"/>
                          </a:solidFill>
                          <a:effectLst/>
                        </a:rPr>
                        <a:t>1311442,00</a:t>
                      </a:r>
                      <a:endParaRPr lang="es-EC" sz="1900" dirty="0">
                        <a:solidFill>
                          <a:schemeClr val="tx1"/>
                        </a:solidFill>
                        <a:effectLst/>
                        <a:latin typeface="Times New Roman"/>
                        <a:ea typeface="Calibri"/>
                      </a:endParaRPr>
                    </a:p>
                  </a:txBody>
                  <a:tcPr marL="66726" marR="66726"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36718936"/>
              </p:ext>
            </p:extLst>
          </p:nvPr>
        </p:nvGraphicFramePr>
        <p:xfrm>
          <a:off x="34927" y="5957527"/>
          <a:ext cx="2066925" cy="198029"/>
        </p:xfrm>
        <a:graphic>
          <a:graphicData uri="http://schemas.openxmlformats.org/drawingml/2006/table">
            <a:tbl>
              <a:tblPr firstRow="1" firstCol="1" bandRow="1">
                <a:tableStyleId>{5C22544A-7EE6-4342-B048-85BDC9FD1C3A}</a:tableStyleId>
              </a:tblPr>
              <a:tblGrid>
                <a:gridCol w="990600"/>
                <a:gridCol w="1076325"/>
              </a:tblGrid>
              <a:tr h="198029">
                <a:tc>
                  <a:txBody>
                    <a:bodyPr/>
                    <a:lstStyle/>
                    <a:p>
                      <a:pPr algn="r">
                        <a:lnSpc>
                          <a:spcPct val="107000"/>
                        </a:lnSpc>
                        <a:spcAft>
                          <a:spcPts val="0"/>
                        </a:spcAft>
                      </a:pPr>
                      <a:r>
                        <a:rPr lang="es-EC" sz="1200" dirty="0">
                          <a:solidFill>
                            <a:schemeClr val="tx1"/>
                          </a:solidFill>
                          <a:effectLst/>
                        </a:rPr>
                        <a:t>VAN =</a:t>
                      </a:r>
                      <a:endParaRPr lang="es-EC" sz="1200" dirty="0">
                        <a:solidFill>
                          <a:schemeClr val="tx1"/>
                        </a:solidFill>
                        <a:effectLst/>
                        <a:latin typeface="Times New Roman"/>
                        <a:ea typeface="Calibri"/>
                      </a:endParaRPr>
                    </a:p>
                  </a:txBody>
                  <a:tcPr marL="44450" marR="44450" marT="0" marB="0" anchor="ctr"/>
                </a:tc>
                <a:tc>
                  <a:txBody>
                    <a:bodyPr/>
                    <a:lstStyle/>
                    <a:p>
                      <a:pPr>
                        <a:lnSpc>
                          <a:spcPct val="107000"/>
                        </a:lnSpc>
                        <a:spcAft>
                          <a:spcPts val="0"/>
                        </a:spcAft>
                      </a:pPr>
                      <a:r>
                        <a:rPr lang="es-EC" sz="1200" dirty="0">
                          <a:solidFill>
                            <a:schemeClr val="tx1"/>
                          </a:solidFill>
                          <a:effectLst/>
                        </a:rPr>
                        <a:t>3637127,00</a:t>
                      </a:r>
                      <a:endParaRPr lang="es-EC" sz="1200" dirty="0">
                        <a:solidFill>
                          <a:schemeClr val="tx1"/>
                        </a:solidFill>
                        <a:effectLst/>
                        <a:latin typeface="Times New Roman"/>
                        <a:ea typeface="Calibri"/>
                      </a:endParaRPr>
                    </a:p>
                  </a:txBody>
                  <a:tcPr marL="44450" marR="44450" marT="0" marB="0" anchor="ctr"/>
                </a:tc>
              </a:tr>
            </a:tbl>
          </a:graphicData>
        </a:graphic>
      </p:graphicFrame>
      <p:sp>
        <p:nvSpPr>
          <p:cNvPr id="6" name="5 CuadroTexto"/>
          <p:cNvSpPr txBox="1"/>
          <p:nvPr/>
        </p:nvSpPr>
        <p:spPr>
          <a:xfrm>
            <a:off x="237067" y="1302268"/>
            <a:ext cx="2472267" cy="369312"/>
          </a:xfrm>
          <a:prstGeom prst="rect">
            <a:avLst/>
          </a:prstGeom>
          <a:noFill/>
        </p:spPr>
        <p:txBody>
          <a:bodyPr wrap="square" lIns="91418" tIns="45710" rIns="91418" bIns="45710" rtlCol="0">
            <a:spAutoFit/>
          </a:bodyPr>
          <a:lstStyle/>
          <a:p>
            <a:r>
              <a:rPr lang="es-EC" u="none" dirty="0" smtClean="0"/>
              <a:t>Ingresos del proyecto</a:t>
            </a:r>
            <a:endParaRPr lang="es-EC" u="none" dirty="0"/>
          </a:p>
        </p:txBody>
      </p:sp>
      <p:cxnSp>
        <p:nvCxnSpPr>
          <p:cNvPr id="8" name="7 Conector recto de flecha"/>
          <p:cNvCxnSpPr/>
          <p:nvPr/>
        </p:nvCxnSpPr>
        <p:spPr>
          <a:xfrm>
            <a:off x="2709334" y="1486932"/>
            <a:ext cx="79586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60898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SENSIBILIDAD</a:t>
            </a:r>
            <a:endParaRPr lang="es-EC" sz="2800" u="none" dirty="0">
              <a:solidFill>
                <a:srgbClr val="CC0000"/>
              </a:solidFill>
              <a:effectLst/>
            </a:endParaRPr>
          </a:p>
        </p:txBody>
      </p:sp>
      <p:graphicFrame>
        <p:nvGraphicFramePr>
          <p:cNvPr id="10" name="9 Tabla"/>
          <p:cNvGraphicFramePr>
            <a:graphicFrameLocks noGrp="1"/>
          </p:cNvGraphicFramePr>
          <p:nvPr>
            <p:extLst>
              <p:ext uri="{D42A27DB-BD31-4B8C-83A1-F6EECF244321}">
                <p14:modId xmlns:p14="http://schemas.microsoft.com/office/powerpoint/2010/main" val="129470787"/>
              </p:ext>
            </p:extLst>
          </p:nvPr>
        </p:nvGraphicFramePr>
        <p:xfrm>
          <a:off x="1143527" y="692151"/>
          <a:ext cx="6891866" cy="3281946"/>
        </p:xfrm>
        <a:graphic>
          <a:graphicData uri="http://schemas.openxmlformats.org/drawingml/2006/table">
            <a:tbl>
              <a:tblPr firstRow="1" firstCol="1" bandRow="1">
                <a:tableStyleId>{5C22544A-7EE6-4342-B048-85BDC9FD1C3A}</a:tableStyleId>
              </a:tblPr>
              <a:tblGrid>
                <a:gridCol w="778539"/>
                <a:gridCol w="1019686"/>
                <a:gridCol w="1018888"/>
                <a:gridCol w="1018888"/>
                <a:gridCol w="1018888"/>
                <a:gridCol w="1018089"/>
                <a:gridCol w="1018888"/>
              </a:tblGrid>
              <a:tr h="449011">
                <a:tc>
                  <a:txBody>
                    <a:bodyPr/>
                    <a:lstStyle/>
                    <a:p>
                      <a:endParaRPr lang="es-EC" sz="1200" dirty="0">
                        <a:solidFill>
                          <a:schemeClr val="tx1"/>
                        </a:solidFill>
                        <a:effectLst/>
                        <a:latin typeface="Times New Roman"/>
                      </a:endParaRPr>
                    </a:p>
                  </a:txBody>
                  <a:tcPr marL="68580" marR="68580" marT="0" marB="0" anchor="ctr"/>
                </a:tc>
                <a:tc>
                  <a:txBody>
                    <a:bodyPr/>
                    <a:lstStyle/>
                    <a:p>
                      <a:pPr algn="ctr">
                        <a:lnSpc>
                          <a:spcPct val="107000"/>
                        </a:lnSpc>
                        <a:spcAft>
                          <a:spcPts val="0"/>
                        </a:spcAft>
                      </a:pPr>
                      <a:r>
                        <a:rPr lang="es-EC" sz="1200">
                          <a:solidFill>
                            <a:schemeClr val="tx1"/>
                          </a:solidFill>
                          <a:effectLst/>
                        </a:rPr>
                        <a:t>Costos</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40%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50%</a:t>
                      </a:r>
                      <a:endParaRPr lang="es-EC" sz="1200">
                        <a:solidFill>
                          <a:schemeClr val="tx1"/>
                        </a:solidFill>
                        <a:effectLst/>
                        <a:latin typeface="Times New Roman"/>
                        <a:ea typeface="Calibri"/>
                      </a:endParaRPr>
                    </a:p>
                  </a:txBody>
                  <a:tcPr marL="68580" marR="68580" marT="0" marB="0" anchor="ctr"/>
                </a:tc>
              </a:tr>
              <a:tr h="577696">
                <a:tc>
                  <a:txBody>
                    <a:bodyPr/>
                    <a:lstStyle/>
                    <a:p>
                      <a:pPr algn="ctr">
                        <a:lnSpc>
                          <a:spcPct val="107000"/>
                        </a:lnSpc>
                        <a:spcAft>
                          <a:spcPts val="0"/>
                        </a:spcAft>
                      </a:pPr>
                      <a:r>
                        <a:rPr lang="es-EC" sz="1200">
                          <a:solidFill>
                            <a:schemeClr val="tx1"/>
                          </a:solidFill>
                          <a:effectLst/>
                        </a:rPr>
                        <a:t>Ingresos</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chemeClr val="tx1"/>
                          </a:solidFill>
                          <a:effectLst/>
                        </a:rPr>
                        <a:t>3637127,00</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3306489,24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2975851,49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2645213,74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2314575,99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1983938,24</a:t>
                      </a:r>
                      <a:endParaRPr lang="es-EC" sz="1200">
                        <a:solidFill>
                          <a:schemeClr val="tx1"/>
                        </a:solidFill>
                        <a:effectLst/>
                        <a:latin typeface="Times New Roman"/>
                        <a:ea typeface="Calibri"/>
                      </a:endParaRPr>
                    </a:p>
                  </a:txBody>
                  <a:tcPr marL="68580" marR="68580" marT="0" marB="0" anchor="ctr"/>
                </a:tc>
              </a:tr>
              <a:tr h="449011">
                <a:tc>
                  <a:txBody>
                    <a:bodyPr/>
                    <a:lstStyle/>
                    <a:p>
                      <a:pPr algn="ctr">
                        <a:lnSpc>
                          <a:spcPct val="107000"/>
                        </a:lnSpc>
                        <a:spcAft>
                          <a:spcPts val="0"/>
                        </a:spcAft>
                      </a:pPr>
                      <a:r>
                        <a:rPr lang="es-EC" sz="1200">
                          <a:solidFill>
                            <a:schemeClr val="tx1"/>
                          </a:solidFill>
                          <a:effectLst/>
                        </a:rPr>
                        <a:t>-10%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2942776,55</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2612138,79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2281501,04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1950863,29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1620225,54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1289587,79</a:t>
                      </a:r>
                      <a:endParaRPr lang="es-EC" sz="1200">
                        <a:solidFill>
                          <a:schemeClr val="tx1"/>
                        </a:solidFill>
                        <a:effectLst/>
                        <a:latin typeface="Times New Roman"/>
                        <a:ea typeface="Calibri"/>
                      </a:endParaRPr>
                    </a:p>
                  </a:txBody>
                  <a:tcPr marL="68580" marR="68580" marT="0" marB="0" anchor="ctr"/>
                </a:tc>
              </a:tr>
              <a:tr h="449011">
                <a:tc>
                  <a:txBody>
                    <a:bodyPr/>
                    <a:lstStyle/>
                    <a:p>
                      <a:pPr algn="ctr">
                        <a:lnSpc>
                          <a:spcPct val="107000"/>
                        </a:lnSpc>
                        <a:spcAft>
                          <a:spcPts val="0"/>
                        </a:spcAft>
                      </a:pPr>
                      <a:r>
                        <a:rPr lang="es-EC" sz="1200">
                          <a:solidFill>
                            <a:schemeClr val="tx1"/>
                          </a:solidFill>
                          <a:effectLst/>
                        </a:rPr>
                        <a:t>-20%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2248426,09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1917788,34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1587150,59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1256512,84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925875,09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595237,34</a:t>
                      </a:r>
                      <a:endParaRPr lang="es-EC" sz="1200">
                        <a:solidFill>
                          <a:schemeClr val="tx1"/>
                        </a:solidFill>
                        <a:effectLst/>
                        <a:latin typeface="Times New Roman"/>
                        <a:ea typeface="Calibri"/>
                      </a:endParaRPr>
                    </a:p>
                  </a:txBody>
                  <a:tcPr marL="68580" marR="68580" marT="0" marB="0" anchor="ctr"/>
                </a:tc>
              </a:tr>
              <a:tr h="449011">
                <a:tc>
                  <a:txBody>
                    <a:bodyPr/>
                    <a:lstStyle/>
                    <a:p>
                      <a:pPr algn="ctr">
                        <a:lnSpc>
                          <a:spcPct val="107000"/>
                        </a:lnSpc>
                        <a:spcAft>
                          <a:spcPts val="0"/>
                        </a:spcAft>
                      </a:pPr>
                      <a:r>
                        <a:rPr lang="es-EC" sz="1200">
                          <a:solidFill>
                            <a:schemeClr val="tx1"/>
                          </a:solidFill>
                          <a:effectLst/>
                        </a:rPr>
                        <a:t>-30%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1554075,64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1223437,89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chemeClr val="tx1"/>
                          </a:solidFill>
                          <a:effectLst/>
                        </a:rPr>
                        <a:t>892800,14</a:t>
                      </a:r>
                      <a:endParaRPr lang="es-EC" sz="1200" dirty="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562162,39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231524,64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-99113,11</a:t>
                      </a:r>
                      <a:endParaRPr lang="es-EC" sz="1200" dirty="0">
                        <a:solidFill>
                          <a:srgbClr val="FF0000"/>
                        </a:solidFill>
                        <a:effectLst/>
                        <a:latin typeface="Times New Roman"/>
                        <a:ea typeface="Calibri"/>
                      </a:endParaRPr>
                    </a:p>
                  </a:txBody>
                  <a:tcPr marL="68580" marR="68580" marT="0" marB="0" anchor="ctr"/>
                </a:tc>
              </a:tr>
              <a:tr h="449011">
                <a:tc>
                  <a:txBody>
                    <a:bodyPr/>
                    <a:lstStyle/>
                    <a:p>
                      <a:pPr algn="ctr">
                        <a:lnSpc>
                          <a:spcPct val="107000"/>
                        </a:lnSpc>
                        <a:spcAft>
                          <a:spcPts val="0"/>
                        </a:spcAft>
                      </a:pPr>
                      <a:r>
                        <a:rPr lang="es-EC" sz="1200">
                          <a:solidFill>
                            <a:schemeClr val="tx1"/>
                          </a:solidFill>
                          <a:effectLst/>
                        </a:rPr>
                        <a:t>-40%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859725,19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529087,44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198449,69</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-132188,06</a:t>
                      </a:r>
                      <a:endParaRPr lang="es-EC" sz="1200" dirty="0">
                        <a:solidFill>
                          <a:srgbClr val="FF0000"/>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-462825,81</a:t>
                      </a:r>
                      <a:endParaRPr lang="es-EC" sz="1200" dirty="0">
                        <a:solidFill>
                          <a:srgbClr val="FF0000"/>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rgbClr val="FF0000"/>
                          </a:solidFill>
                          <a:effectLst/>
                        </a:rPr>
                        <a:t>-793463,56</a:t>
                      </a:r>
                      <a:endParaRPr lang="es-EC" sz="1200">
                        <a:solidFill>
                          <a:srgbClr val="FF0000"/>
                        </a:solidFill>
                        <a:effectLst/>
                        <a:latin typeface="Times New Roman"/>
                        <a:ea typeface="Calibri"/>
                      </a:endParaRPr>
                    </a:p>
                  </a:txBody>
                  <a:tcPr marL="68580" marR="68580" marT="0" marB="0" anchor="ctr"/>
                </a:tc>
              </a:tr>
              <a:tr h="459195">
                <a:tc>
                  <a:txBody>
                    <a:bodyPr/>
                    <a:lstStyle/>
                    <a:p>
                      <a:pPr algn="ctr">
                        <a:lnSpc>
                          <a:spcPct val="107000"/>
                        </a:lnSpc>
                        <a:spcAft>
                          <a:spcPts val="0"/>
                        </a:spcAft>
                      </a:pPr>
                      <a:r>
                        <a:rPr lang="es-EC" sz="1200">
                          <a:solidFill>
                            <a:schemeClr val="tx1"/>
                          </a:solidFill>
                          <a:effectLst/>
                        </a:rPr>
                        <a:t>-50%</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chemeClr val="tx1"/>
                          </a:solidFill>
                          <a:effectLst/>
                        </a:rPr>
                        <a:t>165374,74</a:t>
                      </a:r>
                      <a:endParaRPr lang="es-EC" sz="1200">
                        <a:solidFill>
                          <a:schemeClr val="tx1"/>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-165263,01</a:t>
                      </a:r>
                      <a:endParaRPr lang="es-EC" sz="1200" dirty="0">
                        <a:solidFill>
                          <a:srgbClr val="FF0000"/>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-495900,76</a:t>
                      </a:r>
                      <a:endParaRPr lang="es-EC" sz="1200" dirty="0">
                        <a:solidFill>
                          <a:srgbClr val="FF0000"/>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a:solidFill>
                            <a:srgbClr val="FF0000"/>
                          </a:solidFill>
                          <a:effectLst/>
                        </a:rPr>
                        <a:t>-826538,51</a:t>
                      </a:r>
                      <a:endParaRPr lang="es-EC" sz="1200">
                        <a:solidFill>
                          <a:srgbClr val="FF0000"/>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-1157176,26</a:t>
                      </a:r>
                      <a:endParaRPr lang="es-EC" sz="1200" dirty="0">
                        <a:solidFill>
                          <a:srgbClr val="FF0000"/>
                        </a:solidFill>
                        <a:effectLst/>
                        <a:latin typeface="Times New Roman"/>
                        <a:ea typeface="Calibri"/>
                      </a:endParaRPr>
                    </a:p>
                  </a:txBody>
                  <a:tcPr marL="68580" marR="68580" marT="0" marB="0" anchor="ctr"/>
                </a:tc>
                <a:tc>
                  <a:txBody>
                    <a:bodyPr/>
                    <a:lstStyle/>
                    <a:p>
                      <a:pPr algn="ctr">
                        <a:lnSpc>
                          <a:spcPct val="107000"/>
                        </a:lnSpc>
                        <a:spcAft>
                          <a:spcPts val="0"/>
                        </a:spcAft>
                      </a:pPr>
                      <a:r>
                        <a:rPr lang="es-EC" sz="1200" dirty="0">
                          <a:solidFill>
                            <a:srgbClr val="FF0000"/>
                          </a:solidFill>
                          <a:effectLst/>
                        </a:rPr>
                        <a:t>-1487814,01</a:t>
                      </a:r>
                      <a:endParaRPr lang="es-EC" sz="1200" dirty="0">
                        <a:solidFill>
                          <a:srgbClr val="FF0000"/>
                        </a:solidFill>
                        <a:effectLst/>
                        <a:latin typeface="Times New Roman"/>
                        <a:ea typeface="Calibri"/>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11" name="10 Rectángulo"/>
              <p:cNvSpPr/>
              <p:nvPr/>
            </p:nvSpPr>
            <p:spPr>
              <a:xfrm>
                <a:off x="381533" y="4290935"/>
                <a:ext cx="8415865" cy="1769310"/>
              </a:xfrm>
              <a:prstGeom prst="rect">
                <a:avLst/>
              </a:prstGeom>
            </p:spPr>
            <p:txBody>
              <a:bodyPr wrap="square" lIns="91418" tIns="45710" rIns="91418" bIns="45710">
                <a:spAutoFit/>
              </a:bodyPr>
              <a:lstStyle/>
              <a:p>
                <a:pPr algn="just"/>
                <a:r>
                  <a:rPr lang="es-EC" u="none" dirty="0" smtClean="0"/>
                  <a:t>El costo efectividad es </a:t>
                </a:r>
                <a:r>
                  <a:rPr lang="es-EC" u="none" dirty="0"/>
                  <a:t>un índice que nos permite estimar el costo social de lograr los resultados e impactos del proyecto de inversión pública. Este índice se calcula de la siguiente manera:</a:t>
                </a:r>
              </a:p>
              <a:p>
                <a:pPr algn="just"/>
                <a:r>
                  <a:rPr lang="es-EC" u="none" dirty="0"/>
                  <a:t> </a:t>
                </a:r>
              </a:p>
              <a:p>
                <a:pPr algn="just"/>
                <a14:m>
                  <m:oMathPara xmlns:m="http://schemas.openxmlformats.org/officeDocument/2006/math">
                    <m:oMathParaPr>
                      <m:jc m:val="centerGroup"/>
                    </m:oMathParaPr>
                    <m:oMath xmlns:m="http://schemas.openxmlformats.org/officeDocument/2006/math">
                      <m:r>
                        <a:rPr lang="es-EC" i="1" u="none">
                          <a:latin typeface="Cambria Math"/>
                        </a:rPr>
                        <m:t>𝐶</m:t>
                      </m:r>
                      <m:r>
                        <a:rPr lang="es-EC" b="0" i="1" u="none" smtClean="0">
                          <a:latin typeface="Cambria Math"/>
                        </a:rPr>
                        <m:t>/</m:t>
                      </m:r>
                      <m:r>
                        <a:rPr lang="es-EC" i="1" u="none">
                          <a:latin typeface="Cambria Math"/>
                        </a:rPr>
                        <m:t>𝐸</m:t>
                      </m:r>
                      <m:r>
                        <a:rPr lang="es-EC" i="1" u="none">
                          <a:latin typeface="Cambria Math"/>
                        </a:rPr>
                        <m:t>=</m:t>
                      </m:r>
                      <m:f>
                        <m:fPr>
                          <m:ctrlPr>
                            <a:rPr lang="es-EC" i="1" u="none">
                              <a:latin typeface="Cambria Math"/>
                            </a:rPr>
                          </m:ctrlPr>
                        </m:fPr>
                        <m:num>
                          <m:r>
                            <a:rPr lang="es-EC" i="1" u="none">
                              <a:latin typeface="Cambria Math"/>
                            </a:rPr>
                            <m:t>𝑉𝐴𝑁</m:t>
                          </m:r>
                        </m:num>
                        <m:den>
                          <m:r>
                            <a:rPr lang="es-EC" i="1" u="none">
                              <a:latin typeface="Cambria Math"/>
                            </a:rPr>
                            <m:t>𝐼𝑛𝑑𝑖𝑐𝑎𝑑𝑜𝑟</m:t>
                          </m:r>
                          <m:r>
                            <a:rPr lang="es-EC" i="1" u="none">
                              <a:latin typeface="Cambria Math"/>
                            </a:rPr>
                            <m:t> </m:t>
                          </m:r>
                          <m:r>
                            <a:rPr lang="es-EC" i="1" u="none">
                              <a:latin typeface="Cambria Math"/>
                            </a:rPr>
                            <m:t>𝑑𝑒</m:t>
                          </m:r>
                          <m:r>
                            <a:rPr lang="es-EC" i="1" u="none">
                              <a:latin typeface="Cambria Math"/>
                            </a:rPr>
                            <m:t> </m:t>
                          </m:r>
                          <m:r>
                            <a:rPr lang="es-EC" i="1" u="none">
                              <a:latin typeface="Cambria Math"/>
                            </a:rPr>
                            <m:t>𝑒𝑓𝑖𝑐𝑎𝑐𝑖𝑎</m:t>
                          </m:r>
                        </m:den>
                      </m:f>
                    </m:oMath>
                  </m:oMathPara>
                </a14:m>
                <a:endParaRPr lang="es-EC" u="none" dirty="0"/>
              </a:p>
            </p:txBody>
          </p:sp>
        </mc:Choice>
        <mc:Fallback xmlns="">
          <p:sp>
            <p:nvSpPr>
              <p:cNvPr id="11" name="10 Rectángulo"/>
              <p:cNvSpPr>
                <a:spLocks noRot="1" noChangeAspect="1" noMove="1" noResize="1" noEditPoints="1" noAdjustHandles="1" noChangeArrowheads="1" noChangeShapeType="1" noTextEdit="1"/>
              </p:cNvSpPr>
              <p:nvPr/>
            </p:nvSpPr>
            <p:spPr>
              <a:xfrm>
                <a:off x="381533" y="4290935"/>
                <a:ext cx="8415865" cy="1769310"/>
              </a:xfrm>
              <a:prstGeom prst="rect">
                <a:avLst/>
              </a:prstGeom>
              <a:blipFill rotWithShape="1">
                <a:blip r:embed="rId2"/>
                <a:stretch>
                  <a:fillRect l="-652" t="-1724" r="-652"/>
                </a:stretch>
              </a:blipFill>
            </p:spPr>
            <p:txBody>
              <a:bodyPr/>
              <a:lstStyle/>
              <a:p>
                <a:r>
                  <a:rPr lang="es-EC">
                    <a:noFill/>
                  </a:rPr>
                  <a:t> </a:t>
                </a:r>
              </a:p>
            </p:txBody>
          </p:sp>
        </mc:Fallback>
      </mc:AlternateContent>
    </p:spTree>
    <p:extLst>
      <p:ext uri="{BB962C8B-B14F-4D97-AF65-F5344CB8AC3E}">
        <p14:creationId xmlns:p14="http://schemas.microsoft.com/office/powerpoint/2010/main" val="911168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ANÁLISIS DE SENSIBILIDAD</a:t>
            </a:r>
            <a:endParaRPr lang="es-EC" sz="2800" u="none" dirty="0">
              <a:solidFill>
                <a:srgbClr val="CC0000"/>
              </a:solidFill>
              <a:effectLst/>
            </a:endParaRPr>
          </a:p>
        </p:txBody>
      </p:sp>
      <mc:AlternateContent xmlns:mc="http://schemas.openxmlformats.org/markup-compatibility/2006" xmlns:a14="http://schemas.microsoft.com/office/drawing/2010/main">
        <mc:Choice Requires="a14">
          <p:sp>
            <p:nvSpPr>
              <p:cNvPr id="11" name="10 Rectángulo"/>
              <p:cNvSpPr/>
              <p:nvPr/>
            </p:nvSpPr>
            <p:spPr>
              <a:xfrm>
                <a:off x="381530" y="1070199"/>
                <a:ext cx="8415865" cy="3935288"/>
              </a:xfrm>
              <a:prstGeom prst="rect">
                <a:avLst/>
              </a:prstGeom>
            </p:spPr>
            <p:txBody>
              <a:bodyPr wrap="square" lIns="91418" tIns="45710" rIns="91418" bIns="45710">
                <a:spAutoFit/>
              </a:bodyPr>
              <a:lstStyle/>
              <a:p>
                <a:pPr algn="just"/>
                <a:r>
                  <a:rPr lang="es-EC" u="none" dirty="0" smtClean="0"/>
                  <a:t> </a:t>
                </a:r>
              </a:p>
              <a:p>
                <a:pPr algn="just"/>
                <a:r>
                  <a:rPr lang="es-EC" u="none" dirty="0"/>
                  <a:t>En este caso el indicador de eficacia son el 70% de la población que apoyó la idea de la implementación del proyecto, los cuales serían los primeros beneficiarios del proyecto </a:t>
                </a:r>
              </a:p>
              <a:p>
                <a:pPr algn="just"/>
                <a:r>
                  <a:rPr lang="es-EC" u="none" dirty="0"/>
                  <a:t> </a:t>
                </a:r>
              </a:p>
              <a:p>
                <a:pPr algn="just"/>
                <a14:m>
                  <m:oMathPara xmlns:m="http://schemas.openxmlformats.org/officeDocument/2006/math">
                    <m:oMathParaPr>
                      <m:jc m:val="centerGroup"/>
                    </m:oMathParaPr>
                    <m:oMath xmlns:m="http://schemas.openxmlformats.org/officeDocument/2006/math">
                      <m:r>
                        <a:rPr lang="es-EC" i="1" u="none">
                          <a:latin typeface="Cambria Math"/>
                        </a:rPr>
                        <m:t>𝐶</m:t>
                      </m:r>
                      <m:r>
                        <a:rPr lang="es-EC" i="1" u="none">
                          <a:latin typeface="Cambria Math"/>
                        </a:rPr>
                        <m:t>/</m:t>
                      </m:r>
                      <m:r>
                        <a:rPr lang="es-EC" i="1" u="none">
                          <a:latin typeface="Cambria Math"/>
                        </a:rPr>
                        <m:t>𝐸</m:t>
                      </m:r>
                      <m:r>
                        <a:rPr lang="es-EC" i="1" u="none">
                          <a:latin typeface="Cambria Math"/>
                        </a:rPr>
                        <m:t>=</m:t>
                      </m:r>
                      <m:f>
                        <m:fPr>
                          <m:ctrlPr>
                            <a:rPr lang="es-EC" i="1" u="none">
                              <a:latin typeface="Cambria Math"/>
                            </a:rPr>
                          </m:ctrlPr>
                        </m:fPr>
                        <m:num>
                          <m:sSup>
                            <m:sSupPr>
                              <m:ctrlPr>
                                <a:rPr lang="es-EC" i="1" u="none">
                                  <a:latin typeface="Cambria Math"/>
                                </a:rPr>
                              </m:ctrlPr>
                            </m:sSupPr>
                            <m:e>
                              <m:r>
                                <a:rPr lang="es-EC" u="none">
                                  <a:latin typeface="Cambria Math"/>
                                </a:rPr>
                                <m:t>3</m:t>
                              </m:r>
                            </m:e>
                            <m:sup>
                              <m:r>
                                <a:rPr lang="es-EC" i="1" u="none">
                                  <a:latin typeface="Cambria Math"/>
                                </a:rPr>
                                <m:t>′</m:t>
                              </m:r>
                            </m:sup>
                          </m:sSup>
                          <m:r>
                            <a:rPr lang="es-EC" u="none">
                              <a:latin typeface="Cambria Math"/>
                            </a:rPr>
                            <m:t>637.127,00 </m:t>
                          </m:r>
                          <m:r>
                            <m:rPr>
                              <m:sty m:val="p"/>
                            </m:rPr>
                            <a:rPr lang="es-EC" u="none">
                              <a:latin typeface="Cambria Math"/>
                            </a:rPr>
                            <m:t>dol</m:t>
                          </m:r>
                        </m:num>
                        <m:den>
                          <m:r>
                            <a:rPr lang="es-EC" u="none">
                              <a:latin typeface="Cambria Math"/>
                            </a:rPr>
                            <m:t>35476 </m:t>
                          </m:r>
                          <m:r>
                            <m:rPr>
                              <m:sty m:val="p"/>
                            </m:rPr>
                            <a:rPr lang="es-EC" u="none">
                              <a:latin typeface="Cambria Math"/>
                            </a:rPr>
                            <m:t>hab</m:t>
                          </m:r>
                        </m:den>
                      </m:f>
                      <m:r>
                        <a:rPr lang="es-EC" i="1" u="none">
                          <a:latin typeface="Cambria Math"/>
                        </a:rPr>
                        <m:t>=102,52</m:t>
                      </m:r>
                      <m:r>
                        <a:rPr lang="es-EC" i="1" u="none">
                          <a:latin typeface="Cambria Math"/>
                        </a:rPr>
                        <m:t>𝑑𝑜𝑙</m:t>
                      </m:r>
                      <m:r>
                        <a:rPr lang="es-EC" i="1" u="none">
                          <a:latin typeface="Cambria Math"/>
                        </a:rPr>
                        <m:t>/</m:t>
                      </m:r>
                      <m:r>
                        <a:rPr lang="es-EC" i="1" u="none">
                          <a:latin typeface="Cambria Math"/>
                        </a:rPr>
                        <m:t>h𝑎𝑏</m:t>
                      </m:r>
                    </m:oMath>
                  </m:oMathPara>
                </a14:m>
                <a:endParaRPr lang="es-EC" u="none" dirty="0" smtClean="0"/>
              </a:p>
              <a:p>
                <a:pPr algn="just"/>
                <a:endParaRPr lang="es-EC" u="none" dirty="0"/>
              </a:p>
              <a:p>
                <a:pPr algn="just"/>
                <a:r>
                  <a:rPr lang="es-EC" u="none" dirty="0" smtClean="0"/>
                  <a:t>Inversión por habitante </a:t>
                </a:r>
              </a:p>
              <a:p>
                <a:pPr algn="just"/>
                <a:endParaRPr lang="es-EC" u="none" dirty="0"/>
              </a:p>
              <a:p>
                <a:pPr algn="just"/>
                <a14:m>
                  <m:oMathPara xmlns:m="http://schemas.openxmlformats.org/officeDocument/2006/math">
                    <m:oMathParaPr>
                      <m:jc m:val="centerGroup"/>
                    </m:oMathParaPr>
                    <m:oMath xmlns:m="http://schemas.openxmlformats.org/officeDocument/2006/math">
                      <m:f>
                        <m:fPr>
                          <m:ctrlPr>
                            <a:rPr lang="es-EC" i="1" u="none">
                              <a:latin typeface="Cambria Math"/>
                            </a:rPr>
                          </m:ctrlPr>
                        </m:fPr>
                        <m:num>
                          <m:r>
                            <m:rPr>
                              <m:nor/>
                            </m:rPr>
                            <a:rPr lang="es-EC" u="none" dirty="0">
                              <a:latin typeface="Cambria Math"/>
                            </a:rPr>
                            <m:t>3’049.614,37 </m:t>
                          </m:r>
                          <m:r>
                            <m:rPr>
                              <m:sty m:val="p"/>
                            </m:rPr>
                            <a:rPr lang="es-EC" i="0" u="none">
                              <a:latin typeface="Cambria Math"/>
                            </a:rPr>
                            <m:t>dol</m:t>
                          </m:r>
                        </m:num>
                        <m:den>
                          <m:r>
                            <a:rPr lang="es-EC" i="0" u="none">
                              <a:latin typeface="Cambria Math"/>
                            </a:rPr>
                            <m:t>35476 </m:t>
                          </m:r>
                          <m:r>
                            <m:rPr>
                              <m:sty m:val="p"/>
                            </m:rPr>
                            <a:rPr lang="es-EC" i="0" u="none">
                              <a:latin typeface="Cambria Math"/>
                            </a:rPr>
                            <m:t>hab</m:t>
                          </m:r>
                        </m:den>
                      </m:f>
                      <m:r>
                        <a:rPr lang="es-EC" i="1" u="none">
                          <a:latin typeface="Cambria Math"/>
                        </a:rPr>
                        <m:t>=</m:t>
                      </m:r>
                      <m:r>
                        <a:rPr lang="es-EC" b="0" i="1" u="none" smtClean="0">
                          <a:latin typeface="Cambria Math"/>
                        </a:rPr>
                        <m:t>85,96</m:t>
                      </m:r>
                      <m:r>
                        <a:rPr lang="es-EC" i="1" u="none">
                          <a:latin typeface="Cambria Math"/>
                        </a:rPr>
                        <m:t>𝑑𝑜𝑙</m:t>
                      </m:r>
                      <m:r>
                        <a:rPr lang="es-EC" i="1" u="none">
                          <a:latin typeface="Cambria Math"/>
                        </a:rPr>
                        <m:t>/</m:t>
                      </m:r>
                      <m:r>
                        <a:rPr lang="es-EC" i="1" u="none">
                          <a:latin typeface="Cambria Math"/>
                        </a:rPr>
                        <m:t>h𝑎𝑏</m:t>
                      </m:r>
                    </m:oMath>
                  </m:oMathPara>
                </a14:m>
                <a:endParaRPr lang="es-EC" i="1" u="none" dirty="0">
                  <a:latin typeface="Cambria Math"/>
                </a:endParaRPr>
              </a:p>
              <a:p>
                <a:pPr algn="just"/>
                <a:endParaRPr lang="es-EC" u="none" dirty="0"/>
              </a:p>
              <a:p>
                <a:pPr algn="just"/>
                <a:endParaRPr lang="es-EC" u="none" dirty="0"/>
              </a:p>
            </p:txBody>
          </p:sp>
        </mc:Choice>
        <mc:Fallback xmlns="">
          <p:sp>
            <p:nvSpPr>
              <p:cNvPr id="11" name="10 Rectángulo"/>
              <p:cNvSpPr>
                <a:spLocks noRot="1" noChangeAspect="1" noMove="1" noResize="1" noEditPoints="1" noAdjustHandles="1" noChangeArrowheads="1" noChangeShapeType="1" noTextEdit="1"/>
              </p:cNvSpPr>
              <p:nvPr/>
            </p:nvSpPr>
            <p:spPr>
              <a:xfrm>
                <a:off x="381530" y="1070199"/>
                <a:ext cx="8415865" cy="3935288"/>
              </a:xfrm>
              <a:prstGeom prst="rect">
                <a:avLst/>
              </a:prstGeom>
              <a:blipFill rotWithShape="1">
                <a:blip r:embed="rId2"/>
                <a:stretch>
                  <a:fillRect l="-652" r="-652"/>
                </a:stretch>
              </a:blipFill>
            </p:spPr>
            <p:txBody>
              <a:bodyPr/>
              <a:lstStyle/>
              <a:p>
                <a:r>
                  <a:rPr lang="es-EC">
                    <a:noFill/>
                  </a:rPr>
                  <a:t> </a:t>
                </a:r>
              </a:p>
            </p:txBody>
          </p:sp>
        </mc:Fallback>
      </mc:AlternateContent>
    </p:spTree>
    <p:extLst>
      <p:ext uri="{BB962C8B-B14F-4D97-AF65-F5344CB8AC3E}">
        <p14:creationId xmlns:p14="http://schemas.microsoft.com/office/powerpoint/2010/main" val="168402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UBICACIÓN</a:t>
            </a:r>
            <a:endParaRPr lang="es-EC" sz="2800" u="none" dirty="0">
              <a:solidFill>
                <a:srgbClr val="CC0000"/>
              </a:solidFill>
              <a:effectLst/>
            </a:endParaRPr>
          </a:p>
        </p:txBody>
      </p:sp>
      <p:sp>
        <p:nvSpPr>
          <p:cNvPr id="3" name="2 CuadroTexto"/>
          <p:cNvSpPr txBox="1"/>
          <p:nvPr/>
        </p:nvSpPr>
        <p:spPr>
          <a:xfrm>
            <a:off x="237067" y="1096453"/>
            <a:ext cx="8737600" cy="1338808"/>
          </a:xfrm>
          <a:prstGeom prst="rect">
            <a:avLst/>
          </a:prstGeom>
          <a:noFill/>
        </p:spPr>
        <p:txBody>
          <a:bodyPr wrap="square" lIns="91418" tIns="45710" rIns="91418" bIns="45710" rtlCol="0">
            <a:spAutoFit/>
          </a:bodyPr>
          <a:lstStyle/>
          <a:p>
            <a:pPr algn="just">
              <a:lnSpc>
                <a:spcPct val="150000"/>
              </a:lnSpc>
            </a:pPr>
            <a:r>
              <a:rPr lang="es-EC" u="none" dirty="0"/>
              <a:t>Para el desarrollo del presente proyecto de investigación se seleccionó la “Autopista General Rumiñahui” una de las vías principales de acceso entre el Cantón Rumiñahui y el Cantón Quito. Vía perimetral del DMQ.</a:t>
            </a:r>
          </a:p>
        </p:txBody>
      </p:sp>
      <p:pic>
        <p:nvPicPr>
          <p:cNvPr id="4" name="3 Imagen"/>
          <p:cNvPicPr/>
          <p:nvPr/>
        </p:nvPicPr>
        <p:blipFill rotWithShape="1">
          <a:blip r:embed="rId2"/>
          <a:srcRect l="10510" t="18694" r="26121" b="13955"/>
          <a:stretch/>
        </p:blipFill>
        <p:spPr bwMode="auto">
          <a:xfrm>
            <a:off x="237067" y="2667000"/>
            <a:ext cx="3953933" cy="2451157"/>
          </a:xfrm>
          <a:prstGeom prst="rect">
            <a:avLst/>
          </a:prstGeom>
          <a:ln>
            <a:noFill/>
          </a:ln>
          <a:extLst>
            <a:ext uri="{53640926-AAD7-44D8-BBD7-CCE9431645EC}">
              <a14:shadowObscured xmlns:a14="http://schemas.microsoft.com/office/drawing/2010/main"/>
            </a:ext>
          </a:extLst>
        </p:spPr>
      </p:pic>
      <p:pic>
        <p:nvPicPr>
          <p:cNvPr id="5" name="4 Imagen" descr="http://www.elcomercio.com/files/article_main/uploads/2014/09/16/541859c053253.jpg"/>
          <p:cNvPicPr/>
          <p:nvPr/>
        </p:nvPicPr>
        <p:blipFill>
          <a:blip r:embed="rId3">
            <a:extLst>
              <a:ext uri="{28A0092B-C50C-407E-A947-70E740481C1C}">
                <a14:useLocalDpi xmlns:a14="http://schemas.microsoft.com/office/drawing/2010/main" val="0"/>
              </a:ext>
            </a:extLst>
          </a:blip>
          <a:srcRect/>
          <a:stretch>
            <a:fillRect/>
          </a:stretch>
        </p:blipFill>
        <p:spPr bwMode="auto">
          <a:xfrm>
            <a:off x="4605867" y="3162300"/>
            <a:ext cx="4045585" cy="2540000"/>
          </a:xfrm>
          <a:prstGeom prst="rect">
            <a:avLst/>
          </a:prstGeom>
          <a:noFill/>
          <a:ln>
            <a:noFill/>
          </a:ln>
        </p:spPr>
      </p:pic>
    </p:spTree>
    <p:extLst>
      <p:ext uri="{BB962C8B-B14F-4D97-AF65-F5344CB8AC3E}">
        <p14:creationId xmlns:p14="http://schemas.microsoft.com/office/powerpoint/2010/main" val="370504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CONCLUSIONES</a:t>
            </a:r>
            <a:endParaRPr lang="es-EC" sz="2800" u="none" dirty="0">
              <a:solidFill>
                <a:srgbClr val="CC0000"/>
              </a:solidFill>
              <a:effectLst/>
            </a:endParaRPr>
          </a:p>
        </p:txBody>
      </p:sp>
      <p:graphicFrame>
        <p:nvGraphicFramePr>
          <p:cNvPr id="4" name="3 Diagrama"/>
          <p:cNvGraphicFramePr/>
          <p:nvPr>
            <p:extLst>
              <p:ext uri="{D42A27DB-BD31-4B8C-83A1-F6EECF244321}">
                <p14:modId xmlns:p14="http://schemas.microsoft.com/office/powerpoint/2010/main" val="843299266"/>
              </p:ext>
            </p:extLst>
          </p:nvPr>
        </p:nvGraphicFramePr>
        <p:xfrm>
          <a:off x="254000" y="740413"/>
          <a:ext cx="889000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92350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CONCLUSIONES</a:t>
            </a:r>
            <a:endParaRPr lang="es-EC" sz="2800" u="none" dirty="0">
              <a:solidFill>
                <a:srgbClr val="CC0000"/>
              </a:solidFill>
              <a:effectLst/>
            </a:endParaRPr>
          </a:p>
        </p:txBody>
      </p:sp>
      <p:graphicFrame>
        <p:nvGraphicFramePr>
          <p:cNvPr id="4" name="3 Diagrama"/>
          <p:cNvGraphicFramePr/>
          <p:nvPr>
            <p:extLst>
              <p:ext uri="{D42A27DB-BD31-4B8C-83A1-F6EECF244321}">
                <p14:modId xmlns:p14="http://schemas.microsoft.com/office/powerpoint/2010/main" val="2312148649"/>
              </p:ext>
            </p:extLst>
          </p:nvPr>
        </p:nvGraphicFramePr>
        <p:xfrm>
          <a:off x="254000" y="596900"/>
          <a:ext cx="889000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83157"/>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CONCLUSIONES</a:t>
            </a:r>
            <a:endParaRPr lang="es-EC" sz="2800" u="none" dirty="0">
              <a:solidFill>
                <a:srgbClr val="CC0000"/>
              </a:solidFill>
              <a:effectLst/>
            </a:endParaRPr>
          </a:p>
        </p:txBody>
      </p:sp>
      <p:graphicFrame>
        <p:nvGraphicFramePr>
          <p:cNvPr id="4" name="3 Diagrama"/>
          <p:cNvGraphicFramePr/>
          <p:nvPr>
            <p:extLst>
              <p:ext uri="{D42A27DB-BD31-4B8C-83A1-F6EECF244321}">
                <p14:modId xmlns:p14="http://schemas.microsoft.com/office/powerpoint/2010/main" val="3675347417"/>
              </p:ext>
            </p:extLst>
          </p:nvPr>
        </p:nvGraphicFramePr>
        <p:xfrm>
          <a:off x="0" y="692153"/>
          <a:ext cx="9037320" cy="5276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659758"/>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RECOMENDACIONES</a:t>
            </a:r>
            <a:endParaRPr lang="es-EC" sz="2800" u="none" dirty="0">
              <a:solidFill>
                <a:srgbClr val="CC0000"/>
              </a:solidFill>
              <a:effectLst/>
            </a:endParaRPr>
          </a:p>
        </p:txBody>
      </p:sp>
      <p:sp>
        <p:nvSpPr>
          <p:cNvPr id="4" name="3 Rectángulo"/>
          <p:cNvSpPr/>
          <p:nvPr/>
        </p:nvSpPr>
        <p:spPr>
          <a:xfrm>
            <a:off x="279927" y="1306011"/>
            <a:ext cx="8619067" cy="646311"/>
          </a:xfrm>
          <a:prstGeom prst="rect">
            <a:avLst/>
          </a:prstGeom>
        </p:spPr>
        <p:txBody>
          <a:bodyPr wrap="square" lIns="91418" tIns="45710" rIns="91418" bIns="45710">
            <a:spAutoFit/>
          </a:bodyPr>
          <a:lstStyle/>
          <a:p>
            <a:r>
              <a:rPr lang="es-EC" u="none" dirty="0"/>
              <a:t> </a:t>
            </a:r>
          </a:p>
          <a:p>
            <a:r>
              <a:rPr lang="es-EC" u="none" dirty="0"/>
              <a:t> </a:t>
            </a:r>
          </a:p>
        </p:txBody>
      </p:sp>
      <p:graphicFrame>
        <p:nvGraphicFramePr>
          <p:cNvPr id="3" name="2 Diagrama"/>
          <p:cNvGraphicFramePr/>
          <p:nvPr>
            <p:extLst>
              <p:ext uri="{D42A27DB-BD31-4B8C-83A1-F6EECF244321}">
                <p14:modId xmlns:p14="http://schemas.microsoft.com/office/powerpoint/2010/main" val="3163709011"/>
              </p:ext>
            </p:extLst>
          </p:nvPr>
        </p:nvGraphicFramePr>
        <p:xfrm>
          <a:off x="914400" y="863600"/>
          <a:ext cx="7984594"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055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RECOMENDACIONES</a:t>
            </a:r>
            <a:endParaRPr lang="es-EC" sz="2800" u="none" dirty="0">
              <a:solidFill>
                <a:srgbClr val="CC0000"/>
              </a:solidFill>
              <a:effectLst/>
            </a:endParaRPr>
          </a:p>
        </p:txBody>
      </p:sp>
      <p:sp>
        <p:nvSpPr>
          <p:cNvPr id="4" name="3 Rectángulo"/>
          <p:cNvSpPr/>
          <p:nvPr/>
        </p:nvSpPr>
        <p:spPr>
          <a:xfrm>
            <a:off x="279927" y="1306011"/>
            <a:ext cx="8619067" cy="646311"/>
          </a:xfrm>
          <a:prstGeom prst="rect">
            <a:avLst/>
          </a:prstGeom>
        </p:spPr>
        <p:txBody>
          <a:bodyPr wrap="square" lIns="91418" tIns="45710" rIns="91418" bIns="45710">
            <a:spAutoFit/>
          </a:bodyPr>
          <a:lstStyle/>
          <a:p>
            <a:r>
              <a:rPr lang="es-EC" u="none" dirty="0"/>
              <a:t> </a:t>
            </a:r>
          </a:p>
          <a:p>
            <a:r>
              <a:rPr lang="es-EC" u="none" dirty="0"/>
              <a:t> </a:t>
            </a:r>
          </a:p>
        </p:txBody>
      </p:sp>
      <p:graphicFrame>
        <p:nvGraphicFramePr>
          <p:cNvPr id="3" name="2 Diagrama"/>
          <p:cNvGraphicFramePr/>
          <p:nvPr>
            <p:extLst>
              <p:ext uri="{D42A27DB-BD31-4B8C-83A1-F6EECF244321}">
                <p14:modId xmlns:p14="http://schemas.microsoft.com/office/powerpoint/2010/main" val="2773173920"/>
              </p:ext>
            </p:extLst>
          </p:nvPr>
        </p:nvGraphicFramePr>
        <p:xfrm>
          <a:off x="914400" y="863600"/>
          <a:ext cx="7984594"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0510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1"/>
            <a:ext cx="9144000" cy="516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txBox="1">
            <a:spLocks/>
          </p:cNvSpPr>
          <p:nvPr/>
        </p:nvSpPr>
        <p:spPr>
          <a:xfrm>
            <a:off x="34928" y="2"/>
            <a:ext cx="9109075" cy="692151"/>
          </a:xfrm>
          <a:prstGeom prst="rect">
            <a:avLst/>
          </a:prstGeom>
          <a:ln w="57150" cap="flat" cmpd="thickThin" algn="ctr">
            <a:headEnd type="none" w="med" len="med"/>
            <a:tailEnd type="none" w="med" len="med"/>
          </a:ln>
          <a:effectLst>
            <a:outerShdw dist="28398" dir="1593903" algn="ctr" rotWithShape="0">
              <a:srgbClr val="006600"/>
            </a:outerShdw>
          </a:effectLst>
        </p:spPr>
        <p:txBody>
          <a:bodyPr lIns="91418" tIns="45710" rIns="91418" bIns="45710"/>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eaLnBrk="1" hangingPunct="1">
              <a:defRPr/>
            </a:pPr>
            <a:r>
              <a:rPr lang="es-ES" sz="2800" u="none" dirty="0">
                <a:solidFill>
                  <a:srgbClr val="CC0000"/>
                </a:solidFill>
                <a:effectLst/>
              </a:rPr>
              <a:t>HIPÓTESIS</a:t>
            </a:r>
            <a:endParaRPr lang="es-EC" sz="2800" u="none" dirty="0">
              <a:solidFill>
                <a:srgbClr val="CC0000"/>
              </a:solidFill>
              <a:effectLst/>
            </a:endParaRPr>
          </a:p>
        </p:txBody>
      </p:sp>
      <p:sp>
        <p:nvSpPr>
          <p:cNvPr id="3" name="2 CuadroTexto"/>
          <p:cNvSpPr txBox="1"/>
          <p:nvPr/>
        </p:nvSpPr>
        <p:spPr>
          <a:xfrm>
            <a:off x="34925" y="3766477"/>
            <a:ext cx="8737600" cy="2169805"/>
          </a:xfrm>
          <a:prstGeom prst="rect">
            <a:avLst/>
          </a:prstGeom>
          <a:noFill/>
        </p:spPr>
        <p:txBody>
          <a:bodyPr wrap="square" lIns="91418" tIns="45710" rIns="91418" bIns="45710" rtlCol="0">
            <a:spAutoFit/>
          </a:bodyPr>
          <a:lstStyle/>
          <a:p>
            <a:pPr algn="just">
              <a:lnSpc>
                <a:spcPct val="150000"/>
              </a:lnSpc>
            </a:pPr>
            <a:r>
              <a:rPr lang="es-EC" b="1" u="none" dirty="0"/>
              <a:t>La propuesta de la creación de una ciclovía en la Autopista General Rumiñahui tendrá gran acogida por parte de los ciudadanos que habitan, laboran o simplemente pasean los fines de semana por los lugares adyacentes a la misma, motivando así una nueva alternativa de movilidad sustentable.</a:t>
            </a:r>
          </a:p>
        </p:txBody>
      </p:sp>
    </p:spTree>
    <p:extLst>
      <p:ext uri="{BB962C8B-B14F-4D97-AF65-F5344CB8AC3E}">
        <p14:creationId xmlns:p14="http://schemas.microsoft.com/office/powerpoint/2010/main" val="511855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10455</TotalTime>
  <Words>5423</Words>
  <Application>Microsoft Office PowerPoint</Application>
  <PresentationFormat>Presentación en pantalla (4:3)</PresentationFormat>
  <Paragraphs>1289</Paragraphs>
  <Slides>84</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86" baseType="lpstr">
      <vt:lpstr>Diseño predeterminado</vt:lpstr>
      <vt:lpstr>CorelDRAW</vt:lpstr>
      <vt:lpstr>Presentación de PowerPoint</vt:lpstr>
      <vt:lpstr>ANTECEDENTES</vt:lpstr>
      <vt:lpstr>ANTECEDENTES</vt:lpstr>
      <vt:lpstr>ANTECEDENTES</vt:lpstr>
      <vt:lpstr>JUSTIFICACIÓN</vt:lpstr>
      <vt:lpstr>Presentación de PowerPoint</vt:lpstr>
      <vt:lpstr>JUSTIFICACIÓN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dc:title>
  <dc:creator>usuario</dc:creator>
  <cp:lastModifiedBy>Luffi</cp:lastModifiedBy>
  <cp:revision>704</cp:revision>
  <cp:lastPrinted>2016-08-15T01:18:18Z</cp:lastPrinted>
  <dcterms:created xsi:type="dcterms:W3CDTF">2005-01-26T12:55:55Z</dcterms:created>
  <dcterms:modified xsi:type="dcterms:W3CDTF">2017-03-14T15:06:32Z</dcterms:modified>
</cp:coreProperties>
</file>