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2.xml" ContentType="application/vnd.openxmlformats-officedocument.presentationml.notesSlide+xml"/>
  <Override PartName="/ppt/charts/chart5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3.xml" ContentType="application/vnd.openxmlformats-officedocument.presentationml.notesSlide+xml"/>
  <Override PartName="/ppt/charts/chart6.xml" ContentType="application/vnd.openxmlformats-officedocument.drawingml.chart+xml"/>
  <Override PartName="/ppt/notesSlides/notesSlide24.xml" ContentType="application/vnd.openxmlformats-officedocument.presentationml.notesSlide+xml"/>
  <Override PartName="/ppt/charts/chart7.xml" ContentType="application/vnd.openxmlformats-officedocument.drawingml.chart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5.xml" ContentType="application/vnd.openxmlformats-officedocument.presentationml.notesSlide+xml"/>
  <Override PartName="/ppt/charts/chart8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9.xml" ContentType="application/vnd.openxmlformats-officedocument.drawingml.chart+xml"/>
  <Override PartName="/ppt/notesSlides/notesSlide28.xml" ContentType="application/vnd.openxmlformats-officedocument.presentationml.notesSlide+xml"/>
  <Override PartName="/ppt/charts/chart10.xml" ContentType="application/vnd.openxmlformats-officedocument.drawingml.chart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9.xml" ContentType="application/vnd.openxmlformats-officedocument.presentationml.notesSlide+xml"/>
  <Override PartName="/ppt/charts/chart11.xml" ContentType="application/vnd.openxmlformats-officedocument.drawingml.chart+xml"/>
  <Override PartName="/ppt/notesSlides/notesSlide30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1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34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4"/>
  </p:notesMasterIdLst>
  <p:sldIdLst>
    <p:sldId id="443" r:id="rId2"/>
    <p:sldId id="431" r:id="rId3"/>
    <p:sldId id="432" r:id="rId4"/>
    <p:sldId id="491" r:id="rId5"/>
    <p:sldId id="420" r:id="rId6"/>
    <p:sldId id="421" r:id="rId7"/>
    <p:sldId id="444" r:id="rId8"/>
    <p:sldId id="445" r:id="rId9"/>
    <p:sldId id="448" r:id="rId10"/>
    <p:sldId id="449" r:id="rId11"/>
    <p:sldId id="422" r:id="rId12"/>
    <p:sldId id="440" r:id="rId13"/>
    <p:sldId id="436" r:id="rId14"/>
    <p:sldId id="439" r:id="rId15"/>
    <p:sldId id="428" r:id="rId16"/>
    <p:sldId id="435" r:id="rId17"/>
    <p:sldId id="450" r:id="rId18"/>
    <p:sldId id="451" r:id="rId19"/>
    <p:sldId id="492" r:id="rId20"/>
    <p:sldId id="493" r:id="rId21"/>
    <p:sldId id="469" r:id="rId22"/>
    <p:sldId id="466" r:id="rId23"/>
    <p:sldId id="470" r:id="rId24"/>
    <p:sldId id="471" r:id="rId25"/>
    <p:sldId id="473" r:id="rId26"/>
    <p:sldId id="475" r:id="rId27"/>
    <p:sldId id="476" r:id="rId28"/>
    <p:sldId id="478" r:id="rId29"/>
    <p:sldId id="480" r:id="rId30"/>
    <p:sldId id="482" r:id="rId31"/>
    <p:sldId id="455" r:id="rId32"/>
    <p:sldId id="489" r:id="rId33"/>
    <p:sldId id="456" r:id="rId34"/>
    <p:sldId id="442" r:id="rId35"/>
    <p:sldId id="494" r:id="rId36"/>
    <p:sldId id="487" r:id="rId37"/>
    <p:sldId id="426" r:id="rId38"/>
    <p:sldId id="483" r:id="rId39"/>
    <p:sldId id="452" r:id="rId40"/>
    <p:sldId id="484" r:id="rId41"/>
    <p:sldId id="453" r:id="rId42"/>
    <p:sldId id="485" r:id="rId43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F4AA"/>
    <a:srgbClr val="28A014"/>
    <a:srgbClr val="C5FFDF"/>
    <a:srgbClr val="89FFBE"/>
    <a:srgbClr val="37FF91"/>
    <a:srgbClr val="05FF76"/>
    <a:srgbClr val="54F2C1"/>
    <a:srgbClr val="1EEEAE"/>
    <a:srgbClr val="10DA9B"/>
    <a:srgbClr val="0EC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41358" autoAdjust="0"/>
  </p:normalViewPr>
  <p:slideViewPr>
    <p:cSldViewPr>
      <p:cViewPr varScale="1">
        <p:scale>
          <a:sx n="27" d="100"/>
          <a:sy n="27" d="100"/>
        </p:scale>
        <p:origin x="2386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2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nisse\Documents\ESPE\Tesis\escrito%20tesis\resultados%20excel\desinfeccion%20hoja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nisse\Documents\ESPE\Tesis\escrito%20tesis\resultados%20excel\desinfeccion%20hoja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nisse\Documents\ESPE\Tesis\escrito%20tesis\resultados%20excel\desinfeccion%20hoja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nisse\Documents\ESPE\Tesis\escrito%20tesis\resultados%20excel\desinfeccion%20hoja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nisse\Documents\ESPE\Laboratorio\resultados\Estad&#237;stica%20excel\desinfeccion%20hoja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nisse\Documents\ESPE\Tesis\escrito%20tesis\resultados%20excel\desinfeccion%20hoja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nisse\Documents\ESPE\Tesis\escrito%20tesis\resultados%20excel\desinfeccion%20hoja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nisse\Documents\ESPE\Tesis\escrito%20tesis\resultados%20excel\desinfeccion%20hoja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nisse\Documents\ESPE\Tesis\escrito%20tesis\resultados%20excel\desinfeccion%20hoja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nisse\Documents\ESPE\Tesis\escrito%20tesis\resultados%20excel\desinfeccion%20hoja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Hoja1!$C$4</c:f>
              <c:strCache>
                <c:ptCount val="1"/>
                <c:pt idx="0">
                  <c:v>5 min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Hoja1!$D$3:$E$3</c:f>
              <c:strCache>
                <c:ptCount val="2"/>
                <c:pt idx="0">
                  <c:v>1 % v/v</c:v>
                </c:pt>
                <c:pt idx="1">
                  <c:v>1,5 % v/v</c:v>
                </c:pt>
              </c:strCache>
            </c:strRef>
          </c:cat>
          <c:val>
            <c:numRef>
              <c:f>Hoja1!$D$4:$E$4</c:f>
              <c:numCache>
                <c:formatCode>General</c:formatCode>
                <c:ptCount val="2"/>
                <c:pt idx="0">
                  <c:v>17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17-43AC-BB92-FA75994E94E4}"/>
            </c:ext>
          </c:extLst>
        </c:ser>
        <c:ser>
          <c:idx val="1"/>
          <c:order val="1"/>
          <c:tx>
            <c:strRef>
              <c:f>Hoja1!$C$5</c:f>
              <c:strCache>
                <c:ptCount val="1"/>
                <c:pt idx="0">
                  <c:v>10 min</c:v>
                </c:pt>
              </c:strCache>
            </c:strRef>
          </c:tx>
          <c:spPr>
            <a:solidFill>
              <a:srgbClr val="10DA9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Hoja1!$D$3:$E$3</c:f>
              <c:strCache>
                <c:ptCount val="2"/>
                <c:pt idx="0">
                  <c:v>1 % v/v</c:v>
                </c:pt>
                <c:pt idx="1">
                  <c:v>1,5 % v/v</c:v>
                </c:pt>
              </c:strCache>
            </c:strRef>
          </c:cat>
          <c:val>
            <c:numRef>
              <c:f>Hoja1!$D$5:$E$5</c:f>
              <c:numCache>
                <c:formatCode>General</c:formatCode>
                <c:ptCount val="2"/>
                <c:pt idx="0">
                  <c:v>16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17-43AC-BB92-FA75994E94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474131056"/>
        <c:axId val="474125568"/>
      </c:barChart>
      <c:catAx>
        <c:axId val="4741310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1000" b="1" i="0" baseline="0">
                    <a:solidFill>
                      <a:sysClr val="windowText" lastClr="000000"/>
                    </a:solidFill>
                    <a:effectLst/>
                  </a:rPr>
                  <a:t>Concentración de Hipoclorito de Sodio en porcentaje</a:t>
                </a:r>
                <a:endParaRPr lang="es-EC" sz="1000">
                  <a:solidFill>
                    <a:sysClr val="windowText" lastClr="000000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.19206816337946933"/>
              <c:y val="0.926856201467841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125568"/>
        <c:crosses val="autoZero"/>
        <c:auto val="1"/>
        <c:lblAlgn val="ctr"/>
        <c:lblOffset val="100"/>
        <c:noMultiLvlLbl val="0"/>
      </c:catAx>
      <c:valAx>
        <c:axId val="474125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1200" b="1" i="0" baseline="0">
                    <a:solidFill>
                      <a:sysClr val="windowText" lastClr="000000"/>
                    </a:solidFill>
                    <a:effectLst/>
                  </a:rPr>
                  <a:t>Nùmero de Explantes Contaminados</a:t>
                </a:r>
                <a:endParaRPr lang="es-EC" sz="1200">
                  <a:solidFill>
                    <a:sysClr val="windowText" lastClr="000000"/>
                  </a:solidFill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131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AA!$G$18</c:f>
              <c:strCache>
                <c:ptCount val="1"/>
                <c:pt idx="0">
                  <c:v>% reducción DPPH</c:v>
                </c:pt>
              </c:strCache>
            </c:strRef>
          </c:tx>
          <c:spPr>
            <a:solidFill>
              <a:srgbClr val="007FA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120-4E25-9FAC-140E177656F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120-4E25-9FAC-140E177656F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120-4E25-9FAC-140E177656F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120-4E25-9FAC-140E177656F4}"/>
              </c:ext>
            </c:extLst>
          </c:dPt>
          <c:cat>
            <c:strRef>
              <c:f>AA!$F$19:$F$22</c:f>
              <c:strCache>
                <c:ptCount val="4"/>
                <c:pt idx="0">
                  <c:v>Hoja ex vitro</c:v>
                </c:pt>
                <c:pt idx="1">
                  <c:v>Hoja in vitro</c:v>
                </c:pt>
                <c:pt idx="2">
                  <c:v>Callo 6 meses</c:v>
                </c:pt>
                <c:pt idx="3">
                  <c:v>Callo 14 meses</c:v>
                </c:pt>
              </c:strCache>
            </c:strRef>
          </c:cat>
          <c:val>
            <c:numRef>
              <c:f>AA!$G$19:$G$22</c:f>
              <c:numCache>
                <c:formatCode>General</c:formatCode>
                <c:ptCount val="4"/>
                <c:pt idx="0">
                  <c:v>18.5641</c:v>
                </c:pt>
                <c:pt idx="1">
                  <c:v>15.8291</c:v>
                </c:pt>
                <c:pt idx="2">
                  <c:v>39.990099999999998</c:v>
                </c:pt>
                <c:pt idx="3">
                  <c:v>15.959899999999999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7F-4166-A03D-4873D544DF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9330056"/>
        <c:axId val="479328488"/>
      </c:barChart>
      <c:catAx>
        <c:axId val="479330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9328488"/>
        <c:crosses val="autoZero"/>
        <c:auto val="1"/>
        <c:lblAlgn val="ctr"/>
        <c:lblOffset val="100"/>
        <c:noMultiLvlLbl val="0"/>
      </c:catAx>
      <c:valAx>
        <c:axId val="479328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 reducción DPPH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93300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AR!$B$21</c:f>
              <c:strCache>
                <c:ptCount val="1"/>
                <c:pt idx="0">
                  <c:v>Promedio concentración [mmol/L]</c:v>
                </c:pt>
              </c:strCache>
            </c:strRef>
          </c:tx>
          <c:spPr>
            <a:solidFill>
              <a:srgbClr val="0DAF7D"/>
            </a:solidFill>
            <a:ln>
              <a:noFill/>
            </a:ln>
            <a:effectLst/>
          </c:spPr>
          <c:invertIfNegative val="0"/>
          <c:cat>
            <c:strRef>
              <c:f>AR!$A$22:$A$25</c:f>
              <c:strCache>
                <c:ptCount val="4"/>
                <c:pt idx="0">
                  <c:v>Hoja ex vitro</c:v>
                </c:pt>
                <c:pt idx="1">
                  <c:v>Hoja in vitro</c:v>
                </c:pt>
                <c:pt idx="2">
                  <c:v>Callo 6 meses</c:v>
                </c:pt>
                <c:pt idx="3">
                  <c:v>Callo 14 meses</c:v>
                </c:pt>
              </c:strCache>
            </c:strRef>
          </c:cat>
          <c:val>
            <c:numRef>
              <c:f>AR!$B$22:$B$25</c:f>
              <c:numCache>
                <c:formatCode>General</c:formatCode>
                <c:ptCount val="4"/>
                <c:pt idx="0">
                  <c:v>0.68</c:v>
                </c:pt>
                <c:pt idx="1">
                  <c:v>0.7</c:v>
                </c:pt>
                <c:pt idx="2">
                  <c:v>0.34</c:v>
                </c:pt>
                <c:pt idx="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54-4DC1-A40D-6C18F731CF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1877088"/>
        <c:axId val="481885712"/>
      </c:barChart>
      <c:catAx>
        <c:axId val="481877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81885712"/>
        <c:crosses val="autoZero"/>
        <c:auto val="1"/>
        <c:lblAlgn val="ctr"/>
        <c:lblOffset val="100"/>
        <c:noMultiLvlLbl val="0"/>
      </c:catAx>
      <c:valAx>
        <c:axId val="481885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b="1"/>
                  <a:t>Promedio concentración [mmol/L]</a:t>
                </a:r>
                <a:endParaRPr lang="es-EC" b="1"/>
              </a:p>
            </c:rich>
          </c:tx>
          <c:layout>
            <c:manualLayout>
              <c:xMode val="edge"/>
              <c:yMode val="edge"/>
              <c:x val="0.15555555555555556"/>
              <c:y val="2.7777777777777776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818770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Hoja3!$D$2:$D$3</c:f>
              <c:strCache>
                <c:ptCount val="2"/>
                <c:pt idx="0">
                  <c:v>Concentración de Hipoclorito de sodio </c:v>
                </c:pt>
                <c:pt idx="1">
                  <c:v>3,5 % v/v</c:v>
                </c:pt>
              </c:strCache>
            </c:strRef>
          </c:tx>
          <c:spPr>
            <a:pattFill prst="narHorz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6"/>
              </a:inn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innerShdw blurRad="114300">
                  <a:schemeClr val="accent6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AB1B-4935-8F18-342762333178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innerShdw blurRad="114300">
                  <a:schemeClr val="accent6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AB1B-4935-8F18-342762333178}"/>
              </c:ext>
            </c:extLst>
          </c:dPt>
          <c:cat>
            <c:strRef>
              <c:f>Hoja3!$C$4:$C$6</c:f>
              <c:strCache>
                <c:ptCount val="3"/>
                <c:pt idx="0">
                  <c:v>3 min</c:v>
                </c:pt>
                <c:pt idx="1">
                  <c:v>5 min</c:v>
                </c:pt>
                <c:pt idx="2">
                  <c:v>8 min </c:v>
                </c:pt>
              </c:strCache>
            </c:strRef>
          </c:cat>
          <c:val>
            <c:numRef>
              <c:f>Hoja3!$D$4:$D$6</c:f>
              <c:numCache>
                <c:formatCode>General</c:formatCode>
                <c:ptCount val="3"/>
                <c:pt idx="0">
                  <c:v>10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1B-4935-8F18-3427623331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474127136"/>
        <c:axId val="474127920"/>
      </c:barChart>
      <c:catAx>
        <c:axId val="4741271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Tiempo de inmersión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127920"/>
        <c:crosses val="autoZero"/>
        <c:auto val="1"/>
        <c:lblAlgn val="ctr"/>
        <c:lblOffset val="100"/>
        <c:noMultiLvlLbl val="0"/>
      </c:catAx>
      <c:valAx>
        <c:axId val="4741279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Número de explantes contaminados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127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Oxidación!$A$3:$B$3</c:f>
              <c:strCache>
                <c:ptCount val="2"/>
                <c:pt idx="1">
                  <c:v>5 min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cat>
            <c:multiLvlStrRef>
              <c:f>Oxidación!$C$1:$D$2</c:f>
              <c:multiLvlStrCache>
                <c:ptCount val="2"/>
                <c:lvl>
                  <c:pt idx="0">
                    <c:v>1 % v/v</c:v>
                  </c:pt>
                  <c:pt idx="1">
                    <c:v>1,5 % v/v</c:v>
                  </c:pt>
                </c:lvl>
                <c:lvl>
                  <c:pt idx="0">
                    <c:v>Concentración de Hipoclorito de Sodio</c:v>
                  </c:pt>
                </c:lvl>
              </c:multiLvlStrCache>
            </c:multiLvlStrRef>
          </c:cat>
          <c:val>
            <c:numRef>
              <c:f>Oxidación!$C$3:$D$3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EE-4407-B39A-C1B4441A770D}"/>
            </c:ext>
          </c:extLst>
        </c:ser>
        <c:ser>
          <c:idx val="1"/>
          <c:order val="1"/>
          <c:tx>
            <c:strRef>
              <c:f>Oxidación!$A$4:$B$4</c:f>
              <c:strCache>
                <c:ptCount val="2"/>
                <c:pt idx="1">
                  <c:v>10 min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Oxidación!$C$1:$D$2</c:f>
              <c:multiLvlStrCache>
                <c:ptCount val="2"/>
                <c:lvl>
                  <c:pt idx="0">
                    <c:v>1 % v/v</c:v>
                  </c:pt>
                  <c:pt idx="1">
                    <c:v>1,5 % v/v</c:v>
                  </c:pt>
                </c:lvl>
                <c:lvl>
                  <c:pt idx="0">
                    <c:v>Concentración de Hipoclorito de Sodio</c:v>
                  </c:pt>
                </c:lvl>
              </c:multiLvlStrCache>
            </c:multiLvlStrRef>
          </c:cat>
          <c:val>
            <c:numRef>
              <c:f>Oxidación!$C$4:$D$4</c:f>
              <c:numCache>
                <c:formatCode>General</c:formatCode>
                <c:ptCount val="2"/>
                <c:pt idx="0">
                  <c:v>0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EE-4407-B39A-C1B4441A77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74128704"/>
        <c:axId val="474142032"/>
        <c:axId val="0"/>
      </c:bar3DChart>
      <c:catAx>
        <c:axId val="47412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142032"/>
        <c:crosses val="autoZero"/>
        <c:auto val="1"/>
        <c:lblAlgn val="ctr"/>
        <c:lblOffset val="100"/>
        <c:noMultiLvlLbl val="0"/>
      </c:catAx>
      <c:valAx>
        <c:axId val="474142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128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Hoja3!$D$18:$D$19</c:f>
              <c:strCache>
                <c:ptCount val="2"/>
                <c:pt idx="0">
                  <c:v>Concentración Hipoclorito de sodio</c:v>
                </c:pt>
                <c:pt idx="1">
                  <c:v>3,5 % v/v</c:v>
                </c:pt>
              </c:strCache>
            </c:strRef>
          </c:tx>
          <c:spPr>
            <a:solidFill>
              <a:srgbClr val="10DA9B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4636814207735079E-2"/>
                  <c:y val="-7.43032848162570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041-4FAC-8A09-397F4A6DD48B}"/>
                </c:ext>
              </c:extLst>
            </c:dLbl>
            <c:dLbl>
              <c:idx val="1"/>
              <c:layout>
                <c:manualLayout>
                  <c:x val="2.4636814207735079E-2"/>
                  <c:y val="-7.43032848162570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41-4FAC-8A09-397F4A6DD48B}"/>
                </c:ext>
              </c:extLst>
            </c:dLbl>
            <c:dLbl>
              <c:idx val="2"/>
              <c:layout>
                <c:manualLayout>
                  <c:x val="3.1355945355299189E-2"/>
                  <c:y val="-3.71516424081285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041-4FAC-8A09-397F4A6DD4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Hoja3!$C$20:$C$22</c:f>
              <c:strCache>
                <c:ptCount val="3"/>
                <c:pt idx="0">
                  <c:v>3 min</c:v>
                </c:pt>
                <c:pt idx="1">
                  <c:v>5 min</c:v>
                </c:pt>
                <c:pt idx="2">
                  <c:v>8 min</c:v>
                </c:pt>
              </c:strCache>
            </c:strRef>
          </c:cat>
          <c:val>
            <c:numRef>
              <c:f>Hoja3!$D$20:$D$22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041-4FAC-8A09-397F4A6DD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74147520"/>
        <c:axId val="474141640"/>
        <c:axId val="0"/>
      </c:bar3DChart>
      <c:catAx>
        <c:axId val="4741475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b="1" cap="none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Tiempo de</a:t>
                </a:r>
                <a:r>
                  <a:rPr lang="es-EC" b="1" cap="none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inmersión</a:t>
                </a:r>
                <a:endParaRPr lang="es-EC" b="1" cap="none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141640"/>
        <c:crosses val="autoZero"/>
        <c:auto val="1"/>
        <c:lblAlgn val="ctr"/>
        <c:lblOffset val="100"/>
        <c:noMultiLvlLbl val="0"/>
      </c:catAx>
      <c:valAx>
        <c:axId val="474141640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147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'presencia brotes'!$D$3</c:f>
              <c:strCache>
                <c:ptCount val="1"/>
                <c:pt idx="0">
                  <c:v>Presencia de brotes</c:v>
                </c:pt>
              </c:strCache>
            </c:strRef>
          </c:tx>
          <c:spPr>
            <a:solidFill>
              <a:srgbClr val="0DAF7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'presencia brotes'!$C$4:$C$6</c:f>
              <c:strCache>
                <c:ptCount val="3"/>
                <c:pt idx="0">
                  <c:v>T1</c:v>
                </c:pt>
                <c:pt idx="1">
                  <c:v>T2</c:v>
                </c:pt>
                <c:pt idx="2">
                  <c:v>T3</c:v>
                </c:pt>
              </c:strCache>
            </c:strRef>
          </c:cat>
          <c:val>
            <c:numRef>
              <c:f>'presencia brotes'!$D$4:$D$6</c:f>
              <c:numCache>
                <c:formatCode>General</c:formatCode>
                <c:ptCount val="3"/>
                <c:pt idx="0">
                  <c:v>3</c:v>
                </c:pt>
                <c:pt idx="1">
                  <c:v>5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2E-4996-AB4F-40201E4C86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4142424"/>
        <c:axId val="474136936"/>
      </c:barChart>
      <c:catAx>
        <c:axId val="4741424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b="1"/>
                  <a:t>Tratamientos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136936"/>
        <c:crosses val="autoZero"/>
        <c:auto val="1"/>
        <c:lblAlgn val="ctr"/>
        <c:lblOffset val="100"/>
        <c:noMultiLvlLbl val="0"/>
      </c:catAx>
      <c:valAx>
        <c:axId val="474136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b="1"/>
                  <a:t>Presencia de brotes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142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3885292938465774E-2"/>
          <c:y val="1.6328436969802532E-2"/>
          <c:w val="0.86868258599286075"/>
          <c:h val="0.8924714701347629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Hoja5!$C$5</c:f>
              <c:strCache>
                <c:ptCount val="1"/>
                <c:pt idx="0">
                  <c:v>T1</c:v>
                </c:pt>
              </c:strCache>
            </c:strRef>
          </c:tx>
          <c:spPr>
            <a:solidFill>
              <a:srgbClr val="DD518D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Hoja5!$D$4:$F$4</c:f>
              <c:strCache>
                <c:ptCount val="3"/>
                <c:pt idx="0">
                  <c:v>Brotes a los 15 días</c:v>
                </c:pt>
                <c:pt idx="1">
                  <c:v>Brotes a los 30 días</c:v>
                </c:pt>
                <c:pt idx="2">
                  <c:v>Brotes a los 45 días</c:v>
                </c:pt>
              </c:strCache>
            </c:strRef>
          </c:cat>
          <c:val>
            <c:numRef>
              <c:f>Hoja5!$D$5:$F$5</c:f>
              <c:numCache>
                <c:formatCode>General</c:formatCode>
                <c:ptCount val="3"/>
                <c:pt idx="0">
                  <c:v>0</c:v>
                </c:pt>
                <c:pt idx="1">
                  <c:v>4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9D-40B3-BD44-4601514F0EFF}"/>
            </c:ext>
          </c:extLst>
        </c:ser>
        <c:ser>
          <c:idx val="1"/>
          <c:order val="1"/>
          <c:tx>
            <c:strRef>
              <c:f>Hoja5!$C$6</c:f>
              <c:strCache>
                <c:ptCount val="1"/>
                <c:pt idx="0">
                  <c:v>T2</c:v>
                </c:pt>
              </c:strCache>
            </c:strRef>
          </c:tx>
          <c:spPr>
            <a:solidFill>
              <a:srgbClr val="A7215A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Hoja5!$D$4:$F$4</c:f>
              <c:strCache>
                <c:ptCount val="3"/>
                <c:pt idx="0">
                  <c:v>Brotes a los 15 días</c:v>
                </c:pt>
                <c:pt idx="1">
                  <c:v>Brotes a los 30 días</c:v>
                </c:pt>
                <c:pt idx="2">
                  <c:v>Brotes a los 45 días</c:v>
                </c:pt>
              </c:strCache>
            </c:strRef>
          </c:cat>
          <c:val>
            <c:numRef>
              <c:f>Hoja5!$D$6:$F$6</c:f>
              <c:numCache>
                <c:formatCode>General</c:formatCode>
                <c:ptCount val="3"/>
                <c:pt idx="0">
                  <c:v>0</c:v>
                </c:pt>
                <c:pt idx="1">
                  <c:v>5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9D-40B3-BD44-4601514F0EFF}"/>
            </c:ext>
          </c:extLst>
        </c:ser>
        <c:ser>
          <c:idx val="2"/>
          <c:order val="2"/>
          <c:tx>
            <c:strRef>
              <c:f>Hoja5!$C$7</c:f>
              <c:strCache>
                <c:ptCount val="1"/>
                <c:pt idx="0">
                  <c:v>T3</c:v>
                </c:pt>
              </c:strCache>
            </c:strRef>
          </c:tx>
          <c:spPr>
            <a:solidFill>
              <a:srgbClr val="661437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Hoja5!$D$4:$F$4</c:f>
              <c:strCache>
                <c:ptCount val="3"/>
                <c:pt idx="0">
                  <c:v>Brotes a los 15 días</c:v>
                </c:pt>
                <c:pt idx="1">
                  <c:v>Brotes a los 30 días</c:v>
                </c:pt>
                <c:pt idx="2">
                  <c:v>Brotes a los 45 días</c:v>
                </c:pt>
              </c:strCache>
            </c:strRef>
          </c:cat>
          <c:val>
            <c:numRef>
              <c:f>Hoja5!$D$7:$F$7</c:f>
              <c:numCache>
                <c:formatCode>General</c:formatCode>
                <c:ptCount val="3"/>
                <c:pt idx="0">
                  <c:v>0</c:v>
                </c:pt>
                <c:pt idx="1">
                  <c:v>10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9D-40B3-BD44-4601514F0E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shape val="box"/>
        <c:axId val="474141248"/>
        <c:axId val="479321824"/>
        <c:axId val="0"/>
      </c:bar3DChart>
      <c:catAx>
        <c:axId val="47414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79321824"/>
        <c:crosses val="autoZero"/>
        <c:auto val="1"/>
        <c:lblAlgn val="ctr"/>
        <c:lblOffset val="100"/>
        <c:noMultiLvlLbl val="0"/>
      </c:catAx>
      <c:valAx>
        <c:axId val="479321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 b="1"/>
                  <a:t>Número de brotes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74141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callo!$H$3</c:f>
              <c:strCache>
                <c:ptCount val="1"/>
                <c:pt idx="0">
                  <c:v>Presencia de callo </c:v>
                </c:pt>
              </c:strCache>
            </c:strRef>
          </c:tx>
          <c:spPr>
            <a:solidFill>
              <a:srgbClr val="10DA9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callo!$G$4:$G$7</c:f>
              <c:strCache>
                <c:ptCount val="4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</c:strCache>
            </c:strRef>
          </c:cat>
          <c:val>
            <c:numRef>
              <c:f>callo!$H$4:$H$7</c:f>
              <c:numCache>
                <c:formatCode>General</c:formatCode>
                <c:ptCount val="4"/>
                <c:pt idx="0">
                  <c:v>3</c:v>
                </c:pt>
                <c:pt idx="1">
                  <c:v>19</c:v>
                </c:pt>
                <c:pt idx="2">
                  <c:v>11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7D-4A2F-9759-7B07E7029C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9323392"/>
        <c:axId val="479318688"/>
      </c:barChart>
      <c:catAx>
        <c:axId val="4793233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 b="1"/>
                  <a:t>Tratamientos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79318688"/>
        <c:crosses val="autoZero"/>
        <c:auto val="1"/>
        <c:lblAlgn val="ctr"/>
        <c:lblOffset val="100"/>
        <c:noMultiLvlLbl val="0"/>
      </c:catAx>
      <c:valAx>
        <c:axId val="479318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 b="1"/>
                  <a:t>Presencia de callo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79323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callo!$H$13</c:f>
              <c:strCache>
                <c:ptCount val="1"/>
                <c:pt idx="0">
                  <c:v>Oxidado</c:v>
                </c:pt>
              </c:strCache>
            </c:strRef>
          </c:tx>
          <c:spPr>
            <a:solidFill>
              <a:srgbClr val="10DA9B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850-4DD0-988A-7ACC3E76F31A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50-4DD0-988A-7ACC3E76F31A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850-4DD0-988A-7ACC3E76F31A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50-4DD0-988A-7ACC3E76F3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callo!$G$14:$G$17</c:f>
              <c:strCache>
                <c:ptCount val="4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</c:strCache>
            </c:strRef>
          </c:cat>
          <c:val>
            <c:numRef>
              <c:f>callo!$H$14:$H$17</c:f>
              <c:numCache>
                <c:formatCode>General</c:formatCode>
                <c:ptCount val="4"/>
                <c:pt idx="0">
                  <c:v>4</c:v>
                </c:pt>
                <c:pt idx="1">
                  <c:v>3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50-4DD0-988A-7ACC3E76F31A}"/>
            </c:ext>
          </c:extLst>
        </c:ser>
        <c:ser>
          <c:idx val="1"/>
          <c:order val="1"/>
          <c:tx>
            <c:strRef>
              <c:f>callo!$I$13</c:f>
              <c:strCache>
                <c:ptCount val="1"/>
                <c:pt idx="0">
                  <c:v>No oxidado</c:v>
                </c:pt>
              </c:strCache>
            </c:strRef>
          </c:tx>
          <c:spPr>
            <a:solidFill>
              <a:srgbClr val="09795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callo!$G$14:$G$17</c:f>
              <c:strCache>
                <c:ptCount val="4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</c:strCache>
            </c:strRef>
          </c:cat>
          <c:val>
            <c:numRef>
              <c:f>callo!$I$14:$I$17</c:f>
              <c:numCache>
                <c:formatCode>General</c:formatCode>
                <c:ptCount val="4"/>
                <c:pt idx="0">
                  <c:v>16</c:v>
                </c:pt>
                <c:pt idx="1">
                  <c:v>17</c:v>
                </c:pt>
                <c:pt idx="2">
                  <c:v>17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850-4DD0-988A-7ACC3E76F3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79315552"/>
        <c:axId val="479320256"/>
        <c:axId val="0"/>
      </c:bar3DChart>
      <c:catAx>
        <c:axId val="4793155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 b="1"/>
                  <a:t>Tratamientos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79320256"/>
        <c:crosses val="autoZero"/>
        <c:auto val="1"/>
        <c:lblAlgn val="ctr"/>
        <c:lblOffset val="100"/>
        <c:noMultiLvlLbl val="0"/>
      </c:catAx>
      <c:valAx>
        <c:axId val="47932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 b="1"/>
                  <a:t>Presencia de oxidación fenólica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79315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FENOLES!$J$6</c:f>
              <c:strCache>
                <c:ptCount val="1"/>
                <c:pt idx="0">
                  <c:v>Promedio concentración [mg/L]</c:v>
                </c:pt>
              </c:strCache>
            </c:strRef>
          </c:tx>
          <c:spPr>
            <a:solidFill>
              <a:srgbClr val="A7215A"/>
            </a:solidFill>
            <a:ln>
              <a:noFill/>
            </a:ln>
            <a:effectLst/>
          </c:spPr>
          <c:invertIfNegative val="0"/>
          <c:cat>
            <c:strRef>
              <c:f>FENOLES!$I$7:$I$10</c:f>
              <c:strCache>
                <c:ptCount val="4"/>
                <c:pt idx="0">
                  <c:v>Hoja ex vitro</c:v>
                </c:pt>
                <c:pt idx="1">
                  <c:v>Hoja in vitro</c:v>
                </c:pt>
                <c:pt idx="2">
                  <c:v>Callo 6 meses</c:v>
                </c:pt>
                <c:pt idx="3">
                  <c:v>Callo 14 meses</c:v>
                </c:pt>
              </c:strCache>
            </c:strRef>
          </c:cat>
          <c:val>
            <c:numRef>
              <c:f>FENOLES!$J$7:$J$10</c:f>
              <c:numCache>
                <c:formatCode>General</c:formatCode>
                <c:ptCount val="4"/>
                <c:pt idx="0">
                  <c:v>364.33</c:v>
                </c:pt>
                <c:pt idx="1">
                  <c:v>388</c:v>
                </c:pt>
                <c:pt idx="2">
                  <c:v>49.332999999999998</c:v>
                </c:pt>
                <c:pt idx="3">
                  <c:v>44.667000000000002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02-4A33-9575-DDA27FDFA7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9325352"/>
        <c:axId val="479315160"/>
      </c:barChart>
      <c:catAx>
        <c:axId val="479325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79315160"/>
        <c:crosses val="autoZero"/>
        <c:auto val="1"/>
        <c:lblAlgn val="ctr"/>
        <c:lblOffset val="100"/>
        <c:noMultiLvlLbl val="0"/>
      </c:catAx>
      <c:valAx>
        <c:axId val="479315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b="1"/>
                  <a:t>Promedio concentración [mg/L]</a:t>
                </a:r>
                <a:endParaRPr lang="es-EC" b="1"/>
              </a:p>
            </c:rich>
          </c:tx>
          <c:layout>
            <c:manualLayout>
              <c:xMode val="edge"/>
              <c:yMode val="edge"/>
              <c:x val="0.15833333333333333"/>
              <c:y val="5.0925925925925923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7932535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6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6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6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6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7DDF19-998C-4937-9AAE-3C8ADE936F43}" type="doc">
      <dgm:prSet loTypeId="urn:microsoft.com/office/officeart/2005/8/layout/bProcess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531268C5-D2A2-4905-A265-7572ED44550A}">
      <dgm:prSet/>
      <dgm:spPr/>
      <dgm:t>
        <a:bodyPr/>
        <a:lstStyle/>
        <a:p>
          <a:r>
            <a:rPr lang="es-ES" dirty="0"/>
            <a:t>Metabolitos secundarios</a:t>
          </a:r>
          <a:endParaRPr lang="es-EC" dirty="0"/>
        </a:p>
      </dgm:t>
    </dgm:pt>
    <dgm:pt modelId="{0448723D-1CA0-4BCE-8F8F-823A9363F494}" type="parTrans" cxnId="{2239D06E-F720-4156-9202-E8C85457D871}">
      <dgm:prSet/>
      <dgm:spPr/>
      <dgm:t>
        <a:bodyPr/>
        <a:lstStyle/>
        <a:p>
          <a:endParaRPr lang="es-EC"/>
        </a:p>
      </dgm:t>
    </dgm:pt>
    <dgm:pt modelId="{4ABF5F68-8FA7-41C0-B4EC-8F15FDE9D7A4}" type="sibTrans" cxnId="{2239D06E-F720-4156-9202-E8C85457D871}">
      <dgm:prSet/>
      <dgm:spPr/>
      <dgm:t>
        <a:bodyPr/>
        <a:lstStyle/>
        <a:p>
          <a:endParaRPr lang="es-EC"/>
        </a:p>
      </dgm:t>
    </dgm:pt>
    <dgm:pt modelId="{A0EE1330-472D-4DAF-AC36-BECB4C542401}">
      <dgm:prSet/>
      <dgm:spPr/>
      <dgm:t>
        <a:bodyPr/>
        <a:lstStyle/>
        <a:p>
          <a:r>
            <a:rPr lang="es-ES" dirty="0"/>
            <a:t>cantidades masivas</a:t>
          </a:r>
          <a:endParaRPr lang="es-EC" dirty="0"/>
        </a:p>
      </dgm:t>
    </dgm:pt>
    <dgm:pt modelId="{68778D01-E9D1-4B7C-AD35-FF945DBA6053}" type="parTrans" cxnId="{360DAD45-B1C2-4975-B89A-2F22D2D7A642}">
      <dgm:prSet/>
      <dgm:spPr/>
      <dgm:t>
        <a:bodyPr/>
        <a:lstStyle/>
        <a:p>
          <a:endParaRPr lang="es-EC"/>
        </a:p>
      </dgm:t>
    </dgm:pt>
    <dgm:pt modelId="{C9512CFD-D9BB-490B-BC85-A4DB4CDB5777}" type="sibTrans" cxnId="{360DAD45-B1C2-4975-B89A-2F22D2D7A642}">
      <dgm:prSet/>
      <dgm:spPr/>
      <dgm:t>
        <a:bodyPr/>
        <a:lstStyle/>
        <a:p>
          <a:endParaRPr lang="es-EC"/>
        </a:p>
      </dgm:t>
    </dgm:pt>
    <dgm:pt modelId="{ED1C89E6-6FF0-4FFB-93E0-C8F55F7D294E}">
      <dgm:prSet/>
      <dgm:spPr/>
      <dgm:t>
        <a:bodyPr/>
        <a:lstStyle/>
        <a:p>
          <a:r>
            <a:rPr lang="es-ES" dirty="0"/>
            <a:t>Las plantas</a:t>
          </a:r>
          <a:endParaRPr lang="es-EC" dirty="0"/>
        </a:p>
      </dgm:t>
    </dgm:pt>
    <dgm:pt modelId="{44CFA9F9-097C-4A2B-BE5B-1C4E3EF9A0D4}" type="parTrans" cxnId="{9D0399E2-9E91-431B-AEB0-67AE4C5F2DAF}">
      <dgm:prSet/>
      <dgm:spPr/>
      <dgm:t>
        <a:bodyPr/>
        <a:lstStyle/>
        <a:p>
          <a:endParaRPr lang="es-EC"/>
        </a:p>
      </dgm:t>
    </dgm:pt>
    <dgm:pt modelId="{4A002762-0F7D-40DC-8F6B-6D55B3CDE878}" type="sibTrans" cxnId="{9D0399E2-9E91-431B-AEB0-67AE4C5F2DAF}">
      <dgm:prSet/>
      <dgm:spPr/>
      <dgm:t>
        <a:bodyPr/>
        <a:lstStyle/>
        <a:p>
          <a:endParaRPr lang="es-EC"/>
        </a:p>
      </dgm:t>
    </dgm:pt>
    <dgm:pt modelId="{A0E61DF6-9C15-443F-BC78-86D3CEBFF9DB}">
      <dgm:prSet/>
      <dgm:spPr/>
      <dgm:t>
        <a:bodyPr/>
        <a:lstStyle/>
        <a:p>
          <a:r>
            <a:rPr lang="es-ES" dirty="0"/>
            <a:t>geográficamente remotas</a:t>
          </a:r>
          <a:endParaRPr lang="es-EC" dirty="0"/>
        </a:p>
      </dgm:t>
    </dgm:pt>
    <dgm:pt modelId="{2E358E26-1809-40AF-AA55-C49B255852E8}" type="parTrans" cxnId="{C5CC028F-BAD1-4CFF-81AE-4BED599CB87D}">
      <dgm:prSet/>
      <dgm:spPr/>
      <dgm:t>
        <a:bodyPr/>
        <a:lstStyle/>
        <a:p>
          <a:endParaRPr lang="es-EC"/>
        </a:p>
      </dgm:t>
    </dgm:pt>
    <dgm:pt modelId="{518F18DD-B1A2-44CB-B338-6BFFE57DF360}" type="sibTrans" cxnId="{C5CC028F-BAD1-4CFF-81AE-4BED599CB87D}">
      <dgm:prSet/>
      <dgm:spPr/>
      <dgm:t>
        <a:bodyPr/>
        <a:lstStyle/>
        <a:p>
          <a:endParaRPr lang="es-EC"/>
        </a:p>
      </dgm:t>
    </dgm:pt>
    <dgm:pt modelId="{C27BD51D-6619-483B-A38F-110C67153A2D}">
      <dgm:prSet/>
      <dgm:spPr/>
      <dgm:t>
        <a:bodyPr/>
        <a:lstStyle/>
        <a:p>
          <a:r>
            <a:rPr lang="es-EC" dirty="0"/>
            <a:t>Largos periodos de cultivo</a:t>
          </a:r>
        </a:p>
      </dgm:t>
    </dgm:pt>
    <dgm:pt modelId="{577E786E-0D86-40AC-B003-12498688E385}" type="parTrans" cxnId="{4ABFE3C3-5FD7-49CA-AC85-44C0FAD00D81}">
      <dgm:prSet/>
      <dgm:spPr/>
      <dgm:t>
        <a:bodyPr/>
        <a:lstStyle/>
        <a:p>
          <a:endParaRPr lang="es-EC"/>
        </a:p>
      </dgm:t>
    </dgm:pt>
    <dgm:pt modelId="{4AD89889-E366-4EC3-9921-73E00E0D465B}" type="sibTrans" cxnId="{4ABFE3C3-5FD7-49CA-AC85-44C0FAD00D81}">
      <dgm:prSet/>
      <dgm:spPr/>
      <dgm:t>
        <a:bodyPr/>
        <a:lstStyle/>
        <a:p>
          <a:endParaRPr lang="es-EC"/>
        </a:p>
      </dgm:t>
    </dgm:pt>
    <dgm:pt modelId="{EED62E24-914E-4AF1-8D3F-BECDE49AC56A}">
      <dgm:prSet/>
      <dgm:spPr/>
      <dgm:t>
        <a:bodyPr/>
        <a:lstStyle/>
        <a:p>
          <a:r>
            <a:rPr lang="es-ES" dirty="0"/>
            <a:t>Fármacos costosos. </a:t>
          </a:r>
          <a:endParaRPr lang="es-EC" dirty="0"/>
        </a:p>
      </dgm:t>
    </dgm:pt>
    <dgm:pt modelId="{6C348B64-7C9C-40C1-B86E-5D5E0CBC06AC}" type="parTrans" cxnId="{CBC64FCD-E26F-447C-8B1D-6AD54E70A70E}">
      <dgm:prSet/>
      <dgm:spPr/>
      <dgm:t>
        <a:bodyPr/>
        <a:lstStyle/>
        <a:p>
          <a:endParaRPr lang="es-EC"/>
        </a:p>
      </dgm:t>
    </dgm:pt>
    <dgm:pt modelId="{84BF7E16-265D-4CF5-85E9-42F4C1E2D9CB}" type="sibTrans" cxnId="{CBC64FCD-E26F-447C-8B1D-6AD54E70A70E}">
      <dgm:prSet/>
      <dgm:spPr/>
      <dgm:t>
        <a:bodyPr/>
        <a:lstStyle/>
        <a:p>
          <a:endParaRPr lang="es-EC"/>
        </a:p>
      </dgm:t>
    </dgm:pt>
    <dgm:pt modelId="{2EC4730D-89DF-4CDC-97A2-3AE23484E8A9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34AE7106-C6A9-4B30-B901-0C1047360355}" type="parTrans" cxnId="{5ECAD0DB-783E-4B5F-A482-6AC8C40FAD36}">
      <dgm:prSet/>
      <dgm:spPr/>
      <dgm:t>
        <a:bodyPr/>
        <a:lstStyle/>
        <a:p>
          <a:endParaRPr lang="es-EC"/>
        </a:p>
      </dgm:t>
    </dgm:pt>
    <dgm:pt modelId="{2236996F-BD23-4FDA-ABAF-6A08D640879E}" type="sibTrans" cxnId="{5ECAD0DB-783E-4B5F-A482-6AC8C40FAD36}">
      <dgm:prSet/>
      <dgm:spPr/>
      <dgm:t>
        <a:bodyPr/>
        <a:lstStyle/>
        <a:p>
          <a:endParaRPr lang="es-EC"/>
        </a:p>
      </dgm:t>
    </dgm:pt>
    <dgm:pt modelId="{0970CA10-25C2-4811-9E94-29B672B682FB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38FEAA61-68D4-4634-8B7A-8F180EDCDE37}" type="parTrans" cxnId="{6C987852-5384-4B2B-BE86-DB82362D76A3}">
      <dgm:prSet/>
      <dgm:spPr/>
      <dgm:t>
        <a:bodyPr/>
        <a:lstStyle/>
        <a:p>
          <a:endParaRPr lang="es-EC"/>
        </a:p>
      </dgm:t>
    </dgm:pt>
    <dgm:pt modelId="{AB7ED4CF-0434-4BC2-80AF-01384581172F}" type="sibTrans" cxnId="{6C987852-5384-4B2B-BE86-DB82362D76A3}">
      <dgm:prSet/>
      <dgm:spPr/>
      <dgm:t>
        <a:bodyPr/>
        <a:lstStyle/>
        <a:p>
          <a:endParaRPr lang="es-EC"/>
        </a:p>
      </dgm:t>
    </dgm:pt>
    <dgm:pt modelId="{DABEDF30-0BFD-4926-841C-E6413AB09842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DA069E02-5715-4889-AE3B-FE7002DC8C28}" type="parTrans" cxnId="{9491710F-57A0-41A5-8F18-699F2FE9D860}">
      <dgm:prSet/>
      <dgm:spPr/>
      <dgm:t>
        <a:bodyPr/>
        <a:lstStyle/>
        <a:p>
          <a:endParaRPr lang="es-EC"/>
        </a:p>
      </dgm:t>
    </dgm:pt>
    <dgm:pt modelId="{3FD3FA44-7951-4442-B191-9A4A3BCA171E}" type="sibTrans" cxnId="{9491710F-57A0-41A5-8F18-699F2FE9D860}">
      <dgm:prSet/>
      <dgm:spPr/>
      <dgm:t>
        <a:bodyPr/>
        <a:lstStyle/>
        <a:p>
          <a:endParaRPr lang="es-EC"/>
        </a:p>
      </dgm:t>
    </dgm:pt>
    <dgm:pt modelId="{40ED4A04-B517-402E-8B9E-6D3A96F65C1E}" type="pres">
      <dgm:prSet presAssocID="{AE7DDF19-998C-4937-9AAE-3C8ADE936F43}" presName="Name0" presStyleCnt="0">
        <dgm:presLayoutVars>
          <dgm:dir/>
          <dgm:resizeHandles val="exact"/>
        </dgm:presLayoutVars>
      </dgm:prSet>
      <dgm:spPr/>
    </dgm:pt>
    <dgm:pt modelId="{31F85797-844F-4763-9BF3-95D381B9C748}" type="pres">
      <dgm:prSet presAssocID="{531268C5-D2A2-4905-A265-7572ED44550A}" presName="node" presStyleLbl="node1" presStyleIdx="0" presStyleCnt="9">
        <dgm:presLayoutVars>
          <dgm:bulletEnabled val="1"/>
        </dgm:presLayoutVars>
      </dgm:prSet>
      <dgm:spPr/>
    </dgm:pt>
    <dgm:pt modelId="{3D2E8B12-F009-434C-A276-E4F97462DE13}" type="pres">
      <dgm:prSet presAssocID="{4ABF5F68-8FA7-41C0-B4EC-8F15FDE9D7A4}" presName="sibTrans" presStyleLbl="sibTrans1D1" presStyleIdx="0" presStyleCnt="8"/>
      <dgm:spPr/>
    </dgm:pt>
    <dgm:pt modelId="{27224522-80D2-4666-811A-D866A4B5790A}" type="pres">
      <dgm:prSet presAssocID="{4ABF5F68-8FA7-41C0-B4EC-8F15FDE9D7A4}" presName="connectorText" presStyleLbl="sibTrans1D1" presStyleIdx="0" presStyleCnt="8"/>
      <dgm:spPr/>
    </dgm:pt>
    <dgm:pt modelId="{852A77D2-4112-44F6-87C5-DFB57E8886C0}" type="pres">
      <dgm:prSet presAssocID="{A0EE1330-472D-4DAF-AC36-BECB4C542401}" presName="node" presStyleLbl="node1" presStyleIdx="1" presStyleCnt="9">
        <dgm:presLayoutVars>
          <dgm:bulletEnabled val="1"/>
        </dgm:presLayoutVars>
      </dgm:prSet>
      <dgm:spPr/>
    </dgm:pt>
    <dgm:pt modelId="{5280A9FF-2E66-43BF-8BE0-4ED5167298E7}" type="pres">
      <dgm:prSet presAssocID="{C9512CFD-D9BB-490B-BC85-A4DB4CDB5777}" presName="sibTrans" presStyleLbl="sibTrans1D1" presStyleIdx="1" presStyleCnt="8"/>
      <dgm:spPr/>
    </dgm:pt>
    <dgm:pt modelId="{05D74443-AE71-4987-9768-31EFAB962F6C}" type="pres">
      <dgm:prSet presAssocID="{C9512CFD-D9BB-490B-BC85-A4DB4CDB5777}" presName="connectorText" presStyleLbl="sibTrans1D1" presStyleIdx="1" presStyleCnt="8"/>
      <dgm:spPr/>
    </dgm:pt>
    <dgm:pt modelId="{AF66CA1D-307F-481B-B612-67BA864FAF88}" type="pres">
      <dgm:prSet presAssocID="{2EC4730D-89DF-4CDC-97A2-3AE23484E8A9}" presName="node" presStyleLbl="node1" presStyleIdx="2" presStyleCnt="9">
        <dgm:presLayoutVars>
          <dgm:bulletEnabled val="1"/>
        </dgm:presLayoutVars>
      </dgm:prSet>
      <dgm:spPr/>
    </dgm:pt>
    <dgm:pt modelId="{88270E65-5C72-4443-9C1D-3371DBA75C09}" type="pres">
      <dgm:prSet presAssocID="{2236996F-BD23-4FDA-ABAF-6A08D640879E}" presName="sibTrans" presStyleLbl="sibTrans1D1" presStyleIdx="2" presStyleCnt="8"/>
      <dgm:spPr/>
    </dgm:pt>
    <dgm:pt modelId="{0A694F7B-FC91-4D85-BF79-46C69E8D311E}" type="pres">
      <dgm:prSet presAssocID="{2236996F-BD23-4FDA-ABAF-6A08D640879E}" presName="connectorText" presStyleLbl="sibTrans1D1" presStyleIdx="2" presStyleCnt="8"/>
      <dgm:spPr/>
    </dgm:pt>
    <dgm:pt modelId="{7B7316E6-D903-453E-9971-3F67B17F53A3}" type="pres">
      <dgm:prSet presAssocID="{ED1C89E6-6FF0-4FFB-93E0-C8F55F7D294E}" presName="node" presStyleLbl="node1" presStyleIdx="3" presStyleCnt="9">
        <dgm:presLayoutVars>
          <dgm:bulletEnabled val="1"/>
        </dgm:presLayoutVars>
      </dgm:prSet>
      <dgm:spPr/>
    </dgm:pt>
    <dgm:pt modelId="{8D7B8448-4583-4A1D-963A-3A9A32A38849}" type="pres">
      <dgm:prSet presAssocID="{4A002762-0F7D-40DC-8F6B-6D55B3CDE878}" presName="sibTrans" presStyleLbl="sibTrans1D1" presStyleIdx="3" presStyleCnt="8"/>
      <dgm:spPr/>
    </dgm:pt>
    <dgm:pt modelId="{8BAF3E5C-861B-4F18-BE8A-FAFCE49FAD00}" type="pres">
      <dgm:prSet presAssocID="{4A002762-0F7D-40DC-8F6B-6D55B3CDE878}" presName="connectorText" presStyleLbl="sibTrans1D1" presStyleIdx="3" presStyleCnt="8"/>
      <dgm:spPr/>
    </dgm:pt>
    <dgm:pt modelId="{788E4D56-6250-48FC-9C7B-49108CD30A3B}" type="pres">
      <dgm:prSet presAssocID="{A0E61DF6-9C15-443F-BC78-86D3CEBFF9DB}" presName="node" presStyleLbl="node1" presStyleIdx="4" presStyleCnt="9">
        <dgm:presLayoutVars>
          <dgm:bulletEnabled val="1"/>
        </dgm:presLayoutVars>
      </dgm:prSet>
      <dgm:spPr/>
    </dgm:pt>
    <dgm:pt modelId="{BA7CDAA7-3723-4C4F-9248-43DBE608F928}" type="pres">
      <dgm:prSet presAssocID="{518F18DD-B1A2-44CB-B338-6BFFE57DF360}" presName="sibTrans" presStyleLbl="sibTrans1D1" presStyleIdx="4" presStyleCnt="8"/>
      <dgm:spPr/>
    </dgm:pt>
    <dgm:pt modelId="{9A7608F6-B352-462A-A011-9E1ECA3A52FE}" type="pres">
      <dgm:prSet presAssocID="{518F18DD-B1A2-44CB-B338-6BFFE57DF360}" presName="connectorText" presStyleLbl="sibTrans1D1" presStyleIdx="4" presStyleCnt="8"/>
      <dgm:spPr/>
    </dgm:pt>
    <dgm:pt modelId="{40A2A68B-47A8-4762-B575-FE27765E3EA1}" type="pres">
      <dgm:prSet presAssocID="{0970CA10-25C2-4811-9E94-29B672B682FB}" presName="node" presStyleLbl="node1" presStyleIdx="5" presStyleCnt="9">
        <dgm:presLayoutVars>
          <dgm:bulletEnabled val="1"/>
        </dgm:presLayoutVars>
      </dgm:prSet>
      <dgm:spPr/>
    </dgm:pt>
    <dgm:pt modelId="{CA039795-25A3-4B5D-B07C-C4025842CC25}" type="pres">
      <dgm:prSet presAssocID="{AB7ED4CF-0434-4BC2-80AF-01384581172F}" presName="sibTrans" presStyleLbl="sibTrans1D1" presStyleIdx="5" presStyleCnt="8"/>
      <dgm:spPr/>
    </dgm:pt>
    <dgm:pt modelId="{CCCB815B-62AC-489B-A751-EB885B096146}" type="pres">
      <dgm:prSet presAssocID="{AB7ED4CF-0434-4BC2-80AF-01384581172F}" presName="connectorText" presStyleLbl="sibTrans1D1" presStyleIdx="5" presStyleCnt="8"/>
      <dgm:spPr/>
    </dgm:pt>
    <dgm:pt modelId="{3CB24865-9B10-4143-B9DC-1414D2090F4D}" type="pres">
      <dgm:prSet presAssocID="{C27BD51D-6619-483B-A38F-110C67153A2D}" presName="node" presStyleLbl="node1" presStyleIdx="6" presStyleCnt="9">
        <dgm:presLayoutVars>
          <dgm:bulletEnabled val="1"/>
        </dgm:presLayoutVars>
      </dgm:prSet>
      <dgm:spPr/>
    </dgm:pt>
    <dgm:pt modelId="{46EFB0B6-8C97-45FF-A7A7-8C000C7AF396}" type="pres">
      <dgm:prSet presAssocID="{4AD89889-E366-4EC3-9921-73E00E0D465B}" presName="sibTrans" presStyleLbl="sibTrans1D1" presStyleIdx="6" presStyleCnt="8"/>
      <dgm:spPr/>
    </dgm:pt>
    <dgm:pt modelId="{AA66122D-580C-437D-A198-AEF3EBB619ED}" type="pres">
      <dgm:prSet presAssocID="{4AD89889-E366-4EC3-9921-73E00E0D465B}" presName="connectorText" presStyleLbl="sibTrans1D1" presStyleIdx="6" presStyleCnt="8"/>
      <dgm:spPr/>
    </dgm:pt>
    <dgm:pt modelId="{32806448-C485-466C-9242-0DC92821FEBD}" type="pres">
      <dgm:prSet presAssocID="{EED62E24-914E-4AF1-8D3F-BECDE49AC56A}" presName="node" presStyleLbl="node1" presStyleIdx="7" presStyleCnt="9">
        <dgm:presLayoutVars>
          <dgm:bulletEnabled val="1"/>
        </dgm:presLayoutVars>
      </dgm:prSet>
      <dgm:spPr/>
    </dgm:pt>
    <dgm:pt modelId="{9DBC3FD7-E9D8-485A-B861-522BFCC14B7E}" type="pres">
      <dgm:prSet presAssocID="{84BF7E16-265D-4CF5-85E9-42F4C1E2D9CB}" presName="sibTrans" presStyleLbl="sibTrans1D1" presStyleIdx="7" presStyleCnt="8"/>
      <dgm:spPr/>
    </dgm:pt>
    <dgm:pt modelId="{DDB56C1C-A4A7-4795-9F4F-290CF03F154A}" type="pres">
      <dgm:prSet presAssocID="{84BF7E16-265D-4CF5-85E9-42F4C1E2D9CB}" presName="connectorText" presStyleLbl="sibTrans1D1" presStyleIdx="7" presStyleCnt="8"/>
      <dgm:spPr/>
    </dgm:pt>
    <dgm:pt modelId="{C361876A-047C-4BCF-930A-959D179E7619}" type="pres">
      <dgm:prSet presAssocID="{DABEDF30-0BFD-4926-841C-E6413AB09842}" presName="node" presStyleLbl="node1" presStyleIdx="8" presStyleCnt="9">
        <dgm:presLayoutVars>
          <dgm:bulletEnabled val="1"/>
        </dgm:presLayoutVars>
      </dgm:prSet>
      <dgm:spPr/>
    </dgm:pt>
  </dgm:ptLst>
  <dgm:cxnLst>
    <dgm:cxn modelId="{6797D904-A6B3-417E-877A-A6962A8AADD8}" type="presOf" srcId="{4A002762-0F7D-40DC-8F6B-6D55B3CDE878}" destId="{8BAF3E5C-861B-4F18-BE8A-FAFCE49FAD00}" srcOrd="1" destOrd="0" presId="urn:microsoft.com/office/officeart/2005/8/layout/bProcess3"/>
    <dgm:cxn modelId="{80BCDE06-3B80-46FE-B973-8738D29FC491}" type="presOf" srcId="{4AD89889-E366-4EC3-9921-73E00E0D465B}" destId="{46EFB0B6-8C97-45FF-A7A7-8C000C7AF396}" srcOrd="0" destOrd="0" presId="urn:microsoft.com/office/officeart/2005/8/layout/bProcess3"/>
    <dgm:cxn modelId="{9491710F-57A0-41A5-8F18-699F2FE9D860}" srcId="{AE7DDF19-998C-4937-9AAE-3C8ADE936F43}" destId="{DABEDF30-0BFD-4926-841C-E6413AB09842}" srcOrd="8" destOrd="0" parTransId="{DA069E02-5715-4889-AE3B-FE7002DC8C28}" sibTransId="{3FD3FA44-7951-4442-B191-9A4A3BCA171E}"/>
    <dgm:cxn modelId="{B141992E-0907-4900-9A8E-D7B9816B8AD6}" type="presOf" srcId="{0970CA10-25C2-4811-9E94-29B672B682FB}" destId="{40A2A68B-47A8-4762-B575-FE27765E3EA1}" srcOrd="0" destOrd="0" presId="urn:microsoft.com/office/officeart/2005/8/layout/bProcess3"/>
    <dgm:cxn modelId="{8FDFF45D-1FC2-4EC5-A00D-9B5790F2AFE3}" type="presOf" srcId="{84BF7E16-265D-4CF5-85E9-42F4C1E2D9CB}" destId="{9DBC3FD7-E9D8-485A-B861-522BFCC14B7E}" srcOrd="0" destOrd="0" presId="urn:microsoft.com/office/officeart/2005/8/layout/bProcess3"/>
    <dgm:cxn modelId="{D09E0761-1485-441A-86B1-17E64DBD4683}" type="presOf" srcId="{4A002762-0F7D-40DC-8F6B-6D55B3CDE878}" destId="{8D7B8448-4583-4A1D-963A-3A9A32A38849}" srcOrd="0" destOrd="0" presId="urn:microsoft.com/office/officeart/2005/8/layout/bProcess3"/>
    <dgm:cxn modelId="{360DAD45-B1C2-4975-B89A-2F22D2D7A642}" srcId="{AE7DDF19-998C-4937-9AAE-3C8ADE936F43}" destId="{A0EE1330-472D-4DAF-AC36-BECB4C542401}" srcOrd="1" destOrd="0" parTransId="{68778D01-E9D1-4B7C-AD35-FF945DBA6053}" sibTransId="{C9512CFD-D9BB-490B-BC85-A4DB4CDB5777}"/>
    <dgm:cxn modelId="{49804E47-2F5C-442E-8AF7-B114952C5F49}" type="presOf" srcId="{DABEDF30-0BFD-4926-841C-E6413AB09842}" destId="{C361876A-047C-4BCF-930A-959D179E7619}" srcOrd="0" destOrd="0" presId="urn:microsoft.com/office/officeart/2005/8/layout/bProcess3"/>
    <dgm:cxn modelId="{B8366E48-8567-4C03-9472-CDA54D0AA707}" type="presOf" srcId="{ED1C89E6-6FF0-4FFB-93E0-C8F55F7D294E}" destId="{7B7316E6-D903-453E-9971-3F67B17F53A3}" srcOrd="0" destOrd="0" presId="urn:microsoft.com/office/officeart/2005/8/layout/bProcess3"/>
    <dgm:cxn modelId="{D769904C-85D9-4724-9C03-282FB3D8672F}" type="presOf" srcId="{2236996F-BD23-4FDA-ABAF-6A08D640879E}" destId="{0A694F7B-FC91-4D85-BF79-46C69E8D311E}" srcOrd="1" destOrd="0" presId="urn:microsoft.com/office/officeart/2005/8/layout/bProcess3"/>
    <dgm:cxn modelId="{2239D06E-F720-4156-9202-E8C85457D871}" srcId="{AE7DDF19-998C-4937-9AAE-3C8ADE936F43}" destId="{531268C5-D2A2-4905-A265-7572ED44550A}" srcOrd="0" destOrd="0" parTransId="{0448723D-1CA0-4BCE-8F8F-823A9363F494}" sibTransId="{4ABF5F68-8FA7-41C0-B4EC-8F15FDE9D7A4}"/>
    <dgm:cxn modelId="{082F1851-A466-46E8-AFC0-A59DE68FDAAE}" type="presOf" srcId="{518F18DD-B1A2-44CB-B338-6BFFE57DF360}" destId="{BA7CDAA7-3723-4C4F-9248-43DBE608F928}" srcOrd="0" destOrd="0" presId="urn:microsoft.com/office/officeart/2005/8/layout/bProcess3"/>
    <dgm:cxn modelId="{6C987852-5384-4B2B-BE86-DB82362D76A3}" srcId="{AE7DDF19-998C-4937-9AAE-3C8ADE936F43}" destId="{0970CA10-25C2-4811-9E94-29B672B682FB}" srcOrd="5" destOrd="0" parTransId="{38FEAA61-68D4-4634-8B7A-8F180EDCDE37}" sibTransId="{AB7ED4CF-0434-4BC2-80AF-01384581172F}"/>
    <dgm:cxn modelId="{7DF5F552-3F15-4952-9FF9-DA59217855B2}" type="presOf" srcId="{C9512CFD-D9BB-490B-BC85-A4DB4CDB5777}" destId="{05D74443-AE71-4987-9768-31EFAB962F6C}" srcOrd="1" destOrd="0" presId="urn:microsoft.com/office/officeart/2005/8/layout/bProcess3"/>
    <dgm:cxn modelId="{FB310E74-DA7D-4676-861E-9790D13BA82A}" type="presOf" srcId="{EED62E24-914E-4AF1-8D3F-BECDE49AC56A}" destId="{32806448-C485-466C-9242-0DC92821FEBD}" srcOrd="0" destOrd="0" presId="urn:microsoft.com/office/officeart/2005/8/layout/bProcess3"/>
    <dgm:cxn modelId="{8A667175-301A-4A9F-A19E-4EB532E8B17D}" type="presOf" srcId="{AB7ED4CF-0434-4BC2-80AF-01384581172F}" destId="{CCCB815B-62AC-489B-A751-EB885B096146}" srcOrd="1" destOrd="0" presId="urn:microsoft.com/office/officeart/2005/8/layout/bProcess3"/>
    <dgm:cxn modelId="{14989C77-0159-42F0-AB16-419A49306574}" type="presOf" srcId="{4AD89889-E366-4EC3-9921-73E00E0D465B}" destId="{AA66122D-580C-437D-A198-AEF3EBB619ED}" srcOrd="1" destOrd="0" presId="urn:microsoft.com/office/officeart/2005/8/layout/bProcess3"/>
    <dgm:cxn modelId="{8A95257A-A2AF-4D07-B49C-28D786A56424}" type="presOf" srcId="{C9512CFD-D9BB-490B-BC85-A4DB4CDB5777}" destId="{5280A9FF-2E66-43BF-8BE0-4ED5167298E7}" srcOrd="0" destOrd="0" presId="urn:microsoft.com/office/officeart/2005/8/layout/bProcess3"/>
    <dgm:cxn modelId="{C2644C7E-7C18-4076-A5F0-05C8C5FCAAFC}" type="presOf" srcId="{C27BD51D-6619-483B-A38F-110C67153A2D}" destId="{3CB24865-9B10-4143-B9DC-1414D2090F4D}" srcOrd="0" destOrd="0" presId="urn:microsoft.com/office/officeart/2005/8/layout/bProcess3"/>
    <dgm:cxn modelId="{BBE2C78A-0F11-4F4D-B5FA-E3ADBF638F23}" type="presOf" srcId="{AB7ED4CF-0434-4BC2-80AF-01384581172F}" destId="{CA039795-25A3-4B5D-B07C-C4025842CC25}" srcOrd="0" destOrd="0" presId="urn:microsoft.com/office/officeart/2005/8/layout/bProcess3"/>
    <dgm:cxn modelId="{C5CC028F-BAD1-4CFF-81AE-4BED599CB87D}" srcId="{AE7DDF19-998C-4937-9AAE-3C8ADE936F43}" destId="{A0E61DF6-9C15-443F-BC78-86D3CEBFF9DB}" srcOrd="4" destOrd="0" parTransId="{2E358E26-1809-40AF-AA55-C49B255852E8}" sibTransId="{518F18DD-B1A2-44CB-B338-6BFFE57DF360}"/>
    <dgm:cxn modelId="{7563579E-71FC-496B-85C4-094C0579C2C6}" type="presOf" srcId="{A0E61DF6-9C15-443F-BC78-86D3CEBFF9DB}" destId="{788E4D56-6250-48FC-9C7B-49108CD30A3B}" srcOrd="0" destOrd="0" presId="urn:microsoft.com/office/officeart/2005/8/layout/bProcess3"/>
    <dgm:cxn modelId="{9428E6A0-067D-439E-9750-E92AD7ADA3F7}" type="presOf" srcId="{A0EE1330-472D-4DAF-AC36-BECB4C542401}" destId="{852A77D2-4112-44F6-87C5-DFB57E8886C0}" srcOrd="0" destOrd="0" presId="urn:microsoft.com/office/officeart/2005/8/layout/bProcess3"/>
    <dgm:cxn modelId="{4ABFE3C3-5FD7-49CA-AC85-44C0FAD00D81}" srcId="{AE7DDF19-998C-4937-9AAE-3C8ADE936F43}" destId="{C27BD51D-6619-483B-A38F-110C67153A2D}" srcOrd="6" destOrd="0" parTransId="{577E786E-0D86-40AC-B003-12498688E385}" sibTransId="{4AD89889-E366-4EC3-9921-73E00E0D465B}"/>
    <dgm:cxn modelId="{5B8369C4-7C2A-4AAE-BC59-DC79C721FBDD}" type="presOf" srcId="{2236996F-BD23-4FDA-ABAF-6A08D640879E}" destId="{88270E65-5C72-4443-9C1D-3371DBA75C09}" srcOrd="0" destOrd="0" presId="urn:microsoft.com/office/officeart/2005/8/layout/bProcess3"/>
    <dgm:cxn modelId="{D39092CC-BC14-4C03-8225-62213C131248}" type="presOf" srcId="{AE7DDF19-998C-4937-9AAE-3C8ADE936F43}" destId="{40ED4A04-B517-402E-8B9E-6D3A96F65C1E}" srcOrd="0" destOrd="0" presId="urn:microsoft.com/office/officeart/2005/8/layout/bProcess3"/>
    <dgm:cxn modelId="{2DB427CD-6047-435D-AE1F-D5FE71138E0F}" type="presOf" srcId="{2EC4730D-89DF-4CDC-97A2-3AE23484E8A9}" destId="{AF66CA1D-307F-481B-B612-67BA864FAF88}" srcOrd="0" destOrd="0" presId="urn:microsoft.com/office/officeart/2005/8/layout/bProcess3"/>
    <dgm:cxn modelId="{CBC64FCD-E26F-447C-8B1D-6AD54E70A70E}" srcId="{AE7DDF19-998C-4937-9AAE-3C8ADE936F43}" destId="{EED62E24-914E-4AF1-8D3F-BECDE49AC56A}" srcOrd="7" destOrd="0" parTransId="{6C348B64-7C9C-40C1-B86E-5D5E0CBC06AC}" sibTransId="{84BF7E16-265D-4CF5-85E9-42F4C1E2D9CB}"/>
    <dgm:cxn modelId="{2F19DCD0-1EDF-4C84-BFF0-476BB56A81EE}" type="presOf" srcId="{4ABF5F68-8FA7-41C0-B4EC-8F15FDE9D7A4}" destId="{3D2E8B12-F009-434C-A276-E4F97462DE13}" srcOrd="0" destOrd="0" presId="urn:microsoft.com/office/officeart/2005/8/layout/bProcess3"/>
    <dgm:cxn modelId="{61EAB2D3-A3BA-4246-A095-66887F16B973}" type="presOf" srcId="{518F18DD-B1A2-44CB-B338-6BFFE57DF360}" destId="{9A7608F6-B352-462A-A011-9E1ECA3A52FE}" srcOrd="1" destOrd="0" presId="urn:microsoft.com/office/officeart/2005/8/layout/bProcess3"/>
    <dgm:cxn modelId="{5ECAD0DB-783E-4B5F-A482-6AC8C40FAD36}" srcId="{AE7DDF19-998C-4937-9AAE-3C8ADE936F43}" destId="{2EC4730D-89DF-4CDC-97A2-3AE23484E8A9}" srcOrd="2" destOrd="0" parTransId="{34AE7106-C6A9-4B30-B901-0C1047360355}" sibTransId="{2236996F-BD23-4FDA-ABAF-6A08D640879E}"/>
    <dgm:cxn modelId="{0D8103E2-0D6E-4481-8EF6-0AB08CF1D011}" type="presOf" srcId="{84BF7E16-265D-4CF5-85E9-42F4C1E2D9CB}" destId="{DDB56C1C-A4A7-4795-9F4F-290CF03F154A}" srcOrd="1" destOrd="0" presId="urn:microsoft.com/office/officeart/2005/8/layout/bProcess3"/>
    <dgm:cxn modelId="{9D0399E2-9E91-431B-AEB0-67AE4C5F2DAF}" srcId="{AE7DDF19-998C-4937-9AAE-3C8ADE936F43}" destId="{ED1C89E6-6FF0-4FFB-93E0-C8F55F7D294E}" srcOrd="3" destOrd="0" parTransId="{44CFA9F9-097C-4A2B-BE5B-1C4E3EF9A0D4}" sibTransId="{4A002762-0F7D-40DC-8F6B-6D55B3CDE878}"/>
    <dgm:cxn modelId="{7FC999E7-CFDA-4F1C-8AAE-F894F3B8D7AC}" type="presOf" srcId="{4ABF5F68-8FA7-41C0-B4EC-8F15FDE9D7A4}" destId="{27224522-80D2-4666-811A-D866A4B5790A}" srcOrd="1" destOrd="0" presId="urn:microsoft.com/office/officeart/2005/8/layout/bProcess3"/>
    <dgm:cxn modelId="{A98C19FA-7C16-4692-80BD-AE04B59E18B7}" type="presOf" srcId="{531268C5-D2A2-4905-A265-7572ED44550A}" destId="{31F85797-844F-4763-9BF3-95D381B9C748}" srcOrd="0" destOrd="0" presId="urn:microsoft.com/office/officeart/2005/8/layout/bProcess3"/>
    <dgm:cxn modelId="{CEED4810-3F8B-4001-ACFF-2971CA7B1759}" type="presParOf" srcId="{40ED4A04-B517-402E-8B9E-6D3A96F65C1E}" destId="{31F85797-844F-4763-9BF3-95D381B9C748}" srcOrd="0" destOrd="0" presId="urn:microsoft.com/office/officeart/2005/8/layout/bProcess3"/>
    <dgm:cxn modelId="{E3B88501-4201-4E31-8188-F7018892DEA4}" type="presParOf" srcId="{40ED4A04-B517-402E-8B9E-6D3A96F65C1E}" destId="{3D2E8B12-F009-434C-A276-E4F97462DE13}" srcOrd="1" destOrd="0" presId="urn:microsoft.com/office/officeart/2005/8/layout/bProcess3"/>
    <dgm:cxn modelId="{7C133613-F1C0-412B-A9AC-D4A14424E06B}" type="presParOf" srcId="{3D2E8B12-F009-434C-A276-E4F97462DE13}" destId="{27224522-80D2-4666-811A-D866A4B5790A}" srcOrd="0" destOrd="0" presId="urn:microsoft.com/office/officeart/2005/8/layout/bProcess3"/>
    <dgm:cxn modelId="{24778655-2267-4ECF-A907-83E149D51001}" type="presParOf" srcId="{40ED4A04-B517-402E-8B9E-6D3A96F65C1E}" destId="{852A77D2-4112-44F6-87C5-DFB57E8886C0}" srcOrd="2" destOrd="0" presId="urn:microsoft.com/office/officeart/2005/8/layout/bProcess3"/>
    <dgm:cxn modelId="{C4066BE2-D169-4375-B255-F76D7A74FBCB}" type="presParOf" srcId="{40ED4A04-B517-402E-8B9E-6D3A96F65C1E}" destId="{5280A9FF-2E66-43BF-8BE0-4ED5167298E7}" srcOrd="3" destOrd="0" presId="urn:microsoft.com/office/officeart/2005/8/layout/bProcess3"/>
    <dgm:cxn modelId="{2097FE5F-E983-440F-8EDD-05869DF81BA0}" type="presParOf" srcId="{5280A9FF-2E66-43BF-8BE0-4ED5167298E7}" destId="{05D74443-AE71-4987-9768-31EFAB962F6C}" srcOrd="0" destOrd="0" presId="urn:microsoft.com/office/officeart/2005/8/layout/bProcess3"/>
    <dgm:cxn modelId="{30953CC9-EB1B-4C29-A3F1-580966575A7A}" type="presParOf" srcId="{40ED4A04-B517-402E-8B9E-6D3A96F65C1E}" destId="{AF66CA1D-307F-481B-B612-67BA864FAF88}" srcOrd="4" destOrd="0" presId="urn:microsoft.com/office/officeart/2005/8/layout/bProcess3"/>
    <dgm:cxn modelId="{87274303-56E6-4F92-9A43-8369EA6D81AB}" type="presParOf" srcId="{40ED4A04-B517-402E-8B9E-6D3A96F65C1E}" destId="{88270E65-5C72-4443-9C1D-3371DBA75C09}" srcOrd="5" destOrd="0" presId="urn:microsoft.com/office/officeart/2005/8/layout/bProcess3"/>
    <dgm:cxn modelId="{76076FFC-C147-45E7-A125-AAA58AF45C15}" type="presParOf" srcId="{88270E65-5C72-4443-9C1D-3371DBA75C09}" destId="{0A694F7B-FC91-4D85-BF79-46C69E8D311E}" srcOrd="0" destOrd="0" presId="urn:microsoft.com/office/officeart/2005/8/layout/bProcess3"/>
    <dgm:cxn modelId="{21AB7EC1-0BE9-445C-8E3D-C867712B5FF7}" type="presParOf" srcId="{40ED4A04-B517-402E-8B9E-6D3A96F65C1E}" destId="{7B7316E6-D903-453E-9971-3F67B17F53A3}" srcOrd="6" destOrd="0" presId="urn:microsoft.com/office/officeart/2005/8/layout/bProcess3"/>
    <dgm:cxn modelId="{934EEDBC-7EDA-48AD-B3B4-2D0F1BE3AB72}" type="presParOf" srcId="{40ED4A04-B517-402E-8B9E-6D3A96F65C1E}" destId="{8D7B8448-4583-4A1D-963A-3A9A32A38849}" srcOrd="7" destOrd="0" presId="urn:microsoft.com/office/officeart/2005/8/layout/bProcess3"/>
    <dgm:cxn modelId="{E41997CC-75C8-424C-91D3-5AE786E3989A}" type="presParOf" srcId="{8D7B8448-4583-4A1D-963A-3A9A32A38849}" destId="{8BAF3E5C-861B-4F18-BE8A-FAFCE49FAD00}" srcOrd="0" destOrd="0" presId="urn:microsoft.com/office/officeart/2005/8/layout/bProcess3"/>
    <dgm:cxn modelId="{E39D92AA-1EDD-4BB9-8587-CAC8331076B5}" type="presParOf" srcId="{40ED4A04-B517-402E-8B9E-6D3A96F65C1E}" destId="{788E4D56-6250-48FC-9C7B-49108CD30A3B}" srcOrd="8" destOrd="0" presId="urn:microsoft.com/office/officeart/2005/8/layout/bProcess3"/>
    <dgm:cxn modelId="{46D5B608-2515-4444-85D9-D9A02A0833EA}" type="presParOf" srcId="{40ED4A04-B517-402E-8B9E-6D3A96F65C1E}" destId="{BA7CDAA7-3723-4C4F-9248-43DBE608F928}" srcOrd="9" destOrd="0" presId="urn:microsoft.com/office/officeart/2005/8/layout/bProcess3"/>
    <dgm:cxn modelId="{22F6DA14-F776-4170-BF67-E12ABFF91C69}" type="presParOf" srcId="{BA7CDAA7-3723-4C4F-9248-43DBE608F928}" destId="{9A7608F6-B352-462A-A011-9E1ECA3A52FE}" srcOrd="0" destOrd="0" presId="urn:microsoft.com/office/officeart/2005/8/layout/bProcess3"/>
    <dgm:cxn modelId="{2779169A-9658-4D40-8916-DA75BF3230F6}" type="presParOf" srcId="{40ED4A04-B517-402E-8B9E-6D3A96F65C1E}" destId="{40A2A68B-47A8-4762-B575-FE27765E3EA1}" srcOrd="10" destOrd="0" presId="urn:microsoft.com/office/officeart/2005/8/layout/bProcess3"/>
    <dgm:cxn modelId="{F197DD0C-45B3-4C8A-866C-4353D63EC13D}" type="presParOf" srcId="{40ED4A04-B517-402E-8B9E-6D3A96F65C1E}" destId="{CA039795-25A3-4B5D-B07C-C4025842CC25}" srcOrd="11" destOrd="0" presId="urn:microsoft.com/office/officeart/2005/8/layout/bProcess3"/>
    <dgm:cxn modelId="{C6816E86-E410-4629-8ED6-95A7E432DE3D}" type="presParOf" srcId="{CA039795-25A3-4B5D-B07C-C4025842CC25}" destId="{CCCB815B-62AC-489B-A751-EB885B096146}" srcOrd="0" destOrd="0" presId="urn:microsoft.com/office/officeart/2005/8/layout/bProcess3"/>
    <dgm:cxn modelId="{F99B6BC4-88D3-4AD4-A66D-E2511320FCA3}" type="presParOf" srcId="{40ED4A04-B517-402E-8B9E-6D3A96F65C1E}" destId="{3CB24865-9B10-4143-B9DC-1414D2090F4D}" srcOrd="12" destOrd="0" presId="urn:microsoft.com/office/officeart/2005/8/layout/bProcess3"/>
    <dgm:cxn modelId="{F05B3469-BEB9-487F-91F1-EC2653311655}" type="presParOf" srcId="{40ED4A04-B517-402E-8B9E-6D3A96F65C1E}" destId="{46EFB0B6-8C97-45FF-A7A7-8C000C7AF396}" srcOrd="13" destOrd="0" presId="urn:microsoft.com/office/officeart/2005/8/layout/bProcess3"/>
    <dgm:cxn modelId="{08EFB55A-C53A-4E51-A332-BEC2637F0DF0}" type="presParOf" srcId="{46EFB0B6-8C97-45FF-A7A7-8C000C7AF396}" destId="{AA66122D-580C-437D-A198-AEF3EBB619ED}" srcOrd="0" destOrd="0" presId="urn:microsoft.com/office/officeart/2005/8/layout/bProcess3"/>
    <dgm:cxn modelId="{FCB7EE64-2AD8-4E16-A738-C7A0CEB89D5E}" type="presParOf" srcId="{40ED4A04-B517-402E-8B9E-6D3A96F65C1E}" destId="{32806448-C485-466C-9242-0DC92821FEBD}" srcOrd="14" destOrd="0" presId="urn:microsoft.com/office/officeart/2005/8/layout/bProcess3"/>
    <dgm:cxn modelId="{D25DF05F-8F20-47A8-90CE-CBF32BF72D26}" type="presParOf" srcId="{40ED4A04-B517-402E-8B9E-6D3A96F65C1E}" destId="{9DBC3FD7-E9D8-485A-B861-522BFCC14B7E}" srcOrd="15" destOrd="0" presId="urn:microsoft.com/office/officeart/2005/8/layout/bProcess3"/>
    <dgm:cxn modelId="{D2BC948B-7692-4C56-8021-7ADA67AE274B}" type="presParOf" srcId="{9DBC3FD7-E9D8-485A-B861-522BFCC14B7E}" destId="{DDB56C1C-A4A7-4795-9F4F-290CF03F154A}" srcOrd="0" destOrd="0" presId="urn:microsoft.com/office/officeart/2005/8/layout/bProcess3"/>
    <dgm:cxn modelId="{A8B257C6-44AE-4739-BC9E-8CF46FCF1EF4}" type="presParOf" srcId="{40ED4A04-B517-402E-8B9E-6D3A96F65C1E}" destId="{C361876A-047C-4BCF-930A-959D179E7619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1109C5B-484F-41E9-99B5-401B7AE50D7F}" type="doc">
      <dgm:prSet loTypeId="urn:microsoft.com/office/officeart/2005/8/layout/orgChart1" loCatId="hierarchy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es-EC"/>
        </a:p>
      </dgm:t>
    </dgm:pt>
    <dgm:pt modelId="{B97595C9-50AB-4C14-8751-D09424CC270F}">
      <dgm:prSet phldrT="[Texto]"/>
      <dgm:spPr>
        <a:solidFill>
          <a:srgbClr val="C5FFDF"/>
        </a:solidFill>
      </dgm:spPr>
      <dgm:t>
        <a:bodyPr/>
        <a:lstStyle/>
        <a:p>
          <a:pPr algn="ctr"/>
          <a:r>
            <a:rPr lang="en-US" b="1" dirty="0"/>
            <a:t>An</a:t>
          </a:r>
          <a:r>
            <a:rPr lang="es-EC" b="1" dirty="0" err="1"/>
            <a:t>álisis</a:t>
          </a:r>
          <a:r>
            <a:rPr lang="es-EC" b="1" dirty="0"/>
            <a:t> </a:t>
          </a:r>
          <a:r>
            <a:rPr lang="es-EC" b="1" dirty="0" err="1"/>
            <a:t>Fitoquímico</a:t>
          </a:r>
          <a:endParaRPr lang="es-EC" b="1" dirty="0"/>
        </a:p>
      </dgm:t>
    </dgm:pt>
    <dgm:pt modelId="{06063649-975E-4ACE-90D4-50E5827323C8}" type="parTrans" cxnId="{1C9685A8-3E92-46F6-A5DB-F734C15603A2}">
      <dgm:prSet/>
      <dgm:spPr/>
      <dgm:t>
        <a:bodyPr/>
        <a:lstStyle/>
        <a:p>
          <a:endParaRPr lang="es-EC"/>
        </a:p>
      </dgm:t>
    </dgm:pt>
    <dgm:pt modelId="{26503559-7AF9-4B09-87FF-6D25F7BEE23D}" type="sibTrans" cxnId="{1C9685A8-3E92-46F6-A5DB-F734C15603A2}">
      <dgm:prSet/>
      <dgm:spPr/>
      <dgm:t>
        <a:bodyPr/>
        <a:lstStyle/>
        <a:p>
          <a:endParaRPr lang="es-EC"/>
        </a:p>
      </dgm:t>
    </dgm:pt>
    <dgm:pt modelId="{1B3E837F-9C15-4219-8C7D-1F7892209FF4}">
      <dgm:prSet phldrT="[Texto]"/>
      <dgm:spPr>
        <a:solidFill>
          <a:srgbClr val="C5FFDF"/>
        </a:solidFill>
      </dgm:spPr>
      <dgm:t>
        <a:bodyPr/>
        <a:lstStyle/>
        <a:p>
          <a:r>
            <a:rPr lang="es-EC" dirty="0"/>
            <a:t>Pruebas cualitativas</a:t>
          </a:r>
        </a:p>
      </dgm:t>
    </dgm:pt>
    <dgm:pt modelId="{0B1AAB99-3432-438F-8CAD-EBE19C1D80CC}" type="parTrans" cxnId="{71E93127-A0B7-4723-A46D-9F1326D36F01}">
      <dgm:prSet/>
      <dgm:spPr/>
      <dgm:t>
        <a:bodyPr/>
        <a:lstStyle/>
        <a:p>
          <a:endParaRPr lang="es-EC"/>
        </a:p>
      </dgm:t>
    </dgm:pt>
    <dgm:pt modelId="{B5730641-A63A-4901-8314-67D9C1AF096B}" type="sibTrans" cxnId="{71E93127-A0B7-4723-A46D-9F1326D36F01}">
      <dgm:prSet/>
      <dgm:spPr/>
      <dgm:t>
        <a:bodyPr/>
        <a:lstStyle/>
        <a:p>
          <a:endParaRPr lang="es-EC"/>
        </a:p>
      </dgm:t>
    </dgm:pt>
    <dgm:pt modelId="{31EAA83A-9707-4C9B-A1BB-D3A1F35F0163}">
      <dgm:prSet phldrT="[Texto]"/>
      <dgm:spPr>
        <a:solidFill>
          <a:srgbClr val="C5FFDF"/>
        </a:solidFill>
      </dgm:spPr>
      <dgm:t>
        <a:bodyPr/>
        <a:lstStyle/>
        <a:p>
          <a:r>
            <a:rPr lang="es-EC" dirty="0"/>
            <a:t>Fenoles</a:t>
          </a:r>
        </a:p>
      </dgm:t>
    </dgm:pt>
    <dgm:pt modelId="{AFF8B494-8620-4C33-8421-69C1845A5EAD}" type="parTrans" cxnId="{C9B40101-CE78-4AF4-9C34-4360A253630E}">
      <dgm:prSet/>
      <dgm:spPr/>
      <dgm:t>
        <a:bodyPr/>
        <a:lstStyle/>
        <a:p>
          <a:endParaRPr lang="es-EC"/>
        </a:p>
      </dgm:t>
    </dgm:pt>
    <dgm:pt modelId="{681100C2-6129-40E1-B61A-B45AEACF0B15}" type="sibTrans" cxnId="{C9B40101-CE78-4AF4-9C34-4360A253630E}">
      <dgm:prSet/>
      <dgm:spPr/>
      <dgm:t>
        <a:bodyPr/>
        <a:lstStyle/>
        <a:p>
          <a:endParaRPr lang="es-EC"/>
        </a:p>
      </dgm:t>
    </dgm:pt>
    <dgm:pt modelId="{B03E5EC7-B622-4B3D-A0C6-7E2C5082D4D5}">
      <dgm:prSet phldrT="[Texto]"/>
      <dgm:spPr>
        <a:solidFill>
          <a:srgbClr val="C5FFDF"/>
        </a:solidFill>
      </dgm:spPr>
      <dgm:t>
        <a:bodyPr/>
        <a:lstStyle/>
        <a:p>
          <a:r>
            <a:rPr lang="es-EC" dirty="0"/>
            <a:t>Pruebas cuantitativas </a:t>
          </a:r>
        </a:p>
      </dgm:t>
    </dgm:pt>
    <dgm:pt modelId="{F1CF1B0C-1E24-4647-9315-14CF8CBD09CE}" type="parTrans" cxnId="{E29C4858-8FA1-4D16-9958-A07168881DF3}">
      <dgm:prSet/>
      <dgm:spPr/>
      <dgm:t>
        <a:bodyPr/>
        <a:lstStyle/>
        <a:p>
          <a:endParaRPr lang="es-EC"/>
        </a:p>
      </dgm:t>
    </dgm:pt>
    <dgm:pt modelId="{36E97F62-B6A7-4D67-9293-59405B795292}" type="sibTrans" cxnId="{E29C4858-8FA1-4D16-9958-A07168881DF3}">
      <dgm:prSet/>
      <dgm:spPr/>
      <dgm:t>
        <a:bodyPr/>
        <a:lstStyle/>
        <a:p>
          <a:endParaRPr lang="es-EC"/>
        </a:p>
      </dgm:t>
    </dgm:pt>
    <dgm:pt modelId="{84C020CB-8B9C-443D-AAF2-CCFE4FA6CA38}">
      <dgm:prSet phldrT="[Texto]"/>
      <dgm:spPr>
        <a:solidFill>
          <a:srgbClr val="C5FFDF"/>
        </a:solidFill>
      </dgm:spPr>
      <dgm:t>
        <a:bodyPr/>
        <a:lstStyle/>
        <a:p>
          <a:r>
            <a:rPr lang="es-EC" dirty="0"/>
            <a:t>Actividad antioxidante</a:t>
          </a:r>
        </a:p>
      </dgm:t>
    </dgm:pt>
    <dgm:pt modelId="{BB4A3A44-897A-4E2E-9C4A-C2A8299193A2}" type="parTrans" cxnId="{4E4C6175-8F4E-46E3-B4BF-DCB3CE8EC8E9}">
      <dgm:prSet/>
      <dgm:spPr/>
      <dgm:t>
        <a:bodyPr/>
        <a:lstStyle/>
        <a:p>
          <a:endParaRPr lang="es-EC"/>
        </a:p>
      </dgm:t>
    </dgm:pt>
    <dgm:pt modelId="{AB1B233A-0C02-4270-BA6C-51C48098D5E6}" type="sibTrans" cxnId="{4E4C6175-8F4E-46E3-B4BF-DCB3CE8EC8E9}">
      <dgm:prSet/>
      <dgm:spPr/>
      <dgm:t>
        <a:bodyPr/>
        <a:lstStyle/>
        <a:p>
          <a:endParaRPr lang="es-EC"/>
        </a:p>
      </dgm:t>
    </dgm:pt>
    <dgm:pt modelId="{5F7BDDF4-4D6F-4D12-84AC-0BE0F5B279F0}">
      <dgm:prSet phldrT="[Texto]"/>
      <dgm:spPr>
        <a:solidFill>
          <a:srgbClr val="C5FFDF"/>
        </a:solidFill>
      </dgm:spPr>
      <dgm:t>
        <a:bodyPr/>
        <a:lstStyle/>
        <a:p>
          <a:r>
            <a:rPr lang="es-EC" dirty="0"/>
            <a:t>Fenoles, flavonoides</a:t>
          </a:r>
        </a:p>
      </dgm:t>
    </dgm:pt>
    <dgm:pt modelId="{378994D9-FE2F-4F87-9F43-818BF39833C0}" type="parTrans" cxnId="{7B9E9F8A-7D89-4F83-BDA2-6E91C763CE25}">
      <dgm:prSet/>
      <dgm:spPr/>
      <dgm:t>
        <a:bodyPr/>
        <a:lstStyle/>
        <a:p>
          <a:endParaRPr lang="es-EC"/>
        </a:p>
      </dgm:t>
    </dgm:pt>
    <dgm:pt modelId="{33DA81A9-3AD2-4E16-89C9-B04597F4D607}" type="sibTrans" cxnId="{7B9E9F8A-7D89-4F83-BDA2-6E91C763CE25}">
      <dgm:prSet/>
      <dgm:spPr/>
      <dgm:t>
        <a:bodyPr/>
        <a:lstStyle/>
        <a:p>
          <a:endParaRPr lang="es-EC"/>
        </a:p>
      </dgm:t>
    </dgm:pt>
    <dgm:pt modelId="{7A657F3D-F131-45AA-A2BA-CA7CB8ABE20E}">
      <dgm:prSet phldrT="[Texto]"/>
      <dgm:spPr>
        <a:solidFill>
          <a:srgbClr val="C5FFDF"/>
        </a:solidFill>
      </dgm:spPr>
      <dgm:t>
        <a:bodyPr/>
        <a:lstStyle/>
        <a:p>
          <a:r>
            <a:rPr lang="es-EC" dirty="0"/>
            <a:t>Carbohidratos, alcaloides</a:t>
          </a:r>
        </a:p>
      </dgm:t>
    </dgm:pt>
    <dgm:pt modelId="{C5517DD4-E85E-42A2-A1BE-ACA002706BE5}" type="parTrans" cxnId="{CCB0335A-723B-4DB0-9FDD-42ED9DDE3674}">
      <dgm:prSet/>
      <dgm:spPr/>
      <dgm:t>
        <a:bodyPr/>
        <a:lstStyle/>
        <a:p>
          <a:endParaRPr lang="es-EC"/>
        </a:p>
      </dgm:t>
    </dgm:pt>
    <dgm:pt modelId="{29AC063A-0FB4-4D38-BFC3-F8EA6AAE2701}" type="sibTrans" cxnId="{CCB0335A-723B-4DB0-9FDD-42ED9DDE3674}">
      <dgm:prSet/>
      <dgm:spPr/>
      <dgm:t>
        <a:bodyPr/>
        <a:lstStyle/>
        <a:p>
          <a:endParaRPr lang="es-EC"/>
        </a:p>
      </dgm:t>
    </dgm:pt>
    <dgm:pt modelId="{EF05D5E5-BC6D-43E4-8499-050F92B026C6}">
      <dgm:prSet phldrT="[Texto]"/>
      <dgm:spPr>
        <a:solidFill>
          <a:srgbClr val="C5FFDF"/>
        </a:solidFill>
      </dgm:spPr>
      <dgm:t>
        <a:bodyPr/>
        <a:lstStyle/>
        <a:p>
          <a:r>
            <a:rPr lang="es-EC" dirty="0" err="1"/>
            <a:t>Terpenoides</a:t>
          </a:r>
          <a:r>
            <a:rPr lang="es-EC" dirty="0"/>
            <a:t>  y esteroides </a:t>
          </a:r>
        </a:p>
      </dgm:t>
    </dgm:pt>
    <dgm:pt modelId="{DB90B58D-BA2F-4AF1-9C10-89C80A3B16B2}" type="parTrans" cxnId="{216D23B8-9E0B-4CD2-97AB-A730B58013C1}">
      <dgm:prSet/>
      <dgm:spPr/>
      <dgm:t>
        <a:bodyPr/>
        <a:lstStyle/>
        <a:p>
          <a:endParaRPr lang="es-EC"/>
        </a:p>
      </dgm:t>
    </dgm:pt>
    <dgm:pt modelId="{AC6417B7-FAA6-4F72-A55F-4B4C8335952F}" type="sibTrans" cxnId="{216D23B8-9E0B-4CD2-97AB-A730B58013C1}">
      <dgm:prSet/>
      <dgm:spPr/>
      <dgm:t>
        <a:bodyPr/>
        <a:lstStyle/>
        <a:p>
          <a:endParaRPr lang="es-EC"/>
        </a:p>
      </dgm:t>
    </dgm:pt>
    <dgm:pt modelId="{38B4C78D-8343-49DD-9EEF-F0660166BC5F}">
      <dgm:prSet phldrT="[Texto]"/>
      <dgm:spPr>
        <a:solidFill>
          <a:srgbClr val="C5FFDF"/>
        </a:solidFill>
      </dgm:spPr>
      <dgm:t>
        <a:bodyPr/>
        <a:lstStyle/>
        <a:p>
          <a:r>
            <a:rPr lang="es-EC" dirty="0"/>
            <a:t>Azúcares reductores</a:t>
          </a:r>
          <a:endParaRPr lang="es-EC" b="0" dirty="0"/>
        </a:p>
      </dgm:t>
    </dgm:pt>
    <dgm:pt modelId="{E94478C5-0C2B-42AC-8A01-75A09FD83F6F}" type="parTrans" cxnId="{4E04BA22-027A-4E17-8A42-11FE11AB6511}">
      <dgm:prSet/>
      <dgm:spPr/>
      <dgm:t>
        <a:bodyPr/>
        <a:lstStyle/>
        <a:p>
          <a:endParaRPr lang="es-EC"/>
        </a:p>
      </dgm:t>
    </dgm:pt>
    <dgm:pt modelId="{615EB683-D29A-419F-A02E-62059B328DC3}" type="sibTrans" cxnId="{4E04BA22-027A-4E17-8A42-11FE11AB6511}">
      <dgm:prSet/>
      <dgm:spPr/>
      <dgm:t>
        <a:bodyPr/>
        <a:lstStyle/>
        <a:p>
          <a:endParaRPr lang="es-EC"/>
        </a:p>
      </dgm:t>
    </dgm:pt>
    <dgm:pt modelId="{E1D312A7-7475-41ED-9E76-DE71569BB961}" type="pres">
      <dgm:prSet presAssocID="{51109C5B-484F-41E9-99B5-401B7AE50D7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6566367-8F88-4783-AD65-A214B3A3164A}" type="pres">
      <dgm:prSet presAssocID="{B97595C9-50AB-4C14-8751-D09424CC270F}" presName="hierRoot1" presStyleCnt="0">
        <dgm:presLayoutVars>
          <dgm:hierBranch val="init"/>
        </dgm:presLayoutVars>
      </dgm:prSet>
      <dgm:spPr/>
    </dgm:pt>
    <dgm:pt modelId="{D79CC026-A20D-4639-A5AE-AD1AE8252632}" type="pres">
      <dgm:prSet presAssocID="{B97595C9-50AB-4C14-8751-D09424CC270F}" presName="rootComposite1" presStyleCnt="0"/>
      <dgm:spPr/>
    </dgm:pt>
    <dgm:pt modelId="{755B7446-7882-466A-80FA-9C209338B013}" type="pres">
      <dgm:prSet presAssocID="{B97595C9-50AB-4C14-8751-D09424CC270F}" presName="rootText1" presStyleLbl="node0" presStyleIdx="0" presStyleCnt="1">
        <dgm:presLayoutVars>
          <dgm:chPref val="3"/>
        </dgm:presLayoutVars>
      </dgm:prSet>
      <dgm:spPr/>
    </dgm:pt>
    <dgm:pt modelId="{B2BE2DFE-509B-473C-8496-368B197474D7}" type="pres">
      <dgm:prSet presAssocID="{B97595C9-50AB-4C14-8751-D09424CC270F}" presName="rootConnector1" presStyleLbl="node1" presStyleIdx="0" presStyleCnt="0"/>
      <dgm:spPr/>
    </dgm:pt>
    <dgm:pt modelId="{4B7275B4-9FE7-466D-A51F-34895877678F}" type="pres">
      <dgm:prSet presAssocID="{B97595C9-50AB-4C14-8751-D09424CC270F}" presName="hierChild2" presStyleCnt="0"/>
      <dgm:spPr/>
    </dgm:pt>
    <dgm:pt modelId="{FDB8B193-5CAF-4478-826B-6544893A0858}" type="pres">
      <dgm:prSet presAssocID="{0B1AAB99-3432-438F-8CAD-EBE19C1D80CC}" presName="Name37" presStyleLbl="parChTrans1D2" presStyleIdx="0" presStyleCnt="2"/>
      <dgm:spPr/>
    </dgm:pt>
    <dgm:pt modelId="{AA01B4BB-0488-4048-BC75-E33747676015}" type="pres">
      <dgm:prSet presAssocID="{1B3E837F-9C15-4219-8C7D-1F7892209FF4}" presName="hierRoot2" presStyleCnt="0">
        <dgm:presLayoutVars>
          <dgm:hierBranch val="init"/>
        </dgm:presLayoutVars>
      </dgm:prSet>
      <dgm:spPr/>
    </dgm:pt>
    <dgm:pt modelId="{4F41183C-246A-428A-BBB6-EB8E2732BEB5}" type="pres">
      <dgm:prSet presAssocID="{1B3E837F-9C15-4219-8C7D-1F7892209FF4}" presName="rootComposite" presStyleCnt="0"/>
      <dgm:spPr/>
    </dgm:pt>
    <dgm:pt modelId="{94C7AE00-52D8-4103-A574-C33EB145768C}" type="pres">
      <dgm:prSet presAssocID="{1B3E837F-9C15-4219-8C7D-1F7892209FF4}" presName="rootText" presStyleLbl="node2" presStyleIdx="0" presStyleCnt="2">
        <dgm:presLayoutVars>
          <dgm:chPref val="3"/>
        </dgm:presLayoutVars>
      </dgm:prSet>
      <dgm:spPr/>
    </dgm:pt>
    <dgm:pt modelId="{D108BD19-EFB7-40D0-B0E3-01E1DCC35E5D}" type="pres">
      <dgm:prSet presAssocID="{1B3E837F-9C15-4219-8C7D-1F7892209FF4}" presName="rootConnector" presStyleLbl="node2" presStyleIdx="0" presStyleCnt="2"/>
      <dgm:spPr/>
    </dgm:pt>
    <dgm:pt modelId="{7F5B14A1-57E4-4F6C-8B0A-0E6E91BBCBF5}" type="pres">
      <dgm:prSet presAssocID="{1B3E837F-9C15-4219-8C7D-1F7892209FF4}" presName="hierChild4" presStyleCnt="0"/>
      <dgm:spPr/>
    </dgm:pt>
    <dgm:pt modelId="{3A71DCD6-36D2-4109-A28C-45ABE6FFCCBE}" type="pres">
      <dgm:prSet presAssocID="{378994D9-FE2F-4F87-9F43-818BF39833C0}" presName="Name37" presStyleLbl="parChTrans1D3" presStyleIdx="0" presStyleCnt="6"/>
      <dgm:spPr/>
    </dgm:pt>
    <dgm:pt modelId="{D0EF03BC-B0FF-472B-83F3-CD1F5E2C5ACF}" type="pres">
      <dgm:prSet presAssocID="{5F7BDDF4-4D6F-4D12-84AC-0BE0F5B279F0}" presName="hierRoot2" presStyleCnt="0">
        <dgm:presLayoutVars>
          <dgm:hierBranch val="init"/>
        </dgm:presLayoutVars>
      </dgm:prSet>
      <dgm:spPr/>
    </dgm:pt>
    <dgm:pt modelId="{B0786560-7B64-4F9D-837C-C4299B1E2EA4}" type="pres">
      <dgm:prSet presAssocID="{5F7BDDF4-4D6F-4D12-84AC-0BE0F5B279F0}" presName="rootComposite" presStyleCnt="0"/>
      <dgm:spPr/>
    </dgm:pt>
    <dgm:pt modelId="{BDE539B9-DDC0-4D32-8AC2-7E89ADBE7812}" type="pres">
      <dgm:prSet presAssocID="{5F7BDDF4-4D6F-4D12-84AC-0BE0F5B279F0}" presName="rootText" presStyleLbl="node3" presStyleIdx="0" presStyleCnt="6">
        <dgm:presLayoutVars>
          <dgm:chPref val="3"/>
        </dgm:presLayoutVars>
      </dgm:prSet>
      <dgm:spPr/>
    </dgm:pt>
    <dgm:pt modelId="{8DCC4320-4AAF-45DC-A69F-B27F1CB13081}" type="pres">
      <dgm:prSet presAssocID="{5F7BDDF4-4D6F-4D12-84AC-0BE0F5B279F0}" presName="rootConnector" presStyleLbl="node3" presStyleIdx="0" presStyleCnt="6"/>
      <dgm:spPr/>
    </dgm:pt>
    <dgm:pt modelId="{CD2DC3B5-4E15-45C4-BC29-17B512B03266}" type="pres">
      <dgm:prSet presAssocID="{5F7BDDF4-4D6F-4D12-84AC-0BE0F5B279F0}" presName="hierChild4" presStyleCnt="0"/>
      <dgm:spPr/>
    </dgm:pt>
    <dgm:pt modelId="{22F39DAD-258F-4F69-B7AD-43C2DAF767F1}" type="pres">
      <dgm:prSet presAssocID="{5F7BDDF4-4D6F-4D12-84AC-0BE0F5B279F0}" presName="hierChild5" presStyleCnt="0"/>
      <dgm:spPr/>
    </dgm:pt>
    <dgm:pt modelId="{5E866081-612E-4946-AFEE-D4F8EFC02ACE}" type="pres">
      <dgm:prSet presAssocID="{C5517DD4-E85E-42A2-A1BE-ACA002706BE5}" presName="Name37" presStyleLbl="parChTrans1D3" presStyleIdx="1" presStyleCnt="6"/>
      <dgm:spPr/>
    </dgm:pt>
    <dgm:pt modelId="{68E9491F-BD84-43AB-830E-3A5442BCAF56}" type="pres">
      <dgm:prSet presAssocID="{7A657F3D-F131-45AA-A2BA-CA7CB8ABE20E}" presName="hierRoot2" presStyleCnt="0">
        <dgm:presLayoutVars>
          <dgm:hierBranch val="init"/>
        </dgm:presLayoutVars>
      </dgm:prSet>
      <dgm:spPr/>
    </dgm:pt>
    <dgm:pt modelId="{3F0E3D73-507C-4B9E-A899-13CBE56513BE}" type="pres">
      <dgm:prSet presAssocID="{7A657F3D-F131-45AA-A2BA-CA7CB8ABE20E}" presName="rootComposite" presStyleCnt="0"/>
      <dgm:spPr/>
    </dgm:pt>
    <dgm:pt modelId="{61F062AB-8802-4105-B516-7D1F360E836C}" type="pres">
      <dgm:prSet presAssocID="{7A657F3D-F131-45AA-A2BA-CA7CB8ABE20E}" presName="rootText" presStyleLbl="node3" presStyleIdx="1" presStyleCnt="6">
        <dgm:presLayoutVars>
          <dgm:chPref val="3"/>
        </dgm:presLayoutVars>
      </dgm:prSet>
      <dgm:spPr/>
    </dgm:pt>
    <dgm:pt modelId="{845E33B9-670A-4ECA-9B1C-B2DCACBE7633}" type="pres">
      <dgm:prSet presAssocID="{7A657F3D-F131-45AA-A2BA-CA7CB8ABE20E}" presName="rootConnector" presStyleLbl="node3" presStyleIdx="1" presStyleCnt="6"/>
      <dgm:spPr/>
    </dgm:pt>
    <dgm:pt modelId="{9A6699F8-6DB2-4650-9F3F-21BF2E83BA34}" type="pres">
      <dgm:prSet presAssocID="{7A657F3D-F131-45AA-A2BA-CA7CB8ABE20E}" presName="hierChild4" presStyleCnt="0"/>
      <dgm:spPr/>
    </dgm:pt>
    <dgm:pt modelId="{533F2FCA-1CEE-4ABB-B564-2A7FFB01A3C8}" type="pres">
      <dgm:prSet presAssocID="{7A657F3D-F131-45AA-A2BA-CA7CB8ABE20E}" presName="hierChild5" presStyleCnt="0"/>
      <dgm:spPr/>
    </dgm:pt>
    <dgm:pt modelId="{9FB2560D-23F5-4572-B8B7-481BB6D583E6}" type="pres">
      <dgm:prSet presAssocID="{DB90B58D-BA2F-4AF1-9C10-89C80A3B16B2}" presName="Name37" presStyleLbl="parChTrans1D3" presStyleIdx="2" presStyleCnt="6"/>
      <dgm:spPr/>
    </dgm:pt>
    <dgm:pt modelId="{FC7A08E8-41DD-4636-9DC0-BBD7B4B2452C}" type="pres">
      <dgm:prSet presAssocID="{EF05D5E5-BC6D-43E4-8499-050F92B026C6}" presName="hierRoot2" presStyleCnt="0">
        <dgm:presLayoutVars>
          <dgm:hierBranch val="init"/>
        </dgm:presLayoutVars>
      </dgm:prSet>
      <dgm:spPr/>
    </dgm:pt>
    <dgm:pt modelId="{A3742123-37FF-4E88-B0D1-B0572ABF8FFF}" type="pres">
      <dgm:prSet presAssocID="{EF05D5E5-BC6D-43E4-8499-050F92B026C6}" presName="rootComposite" presStyleCnt="0"/>
      <dgm:spPr/>
    </dgm:pt>
    <dgm:pt modelId="{DA7ECF84-BFC9-4502-9300-9AA8372D6763}" type="pres">
      <dgm:prSet presAssocID="{EF05D5E5-BC6D-43E4-8499-050F92B026C6}" presName="rootText" presStyleLbl="node3" presStyleIdx="2" presStyleCnt="6">
        <dgm:presLayoutVars>
          <dgm:chPref val="3"/>
        </dgm:presLayoutVars>
      </dgm:prSet>
      <dgm:spPr/>
    </dgm:pt>
    <dgm:pt modelId="{9C048C75-3853-4FA0-9F22-8E114FCEBE41}" type="pres">
      <dgm:prSet presAssocID="{EF05D5E5-BC6D-43E4-8499-050F92B026C6}" presName="rootConnector" presStyleLbl="node3" presStyleIdx="2" presStyleCnt="6"/>
      <dgm:spPr/>
    </dgm:pt>
    <dgm:pt modelId="{CD0331F2-C21E-4F2E-A128-D83A0A87D3A1}" type="pres">
      <dgm:prSet presAssocID="{EF05D5E5-BC6D-43E4-8499-050F92B026C6}" presName="hierChild4" presStyleCnt="0"/>
      <dgm:spPr/>
    </dgm:pt>
    <dgm:pt modelId="{08D1C8A8-88A5-4E4C-99B5-FB670AF1BF30}" type="pres">
      <dgm:prSet presAssocID="{EF05D5E5-BC6D-43E4-8499-050F92B026C6}" presName="hierChild5" presStyleCnt="0"/>
      <dgm:spPr/>
    </dgm:pt>
    <dgm:pt modelId="{A2783EC5-DE6C-466B-9CAB-50F5798F9BF4}" type="pres">
      <dgm:prSet presAssocID="{1B3E837F-9C15-4219-8C7D-1F7892209FF4}" presName="hierChild5" presStyleCnt="0"/>
      <dgm:spPr/>
    </dgm:pt>
    <dgm:pt modelId="{728F7136-CC4A-4408-A07B-CEEADCDB1E72}" type="pres">
      <dgm:prSet presAssocID="{F1CF1B0C-1E24-4647-9315-14CF8CBD09CE}" presName="Name37" presStyleLbl="parChTrans1D2" presStyleIdx="1" presStyleCnt="2"/>
      <dgm:spPr/>
    </dgm:pt>
    <dgm:pt modelId="{A7B37B6F-5A40-42AC-BD5D-58538F99608B}" type="pres">
      <dgm:prSet presAssocID="{B03E5EC7-B622-4B3D-A0C6-7E2C5082D4D5}" presName="hierRoot2" presStyleCnt="0">
        <dgm:presLayoutVars>
          <dgm:hierBranch val="init"/>
        </dgm:presLayoutVars>
      </dgm:prSet>
      <dgm:spPr/>
    </dgm:pt>
    <dgm:pt modelId="{3ACA7A76-6B6B-4848-98D8-47234D48DE7F}" type="pres">
      <dgm:prSet presAssocID="{B03E5EC7-B622-4B3D-A0C6-7E2C5082D4D5}" presName="rootComposite" presStyleCnt="0"/>
      <dgm:spPr/>
    </dgm:pt>
    <dgm:pt modelId="{73503D58-5207-427F-BAA7-C8A66526FEF6}" type="pres">
      <dgm:prSet presAssocID="{B03E5EC7-B622-4B3D-A0C6-7E2C5082D4D5}" presName="rootText" presStyleLbl="node2" presStyleIdx="1" presStyleCnt="2">
        <dgm:presLayoutVars>
          <dgm:chPref val="3"/>
        </dgm:presLayoutVars>
      </dgm:prSet>
      <dgm:spPr/>
    </dgm:pt>
    <dgm:pt modelId="{A474F6B8-1CB7-479E-911A-6D89B409892B}" type="pres">
      <dgm:prSet presAssocID="{B03E5EC7-B622-4B3D-A0C6-7E2C5082D4D5}" presName="rootConnector" presStyleLbl="node2" presStyleIdx="1" presStyleCnt="2"/>
      <dgm:spPr/>
    </dgm:pt>
    <dgm:pt modelId="{6143AB1D-BBC0-4058-A76B-0EAF98647BBC}" type="pres">
      <dgm:prSet presAssocID="{B03E5EC7-B622-4B3D-A0C6-7E2C5082D4D5}" presName="hierChild4" presStyleCnt="0"/>
      <dgm:spPr/>
    </dgm:pt>
    <dgm:pt modelId="{03BB1FF0-9428-4E9E-AE42-0F07BE3DBB7D}" type="pres">
      <dgm:prSet presAssocID="{AFF8B494-8620-4C33-8421-69C1845A5EAD}" presName="Name37" presStyleLbl="parChTrans1D3" presStyleIdx="3" presStyleCnt="6"/>
      <dgm:spPr/>
    </dgm:pt>
    <dgm:pt modelId="{60E1C475-6C81-4199-8307-FD178C7D1996}" type="pres">
      <dgm:prSet presAssocID="{31EAA83A-9707-4C9B-A1BB-D3A1F35F0163}" presName="hierRoot2" presStyleCnt="0">
        <dgm:presLayoutVars>
          <dgm:hierBranch val="init"/>
        </dgm:presLayoutVars>
      </dgm:prSet>
      <dgm:spPr/>
    </dgm:pt>
    <dgm:pt modelId="{EA41726D-80C0-49E4-B579-C318257B863A}" type="pres">
      <dgm:prSet presAssocID="{31EAA83A-9707-4C9B-A1BB-D3A1F35F0163}" presName="rootComposite" presStyleCnt="0"/>
      <dgm:spPr/>
    </dgm:pt>
    <dgm:pt modelId="{E58FA3E3-AC9D-4DBE-9D4F-F097CE2199EF}" type="pres">
      <dgm:prSet presAssocID="{31EAA83A-9707-4C9B-A1BB-D3A1F35F0163}" presName="rootText" presStyleLbl="node3" presStyleIdx="3" presStyleCnt="6">
        <dgm:presLayoutVars>
          <dgm:chPref val="3"/>
        </dgm:presLayoutVars>
      </dgm:prSet>
      <dgm:spPr/>
    </dgm:pt>
    <dgm:pt modelId="{D0CC4628-A49C-48B9-9EA2-07F02539AAD0}" type="pres">
      <dgm:prSet presAssocID="{31EAA83A-9707-4C9B-A1BB-D3A1F35F0163}" presName="rootConnector" presStyleLbl="node3" presStyleIdx="3" presStyleCnt="6"/>
      <dgm:spPr/>
    </dgm:pt>
    <dgm:pt modelId="{38F0BE4A-2589-4FA4-8B29-DFF8A8D23281}" type="pres">
      <dgm:prSet presAssocID="{31EAA83A-9707-4C9B-A1BB-D3A1F35F0163}" presName="hierChild4" presStyleCnt="0"/>
      <dgm:spPr/>
    </dgm:pt>
    <dgm:pt modelId="{0412B72F-ED0A-4DD0-9743-BECC67254D6D}" type="pres">
      <dgm:prSet presAssocID="{31EAA83A-9707-4C9B-A1BB-D3A1F35F0163}" presName="hierChild5" presStyleCnt="0"/>
      <dgm:spPr/>
    </dgm:pt>
    <dgm:pt modelId="{C39B0600-4F20-46C4-B5FD-06773381E458}" type="pres">
      <dgm:prSet presAssocID="{BB4A3A44-897A-4E2E-9C4A-C2A8299193A2}" presName="Name37" presStyleLbl="parChTrans1D3" presStyleIdx="4" presStyleCnt="6"/>
      <dgm:spPr/>
    </dgm:pt>
    <dgm:pt modelId="{81086E22-31E0-44FA-B3B8-5CFC6BF91503}" type="pres">
      <dgm:prSet presAssocID="{84C020CB-8B9C-443D-AAF2-CCFE4FA6CA38}" presName="hierRoot2" presStyleCnt="0">
        <dgm:presLayoutVars>
          <dgm:hierBranch val="init"/>
        </dgm:presLayoutVars>
      </dgm:prSet>
      <dgm:spPr/>
    </dgm:pt>
    <dgm:pt modelId="{FECA7182-0DB7-43B5-87F5-AB8082C6F8E9}" type="pres">
      <dgm:prSet presAssocID="{84C020CB-8B9C-443D-AAF2-CCFE4FA6CA38}" presName="rootComposite" presStyleCnt="0"/>
      <dgm:spPr/>
    </dgm:pt>
    <dgm:pt modelId="{BA4FC1FE-5C50-4698-8079-6AA2543845C0}" type="pres">
      <dgm:prSet presAssocID="{84C020CB-8B9C-443D-AAF2-CCFE4FA6CA38}" presName="rootText" presStyleLbl="node3" presStyleIdx="4" presStyleCnt="6">
        <dgm:presLayoutVars>
          <dgm:chPref val="3"/>
        </dgm:presLayoutVars>
      </dgm:prSet>
      <dgm:spPr/>
    </dgm:pt>
    <dgm:pt modelId="{9DFA0F82-5D4F-481D-A613-69C33D5EFE89}" type="pres">
      <dgm:prSet presAssocID="{84C020CB-8B9C-443D-AAF2-CCFE4FA6CA38}" presName="rootConnector" presStyleLbl="node3" presStyleIdx="4" presStyleCnt="6"/>
      <dgm:spPr/>
    </dgm:pt>
    <dgm:pt modelId="{BF7710D0-B5C9-4096-966D-C0714A7E3DD9}" type="pres">
      <dgm:prSet presAssocID="{84C020CB-8B9C-443D-AAF2-CCFE4FA6CA38}" presName="hierChild4" presStyleCnt="0"/>
      <dgm:spPr/>
    </dgm:pt>
    <dgm:pt modelId="{7D2D8920-701A-47C5-85CB-538985669EE3}" type="pres">
      <dgm:prSet presAssocID="{84C020CB-8B9C-443D-AAF2-CCFE4FA6CA38}" presName="hierChild5" presStyleCnt="0"/>
      <dgm:spPr/>
    </dgm:pt>
    <dgm:pt modelId="{1208BAF1-9D41-40B3-A508-E786DECDD7C7}" type="pres">
      <dgm:prSet presAssocID="{E94478C5-0C2B-42AC-8A01-75A09FD83F6F}" presName="Name37" presStyleLbl="parChTrans1D3" presStyleIdx="5" presStyleCnt="6"/>
      <dgm:spPr/>
    </dgm:pt>
    <dgm:pt modelId="{1C20EFEC-C87B-4116-A5D5-29B7A86DC282}" type="pres">
      <dgm:prSet presAssocID="{38B4C78D-8343-49DD-9EEF-F0660166BC5F}" presName="hierRoot2" presStyleCnt="0">
        <dgm:presLayoutVars>
          <dgm:hierBranch val="init"/>
        </dgm:presLayoutVars>
      </dgm:prSet>
      <dgm:spPr/>
    </dgm:pt>
    <dgm:pt modelId="{43484A13-460C-40B3-9F32-7A9C02658692}" type="pres">
      <dgm:prSet presAssocID="{38B4C78D-8343-49DD-9EEF-F0660166BC5F}" presName="rootComposite" presStyleCnt="0"/>
      <dgm:spPr/>
    </dgm:pt>
    <dgm:pt modelId="{643112FE-7E48-43A1-80AC-F25CBD21383D}" type="pres">
      <dgm:prSet presAssocID="{38B4C78D-8343-49DD-9EEF-F0660166BC5F}" presName="rootText" presStyleLbl="node3" presStyleIdx="5" presStyleCnt="6">
        <dgm:presLayoutVars>
          <dgm:chPref val="3"/>
        </dgm:presLayoutVars>
      </dgm:prSet>
      <dgm:spPr/>
    </dgm:pt>
    <dgm:pt modelId="{2A2FA917-7FE2-4D07-A0DE-3AC79AE5F173}" type="pres">
      <dgm:prSet presAssocID="{38B4C78D-8343-49DD-9EEF-F0660166BC5F}" presName="rootConnector" presStyleLbl="node3" presStyleIdx="5" presStyleCnt="6"/>
      <dgm:spPr/>
    </dgm:pt>
    <dgm:pt modelId="{A13D471A-EDAB-4ED8-BF9F-C260AD3AE546}" type="pres">
      <dgm:prSet presAssocID="{38B4C78D-8343-49DD-9EEF-F0660166BC5F}" presName="hierChild4" presStyleCnt="0"/>
      <dgm:spPr/>
    </dgm:pt>
    <dgm:pt modelId="{C4F2E8D4-E330-49E9-A425-842D2645FD92}" type="pres">
      <dgm:prSet presAssocID="{38B4C78D-8343-49DD-9EEF-F0660166BC5F}" presName="hierChild5" presStyleCnt="0"/>
      <dgm:spPr/>
    </dgm:pt>
    <dgm:pt modelId="{80772674-3C48-49E9-8F57-DC5BA2D9D833}" type="pres">
      <dgm:prSet presAssocID="{B03E5EC7-B622-4B3D-A0C6-7E2C5082D4D5}" presName="hierChild5" presStyleCnt="0"/>
      <dgm:spPr/>
    </dgm:pt>
    <dgm:pt modelId="{1F8CD998-48BB-4BAE-95B4-CA643CE9F425}" type="pres">
      <dgm:prSet presAssocID="{B97595C9-50AB-4C14-8751-D09424CC270F}" presName="hierChild3" presStyleCnt="0"/>
      <dgm:spPr/>
    </dgm:pt>
  </dgm:ptLst>
  <dgm:cxnLst>
    <dgm:cxn modelId="{0DA86500-158D-4C8B-820E-1580A61E0068}" type="presOf" srcId="{BB4A3A44-897A-4E2E-9C4A-C2A8299193A2}" destId="{C39B0600-4F20-46C4-B5FD-06773381E458}" srcOrd="0" destOrd="0" presId="urn:microsoft.com/office/officeart/2005/8/layout/orgChart1"/>
    <dgm:cxn modelId="{C9B40101-CE78-4AF4-9C34-4360A253630E}" srcId="{B03E5EC7-B622-4B3D-A0C6-7E2C5082D4D5}" destId="{31EAA83A-9707-4C9B-A1BB-D3A1F35F0163}" srcOrd="0" destOrd="0" parTransId="{AFF8B494-8620-4C33-8421-69C1845A5EAD}" sibTransId="{681100C2-6129-40E1-B61A-B45AEACF0B15}"/>
    <dgm:cxn modelId="{AD4EAC13-9898-4C78-916E-30611CE215E0}" type="presOf" srcId="{1B3E837F-9C15-4219-8C7D-1F7892209FF4}" destId="{D108BD19-EFB7-40D0-B0E3-01E1DCC35E5D}" srcOrd="1" destOrd="0" presId="urn:microsoft.com/office/officeart/2005/8/layout/orgChart1"/>
    <dgm:cxn modelId="{E4EFFE17-56AE-4B5F-9F3E-2E4272A6E3C9}" type="presOf" srcId="{7A657F3D-F131-45AA-A2BA-CA7CB8ABE20E}" destId="{845E33B9-670A-4ECA-9B1C-B2DCACBE7633}" srcOrd="1" destOrd="0" presId="urn:microsoft.com/office/officeart/2005/8/layout/orgChart1"/>
    <dgm:cxn modelId="{8B0D981C-73EF-431D-9EE3-9BFED8D1DA78}" type="presOf" srcId="{5F7BDDF4-4D6F-4D12-84AC-0BE0F5B279F0}" destId="{8DCC4320-4AAF-45DC-A69F-B27F1CB13081}" srcOrd="1" destOrd="0" presId="urn:microsoft.com/office/officeart/2005/8/layout/orgChart1"/>
    <dgm:cxn modelId="{7141CF1E-43C0-4C57-BE70-8A5EF0F10995}" type="presOf" srcId="{31EAA83A-9707-4C9B-A1BB-D3A1F35F0163}" destId="{D0CC4628-A49C-48B9-9EA2-07F02539AAD0}" srcOrd="1" destOrd="0" presId="urn:microsoft.com/office/officeart/2005/8/layout/orgChart1"/>
    <dgm:cxn modelId="{4E04BA22-027A-4E17-8A42-11FE11AB6511}" srcId="{B03E5EC7-B622-4B3D-A0C6-7E2C5082D4D5}" destId="{38B4C78D-8343-49DD-9EEF-F0660166BC5F}" srcOrd="2" destOrd="0" parTransId="{E94478C5-0C2B-42AC-8A01-75A09FD83F6F}" sibTransId="{615EB683-D29A-419F-A02E-62059B328DC3}"/>
    <dgm:cxn modelId="{71E93127-A0B7-4723-A46D-9F1326D36F01}" srcId="{B97595C9-50AB-4C14-8751-D09424CC270F}" destId="{1B3E837F-9C15-4219-8C7D-1F7892209FF4}" srcOrd="0" destOrd="0" parTransId="{0B1AAB99-3432-438F-8CAD-EBE19C1D80CC}" sibTransId="{B5730641-A63A-4901-8314-67D9C1AF096B}"/>
    <dgm:cxn modelId="{2E0C1E38-4EA7-4ED0-90E8-9618C68F1ABA}" type="presOf" srcId="{B03E5EC7-B622-4B3D-A0C6-7E2C5082D4D5}" destId="{A474F6B8-1CB7-479E-911A-6D89B409892B}" srcOrd="1" destOrd="0" presId="urn:microsoft.com/office/officeart/2005/8/layout/orgChart1"/>
    <dgm:cxn modelId="{68F07538-DEAB-4386-8E97-E380476DD6A6}" type="presOf" srcId="{51109C5B-484F-41E9-99B5-401B7AE50D7F}" destId="{E1D312A7-7475-41ED-9E76-DE71569BB961}" srcOrd="0" destOrd="0" presId="urn:microsoft.com/office/officeart/2005/8/layout/orgChart1"/>
    <dgm:cxn modelId="{073A026B-C932-4ADC-8F22-37DB93E5E296}" type="presOf" srcId="{EF05D5E5-BC6D-43E4-8499-050F92B026C6}" destId="{9C048C75-3853-4FA0-9F22-8E114FCEBE41}" srcOrd="1" destOrd="0" presId="urn:microsoft.com/office/officeart/2005/8/layout/orgChart1"/>
    <dgm:cxn modelId="{6836CD6D-7586-4BCC-98D7-4EF0F04190BD}" type="presOf" srcId="{5F7BDDF4-4D6F-4D12-84AC-0BE0F5B279F0}" destId="{BDE539B9-DDC0-4D32-8AC2-7E89ADBE7812}" srcOrd="0" destOrd="0" presId="urn:microsoft.com/office/officeart/2005/8/layout/orgChart1"/>
    <dgm:cxn modelId="{EDEEBA71-A97B-463D-9395-D1ACD52E8F36}" type="presOf" srcId="{B97595C9-50AB-4C14-8751-D09424CC270F}" destId="{B2BE2DFE-509B-473C-8496-368B197474D7}" srcOrd="1" destOrd="0" presId="urn:microsoft.com/office/officeart/2005/8/layout/orgChart1"/>
    <dgm:cxn modelId="{36AD2354-5203-4358-B3F7-2702A69DD29E}" type="presOf" srcId="{F1CF1B0C-1E24-4647-9315-14CF8CBD09CE}" destId="{728F7136-CC4A-4408-A07B-CEEADCDB1E72}" srcOrd="0" destOrd="0" presId="urn:microsoft.com/office/officeart/2005/8/layout/orgChart1"/>
    <dgm:cxn modelId="{4E4C6175-8F4E-46E3-B4BF-DCB3CE8EC8E9}" srcId="{B03E5EC7-B622-4B3D-A0C6-7E2C5082D4D5}" destId="{84C020CB-8B9C-443D-AAF2-CCFE4FA6CA38}" srcOrd="1" destOrd="0" parTransId="{BB4A3A44-897A-4E2E-9C4A-C2A8299193A2}" sibTransId="{AB1B233A-0C02-4270-BA6C-51C48098D5E6}"/>
    <dgm:cxn modelId="{E29C4858-8FA1-4D16-9958-A07168881DF3}" srcId="{B97595C9-50AB-4C14-8751-D09424CC270F}" destId="{B03E5EC7-B622-4B3D-A0C6-7E2C5082D4D5}" srcOrd="1" destOrd="0" parTransId="{F1CF1B0C-1E24-4647-9315-14CF8CBD09CE}" sibTransId="{36E97F62-B6A7-4D67-9293-59405B795292}"/>
    <dgm:cxn modelId="{CCB0335A-723B-4DB0-9FDD-42ED9DDE3674}" srcId="{1B3E837F-9C15-4219-8C7D-1F7892209FF4}" destId="{7A657F3D-F131-45AA-A2BA-CA7CB8ABE20E}" srcOrd="1" destOrd="0" parTransId="{C5517DD4-E85E-42A2-A1BE-ACA002706BE5}" sibTransId="{29AC063A-0FB4-4D38-BFC3-F8EA6AAE2701}"/>
    <dgm:cxn modelId="{50E86D7B-21E2-4178-8F28-4BB7AF735C90}" type="presOf" srcId="{AFF8B494-8620-4C33-8421-69C1845A5EAD}" destId="{03BB1FF0-9428-4E9E-AE42-0F07BE3DBB7D}" srcOrd="0" destOrd="0" presId="urn:microsoft.com/office/officeart/2005/8/layout/orgChart1"/>
    <dgm:cxn modelId="{27B01888-BDA3-4ECF-928F-6FBFF69D468F}" type="presOf" srcId="{1B3E837F-9C15-4219-8C7D-1F7892209FF4}" destId="{94C7AE00-52D8-4103-A574-C33EB145768C}" srcOrd="0" destOrd="0" presId="urn:microsoft.com/office/officeart/2005/8/layout/orgChart1"/>
    <dgm:cxn modelId="{7B9E9F8A-7D89-4F83-BDA2-6E91C763CE25}" srcId="{1B3E837F-9C15-4219-8C7D-1F7892209FF4}" destId="{5F7BDDF4-4D6F-4D12-84AC-0BE0F5B279F0}" srcOrd="0" destOrd="0" parTransId="{378994D9-FE2F-4F87-9F43-818BF39833C0}" sibTransId="{33DA81A9-3AD2-4E16-89C9-B04597F4D607}"/>
    <dgm:cxn modelId="{90B2BD8B-C2F1-4639-B65F-67C767783FA4}" type="presOf" srcId="{38B4C78D-8343-49DD-9EEF-F0660166BC5F}" destId="{2A2FA917-7FE2-4D07-A0DE-3AC79AE5F173}" srcOrd="1" destOrd="0" presId="urn:microsoft.com/office/officeart/2005/8/layout/orgChart1"/>
    <dgm:cxn modelId="{8264C391-269C-4CB5-AAE8-20463EFEDEE4}" type="presOf" srcId="{EF05D5E5-BC6D-43E4-8499-050F92B026C6}" destId="{DA7ECF84-BFC9-4502-9300-9AA8372D6763}" srcOrd="0" destOrd="0" presId="urn:microsoft.com/office/officeart/2005/8/layout/orgChart1"/>
    <dgm:cxn modelId="{88750899-E73F-4B9A-A130-B3883E41493A}" type="presOf" srcId="{31EAA83A-9707-4C9B-A1BB-D3A1F35F0163}" destId="{E58FA3E3-AC9D-4DBE-9D4F-F097CE2199EF}" srcOrd="0" destOrd="0" presId="urn:microsoft.com/office/officeart/2005/8/layout/orgChart1"/>
    <dgm:cxn modelId="{A206F39A-2C49-4426-BF1C-E052AEE8DEDC}" type="presOf" srcId="{C5517DD4-E85E-42A2-A1BE-ACA002706BE5}" destId="{5E866081-612E-4946-AFEE-D4F8EFC02ACE}" srcOrd="0" destOrd="0" presId="urn:microsoft.com/office/officeart/2005/8/layout/orgChart1"/>
    <dgm:cxn modelId="{C6D057A7-D5DB-4A2D-9550-DE6657623603}" type="presOf" srcId="{84C020CB-8B9C-443D-AAF2-CCFE4FA6CA38}" destId="{BA4FC1FE-5C50-4698-8079-6AA2543845C0}" srcOrd="0" destOrd="0" presId="urn:microsoft.com/office/officeart/2005/8/layout/orgChart1"/>
    <dgm:cxn modelId="{1C9685A8-3E92-46F6-A5DB-F734C15603A2}" srcId="{51109C5B-484F-41E9-99B5-401B7AE50D7F}" destId="{B97595C9-50AB-4C14-8751-D09424CC270F}" srcOrd="0" destOrd="0" parTransId="{06063649-975E-4ACE-90D4-50E5827323C8}" sibTransId="{26503559-7AF9-4B09-87FF-6D25F7BEE23D}"/>
    <dgm:cxn modelId="{B03343B0-77DB-45C5-8569-17DF13A899F0}" type="presOf" srcId="{B03E5EC7-B622-4B3D-A0C6-7E2C5082D4D5}" destId="{73503D58-5207-427F-BAA7-C8A66526FEF6}" srcOrd="0" destOrd="0" presId="urn:microsoft.com/office/officeart/2005/8/layout/orgChart1"/>
    <dgm:cxn modelId="{428AF6B2-FED4-4F73-A30C-7344C8C67353}" type="presOf" srcId="{0B1AAB99-3432-438F-8CAD-EBE19C1D80CC}" destId="{FDB8B193-5CAF-4478-826B-6544893A0858}" srcOrd="0" destOrd="0" presId="urn:microsoft.com/office/officeart/2005/8/layout/orgChart1"/>
    <dgm:cxn modelId="{216D23B8-9E0B-4CD2-97AB-A730B58013C1}" srcId="{1B3E837F-9C15-4219-8C7D-1F7892209FF4}" destId="{EF05D5E5-BC6D-43E4-8499-050F92B026C6}" srcOrd="2" destOrd="0" parTransId="{DB90B58D-BA2F-4AF1-9C10-89C80A3B16B2}" sibTransId="{AC6417B7-FAA6-4F72-A55F-4B4C8335952F}"/>
    <dgm:cxn modelId="{430B0DC7-CEA1-4D06-8B4C-095565FDA3CF}" type="presOf" srcId="{E94478C5-0C2B-42AC-8A01-75A09FD83F6F}" destId="{1208BAF1-9D41-40B3-A508-E786DECDD7C7}" srcOrd="0" destOrd="0" presId="urn:microsoft.com/office/officeart/2005/8/layout/orgChart1"/>
    <dgm:cxn modelId="{40227BC8-2D7B-44CA-AE0C-5162B9FCCBE1}" type="presOf" srcId="{DB90B58D-BA2F-4AF1-9C10-89C80A3B16B2}" destId="{9FB2560D-23F5-4572-B8B7-481BB6D583E6}" srcOrd="0" destOrd="0" presId="urn:microsoft.com/office/officeart/2005/8/layout/orgChart1"/>
    <dgm:cxn modelId="{565558DA-32A7-4E74-BDDC-B9667DB79979}" type="presOf" srcId="{84C020CB-8B9C-443D-AAF2-CCFE4FA6CA38}" destId="{9DFA0F82-5D4F-481D-A613-69C33D5EFE89}" srcOrd="1" destOrd="0" presId="urn:microsoft.com/office/officeart/2005/8/layout/orgChart1"/>
    <dgm:cxn modelId="{309BBAE7-932B-48FC-A0A6-4C66256F0C77}" type="presOf" srcId="{378994D9-FE2F-4F87-9F43-818BF39833C0}" destId="{3A71DCD6-36D2-4109-A28C-45ABE6FFCCBE}" srcOrd="0" destOrd="0" presId="urn:microsoft.com/office/officeart/2005/8/layout/orgChart1"/>
    <dgm:cxn modelId="{B5AB0EE9-574F-455E-B5EB-6C7023799D2B}" type="presOf" srcId="{38B4C78D-8343-49DD-9EEF-F0660166BC5F}" destId="{643112FE-7E48-43A1-80AC-F25CBD21383D}" srcOrd="0" destOrd="0" presId="urn:microsoft.com/office/officeart/2005/8/layout/orgChart1"/>
    <dgm:cxn modelId="{375786ED-A2E6-4F0F-89BC-68B7834FCD49}" type="presOf" srcId="{B97595C9-50AB-4C14-8751-D09424CC270F}" destId="{755B7446-7882-466A-80FA-9C209338B013}" srcOrd="0" destOrd="0" presId="urn:microsoft.com/office/officeart/2005/8/layout/orgChart1"/>
    <dgm:cxn modelId="{777F3FF5-5E76-49C5-9CEE-5B2240774320}" type="presOf" srcId="{7A657F3D-F131-45AA-A2BA-CA7CB8ABE20E}" destId="{61F062AB-8802-4105-B516-7D1F360E836C}" srcOrd="0" destOrd="0" presId="urn:microsoft.com/office/officeart/2005/8/layout/orgChart1"/>
    <dgm:cxn modelId="{0F6A58D4-6B31-40B7-857C-D9B40FE87AEF}" type="presParOf" srcId="{E1D312A7-7475-41ED-9E76-DE71569BB961}" destId="{E6566367-8F88-4783-AD65-A214B3A3164A}" srcOrd="0" destOrd="0" presId="urn:microsoft.com/office/officeart/2005/8/layout/orgChart1"/>
    <dgm:cxn modelId="{2F774180-8C57-4D23-BDA0-C4E6FA8EB584}" type="presParOf" srcId="{E6566367-8F88-4783-AD65-A214B3A3164A}" destId="{D79CC026-A20D-4639-A5AE-AD1AE8252632}" srcOrd="0" destOrd="0" presId="urn:microsoft.com/office/officeart/2005/8/layout/orgChart1"/>
    <dgm:cxn modelId="{55787211-A11C-4B91-8F11-5C9716445AB7}" type="presParOf" srcId="{D79CC026-A20D-4639-A5AE-AD1AE8252632}" destId="{755B7446-7882-466A-80FA-9C209338B013}" srcOrd="0" destOrd="0" presId="urn:microsoft.com/office/officeart/2005/8/layout/orgChart1"/>
    <dgm:cxn modelId="{1825289A-1C52-4093-B7DB-F8754DDD8A4F}" type="presParOf" srcId="{D79CC026-A20D-4639-A5AE-AD1AE8252632}" destId="{B2BE2DFE-509B-473C-8496-368B197474D7}" srcOrd="1" destOrd="0" presId="urn:microsoft.com/office/officeart/2005/8/layout/orgChart1"/>
    <dgm:cxn modelId="{E6DB5FCB-5EEB-453F-B404-2B77F661B4FE}" type="presParOf" srcId="{E6566367-8F88-4783-AD65-A214B3A3164A}" destId="{4B7275B4-9FE7-466D-A51F-34895877678F}" srcOrd="1" destOrd="0" presId="urn:microsoft.com/office/officeart/2005/8/layout/orgChart1"/>
    <dgm:cxn modelId="{C642352C-6D07-4F11-AA20-955C9E0E4E80}" type="presParOf" srcId="{4B7275B4-9FE7-466D-A51F-34895877678F}" destId="{FDB8B193-5CAF-4478-826B-6544893A0858}" srcOrd="0" destOrd="0" presId="urn:microsoft.com/office/officeart/2005/8/layout/orgChart1"/>
    <dgm:cxn modelId="{EAA2FF83-FA96-4FD6-A746-87590A11B409}" type="presParOf" srcId="{4B7275B4-9FE7-466D-A51F-34895877678F}" destId="{AA01B4BB-0488-4048-BC75-E33747676015}" srcOrd="1" destOrd="0" presId="urn:microsoft.com/office/officeart/2005/8/layout/orgChart1"/>
    <dgm:cxn modelId="{223FB312-DDFB-4A67-B81B-BE61B29A0604}" type="presParOf" srcId="{AA01B4BB-0488-4048-BC75-E33747676015}" destId="{4F41183C-246A-428A-BBB6-EB8E2732BEB5}" srcOrd="0" destOrd="0" presId="urn:microsoft.com/office/officeart/2005/8/layout/orgChart1"/>
    <dgm:cxn modelId="{B06560BF-0391-4105-A743-6058B24FA109}" type="presParOf" srcId="{4F41183C-246A-428A-BBB6-EB8E2732BEB5}" destId="{94C7AE00-52D8-4103-A574-C33EB145768C}" srcOrd="0" destOrd="0" presId="urn:microsoft.com/office/officeart/2005/8/layout/orgChart1"/>
    <dgm:cxn modelId="{71170BEA-09F5-49D3-BBC2-1B55726DC45B}" type="presParOf" srcId="{4F41183C-246A-428A-BBB6-EB8E2732BEB5}" destId="{D108BD19-EFB7-40D0-B0E3-01E1DCC35E5D}" srcOrd="1" destOrd="0" presId="urn:microsoft.com/office/officeart/2005/8/layout/orgChart1"/>
    <dgm:cxn modelId="{5125E495-8294-49E5-9117-CE44FD917C3F}" type="presParOf" srcId="{AA01B4BB-0488-4048-BC75-E33747676015}" destId="{7F5B14A1-57E4-4F6C-8B0A-0E6E91BBCBF5}" srcOrd="1" destOrd="0" presId="urn:microsoft.com/office/officeart/2005/8/layout/orgChart1"/>
    <dgm:cxn modelId="{4D916E70-8D5F-4F98-B93D-6727CBE9EF53}" type="presParOf" srcId="{7F5B14A1-57E4-4F6C-8B0A-0E6E91BBCBF5}" destId="{3A71DCD6-36D2-4109-A28C-45ABE6FFCCBE}" srcOrd="0" destOrd="0" presId="urn:microsoft.com/office/officeart/2005/8/layout/orgChart1"/>
    <dgm:cxn modelId="{73866A84-DB94-429B-80E4-888E0F1A5E7D}" type="presParOf" srcId="{7F5B14A1-57E4-4F6C-8B0A-0E6E91BBCBF5}" destId="{D0EF03BC-B0FF-472B-83F3-CD1F5E2C5ACF}" srcOrd="1" destOrd="0" presId="urn:microsoft.com/office/officeart/2005/8/layout/orgChart1"/>
    <dgm:cxn modelId="{7A703A1D-5D65-4158-9534-F89EEE3A1C9B}" type="presParOf" srcId="{D0EF03BC-B0FF-472B-83F3-CD1F5E2C5ACF}" destId="{B0786560-7B64-4F9D-837C-C4299B1E2EA4}" srcOrd="0" destOrd="0" presId="urn:microsoft.com/office/officeart/2005/8/layout/orgChart1"/>
    <dgm:cxn modelId="{E97F1C6E-C4EF-4DC4-9AB5-6E4FF6C7773A}" type="presParOf" srcId="{B0786560-7B64-4F9D-837C-C4299B1E2EA4}" destId="{BDE539B9-DDC0-4D32-8AC2-7E89ADBE7812}" srcOrd="0" destOrd="0" presId="urn:microsoft.com/office/officeart/2005/8/layout/orgChart1"/>
    <dgm:cxn modelId="{0B88285F-694F-4AFB-AA49-885D361E30AD}" type="presParOf" srcId="{B0786560-7B64-4F9D-837C-C4299B1E2EA4}" destId="{8DCC4320-4AAF-45DC-A69F-B27F1CB13081}" srcOrd="1" destOrd="0" presId="urn:microsoft.com/office/officeart/2005/8/layout/orgChart1"/>
    <dgm:cxn modelId="{3814D52F-4C44-4838-B1C6-010F35E83F97}" type="presParOf" srcId="{D0EF03BC-B0FF-472B-83F3-CD1F5E2C5ACF}" destId="{CD2DC3B5-4E15-45C4-BC29-17B512B03266}" srcOrd="1" destOrd="0" presId="urn:microsoft.com/office/officeart/2005/8/layout/orgChart1"/>
    <dgm:cxn modelId="{2F1BD47B-5B2B-4B22-B952-A862D29DB756}" type="presParOf" srcId="{D0EF03BC-B0FF-472B-83F3-CD1F5E2C5ACF}" destId="{22F39DAD-258F-4F69-B7AD-43C2DAF767F1}" srcOrd="2" destOrd="0" presId="urn:microsoft.com/office/officeart/2005/8/layout/orgChart1"/>
    <dgm:cxn modelId="{300579FD-DA06-4B64-891B-8521151AA64C}" type="presParOf" srcId="{7F5B14A1-57E4-4F6C-8B0A-0E6E91BBCBF5}" destId="{5E866081-612E-4946-AFEE-D4F8EFC02ACE}" srcOrd="2" destOrd="0" presId="urn:microsoft.com/office/officeart/2005/8/layout/orgChart1"/>
    <dgm:cxn modelId="{D203B825-A283-4F30-8CDC-2738ADF7DD5B}" type="presParOf" srcId="{7F5B14A1-57E4-4F6C-8B0A-0E6E91BBCBF5}" destId="{68E9491F-BD84-43AB-830E-3A5442BCAF56}" srcOrd="3" destOrd="0" presId="urn:microsoft.com/office/officeart/2005/8/layout/orgChart1"/>
    <dgm:cxn modelId="{6B252E37-47F6-4959-AFFD-C641782CC618}" type="presParOf" srcId="{68E9491F-BD84-43AB-830E-3A5442BCAF56}" destId="{3F0E3D73-507C-4B9E-A899-13CBE56513BE}" srcOrd="0" destOrd="0" presId="urn:microsoft.com/office/officeart/2005/8/layout/orgChart1"/>
    <dgm:cxn modelId="{CFA17F7E-2C70-40DD-826E-324CF450360B}" type="presParOf" srcId="{3F0E3D73-507C-4B9E-A899-13CBE56513BE}" destId="{61F062AB-8802-4105-B516-7D1F360E836C}" srcOrd="0" destOrd="0" presId="urn:microsoft.com/office/officeart/2005/8/layout/orgChart1"/>
    <dgm:cxn modelId="{3C91E4A2-A9F4-4494-805B-AE52A46296F3}" type="presParOf" srcId="{3F0E3D73-507C-4B9E-A899-13CBE56513BE}" destId="{845E33B9-670A-4ECA-9B1C-B2DCACBE7633}" srcOrd="1" destOrd="0" presId="urn:microsoft.com/office/officeart/2005/8/layout/orgChart1"/>
    <dgm:cxn modelId="{02882ADF-9A1B-4751-9337-FAFD859D28B2}" type="presParOf" srcId="{68E9491F-BD84-43AB-830E-3A5442BCAF56}" destId="{9A6699F8-6DB2-4650-9F3F-21BF2E83BA34}" srcOrd="1" destOrd="0" presId="urn:microsoft.com/office/officeart/2005/8/layout/orgChart1"/>
    <dgm:cxn modelId="{7772D9C2-25EB-462C-8C4A-0EC09E341B3E}" type="presParOf" srcId="{68E9491F-BD84-43AB-830E-3A5442BCAF56}" destId="{533F2FCA-1CEE-4ABB-B564-2A7FFB01A3C8}" srcOrd="2" destOrd="0" presId="urn:microsoft.com/office/officeart/2005/8/layout/orgChart1"/>
    <dgm:cxn modelId="{29E81F4B-01EA-43EB-908D-F9F18EF514DA}" type="presParOf" srcId="{7F5B14A1-57E4-4F6C-8B0A-0E6E91BBCBF5}" destId="{9FB2560D-23F5-4572-B8B7-481BB6D583E6}" srcOrd="4" destOrd="0" presId="urn:microsoft.com/office/officeart/2005/8/layout/orgChart1"/>
    <dgm:cxn modelId="{F6536917-BBBD-43BC-85A5-E485C02AD2A6}" type="presParOf" srcId="{7F5B14A1-57E4-4F6C-8B0A-0E6E91BBCBF5}" destId="{FC7A08E8-41DD-4636-9DC0-BBD7B4B2452C}" srcOrd="5" destOrd="0" presId="urn:microsoft.com/office/officeart/2005/8/layout/orgChart1"/>
    <dgm:cxn modelId="{ED6560A7-2C81-4726-A76F-304CEE197896}" type="presParOf" srcId="{FC7A08E8-41DD-4636-9DC0-BBD7B4B2452C}" destId="{A3742123-37FF-4E88-B0D1-B0572ABF8FFF}" srcOrd="0" destOrd="0" presId="urn:microsoft.com/office/officeart/2005/8/layout/orgChart1"/>
    <dgm:cxn modelId="{EF836C20-63F5-4DFC-B659-D0CEFB9FF3A1}" type="presParOf" srcId="{A3742123-37FF-4E88-B0D1-B0572ABF8FFF}" destId="{DA7ECF84-BFC9-4502-9300-9AA8372D6763}" srcOrd="0" destOrd="0" presId="urn:microsoft.com/office/officeart/2005/8/layout/orgChart1"/>
    <dgm:cxn modelId="{0A3F82CB-14CE-46A8-8C8E-F0B7C9B67643}" type="presParOf" srcId="{A3742123-37FF-4E88-B0D1-B0572ABF8FFF}" destId="{9C048C75-3853-4FA0-9F22-8E114FCEBE41}" srcOrd="1" destOrd="0" presId="urn:microsoft.com/office/officeart/2005/8/layout/orgChart1"/>
    <dgm:cxn modelId="{17282C98-3280-4DBB-A216-43DCF031F38D}" type="presParOf" srcId="{FC7A08E8-41DD-4636-9DC0-BBD7B4B2452C}" destId="{CD0331F2-C21E-4F2E-A128-D83A0A87D3A1}" srcOrd="1" destOrd="0" presId="urn:microsoft.com/office/officeart/2005/8/layout/orgChart1"/>
    <dgm:cxn modelId="{6EBACC22-CD73-4239-95C3-F0B4D974D3B1}" type="presParOf" srcId="{FC7A08E8-41DD-4636-9DC0-BBD7B4B2452C}" destId="{08D1C8A8-88A5-4E4C-99B5-FB670AF1BF30}" srcOrd="2" destOrd="0" presId="urn:microsoft.com/office/officeart/2005/8/layout/orgChart1"/>
    <dgm:cxn modelId="{394FDBA1-0790-48AC-9F24-56B533106B67}" type="presParOf" srcId="{AA01B4BB-0488-4048-BC75-E33747676015}" destId="{A2783EC5-DE6C-466B-9CAB-50F5798F9BF4}" srcOrd="2" destOrd="0" presId="urn:microsoft.com/office/officeart/2005/8/layout/orgChart1"/>
    <dgm:cxn modelId="{13024A20-EF6A-442E-8482-01DABE5F071E}" type="presParOf" srcId="{4B7275B4-9FE7-466D-A51F-34895877678F}" destId="{728F7136-CC4A-4408-A07B-CEEADCDB1E72}" srcOrd="2" destOrd="0" presId="urn:microsoft.com/office/officeart/2005/8/layout/orgChart1"/>
    <dgm:cxn modelId="{985D06E5-1A50-497E-9AF3-2F029F600558}" type="presParOf" srcId="{4B7275B4-9FE7-466D-A51F-34895877678F}" destId="{A7B37B6F-5A40-42AC-BD5D-58538F99608B}" srcOrd="3" destOrd="0" presId="urn:microsoft.com/office/officeart/2005/8/layout/orgChart1"/>
    <dgm:cxn modelId="{DBD4CACF-7400-477E-B236-3929A64A33E7}" type="presParOf" srcId="{A7B37B6F-5A40-42AC-BD5D-58538F99608B}" destId="{3ACA7A76-6B6B-4848-98D8-47234D48DE7F}" srcOrd="0" destOrd="0" presId="urn:microsoft.com/office/officeart/2005/8/layout/orgChart1"/>
    <dgm:cxn modelId="{D52A2DE6-7F8B-4925-BE99-A65AC03085E2}" type="presParOf" srcId="{3ACA7A76-6B6B-4848-98D8-47234D48DE7F}" destId="{73503D58-5207-427F-BAA7-C8A66526FEF6}" srcOrd="0" destOrd="0" presId="urn:microsoft.com/office/officeart/2005/8/layout/orgChart1"/>
    <dgm:cxn modelId="{8FC56FBB-FEE5-493E-8B01-E3D22D728B1D}" type="presParOf" srcId="{3ACA7A76-6B6B-4848-98D8-47234D48DE7F}" destId="{A474F6B8-1CB7-479E-911A-6D89B409892B}" srcOrd="1" destOrd="0" presId="urn:microsoft.com/office/officeart/2005/8/layout/orgChart1"/>
    <dgm:cxn modelId="{0B4E9734-C3ED-4BC0-8E3E-A74563A25F76}" type="presParOf" srcId="{A7B37B6F-5A40-42AC-BD5D-58538F99608B}" destId="{6143AB1D-BBC0-4058-A76B-0EAF98647BBC}" srcOrd="1" destOrd="0" presId="urn:microsoft.com/office/officeart/2005/8/layout/orgChart1"/>
    <dgm:cxn modelId="{25BD50A2-379D-477C-B4E2-1B32080E23F4}" type="presParOf" srcId="{6143AB1D-BBC0-4058-A76B-0EAF98647BBC}" destId="{03BB1FF0-9428-4E9E-AE42-0F07BE3DBB7D}" srcOrd="0" destOrd="0" presId="urn:microsoft.com/office/officeart/2005/8/layout/orgChart1"/>
    <dgm:cxn modelId="{3480B36A-E17E-4D9B-A370-EAC8352330D5}" type="presParOf" srcId="{6143AB1D-BBC0-4058-A76B-0EAF98647BBC}" destId="{60E1C475-6C81-4199-8307-FD178C7D1996}" srcOrd="1" destOrd="0" presId="urn:microsoft.com/office/officeart/2005/8/layout/orgChart1"/>
    <dgm:cxn modelId="{E416E0DD-8B75-47C4-9E83-A74AA8BF93EE}" type="presParOf" srcId="{60E1C475-6C81-4199-8307-FD178C7D1996}" destId="{EA41726D-80C0-49E4-B579-C318257B863A}" srcOrd="0" destOrd="0" presId="urn:microsoft.com/office/officeart/2005/8/layout/orgChart1"/>
    <dgm:cxn modelId="{58F6DFEE-D46A-45BA-B6E3-DD135366DCDB}" type="presParOf" srcId="{EA41726D-80C0-49E4-B579-C318257B863A}" destId="{E58FA3E3-AC9D-4DBE-9D4F-F097CE2199EF}" srcOrd="0" destOrd="0" presId="urn:microsoft.com/office/officeart/2005/8/layout/orgChart1"/>
    <dgm:cxn modelId="{3BC08FB6-45FC-4FF1-9ADA-3D876EAA5410}" type="presParOf" srcId="{EA41726D-80C0-49E4-B579-C318257B863A}" destId="{D0CC4628-A49C-48B9-9EA2-07F02539AAD0}" srcOrd="1" destOrd="0" presId="urn:microsoft.com/office/officeart/2005/8/layout/orgChart1"/>
    <dgm:cxn modelId="{2A754E41-C12E-4822-8DA5-8328315BB16E}" type="presParOf" srcId="{60E1C475-6C81-4199-8307-FD178C7D1996}" destId="{38F0BE4A-2589-4FA4-8B29-DFF8A8D23281}" srcOrd="1" destOrd="0" presId="urn:microsoft.com/office/officeart/2005/8/layout/orgChart1"/>
    <dgm:cxn modelId="{330EF13F-2945-432F-AA11-2CAF3E1DF9C6}" type="presParOf" srcId="{60E1C475-6C81-4199-8307-FD178C7D1996}" destId="{0412B72F-ED0A-4DD0-9743-BECC67254D6D}" srcOrd="2" destOrd="0" presId="urn:microsoft.com/office/officeart/2005/8/layout/orgChart1"/>
    <dgm:cxn modelId="{16812973-93D0-42CF-9B8F-221C6F1AE4A2}" type="presParOf" srcId="{6143AB1D-BBC0-4058-A76B-0EAF98647BBC}" destId="{C39B0600-4F20-46C4-B5FD-06773381E458}" srcOrd="2" destOrd="0" presId="urn:microsoft.com/office/officeart/2005/8/layout/orgChart1"/>
    <dgm:cxn modelId="{36EA0C16-629A-457B-BED8-1D9391E3D45C}" type="presParOf" srcId="{6143AB1D-BBC0-4058-A76B-0EAF98647BBC}" destId="{81086E22-31E0-44FA-B3B8-5CFC6BF91503}" srcOrd="3" destOrd="0" presId="urn:microsoft.com/office/officeart/2005/8/layout/orgChart1"/>
    <dgm:cxn modelId="{E44DA4C1-676C-47BF-968E-75C5DA543EED}" type="presParOf" srcId="{81086E22-31E0-44FA-B3B8-5CFC6BF91503}" destId="{FECA7182-0DB7-43B5-87F5-AB8082C6F8E9}" srcOrd="0" destOrd="0" presId="urn:microsoft.com/office/officeart/2005/8/layout/orgChart1"/>
    <dgm:cxn modelId="{628E3AB0-F77D-4C63-90B5-2D9636E5D5F0}" type="presParOf" srcId="{FECA7182-0DB7-43B5-87F5-AB8082C6F8E9}" destId="{BA4FC1FE-5C50-4698-8079-6AA2543845C0}" srcOrd="0" destOrd="0" presId="urn:microsoft.com/office/officeart/2005/8/layout/orgChart1"/>
    <dgm:cxn modelId="{F7A1C315-9475-47BB-8C1D-C0C4133E0DAB}" type="presParOf" srcId="{FECA7182-0DB7-43B5-87F5-AB8082C6F8E9}" destId="{9DFA0F82-5D4F-481D-A613-69C33D5EFE89}" srcOrd="1" destOrd="0" presId="urn:microsoft.com/office/officeart/2005/8/layout/orgChart1"/>
    <dgm:cxn modelId="{6CB5AEDF-3CB1-4EE4-8B1B-8E41E85DC663}" type="presParOf" srcId="{81086E22-31E0-44FA-B3B8-5CFC6BF91503}" destId="{BF7710D0-B5C9-4096-966D-C0714A7E3DD9}" srcOrd="1" destOrd="0" presId="urn:microsoft.com/office/officeart/2005/8/layout/orgChart1"/>
    <dgm:cxn modelId="{F5CB5049-8C6C-42C7-B94A-B85078532D8E}" type="presParOf" srcId="{81086E22-31E0-44FA-B3B8-5CFC6BF91503}" destId="{7D2D8920-701A-47C5-85CB-538985669EE3}" srcOrd="2" destOrd="0" presId="urn:microsoft.com/office/officeart/2005/8/layout/orgChart1"/>
    <dgm:cxn modelId="{D9AC03E7-5879-4E70-85E7-92D80C906608}" type="presParOf" srcId="{6143AB1D-BBC0-4058-A76B-0EAF98647BBC}" destId="{1208BAF1-9D41-40B3-A508-E786DECDD7C7}" srcOrd="4" destOrd="0" presId="urn:microsoft.com/office/officeart/2005/8/layout/orgChart1"/>
    <dgm:cxn modelId="{5C5AFA9F-511E-41AD-B192-7F17F534EDC9}" type="presParOf" srcId="{6143AB1D-BBC0-4058-A76B-0EAF98647BBC}" destId="{1C20EFEC-C87B-4116-A5D5-29B7A86DC282}" srcOrd="5" destOrd="0" presId="urn:microsoft.com/office/officeart/2005/8/layout/orgChart1"/>
    <dgm:cxn modelId="{436CA08B-4E3F-413E-9844-313DC79887EE}" type="presParOf" srcId="{1C20EFEC-C87B-4116-A5D5-29B7A86DC282}" destId="{43484A13-460C-40B3-9F32-7A9C02658692}" srcOrd="0" destOrd="0" presId="urn:microsoft.com/office/officeart/2005/8/layout/orgChart1"/>
    <dgm:cxn modelId="{D8146E12-A050-4F60-A2D8-3EDC05E91E52}" type="presParOf" srcId="{43484A13-460C-40B3-9F32-7A9C02658692}" destId="{643112FE-7E48-43A1-80AC-F25CBD21383D}" srcOrd="0" destOrd="0" presId="urn:microsoft.com/office/officeart/2005/8/layout/orgChart1"/>
    <dgm:cxn modelId="{2BA622E7-35E7-4CC2-9850-35A23D404E7F}" type="presParOf" srcId="{43484A13-460C-40B3-9F32-7A9C02658692}" destId="{2A2FA917-7FE2-4D07-A0DE-3AC79AE5F173}" srcOrd="1" destOrd="0" presId="urn:microsoft.com/office/officeart/2005/8/layout/orgChart1"/>
    <dgm:cxn modelId="{5348056A-2886-4695-A42B-A5E786AB1BCB}" type="presParOf" srcId="{1C20EFEC-C87B-4116-A5D5-29B7A86DC282}" destId="{A13D471A-EDAB-4ED8-BF9F-C260AD3AE546}" srcOrd="1" destOrd="0" presId="urn:microsoft.com/office/officeart/2005/8/layout/orgChart1"/>
    <dgm:cxn modelId="{ADE68030-4FA8-4CCC-B1D6-A2C42DEE9C90}" type="presParOf" srcId="{1C20EFEC-C87B-4116-A5D5-29B7A86DC282}" destId="{C4F2E8D4-E330-49E9-A425-842D2645FD92}" srcOrd="2" destOrd="0" presId="urn:microsoft.com/office/officeart/2005/8/layout/orgChart1"/>
    <dgm:cxn modelId="{C9164145-BBDC-400F-B36B-3F48C06C0C3E}" type="presParOf" srcId="{A7B37B6F-5A40-42AC-BD5D-58538F99608B}" destId="{80772674-3C48-49E9-8F57-DC5BA2D9D833}" srcOrd="2" destOrd="0" presId="urn:microsoft.com/office/officeart/2005/8/layout/orgChart1"/>
    <dgm:cxn modelId="{B184BC99-76EE-407C-B2E1-FEB2911A92AC}" type="presParOf" srcId="{E6566367-8F88-4783-AD65-A214B3A3164A}" destId="{1F8CD998-48BB-4BAE-95B4-CA643CE9F42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EC755DF-68CF-4549-A06C-6B0F600A0571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927C4D44-74F4-4D37-9353-B4EAB88B7121}">
      <dgm:prSet phldrT="[Texto]"/>
      <dgm:spPr/>
      <dgm:t>
        <a:bodyPr/>
        <a:lstStyle/>
        <a:p>
          <a:r>
            <a:rPr lang="es-EC" dirty="0"/>
            <a:t>6-BAP</a:t>
          </a:r>
        </a:p>
      </dgm:t>
    </dgm:pt>
    <dgm:pt modelId="{6DA2BC5D-FBA2-4BD2-873A-A41FAF463635}" type="parTrans" cxnId="{ED25A778-C45C-4F00-BB06-33FF1A64E67F}">
      <dgm:prSet/>
      <dgm:spPr/>
      <dgm:t>
        <a:bodyPr/>
        <a:lstStyle/>
        <a:p>
          <a:endParaRPr lang="es-EC"/>
        </a:p>
      </dgm:t>
    </dgm:pt>
    <dgm:pt modelId="{70D5B645-6015-450C-BC85-1C41A03F8214}" type="sibTrans" cxnId="{ED25A778-C45C-4F00-BB06-33FF1A64E67F}">
      <dgm:prSet/>
      <dgm:spPr/>
      <dgm:t>
        <a:bodyPr/>
        <a:lstStyle/>
        <a:p>
          <a:endParaRPr lang="es-EC"/>
        </a:p>
      </dgm:t>
    </dgm:pt>
    <dgm:pt modelId="{A2F09420-B198-41C9-8A41-BB63294D542C}">
      <dgm:prSet phldrT="[Texto]"/>
      <dgm:spPr/>
      <dgm:t>
        <a:bodyPr/>
        <a:lstStyle/>
        <a:p>
          <a:r>
            <a:rPr lang="es-EC" dirty="0"/>
            <a:t>especie en estudio</a:t>
          </a:r>
        </a:p>
      </dgm:t>
    </dgm:pt>
    <dgm:pt modelId="{1010FD0C-1737-4D6A-AD3A-A8B153EA6367}" type="parTrans" cxnId="{349D8B3A-4749-47A4-9A6B-F3464BC5460B}">
      <dgm:prSet/>
      <dgm:spPr/>
      <dgm:t>
        <a:bodyPr/>
        <a:lstStyle/>
        <a:p>
          <a:endParaRPr lang="es-EC"/>
        </a:p>
      </dgm:t>
    </dgm:pt>
    <dgm:pt modelId="{CF1E31E2-5DD2-492F-81BA-17C664DD6F87}" type="sibTrans" cxnId="{349D8B3A-4749-47A4-9A6B-F3464BC5460B}">
      <dgm:prSet/>
      <dgm:spPr/>
      <dgm:t>
        <a:bodyPr/>
        <a:lstStyle/>
        <a:p>
          <a:endParaRPr lang="es-EC"/>
        </a:p>
      </dgm:t>
    </dgm:pt>
    <dgm:pt modelId="{1D3A3835-B7FB-4680-827C-DDFD8D0B2CF4}">
      <dgm:prSet phldrT="[Texto]"/>
      <dgm:spPr/>
      <dgm:t>
        <a:bodyPr/>
        <a:lstStyle/>
        <a:p>
          <a:r>
            <a:rPr lang="es-EC" dirty="0"/>
            <a:t>Constitución genética de la planta</a:t>
          </a:r>
        </a:p>
      </dgm:t>
    </dgm:pt>
    <dgm:pt modelId="{2044D009-0645-4180-856F-0CB4634D13D9}" type="parTrans" cxnId="{4FF4D203-693E-4F88-83F8-FC5287890C1C}">
      <dgm:prSet/>
      <dgm:spPr/>
      <dgm:t>
        <a:bodyPr/>
        <a:lstStyle/>
        <a:p>
          <a:endParaRPr lang="es-EC"/>
        </a:p>
      </dgm:t>
    </dgm:pt>
    <dgm:pt modelId="{FF001D0C-1CB6-487E-97C5-67F832F3625E}" type="sibTrans" cxnId="{4FF4D203-693E-4F88-83F8-FC5287890C1C}">
      <dgm:prSet/>
      <dgm:spPr/>
      <dgm:t>
        <a:bodyPr/>
        <a:lstStyle/>
        <a:p>
          <a:endParaRPr lang="es-EC"/>
        </a:p>
      </dgm:t>
    </dgm:pt>
    <dgm:pt modelId="{A13F9C42-3497-46DC-9855-B698949B9796}">
      <dgm:prSet phldrT="[Texto]"/>
      <dgm:spPr/>
      <dgm:t>
        <a:bodyPr/>
        <a:lstStyle/>
        <a:p>
          <a:r>
            <a:rPr lang="es-EC" dirty="0"/>
            <a:t>Edad de la planta madre</a:t>
          </a:r>
        </a:p>
      </dgm:t>
    </dgm:pt>
    <dgm:pt modelId="{379A4C0E-8BCC-4AF2-BD7C-120D9ABD6E54}" type="parTrans" cxnId="{5B57389F-3030-4A78-A469-658F151DC55C}">
      <dgm:prSet/>
      <dgm:spPr/>
      <dgm:t>
        <a:bodyPr/>
        <a:lstStyle/>
        <a:p>
          <a:endParaRPr lang="es-EC"/>
        </a:p>
      </dgm:t>
    </dgm:pt>
    <dgm:pt modelId="{C0EEC9ED-2871-44D5-8566-A5976D00B087}" type="sibTrans" cxnId="{5B57389F-3030-4A78-A469-658F151DC55C}">
      <dgm:prSet/>
      <dgm:spPr/>
      <dgm:t>
        <a:bodyPr/>
        <a:lstStyle/>
        <a:p>
          <a:endParaRPr lang="es-EC"/>
        </a:p>
      </dgm:t>
    </dgm:pt>
    <dgm:pt modelId="{2AAA536D-2B41-40A8-B8C7-86305ACEDF9F}">
      <dgm:prSet phldrT="[Texto]"/>
      <dgm:spPr/>
      <dgm:t>
        <a:bodyPr/>
        <a:lstStyle/>
        <a:p>
          <a:r>
            <a:rPr lang="es-EC" dirty="0"/>
            <a:t>Condiciones del medio </a:t>
          </a:r>
        </a:p>
      </dgm:t>
    </dgm:pt>
    <dgm:pt modelId="{945E2410-4D7F-4E71-971C-8E09A4C02F2D}" type="parTrans" cxnId="{68EE3D77-0C9D-4448-9BEB-411B30EC1801}">
      <dgm:prSet/>
      <dgm:spPr/>
      <dgm:t>
        <a:bodyPr/>
        <a:lstStyle/>
        <a:p>
          <a:endParaRPr lang="es-EC"/>
        </a:p>
      </dgm:t>
    </dgm:pt>
    <dgm:pt modelId="{3A161696-4283-4D78-942A-8E7528B7372A}" type="sibTrans" cxnId="{68EE3D77-0C9D-4448-9BEB-411B30EC1801}">
      <dgm:prSet/>
      <dgm:spPr/>
      <dgm:t>
        <a:bodyPr/>
        <a:lstStyle/>
        <a:p>
          <a:endParaRPr lang="es-EC"/>
        </a:p>
      </dgm:t>
    </dgm:pt>
    <dgm:pt modelId="{2CEA3D79-7F50-4907-AC21-7E8E8CA679BC}" type="pres">
      <dgm:prSet presAssocID="{5EC755DF-68CF-4549-A06C-6B0F600A0571}" presName="Name0" presStyleCnt="0">
        <dgm:presLayoutVars>
          <dgm:dir/>
          <dgm:resizeHandles val="exact"/>
        </dgm:presLayoutVars>
      </dgm:prSet>
      <dgm:spPr/>
    </dgm:pt>
    <dgm:pt modelId="{C2ECE6A0-E8BE-4321-B08A-0189FEB73349}" type="pres">
      <dgm:prSet presAssocID="{927C4D44-74F4-4D37-9353-B4EAB88B7121}" presName="node" presStyleLbl="node1" presStyleIdx="0" presStyleCnt="5">
        <dgm:presLayoutVars>
          <dgm:bulletEnabled val="1"/>
        </dgm:presLayoutVars>
      </dgm:prSet>
      <dgm:spPr/>
    </dgm:pt>
    <dgm:pt modelId="{0E81484A-8CC7-4C1F-8A3C-A0D45CA20BA7}" type="pres">
      <dgm:prSet presAssocID="{70D5B645-6015-450C-BC85-1C41A03F8214}" presName="sibTrans" presStyleLbl="sibTrans2D1" presStyleIdx="0" presStyleCnt="4"/>
      <dgm:spPr/>
    </dgm:pt>
    <dgm:pt modelId="{8EB20584-0CFE-499A-984A-2CAF78150416}" type="pres">
      <dgm:prSet presAssocID="{70D5B645-6015-450C-BC85-1C41A03F8214}" presName="connectorText" presStyleLbl="sibTrans2D1" presStyleIdx="0" presStyleCnt="4"/>
      <dgm:spPr/>
    </dgm:pt>
    <dgm:pt modelId="{40C47825-A072-4196-9273-7DACEA15CC8F}" type="pres">
      <dgm:prSet presAssocID="{A2F09420-B198-41C9-8A41-BB63294D542C}" presName="node" presStyleLbl="node1" presStyleIdx="1" presStyleCnt="5">
        <dgm:presLayoutVars>
          <dgm:bulletEnabled val="1"/>
        </dgm:presLayoutVars>
      </dgm:prSet>
      <dgm:spPr/>
    </dgm:pt>
    <dgm:pt modelId="{E5558602-D811-4037-A6E6-7DD864ACFC1F}" type="pres">
      <dgm:prSet presAssocID="{CF1E31E2-5DD2-492F-81BA-17C664DD6F87}" presName="sibTrans" presStyleLbl="sibTrans2D1" presStyleIdx="1" presStyleCnt="4"/>
      <dgm:spPr/>
    </dgm:pt>
    <dgm:pt modelId="{599D1F96-DCA8-466D-91B9-C248F2DB3411}" type="pres">
      <dgm:prSet presAssocID="{CF1E31E2-5DD2-492F-81BA-17C664DD6F87}" presName="connectorText" presStyleLbl="sibTrans2D1" presStyleIdx="1" presStyleCnt="4"/>
      <dgm:spPr/>
    </dgm:pt>
    <dgm:pt modelId="{DC4E64F8-37C1-4AC9-88B3-993684ABC92D}" type="pres">
      <dgm:prSet presAssocID="{1D3A3835-B7FB-4680-827C-DDFD8D0B2CF4}" presName="node" presStyleLbl="node1" presStyleIdx="2" presStyleCnt="5">
        <dgm:presLayoutVars>
          <dgm:bulletEnabled val="1"/>
        </dgm:presLayoutVars>
      </dgm:prSet>
      <dgm:spPr/>
    </dgm:pt>
    <dgm:pt modelId="{CF11DB5D-8A60-44C7-9C81-600894BB2ED6}" type="pres">
      <dgm:prSet presAssocID="{FF001D0C-1CB6-487E-97C5-67F832F3625E}" presName="sibTrans" presStyleLbl="sibTrans2D1" presStyleIdx="2" presStyleCnt="4"/>
      <dgm:spPr/>
    </dgm:pt>
    <dgm:pt modelId="{8E4B23F7-CE9B-4E18-ACFC-902159DE5A27}" type="pres">
      <dgm:prSet presAssocID="{FF001D0C-1CB6-487E-97C5-67F832F3625E}" presName="connectorText" presStyleLbl="sibTrans2D1" presStyleIdx="2" presStyleCnt="4"/>
      <dgm:spPr/>
    </dgm:pt>
    <dgm:pt modelId="{1B65B7E5-D150-4607-B549-87F83F2A6851}" type="pres">
      <dgm:prSet presAssocID="{A13F9C42-3497-46DC-9855-B698949B9796}" presName="node" presStyleLbl="node1" presStyleIdx="3" presStyleCnt="5">
        <dgm:presLayoutVars>
          <dgm:bulletEnabled val="1"/>
        </dgm:presLayoutVars>
      </dgm:prSet>
      <dgm:spPr/>
    </dgm:pt>
    <dgm:pt modelId="{60418755-9F19-406B-8F7D-29EED5C78418}" type="pres">
      <dgm:prSet presAssocID="{C0EEC9ED-2871-44D5-8566-A5976D00B087}" presName="sibTrans" presStyleLbl="sibTrans2D1" presStyleIdx="3" presStyleCnt="4"/>
      <dgm:spPr/>
    </dgm:pt>
    <dgm:pt modelId="{934C4C84-0102-4053-B0FC-7867B7182BAE}" type="pres">
      <dgm:prSet presAssocID="{C0EEC9ED-2871-44D5-8566-A5976D00B087}" presName="connectorText" presStyleLbl="sibTrans2D1" presStyleIdx="3" presStyleCnt="4"/>
      <dgm:spPr/>
    </dgm:pt>
    <dgm:pt modelId="{577ADFF4-FED7-427F-8DBC-8EFF35722158}" type="pres">
      <dgm:prSet presAssocID="{2AAA536D-2B41-40A8-B8C7-86305ACEDF9F}" presName="node" presStyleLbl="node1" presStyleIdx="4" presStyleCnt="5">
        <dgm:presLayoutVars>
          <dgm:bulletEnabled val="1"/>
        </dgm:presLayoutVars>
      </dgm:prSet>
      <dgm:spPr/>
    </dgm:pt>
  </dgm:ptLst>
  <dgm:cxnLst>
    <dgm:cxn modelId="{4FF4D203-693E-4F88-83F8-FC5287890C1C}" srcId="{5EC755DF-68CF-4549-A06C-6B0F600A0571}" destId="{1D3A3835-B7FB-4680-827C-DDFD8D0B2CF4}" srcOrd="2" destOrd="0" parTransId="{2044D009-0645-4180-856F-0CB4634D13D9}" sibTransId="{FF001D0C-1CB6-487E-97C5-67F832F3625E}"/>
    <dgm:cxn modelId="{49DFEE0D-D576-459F-A074-CD684FC252F2}" type="presOf" srcId="{FF001D0C-1CB6-487E-97C5-67F832F3625E}" destId="{8E4B23F7-CE9B-4E18-ACFC-902159DE5A27}" srcOrd="1" destOrd="0" presId="urn:microsoft.com/office/officeart/2005/8/layout/process1"/>
    <dgm:cxn modelId="{F805C821-D309-4243-B22B-84CCFB9CE881}" type="presOf" srcId="{70D5B645-6015-450C-BC85-1C41A03F8214}" destId="{0E81484A-8CC7-4C1F-8A3C-A0D45CA20BA7}" srcOrd="0" destOrd="0" presId="urn:microsoft.com/office/officeart/2005/8/layout/process1"/>
    <dgm:cxn modelId="{77DFA833-DF96-443F-A05C-C301CDE840B9}" type="presOf" srcId="{A2F09420-B198-41C9-8A41-BB63294D542C}" destId="{40C47825-A072-4196-9273-7DACEA15CC8F}" srcOrd="0" destOrd="0" presId="urn:microsoft.com/office/officeart/2005/8/layout/process1"/>
    <dgm:cxn modelId="{349D8B3A-4749-47A4-9A6B-F3464BC5460B}" srcId="{5EC755DF-68CF-4549-A06C-6B0F600A0571}" destId="{A2F09420-B198-41C9-8A41-BB63294D542C}" srcOrd="1" destOrd="0" parTransId="{1010FD0C-1737-4D6A-AD3A-A8B153EA6367}" sibTransId="{CF1E31E2-5DD2-492F-81BA-17C664DD6F87}"/>
    <dgm:cxn modelId="{3311873C-B2F6-4669-A0A7-4418587E955C}" type="presOf" srcId="{C0EEC9ED-2871-44D5-8566-A5976D00B087}" destId="{60418755-9F19-406B-8F7D-29EED5C78418}" srcOrd="0" destOrd="0" presId="urn:microsoft.com/office/officeart/2005/8/layout/process1"/>
    <dgm:cxn modelId="{F245423D-750C-4430-8694-6DF6012483E2}" type="presOf" srcId="{C0EEC9ED-2871-44D5-8566-A5976D00B087}" destId="{934C4C84-0102-4053-B0FC-7867B7182BAE}" srcOrd="1" destOrd="0" presId="urn:microsoft.com/office/officeart/2005/8/layout/process1"/>
    <dgm:cxn modelId="{67221C74-5D52-41A2-9CFD-226A73EC12C3}" type="presOf" srcId="{CF1E31E2-5DD2-492F-81BA-17C664DD6F87}" destId="{599D1F96-DCA8-466D-91B9-C248F2DB3411}" srcOrd="1" destOrd="0" presId="urn:microsoft.com/office/officeart/2005/8/layout/process1"/>
    <dgm:cxn modelId="{68EE3D77-0C9D-4448-9BEB-411B30EC1801}" srcId="{5EC755DF-68CF-4549-A06C-6B0F600A0571}" destId="{2AAA536D-2B41-40A8-B8C7-86305ACEDF9F}" srcOrd="4" destOrd="0" parTransId="{945E2410-4D7F-4E71-971C-8E09A4C02F2D}" sibTransId="{3A161696-4283-4D78-942A-8E7528B7372A}"/>
    <dgm:cxn modelId="{ED25A778-C45C-4F00-BB06-33FF1A64E67F}" srcId="{5EC755DF-68CF-4549-A06C-6B0F600A0571}" destId="{927C4D44-74F4-4D37-9353-B4EAB88B7121}" srcOrd="0" destOrd="0" parTransId="{6DA2BC5D-FBA2-4BD2-873A-A41FAF463635}" sibTransId="{70D5B645-6015-450C-BC85-1C41A03F8214}"/>
    <dgm:cxn modelId="{4EFD1E8A-EDC0-4515-9971-5D3F33C0F35E}" type="presOf" srcId="{FF001D0C-1CB6-487E-97C5-67F832F3625E}" destId="{CF11DB5D-8A60-44C7-9C81-600894BB2ED6}" srcOrd="0" destOrd="0" presId="urn:microsoft.com/office/officeart/2005/8/layout/process1"/>
    <dgm:cxn modelId="{12666592-8A7F-4D6D-A036-9E92905A7F73}" type="presOf" srcId="{A13F9C42-3497-46DC-9855-B698949B9796}" destId="{1B65B7E5-D150-4607-B549-87F83F2A6851}" srcOrd="0" destOrd="0" presId="urn:microsoft.com/office/officeart/2005/8/layout/process1"/>
    <dgm:cxn modelId="{5B57389F-3030-4A78-A469-658F151DC55C}" srcId="{5EC755DF-68CF-4549-A06C-6B0F600A0571}" destId="{A13F9C42-3497-46DC-9855-B698949B9796}" srcOrd="3" destOrd="0" parTransId="{379A4C0E-8BCC-4AF2-BD7C-120D9ABD6E54}" sibTransId="{C0EEC9ED-2871-44D5-8566-A5976D00B087}"/>
    <dgm:cxn modelId="{939474A9-0921-48DF-97FA-7BBB93F8D397}" type="presOf" srcId="{70D5B645-6015-450C-BC85-1C41A03F8214}" destId="{8EB20584-0CFE-499A-984A-2CAF78150416}" srcOrd="1" destOrd="0" presId="urn:microsoft.com/office/officeart/2005/8/layout/process1"/>
    <dgm:cxn modelId="{635AC0C6-03DB-4EA4-A295-C92A9E62BF98}" type="presOf" srcId="{CF1E31E2-5DD2-492F-81BA-17C664DD6F87}" destId="{E5558602-D811-4037-A6E6-7DD864ACFC1F}" srcOrd="0" destOrd="0" presId="urn:microsoft.com/office/officeart/2005/8/layout/process1"/>
    <dgm:cxn modelId="{BF08A6CA-42A6-40F2-BFA7-CECB36E64A5B}" type="presOf" srcId="{2AAA536D-2B41-40A8-B8C7-86305ACEDF9F}" destId="{577ADFF4-FED7-427F-8DBC-8EFF35722158}" srcOrd="0" destOrd="0" presId="urn:microsoft.com/office/officeart/2005/8/layout/process1"/>
    <dgm:cxn modelId="{4CDDA6D2-36B1-4EA8-B4CA-D3CBFD5F53B4}" type="presOf" srcId="{1D3A3835-B7FB-4680-827C-DDFD8D0B2CF4}" destId="{DC4E64F8-37C1-4AC9-88B3-993684ABC92D}" srcOrd="0" destOrd="0" presId="urn:microsoft.com/office/officeart/2005/8/layout/process1"/>
    <dgm:cxn modelId="{EAD8B0E6-B9AF-46FC-B9CA-AD7D71123DCA}" type="presOf" srcId="{5EC755DF-68CF-4549-A06C-6B0F600A0571}" destId="{2CEA3D79-7F50-4907-AC21-7E8E8CA679BC}" srcOrd="0" destOrd="0" presId="urn:microsoft.com/office/officeart/2005/8/layout/process1"/>
    <dgm:cxn modelId="{B6A198FC-7DEC-4431-96A5-A8B7E04C25EA}" type="presOf" srcId="{927C4D44-74F4-4D37-9353-B4EAB88B7121}" destId="{C2ECE6A0-E8BE-4321-B08A-0189FEB73349}" srcOrd="0" destOrd="0" presId="urn:microsoft.com/office/officeart/2005/8/layout/process1"/>
    <dgm:cxn modelId="{9072166C-501E-4E05-B291-BEE271D0D211}" type="presParOf" srcId="{2CEA3D79-7F50-4907-AC21-7E8E8CA679BC}" destId="{C2ECE6A0-E8BE-4321-B08A-0189FEB73349}" srcOrd="0" destOrd="0" presId="urn:microsoft.com/office/officeart/2005/8/layout/process1"/>
    <dgm:cxn modelId="{062955F1-086A-4126-B75D-15EB3D47BA39}" type="presParOf" srcId="{2CEA3D79-7F50-4907-AC21-7E8E8CA679BC}" destId="{0E81484A-8CC7-4C1F-8A3C-A0D45CA20BA7}" srcOrd="1" destOrd="0" presId="urn:microsoft.com/office/officeart/2005/8/layout/process1"/>
    <dgm:cxn modelId="{6F214C21-08FF-480C-BA67-18EFF963CEE1}" type="presParOf" srcId="{0E81484A-8CC7-4C1F-8A3C-A0D45CA20BA7}" destId="{8EB20584-0CFE-499A-984A-2CAF78150416}" srcOrd="0" destOrd="0" presId="urn:microsoft.com/office/officeart/2005/8/layout/process1"/>
    <dgm:cxn modelId="{1DDE3BF9-4B92-4154-9202-CEA68EB57107}" type="presParOf" srcId="{2CEA3D79-7F50-4907-AC21-7E8E8CA679BC}" destId="{40C47825-A072-4196-9273-7DACEA15CC8F}" srcOrd="2" destOrd="0" presId="urn:microsoft.com/office/officeart/2005/8/layout/process1"/>
    <dgm:cxn modelId="{979772EA-FA19-4E73-A250-EDCF9A9C35DA}" type="presParOf" srcId="{2CEA3D79-7F50-4907-AC21-7E8E8CA679BC}" destId="{E5558602-D811-4037-A6E6-7DD864ACFC1F}" srcOrd="3" destOrd="0" presId="urn:microsoft.com/office/officeart/2005/8/layout/process1"/>
    <dgm:cxn modelId="{6547D3E0-5885-458D-AAD9-7A9D937C23E9}" type="presParOf" srcId="{E5558602-D811-4037-A6E6-7DD864ACFC1F}" destId="{599D1F96-DCA8-466D-91B9-C248F2DB3411}" srcOrd="0" destOrd="0" presId="urn:microsoft.com/office/officeart/2005/8/layout/process1"/>
    <dgm:cxn modelId="{B72F82E6-3BDD-4977-B1F6-D4F7456E07D9}" type="presParOf" srcId="{2CEA3D79-7F50-4907-AC21-7E8E8CA679BC}" destId="{DC4E64F8-37C1-4AC9-88B3-993684ABC92D}" srcOrd="4" destOrd="0" presId="urn:microsoft.com/office/officeart/2005/8/layout/process1"/>
    <dgm:cxn modelId="{8B328376-C085-48F4-8F7D-F5851C6CD0F7}" type="presParOf" srcId="{2CEA3D79-7F50-4907-AC21-7E8E8CA679BC}" destId="{CF11DB5D-8A60-44C7-9C81-600894BB2ED6}" srcOrd="5" destOrd="0" presId="urn:microsoft.com/office/officeart/2005/8/layout/process1"/>
    <dgm:cxn modelId="{2065C401-9A56-46FD-A0B7-69428770EFDE}" type="presParOf" srcId="{CF11DB5D-8A60-44C7-9C81-600894BB2ED6}" destId="{8E4B23F7-CE9B-4E18-ACFC-902159DE5A27}" srcOrd="0" destOrd="0" presId="urn:microsoft.com/office/officeart/2005/8/layout/process1"/>
    <dgm:cxn modelId="{0FC6455E-A034-466B-9A20-6C2A4288D1A0}" type="presParOf" srcId="{2CEA3D79-7F50-4907-AC21-7E8E8CA679BC}" destId="{1B65B7E5-D150-4607-B549-87F83F2A6851}" srcOrd="6" destOrd="0" presId="urn:microsoft.com/office/officeart/2005/8/layout/process1"/>
    <dgm:cxn modelId="{46932C34-A283-4391-9AE1-C77E0A9BEF71}" type="presParOf" srcId="{2CEA3D79-7F50-4907-AC21-7E8E8CA679BC}" destId="{60418755-9F19-406B-8F7D-29EED5C78418}" srcOrd="7" destOrd="0" presId="urn:microsoft.com/office/officeart/2005/8/layout/process1"/>
    <dgm:cxn modelId="{5DDD473F-200A-446C-9EBC-99B5175D2258}" type="presParOf" srcId="{60418755-9F19-406B-8F7D-29EED5C78418}" destId="{934C4C84-0102-4053-B0FC-7867B7182BAE}" srcOrd="0" destOrd="0" presId="urn:microsoft.com/office/officeart/2005/8/layout/process1"/>
    <dgm:cxn modelId="{1E6E4077-D87D-458B-B7A7-B4E12EF4860E}" type="presParOf" srcId="{2CEA3D79-7F50-4907-AC21-7E8E8CA679BC}" destId="{577ADFF4-FED7-427F-8DBC-8EFF35722158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8698713-FC61-46A0-A2DB-B33D7815FE02}" type="doc">
      <dgm:prSet loTypeId="urn:microsoft.com/office/officeart/2005/8/layout/process1" loCatId="process" qsTypeId="urn:microsoft.com/office/officeart/2005/8/quickstyle/simple1" qsCatId="simple" csTypeId="urn:microsoft.com/office/officeart/2005/8/colors/accent0_2" csCatId="mainScheme" phldr="1"/>
      <dgm:spPr/>
    </dgm:pt>
    <dgm:pt modelId="{7C2AED1D-563F-494D-9161-E4ABA3B28079}">
      <dgm:prSet phldrT="[Text]"/>
      <dgm:spPr/>
      <dgm:t>
        <a:bodyPr/>
        <a:lstStyle/>
        <a:p>
          <a:r>
            <a:rPr lang="es-EC" dirty="0">
              <a:effectLst/>
              <a:latin typeface="+mn-lt"/>
              <a:ea typeface="+mn-ea"/>
              <a:cs typeface="+mn-cs"/>
            </a:rPr>
            <a:t>Células indiferenciadas (callos)</a:t>
          </a:r>
          <a:endParaRPr lang="en-US" dirty="0"/>
        </a:p>
      </dgm:t>
    </dgm:pt>
    <dgm:pt modelId="{8FCB70DC-D433-47CF-B78A-58D9AF07672B}" type="parTrans" cxnId="{19036E52-D9A1-4418-8044-10491C5E7587}">
      <dgm:prSet/>
      <dgm:spPr/>
      <dgm:t>
        <a:bodyPr/>
        <a:lstStyle/>
        <a:p>
          <a:endParaRPr lang="en-US"/>
        </a:p>
      </dgm:t>
    </dgm:pt>
    <dgm:pt modelId="{1811584E-36CE-4479-A2B2-99405057A965}" type="sibTrans" cxnId="{19036E52-D9A1-4418-8044-10491C5E7587}">
      <dgm:prSet/>
      <dgm:spPr/>
      <dgm:t>
        <a:bodyPr/>
        <a:lstStyle/>
        <a:p>
          <a:endParaRPr lang="en-US"/>
        </a:p>
      </dgm:t>
    </dgm:pt>
    <dgm:pt modelId="{428E5AC0-B0C3-46FF-A84E-2E53A3EA45A7}">
      <dgm:prSet phldrT="[Text]"/>
      <dgm:spPr/>
      <dgm:t>
        <a:bodyPr/>
        <a:lstStyle/>
        <a:p>
          <a:r>
            <a:rPr lang="es-EC" dirty="0">
              <a:effectLst/>
              <a:latin typeface="+mn-lt"/>
              <a:ea typeface="+mn-ea"/>
              <a:cs typeface="+mn-cs"/>
            </a:rPr>
            <a:t>Producción de metabolitos secundarios,</a:t>
          </a:r>
          <a:endParaRPr lang="en-US" dirty="0"/>
        </a:p>
      </dgm:t>
    </dgm:pt>
    <dgm:pt modelId="{8E2D3439-FFBA-4B7D-875A-7601860522C9}" type="parTrans" cxnId="{794E91ED-C8F2-4E92-8A60-085580ABA869}">
      <dgm:prSet/>
      <dgm:spPr/>
      <dgm:t>
        <a:bodyPr/>
        <a:lstStyle/>
        <a:p>
          <a:endParaRPr lang="en-US"/>
        </a:p>
      </dgm:t>
    </dgm:pt>
    <dgm:pt modelId="{45BA4BD8-8766-40F4-8A67-E56C62062000}" type="sibTrans" cxnId="{794E91ED-C8F2-4E92-8A60-085580ABA869}">
      <dgm:prSet/>
      <dgm:spPr/>
      <dgm:t>
        <a:bodyPr/>
        <a:lstStyle/>
        <a:p>
          <a:endParaRPr lang="en-US"/>
        </a:p>
      </dgm:t>
    </dgm:pt>
    <dgm:pt modelId="{174D3D6F-3CF6-4E67-AA5D-9D71546CB4B3}">
      <dgm:prSet phldrT="[Text]"/>
      <dgm:spPr/>
      <dgm:t>
        <a:bodyPr/>
        <a:lstStyle/>
        <a:p>
          <a:r>
            <a:rPr lang="es-EC">
              <a:effectLst/>
              <a:latin typeface="+mn-lt"/>
              <a:ea typeface="+mn-ea"/>
              <a:cs typeface="+mn-cs"/>
            </a:rPr>
            <a:t>Realizar estudios fisiológicos y bioquímicos. </a:t>
          </a:r>
          <a:endParaRPr lang="en-US" dirty="0"/>
        </a:p>
      </dgm:t>
    </dgm:pt>
    <dgm:pt modelId="{A0E42B61-79EC-4AF8-84F5-D2744F0C7CE5}" type="parTrans" cxnId="{D8C4F3E7-0A50-4D89-B47F-666B80536664}">
      <dgm:prSet/>
      <dgm:spPr/>
      <dgm:t>
        <a:bodyPr/>
        <a:lstStyle/>
        <a:p>
          <a:endParaRPr lang="en-US"/>
        </a:p>
      </dgm:t>
    </dgm:pt>
    <dgm:pt modelId="{234A91C2-08ED-461F-A171-0A57220050D7}" type="sibTrans" cxnId="{D8C4F3E7-0A50-4D89-B47F-666B80536664}">
      <dgm:prSet/>
      <dgm:spPr/>
      <dgm:t>
        <a:bodyPr/>
        <a:lstStyle/>
        <a:p>
          <a:endParaRPr lang="en-US"/>
        </a:p>
      </dgm:t>
    </dgm:pt>
    <dgm:pt modelId="{A905EC13-FD52-4922-8255-2D041B0E77BE}" type="pres">
      <dgm:prSet presAssocID="{08698713-FC61-46A0-A2DB-B33D7815FE02}" presName="Name0" presStyleCnt="0">
        <dgm:presLayoutVars>
          <dgm:dir/>
          <dgm:resizeHandles val="exact"/>
        </dgm:presLayoutVars>
      </dgm:prSet>
      <dgm:spPr/>
    </dgm:pt>
    <dgm:pt modelId="{220CCED2-2232-4A06-B37C-ECFC543B8169}" type="pres">
      <dgm:prSet presAssocID="{7C2AED1D-563F-494D-9161-E4ABA3B28079}" presName="node" presStyleLbl="node1" presStyleIdx="0" presStyleCnt="3">
        <dgm:presLayoutVars>
          <dgm:bulletEnabled val="1"/>
        </dgm:presLayoutVars>
      </dgm:prSet>
      <dgm:spPr/>
    </dgm:pt>
    <dgm:pt modelId="{B01C5255-6861-422A-AD24-B0ADCF46FF0C}" type="pres">
      <dgm:prSet presAssocID="{1811584E-36CE-4479-A2B2-99405057A965}" presName="sibTrans" presStyleLbl="sibTrans2D1" presStyleIdx="0" presStyleCnt="2"/>
      <dgm:spPr/>
    </dgm:pt>
    <dgm:pt modelId="{0FF62E6B-A784-433B-A23D-16D1C94A29D8}" type="pres">
      <dgm:prSet presAssocID="{1811584E-36CE-4479-A2B2-99405057A965}" presName="connectorText" presStyleLbl="sibTrans2D1" presStyleIdx="0" presStyleCnt="2"/>
      <dgm:spPr/>
    </dgm:pt>
    <dgm:pt modelId="{063BCB75-E612-4D38-8488-96C7DFC93B4D}" type="pres">
      <dgm:prSet presAssocID="{428E5AC0-B0C3-46FF-A84E-2E53A3EA45A7}" presName="node" presStyleLbl="node1" presStyleIdx="1" presStyleCnt="3">
        <dgm:presLayoutVars>
          <dgm:bulletEnabled val="1"/>
        </dgm:presLayoutVars>
      </dgm:prSet>
      <dgm:spPr/>
    </dgm:pt>
    <dgm:pt modelId="{0C535FBD-C5FA-4DA5-8B4F-3579A4F2776E}" type="pres">
      <dgm:prSet presAssocID="{45BA4BD8-8766-40F4-8A67-E56C62062000}" presName="sibTrans" presStyleLbl="sibTrans2D1" presStyleIdx="1" presStyleCnt="2"/>
      <dgm:spPr/>
    </dgm:pt>
    <dgm:pt modelId="{80E7C2F0-22B2-46E2-8625-19B9132B413A}" type="pres">
      <dgm:prSet presAssocID="{45BA4BD8-8766-40F4-8A67-E56C62062000}" presName="connectorText" presStyleLbl="sibTrans2D1" presStyleIdx="1" presStyleCnt="2"/>
      <dgm:spPr/>
    </dgm:pt>
    <dgm:pt modelId="{C07651A0-25F8-4790-BBD1-9B8B06407DAC}" type="pres">
      <dgm:prSet presAssocID="{174D3D6F-3CF6-4E67-AA5D-9D71546CB4B3}" presName="node" presStyleLbl="node1" presStyleIdx="2" presStyleCnt="3">
        <dgm:presLayoutVars>
          <dgm:bulletEnabled val="1"/>
        </dgm:presLayoutVars>
      </dgm:prSet>
      <dgm:spPr/>
    </dgm:pt>
  </dgm:ptLst>
  <dgm:cxnLst>
    <dgm:cxn modelId="{8D0A2621-6112-4606-9CD9-9942AE47D082}" type="presOf" srcId="{1811584E-36CE-4479-A2B2-99405057A965}" destId="{B01C5255-6861-422A-AD24-B0ADCF46FF0C}" srcOrd="0" destOrd="0" presId="urn:microsoft.com/office/officeart/2005/8/layout/process1"/>
    <dgm:cxn modelId="{34667E71-5C00-4B2B-A0C0-D566EF2D1BDE}" type="presOf" srcId="{1811584E-36CE-4479-A2B2-99405057A965}" destId="{0FF62E6B-A784-433B-A23D-16D1C94A29D8}" srcOrd="1" destOrd="0" presId="urn:microsoft.com/office/officeart/2005/8/layout/process1"/>
    <dgm:cxn modelId="{19036E52-D9A1-4418-8044-10491C5E7587}" srcId="{08698713-FC61-46A0-A2DB-B33D7815FE02}" destId="{7C2AED1D-563F-494D-9161-E4ABA3B28079}" srcOrd="0" destOrd="0" parTransId="{8FCB70DC-D433-47CF-B78A-58D9AF07672B}" sibTransId="{1811584E-36CE-4479-A2B2-99405057A965}"/>
    <dgm:cxn modelId="{2EC8BF7C-0CE0-4E2A-8BF6-39EF82C74CDE}" type="presOf" srcId="{45BA4BD8-8766-40F4-8A67-E56C62062000}" destId="{80E7C2F0-22B2-46E2-8625-19B9132B413A}" srcOrd="1" destOrd="0" presId="urn:microsoft.com/office/officeart/2005/8/layout/process1"/>
    <dgm:cxn modelId="{EC37228A-18A6-4344-B6C2-AFBB9B039EB6}" type="presOf" srcId="{45BA4BD8-8766-40F4-8A67-E56C62062000}" destId="{0C535FBD-C5FA-4DA5-8B4F-3579A4F2776E}" srcOrd="0" destOrd="0" presId="urn:microsoft.com/office/officeart/2005/8/layout/process1"/>
    <dgm:cxn modelId="{21D0DBAA-8A39-4FF9-86E2-591A5C2B3964}" type="presOf" srcId="{7C2AED1D-563F-494D-9161-E4ABA3B28079}" destId="{220CCED2-2232-4A06-B37C-ECFC543B8169}" srcOrd="0" destOrd="0" presId="urn:microsoft.com/office/officeart/2005/8/layout/process1"/>
    <dgm:cxn modelId="{CEFBE0B7-1D37-407C-B35C-CCC7FAC0DDB9}" type="presOf" srcId="{174D3D6F-3CF6-4E67-AA5D-9D71546CB4B3}" destId="{C07651A0-25F8-4790-BBD1-9B8B06407DAC}" srcOrd="0" destOrd="0" presId="urn:microsoft.com/office/officeart/2005/8/layout/process1"/>
    <dgm:cxn modelId="{8C1850C2-986A-4EEF-A389-51E00F33208F}" type="presOf" srcId="{08698713-FC61-46A0-A2DB-B33D7815FE02}" destId="{A905EC13-FD52-4922-8255-2D041B0E77BE}" srcOrd="0" destOrd="0" presId="urn:microsoft.com/office/officeart/2005/8/layout/process1"/>
    <dgm:cxn modelId="{ACEFC1E6-BA45-4B7F-81BE-8D0AB24E45B1}" type="presOf" srcId="{428E5AC0-B0C3-46FF-A84E-2E53A3EA45A7}" destId="{063BCB75-E612-4D38-8488-96C7DFC93B4D}" srcOrd="0" destOrd="0" presId="urn:microsoft.com/office/officeart/2005/8/layout/process1"/>
    <dgm:cxn modelId="{D8C4F3E7-0A50-4D89-B47F-666B80536664}" srcId="{08698713-FC61-46A0-A2DB-B33D7815FE02}" destId="{174D3D6F-3CF6-4E67-AA5D-9D71546CB4B3}" srcOrd="2" destOrd="0" parTransId="{A0E42B61-79EC-4AF8-84F5-D2744F0C7CE5}" sibTransId="{234A91C2-08ED-461F-A171-0A57220050D7}"/>
    <dgm:cxn modelId="{794E91ED-C8F2-4E92-8A60-085580ABA869}" srcId="{08698713-FC61-46A0-A2DB-B33D7815FE02}" destId="{428E5AC0-B0C3-46FF-A84E-2E53A3EA45A7}" srcOrd="1" destOrd="0" parTransId="{8E2D3439-FFBA-4B7D-875A-7601860522C9}" sibTransId="{45BA4BD8-8766-40F4-8A67-E56C62062000}"/>
    <dgm:cxn modelId="{04E54F62-2A28-4133-94E4-7EE56BCE3DBD}" type="presParOf" srcId="{A905EC13-FD52-4922-8255-2D041B0E77BE}" destId="{220CCED2-2232-4A06-B37C-ECFC543B8169}" srcOrd="0" destOrd="0" presId="urn:microsoft.com/office/officeart/2005/8/layout/process1"/>
    <dgm:cxn modelId="{D4376D80-EEBF-493D-B56F-5301B843B8B2}" type="presParOf" srcId="{A905EC13-FD52-4922-8255-2D041B0E77BE}" destId="{B01C5255-6861-422A-AD24-B0ADCF46FF0C}" srcOrd="1" destOrd="0" presId="urn:microsoft.com/office/officeart/2005/8/layout/process1"/>
    <dgm:cxn modelId="{16F1C963-E110-43EF-AAE8-91253734B1B9}" type="presParOf" srcId="{B01C5255-6861-422A-AD24-B0ADCF46FF0C}" destId="{0FF62E6B-A784-433B-A23D-16D1C94A29D8}" srcOrd="0" destOrd="0" presId="urn:microsoft.com/office/officeart/2005/8/layout/process1"/>
    <dgm:cxn modelId="{CFDDD980-48A3-4477-99E1-0972305DB945}" type="presParOf" srcId="{A905EC13-FD52-4922-8255-2D041B0E77BE}" destId="{063BCB75-E612-4D38-8488-96C7DFC93B4D}" srcOrd="2" destOrd="0" presId="urn:microsoft.com/office/officeart/2005/8/layout/process1"/>
    <dgm:cxn modelId="{D989A1BB-6B28-40C4-A0E0-302D4B8E7680}" type="presParOf" srcId="{A905EC13-FD52-4922-8255-2D041B0E77BE}" destId="{0C535FBD-C5FA-4DA5-8B4F-3579A4F2776E}" srcOrd="3" destOrd="0" presId="urn:microsoft.com/office/officeart/2005/8/layout/process1"/>
    <dgm:cxn modelId="{82BFDB87-ACA4-4FE6-8024-0232D187B54A}" type="presParOf" srcId="{0C535FBD-C5FA-4DA5-8B4F-3579A4F2776E}" destId="{80E7C2F0-22B2-46E2-8625-19B9132B413A}" srcOrd="0" destOrd="0" presId="urn:microsoft.com/office/officeart/2005/8/layout/process1"/>
    <dgm:cxn modelId="{7EF26B10-A722-4339-BCF4-589AFD054C1B}" type="presParOf" srcId="{A905EC13-FD52-4922-8255-2D041B0E77BE}" destId="{C07651A0-25F8-4790-BBD1-9B8B06407DA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B4B2AFF-5187-4D5D-BDF6-3906E3475423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11C2067B-E255-42B9-8C11-CA64E1240625}">
      <dgm:prSet phldrT="[Texto]"/>
      <dgm:spPr/>
      <dgm:t>
        <a:bodyPr/>
        <a:lstStyle/>
        <a:p>
          <a:r>
            <a:rPr lang="es-EC" dirty="0" err="1"/>
            <a:t>Fenolización</a:t>
          </a:r>
          <a:endParaRPr lang="es-EC" dirty="0"/>
        </a:p>
      </dgm:t>
    </dgm:pt>
    <dgm:pt modelId="{AA7C33DB-CBBB-4515-A474-D25879D0007E}" type="parTrans" cxnId="{1C22A60E-547C-444D-BB9D-D7AC69E03CC3}">
      <dgm:prSet/>
      <dgm:spPr/>
      <dgm:t>
        <a:bodyPr/>
        <a:lstStyle/>
        <a:p>
          <a:endParaRPr lang="es-EC"/>
        </a:p>
      </dgm:t>
    </dgm:pt>
    <dgm:pt modelId="{45FF8D06-D45E-4A6C-B28D-D3FC59A9A0F4}" type="sibTrans" cxnId="{1C22A60E-547C-444D-BB9D-D7AC69E03CC3}">
      <dgm:prSet/>
      <dgm:spPr/>
      <dgm:t>
        <a:bodyPr/>
        <a:lstStyle/>
        <a:p>
          <a:endParaRPr lang="es-EC"/>
        </a:p>
      </dgm:t>
    </dgm:pt>
    <dgm:pt modelId="{7B6A4F17-C8B1-49D9-A2E5-41CB550BB031}">
      <dgm:prSet phldrT="[Texto]"/>
      <dgm:spPr/>
      <dgm:t>
        <a:bodyPr/>
        <a:lstStyle/>
        <a:p>
          <a:r>
            <a:rPr lang="es-EC" dirty="0"/>
            <a:t>Origina quinonas</a:t>
          </a:r>
        </a:p>
      </dgm:t>
    </dgm:pt>
    <dgm:pt modelId="{C41DE522-B5AA-43E9-BD91-3CA70C0BE014}" type="parTrans" cxnId="{847C069B-BB90-4D42-A337-E0872DED5AA7}">
      <dgm:prSet/>
      <dgm:spPr/>
      <dgm:t>
        <a:bodyPr/>
        <a:lstStyle/>
        <a:p>
          <a:endParaRPr lang="es-EC"/>
        </a:p>
      </dgm:t>
    </dgm:pt>
    <dgm:pt modelId="{B0DB4A42-88AC-4C91-BA46-6B0676E7E609}" type="sibTrans" cxnId="{847C069B-BB90-4D42-A337-E0872DED5AA7}">
      <dgm:prSet/>
      <dgm:spPr/>
      <dgm:t>
        <a:bodyPr/>
        <a:lstStyle/>
        <a:p>
          <a:endParaRPr lang="es-EC"/>
        </a:p>
      </dgm:t>
    </dgm:pt>
    <dgm:pt modelId="{FABEC970-AECD-4EA2-B3AB-02A7A479A2C0}">
      <dgm:prSet phldrT="[Texto]"/>
      <dgm:spPr/>
      <dgm:t>
        <a:bodyPr/>
        <a:lstStyle/>
        <a:p>
          <a:r>
            <a:rPr lang="es-EC" dirty="0" err="1"/>
            <a:t>Pardeamiento</a:t>
          </a:r>
          <a:r>
            <a:rPr lang="es-EC" dirty="0"/>
            <a:t> enzimático</a:t>
          </a:r>
        </a:p>
      </dgm:t>
    </dgm:pt>
    <dgm:pt modelId="{4B93698A-CEAC-45D5-948E-5012214D440D}" type="parTrans" cxnId="{141EF097-DC77-4536-AF00-BC25F475CA10}">
      <dgm:prSet/>
      <dgm:spPr/>
      <dgm:t>
        <a:bodyPr/>
        <a:lstStyle/>
        <a:p>
          <a:endParaRPr lang="es-EC"/>
        </a:p>
      </dgm:t>
    </dgm:pt>
    <dgm:pt modelId="{3CBF9EA8-52A5-42F1-88C7-602DE6399F73}" type="sibTrans" cxnId="{141EF097-DC77-4536-AF00-BC25F475CA10}">
      <dgm:prSet/>
      <dgm:spPr/>
      <dgm:t>
        <a:bodyPr/>
        <a:lstStyle/>
        <a:p>
          <a:endParaRPr lang="es-EC"/>
        </a:p>
      </dgm:t>
    </dgm:pt>
    <dgm:pt modelId="{2CCD25B8-EAF2-449A-983B-142C8549A1C6}">
      <dgm:prSet phldrT="[Texto]"/>
      <dgm:spPr/>
      <dgm:t>
        <a:bodyPr/>
        <a:lstStyle/>
        <a:p>
          <a:r>
            <a:rPr lang="es-EC" dirty="0"/>
            <a:t>Genera daño e incluso la muerte celular</a:t>
          </a:r>
        </a:p>
      </dgm:t>
    </dgm:pt>
    <dgm:pt modelId="{9B781987-630F-4A22-B675-079D06DF431A}" type="parTrans" cxnId="{BC6FB58D-ACF3-4F27-9A4B-2006EA5ED46D}">
      <dgm:prSet/>
      <dgm:spPr/>
      <dgm:t>
        <a:bodyPr/>
        <a:lstStyle/>
        <a:p>
          <a:endParaRPr lang="es-EC"/>
        </a:p>
      </dgm:t>
    </dgm:pt>
    <dgm:pt modelId="{F95200FA-7923-4E86-B979-C533874CCE48}" type="sibTrans" cxnId="{BC6FB58D-ACF3-4F27-9A4B-2006EA5ED46D}">
      <dgm:prSet/>
      <dgm:spPr/>
      <dgm:t>
        <a:bodyPr/>
        <a:lstStyle/>
        <a:p>
          <a:endParaRPr lang="es-EC"/>
        </a:p>
      </dgm:t>
    </dgm:pt>
    <dgm:pt modelId="{9D8D5D44-9663-41FC-8BD6-7E8FDE546549}">
      <dgm:prSet phldrT="[Texto]"/>
      <dgm:spPr/>
      <dgm:t>
        <a:bodyPr/>
        <a:lstStyle/>
        <a:p>
          <a:r>
            <a:rPr lang="es-EC" dirty="0"/>
            <a:t>enzima </a:t>
          </a:r>
          <a:r>
            <a:rPr lang="es-EC" dirty="0" err="1"/>
            <a:t>polifenol</a:t>
          </a:r>
          <a:r>
            <a:rPr lang="es-EC" dirty="0"/>
            <a:t> oxidasa (PPO)</a:t>
          </a:r>
        </a:p>
      </dgm:t>
    </dgm:pt>
    <dgm:pt modelId="{ECBF0F0B-1A62-462C-9BFC-34B0E2811CBE}" type="parTrans" cxnId="{A1A6C9DE-E9F2-44FD-8303-032F0A0E9335}">
      <dgm:prSet/>
      <dgm:spPr/>
      <dgm:t>
        <a:bodyPr/>
        <a:lstStyle/>
        <a:p>
          <a:endParaRPr lang="es-EC"/>
        </a:p>
      </dgm:t>
    </dgm:pt>
    <dgm:pt modelId="{EF1C8E1E-55D4-459D-B1AC-9B4F5AF0B79A}" type="sibTrans" cxnId="{A1A6C9DE-E9F2-44FD-8303-032F0A0E9335}">
      <dgm:prSet/>
      <dgm:spPr/>
      <dgm:t>
        <a:bodyPr/>
        <a:lstStyle/>
        <a:p>
          <a:endParaRPr lang="es-EC"/>
        </a:p>
      </dgm:t>
    </dgm:pt>
    <dgm:pt modelId="{9E6B456E-FC74-42A1-8DD0-D325C07D403E}" type="pres">
      <dgm:prSet presAssocID="{1B4B2AFF-5187-4D5D-BDF6-3906E3475423}" presName="Name0" presStyleCnt="0">
        <dgm:presLayoutVars>
          <dgm:dir/>
          <dgm:resizeHandles val="exact"/>
        </dgm:presLayoutVars>
      </dgm:prSet>
      <dgm:spPr/>
    </dgm:pt>
    <dgm:pt modelId="{7C145240-ADEF-4E25-B9A8-61F84C3AFE0D}" type="pres">
      <dgm:prSet presAssocID="{11C2067B-E255-42B9-8C11-CA64E1240625}" presName="node" presStyleLbl="node1" presStyleIdx="0" presStyleCnt="5">
        <dgm:presLayoutVars>
          <dgm:bulletEnabled val="1"/>
        </dgm:presLayoutVars>
      </dgm:prSet>
      <dgm:spPr/>
    </dgm:pt>
    <dgm:pt modelId="{D20B6D4E-42AC-45C5-9618-13E030FD7493}" type="pres">
      <dgm:prSet presAssocID="{45FF8D06-D45E-4A6C-B28D-D3FC59A9A0F4}" presName="sibTrans" presStyleLbl="sibTrans2D1" presStyleIdx="0" presStyleCnt="4"/>
      <dgm:spPr/>
    </dgm:pt>
    <dgm:pt modelId="{857E7F57-893F-4575-B361-7B7F0B48ADEF}" type="pres">
      <dgm:prSet presAssocID="{45FF8D06-D45E-4A6C-B28D-D3FC59A9A0F4}" presName="connectorText" presStyleLbl="sibTrans2D1" presStyleIdx="0" presStyleCnt="4"/>
      <dgm:spPr/>
    </dgm:pt>
    <dgm:pt modelId="{92C44C12-D56B-48DD-B8DF-44EB11A20AB6}" type="pres">
      <dgm:prSet presAssocID="{9D8D5D44-9663-41FC-8BD6-7E8FDE546549}" presName="node" presStyleLbl="node1" presStyleIdx="1" presStyleCnt="5">
        <dgm:presLayoutVars>
          <dgm:bulletEnabled val="1"/>
        </dgm:presLayoutVars>
      </dgm:prSet>
      <dgm:spPr/>
    </dgm:pt>
    <dgm:pt modelId="{96F14DE1-D020-4AB7-9AF4-241924B7D2D0}" type="pres">
      <dgm:prSet presAssocID="{EF1C8E1E-55D4-459D-B1AC-9B4F5AF0B79A}" presName="sibTrans" presStyleLbl="sibTrans2D1" presStyleIdx="1" presStyleCnt="4"/>
      <dgm:spPr/>
    </dgm:pt>
    <dgm:pt modelId="{C1DA7E19-515D-4749-9A44-8770558C9C4D}" type="pres">
      <dgm:prSet presAssocID="{EF1C8E1E-55D4-459D-B1AC-9B4F5AF0B79A}" presName="connectorText" presStyleLbl="sibTrans2D1" presStyleIdx="1" presStyleCnt="4"/>
      <dgm:spPr/>
    </dgm:pt>
    <dgm:pt modelId="{59B01CC2-1116-4D87-B7F5-C13CF144844B}" type="pres">
      <dgm:prSet presAssocID="{7B6A4F17-C8B1-49D9-A2E5-41CB550BB031}" presName="node" presStyleLbl="node1" presStyleIdx="2" presStyleCnt="5">
        <dgm:presLayoutVars>
          <dgm:bulletEnabled val="1"/>
        </dgm:presLayoutVars>
      </dgm:prSet>
      <dgm:spPr/>
    </dgm:pt>
    <dgm:pt modelId="{D7BB4C2C-B2D9-4CA9-8B43-16426A673A44}" type="pres">
      <dgm:prSet presAssocID="{B0DB4A42-88AC-4C91-BA46-6B0676E7E609}" presName="sibTrans" presStyleLbl="sibTrans2D1" presStyleIdx="2" presStyleCnt="4"/>
      <dgm:spPr/>
    </dgm:pt>
    <dgm:pt modelId="{244D9CA1-7E95-4800-866C-A0770D0301D2}" type="pres">
      <dgm:prSet presAssocID="{B0DB4A42-88AC-4C91-BA46-6B0676E7E609}" presName="connectorText" presStyleLbl="sibTrans2D1" presStyleIdx="2" presStyleCnt="4"/>
      <dgm:spPr/>
    </dgm:pt>
    <dgm:pt modelId="{A1CD9379-2D6F-4C95-89D5-2484845E468F}" type="pres">
      <dgm:prSet presAssocID="{FABEC970-AECD-4EA2-B3AB-02A7A479A2C0}" presName="node" presStyleLbl="node1" presStyleIdx="3" presStyleCnt="5">
        <dgm:presLayoutVars>
          <dgm:bulletEnabled val="1"/>
        </dgm:presLayoutVars>
      </dgm:prSet>
      <dgm:spPr/>
    </dgm:pt>
    <dgm:pt modelId="{112B476C-67D1-40E7-A335-E9A9C002F13E}" type="pres">
      <dgm:prSet presAssocID="{3CBF9EA8-52A5-42F1-88C7-602DE6399F73}" presName="sibTrans" presStyleLbl="sibTrans2D1" presStyleIdx="3" presStyleCnt="4"/>
      <dgm:spPr/>
    </dgm:pt>
    <dgm:pt modelId="{86275443-0ED1-411E-AC15-007C33BC7A5D}" type="pres">
      <dgm:prSet presAssocID="{3CBF9EA8-52A5-42F1-88C7-602DE6399F73}" presName="connectorText" presStyleLbl="sibTrans2D1" presStyleIdx="3" presStyleCnt="4"/>
      <dgm:spPr/>
    </dgm:pt>
    <dgm:pt modelId="{D83BC09F-FF6D-4F71-9874-05491DC23D3C}" type="pres">
      <dgm:prSet presAssocID="{2CCD25B8-EAF2-449A-983B-142C8549A1C6}" presName="node" presStyleLbl="node1" presStyleIdx="4" presStyleCnt="5">
        <dgm:presLayoutVars>
          <dgm:bulletEnabled val="1"/>
        </dgm:presLayoutVars>
      </dgm:prSet>
      <dgm:spPr/>
    </dgm:pt>
  </dgm:ptLst>
  <dgm:cxnLst>
    <dgm:cxn modelId="{1D34DF02-F628-478B-A300-F8633A1DDDCA}" type="presOf" srcId="{9D8D5D44-9663-41FC-8BD6-7E8FDE546549}" destId="{92C44C12-D56B-48DD-B8DF-44EB11A20AB6}" srcOrd="0" destOrd="0" presId="urn:microsoft.com/office/officeart/2005/8/layout/process1"/>
    <dgm:cxn modelId="{1C22A60E-547C-444D-BB9D-D7AC69E03CC3}" srcId="{1B4B2AFF-5187-4D5D-BDF6-3906E3475423}" destId="{11C2067B-E255-42B9-8C11-CA64E1240625}" srcOrd="0" destOrd="0" parTransId="{AA7C33DB-CBBB-4515-A474-D25879D0007E}" sibTransId="{45FF8D06-D45E-4A6C-B28D-D3FC59A9A0F4}"/>
    <dgm:cxn modelId="{FCA0F812-59C0-4AD4-AEA4-7E45A0B3415C}" type="presOf" srcId="{1B4B2AFF-5187-4D5D-BDF6-3906E3475423}" destId="{9E6B456E-FC74-42A1-8DD0-D325C07D403E}" srcOrd="0" destOrd="0" presId="urn:microsoft.com/office/officeart/2005/8/layout/process1"/>
    <dgm:cxn modelId="{4AC66421-EED8-4D20-9A8D-B59D9AF47B36}" type="presOf" srcId="{EF1C8E1E-55D4-459D-B1AC-9B4F5AF0B79A}" destId="{C1DA7E19-515D-4749-9A44-8770558C9C4D}" srcOrd="1" destOrd="0" presId="urn:microsoft.com/office/officeart/2005/8/layout/process1"/>
    <dgm:cxn modelId="{EC48103C-1566-44CA-9D6F-47063AE9CC5E}" type="presOf" srcId="{2CCD25B8-EAF2-449A-983B-142C8549A1C6}" destId="{D83BC09F-FF6D-4F71-9874-05491DC23D3C}" srcOrd="0" destOrd="0" presId="urn:microsoft.com/office/officeart/2005/8/layout/process1"/>
    <dgm:cxn modelId="{7C107D40-8844-4D4D-B140-0F369A55BD2D}" type="presOf" srcId="{3CBF9EA8-52A5-42F1-88C7-602DE6399F73}" destId="{112B476C-67D1-40E7-A335-E9A9C002F13E}" srcOrd="0" destOrd="0" presId="urn:microsoft.com/office/officeart/2005/8/layout/process1"/>
    <dgm:cxn modelId="{B96B335B-8451-482C-AD7B-CC5C7A2843EC}" type="presOf" srcId="{11C2067B-E255-42B9-8C11-CA64E1240625}" destId="{7C145240-ADEF-4E25-B9A8-61F84C3AFE0D}" srcOrd="0" destOrd="0" presId="urn:microsoft.com/office/officeart/2005/8/layout/process1"/>
    <dgm:cxn modelId="{20DE3E4F-4CE7-4685-89DF-EAC6A984DFDD}" type="presOf" srcId="{45FF8D06-D45E-4A6C-B28D-D3FC59A9A0F4}" destId="{D20B6D4E-42AC-45C5-9618-13E030FD7493}" srcOrd="0" destOrd="0" presId="urn:microsoft.com/office/officeart/2005/8/layout/process1"/>
    <dgm:cxn modelId="{6662777A-9D5B-4065-9ADF-FD783B13FA4B}" type="presOf" srcId="{EF1C8E1E-55D4-459D-B1AC-9B4F5AF0B79A}" destId="{96F14DE1-D020-4AB7-9AF4-241924B7D2D0}" srcOrd="0" destOrd="0" presId="urn:microsoft.com/office/officeart/2005/8/layout/process1"/>
    <dgm:cxn modelId="{5EC9DB8A-2EA2-449A-8097-03249D16514E}" type="presOf" srcId="{B0DB4A42-88AC-4C91-BA46-6B0676E7E609}" destId="{244D9CA1-7E95-4800-866C-A0770D0301D2}" srcOrd="1" destOrd="0" presId="urn:microsoft.com/office/officeart/2005/8/layout/process1"/>
    <dgm:cxn modelId="{BC6FB58D-ACF3-4F27-9A4B-2006EA5ED46D}" srcId="{1B4B2AFF-5187-4D5D-BDF6-3906E3475423}" destId="{2CCD25B8-EAF2-449A-983B-142C8549A1C6}" srcOrd="4" destOrd="0" parTransId="{9B781987-630F-4A22-B675-079D06DF431A}" sibTransId="{F95200FA-7923-4E86-B979-C533874CCE48}"/>
    <dgm:cxn modelId="{141EF097-DC77-4536-AF00-BC25F475CA10}" srcId="{1B4B2AFF-5187-4D5D-BDF6-3906E3475423}" destId="{FABEC970-AECD-4EA2-B3AB-02A7A479A2C0}" srcOrd="3" destOrd="0" parTransId="{4B93698A-CEAC-45D5-948E-5012214D440D}" sibTransId="{3CBF9EA8-52A5-42F1-88C7-602DE6399F73}"/>
    <dgm:cxn modelId="{847C069B-BB90-4D42-A337-E0872DED5AA7}" srcId="{1B4B2AFF-5187-4D5D-BDF6-3906E3475423}" destId="{7B6A4F17-C8B1-49D9-A2E5-41CB550BB031}" srcOrd="2" destOrd="0" parTransId="{C41DE522-B5AA-43E9-BD91-3CA70C0BE014}" sibTransId="{B0DB4A42-88AC-4C91-BA46-6B0676E7E609}"/>
    <dgm:cxn modelId="{9E62369C-8E12-4502-ABDD-255948F42AFC}" type="presOf" srcId="{B0DB4A42-88AC-4C91-BA46-6B0676E7E609}" destId="{D7BB4C2C-B2D9-4CA9-8B43-16426A673A44}" srcOrd="0" destOrd="0" presId="urn:microsoft.com/office/officeart/2005/8/layout/process1"/>
    <dgm:cxn modelId="{DD738BAC-C12A-4D03-9025-035624FB70E0}" type="presOf" srcId="{45FF8D06-D45E-4A6C-B28D-D3FC59A9A0F4}" destId="{857E7F57-893F-4575-B361-7B7F0B48ADEF}" srcOrd="1" destOrd="0" presId="urn:microsoft.com/office/officeart/2005/8/layout/process1"/>
    <dgm:cxn modelId="{290176C4-DB2A-4403-BB2E-C706BEF7D404}" type="presOf" srcId="{7B6A4F17-C8B1-49D9-A2E5-41CB550BB031}" destId="{59B01CC2-1116-4D87-B7F5-C13CF144844B}" srcOrd="0" destOrd="0" presId="urn:microsoft.com/office/officeart/2005/8/layout/process1"/>
    <dgm:cxn modelId="{0EE319C5-E60D-4BD2-AA67-51A1A84EB0AB}" type="presOf" srcId="{3CBF9EA8-52A5-42F1-88C7-602DE6399F73}" destId="{86275443-0ED1-411E-AC15-007C33BC7A5D}" srcOrd="1" destOrd="0" presId="urn:microsoft.com/office/officeart/2005/8/layout/process1"/>
    <dgm:cxn modelId="{2E48BADA-D28D-4636-AA02-75ABA8677FCE}" type="presOf" srcId="{FABEC970-AECD-4EA2-B3AB-02A7A479A2C0}" destId="{A1CD9379-2D6F-4C95-89D5-2484845E468F}" srcOrd="0" destOrd="0" presId="urn:microsoft.com/office/officeart/2005/8/layout/process1"/>
    <dgm:cxn modelId="{A1A6C9DE-E9F2-44FD-8303-032F0A0E9335}" srcId="{1B4B2AFF-5187-4D5D-BDF6-3906E3475423}" destId="{9D8D5D44-9663-41FC-8BD6-7E8FDE546549}" srcOrd="1" destOrd="0" parTransId="{ECBF0F0B-1A62-462C-9BFC-34B0E2811CBE}" sibTransId="{EF1C8E1E-55D4-459D-B1AC-9B4F5AF0B79A}"/>
    <dgm:cxn modelId="{C81BBABB-32C6-43AC-8857-8FC1C23EC9CA}" type="presParOf" srcId="{9E6B456E-FC74-42A1-8DD0-D325C07D403E}" destId="{7C145240-ADEF-4E25-B9A8-61F84C3AFE0D}" srcOrd="0" destOrd="0" presId="urn:microsoft.com/office/officeart/2005/8/layout/process1"/>
    <dgm:cxn modelId="{710A26A1-4296-4F57-83DA-CCCA196F379A}" type="presParOf" srcId="{9E6B456E-FC74-42A1-8DD0-D325C07D403E}" destId="{D20B6D4E-42AC-45C5-9618-13E030FD7493}" srcOrd="1" destOrd="0" presId="urn:microsoft.com/office/officeart/2005/8/layout/process1"/>
    <dgm:cxn modelId="{86F104E8-A496-48B1-ADD4-34D94CFAA254}" type="presParOf" srcId="{D20B6D4E-42AC-45C5-9618-13E030FD7493}" destId="{857E7F57-893F-4575-B361-7B7F0B48ADEF}" srcOrd="0" destOrd="0" presId="urn:microsoft.com/office/officeart/2005/8/layout/process1"/>
    <dgm:cxn modelId="{A17949A5-903B-44BD-9CDE-86B716487FA4}" type="presParOf" srcId="{9E6B456E-FC74-42A1-8DD0-D325C07D403E}" destId="{92C44C12-D56B-48DD-B8DF-44EB11A20AB6}" srcOrd="2" destOrd="0" presId="urn:microsoft.com/office/officeart/2005/8/layout/process1"/>
    <dgm:cxn modelId="{373AB5FC-D177-4837-A02C-87A4DF41450A}" type="presParOf" srcId="{9E6B456E-FC74-42A1-8DD0-D325C07D403E}" destId="{96F14DE1-D020-4AB7-9AF4-241924B7D2D0}" srcOrd="3" destOrd="0" presId="urn:microsoft.com/office/officeart/2005/8/layout/process1"/>
    <dgm:cxn modelId="{30FE7339-AD3B-4D9D-B247-56EF8D81D9A8}" type="presParOf" srcId="{96F14DE1-D020-4AB7-9AF4-241924B7D2D0}" destId="{C1DA7E19-515D-4749-9A44-8770558C9C4D}" srcOrd="0" destOrd="0" presId="urn:microsoft.com/office/officeart/2005/8/layout/process1"/>
    <dgm:cxn modelId="{ED5A68B6-537A-4A59-8D4F-B7E819933F67}" type="presParOf" srcId="{9E6B456E-FC74-42A1-8DD0-D325C07D403E}" destId="{59B01CC2-1116-4D87-B7F5-C13CF144844B}" srcOrd="4" destOrd="0" presId="urn:microsoft.com/office/officeart/2005/8/layout/process1"/>
    <dgm:cxn modelId="{7A91DCDD-FD98-4BBE-961B-9581A137C5FC}" type="presParOf" srcId="{9E6B456E-FC74-42A1-8DD0-D325C07D403E}" destId="{D7BB4C2C-B2D9-4CA9-8B43-16426A673A44}" srcOrd="5" destOrd="0" presId="urn:microsoft.com/office/officeart/2005/8/layout/process1"/>
    <dgm:cxn modelId="{AE57FC5A-B109-4D2D-B45D-AD24B9EAAC0A}" type="presParOf" srcId="{D7BB4C2C-B2D9-4CA9-8B43-16426A673A44}" destId="{244D9CA1-7E95-4800-866C-A0770D0301D2}" srcOrd="0" destOrd="0" presId="urn:microsoft.com/office/officeart/2005/8/layout/process1"/>
    <dgm:cxn modelId="{279F373B-F3DB-4754-8821-A726062A497F}" type="presParOf" srcId="{9E6B456E-FC74-42A1-8DD0-D325C07D403E}" destId="{A1CD9379-2D6F-4C95-89D5-2484845E468F}" srcOrd="6" destOrd="0" presId="urn:microsoft.com/office/officeart/2005/8/layout/process1"/>
    <dgm:cxn modelId="{E4E26456-FE11-43BC-973C-83041AD8020E}" type="presParOf" srcId="{9E6B456E-FC74-42A1-8DD0-D325C07D403E}" destId="{112B476C-67D1-40E7-A335-E9A9C002F13E}" srcOrd="7" destOrd="0" presId="urn:microsoft.com/office/officeart/2005/8/layout/process1"/>
    <dgm:cxn modelId="{A01A5E2D-D631-48E5-8984-7D50152386FD}" type="presParOf" srcId="{112B476C-67D1-40E7-A335-E9A9C002F13E}" destId="{86275443-0ED1-411E-AC15-007C33BC7A5D}" srcOrd="0" destOrd="0" presId="urn:microsoft.com/office/officeart/2005/8/layout/process1"/>
    <dgm:cxn modelId="{2755E206-F86F-408C-BA93-906EB43096B1}" type="presParOf" srcId="{9E6B456E-FC74-42A1-8DD0-D325C07D403E}" destId="{D83BC09F-FF6D-4F71-9874-05491DC23D3C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DC12F7D-7E6F-4D88-98D6-BB1D3E448872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 phldr="1"/>
      <dgm:spPr/>
    </dgm:pt>
    <dgm:pt modelId="{935FCA32-F71C-42C5-8CA2-80BA998CD07C}">
      <dgm:prSet phldrT="[Text]"/>
      <dgm:spPr/>
      <dgm:t>
        <a:bodyPr/>
        <a:lstStyle/>
        <a:p>
          <a:r>
            <a:rPr lang="es-EC" dirty="0">
              <a:effectLst/>
              <a:latin typeface="+mn-lt"/>
              <a:ea typeface="+mn-ea"/>
              <a:cs typeface="+mn-cs"/>
            </a:rPr>
            <a:t>Cuando no existe correlación</a:t>
          </a:r>
          <a:endParaRPr lang="en-US" dirty="0"/>
        </a:p>
      </dgm:t>
    </dgm:pt>
    <dgm:pt modelId="{7F9D953E-F0CD-48E9-B093-2C01E8CE693B}" type="parTrans" cxnId="{069754A0-886D-44E1-AC4E-28E4C68EE965}">
      <dgm:prSet/>
      <dgm:spPr/>
      <dgm:t>
        <a:bodyPr/>
        <a:lstStyle/>
        <a:p>
          <a:endParaRPr lang="en-US"/>
        </a:p>
      </dgm:t>
    </dgm:pt>
    <dgm:pt modelId="{598C85F1-9C9B-4191-A1BF-F2D72C044B96}" type="sibTrans" cxnId="{069754A0-886D-44E1-AC4E-28E4C68EE965}">
      <dgm:prSet/>
      <dgm:spPr/>
      <dgm:t>
        <a:bodyPr/>
        <a:lstStyle/>
        <a:p>
          <a:endParaRPr lang="en-US"/>
        </a:p>
      </dgm:t>
    </dgm:pt>
    <dgm:pt modelId="{06BB3697-1841-421B-9F54-626EE1BD5756}">
      <dgm:prSet phldrT="[Text]"/>
      <dgm:spPr/>
      <dgm:t>
        <a:bodyPr/>
        <a:lstStyle/>
        <a:p>
          <a:r>
            <a:rPr lang="es-EC" dirty="0">
              <a:effectLst/>
              <a:latin typeface="+mn-lt"/>
              <a:ea typeface="+mn-ea"/>
              <a:cs typeface="+mn-cs"/>
            </a:rPr>
            <a:t>La [fenoles] y la actividad antioxidante</a:t>
          </a:r>
          <a:endParaRPr lang="en-US" dirty="0"/>
        </a:p>
      </dgm:t>
    </dgm:pt>
    <dgm:pt modelId="{797EB04C-7B55-4F13-8ECD-2F04BF992110}" type="parTrans" cxnId="{7EF5B812-BB0C-4E7C-A6C0-2B02EE72BE17}">
      <dgm:prSet/>
      <dgm:spPr/>
      <dgm:t>
        <a:bodyPr/>
        <a:lstStyle/>
        <a:p>
          <a:endParaRPr lang="en-US"/>
        </a:p>
      </dgm:t>
    </dgm:pt>
    <dgm:pt modelId="{FF9AF9D8-2962-4220-8ECF-4C2A7CDFF3F0}" type="sibTrans" cxnId="{7EF5B812-BB0C-4E7C-A6C0-2B02EE72BE17}">
      <dgm:prSet/>
      <dgm:spPr/>
      <dgm:t>
        <a:bodyPr/>
        <a:lstStyle/>
        <a:p>
          <a:endParaRPr lang="en-US"/>
        </a:p>
      </dgm:t>
    </dgm:pt>
    <dgm:pt modelId="{DE93BE62-306E-4217-8965-9C3313C824B7}">
      <dgm:prSet phldrT="[Text]"/>
      <dgm:spPr/>
      <dgm:t>
        <a:bodyPr/>
        <a:lstStyle/>
        <a:p>
          <a:r>
            <a:rPr lang="es-EC" dirty="0">
              <a:effectLst/>
              <a:latin typeface="+mn-lt"/>
              <a:ea typeface="+mn-ea"/>
              <a:cs typeface="+mn-cs"/>
            </a:rPr>
            <a:t>Interacción con otras moléculas</a:t>
          </a:r>
          <a:endParaRPr lang="en-US" dirty="0"/>
        </a:p>
      </dgm:t>
    </dgm:pt>
    <dgm:pt modelId="{361C3C1C-1032-466A-9A49-6A4BF71C5A56}" type="parTrans" cxnId="{097EE68F-0702-44F4-A17E-655D7AB0C42C}">
      <dgm:prSet/>
      <dgm:spPr/>
      <dgm:t>
        <a:bodyPr/>
        <a:lstStyle/>
        <a:p>
          <a:endParaRPr lang="en-US"/>
        </a:p>
      </dgm:t>
    </dgm:pt>
    <dgm:pt modelId="{E600DBCC-2C1E-41AC-A760-F842A0F95DED}" type="sibTrans" cxnId="{097EE68F-0702-44F4-A17E-655D7AB0C42C}">
      <dgm:prSet/>
      <dgm:spPr/>
      <dgm:t>
        <a:bodyPr/>
        <a:lstStyle/>
        <a:p>
          <a:endParaRPr lang="en-US"/>
        </a:p>
      </dgm:t>
    </dgm:pt>
    <dgm:pt modelId="{00A85B4E-0D23-4AA6-BBE4-D3FEABBE72FD}">
      <dgm:prSet phldrT="[Text]"/>
      <dgm:spPr/>
      <dgm:t>
        <a:bodyPr/>
        <a:lstStyle/>
        <a:p>
          <a:r>
            <a:rPr lang="es-EC" dirty="0">
              <a:effectLst/>
              <a:latin typeface="+mn-lt"/>
              <a:ea typeface="+mn-ea"/>
              <a:cs typeface="+mn-cs"/>
            </a:rPr>
            <a:t>Condiciones del medio en que se encuentren los extractos</a:t>
          </a:r>
          <a:endParaRPr lang="en-US" dirty="0"/>
        </a:p>
      </dgm:t>
    </dgm:pt>
    <dgm:pt modelId="{751D1710-85F3-4AC7-919C-C012DDD16BDE}" type="parTrans" cxnId="{898F18E6-BE80-4D3E-BD2A-127F1EEAB888}">
      <dgm:prSet/>
      <dgm:spPr/>
      <dgm:t>
        <a:bodyPr/>
        <a:lstStyle/>
        <a:p>
          <a:endParaRPr lang="en-US"/>
        </a:p>
      </dgm:t>
    </dgm:pt>
    <dgm:pt modelId="{CCD49414-F94D-4777-AD6F-95B54ED4DCAF}" type="sibTrans" cxnId="{898F18E6-BE80-4D3E-BD2A-127F1EEAB888}">
      <dgm:prSet/>
      <dgm:spPr/>
      <dgm:t>
        <a:bodyPr/>
        <a:lstStyle/>
        <a:p>
          <a:endParaRPr lang="en-US"/>
        </a:p>
      </dgm:t>
    </dgm:pt>
    <dgm:pt modelId="{5BB5D8E3-CFD0-4D25-AA7C-F7DA8D778C46}">
      <dgm:prSet phldrT="[Text]"/>
      <dgm:spPr/>
      <dgm:t>
        <a:bodyPr/>
        <a:lstStyle/>
        <a:p>
          <a:r>
            <a:rPr lang="es-EC" dirty="0">
              <a:effectLst/>
              <a:latin typeface="+mn-lt"/>
              <a:ea typeface="+mn-ea"/>
              <a:cs typeface="+mn-cs"/>
            </a:rPr>
            <a:t>Tratamiento con metanol no es el adecuado</a:t>
          </a:r>
          <a:endParaRPr lang="en-US" dirty="0"/>
        </a:p>
      </dgm:t>
    </dgm:pt>
    <dgm:pt modelId="{1E8838DC-A525-4796-8EEA-2940D8362DF6}" type="parTrans" cxnId="{DE2BEDAE-B1CF-4DC4-B4CD-978A56966C1C}">
      <dgm:prSet/>
      <dgm:spPr/>
      <dgm:t>
        <a:bodyPr/>
        <a:lstStyle/>
        <a:p>
          <a:endParaRPr lang="en-US"/>
        </a:p>
      </dgm:t>
    </dgm:pt>
    <dgm:pt modelId="{B3A486C9-9A40-4909-B896-209F49A30189}" type="sibTrans" cxnId="{DE2BEDAE-B1CF-4DC4-B4CD-978A56966C1C}">
      <dgm:prSet/>
      <dgm:spPr/>
      <dgm:t>
        <a:bodyPr/>
        <a:lstStyle/>
        <a:p>
          <a:endParaRPr lang="en-US"/>
        </a:p>
      </dgm:t>
    </dgm:pt>
    <dgm:pt modelId="{A07E6BF9-2C81-4F6D-A70B-8144153DAD53}" type="pres">
      <dgm:prSet presAssocID="{5DC12F7D-7E6F-4D88-98D6-BB1D3E448872}" presName="Name0" presStyleCnt="0">
        <dgm:presLayoutVars>
          <dgm:dir/>
          <dgm:resizeHandles val="exact"/>
        </dgm:presLayoutVars>
      </dgm:prSet>
      <dgm:spPr/>
    </dgm:pt>
    <dgm:pt modelId="{50F44839-B2D5-4893-9E36-11F617951750}" type="pres">
      <dgm:prSet presAssocID="{935FCA32-F71C-42C5-8CA2-80BA998CD07C}" presName="node" presStyleLbl="node1" presStyleIdx="0" presStyleCnt="5">
        <dgm:presLayoutVars>
          <dgm:bulletEnabled val="1"/>
        </dgm:presLayoutVars>
      </dgm:prSet>
      <dgm:spPr/>
    </dgm:pt>
    <dgm:pt modelId="{D62981E2-08E7-4F86-832E-291AEA1C62E2}" type="pres">
      <dgm:prSet presAssocID="{598C85F1-9C9B-4191-A1BF-F2D72C044B96}" presName="sibTrans" presStyleLbl="sibTrans2D1" presStyleIdx="0" presStyleCnt="4"/>
      <dgm:spPr/>
    </dgm:pt>
    <dgm:pt modelId="{3D5AC244-9965-4C1B-BB91-5AFC275B7EE1}" type="pres">
      <dgm:prSet presAssocID="{598C85F1-9C9B-4191-A1BF-F2D72C044B96}" presName="connectorText" presStyleLbl="sibTrans2D1" presStyleIdx="0" presStyleCnt="4"/>
      <dgm:spPr/>
    </dgm:pt>
    <dgm:pt modelId="{EFEF912A-1834-4CCA-91BA-835FCC46ACC0}" type="pres">
      <dgm:prSet presAssocID="{06BB3697-1841-421B-9F54-626EE1BD5756}" presName="node" presStyleLbl="node1" presStyleIdx="1" presStyleCnt="5">
        <dgm:presLayoutVars>
          <dgm:bulletEnabled val="1"/>
        </dgm:presLayoutVars>
      </dgm:prSet>
      <dgm:spPr/>
    </dgm:pt>
    <dgm:pt modelId="{AB2A4A93-C31E-4F66-9DC3-9E51782F908E}" type="pres">
      <dgm:prSet presAssocID="{FF9AF9D8-2962-4220-8ECF-4C2A7CDFF3F0}" presName="sibTrans" presStyleLbl="sibTrans2D1" presStyleIdx="1" presStyleCnt="4"/>
      <dgm:spPr/>
    </dgm:pt>
    <dgm:pt modelId="{8C8EC4C4-A163-49D6-B995-FF2D586D5B2B}" type="pres">
      <dgm:prSet presAssocID="{FF9AF9D8-2962-4220-8ECF-4C2A7CDFF3F0}" presName="connectorText" presStyleLbl="sibTrans2D1" presStyleIdx="1" presStyleCnt="4"/>
      <dgm:spPr/>
    </dgm:pt>
    <dgm:pt modelId="{FDFD25D9-335E-4442-9FBC-19F871B9A6F4}" type="pres">
      <dgm:prSet presAssocID="{DE93BE62-306E-4217-8965-9C3313C824B7}" presName="node" presStyleLbl="node1" presStyleIdx="2" presStyleCnt="5">
        <dgm:presLayoutVars>
          <dgm:bulletEnabled val="1"/>
        </dgm:presLayoutVars>
      </dgm:prSet>
      <dgm:spPr/>
    </dgm:pt>
    <dgm:pt modelId="{1CDDDFFD-6367-4175-9BB8-DFE0F3A7D79A}" type="pres">
      <dgm:prSet presAssocID="{E600DBCC-2C1E-41AC-A760-F842A0F95DED}" presName="sibTrans" presStyleLbl="sibTrans2D1" presStyleIdx="2" presStyleCnt="4"/>
      <dgm:spPr/>
    </dgm:pt>
    <dgm:pt modelId="{99F85D51-5429-4A73-A643-C30BA71366B4}" type="pres">
      <dgm:prSet presAssocID="{E600DBCC-2C1E-41AC-A760-F842A0F95DED}" presName="connectorText" presStyleLbl="sibTrans2D1" presStyleIdx="2" presStyleCnt="4"/>
      <dgm:spPr/>
    </dgm:pt>
    <dgm:pt modelId="{A7B72CCC-AB68-47D7-89E2-C8D147C18D2C}" type="pres">
      <dgm:prSet presAssocID="{00A85B4E-0D23-4AA6-BBE4-D3FEABBE72FD}" presName="node" presStyleLbl="node1" presStyleIdx="3" presStyleCnt="5">
        <dgm:presLayoutVars>
          <dgm:bulletEnabled val="1"/>
        </dgm:presLayoutVars>
      </dgm:prSet>
      <dgm:spPr/>
    </dgm:pt>
    <dgm:pt modelId="{0A32C0DD-38E7-4D89-816E-BD2608FA9D57}" type="pres">
      <dgm:prSet presAssocID="{CCD49414-F94D-4777-AD6F-95B54ED4DCAF}" presName="sibTrans" presStyleLbl="sibTrans2D1" presStyleIdx="3" presStyleCnt="4"/>
      <dgm:spPr/>
    </dgm:pt>
    <dgm:pt modelId="{71ED5A77-A496-4E07-9D9F-6EF5BA6E17C4}" type="pres">
      <dgm:prSet presAssocID="{CCD49414-F94D-4777-AD6F-95B54ED4DCAF}" presName="connectorText" presStyleLbl="sibTrans2D1" presStyleIdx="3" presStyleCnt="4"/>
      <dgm:spPr/>
    </dgm:pt>
    <dgm:pt modelId="{8CA8E82A-343A-4386-9888-0C57CC9FE0C5}" type="pres">
      <dgm:prSet presAssocID="{5BB5D8E3-CFD0-4D25-AA7C-F7DA8D778C46}" presName="node" presStyleLbl="node1" presStyleIdx="4" presStyleCnt="5">
        <dgm:presLayoutVars>
          <dgm:bulletEnabled val="1"/>
        </dgm:presLayoutVars>
      </dgm:prSet>
      <dgm:spPr/>
    </dgm:pt>
  </dgm:ptLst>
  <dgm:cxnLst>
    <dgm:cxn modelId="{CF9B9A08-3302-4EFF-8F6B-832BC6C85931}" type="presOf" srcId="{00A85B4E-0D23-4AA6-BBE4-D3FEABBE72FD}" destId="{A7B72CCC-AB68-47D7-89E2-C8D147C18D2C}" srcOrd="0" destOrd="0" presId="urn:microsoft.com/office/officeart/2005/8/layout/process1"/>
    <dgm:cxn modelId="{6EEF8D0A-8DA0-4E97-83FF-4051EB0362E8}" type="presOf" srcId="{935FCA32-F71C-42C5-8CA2-80BA998CD07C}" destId="{50F44839-B2D5-4893-9E36-11F617951750}" srcOrd="0" destOrd="0" presId="urn:microsoft.com/office/officeart/2005/8/layout/process1"/>
    <dgm:cxn modelId="{0535EE0A-642A-43BE-BFE4-0C2507C47031}" type="presOf" srcId="{FF9AF9D8-2962-4220-8ECF-4C2A7CDFF3F0}" destId="{AB2A4A93-C31E-4F66-9DC3-9E51782F908E}" srcOrd="0" destOrd="0" presId="urn:microsoft.com/office/officeart/2005/8/layout/process1"/>
    <dgm:cxn modelId="{7EF5B812-BB0C-4E7C-A6C0-2B02EE72BE17}" srcId="{5DC12F7D-7E6F-4D88-98D6-BB1D3E448872}" destId="{06BB3697-1841-421B-9F54-626EE1BD5756}" srcOrd="1" destOrd="0" parTransId="{797EB04C-7B55-4F13-8ECD-2F04BF992110}" sibTransId="{FF9AF9D8-2962-4220-8ECF-4C2A7CDFF3F0}"/>
    <dgm:cxn modelId="{5442E71C-E53D-4EAD-B68E-9381CEFB8576}" type="presOf" srcId="{E600DBCC-2C1E-41AC-A760-F842A0F95DED}" destId="{99F85D51-5429-4A73-A643-C30BA71366B4}" srcOrd="1" destOrd="0" presId="urn:microsoft.com/office/officeart/2005/8/layout/process1"/>
    <dgm:cxn modelId="{DAD88B1E-D866-44B5-9642-BFE8E477B688}" type="presOf" srcId="{5DC12F7D-7E6F-4D88-98D6-BB1D3E448872}" destId="{A07E6BF9-2C81-4F6D-A70B-8144153DAD53}" srcOrd="0" destOrd="0" presId="urn:microsoft.com/office/officeart/2005/8/layout/process1"/>
    <dgm:cxn modelId="{34144327-CFBD-45CE-B17A-EDDC4494B5B1}" type="presOf" srcId="{E600DBCC-2C1E-41AC-A760-F842A0F95DED}" destId="{1CDDDFFD-6367-4175-9BB8-DFE0F3A7D79A}" srcOrd="0" destOrd="0" presId="urn:microsoft.com/office/officeart/2005/8/layout/process1"/>
    <dgm:cxn modelId="{4AA40A32-9F61-4BCD-A57D-312526060F2F}" type="presOf" srcId="{CCD49414-F94D-4777-AD6F-95B54ED4DCAF}" destId="{71ED5A77-A496-4E07-9D9F-6EF5BA6E17C4}" srcOrd="1" destOrd="0" presId="urn:microsoft.com/office/officeart/2005/8/layout/process1"/>
    <dgm:cxn modelId="{3525C753-4B08-4B56-88EB-50C90334F0BA}" type="presOf" srcId="{06BB3697-1841-421B-9F54-626EE1BD5756}" destId="{EFEF912A-1834-4CCA-91BA-835FCC46ACC0}" srcOrd="0" destOrd="0" presId="urn:microsoft.com/office/officeart/2005/8/layout/process1"/>
    <dgm:cxn modelId="{E79BE88D-C54E-454C-84CC-FDD1652F2A21}" type="presOf" srcId="{DE93BE62-306E-4217-8965-9C3313C824B7}" destId="{FDFD25D9-335E-4442-9FBC-19F871B9A6F4}" srcOrd="0" destOrd="0" presId="urn:microsoft.com/office/officeart/2005/8/layout/process1"/>
    <dgm:cxn modelId="{097EE68F-0702-44F4-A17E-655D7AB0C42C}" srcId="{5DC12F7D-7E6F-4D88-98D6-BB1D3E448872}" destId="{DE93BE62-306E-4217-8965-9C3313C824B7}" srcOrd="2" destOrd="0" parTransId="{361C3C1C-1032-466A-9A49-6A4BF71C5A56}" sibTransId="{E600DBCC-2C1E-41AC-A760-F842A0F95DED}"/>
    <dgm:cxn modelId="{069754A0-886D-44E1-AC4E-28E4C68EE965}" srcId="{5DC12F7D-7E6F-4D88-98D6-BB1D3E448872}" destId="{935FCA32-F71C-42C5-8CA2-80BA998CD07C}" srcOrd="0" destOrd="0" parTransId="{7F9D953E-F0CD-48E9-B093-2C01E8CE693B}" sibTransId="{598C85F1-9C9B-4191-A1BF-F2D72C044B96}"/>
    <dgm:cxn modelId="{DE2BEDAE-B1CF-4DC4-B4CD-978A56966C1C}" srcId="{5DC12F7D-7E6F-4D88-98D6-BB1D3E448872}" destId="{5BB5D8E3-CFD0-4D25-AA7C-F7DA8D778C46}" srcOrd="4" destOrd="0" parTransId="{1E8838DC-A525-4796-8EEA-2940D8362DF6}" sibTransId="{B3A486C9-9A40-4909-B896-209F49A30189}"/>
    <dgm:cxn modelId="{77056EC1-0E8C-4F9B-A276-20CAA18110FE}" type="presOf" srcId="{CCD49414-F94D-4777-AD6F-95B54ED4DCAF}" destId="{0A32C0DD-38E7-4D89-816E-BD2608FA9D57}" srcOrd="0" destOrd="0" presId="urn:microsoft.com/office/officeart/2005/8/layout/process1"/>
    <dgm:cxn modelId="{8B9AC0D2-EF14-4AD0-A147-0F772650436D}" type="presOf" srcId="{FF9AF9D8-2962-4220-8ECF-4C2A7CDFF3F0}" destId="{8C8EC4C4-A163-49D6-B995-FF2D586D5B2B}" srcOrd="1" destOrd="0" presId="urn:microsoft.com/office/officeart/2005/8/layout/process1"/>
    <dgm:cxn modelId="{CD0C8BD5-B8BE-4A79-930F-E75141AD1235}" type="presOf" srcId="{598C85F1-9C9B-4191-A1BF-F2D72C044B96}" destId="{3D5AC244-9965-4C1B-BB91-5AFC275B7EE1}" srcOrd="1" destOrd="0" presId="urn:microsoft.com/office/officeart/2005/8/layout/process1"/>
    <dgm:cxn modelId="{898F18E6-BE80-4D3E-BD2A-127F1EEAB888}" srcId="{5DC12F7D-7E6F-4D88-98D6-BB1D3E448872}" destId="{00A85B4E-0D23-4AA6-BBE4-D3FEABBE72FD}" srcOrd="3" destOrd="0" parTransId="{751D1710-85F3-4AC7-919C-C012DDD16BDE}" sibTransId="{CCD49414-F94D-4777-AD6F-95B54ED4DCAF}"/>
    <dgm:cxn modelId="{2861E2F0-DD81-4E78-8935-A9D4C816ED67}" type="presOf" srcId="{5BB5D8E3-CFD0-4D25-AA7C-F7DA8D778C46}" destId="{8CA8E82A-343A-4386-9888-0C57CC9FE0C5}" srcOrd="0" destOrd="0" presId="urn:microsoft.com/office/officeart/2005/8/layout/process1"/>
    <dgm:cxn modelId="{0D8016FE-1BC6-4D2D-8FAF-E4D952BD6373}" type="presOf" srcId="{598C85F1-9C9B-4191-A1BF-F2D72C044B96}" destId="{D62981E2-08E7-4F86-832E-291AEA1C62E2}" srcOrd="0" destOrd="0" presId="urn:microsoft.com/office/officeart/2005/8/layout/process1"/>
    <dgm:cxn modelId="{AC6B8527-2FD4-4707-A1C9-09F239FFB04A}" type="presParOf" srcId="{A07E6BF9-2C81-4F6D-A70B-8144153DAD53}" destId="{50F44839-B2D5-4893-9E36-11F617951750}" srcOrd="0" destOrd="0" presId="urn:microsoft.com/office/officeart/2005/8/layout/process1"/>
    <dgm:cxn modelId="{7AA8590B-7E8E-48F3-9A8A-0EA8B57FA273}" type="presParOf" srcId="{A07E6BF9-2C81-4F6D-A70B-8144153DAD53}" destId="{D62981E2-08E7-4F86-832E-291AEA1C62E2}" srcOrd="1" destOrd="0" presId="urn:microsoft.com/office/officeart/2005/8/layout/process1"/>
    <dgm:cxn modelId="{FC5C7DA3-A50D-4683-8FBE-66C93071DC1B}" type="presParOf" srcId="{D62981E2-08E7-4F86-832E-291AEA1C62E2}" destId="{3D5AC244-9965-4C1B-BB91-5AFC275B7EE1}" srcOrd="0" destOrd="0" presId="urn:microsoft.com/office/officeart/2005/8/layout/process1"/>
    <dgm:cxn modelId="{6A0323A3-9848-4E6C-B1DD-86A876B1E725}" type="presParOf" srcId="{A07E6BF9-2C81-4F6D-A70B-8144153DAD53}" destId="{EFEF912A-1834-4CCA-91BA-835FCC46ACC0}" srcOrd="2" destOrd="0" presId="urn:microsoft.com/office/officeart/2005/8/layout/process1"/>
    <dgm:cxn modelId="{04E41451-5B30-4350-8028-22A01B1DA6D0}" type="presParOf" srcId="{A07E6BF9-2C81-4F6D-A70B-8144153DAD53}" destId="{AB2A4A93-C31E-4F66-9DC3-9E51782F908E}" srcOrd="3" destOrd="0" presId="urn:microsoft.com/office/officeart/2005/8/layout/process1"/>
    <dgm:cxn modelId="{F167DF70-FC52-45FE-9DFA-8C5CF97B9ABA}" type="presParOf" srcId="{AB2A4A93-C31E-4F66-9DC3-9E51782F908E}" destId="{8C8EC4C4-A163-49D6-B995-FF2D586D5B2B}" srcOrd="0" destOrd="0" presId="urn:microsoft.com/office/officeart/2005/8/layout/process1"/>
    <dgm:cxn modelId="{C22032A8-93AC-4E1E-87E8-2BE57C05ECA0}" type="presParOf" srcId="{A07E6BF9-2C81-4F6D-A70B-8144153DAD53}" destId="{FDFD25D9-335E-4442-9FBC-19F871B9A6F4}" srcOrd="4" destOrd="0" presId="urn:microsoft.com/office/officeart/2005/8/layout/process1"/>
    <dgm:cxn modelId="{FFA2C2D5-FCF6-492B-A467-A0721C429878}" type="presParOf" srcId="{A07E6BF9-2C81-4F6D-A70B-8144153DAD53}" destId="{1CDDDFFD-6367-4175-9BB8-DFE0F3A7D79A}" srcOrd="5" destOrd="0" presId="urn:microsoft.com/office/officeart/2005/8/layout/process1"/>
    <dgm:cxn modelId="{C0CDC998-6459-46E8-888F-3BFD1AD4A2F0}" type="presParOf" srcId="{1CDDDFFD-6367-4175-9BB8-DFE0F3A7D79A}" destId="{99F85D51-5429-4A73-A643-C30BA71366B4}" srcOrd="0" destOrd="0" presId="urn:microsoft.com/office/officeart/2005/8/layout/process1"/>
    <dgm:cxn modelId="{FFE88B78-1D32-4ABF-B9CC-6850CD128C5C}" type="presParOf" srcId="{A07E6BF9-2C81-4F6D-A70B-8144153DAD53}" destId="{A7B72CCC-AB68-47D7-89E2-C8D147C18D2C}" srcOrd="6" destOrd="0" presId="urn:microsoft.com/office/officeart/2005/8/layout/process1"/>
    <dgm:cxn modelId="{3030641B-FE9B-4790-827D-4C6F19DA23D2}" type="presParOf" srcId="{A07E6BF9-2C81-4F6D-A70B-8144153DAD53}" destId="{0A32C0DD-38E7-4D89-816E-BD2608FA9D57}" srcOrd="7" destOrd="0" presId="urn:microsoft.com/office/officeart/2005/8/layout/process1"/>
    <dgm:cxn modelId="{810B0B06-9477-4451-9858-CA20973BECD2}" type="presParOf" srcId="{0A32C0DD-38E7-4D89-816E-BD2608FA9D57}" destId="{71ED5A77-A496-4E07-9D9F-6EF5BA6E17C4}" srcOrd="0" destOrd="0" presId="urn:microsoft.com/office/officeart/2005/8/layout/process1"/>
    <dgm:cxn modelId="{4C666948-0966-435F-9232-2B6792B6D234}" type="presParOf" srcId="{A07E6BF9-2C81-4F6D-A70B-8144153DAD53}" destId="{8CA8E82A-343A-4386-9888-0C57CC9FE0C5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767FC38-CE92-4BE8-A880-3741FD5E837A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0_1" csCatId="mainScheme" phldr="1"/>
      <dgm:spPr/>
    </dgm:pt>
    <dgm:pt modelId="{EEC7AF3C-F268-44E3-B3DA-B9C1E7F10D30}">
      <dgm:prSet custT="1"/>
      <dgm:spPr/>
      <dgm:t>
        <a:bodyPr/>
        <a:lstStyle/>
        <a:p>
          <a:pPr algn="just">
            <a:buFont typeface="+mj-lt"/>
            <a:buAutoNum type="arabicPeriod"/>
          </a:pPr>
          <a:r>
            <a:rPr lang="es-EC" sz="2100" dirty="0"/>
            <a:t>El mejor tratamiento para la generación de brotes fue de 4 mg/L 6-BAP. El mejor tratamiento para la inducción y obtención de callo fue el Tratamiento T2 (0,5 mg/L BAP y 1 mg/L 2,4-D).</a:t>
          </a:r>
          <a:endParaRPr lang="en-US" sz="2100" dirty="0"/>
        </a:p>
      </dgm:t>
    </dgm:pt>
    <dgm:pt modelId="{A7C2FEE3-796D-466A-8B98-A38F6A31BDC0}" type="parTrans" cxnId="{B0323AD6-3E86-4764-B8A7-C88138E885A8}">
      <dgm:prSet/>
      <dgm:spPr/>
      <dgm:t>
        <a:bodyPr/>
        <a:lstStyle/>
        <a:p>
          <a:endParaRPr lang="en-US"/>
        </a:p>
      </dgm:t>
    </dgm:pt>
    <dgm:pt modelId="{FDC68A00-8E60-4A49-AE3B-4BBA353BEC2A}" type="sibTrans" cxnId="{B0323AD6-3E86-4764-B8A7-C88138E885A8}">
      <dgm:prSet/>
      <dgm:spPr/>
      <dgm:t>
        <a:bodyPr/>
        <a:lstStyle/>
        <a:p>
          <a:endParaRPr lang="en-US"/>
        </a:p>
      </dgm:t>
    </dgm:pt>
    <dgm:pt modelId="{853EA5E6-4FDB-4883-92C9-2B317E068584}">
      <dgm:prSet custT="1"/>
      <dgm:spPr/>
      <dgm:t>
        <a:bodyPr/>
        <a:lstStyle/>
        <a:p>
          <a:pPr algn="just"/>
          <a:r>
            <a:rPr lang="es-EC" sz="2100" dirty="0"/>
            <a:t>La caracterización cuantitativa (</a:t>
          </a:r>
          <a:r>
            <a:rPr lang="es-EC" sz="2100" dirty="0" err="1"/>
            <a:t>Folin-Ciocalteu</a:t>
          </a:r>
          <a:r>
            <a:rPr lang="es-EC" sz="2100" dirty="0"/>
            <a:t>) demostró que los extractos de hoja de hortensia contienen compuestos fenólicos en su composición, siendo la muestra de hoja </a:t>
          </a:r>
          <a:r>
            <a:rPr lang="es-EC" sz="2100" i="1" dirty="0"/>
            <a:t>in vitro</a:t>
          </a:r>
          <a:r>
            <a:rPr lang="es-EC" sz="2100" dirty="0"/>
            <a:t> la que mayor concentración de fenoles presentó en mg/L.</a:t>
          </a:r>
          <a:endParaRPr lang="en-US" sz="2100" dirty="0"/>
        </a:p>
      </dgm:t>
    </dgm:pt>
    <dgm:pt modelId="{82956CB9-494C-4ECA-89FD-11397D47E1E9}" type="parTrans" cxnId="{5D2F890D-037E-403E-BB38-8A1C31964D0C}">
      <dgm:prSet/>
      <dgm:spPr/>
      <dgm:t>
        <a:bodyPr/>
        <a:lstStyle/>
        <a:p>
          <a:endParaRPr lang="en-US"/>
        </a:p>
      </dgm:t>
    </dgm:pt>
    <dgm:pt modelId="{76F4840C-DE69-4425-BBBA-D593EDEEB7C4}" type="sibTrans" cxnId="{5D2F890D-037E-403E-BB38-8A1C31964D0C}">
      <dgm:prSet/>
      <dgm:spPr/>
      <dgm:t>
        <a:bodyPr/>
        <a:lstStyle/>
        <a:p>
          <a:endParaRPr lang="en-US"/>
        </a:p>
      </dgm:t>
    </dgm:pt>
    <dgm:pt modelId="{2165A09A-7475-4E4A-A034-477E3E68CD8A}">
      <dgm:prSet phldrT="[Texto]" custT="1"/>
      <dgm:spPr/>
      <dgm:t>
        <a:bodyPr/>
        <a:lstStyle/>
        <a:p>
          <a:pPr algn="just">
            <a:buFont typeface="+mj-lt"/>
            <a:buAutoNum type="arabicPeriod"/>
          </a:pPr>
          <a:r>
            <a:rPr lang="es-EC" sz="2100" dirty="0"/>
            <a:t>Los mejores tratamientos de desinfección de </a:t>
          </a:r>
          <a:r>
            <a:rPr lang="es-EC" sz="2100" dirty="0" err="1"/>
            <a:t>explantes</a:t>
          </a:r>
          <a:r>
            <a:rPr lang="es-EC" sz="2100" dirty="0"/>
            <a:t> fueron con hipoclorito de sodio al 1,5 % v/v para hojas y 3,5 % v/v para yemas con 5 minutos de inmersión.  </a:t>
          </a:r>
        </a:p>
      </dgm:t>
    </dgm:pt>
    <dgm:pt modelId="{316C0E09-A3CC-4FF6-9C3A-1F4362C85465}" type="sibTrans" cxnId="{16F86685-FEDD-45B5-9D47-E4384A0BA8CC}">
      <dgm:prSet/>
      <dgm:spPr/>
      <dgm:t>
        <a:bodyPr/>
        <a:lstStyle/>
        <a:p>
          <a:endParaRPr lang="es-EC"/>
        </a:p>
      </dgm:t>
    </dgm:pt>
    <dgm:pt modelId="{6FA06B2F-7504-46D5-8C69-2073635BFA44}" type="parTrans" cxnId="{16F86685-FEDD-45B5-9D47-E4384A0BA8CC}">
      <dgm:prSet/>
      <dgm:spPr/>
      <dgm:t>
        <a:bodyPr/>
        <a:lstStyle/>
        <a:p>
          <a:endParaRPr lang="es-EC"/>
        </a:p>
      </dgm:t>
    </dgm:pt>
    <dgm:pt modelId="{2B6AD51F-A195-4750-ADA2-28CB099A741C}" type="pres">
      <dgm:prSet presAssocID="{F767FC38-CE92-4BE8-A880-3741FD5E837A}" presName="linearFlow" presStyleCnt="0">
        <dgm:presLayoutVars>
          <dgm:dir/>
          <dgm:resizeHandles val="exact"/>
        </dgm:presLayoutVars>
      </dgm:prSet>
      <dgm:spPr/>
    </dgm:pt>
    <dgm:pt modelId="{5F1DA67D-B774-4E42-8ABA-059EABB7EAA3}" type="pres">
      <dgm:prSet presAssocID="{2165A09A-7475-4E4A-A034-477E3E68CD8A}" presName="comp" presStyleCnt="0"/>
      <dgm:spPr/>
    </dgm:pt>
    <dgm:pt modelId="{21E83E95-C75C-4804-A0BB-B48F30E611ED}" type="pres">
      <dgm:prSet presAssocID="{2165A09A-7475-4E4A-A034-477E3E68CD8A}" presName="rect2" presStyleLbl="node1" presStyleIdx="0" presStyleCnt="3" custScaleX="173016" custLinFactNeighborX="18976" custLinFactNeighborY="-221">
        <dgm:presLayoutVars>
          <dgm:bulletEnabled val="1"/>
        </dgm:presLayoutVars>
      </dgm:prSet>
      <dgm:spPr/>
    </dgm:pt>
    <dgm:pt modelId="{4001F2DA-E032-4878-B9EA-3B77CD94F33D}" type="pres">
      <dgm:prSet presAssocID="{2165A09A-7475-4E4A-A034-477E3E68CD8A}" presName="rect1" presStyleLbl="lnNode1" presStyleIdx="0" presStyleCnt="3" custLinFactNeighborX="-32436" custLinFactNeighborY="-22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B1FB5FC-DFE4-4465-AB71-B7FB3D3A8EC7}" type="pres">
      <dgm:prSet presAssocID="{316C0E09-A3CC-4FF6-9C3A-1F4362C85465}" presName="sibTrans" presStyleCnt="0"/>
      <dgm:spPr/>
    </dgm:pt>
    <dgm:pt modelId="{E8D58E38-F548-48EE-BDA3-2CEADADE1052}" type="pres">
      <dgm:prSet presAssocID="{EEC7AF3C-F268-44E3-B3DA-B9C1E7F10D30}" presName="comp" presStyleCnt="0"/>
      <dgm:spPr/>
    </dgm:pt>
    <dgm:pt modelId="{F01F5036-CCD5-46F5-9D3C-303B2916012B}" type="pres">
      <dgm:prSet presAssocID="{EEC7AF3C-F268-44E3-B3DA-B9C1E7F10D30}" presName="rect2" presStyleLbl="node1" presStyleIdx="1" presStyleCnt="3" custScaleX="175291" custLinFactNeighborX="-15618" custLinFactNeighborY="418">
        <dgm:presLayoutVars>
          <dgm:bulletEnabled val="1"/>
        </dgm:presLayoutVars>
      </dgm:prSet>
      <dgm:spPr/>
    </dgm:pt>
    <dgm:pt modelId="{87795815-AB54-49BD-AA78-80F019E013B2}" type="pres">
      <dgm:prSet presAssocID="{EEC7AF3C-F268-44E3-B3DA-B9C1E7F10D30}" presName="rect1" presStyleLbl="lnNode1" presStyleIdx="1" presStyleCnt="3" custLinFactNeighborX="43820" custLinFactNeighborY="41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A114C00-4C9D-4547-BF74-0F5B6CA82E9B}" type="pres">
      <dgm:prSet presAssocID="{FDC68A00-8E60-4A49-AE3B-4BBA353BEC2A}" presName="sibTrans" presStyleCnt="0"/>
      <dgm:spPr/>
    </dgm:pt>
    <dgm:pt modelId="{59F9A8CF-B028-41B8-9202-BBD2C876A2D2}" type="pres">
      <dgm:prSet presAssocID="{853EA5E6-4FDB-4883-92C9-2B317E068584}" presName="comp" presStyleCnt="0"/>
      <dgm:spPr/>
    </dgm:pt>
    <dgm:pt modelId="{AE95FC24-B95A-46FC-AC93-C90432F9FCF5}" type="pres">
      <dgm:prSet presAssocID="{853EA5E6-4FDB-4883-92C9-2B317E068584}" presName="rect2" presStyleLbl="node1" presStyleIdx="2" presStyleCnt="3" custScaleX="174998" custScaleY="120528" custLinFactNeighborX="19443" custLinFactNeighborY="1058">
        <dgm:presLayoutVars>
          <dgm:bulletEnabled val="1"/>
        </dgm:presLayoutVars>
      </dgm:prSet>
      <dgm:spPr/>
    </dgm:pt>
    <dgm:pt modelId="{689C2F39-6718-4C49-A2A3-B05EC0341137}" type="pres">
      <dgm:prSet presAssocID="{853EA5E6-4FDB-4883-92C9-2B317E068584}" presName="rect1" presStyleLbl="lnNode1" presStyleIdx="2" presStyleCnt="3" custScaleY="120819" custLinFactNeighborX="-35043" custLinFactNeighborY="3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5D2F890D-037E-403E-BB38-8A1C31964D0C}" srcId="{F767FC38-CE92-4BE8-A880-3741FD5E837A}" destId="{853EA5E6-4FDB-4883-92C9-2B317E068584}" srcOrd="2" destOrd="0" parTransId="{82956CB9-494C-4ECA-89FD-11397D47E1E9}" sibTransId="{76F4840C-DE69-4425-BBBA-D593EDEEB7C4}"/>
    <dgm:cxn modelId="{16F86685-FEDD-45B5-9D47-E4384A0BA8CC}" srcId="{F767FC38-CE92-4BE8-A880-3741FD5E837A}" destId="{2165A09A-7475-4E4A-A034-477E3E68CD8A}" srcOrd="0" destOrd="0" parTransId="{6FA06B2F-7504-46D5-8C69-2073635BFA44}" sibTransId="{316C0E09-A3CC-4FF6-9C3A-1F4362C85465}"/>
    <dgm:cxn modelId="{EE72C596-F2F2-4E49-A7F4-0CAA6BBE416F}" type="presOf" srcId="{853EA5E6-4FDB-4883-92C9-2B317E068584}" destId="{AE95FC24-B95A-46FC-AC93-C90432F9FCF5}" srcOrd="0" destOrd="0" presId="urn:microsoft.com/office/officeart/2008/layout/AlternatingPictureBlocks"/>
    <dgm:cxn modelId="{12601297-BEC4-46CC-A4C6-89354D4ECE69}" type="presOf" srcId="{F767FC38-CE92-4BE8-A880-3741FD5E837A}" destId="{2B6AD51F-A195-4750-ADA2-28CB099A741C}" srcOrd="0" destOrd="0" presId="urn:microsoft.com/office/officeart/2008/layout/AlternatingPictureBlocks"/>
    <dgm:cxn modelId="{4EB800A6-D291-48C9-A675-B8573BDA3077}" type="presOf" srcId="{EEC7AF3C-F268-44E3-B3DA-B9C1E7F10D30}" destId="{F01F5036-CCD5-46F5-9D3C-303B2916012B}" srcOrd="0" destOrd="0" presId="urn:microsoft.com/office/officeart/2008/layout/AlternatingPictureBlocks"/>
    <dgm:cxn modelId="{0BFE0ED5-F82A-40DB-9298-E3013B823ECF}" type="presOf" srcId="{2165A09A-7475-4E4A-A034-477E3E68CD8A}" destId="{21E83E95-C75C-4804-A0BB-B48F30E611ED}" srcOrd="0" destOrd="0" presId="urn:microsoft.com/office/officeart/2008/layout/AlternatingPictureBlocks"/>
    <dgm:cxn modelId="{B0323AD6-3E86-4764-B8A7-C88138E885A8}" srcId="{F767FC38-CE92-4BE8-A880-3741FD5E837A}" destId="{EEC7AF3C-F268-44E3-B3DA-B9C1E7F10D30}" srcOrd="1" destOrd="0" parTransId="{A7C2FEE3-796D-466A-8B98-A38F6A31BDC0}" sibTransId="{FDC68A00-8E60-4A49-AE3B-4BBA353BEC2A}"/>
    <dgm:cxn modelId="{C2D80377-F057-4505-A7E5-C36C359A6302}" type="presParOf" srcId="{2B6AD51F-A195-4750-ADA2-28CB099A741C}" destId="{5F1DA67D-B774-4E42-8ABA-059EABB7EAA3}" srcOrd="0" destOrd="0" presId="urn:microsoft.com/office/officeart/2008/layout/AlternatingPictureBlocks"/>
    <dgm:cxn modelId="{A2F1E6E3-F6BE-4E3B-A2FE-FDC3B93FE024}" type="presParOf" srcId="{5F1DA67D-B774-4E42-8ABA-059EABB7EAA3}" destId="{21E83E95-C75C-4804-A0BB-B48F30E611ED}" srcOrd="0" destOrd="0" presId="urn:microsoft.com/office/officeart/2008/layout/AlternatingPictureBlocks"/>
    <dgm:cxn modelId="{3B65BFBC-86CE-4B3E-9944-B248C4D3F25E}" type="presParOf" srcId="{5F1DA67D-B774-4E42-8ABA-059EABB7EAA3}" destId="{4001F2DA-E032-4878-B9EA-3B77CD94F33D}" srcOrd="1" destOrd="0" presId="urn:microsoft.com/office/officeart/2008/layout/AlternatingPictureBlocks"/>
    <dgm:cxn modelId="{4CD09719-0C40-4A9C-9D18-5415EA5153E4}" type="presParOf" srcId="{2B6AD51F-A195-4750-ADA2-28CB099A741C}" destId="{BB1FB5FC-DFE4-4465-AB71-B7FB3D3A8EC7}" srcOrd="1" destOrd="0" presId="urn:microsoft.com/office/officeart/2008/layout/AlternatingPictureBlocks"/>
    <dgm:cxn modelId="{3BE48B20-7D6E-4AE0-B2A6-13B914E2D14B}" type="presParOf" srcId="{2B6AD51F-A195-4750-ADA2-28CB099A741C}" destId="{E8D58E38-F548-48EE-BDA3-2CEADADE1052}" srcOrd="2" destOrd="0" presId="urn:microsoft.com/office/officeart/2008/layout/AlternatingPictureBlocks"/>
    <dgm:cxn modelId="{DCEC02C8-9F2B-4784-84F3-22C758A82327}" type="presParOf" srcId="{E8D58E38-F548-48EE-BDA3-2CEADADE1052}" destId="{F01F5036-CCD5-46F5-9D3C-303B2916012B}" srcOrd="0" destOrd="0" presId="urn:microsoft.com/office/officeart/2008/layout/AlternatingPictureBlocks"/>
    <dgm:cxn modelId="{5C9DC572-54E2-4FA2-985D-9A6E96E3F15F}" type="presParOf" srcId="{E8D58E38-F548-48EE-BDA3-2CEADADE1052}" destId="{87795815-AB54-49BD-AA78-80F019E013B2}" srcOrd="1" destOrd="0" presId="urn:microsoft.com/office/officeart/2008/layout/AlternatingPictureBlocks"/>
    <dgm:cxn modelId="{B9230041-DCB3-46F4-97F1-F1753474AC60}" type="presParOf" srcId="{2B6AD51F-A195-4750-ADA2-28CB099A741C}" destId="{CA114C00-4C9D-4547-BF74-0F5B6CA82E9B}" srcOrd="3" destOrd="0" presId="urn:microsoft.com/office/officeart/2008/layout/AlternatingPictureBlocks"/>
    <dgm:cxn modelId="{2DDF328E-BAC9-45D2-BE78-133CACAB1B1C}" type="presParOf" srcId="{2B6AD51F-A195-4750-ADA2-28CB099A741C}" destId="{59F9A8CF-B028-41B8-9202-BBD2C876A2D2}" srcOrd="4" destOrd="0" presId="urn:microsoft.com/office/officeart/2008/layout/AlternatingPictureBlocks"/>
    <dgm:cxn modelId="{B0631E52-4867-4C10-AEA6-BE4E937C96C4}" type="presParOf" srcId="{59F9A8CF-B028-41B8-9202-BBD2C876A2D2}" destId="{AE95FC24-B95A-46FC-AC93-C90432F9FCF5}" srcOrd="0" destOrd="0" presId="urn:microsoft.com/office/officeart/2008/layout/AlternatingPictureBlocks"/>
    <dgm:cxn modelId="{C571E930-0715-4E06-822E-C05B9F140915}" type="presParOf" srcId="{59F9A8CF-B028-41B8-9202-BBD2C876A2D2}" destId="{689C2F39-6718-4C49-A2A3-B05EC0341137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767FC38-CE92-4BE8-A880-3741FD5E837A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0_1" csCatId="mainScheme" phldr="1"/>
      <dgm:spPr/>
    </dgm:pt>
    <dgm:pt modelId="{2165A09A-7475-4E4A-A034-477E3E68CD8A}">
      <dgm:prSet phldrT="[Texto]"/>
      <dgm:spPr/>
      <dgm:t>
        <a:bodyPr/>
        <a:lstStyle/>
        <a:p>
          <a:pPr algn="just"/>
          <a:r>
            <a:rPr lang="es-EC" dirty="0"/>
            <a:t>El extracto de callo de 6 meses redujo la concentración de radical DPPH en 39,99 %, demostrando que posee una buena capacidad de capturar radicales libres.</a:t>
          </a:r>
        </a:p>
      </dgm:t>
    </dgm:pt>
    <dgm:pt modelId="{6FA06B2F-7504-46D5-8C69-2073635BFA44}" type="parTrans" cxnId="{16F86685-FEDD-45B5-9D47-E4384A0BA8CC}">
      <dgm:prSet/>
      <dgm:spPr/>
      <dgm:t>
        <a:bodyPr/>
        <a:lstStyle/>
        <a:p>
          <a:endParaRPr lang="es-EC"/>
        </a:p>
      </dgm:t>
    </dgm:pt>
    <dgm:pt modelId="{316C0E09-A3CC-4FF6-9C3A-1F4362C85465}" type="sibTrans" cxnId="{16F86685-FEDD-45B5-9D47-E4384A0BA8CC}">
      <dgm:prSet/>
      <dgm:spPr/>
      <dgm:t>
        <a:bodyPr/>
        <a:lstStyle/>
        <a:p>
          <a:endParaRPr lang="es-EC"/>
        </a:p>
      </dgm:t>
    </dgm:pt>
    <dgm:pt modelId="{5EECE52A-BE34-4C83-8311-4C5CE80D62E4}">
      <dgm:prSet custT="1"/>
      <dgm:spPr/>
      <dgm:t>
        <a:bodyPr/>
        <a:lstStyle/>
        <a:p>
          <a:pPr algn="just"/>
          <a:r>
            <a:rPr lang="es-EC" sz="2200" dirty="0"/>
            <a:t>No existe correlación entre la concentración de fenoles y la capacidad de reducir la concentración del radical libre DPPH</a:t>
          </a:r>
        </a:p>
      </dgm:t>
    </dgm:pt>
    <dgm:pt modelId="{9ECE401F-E7CA-463A-AAFE-CD12150DC55A}" type="sibTrans" cxnId="{368FC354-3B71-4909-AF42-CA5B5EFA2EA2}">
      <dgm:prSet/>
      <dgm:spPr/>
      <dgm:t>
        <a:bodyPr/>
        <a:lstStyle/>
        <a:p>
          <a:endParaRPr lang="es-EC"/>
        </a:p>
      </dgm:t>
    </dgm:pt>
    <dgm:pt modelId="{E8326FFE-1F41-423E-8CD0-4ED04B4672CD}" type="parTrans" cxnId="{368FC354-3B71-4909-AF42-CA5B5EFA2EA2}">
      <dgm:prSet/>
      <dgm:spPr/>
      <dgm:t>
        <a:bodyPr/>
        <a:lstStyle/>
        <a:p>
          <a:endParaRPr lang="es-EC"/>
        </a:p>
      </dgm:t>
    </dgm:pt>
    <dgm:pt modelId="{5C1EBBC2-7C21-4961-97D8-67F50D8796F8}">
      <dgm:prSet custT="1"/>
      <dgm:spPr/>
      <dgm:t>
        <a:bodyPr/>
        <a:lstStyle/>
        <a:p>
          <a:pPr algn="just"/>
          <a:r>
            <a:rPr lang="es-EC" sz="2200" dirty="0"/>
            <a:t>De acuerdo a los resultados en el análisis de azúcares reductores, el extracto que presenta mayor concentración es el de hoja </a:t>
          </a:r>
          <a:r>
            <a:rPr lang="es-EC" sz="2200" i="1" dirty="0"/>
            <a:t>in vitro</a:t>
          </a:r>
          <a:r>
            <a:rPr lang="es-EC" sz="2200" dirty="0"/>
            <a:t> (0,70 </a:t>
          </a:r>
          <a:r>
            <a:rPr lang="es-EC" sz="2200" dirty="0" err="1"/>
            <a:t>mmol</a:t>
          </a:r>
          <a:r>
            <a:rPr lang="es-EC" sz="2200" dirty="0"/>
            <a:t>/L).</a:t>
          </a:r>
        </a:p>
      </dgm:t>
    </dgm:pt>
    <dgm:pt modelId="{F25F64E3-CC6E-4ABF-9261-F806255C2393}" type="sibTrans" cxnId="{0EF1752D-D454-4F55-A7CA-13EDDB4BCCEC}">
      <dgm:prSet/>
      <dgm:spPr/>
      <dgm:t>
        <a:bodyPr/>
        <a:lstStyle/>
        <a:p>
          <a:endParaRPr lang="es-EC"/>
        </a:p>
      </dgm:t>
    </dgm:pt>
    <dgm:pt modelId="{1BD0017A-DC25-4CE1-81A7-016A1FF31E7A}" type="parTrans" cxnId="{0EF1752D-D454-4F55-A7CA-13EDDB4BCCEC}">
      <dgm:prSet/>
      <dgm:spPr/>
      <dgm:t>
        <a:bodyPr/>
        <a:lstStyle/>
        <a:p>
          <a:endParaRPr lang="es-EC"/>
        </a:p>
      </dgm:t>
    </dgm:pt>
    <dgm:pt modelId="{2B6AD51F-A195-4750-ADA2-28CB099A741C}" type="pres">
      <dgm:prSet presAssocID="{F767FC38-CE92-4BE8-A880-3741FD5E837A}" presName="linearFlow" presStyleCnt="0">
        <dgm:presLayoutVars>
          <dgm:dir/>
          <dgm:resizeHandles val="exact"/>
        </dgm:presLayoutVars>
      </dgm:prSet>
      <dgm:spPr/>
    </dgm:pt>
    <dgm:pt modelId="{5F1DA67D-B774-4E42-8ABA-059EABB7EAA3}" type="pres">
      <dgm:prSet presAssocID="{2165A09A-7475-4E4A-A034-477E3E68CD8A}" presName="comp" presStyleCnt="0"/>
      <dgm:spPr/>
    </dgm:pt>
    <dgm:pt modelId="{21E83E95-C75C-4804-A0BB-B48F30E611ED}" type="pres">
      <dgm:prSet presAssocID="{2165A09A-7475-4E4A-A034-477E3E68CD8A}" presName="rect2" presStyleLbl="node1" presStyleIdx="0" presStyleCnt="3" custScaleX="177779" custScaleY="91412" custLinFactNeighborX="22768" custLinFactNeighborY="65">
        <dgm:presLayoutVars>
          <dgm:bulletEnabled val="1"/>
        </dgm:presLayoutVars>
      </dgm:prSet>
      <dgm:spPr/>
    </dgm:pt>
    <dgm:pt modelId="{4001F2DA-E032-4878-B9EA-3B77CD94F33D}" type="pres">
      <dgm:prSet presAssocID="{2165A09A-7475-4E4A-A034-477E3E68CD8A}" presName="rect1" presStyleLbl="lnNode1" presStyleIdx="0" presStyleCnt="3" custScaleX="91984" custScaleY="91524" custLinFactNeighborX="-32115" custLinFactNeighborY="-265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B1FB5FC-DFE4-4465-AB71-B7FB3D3A8EC7}" type="pres">
      <dgm:prSet presAssocID="{316C0E09-A3CC-4FF6-9C3A-1F4362C85465}" presName="sibTrans" presStyleCnt="0"/>
      <dgm:spPr/>
    </dgm:pt>
    <dgm:pt modelId="{90DE2168-1988-44F2-B6C5-C03795355D5C}" type="pres">
      <dgm:prSet presAssocID="{5C1EBBC2-7C21-4961-97D8-67F50D8796F8}" presName="comp" presStyleCnt="0"/>
      <dgm:spPr/>
    </dgm:pt>
    <dgm:pt modelId="{7D4C4653-61DD-4BDD-B1E6-673F09B6E0C1}" type="pres">
      <dgm:prSet presAssocID="{5C1EBBC2-7C21-4961-97D8-67F50D8796F8}" presName="rect2" presStyleLbl="node1" presStyleIdx="1" presStyleCnt="3" custScaleX="174378" custLinFactNeighborX="-14407" custLinFactNeighborY="-2311">
        <dgm:presLayoutVars>
          <dgm:bulletEnabled val="1"/>
        </dgm:presLayoutVars>
      </dgm:prSet>
      <dgm:spPr/>
    </dgm:pt>
    <dgm:pt modelId="{6B5DFBFF-256F-4673-B03C-E18ECA1EA21C}" type="pres">
      <dgm:prSet presAssocID="{5C1EBBC2-7C21-4961-97D8-67F50D8796F8}" presName="rect1" presStyleLbl="lnNode1" presStyleIdx="1" presStyleCnt="3" custLinFactNeighborX="51196" custLinFactNeighborY="-293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737E21E-0F72-4205-90D5-712B2D6B8FD1}" type="pres">
      <dgm:prSet presAssocID="{F25F64E3-CC6E-4ABF-9261-F806255C2393}" presName="sibTrans" presStyleCnt="0"/>
      <dgm:spPr/>
    </dgm:pt>
    <dgm:pt modelId="{71A4D14A-93D4-487D-BC98-B14044E9418D}" type="pres">
      <dgm:prSet presAssocID="{5EECE52A-BE34-4C83-8311-4C5CE80D62E4}" presName="comp" presStyleCnt="0"/>
      <dgm:spPr/>
    </dgm:pt>
    <dgm:pt modelId="{3B9F4B6A-B1B5-4DC2-9199-8DDA99638741}" type="pres">
      <dgm:prSet presAssocID="{5EECE52A-BE34-4C83-8311-4C5CE80D62E4}" presName="rect2" presStyleLbl="node1" presStyleIdx="2" presStyleCnt="3" custScaleX="176383" custLinFactNeighborX="21635" custLinFactNeighborY="-5089">
        <dgm:presLayoutVars>
          <dgm:bulletEnabled val="1"/>
        </dgm:presLayoutVars>
      </dgm:prSet>
      <dgm:spPr/>
    </dgm:pt>
    <dgm:pt modelId="{AC6861D1-8344-47DD-B232-5E4695B58CAD}" type="pres">
      <dgm:prSet presAssocID="{5EECE52A-BE34-4C83-8311-4C5CE80D62E4}" presName="rect1" presStyleLbl="lnNode1" presStyleIdx="2" presStyleCnt="3" custLinFactNeighborX="-33237" custLinFactNeighborY="-508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EF1752D-D454-4F55-A7CA-13EDDB4BCCEC}" srcId="{F767FC38-CE92-4BE8-A880-3741FD5E837A}" destId="{5C1EBBC2-7C21-4961-97D8-67F50D8796F8}" srcOrd="1" destOrd="0" parTransId="{1BD0017A-DC25-4CE1-81A7-016A1FF31E7A}" sibTransId="{F25F64E3-CC6E-4ABF-9261-F806255C2393}"/>
    <dgm:cxn modelId="{368FC354-3B71-4909-AF42-CA5B5EFA2EA2}" srcId="{F767FC38-CE92-4BE8-A880-3741FD5E837A}" destId="{5EECE52A-BE34-4C83-8311-4C5CE80D62E4}" srcOrd="2" destOrd="0" parTransId="{E8326FFE-1F41-423E-8CD0-4ED04B4672CD}" sibTransId="{9ECE401F-E7CA-463A-AAFE-CD12150DC55A}"/>
    <dgm:cxn modelId="{16F86685-FEDD-45B5-9D47-E4384A0BA8CC}" srcId="{F767FC38-CE92-4BE8-A880-3741FD5E837A}" destId="{2165A09A-7475-4E4A-A034-477E3E68CD8A}" srcOrd="0" destOrd="0" parTransId="{6FA06B2F-7504-46D5-8C69-2073635BFA44}" sibTransId="{316C0E09-A3CC-4FF6-9C3A-1F4362C85465}"/>
    <dgm:cxn modelId="{12601297-BEC4-46CC-A4C6-89354D4ECE69}" type="presOf" srcId="{F767FC38-CE92-4BE8-A880-3741FD5E837A}" destId="{2B6AD51F-A195-4750-ADA2-28CB099A741C}" srcOrd="0" destOrd="0" presId="urn:microsoft.com/office/officeart/2008/layout/AlternatingPictureBlocks"/>
    <dgm:cxn modelId="{3E2956AE-D9E4-4F37-950A-96E5D634F61B}" type="presOf" srcId="{5C1EBBC2-7C21-4961-97D8-67F50D8796F8}" destId="{7D4C4653-61DD-4BDD-B1E6-673F09B6E0C1}" srcOrd="0" destOrd="0" presId="urn:microsoft.com/office/officeart/2008/layout/AlternatingPictureBlocks"/>
    <dgm:cxn modelId="{A9D059C3-31B7-48CB-82DF-2145A237D326}" type="presOf" srcId="{5EECE52A-BE34-4C83-8311-4C5CE80D62E4}" destId="{3B9F4B6A-B1B5-4DC2-9199-8DDA99638741}" srcOrd="0" destOrd="0" presId="urn:microsoft.com/office/officeart/2008/layout/AlternatingPictureBlocks"/>
    <dgm:cxn modelId="{0BFE0ED5-F82A-40DB-9298-E3013B823ECF}" type="presOf" srcId="{2165A09A-7475-4E4A-A034-477E3E68CD8A}" destId="{21E83E95-C75C-4804-A0BB-B48F30E611ED}" srcOrd="0" destOrd="0" presId="urn:microsoft.com/office/officeart/2008/layout/AlternatingPictureBlocks"/>
    <dgm:cxn modelId="{C2D80377-F057-4505-A7E5-C36C359A6302}" type="presParOf" srcId="{2B6AD51F-A195-4750-ADA2-28CB099A741C}" destId="{5F1DA67D-B774-4E42-8ABA-059EABB7EAA3}" srcOrd="0" destOrd="0" presId="urn:microsoft.com/office/officeart/2008/layout/AlternatingPictureBlocks"/>
    <dgm:cxn modelId="{A2F1E6E3-F6BE-4E3B-A2FE-FDC3B93FE024}" type="presParOf" srcId="{5F1DA67D-B774-4E42-8ABA-059EABB7EAA3}" destId="{21E83E95-C75C-4804-A0BB-B48F30E611ED}" srcOrd="0" destOrd="0" presId="urn:microsoft.com/office/officeart/2008/layout/AlternatingPictureBlocks"/>
    <dgm:cxn modelId="{3B65BFBC-86CE-4B3E-9944-B248C4D3F25E}" type="presParOf" srcId="{5F1DA67D-B774-4E42-8ABA-059EABB7EAA3}" destId="{4001F2DA-E032-4878-B9EA-3B77CD94F33D}" srcOrd="1" destOrd="0" presId="urn:microsoft.com/office/officeart/2008/layout/AlternatingPictureBlocks"/>
    <dgm:cxn modelId="{4CD09719-0C40-4A9C-9D18-5415EA5153E4}" type="presParOf" srcId="{2B6AD51F-A195-4750-ADA2-28CB099A741C}" destId="{BB1FB5FC-DFE4-4465-AB71-B7FB3D3A8EC7}" srcOrd="1" destOrd="0" presId="urn:microsoft.com/office/officeart/2008/layout/AlternatingPictureBlocks"/>
    <dgm:cxn modelId="{F7C5EDB7-65E1-4E32-8192-1ACD32952B54}" type="presParOf" srcId="{2B6AD51F-A195-4750-ADA2-28CB099A741C}" destId="{90DE2168-1988-44F2-B6C5-C03795355D5C}" srcOrd="2" destOrd="0" presId="urn:microsoft.com/office/officeart/2008/layout/AlternatingPictureBlocks"/>
    <dgm:cxn modelId="{D5B12BCA-154E-4FF8-AE23-98D870C11314}" type="presParOf" srcId="{90DE2168-1988-44F2-B6C5-C03795355D5C}" destId="{7D4C4653-61DD-4BDD-B1E6-673F09B6E0C1}" srcOrd="0" destOrd="0" presId="urn:microsoft.com/office/officeart/2008/layout/AlternatingPictureBlocks"/>
    <dgm:cxn modelId="{3CA18BC9-10FA-4D43-8925-3DED9B872CB5}" type="presParOf" srcId="{90DE2168-1988-44F2-B6C5-C03795355D5C}" destId="{6B5DFBFF-256F-4673-B03C-E18ECA1EA21C}" srcOrd="1" destOrd="0" presId="urn:microsoft.com/office/officeart/2008/layout/AlternatingPictureBlocks"/>
    <dgm:cxn modelId="{61EB7A99-C19D-4658-B9F1-5AAE4AC16309}" type="presParOf" srcId="{2B6AD51F-A195-4750-ADA2-28CB099A741C}" destId="{B737E21E-0F72-4205-90D5-712B2D6B8FD1}" srcOrd="3" destOrd="0" presId="urn:microsoft.com/office/officeart/2008/layout/AlternatingPictureBlocks"/>
    <dgm:cxn modelId="{43C69B3C-2B8A-4B97-AA1B-DDA02B3E3A6C}" type="presParOf" srcId="{2B6AD51F-A195-4750-ADA2-28CB099A741C}" destId="{71A4D14A-93D4-487D-BC98-B14044E9418D}" srcOrd="4" destOrd="0" presId="urn:microsoft.com/office/officeart/2008/layout/AlternatingPictureBlocks"/>
    <dgm:cxn modelId="{41B868D1-48DD-4699-B786-5B3B356FBE9B}" type="presParOf" srcId="{71A4D14A-93D4-487D-BC98-B14044E9418D}" destId="{3B9F4B6A-B1B5-4DC2-9199-8DDA99638741}" srcOrd="0" destOrd="0" presId="urn:microsoft.com/office/officeart/2008/layout/AlternatingPictureBlocks"/>
    <dgm:cxn modelId="{1C93ADE4-4EFC-487C-866B-C1CE11B90210}" type="presParOf" srcId="{71A4D14A-93D4-487D-BC98-B14044E9418D}" destId="{AC6861D1-8344-47DD-B232-5E4695B58CAD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BF6E8E8-EBA4-4C75-989D-65923FD37EA9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2287D8A4-DF1D-4E15-983F-1951C590AF9B}">
      <dgm:prSet phldrT="[Texto]" custT="1"/>
      <dgm:spPr/>
      <dgm:t>
        <a:bodyPr/>
        <a:lstStyle/>
        <a:p>
          <a:pPr algn="just"/>
          <a:r>
            <a:rPr lang="es-EC" sz="2100" dirty="0"/>
            <a:t>Continuar con el estudio de los metabolitos secundarios de Hortensia a nivel de callo; ya que tiene moléculas con capacidad de endulzar sin que genere problemas como los azúcares normales. </a:t>
          </a:r>
        </a:p>
      </dgm:t>
    </dgm:pt>
    <dgm:pt modelId="{C47D8E68-FD43-4B56-9224-A9AEDFAA98FE}" type="parTrans" cxnId="{36005C24-2669-411C-A0EC-1CA01C31C3FD}">
      <dgm:prSet/>
      <dgm:spPr/>
      <dgm:t>
        <a:bodyPr/>
        <a:lstStyle/>
        <a:p>
          <a:endParaRPr lang="es-EC"/>
        </a:p>
      </dgm:t>
    </dgm:pt>
    <dgm:pt modelId="{0FDB6AB3-296C-4CD4-9246-197EED50DCE2}" type="sibTrans" cxnId="{36005C24-2669-411C-A0EC-1CA01C31C3FD}">
      <dgm:prSet/>
      <dgm:spPr/>
      <dgm:t>
        <a:bodyPr/>
        <a:lstStyle/>
        <a:p>
          <a:endParaRPr lang="es-EC"/>
        </a:p>
      </dgm:t>
    </dgm:pt>
    <dgm:pt modelId="{54D2BE77-DBE9-4108-8130-B32D28ED940A}">
      <dgm:prSet custT="1"/>
      <dgm:spPr/>
      <dgm:t>
        <a:bodyPr/>
        <a:lstStyle/>
        <a:p>
          <a:pPr algn="just"/>
          <a:r>
            <a:rPr lang="es-EC" sz="2000" dirty="0"/>
            <a:t>La identificación de la bacteria endógena que afecta a la Hortensia se la podría realizar mediante técnicas moleculares, transformación bacteriana, identificación y aislamiento de sus genes para aprovechar esta bacteria.</a:t>
          </a:r>
        </a:p>
      </dgm:t>
    </dgm:pt>
    <dgm:pt modelId="{9E5F7495-6CEB-4548-9B7A-A6461168E88A}" type="parTrans" cxnId="{2AB9172D-CCC1-4E52-93A4-83900B3A9437}">
      <dgm:prSet/>
      <dgm:spPr/>
      <dgm:t>
        <a:bodyPr/>
        <a:lstStyle/>
        <a:p>
          <a:endParaRPr lang="es-EC"/>
        </a:p>
      </dgm:t>
    </dgm:pt>
    <dgm:pt modelId="{6BE1355E-F495-4B71-BEA3-1668F8455EC7}" type="sibTrans" cxnId="{2AB9172D-CCC1-4E52-93A4-83900B3A9437}">
      <dgm:prSet/>
      <dgm:spPr/>
      <dgm:t>
        <a:bodyPr/>
        <a:lstStyle/>
        <a:p>
          <a:endParaRPr lang="es-EC"/>
        </a:p>
      </dgm:t>
    </dgm:pt>
    <dgm:pt modelId="{48DF3328-6CD3-4067-AD62-18E7F7420847}">
      <dgm:prSet custT="1"/>
      <dgm:spPr/>
      <dgm:t>
        <a:bodyPr/>
        <a:lstStyle/>
        <a:p>
          <a:pPr algn="just"/>
          <a:r>
            <a:rPr lang="es-EC" sz="2100" dirty="0"/>
            <a:t>Teniendo en cuenta las concentraciones de hormonas tanto para la organogénesis directa como para </a:t>
          </a:r>
          <a:r>
            <a:rPr lang="es-EC" sz="2100" dirty="0" err="1"/>
            <a:t>callogénesis</a:t>
          </a:r>
          <a:r>
            <a:rPr lang="es-EC" sz="2100" dirty="0"/>
            <a:t>, se debería probar diferentes medios de cultivo para optimizar el protocolo del cultivo </a:t>
          </a:r>
          <a:r>
            <a:rPr lang="es-EC" sz="2100" i="1" dirty="0"/>
            <a:t>in vitro</a:t>
          </a:r>
          <a:r>
            <a:rPr lang="es-EC" sz="2100" dirty="0"/>
            <a:t>.</a:t>
          </a:r>
        </a:p>
      </dgm:t>
    </dgm:pt>
    <dgm:pt modelId="{7320C417-5D5D-47C4-BBEF-629D77EC6E67}" type="sibTrans" cxnId="{D709DBDC-DC14-4DE3-A227-ABEDE1FA5D2B}">
      <dgm:prSet/>
      <dgm:spPr/>
      <dgm:t>
        <a:bodyPr/>
        <a:lstStyle/>
        <a:p>
          <a:endParaRPr lang="es-EC"/>
        </a:p>
      </dgm:t>
    </dgm:pt>
    <dgm:pt modelId="{58267252-81A9-4BCC-A319-33FC9E8DFE7D}" type="parTrans" cxnId="{D709DBDC-DC14-4DE3-A227-ABEDE1FA5D2B}">
      <dgm:prSet/>
      <dgm:spPr/>
      <dgm:t>
        <a:bodyPr/>
        <a:lstStyle/>
        <a:p>
          <a:endParaRPr lang="es-EC"/>
        </a:p>
      </dgm:t>
    </dgm:pt>
    <dgm:pt modelId="{AEAA4939-B07A-467F-A25B-79C734D0AEA6}" type="pres">
      <dgm:prSet presAssocID="{CBF6E8E8-EBA4-4C75-989D-65923FD37EA9}" presName="linearFlow" presStyleCnt="0">
        <dgm:presLayoutVars>
          <dgm:dir/>
          <dgm:resizeHandles val="exact"/>
        </dgm:presLayoutVars>
      </dgm:prSet>
      <dgm:spPr/>
    </dgm:pt>
    <dgm:pt modelId="{F3F57112-63D8-4421-AA10-4FFBD20EEBAB}" type="pres">
      <dgm:prSet presAssocID="{2287D8A4-DF1D-4E15-983F-1951C590AF9B}" presName="comp" presStyleCnt="0"/>
      <dgm:spPr/>
    </dgm:pt>
    <dgm:pt modelId="{E2A1F213-FC16-4E77-8A2C-82772646216C}" type="pres">
      <dgm:prSet presAssocID="{2287D8A4-DF1D-4E15-983F-1951C590AF9B}" presName="rect2" presStyleLbl="node1" presStyleIdx="0" presStyleCnt="3" custScaleX="181866" custLinFactNeighborX="38137" custLinFactNeighborY="-65">
        <dgm:presLayoutVars>
          <dgm:bulletEnabled val="1"/>
        </dgm:presLayoutVars>
      </dgm:prSet>
      <dgm:spPr/>
    </dgm:pt>
    <dgm:pt modelId="{0867301C-052C-4307-99FB-80A9045496FD}" type="pres">
      <dgm:prSet presAssocID="{2287D8A4-DF1D-4E15-983F-1951C590AF9B}" presName="rect1" presStyleLbl="ln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3E9253C-2011-480A-A5D1-BC4A7BB7319D}" type="pres">
      <dgm:prSet presAssocID="{0FDB6AB3-296C-4CD4-9246-197EED50DCE2}" presName="sibTrans" presStyleCnt="0"/>
      <dgm:spPr/>
    </dgm:pt>
    <dgm:pt modelId="{06FF3C12-D640-4D9F-85BA-C368B3E1F0E5}" type="pres">
      <dgm:prSet presAssocID="{48DF3328-6CD3-4067-AD62-18E7F7420847}" presName="comp" presStyleCnt="0"/>
      <dgm:spPr/>
    </dgm:pt>
    <dgm:pt modelId="{95525181-9202-4384-817B-BA5F4AE7C4B8}" type="pres">
      <dgm:prSet presAssocID="{48DF3328-6CD3-4067-AD62-18E7F7420847}" presName="rect2" presStyleLbl="node1" presStyleIdx="1" presStyleCnt="3" custScaleX="179340" custLinFactNeighborX="-129" custLinFactNeighborY="1077">
        <dgm:presLayoutVars>
          <dgm:bulletEnabled val="1"/>
        </dgm:presLayoutVars>
      </dgm:prSet>
      <dgm:spPr/>
    </dgm:pt>
    <dgm:pt modelId="{1C604205-E6A2-4783-A52F-FBBADA51C4F8}" type="pres">
      <dgm:prSet presAssocID="{48DF3328-6CD3-4067-AD62-18E7F7420847}" presName="rect1" presStyleLbl="lnNode1" presStyleIdx="1" presStyleCnt="3" custLinFactNeighborX="87086" custLinFactNeighborY="107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4A7538E-F530-40FF-819F-A4E82EEA4E76}" type="pres">
      <dgm:prSet presAssocID="{7320C417-5D5D-47C4-BBEF-629D77EC6E67}" presName="sibTrans" presStyleCnt="0"/>
      <dgm:spPr/>
    </dgm:pt>
    <dgm:pt modelId="{1A9F6A34-26C7-4712-B990-9D21762E7F05}" type="pres">
      <dgm:prSet presAssocID="{54D2BE77-DBE9-4108-8130-B32D28ED940A}" presName="comp" presStyleCnt="0"/>
      <dgm:spPr/>
    </dgm:pt>
    <dgm:pt modelId="{BD676FAF-99E6-49FF-B785-658D75739415}" type="pres">
      <dgm:prSet presAssocID="{54D2BE77-DBE9-4108-8130-B32D28ED940A}" presName="rect2" presStyleLbl="node1" presStyleIdx="2" presStyleCnt="3" custScaleX="176515" custLinFactNeighborX="39405" custLinFactNeighborY="-2138">
        <dgm:presLayoutVars>
          <dgm:bulletEnabled val="1"/>
        </dgm:presLayoutVars>
      </dgm:prSet>
      <dgm:spPr/>
    </dgm:pt>
    <dgm:pt modelId="{88C97E3F-75F7-46EE-9F2D-B3F4584A0E17}" type="pres">
      <dgm:prSet presAssocID="{54D2BE77-DBE9-4108-8130-B32D28ED940A}" presName="rect1" presStyleLbl="lnNode1" presStyleIdx="2" presStyleCnt="3" custScaleX="111253" custLinFactNeighborX="-1866" custLinFactNeighborY="-213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6005C24-2669-411C-A0EC-1CA01C31C3FD}" srcId="{CBF6E8E8-EBA4-4C75-989D-65923FD37EA9}" destId="{2287D8A4-DF1D-4E15-983F-1951C590AF9B}" srcOrd="0" destOrd="0" parTransId="{C47D8E68-FD43-4B56-9224-A9AEDFAA98FE}" sibTransId="{0FDB6AB3-296C-4CD4-9246-197EED50DCE2}"/>
    <dgm:cxn modelId="{2AB9172D-CCC1-4E52-93A4-83900B3A9437}" srcId="{CBF6E8E8-EBA4-4C75-989D-65923FD37EA9}" destId="{54D2BE77-DBE9-4108-8130-B32D28ED940A}" srcOrd="2" destOrd="0" parTransId="{9E5F7495-6CEB-4548-9B7A-A6461168E88A}" sibTransId="{6BE1355E-F495-4B71-BEA3-1668F8455EC7}"/>
    <dgm:cxn modelId="{9EA8915E-80E2-4654-B67B-5BDBA329D86D}" type="presOf" srcId="{48DF3328-6CD3-4067-AD62-18E7F7420847}" destId="{95525181-9202-4384-817B-BA5F4AE7C4B8}" srcOrd="0" destOrd="0" presId="urn:microsoft.com/office/officeart/2008/layout/AlternatingPictureBlocks"/>
    <dgm:cxn modelId="{B6189999-1241-4E00-8F22-E7A9D2AB6432}" type="presOf" srcId="{CBF6E8E8-EBA4-4C75-989D-65923FD37EA9}" destId="{AEAA4939-B07A-467F-A25B-79C734D0AEA6}" srcOrd="0" destOrd="0" presId="urn:microsoft.com/office/officeart/2008/layout/AlternatingPictureBlocks"/>
    <dgm:cxn modelId="{6BF3289B-6902-4295-9546-5731707FFF84}" type="presOf" srcId="{2287D8A4-DF1D-4E15-983F-1951C590AF9B}" destId="{E2A1F213-FC16-4E77-8A2C-82772646216C}" srcOrd="0" destOrd="0" presId="urn:microsoft.com/office/officeart/2008/layout/AlternatingPictureBlocks"/>
    <dgm:cxn modelId="{F63E96C8-D8B1-4D71-A62B-8AE018EC54B2}" type="presOf" srcId="{54D2BE77-DBE9-4108-8130-B32D28ED940A}" destId="{BD676FAF-99E6-49FF-B785-658D75739415}" srcOrd="0" destOrd="0" presId="urn:microsoft.com/office/officeart/2008/layout/AlternatingPictureBlocks"/>
    <dgm:cxn modelId="{D709DBDC-DC14-4DE3-A227-ABEDE1FA5D2B}" srcId="{CBF6E8E8-EBA4-4C75-989D-65923FD37EA9}" destId="{48DF3328-6CD3-4067-AD62-18E7F7420847}" srcOrd="1" destOrd="0" parTransId="{58267252-81A9-4BCC-A319-33FC9E8DFE7D}" sibTransId="{7320C417-5D5D-47C4-BBEF-629D77EC6E67}"/>
    <dgm:cxn modelId="{E01E3FD6-A956-4938-A489-73AC6564FF47}" type="presParOf" srcId="{AEAA4939-B07A-467F-A25B-79C734D0AEA6}" destId="{F3F57112-63D8-4421-AA10-4FFBD20EEBAB}" srcOrd="0" destOrd="0" presId="urn:microsoft.com/office/officeart/2008/layout/AlternatingPictureBlocks"/>
    <dgm:cxn modelId="{FC5528C3-AD13-4454-A3FC-1DFA2231E35C}" type="presParOf" srcId="{F3F57112-63D8-4421-AA10-4FFBD20EEBAB}" destId="{E2A1F213-FC16-4E77-8A2C-82772646216C}" srcOrd="0" destOrd="0" presId="urn:microsoft.com/office/officeart/2008/layout/AlternatingPictureBlocks"/>
    <dgm:cxn modelId="{827FE733-6B7E-49F9-8C23-C0BEFF9DB6C3}" type="presParOf" srcId="{F3F57112-63D8-4421-AA10-4FFBD20EEBAB}" destId="{0867301C-052C-4307-99FB-80A9045496FD}" srcOrd="1" destOrd="0" presId="urn:microsoft.com/office/officeart/2008/layout/AlternatingPictureBlocks"/>
    <dgm:cxn modelId="{21BFBA6A-A3E0-4EF2-A7E8-91ADB042869E}" type="presParOf" srcId="{AEAA4939-B07A-467F-A25B-79C734D0AEA6}" destId="{13E9253C-2011-480A-A5D1-BC4A7BB7319D}" srcOrd="1" destOrd="0" presId="urn:microsoft.com/office/officeart/2008/layout/AlternatingPictureBlocks"/>
    <dgm:cxn modelId="{14EA7FB5-D3C4-4329-A474-A07B225CB159}" type="presParOf" srcId="{AEAA4939-B07A-467F-A25B-79C734D0AEA6}" destId="{06FF3C12-D640-4D9F-85BA-C368B3E1F0E5}" srcOrd="2" destOrd="0" presId="urn:microsoft.com/office/officeart/2008/layout/AlternatingPictureBlocks"/>
    <dgm:cxn modelId="{75466F86-C5A6-4A3D-B33C-6167454A7A99}" type="presParOf" srcId="{06FF3C12-D640-4D9F-85BA-C368B3E1F0E5}" destId="{95525181-9202-4384-817B-BA5F4AE7C4B8}" srcOrd="0" destOrd="0" presId="urn:microsoft.com/office/officeart/2008/layout/AlternatingPictureBlocks"/>
    <dgm:cxn modelId="{C319D067-9EF1-48AB-82C5-480DF2CE5319}" type="presParOf" srcId="{06FF3C12-D640-4D9F-85BA-C368B3E1F0E5}" destId="{1C604205-E6A2-4783-A52F-FBBADA51C4F8}" srcOrd="1" destOrd="0" presId="urn:microsoft.com/office/officeart/2008/layout/AlternatingPictureBlocks"/>
    <dgm:cxn modelId="{551A6D29-36D3-4DB5-B476-AC2176732565}" type="presParOf" srcId="{AEAA4939-B07A-467F-A25B-79C734D0AEA6}" destId="{B4A7538E-F530-40FF-819F-A4E82EEA4E76}" srcOrd="3" destOrd="0" presId="urn:microsoft.com/office/officeart/2008/layout/AlternatingPictureBlocks"/>
    <dgm:cxn modelId="{33FC47D5-2F9C-4478-B242-D38A64B982A3}" type="presParOf" srcId="{AEAA4939-B07A-467F-A25B-79C734D0AEA6}" destId="{1A9F6A34-26C7-4712-B990-9D21762E7F05}" srcOrd="4" destOrd="0" presId="urn:microsoft.com/office/officeart/2008/layout/AlternatingPictureBlocks"/>
    <dgm:cxn modelId="{46FC77C5-91BE-425A-BA80-4E2DA4017B3E}" type="presParOf" srcId="{1A9F6A34-26C7-4712-B990-9D21762E7F05}" destId="{BD676FAF-99E6-49FF-B785-658D75739415}" srcOrd="0" destOrd="0" presId="urn:microsoft.com/office/officeart/2008/layout/AlternatingPictureBlocks"/>
    <dgm:cxn modelId="{C8B8BD6E-A804-40DF-9823-1C4AD6F5A9FD}" type="presParOf" srcId="{1A9F6A34-26C7-4712-B990-9D21762E7F05}" destId="{88C97E3F-75F7-46EE-9F2D-B3F4584A0E17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C945E74-406F-4413-96C8-A4901E0999A3}" type="doc">
      <dgm:prSet loTypeId="urn:microsoft.com/office/officeart/2005/8/layout/lProcess2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CC0CDF66-6A93-4968-8EB1-E145CA0784B7}">
      <dgm:prSet phldrT="[Texto]" custT="1"/>
      <dgm:spPr/>
      <dgm:t>
        <a:bodyPr/>
        <a:lstStyle/>
        <a:p>
          <a:r>
            <a:rPr lang="es-EC" sz="3000" b="1" dirty="0"/>
            <a:t>Ensayo</a:t>
          </a:r>
        </a:p>
      </dgm:t>
    </dgm:pt>
    <dgm:pt modelId="{2F392B80-8620-4EB0-A3BF-10BA5F6193CB}" type="parTrans" cxnId="{04344DD8-7373-4E4B-811D-A70128C1D8B3}">
      <dgm:prSet/>
      <dgm:spPr/>
      <dgm:t>
        <a:bodyPr/>
        <a:lstStyle/>
        <a:p>
          <a:endParaRPr lang="es-EC"/>
        </a:p>
      </dgm:t>
    </dgm:pt>
    <dgm:pt modelId="{55F47629-BD45-4310-92B4-82C8E6BDA236}" type="sibTrans" cxnId="{04344DD8-7373-4E4B-811D-A70128C1D8B3}">
      <dgm:prSet/>
      <dgm:spPr/>
      <dgm:t>
        <a:bodyPr/>
        <a:lstStyle/>
        <a:p>
          <a:endParaRPr lang="es-EC"/>
        </a:p>
      </dgm:t>
    </dgm:pt>
    <dgm:pt modelId="{57E45053-F852-456D-A467-F69851E00A91}">
      <dgm:prSet phldrT="[Texto]"/>
      <dgm:spPr/>
      <dgm:t>
        <a:bodyPr/>
        <a:lstStyle/>
        <a:p>
          <a:r>
            <a:rPr lang="es-EC" dirty="0"/>
            <a:t> 0.1 </a:t>
          </a:r>
          <a:r>
            <a:rPr lang="es-EC" dirty="0" err="1"/>
            <a:t>mL</a:t>
          </a:r>
          <a:r>
            <a:rPr lang="es-EC" dirty="0"/>
            <a:t> del extracto de cada muestra</a:t>
          </a:r>
        </a:p>
      </dgm:t>
    </dgm:pt>
    <dgm:pt modelId="{5CF9CBBD-74B5-4B6A-8003-A8230EE998D7}" type="parTrans" cxnId="{F52B9EB5-018B-4526-ACAF-FA68F38AC8DF}">
      <dgm:prSet/>
      <dgm:spPr/>
      <dgm:t>
        <a:bodyPr/>
        <a:lstStyle/>
        <a:p>
          <a:endParaRPr lang="es-EC"/>
        </a:p>
      </dgm:t>
    </dgm:pt>
    <dgm:pt modelId="{E6B8795A-247E-4783-81AB-B7F6C06F6F2A}" type="sibTrans" cxnId="{F52B9EB5-018B-4526-ACAF-FA68F38AC8DF}">
      <dgm:prSet/>
      <dgm:spPr/>
      <dgm:t>
        <a:bodyPr/>
        <a:lstStyle/>
        <a:p>
          <a:endParaRPr lang="es-EC"/>
        </a:p>
      </dgm:t>
    </dgm:pt>
    <dgm:pt modelId="{A012CC1D-74CC-4F63-B232-DE5FBA7C3736}">
      <dgm:prSet phldrT="[Texto]"/>
      <dgm:spPr/>
      <dgm:t>
        <a:bodyPr/>
        <a:lstStyle/>
        <a:p>
          <a:r>
            <a:rPr lang="es-EC" dirty="0"/>
            <a:t>1.4 </a:t>
          </a:r>
          <a:r>
            <a:rPr lang="es-EC" dirty="0" err="1"/>
            <a:t>mL</a:t>
          </a:r>
          <a:r>
            <a:rPr lang="es-EC" dirty="0"/>
            <a:t> de Bicarbonato de Sodio (7.5%)</a:t>
          </a:r>
        </a:p>
      </dgm:t>
    </dgm:pt>
    <dgm:pt modelId="{4958E3AB-462B-4D3D-A232-3CEA574BEBC2}" type="parTrans" cxnId="{4E26CE38-7FBE-40F6-9263-87A231006D6D}">
      <dgm:prSet/>
      <dgm:spPr/>
      <dgm:t>
        <a:bodyPr/>
        <a:lstStyle/>
        <a:p>
          <a:endParaRPr lang="es-EC"/>
        </a:p>
      </dgm:t>
    </dgm:pt>
    <dgm:pt modelId="{B72E67E5-EC28-441A-B525-3DCD52F9AE1F}" type="sibTrans" cxnId="{4E26CE38-7FBE-40F6-9263-87A231006D6D}">
      <dgm:prSet/>
      <dgm:spPr/>
      <dgm:t>
        <a:bodyPr/>
        <a:lstStyle/>
        <a:p>
          <a:endParaRPr lang="es-EC"/>
        </a:p>
      </dgm:t>
    </dgm:pt>
    <dgm:pt modelId="{D1BC083B-C2DD-49C8-BFE7-FFC3DF742CD9}">
      <dgm:prSet phldrT="[Texto]"/>
      <dgm:spPr/>
      <dgm:t>
        <a:bodyPr/>
        <a:lstStyle/>
        <a:p>
          <a:r>
            <a:rPr lang="es-EC" dirty="0"/>
            <a:t>reposar durante 30 minutos en oscuridad. </a:t>
          </a:r>
        </a:p>
      </dgm:t>
    </dgm:pt>
    <dgm:pt modelId="{6E1C2995-8315-4440-A236-55227D301E90}" type="parTrans" cxnId="{169C42CA-D0E2-456D-A330-F123C89C2C96}">
      <dgm:prSet/>
      <dgm:spPr/>
      <dgm:t>
        <a:bodyPr/>
        <a:lstStyle/>
        <a:p>
          <a:endParaRPr lang="es-EC"/>
        </a:p>
      </dgm:t>
    </dgm:pt>
    <dgm:pt modelId="{30B8FB6D-5546-4C77-B80F-46645350127B}" type="sibTrans" cxnId="{169C42CA-D0E2-456D-A330-F123C89C2C96}">
      <dgm:prSet/>
      <dgm:spPr/>
      <dgm:t>
        <a:bodyPr/>
        <a:lstStyle/>
        <a:p>
          <a:endParaRPr lang="es-EC"/>
        </a:p>
      </dgm:t>
    </dgm:pt>
    <dgm:pt modelId="{7185DDCC-6D80-4C47-926B-62A8EEC72C23}">
      <dgm:prSet phldrT="[Texto]"/>
      <dgm:spPr/>
      <dgm:t>
        <a:bodyPr/>
        <a:lstStyle/>
        <a:p>
          <a:r>
            <a:rPr lang="es-EC" dirty="0"/>
            <a:t>medir la absorbancia a 765 </a:t>
          </a:r>
          <a:r>
            <a:rPr lang="es-EC" dirty="0" err="1"/>
            <a:t>nm</a:t>
          </a:r>
          <a:r>
            <a:rPr lang="es-EC" dirty="0"/>
            <a:t>. </a:t>
          </a:r>
        </a:p>
      </dgm:t>
    </dgm:pt>
    <dgm:pt modelId="{BDD6D88D-AB65-48AD-BA7E-9359C0A9EE63}" type="parTrans" cxnId="{C5AB6386-FFB0-4D2A-BB49-01AE0A77079C}">
      <dgm:prSet/>
      <dgm:spPr/>
      <dgm:t>
        <a:bodyPr/>
        <a:lstStyle/>
        <a:p>
          <a:endParaRPr lang="es-EC"/>
        </a:p>
      </dgm:t>
    </dgm:pt>
    <dgm:pt modelId="{43B30483-26D1-4B77-BF37-685B623C47B5}" type="sibTrans" cxnId="{C5AB6386-FFB0-4D2A-BB49-01AE0A77079C}">
      <dgm:prSet/>
      <dgm:spPr/>
      <dgm:t>
        <a:bodyPr/>
        <a:lstStyle/>
        <a:p>
          <a:endParaRPr lang="es-EC"/>
        </a:p>
      </dgm:t>
    </dgm:pt>
    <dgm:pt modelId="{F7FD4BD4-C37F-40FD-AF1B-26310A439D77}">
      <dgm:prSet phldrT="[Texto]"/>
      <dgm:spPr/>
      <dgm:t>
        <a:bodyPr/>
        <a:lstStyle/>
        <a:p>
          <a:r>
            <a:rPr lang="es-EC"/>
            <a:t>1.5 </a:t>
          </a:r>
          <a:r>
            <a:rPr lang="es-EC" dirty="0" err="1"/>
            <a:t>mL</a:t>
          </a:r>
          <a:r>
            <a:rPr lang="es-EC"/>
            <a:t> de reactivo </a:t>
          </a:r>
          <a:r>
            <a:rPr lang="es-EC" dirty="0" err="1"/>
            <a:t>Folin-Ciocalteu</a:t>
          </a:r>
          <a:endParaRPr lang="es-EC" dirty="0"/>
        </a:p>
      </dgm:t>
    </dgm:pt>
    <dgm:pt modelId="{01A1FD17-77FF-4120-BDE3-9A40BCCAC104}" type="parTrans" cxnId="{05A54B3E-7204-472F-80F5-7136BC2968EC}">
      <dgm:prSet/>
      <dgm:spPr/>
      <dgm:t>
        <a:bodyPr/>
        <a:lstStyle/>
        <a:p>
          <a:endParaRPr lang="es-EC"/>
        </a:p>
      </dgm:t>
    </dgm:pt>
    <dgm:pt modelId="{A1C9660F-88FC-4DE4-8D64-2AAB5C929269}" type="sibTrans" cxnId="{05A54B3E-7204-472F-80F5-7136BC2968EC}">
      <dgm:prSet/>
      <dgm:spPr/>
      <dgm:t>
        <a:bodyPr/>
        <a:lstStyle/>
        <a:p>
          <a:endParaRPr lang="es-EC"/>
        </a:p>
      </dgm:t>
    </dgm:pt>
    <dgm:pt modelId="{88B38D11-6776-4201-81F1-133CBB35B382}" type="pres">
      <dgm:prSet presAssocID="{FC945E74-406F-4413-96C8-A4901E0999A3}" presName="theList" presStyleCnt="0">
        <dgm:presLayoutVars>
          <dgm:dir/>
          <dgm:animLvl val="lvl"/>
          <dgm:resizeHandles val="exact"/>
        </dgm:presLayoutVars>
      </dgm:prSet>
      <dgm:spPr/>
    </dgm:pt>
    <dgm:pt modelId="{269F2C87-0303-49DB-9E6D-C874B30F8C6F}" type="pres">
      <dgm:prSet presAssocID="{CC0CDF66-6A93-4968-8EB1-E145CA0784B7}" presName="compNode" presStyleCnt="0"/>
      <dgm:spPr/>
    </dgm:pt>
    <dgm:pt modelId="{F4F1FBF1-54B3-406D-A02E-E71997CAFE4A}" type="pres">
      <dgm:prSet presAssocID="{CC0CDF66-6A93-4968-8EB1-E145CA0784B7}" presName="aNode" presStyleLbl="bgShp" presStyleIdx="0" presStyleCnt="1" custScaleX="100000"/>
      <dgm:spPr/>
    </dgm:pt>
    <dgm:pt modelId="{6C924230-CEC7-4F57-B001-ACD2E2A31784}" type="pres">
      <dgm:prSet presAssocID="{CC0CDF66-6A93-4968-8EB1-E145CA0784B7}" presName="textNode" presStyleLbl="bgShp" presStyleIdx="0" presStyleCnt="1"/>
      <dgm:spPr/>
    </dgm:pt>
    <dgm:pt modelId="{3BEFA884-F104-44EC-8CED-184A3AF99F68}" type="pres">
      <dgm:prSet presAssocID="{CC0CDF66-6A93-4968-8EB1-E145CA0784B7}" presName="compChildNode" presStyleCnt="0"/>
      <dgm:spPr/>
    </dgm:pt>
    <dgm:pt modelId="{A67B756F-B6EC-4E48-ABDF-70140055D1F0}" type="pres">
      <dgm:prSet presAssocID="{CC0CDF66-6A93-4968-8EB1-E145CA0784B7}" presName="theInnerList" presStyleCnt="0"/>
      <dgm:spPr/>
    </dgm:pt>
    <dgm:pt modelId="{09648208-6871-4992-85C4-7778402B196D}" type="pres">
      <dgm:prSet presAssocID="{57E45053-F852-456D-A467-F69851E00A91}" presName="childNode" presStyleLbl="node1" presStyleIdx="0" presStyleCnt="5">
        <dgm:presLayoutVars>
          <dgm:bulletEnabled val="1"/>
        </dgm:presLayoutVars>
      </dgm:prSet>
      <dgm:spPr/>
    </dgm:pt>
    <dgm:pt modelId="{98D84D09-C88C-4DA8-84E6-CF1438576550}" type="pres">
      <dgm:prSet presAssocID="{57E45053-F852-456D-A467-F69851E00A91}" presName="aSpace2" presStyleCnt="0"/>
      <dgm:spPr/>
    </dgm:pt>
    <dgm:pt modelId="{CD1CC793-ED52-4E54-AD2B-145B1D208D3C}" type="pres">
      <dgm:prSet presAssocID="{F7FD4BD4-C37F-40FD-AF1B-26310A439D77}" presName="childNode" presStyleLbl="node1" presStyleIdx="1" presStyleCnt="5">
        <dgm:presLayoutVars>
          <dgm:bulletEnabled val="1"/>
        </dgm:presLayoutVars>
      </dgm:prSet>
      <dgm:spPr/>
    </dgm:pt>
    <dgm:pt modelId="{AB5BC1F7-BE01-4065-97F6-AB9001EEBD80}" type="pres">
      <dgm:prSet presAssocID="{F7FD4BD4-C37F-40FD-AF1B-26310A439D77}" presName="aSpace2" presStyleCnt="0"/>
      <dgm:spPr/>
    </dgm:pt>
    <dgm:pt modelId="{7F9E0CC9-6523-4080-A69B-0F9F20DFA477}" type="pres">
      <dgm:prSet presAssocID="{A012CC1D-74CC-4F63-B232-DE5FBA7C3736}" presName="childNode" presStyleLbl="node1" presStyleIdx="2" presStyleCnt="5">
        <dgm:presLayoutVars>
          <dgm:bulletEnabled val="1"/>
        </dgm:presLayoutVars>
      </dgm:prSet>
      <dgm:spPr/>
    </dgm:pt>
    <dgm:pt modelId="{6209620E-A774-4019-B86D-7C89AA7E100E}" type="pres">
      <dgm:prSet presAssocID="{A012CC1D-74CC-4F63-B232-DE5FBA7C3736}" presName="aSpace2" presStyleCnt="0"/>
      <dgm:spPr/>
    </dgm:pt>
    <dgm:pt modelId="{09120090-8F0C-43F6-AF6B-5D8162B03FBE}" type="pres">
      <dgm:prSet presAssocID="{D1BC083B-C2DD-49C8-BFE7-FFC3DF742CD9}" presName="childNode" presStyleLbl="node1" presStyleIdx="3" presStyleCnt="5">
        <dgm:presLayoutVars>
          <dgm:bulletEnabled val="1"/>
        </dgm:presLayoutVars>
      </dgm:prSet>
      <dgm:spPr/>
    </dgm:pt>
    <dgm:pt modelId="{99EA251D-F6B5-4D5B-BA35-462BFFE5E8DC}" type="pres">
      <dgm:prSet presAssocID="{D1BC083B-C2DD-49C8-BFE7-FFC3DF742CD9}" presName="aSpace2" presStyleCnt="0"/>
      <dgm:spPr/>
    </dgm:pt>
    <dgm:pt modelId="{0672197C-7ADA-4878-ADB7-2E30A05D2C54}" type="pres">
      <dgm:prSet presAssocID="{7185DDCC-6D80-4C47-926B-62A8EEC72C23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88E0C301-BE93-4F3D-910E-CA0FDE83715C}" type="presOf" srcId="{D1BC083B-C2DD-49C8-BFE7-FFC3DF742CD9}" destId="{09120090-8F0C-43F6-AF6B-5D8162B03FBE}" srcOrd="0" destOrd="0" presId="urn:microsoft.com/office/officeart/2005/8/layout/lProcess2"/>
    <dgm:cxn modelId="{3F48D817-9586-4560-9F6A-91856EA4D04F}" type="presOf" srcId="{A012CC1D-74CC-4F63-B232-DE5FBA7C3736}" destId="{7F9E0CC9-6523-4080-A69B-0F9F20DFA477}" srcOrd="0" destOrd="0" presId="urn:microsoft.com/office/officeart/2005/8/layout/lProcess2"/>
    <dgm:cxn modelId="{0D3B4135-61B8-4F86-8829-B501B2B34BE6}" type="presOf" srcId="{FC945E74-406F-4413-96C8-A4901E0999A3}" destId="{88B38D11-6776-4201-81F1-133CBB35B382}" srcOrd="0" destOrd="0" presId="urn:microsoft.com/office/officeart/2005/8/layout/lProcess2"/>
    <dgm:cxn modelId="{4E26CE38-7FBE-40F6-9263-87A231006D6D}" srcId="{CC0CDF66-6A93-4968-8EB1-E145CA0784B7}" destId="{A012CC1D-74CC-4F63-B232-DE5FBA7C3736}" srcOrd="2" destOrd="0" parTransId="{4958E3AB-462B-4D3D-A232-3CEA574BEBC2}" sibTransId="{B72E67E5-EC28-441A-B525-3DCD52F9AE1F}"/>
    <dgm:cxn modelId="{05A54B3E-7204-472F-80F5-7136BC2968EC}" srcId="{CC0CDF66-6A93-4968-8EB1-E145CA0784B7}" destId="{F7FD4BD4-C37F-40FD-AF1B-26310A439D77}" srcOrd="1" destOrd="0" parTransId="{01A1FD17-77FF-4120-BDE3-9A40BCCAC104}" sibTransId="{A1C9660F-88FC-4DE4-8D64-2AAB5C929269}"/>
    <dgm:cxn modelId="{BE145360-C3BD-4E73-8D15-8ACC1722B510}" type="presOf" srcId="{7185DDCC-6D80-4C47-926B-62A8EEC72C23}" destId="{0672197C-7ADA-4878-ADB7-2E30A05D2C54}" srcOrd="0" destOrd="0" presId="urn:microsoft.com/office/officeart/2005/8/layout/lProcess2"/>
    <dgm:cxn modelId="{90BF7844-3302-4277-AC27-ED320A83730F}" type="presOf" srcId="{CC0CDF66-6A93-4968-8EB1-E145CA0784B7}" destId="{F4F1FBF1-54B3-406D-A02E-E71997CAFE4A}" srcOrd="0" destOrd="0" presId="urn:microsoft.com/office/officeart/2005/8/layout/lProcess2"/>
    <dgm:cxn modelId="{E355127E-3395-4C91-A813-CA2295761807}" type="presOf" srcId="{F7FD4BD4-C37F-40FD-AF1B-26310A439D77}" destId="{CD1CC793-ED52-4E54-AD2B-145B1D208D3C}" srcOrd="0" destOrd="0" presId="urn:microsoft.com/office/officeart/2005/8/layout/lProcess2"/>
    <dgm:cxn modelId="{C5AB6386-FFB0-4D2A-BB49-01AE0A77079C}" srcId="{CC0CDF66-6A93-4968-8EB1-E145CA0784B7}" destId="{7185DDCC-6D80-4C47-926B-62A8EEC72C23}" srcOrd="4" destOrd="0" parTransId="{BDD6D88D-AB65-48AD-BA7E-9359C0A9EE63}" sibTransId="{43B30483-26D1-4B77-BF37-685B623C47B5}"/>
    <dgm:cxn modelId="{D56F8BA5-BA33-4B67-8CBE-CBE2CF6AA901}" type="presOf" srcId="{57E45053-F852-456D-A467-F69851E00A91}" destId="{09648208-6871-4992-85C4-7778402B196D}" srcOrd="0" destOrd="0" presId="urn:microsoft.com/office/officeart/2005/8/layout/lProcess2"/>
    <dgm:cxn modelId="{876487AC-4E7C-4A1B-9BC3-89BCCF4C6998}" type="presOf" srcId="{CC0CDF66-6A93-4968-8EB1-E145CA0784B7}" destId="{6C924230-CEC7-4F57-B001-ACD2E2A31784}" srcOrd="1" destOrd="0" presId="urn:microsoft.com/office/officeart/2005/8/layout/lProcess2"/>
    <dgm:cxn modelId="{F52B9EB5-018B-4526-ACAF-FA68F38AC8DF}" srcId="{CC0CDF66-6A93-4968-8EB1-E145CA0784B7}" destId="{57E45053-F852-456D-A467-F69851E00A91}" srcOrd="0" destOrd="0" parTransId="{5CF9CBBD-74B5-4B6A-8003-A8230EE998D7}" sibTransId="{E6B8795A-247E-4783-81AB-B7F6C06F6F2A}"/>
    <dgm:cxn modelId="{169C42CA-D0E2-456D-A330-F123C89C2C96}" srcId="{CC0CDF66-6A93-4968-8EB1-E145CA0784B7}" destId="{D1BC083B-C2DD-49C8-BFE7-FFC3DF742CD9}" srcOrd="3" destOrd="0" parTransId="{6E1C2995-8315-4440-A236-55227D301E90}" sibTransId="{30B8FB6D-5546-4C77-B80F-46645350127B}"/>
    <dgm:cxn modelId="{04344DD8-7373-4E4B-811D-A70128C1D8B3}" srcId="{FC945E74-406F-4413-96C8-A4901E0999A3}" destId="{CC0CDF66-6A93-4968-8EB1-E145CA0784B7}" srcOrd="0" destOrd="0" parTransId="{2F392B80-8620-4EB0-A3BF-10BA5F6193CB}" sibTransId="{55F47629-BD45-4310-92B4-82C8E6BDA236}"/>
    <dgm:cxn modelId="{C9E25B10-4B15-4E6C-BC36-897417725B7C}" type="presParOf" srcId="{88B38D11-6776-4201-81F1-133CBB35B382}" destId="{269F2C87-0303-49DB-9E6D-C874B30F8C6F}" srcOrd="0" destOrd="0" presId="urn:microsoft.com/office/officeart/2005/8/layout/lProcess2"/>
    <dgm:cxn modelId="{69257052-76E6-4206-AD50-FACE87277DF8}" type="presParOf" srcId="{269F2C87-0303-49DB-9E6D-C874B30F8C6F}" destId="{F4F1FBF1-54B3-406D-A02E-E71997CAFE4A}" srcOrd="0" destOrd="0" presId="urn:microsoft.com/office/officeart/2005/8/layout/lProcess2"/>
    <dgm:cxn modelId="{C9264C90-0EF7-4565-886E-E2FCD7F90FA1}" type="presParOf" srcId="{269F2C87-0303-49DB-9E6D-C874B30F8C6F}" destId="{6C924230-CEC7-4F57-B001-ACD2E2A31784}" srcOrd="1" destOrd="0" presId="urn:microsoft.com/office/officeart/2005/8/layout/lProcess2"/>
    <dgm:cxn modelId="{17175637-9E02-47B2-81D3-5FF01849087F}" type="presParOf" srcId="{269F2C87-0303-49DB-9E6D-C874B30F8C6F}" destId="{3BEFA884-F104-44EC-8CED-184A3AF99F68}" srcOrd="2" destOrd="0" presId="urn:microsoft.com/office/officeart/2005/8/layout/lProcess2"/>
    <dgm:cxn modelId="{B3AAF912-0CDE-4F8A-B774-9A67CFA23D21}" type="presParOf" srcId="{3BEFA884-F104-44EC-8CED-184A3AF99F68}" destId="{A67B756F-B6EC-4E48-ABDF-70140055D1F0}" srcOrd="0" destOrd="0" presId="urn:microsoft.com/office/officeart/2005/8/layout/lProcess2"/>
    <dgm:cxn modelId="{4B016E7D-23FD-429A-9D42-57FA34C43A43}" type="presParOf" srcId="{A67B756F-B6EC-4E48-ABDF-70140055D1F0}" destId="{09648208-6871-4992-85C4-7778402B196D}" srcOrd="0" destOrd="0" presId="urn:microsoft.com/office/officeart/2005/8/layout/lProcess2"/>
    <dgm:cxn modelId="{6A719B38-B47A-43D4-9F03-1FD7D14FDB66}" type="presParOf" srcId="{A67B756F-B6EC-4E48-ABDF-70140055D1F0}" destId="{98D84D09-C88C-4DA8-84E6-CF1438576550}" srcOrd="1" destOrd="0" presId="urn:microsoft.com/office/officeart/2005/8/layout/lProcess2"/>
    <dgm:cxn modelId="{B31E1E7B-761C-4879-A1EF-FD6F3A92D7AD}" type="presParOf" srcId="{A67B756F-B6EC-4E48-ABDF-70140055D1F0}" destId="{CD1CC793-ED52-4E54-AD2B-145B1D208D3C}" srcOrd="2" destOrd="0" presId="urn:microsoft.com/office/officeart/2005/8/layout/lProcess2"/>
    <dgm:cxn modelId="{F71FBABD-7259-478F-88C7-133B660E5A31}" type="presParOf" srcId="{A67B756F-B6EC-4E48-ABDF-70140055D1F0}" destId="{AB5BC1F7-BE01-4065-97F6-AB9001EEBD80}" srcOrd="3" destOrd="0" presId="urn:microsoft.com/office/officeart/2005/8/layout/lProcess2"/>
    <dgm:cxn modelId="{6228ED3E-3261-43E3-8DE9-EE17AAE2D77B}" type="presParOf" srcId="{A67B756F-B6EC-4E48-ABDF-70140055D1F0}" destId="{7F9E0CC9-6523-4080-A69B-0F9F20DFA477}" srcOrd="4" destOrd="0" presId="urn:microsoft.com/office/officeart/2005/8/layout/lProcess2"/>
    <dgm:cxn modelId="{626E4589-9BCD-4697-9A7C-8998DC4A1B9E}" type="presParOf" srcId="{A67B756F-B6EC-4E48-ABDF-70140055D1F0}" destId="{6209620E-A774-4019-B86D-7C89AA7E100E}" srcOrd="5" destOrd="0" presId="urn:microsoft.com/office/officeart/2005/8/layout/lProcess2"/>
    <dgm:cxn modelId="{3E831ADC-3949-4CE9-9DAC-937F5E93D090}" type="presParOf" srcId="{A67B756F-B6EC-4E48-ABDF-70140055D1F0}" destId="{09120090-8F0C-43F6-AF6B-5D8162B03FBE}" srcOrd="6" destOrd="0" presId="urn:microsoft.com/office/officeart/2005/8/layout/lProcess2"/>
    <dgm:cxn modelId="{9A7DA704-86EC-473E-BC07-1C7C2995C828}" type="presParOf" srcId="{A67B756F-B6EC-4E48-ABDF-70140055D1F0}" destId="{99EA251D-F6B5-4D5B-BA35-462BFFE5E8DC}" srcOrd="7" destOrd="0" presId="urn:microsoft.com/office/officeart/2005/8/layout/lProcess2"/>
    <dgm:cxn modelId="{B3FF81FC-5DB9-460B-8E94-E3EDE442E1AF}" type="presParOf" srcId="{A67B756F-B6EC-4E48-ABDF-70140055D1F0}" destId="{0672197C-7ADA-4878-ADB7-2E30A05D2C54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B99E757-22CB-405B-926C-E56948B6406B}" type="doc">
      <dgm:prSet loTypeId="urn:microsoft.com/office/officeart/2005/8/layout/lProcess2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5CEA6099-3BC9-4B7E-9574-2DFD82E016AC}">
      <dgm:prSet phldrT="[Texto]" custT="1"/>
      <dgm:spPr/>
      <dgm:t>
        <a:bodyPr/>
        <a:lstStyle/>
        <a:p>
          <a:r>
            <a:rPr lang="es-EC" sz="2800" b="1" dirty="0"/>
            <a:t>Ensayo</a:t>
          </a:r>
        </a:p>
      </dgm:t>
    </dgm:pt>
    <dgm:pt modelId="{710ED46A-8E95-49BA-B187-5EFC4211715A}" type="parTrans" cxnId="{67AE6625-4B64-45E8-8EE6-A5606A5881AD}">
      <dgm:prSet/>
      <dgm:spPr/>
      <dgm:t>
        <a:bodyPr/>
        <a:lstStyle/>
        <a:p>
          <a:endParaRPr lang="es-EC"/>
        </a:p>
      </dgm:t>
    </dgm:pt>
    <dgm:pt modelId="{EEA778A2-BE3B-49E8-9FAC-D431B248148F}" type="sibTrans" cxnId="{67AE6625-4B64-45E8-8EE6-A5606A5881AD}">
      <dgm:prSet/>
      <dgm:spPr/>
      <dgm:t>
        <a:bodyPr/>
        <a:lstStyle/>
        <a:p>
          <a:endParaRPr lang="es-EC"/>
        </a:p>
      </dgm:t>
    </dgm:pt>
    <dgm:pt modelId="{8BDA0CAC-091B-45F8-83D0-907E5FFAE8CD}">
      <dgm:prSet phldrT="[Texto]"/>
      <dgm:spPr/>
      <dgm:t>
        <a:bodyPr/>
        <a:lstStyle/>
        <a:p>
          <a:r>
            <a:rPr lang="es-EC" dirty="0"/>
            <a:t>Muestra macerada en oscuridad</a:t>
          </a:r>
        </a:p>
      </dgm:t>
    </dgm:pt>
    <dgm:pt modelId="{0E435E24-0E01-4833-8EE2-55C41B9FC875}" type="parTrans" cxnId="{84F76553-932D-4873-B547-C9E52ADBC8E3}">
      <dgm:prSet/>
      <dgm:spPr/>
      <dgm:t>
        <a:bodyPr/>
        <a:lstStyle/>
        <a:p>
          <a:endParaRPr lang="es-EC"/>
        </a:p>
      </dgm:t>
    </dgm:pt>
    <dgm:pt modelId="{C8EE01A0-E1F9-41B8-B2F8-A1D3AD69CBA4}" type="sibTrans" cxnId="{84F76553-932D-4873-B547-C9E52ADBC8E3}">
      <dgm:prSet/>
      <dgm:spPr/>
      <dgm:t>
        <a:bodyPr/>
        <a:lstStyle/>
        <a:p>
          <a:endParaRPr lang="es-EC"/>
        </a:p>
      </dgm:t>
    </dgm:pt>
    <dgm:pt modelId="{165D6665-7EA0-4D80-A5D5-89319A26C28F}">
      <dgm:prSet phldrT="[Texto]"/>
      <dgm:spPr/>
      <dgm:t>
        <a:bodyPr/>
        <a:lstStyle/>
        <a:p>
          <a:r>
            <a:rPr lang="es-EC" dirty="0"/>
            <a:t>DPPH (0.5 </a:t>
          </a:r>
          <a:r>
            <a:rPr lang="es-EC" dirty="0" err="1"/>
            <a:t>mM</a:t>
          </a:r>
          <a:r>
            <a:rPr lang="es-EC" dirty="0"/>
            <a:t>)</a:t>
          </a:r>
        </a:p>
      </dgm:t>
    </dgm:pt>
    <dgm:pt modelId="{4889EAAC-95FD-492C-BE52-FE964B145278}" type="parTrans" cxnId="{01B9D268-FDBD-4BCA-BEE2-BEE388C255C2}">
      <dgm:prSet/>
      <dgm:spPr/>
      <dgm:t>
        <a:bodyPr/>
        <a:lstStyle/>
        <a:p>
          <a:endParaRPr lang="es-EC"/>
        </a:p>
      </dgm:t>
    </dgm:pt>
    <dgm:pt modelId="{DFBCFD02-C397-4F74-B00A-CB130E4A679A}" type="sibTrans" cxnId="{01B9D268-FDBD-4BCA-BEE2-BEE388C255C2}">
      <dgm:prSet/>
      <dgm:spPr/>
      <dgm:t>
        <a:bodyPr/>
        <a:lstStyle/>
        <a:p>
          <a:endParaRPr lang="es-EC"/>
        </a:p>
      </dgm:t>
    </dgm:pt>
    <dgm:pt modelId="{E4DB16B6-3643-4680-8700-6108B2AB119F}">
      <dgm:prSet phldrT="[Texto]"/>
      <dgm:spPr/>
      <dgm:t>
        <a:bodyPr/>
        <a:lstStyle/>
        <a:p>
          <a:r>
            <a:rPr lang="es-EC" dirty="0"/>
            <a:t>30 minutos en oscuridad, se medió la absorbancia a 517 </a:t>
          </a:r>
          <a:r>
            <a:rPr lang="es-EC" dirty="0" err="1"/>
            <a:t>nm</a:t>
          </a:r>
          <a:r>
            <a:rPr lang="es-EC" dirty="0"/>
            <a:t>. </a:t>
          </a:r>
        </a:p>
      </dgm:t>
    </dgm:pt>
    <dgm:pt modelId="{56F53C0D-B160-4727-AA8A-14BD962F7EE4}" type="parTrans" cxnId="{8B6455E6-B34B-4698-8E54-DF9270C6C207}">
      <dgm:prSet/>
      <dgm:spPr/>
      <dgm:t>
        <a:bodyPr/>
        <a:lstStyle/>
        <a:p>
          <a:endParaRPr lang="es-EC"/>
        </a:p>
      </dgm:t>
    </dgm:pt>
    <dgm:pt modelId="{D885B7AA-1AEC-450C-AE6D-AB0AAB1D8371}" type="sibTrans" cxnId="{8B6455E6-B34B-4698-8E54-DF9270C6C207}">
      <dgm:prSet/>
      <dgm:spPr/>
      <dgm:t>
        <a:bodyPr/>
        <a:lstStyle/>
        <a:p>
          <a:endParaRPr lang="es-EC"/>
        </a:p>
      </dgm:t>
    </dgm:pt>
    <dgm:pt modelId="{9621A9EA-B81E-4B18-B210-AA8774946933}">
      <dgm:prSet phldrT="[Texto]"/>
      <dgm:spPr/>
      <dgm:t>
        <a:bodyPr/>
        <a:lstStyle/>
        <a:p>
          <a:r>
            <a:rPr lang="es-EC"/>
            <a:t>Metanol</a:t>
          </a:r>
          <a:endParaRPr lang="es-EC" dirty="0"/>
        </a:p>
      </dgm:t>
    </dgm:pt>
    <dgm:pt modelId="{97F636B6-B8B6-4FCF-A0A2-A11EBF4B56DE}" type="parTrans" cxnId="{EBDDC85C-C582-46B8-9197-4FCB671EB9F9}">
      <dgm:prSet/>
      <dgm:spPr/>
      <dgm:t>
        <a:bodyPr/>
        <a:lstStyle/>
        <a:p>
          <a:endParaRPr lang="es-EC"/>
        </a:p>
      </dgm:t>
    </dgm:pt>
    <dgm:pt modelId="{4C3CD234-E4D0-414D-A77D-035ADDE5CEF8}" type="sibTrans" cxnId="{EBDDC85C-C582-46B8-9197-4FCB671EB9F9}">
      <dgm:prSet/>
      <dgm:spPr/>
      <dgm:t>
        <a:bodyPr/>
        <a:lstStyle/>
        <a:p>
          <a:endParaRPr lang="es-EC"/>
        </a:p>
      </dgm:t>
    </dgm:pt>
    <dgm:pt modelId="{FC3ED371-3E8E-4347-9574-EA26CD8DA49F}" type="pres">
      <dgm:prSet presAssocID="{DB99E757-22CB-405B-926C-E56948B6406B}" presName="theList" presStyleCnt="0">
        <dgm:presLayoutVars>
          <dgm:dir/>
          <dgm:animLvl val="lvl"/>
          <dgm:resizeHandles val="exact"/>
        </dgm:presLayoutVars>
      </dgm:prSet>
      <dgm:spPr/>
    </dgm:pt>
    <dgm:pt modelId="{B1657B9D-FFAC-40AE-8DC4-D5A718F0F687}" type="pres">
      <dgm:prSet presAssocID="{5CEA6099-3BC9-4B7E-9574-2DFD82E016AC}" presName="compNode" presStyleCnt="0"/>
      <dgm:spPr/>
    </dgm:pt>
    <dgm:pt modelId="{F8E84C1B-F7CC-4CD4-98AD-C16B449CA491}" type="pres">
      <dgm:prSet presAssocID="{5CEA6099-3BC9-4B7E-9574-2DFD82E016AC}" presName="aNode" presStyleLbl="bgShp" presStyleIdx="0" presStyleCnt="1" custScaleX="99989"/>
      <dgm:spPr/>
    </dgm:pt>
    <dgm:pt modelId="{163B9D54-01F7-491C-BAFE-115ABD250615}" type="pres">
      <dgm:prSet presAssocID="{5CEA6099-3BC9-4B7E-9574-2DFD82E016AC}" presName="textNode" presStyleLbl="bgShp" presStyleIdx="0" presStyleCnt="1"/>
      <dgm:spPr/>
    </dgm:pt>
    <dgm:pt modelId="{08848777-228E-438A-BEEF-25DFFE059F4F}" type="pres">
      <dgm:prSet presAssocID="{5CEA6099-3BC9-4B7E-9574-2DFD82E016AC}" presName="compChildNode" presStyleCnt="0"/>
      <dgm:spPr/>
    </dgm:pt>
    <dgm:pt modelId="{AB69BC42-2474-4310-A6F6-E9EBB7375BE1}" type="pres">
      <dgm:prSet presAssocID="{5CEA6099-3BC9-4B7E-9574-2DFD82E016AC}" presName="theInnerList" presStyleCnt="0"/>
      <dgm:spPr/>
    </dgm:pt>
    <dgm:pt modelId="{68710A47-348D-42A6-A09A-9D2D4C4C9077}" type="pres">
      <dgm:prSet presAssocID="{8BDA0CAC-091B-45F8-83D0-907E5FFAE8CD}" presName="childNode" presStyleLbl="node1" presStyleIdx="0" presStyleCnt="4">
        <dgm:presLayoutVars>
          <dgm:bulletEnabled val="1"/>
        </dgm:presLayoutVars>
      </dgm:prSet>
      <dgm:spPr/>
    </dgm:pt>
    <dgm:pt modelId="{C7EC254D-4811-485E-A1D8-BA6E152B9572}" type="pres">
      <dgm:prSet presAssocID="{8BDA0CAC-091B-45F8-83D0-907E5FFAE8CD}" presName="aSpace2" presStyleCnt="0"/>
      <dgm:spPr/>
    </dgm:pt>
    <dgm:pt modelId="{1D97B189-BF08-47EF-8B85-E439B3B4AF49}" type="pres">
      <dgm:prSet presAssocID="{9621A9EA-B81E-4B18-B210-AA8774946933}" presName="childNode" presStyleLbl="node1" presStyleIdx="1" presStyleCnt="4">
        <dgm:presLayoutVars>
          <dgm:bulletEnabled val="1"/>
        </dgm:presLayoutVars>
      </dgm:prSet>
      <dgm:spPr/>
    </dgm:pt>
    <dgm:pt modelId="{26C54419-61D9-4760-8B63-7E799740112C}" type="pres">
      <dgm:prSet presAssocID="{9621A9EA-B81E-4B18-B210-AA8774946933}" presName="aSpace2" presStyleCnt="0"/>
      <dgm:spPr/>
    </dgm:pt>
    <dgm:pt modelId="{45692AE8-CACB-4D8B-9C63-77D0FCEB6E17}" type="pres">
      <dgm:prSet presAssocID="{165D6665-7EA0-4D80-A5D5-89319A26C28F}" presName="childNode" presStyleLbl="node1" presStyleIdx="2" presStyleCnt="4">
        <dgm:presLayoutVars>
          <dgm:bulletEnabled val="1"/>
        </dgm:presLayoutVars>
      </dgm:prSet>
      <dgm:spPr/>
    </dgm:pt>
    <dgm:pt modelId="{A3F61DD1-C25B-4378-8EFA-BDB32FC65A58}" type="pres">
      <dgm:prSet presAssocID="{165D6665-7EA0-4D80-A5D5-89319A26C28F}" presName="aSpace2" presStyleCnt="0"/>
      <dgm:spPr/>
    </dgm:pt>
    <dgm:pt modelId="{58BB5402-7AF0-4B1C-BF3E-6400A9E37704}" type="pres">
      <dgm:prSet presAssocID="{E4DB16B6-3643-4680-8700-6108B2AB119F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0B702F1D-C3B7-4C7D-9FCC-8AB2F98268B1}" type="presOf" srcId="{DB99E757-22CB-405B-926C-E56948B6406B}" destId="{FC3ED371-3E8E-4347-9574-EA26CD8DA49F}" srcOrd="0" destOrd="0" presId="urn:microsoft.com/office/officeart/2005/8/layout/lProcess2"/>
    <dgm:cxn modelId="{67AE6625-4B64-45E8-8EE6-A5606A5881AD}" srcId="{DB99E757-22CB-405B-926C-E56948B6406B}" destId="{5CEA6099-3BC9-4B7E-9574-2DFD82E016AC}" srcOrd="0" destOrd="0" parTransId="{710ED46A-8E95-49BA-B187-5EFC4211715A}" sibTransId="{EEA778A2-BE3B-49E8-9FAC-D431B248148F}"/>
    <dgm:cxn modelId="{EBDDC85C-C582-46B8-9197-4FCB671EB9F9}" srcId="{5CEA6099-3BC9-4B7E-9574-2DFD82E016AC}" destId="{9621A9EA-B81E-4B18-B210-AA8774946933}" srcOrd="1" destOrd="0" parTransId="{97F636B6-B8B6-4FCF-A0A2-A11EBF4B56DE}" sibTransId="{4C3CD234-E4D0-414D-A77D-035ADDE5CEF8}"/>
    <dgm:cxn modelId="{01B9D268-FDBD-4BCA-BEE2-BEE388C255C2}" srcId="{5CEA6099-3BC9-4B7E-9574-2DFD82E016AC}" destId="{165D6665-7EA0-4D80-A5D5-89319A26C28F}" srcOrd="2" destOrd="0" parTransId="{4889EAAC-95FD-492C-BE52-FE964B145278}" sibTransId="{DFBCFD02-C397-4F74-B00A-CB130E4A679A}"/>
    <dgm:cxn modelId="{733C624B-A59C-4CED-9B78-6DF5EFE9D42C}" type="presOf" srcId="{E4DB16B6-3643-4680-8700-6108B2AB119F}" destId="{58BB5402-7AF0-4B1C-BF3E-6400A9E37704}" srcOrd="0" destOrd="0" presId="urn:microsoft.com/office/officeart/2005/8/layout/lProcess2"/>
    <dgm:cxn modelId="{84F76553-932D-4873-B547-C9E52ADBC8E3}" srcId="{5CEA6099-3BC9-4B7E-9574-2DFD82E016AC}" destId="{8BDA0CAC-091B-45F8-83D0-907E5FFAE8CD}" srcOrd="0" destOrd="0" parTransId="{0E435E24-0E01-4833-8EE2-55C41B9FC875}" sibTransId="{C8EE01A0-E1F9-41B8-B2F8-A1D3AD69CBA4}"/>
    <dgm:cxn modelId="{9F2FD4A1-8A30-472D-88A2-480E2E87813E}" type="presOf" srcId="{8BDA0CAC-091B-45F8-83D0-907E5FFAE8CD}" destId="{68710A47-348D-42A6-A09A-9D2D4C4C9077}" srcOrd="0" destOrd="0" presId="urn:microsoft.com/office/officeart/2005/8/layout/lProcess2"/>
    <dgm:cxn modelId="{A3644AB1-53A2-440A-AD76-904DE4DB7F31}" type="presOf" srcId="{5CEA6099-3BC9-4B7E-9574-2DFD82E016AC}" destId="{F8E84C1B-F7CC-4CD4-98AD-C16B449CA491}" srcOrd="0" destOrd="0" presId="urn:microsoft.com/office/officeart/2005/8/layout/lProcess2"/>
    <dgm:cxn modelId="{2C85C4B5-0462-4887-AB42-8426FD3CBCF6}" type="presOf" srcId="{5CEA6099-3BC9-4B7E-9574-2DFD82E016AC}" destId="{163B9D54-01F7-491C-BAFE-115ABD250615}" srcOrd="1" destOrd="0" presId="urn:microsoft.com/office/officeart/2005/8/layout/lProcess2"/>
    <dgm:cxn modelId="{F073B2C2-EA08-49F2-85F6-424B499D70AC}" type="presOf" srcId="{165D6665-7EA0-4D80-A5D5-89319A26C28F}" destId="{45692AE8-CACB-4D8B-9C63-77D0FCEB6E17}" srcOrd="0" destOrd="0" presId="urn:microsoft.com/office/officeart/2005/8/layout/lProcess2"/>
    <dgm:cxn modelId="{6C1295C5-DFE0-499C-80EA-C9F965BF884D}" type="presOf" srcId="{9621A9EA-B81E-4B18-B210-AA8774946933}" destId="{1D97B189-BF08-47EF-8B85-E439B3B4AF49}" srcOrd="0" destOrd="0" presId="urn:microsoft.com/office/officeart/2005/8/layout/lProcess2"/>
    <dgm:cxn modelId="{8B6455E6-B34B-4698-8E54-DF9270C6C207}" srcId="{5CEA6099-3BC9-4B7E-9574-2DFD82E016AC}" destId="{E4DB16B6-3643-4680-8700-6108B2AB119F}" srcOrd="3" destOrd="0" parTransId="{56F53C0D-B160-4727-AA8A-14BD962F7EE4}" sibTransId="{D885B7AA-1AEC-450C-AE6D-AB0AAB1D8371}"/>
    <dgm:cxn modelId="{603DD05E-5AA0-435E-9220-75C9E7B77F6B}" type="presParOf" srcId="{FC3ED371-3E8E-4347-9574-EA26CD8DA49F}" destId="{B1657B9D-FFAC-40AE-8DC4-D5A718F0F687}" srcOrd="0" destOrd="0" presId="urn:microsoft.com/office/officeart/2005/8/layout/lProcess2"/>
    <dgm:cxn modelId="{41062347-8229-47B9-A35B-FF00DFD8BFD1}" type="presParOf" srcId="{B1657B9D-FFAC-40AE-8DC4-D5A718F0F687}" destId="{F8E84C1B-F7CC-4CD4-98AD-C16B449CA491}" srcOrd="0" destOrd="0" presId="urn:microsoft.com/office/officeart/2005/8/layout/lProcess2"/>
    <dgm:cxn modelId="{D0912F30-97B8-41F4-9A14-3314C05162E8}" type="presParOf" srcId="{B1657B9D-FFAC-40AE-8DC4-D5A718F0F687}" destId="{163B9D54-01F7-491C-BAFE-115ABD250615}" srcOrd="1" destOrd="0" presId="urn:microsoft.com/office/officeart/2005/8/layout/lProcess2"/>
    <dgm:cxn modelId="{D6B468D6-AE4F-4121-9C75-10B2FEA7D84A}" type="presParOf" srcId="{B1657B9D-FFAC-40AE-8DC4-D5A718F0F687}" destId="{08848777-228E-438A-BEEF-25DFFE059F4F}" srcOrd="2" destOrd="0" presId="urn:microsoft.com/office/officeart/2005/8/layout/lProcess2"/>
    <dgm:cxn modelId="{D6F8447A-F8FD-48D7-B11E-481D9F359C0C}" type="presParOf" srcId="{08848777-228E-438A-BEEF-25DFFE059F4F}" destId="{AB69BC42-2474-4310-A6F6-E9EBB7375BE1}" srcOrd="0" destOrd="0" presId="urn:microsoft.com/office/officeart/2005/8/layout/lProcess2"/>
    <dgm:cxn modelId="{82674BE0-05B1-4AEA-A6EE-4EF393F85BAA}" type="presParOf" srcId="{AB69BC42-2474-4310-A6F6-E9EBB7375BE1}" destId="{68710A47-348D-42A6-A09A-9D2D4C4C9077}" srcOrd="0" destOrd="0" presId="urn:microsoft.com/office/officeart/2005/8/layout/lProcess2"/>
    <dgm:cxn modelId="{4F00F141-E8E3-4F23-BFA3-0F5A261D0480}" type="presParOf" srcId="{AB69BC42-2474-4310-A6F6-E9EBB7375BE1}" destId="{C7EC254D-4811-485E-A1D8-BA6E152B9572}" srcOrd="1" destOrd="0" presId="urn:microsoft.com/office/officeart/2005/8/layout/lProcess2"/>
    <dgm:cxn modelId="{28AA5E7D-0C93-48B2-8E66-C53E117120A1}" type="presParOf" srcId="{AB69BC42-2474-4310-A6F6-E9EBB7375BE1}" destId="{1D97B189-BF08-47EF-8B85-E439B3B4AF49}" srcOrd="2" destOrd="0" presId="urn:microsoft.com/office/officeart/2005/8/layout/lProcess2"/>
    <dgm:cxn modelId="{3081B31F-D8DB-4BF8-95E0-7D79DAC3C625}" type="presParOf" srcId="{AB69BC42-2474-4310-A6F6-E9EBB7375BE1}" destId="{26C54419-61D9-4760-8B63-7E799740112C}" srcOrd="3" destOrd="0" presId="urn:microsoft.com/office/officeart/2005/8/layout/lProcess2"/>
    <dgm:cxn modelId="{E4277286-0686-4F90-A940-34F70B42817D}" type="presParOf" srcId="{AB69BC42-2474-4310-A6F6-E9EBB7375BE1}" destId="{45692AE8-CACB-4D8B-9C63-77D0FCEB6E17}" srcOrd="4" destOrd="0" presId="urn:microsoft.com/office/officeart/2005/8/layout/lProcess2"/>
    <dgm:cxn modelId="{02CC8927-EFCA-476C-95C3-2E8C3ECEAC7D}" type="presParOf" srcId="{AB69BC42-2474-4310-A6F6-E9EBB7375BE1}" destId="{A3F61DD1-C25B-4378-8EFA-BDB32FC65A58}" srcOrd="5" destOrd="0" presId="urn:microsoft.com/office/officeart/2005/8/layout/lProcess2"/>
    <dgm:cxn modelId="{0A28F570-9B82-4C01-BF55-0D411D18AE56}" type="presParOf" srcId="{AB69BC42-2474-4310-A6F6-E9EBB7375BE1}" destId="{58BB5402-7AF0-4B1C-BF3E-6400A9E37704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EE18EB-C559-4E9E-923E-E1B65FE41878}" type="doc">
      <dgm:prSet loTypeId="urn:microsoft.com/office/officeart/2005/8/layout/hierarchy2" loCatId="hierarchy" qsTypeId="urn:microsoft.com/office/officeart/2005/8/quickstyle/simple1" qsCatId="simple" csTypeId="urn:microsoft.com/office/officeart/2005/8/colors/accent0_1" csCatId="mainScheme" phldr="1"/>
      <dgm:spPr/>
    </dgm:pt>
    <dgm:pt modelId="{87FCDD80-F4F0-494C-803D-3DE3BBAC4560}">
      <dgm:prSet/>
      <dgm:spPr/>
      <dgm:t>
        <a:bodyPr/>
        <a:lstStyle/>
        <a:p>
          <a:r>
            <a:rPr lang="es-EC" dirty="0"/>
            <a:t>Farmacología</a:t>
          </a:r>
        </a:p>
      </dgm:t>
    </dgm:pt>
    <dgm:pt modelId="{0B0283DE-D0CC-4247-B4CD-7A74877C5531}" type="parTrans" cxnId="{B8A66D22-CAD7-4C77-80F2-80D2E92DD114}">
      <dgm:prSet/>
      <dgm:spPr/>
      <dgm:t>
        <a:bodyPr/>
        <a:lstStyle/>
        <a:p>
          <a:endParaRPr lang="es-EC"/>
        </a:p>
      </dgm:t>
    </dgm:pt>
    <dgm:pt modelId="{7301956A-3439-4A7F-B156-83BE2B06EDCD}" type="sibTrans" cxnId="{B8A66D22-CAD7-4C77-80F2-80D2E92DD114}">
      <dgm:prSet/>
      <dgm:spPr/>
      <dgm:t>
        <a:bodyPr/>
        <a:lstStyle/>
        <a:p>
          <a:endParaRPr lang="es-EC"/>
        </a:p>
      </dgm:t>
    </dgm:pt>
    <dgm:pt modelId="{CB8FB91C-CE25-4888-86F9-C5AB189BE154}">
      <dgm:prSet/>
      <dgm:spPr/>
      <dgm:t>
        <a:bodyPr/>
        <a:lstStyle/>
        <a:p>
          <a:r>
            <a:rPr lang="es-EC" dirty="0"/>
            <a:t>efectos terapéuticos de las plantas</a:t>
          </a:r>
        </a:p>
      </dgm:t>
    </dgm:pt>
    <dgm:pt modelId="{DAF13F83-8B06-45FB-B8CC-CA763A945517}" type="parTrans" cxnId="{F0665F07-D90D-4EF2-BC41-20B490450EAF}">
      <dgm:prSet/>
      <dgm:spPr/>
      <dgm:t>
        <a:bodyPr/>
        <a:lstStyle/>
        <a:p>
          <a:endParaRPr lang="es-EC"/>
        </a:p>
      </dgm:t>
    </dgm:pt>
    <dgm:pt modelId="{07A1552B-62DE-4D45-A064-E67A53D0796C}" type="sibTrans" cxnId="{F0665F07-D90D-4EF2-BC41-20B490450EAF}">
      <dgm:prSet/>
      <dgm:spPr/>
      <dgm:t>
        <a:bodyPr/>
        <a:lstStyle/>
        <a:p>
          <a:endParaRPr lang="es-EC"/>
        </a:p>
      </dgm:t>
    </dgm:pt>
    <dgm:pt modelId="{10528849-F641-47FA-BD77-94B2D9A21182}">
      <dgm:prSet/>
      <dgm:spPr/>
      <dgm:t>
        <a:bodyPr/>
        <a:lstStyle/>
        <a:p>
          <a:r>
            <a:rPr lang="es-EC" dirty="0"/>
            <a:t> comparar</a:t>
          </a:r>
        </a:p>
      </dgm:t>
    </dgm:pt>
    <dgm:pt modelId="{FBC68628-B8E1-4A88-88FD-455A91B58550}" type="parTrans" cxnId="{A86DFC80-C13D-4C15-A798-5166A50F5DD6}">
      <dgm:prSet/>
      <dgm:spPr/>
      <dgm:t>
        <a:bodyPr/>
        <a:lstStyle/>
        <a:p>
          <a:endParaRPr lang="es-EC"/>
        </a:p>
      </dgm:t>
    </dgm:pt>
    <dgm:pt modelId="{1259E5D4-D49C-4389-BD0F-FB9B58243994}" type="sibTrans" cxnId="{A86DFC80-C13D-4C15-A798-5166A50F5DD6}">
      <dgm:prSet/>
      <dgm:spPr/>
      <dgm:t>
        <a:bodyPr/>
        <a:lstStyle/>
        <a:p>
          <a:endParaRPr lang="es-EC"/>
        </a:p>
      </dgm:t>
    </dgm:pt>
    <dgm:pt modelId="{B9D4E93E-85E5-47F6-BB81-A8C4CA6A5209}">
      <dgm:prSet/>
      <dgm:spPr/>
      <dgm:t>
        <a:bodyPr/>
        <a:lstStyle/>
        <a:p>
          <a:r>
            <a:rPr lang="es-EC" dirty="0"/>
            <a:t>clasificar</a:t>
          </a:r>
        </a:p>
      </dgm:t>
    </dgm:pt>
    <dgm:pt modelId="{874A1573-E50B-4394-AFE4-C39415AD661A}" type="parTrans" cxnId="{A8982DC4-805C-4B65-B796-D961555079EA}">
      <dgm:prSet/>
      <dgm:spPr/>
      <dgm:t>
        <a:bodyPr/>
        <a:lstStyle/>
        <a:p>
          <a:endParaRPr lang="es-EC"/>
        </a:p>
      </dgm:t>
    </dgm:pt>
    <dgm:pt modelId="{A918C944-69B2-48FB-8B3A-6D72283F62D1}" type="sibTrans" cxnId="{A8982DC4-805C-4B65-B796-D961555079EA}">
      <dgm:prSet/>
      <dgm:spPr/>
      <dgm:t>
        <a:bodyPr/>
        <a:lstStyle/>
        <a:p>
          <a:endParaRPr lang="es-EC"/>
        </a:p>
      </dgm:t>
    </dgm:pt>
    <dgm:pt modelId="{7D412BB3-C2EA-496F-94AF-E915B693CCC7}">
      <dgm:prSet/>
      <dgm:spPr/>
      <dgm:t>
        <a:bodyPr/>
        <a:lstStyle/>
        <a:p>
          <a:r>
            <a:rPr lang="es-EC" dirty="0"/>
            <a:t>mejorar</a:t>
          </a:r>
        </a:p>
      </dgm:t>
    </dgm:pt>
    <dgm:pt modelId="{29D37EE9-F73C-48B1-ADE5-10D120E60899}" type="parTrans" cxnId="{B92891C2-563E-4E7A-9408-60547144ACE7}">
      <dgm:prSet/>
      <dgm:spPr/>
      <dgm:t>
        <a:bodyPr/>
        <a:lstStyle/>
        <a:p>
          <a:endParaRPr lang="es-EC"/>
        </a:p>
      </dgm:t>
    </dgm:pt>
    <dgm:pt modelId="{CD65118F-DD8B-4275-8609-74A99C525076}" type="sibTrans" cxnId="{B92891C2-563E-4E7A-9408-60547144ACE7}">
      <dgm:prSet/>
      <dgm:spPr/>
      <dgm:t>
        <a:bodyPr/>
        <a:lstStyle/>
        <a:p>
          <a:endParaRPr lang="es-EC"/>
        </a:p>
      </dgm:t>
    </dgm:pt>
    <dgm:pt modelId="{B9D85D60-5EE0-406A-A689-0FB56742C734}" type="pres">
      <dgm:prSet presAssocID="{1BEE18EB-C559-4E9E-923E-E1B65FE4187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0AD2AC7-2EC0-4385-BC3D-791C3A49D49E}" type="pres">
      <dgm:prSet presAssocID="{87FCDD80-F4F0-494C-803D-3DE3BBAC4560}" presName="root1" presStyleCnt="0"/>
      <dgm:spPr/>
    </dgm:pt>
    <dgm:pt modelId="{1D0F957F-CFEB-444D-B1BA-72F80504E520}" type="pres">
      <dgm:prSet presAssocID="{87FCDD80-F4F0-494C-803D-3DE3BBAC4560}" presName="LevelOneTextNode" presStyleLbl="node0" presStyleIdx="0" presStyleCnt="1">
        <dgm:presLayoutVars>
          <dgm:chPref val="3"/>
        </dgm:presLayoutVars>
      </dgm:prSet>
      <dgm:spPr/>
    </dgm:pt>
    <dgm:pt modelId="{50104417-C1AB-461D-B85B-BC2BDA909A5A}" type="pres">
      <dgm:prSet presAssocID="{87FCDD80-F4F0-494C-803D-3DE3BBAC4560}" presName="level2hierChild" presStyleCnt="0"/>
      <dgm:spPr/>
    </dgm:pt>
    <dgm:pt modelId="{C39433F9-B5F3-4AAE-94F2-1C940BC0E11A}" type="pres">
      <dgm:prSet presAssocID="{DAF13F83-8B06-45FB-B8CC-CA763A945517}" presName="conn2-1" presStyleLbl="parChTrans1D2" presStyleIdx="0" presStyleCnt="1"/>
      <dgm:spPr/>
    </dgm:pt>
    <dgm:pt modelId="{BFA861D3-C272-41C5-A6ED-9054C199C38F}" type="pres">
      <dgm:prSet presAssocID="{DAF13F83-8B06-45FB-B8CC-CA763A945517}" presName="connTx" presStyleLbl="parChTrans1D2" presStyleIdx="0" presStyleCnt="1"/>
      <dgm:spPr/>
    </dgm:pt>
    <dgm:pt modelId="{1F14742A-A5EE-4AD9-9579-43F41E5BF2AF}" type="pres">
      <dgm:prSet presAssocID="{CB8FB91C-CE25-4888-86F9-C5AB189BE154}" presName="root2" presStyleCnt="0"/>
      <dgm:spPr/>
    </dgm:pt>
    <dgm:pt modelId="{22A37D1D-A5A8-4201-B212-085ED6108B52}" type="pres">
      <dgm:prSet presAssocID="{CB8FB91C-CE25-4888-86F9-C5AB189BE154}" presName="LevelTwoTextNode" presStyleLbl="node2" presStyleIdx="0" presStyleCnt="1">
        <dgm:presLayoutVars>
          <dgm:chPref val="3"/>
        </dgm:presLayoutVars>
      </dgm:prSet>
      <dgm:spPr/>
    </dgm:pt>
    <dgm:pt modelId="{21D05C3B-E84D-4632-AA89-5FC95B7B4042}" type="pres">
      <dgm:prSet presAssocID="{CB8FB91C-CE25-4888-86F9-C5AB189BE154}" presName="level3hierChild" presStyleCnt="0"/>
      <dgm:spPr/>
    </dgm:pt>
    <dgm:pt modelId="{172FA645-6253-49E3-ABF9-D55F7F669202}" type="pres">
      <dgm:prSet presAssocID="{FBC68628-B8E1-4A88-88FD-455A91B58550}" presName="conn2-1" presStyleLbl="parChTrans1D3" presStyleIdx="0" presStyleCnt="3"/>
      <dgm:spPr/>
    </dgm:pt>
    <dgm:pt modelId="{E9A2DAE2-4BB5-48D7-A44A-C08A024C9185}" type="pres">
      <dgm:prSet presAssocID="{FBC68628-B8E1-4A88-88FD-455A91B58550}" presName="connTx" presStyleLbl="parChTrans1D3" presStyleIdx="0" presStyleCnt="3"/>
      <dgm:spPr/>
    </dgm:pt>
    <dgm:pt modelId="{42A1480B-AA44-4216-AC93-B17CD99D520F}" type="pres">
      <dgm:prSet presAssocID="{10528849-F641-47FA-BD77-94B2D9A21182}" presName="root2" presStyleCnt="0"/>
      <dgm:spPr/>
    </dgm:pt>
    <dgm:pt modelId="{BFDF23E7-0E2C-4695-B433-45A99DEC1C00}" type="pres">
      <dgm:prSet presAssocID="{10528849-F641-47FA-BD77-94B2D9A21182}" presName="LevelTwoTextNode" presStyleLbl="node3" presStyleIdx="0" presStyleCnt="3">
        <dgm:presLayoutVars>
          <dgm:chPref val="3"/>
        </dgm:presLayoutVars>
      </dgm:prSet>
      <dgm:spPr/>
    </dgm:pt>
    <dgm:pt modelId="{1927A74F-CB19-4102-AFBC-60B191EAE5A9}" type="pres">
      <dgm:prSet presAssocID="{10528849-F641-47FA-BD77-94B2D9A21182}" presName="level3hierChild" presStyleCnt="0"/>
      <dgm:spPr/>
    </dgm:pt>
    <dgm:pt modelId="{8EC50891-B054-4F54-A506-452D5CFEE995}" type="pres">
      <dgm:prSet presAssocID="{874A1573-E50B-4394-AFE4-C39415AD661A}" presName="conn2-1" presStyleLbl="parChTrans1D3" presStyleIdx="1" presStyleCnt="3"/>
      <dgm:spPr/>
    </dgm:pt>
    <dgm:pt modelId="{2BEDF44F-C7B1-4791-B079-0FCBAFD5ECCE}" type="pres">
      <dgm:prSet presAssocID="{874A1573-E50B-4394-AFE4-C39415AD661A}" presName="connTx" presStyleLbl="parChTrans1D3" presStyleIdx="1" presStyleCnt="3"/>
      <dgm:spPr/>
    </dgm:pt>
    <dgm:pt modelId="{E4489F8E-2D18-4EE6-8A50-1131D55CC70D}" type="pres">
      <dgm:prSet presAssocID="{B9D4E93E-85E5-47F6-BB81-A8C4CA6A5209}" presName="root2" presStyleCnt="0"/>
      <dgm:spPr/>
    </dgm:pt>
    <dgm:pt modelId="{B849F572-8C6A-4F4A-A953-85D25E5C51EC}" type="pres">
      <dgm:prSet presAssocID="{B9D4E93E-85E5-47F6-BB81-A8C4CA6A5209}" presName="LevelTwoTextNode" presStyleLbl="node3" presStyleIdx="1" presStyleCnt="3">
        <dgm:presLayoutVars>
          <dgm:chPref val="3"/>
        </dgm:presLayoutVars>
      </dgm:prSet>
      <dgm:spPr/>
    </dgm:pt>
    <dgm:pt modelId="{555E51C5-840F-4ADE-984A-0CE5EFF9F034}" type="pres">
      <dgm:prSet presAssocID="{B9D4E93E-85E5-47F6-BB81-A8C4CA6A5209}" presName="level3hierChild" presStyleCnt="0"/>
      <dgm:spPr/>
    </dgm:pt>
    <dgm:pt modelId="{3DE9CEE3-B4D4-4CB6-AE04-D51FB63131D1}" type="pres">
      <dgm:prSet presAssocID="{29D37EE9-F73C-48B1-ADE5-10D120E60899}" presName="conn2-1" presStyleLbl="parChTrans1D3" presStyleIdx="2" presStyleCnt="3"/>
      <dgm:spPr/>
    </dgm:pt>
    <dgm:pt modelId="{E8846CF6-F246-45F5-9D0C-5CBCF5DEF826}" type="pres">
      <dgm:prSet presAssocID="{29D37EE9-F73C-48B1-ADE5-10D120E60899}" presName="connTx" presStyleLbl="parChTrans1D3" presStyleIdx="2" presStyleCnt="3"/>
      <dgm:spPr/>
    </dgm:pt>
    <dgm:pt modelId="{17B43713-F650-49D0-876F-95CD9CD7CDF8}" type="pres">
      <dgm:prSet presAssocID="{7D412BB3-C2EA-496F-94AF-E915B693CCC7}" presName="root2" presStyleCnt="0"/>
      <dgm:spPr/>
    </dgm:pt>
    <dgm:pt modelId="{F98E89DA-40EB-4DE0-B26C-939A11B5235A}" type="pres">
      <dgm:prSet presAssocID="{7D412BB3-C2EA-496F-94AF-E915B693CCC7}" presName="LevelTwoTextNode" presStyleLbl="node3" presStyleIdx="2" presStyleCnt="3">
        <dgm:presLayoutVars>
          <dgm:chPref val="3"/>
        </dgm:presLayoutVars>
      </dgm:prSet>
      <dgm:spPr/>
    </dgm:pt>
    <dgm:pt modelId="{2081C75E-B3AA-4979-847C-FE647A7B9CE5}" type="pres">
      <dgm:prSet presAssocID="{7D412BB3-C2EA-496F-94AF-E915B693CCC7}" presName="level3hierChild" presStyleCnt="0"/>
      <dgm:spPr/>
    </dgm:pt>
  </dgm:ptLst>
  <dgm:cxnLst>
    <dgm:cxn modelId="{F0665F07-D90D-4EF2-BC41-20B490450EAF}" srcId="{87FCDD80-F4F0-494C-803D-3DE3BBAC4560}" destId="{CB8FB91C-CE25-4888-86F9-C5AB189BE154}" srcOrd="0" destOrd="0" parTransId="{DAF13F83-8B06-45FB-B8CC-CA763A945517}" sibTransId="{07A1552B-62DE-4D45-A064-E67A53D0796C}"/>
    <dgm:cxn modelId="{28FEAD0B-DBBD-40E4-93B6-0C117F9243D1}" type="presOf" srcId="{DAF13F83-8B06-45FB-B8CC-CA763A945517}" destId="{C39433F9-B5F3-4AAE-94F2-1C940BC0E11A}" srcOrd="0" destOrd="0" presId="urn:microsoft.com/office/officeart/2005/8/layout/hierarchy2"/>
    <dgm:cxn modelId="{B8A66D22-CAD7-4C77-80F2-80D2E92DD114}" srcId="{1BEE18EB-C559-4E9E-923E-E1B65FE41878}" destId="{87FCDD80-F4F0-494C-803D-3DE3BBAC4560}" srcOrd="0" destOrd="0" parTransId="{0B0283DE-D0CC-4247-B4CD-7A74877C5531}" sibTransId="{7301956A-3439-4A7F-B156-83BE2B06EDCD}"/>
    <dgm:cxn modelId="{50CE8727-D51D-4067-9F83-3461FA6AEB1C}" type="presOf" srcId="{7D412BB3-C2EA-496F-94AF-E915B693CCC7}" destId="{F98E89DA-40EB-4DE0-B26C-939A11B5235A}" srcOrd="0" destOrd="0" presId="urn:microsoft.com/office/officeart/2005/8/layout/hierarchy2"/>
    <dgm:cxn modelId="{65578C32-7CC6-4007-B6D7-3019D0207141}" type="presOf" srcId="{874A1573-E50B-4394-AFE4-C39415AD661A}" destId="{2BEDF44F-C7B1-4791-B079-0FCBAFD5ECCE}" srcOrd="1" destOrd="0" presId="urn:microsoft.com/office/officeart/2005/8/layout/hierarchy2"/>
    <dgm:cxn modelId="{A86DFC80-C13D-4C15-A798-5166A50F5DD6}" srcId="{CB8FB91C-CE25-4888-86F9-C5AB189BE154}" destId="{10528849-F641-47FA-BD77-94B2D9A21182}" srcOrd="0" destOrd="0" parTransId="{FBC68628-B8E1-4A88-88FD-455A91B58550}" sibTransId="{1259E5D4-D49C-4389-BD0F-FB9B58243994}"/>
    <dgm:cxn modelId="{97F9D391-1C7C-49CE-BF2C-A1EF81147F81}" type="presOf" srcId="{29D37EE9-F73C-48B1-ADE5-10D120E60899}" destId="{E8846CF6-F246-45F5-9D0C-5CBCF5DEF826}" srcOrd="1" destOrd="0" presId="urn:microsoft.com/office/officeart/2005/8/layout/hierarchy2"/>
    <dgm:cxn modelId="{73E55297-BD8D-4032-8BC2-5568E5912804}" type="presOf" srcId="{1BEE18EB-C559-4E9E-923E-E1B65FE41878}" destId="{B9D85D60-5EE0-406A-A689-0FB56742C734}" srcOrd="0" destOrd="0" presId="urn:microsoft.com/office/officeart/2005/8/layout/hierarchy2"/>
    <dgm:cxn modelId="{D1C8099D-AB0A-44CB-A7B3-A9F6C0E3269D}" type="presOf" srcId="{B9D4E93E-85E5-47F6-BB81-A8C4CA6A5209}" destId="{B849F572-8C6A-4F4A-A953-85D25E5C51EC}" srcOrd="0" destOrd="0" presId="urn:microsoft.com/office/officeart/2005/8/layout/hierarchy2"/>
    <dgm:cxn modelId="{C94ED0BF-8AD8-438A-8C16-9F1AF71D80CC}" type="presOf" srcId="{FBC68628-B8E1-4A88-88FD-455A91B58550}" destId="{172FA645-6253-49E3-ABF9-D55F7F669202}" srcOrd="0" destOrd="0" presId="urn:microsoft.com/office/officeart/2005/8/layout/hierarchy2"/>
    <dgm:cxn modelId="{140686C2-D4A0-4739-BABE-E3D5D565B972}" type="presOf" srcId="{DAF13F83-8B06-45FB-B8CC-CA763A945517}" destId="{BFA861D3-C272-41C5-A6ED-9054C199C38F}" srcOrd="1" destOrd="0" presId="urn:microsoft.com/office/officeart/2005/8/layout/hierarchy2"/>
    <dgm:cxn modelId="{B92891C2-563E-4E7A-9408-60547144ACE7}" srcId="{CB8FB91C-CE25-4888-86F9-C5AB189BE154}" destId="{7D412BB3-C2EA-496F-94AF-E915B693CCC7}" srcOrd="2" destOrd="0" parTransId="{29D37EE9-F73C-48B1-ADE5-10D120E60899}" sibTransId="{CD65118F-DD8B-4275-8609-74A99C525076}"/>
    <dgm:cxn modelId="{A8982DC4-805C-4B65-B796-D961555079EA}" srcId="{CB8FB91C-CE25-4888-86F9-C5AB189BE154}" destId="{B9D4E93E-85E5-47F6-BB81-A8C4CA6A5209}" srcOrd="1" destOrd="0" parTransId="{874A1573-E50B-4394-AFE4-C39415AD661A}" sibTransId="{A918C944-69B2-48FB-8B3A-6D72283F62D1}"/>
    <dgm:cxn modelId="{5C0D1FCD-E8DB-4DA2-A167-5E467A23BC7F}" type="presOf" srcId="{FBC68628-B8E1-4A88-88FD-455A91B58550}" destId="{E9A2DAE2-4BB5-48D7-A44A-C08A024C9185}" srcOrd="1" destOrd="0" presId="urn:microsoft.com/office/officeart/2005/8/layout/hierarchy2"/>
    <dgm:cxn modelId="{781D06D1-9F8B-40E7-9EFF-E37CC18AADD8}" type="presOf" srcId="{29D37EE9-F73C-48B1-ADE5-10D120E60899}" destId="{3DE9CEE3-B4D4-4CB6-AE04-D51FB63131D1}" srcOrd="0" destOrd="0" presId="urn:microsoft.com/office/officeart/2005/8/layout/hierarchy2"/>
    <dgm:cxn modelId="{A9737BD2-E680-4A8D-889C-DCE149FFD643}" type="presOf" srcId="{874A1573-E50B-4394-AFE4-C39415AD661A}" destId="{8EC50891-B054-4F54-A506-452D5CFEE995}" srcOrd="0" destOrd="0" presId="urn:microsoft.com/office/officeart/2005/8/layout/hierarchy2"/>
    <dgm:cxn modelId="{E25241E7-DCAD-4224-947C-E041D3188F07}" type="presOf" srcId="{CB8FB91C-CE25-4888-86F9-C5AB189BE154}" destId="{22A37D1D-A5A8-4201-B212-085ED6108B52}" srcOrd="0" destOrd="0" presId="urn:microsoft.com/office/officeart/2005/8/layout/hierarchy2"/>
    <dgm:cxn modelId="{99795AEE-FC71-4DAA-B282-54D86AD0EA0D}" type="presOf" srcId="{87FCDD80-F4F0-494C-803D-3DE3BBAC4560}" destId="{1D0F957F-CFEB-444D-B1BA-72F80504E520}" srcOrd="0" destOrd="0" presId="urn:microsoft.com/office/officeart/2005/8/layout/hierarchy2"/>
    <dgm:cxn modelId="{2C1A61FB-27E0-482C-90B7-759B7F645349}" type="presOf" srcId="{10528849-F641-47FA-BD77-94B2D9A21182}" destId="{BFDF23E7-0E2C-4695-B433-45A99DEC1C00}" srcOrd="0" destOrd="0" presId="urn:microsoft.com/office/officeart/2005/8/layout/hierarchy2"/>
    <dgm:cxn modelId="{E68513C9-72B3-42A9-AC50-B208AE90DD39}" type="presParOf" srcId="{B9D85D60-5EE0-406A-A689-0FB56742C734}" destId="{C0AD2AC7-2EC0-4385-BC3D-791C3A49D49E}" srcOrd="0" destOrd="0" presId="urn:microsoft.com/office/officeart/2005/8/layout/hierarchy2"/>
    <dgm:cxn modelId="{69F4E2D0-2FAC-410B-A06B-0415A7AC693C}" type="presParOf" srcId="{C0AD2AC7-2EC0-4385-BC3D-791C3A49D49E}" destId="{1D0F957F-CFEB-444D-B1BA-72F80504E520}" srcOrd="0" destOrd="0" presId="urn:microsoft.com/office/officeart/2005/8/layout/hierarchy2"/>
    <dgm:cxn modelId="{4B5908F0-4690-4596-809C-2D7384C1F150}" type="presParOf" srcId="{C0AD2AC7-2EC0-4385-BC3D-791C3A49D49E}" destId="{50104417-C1AB-461D-B85B-BC2BDA909A5A}" srcOrd="1" destOrd="0" presId="urn:microsoft.com/office/officeart/2005/8/layout/hierarchy2"/>
    <dgm:cxn modelId="{12EE6E02-4CE7-4BE3-A66C-B12D2F5CDE09}" type="presParOf" srcId="{50104417-C1AB-461D-B85B-BC2BDA909A5A}" destId="{C39433F9-B5F3-4AAE-94F2-1C940BC0E11A}" srcOrd="0" destOrd="0" presId="urn:microsoft.com/office/officeart/2005/8/layout/hierarchy2"/>
    <dgm:cxn modelId="{656DA589-AA04-49CE-A725-3E1F848C58C6}" type="presParOf" srcId="{C39433F9-B5F3-4AAE-94F2-1C940BC0E11A}" destId="{BFA861D3-C272-41C5-A6ED-9054C199C38F}" srcOrd="0" destOrd="0" presId="urn:microsoft.com/office/officeart/2005/8/layout/hierarchy2"/>
    <dgm:cxn modelId="{0D03427A-5D76-4D34-9BF1-E2044063C662}" type="presParOf" srcId="{50104417-C1AB-461D-B85B-BC2BDA909A5A}" destId="{1F14742A-A5EE-4AD9-9579-43F41E5BF2AF}" srcOrd="1" destOrd="0" presId="urn:microsoft.com/office/officeart/2005/8/layout/hierarchy2"/>
    <dgm:cxn modelId="{12B16D5F-7DD0-4D40-B5A0-A71A09E02C92}" type="presParOf" srcId="{1F14742A-A5EE-4AD9-9579-43F41E5BF2AF}" destId="{22A37D1D-A5A8-4201-B212-085ED6108B52}" srcOrd="0" destOrd="0" presId="urn:microsoft.com/office/officeart/2005/8/layout/hierarchy2"/>
    <dgm:cxn modelId="{95EFFDEC-6D45-47E2-8150-737F523761B7}" type="presParOf" srcId="{1F14742A-A5EE-4AD9-9579-43F41E5BF2AF}" destId="{21D05C3B-E84D-4632-AA89-5FC95B7B4042}" srcOrd="1" destOrd="0" presId="urn:microsoft.com/office/officeart/2005/8/layout/hierarchy2"/>
    <dgm:cxn modelId="{8D8FA64F-7B9E-48CF-A07A-3F989D36A5CF}" type="presParOf" srcId="{21D05C3B-E84D-4632-AA89-5FC95B7B4042}" destId="{172FA645-6253-49E3-ABF9-D55F7F669202}" srcOrd="0" destOrd="0" presId="urn:microsoft.com/office/officeart/2005/8/layout/hierarchy2"/>
    <dgm:cxn modelId="{9634FADE-544E-49CC-8826-1FB51350B186}" type="presParOf" srcId="{172FA645-6253-49E3-ABF9-D55F7F669202}" destId="{E9A2DAE2-4BB5-48D7-A44A-C08A024C9185}" srcOrd="0" destOrd="0" presId="urn:microsoft.com/office/officeart/2005/8/layout/hierarchy2"/>
    <dgm:cxn modelId="{ED664335-5091-42CA-99FD-6475A91A1CBC}" type="presParOf" srcId="{21D05C3B-E84D-4632-AA89-5FC95B7B4042}" destId="{42A1480B-AA44-4216-AC93-B17CD99D520F}" srcOrd="1" destOrd="0" presId="urn:microsoft.com/office/officeart/2005/8/layout/hierarchy2"/>
    <dgm:cxn modelId="{25E0D813-B481-4399-852C-9E2349EB9453}" type="presParOf" srcId="{42A1480B-AA44-4216-AC93-B17CD99D520F}" destId="{BFDF23E7-0E2C-4695-B433-45A99DEC1C00}" srcOrd="0" destOrd="0" presId="urn:microsoft.com/office/officeart/2005/8/layout/hierarchy2"/>
    <dgm:cxn modelId="{55B56A52-2C7F-457E-938C-F0ACB1AB4B4D}" type="presParOf" srcId="{42A1480B-AA44-4216-AC93-B17CD99D520F}" destId="{1927A74F-CB19-4102-AFBC-60B191EAE5A9}" srcOrd="1" destOrd="0" presId="urn:microsoft.com/office/officeart/2005/8/layout/hierarchy2"/>
    <dgm:cxn modelId="{1C09A510-3961-4365-9FCF-117479AFD9B3}" type="presParOf" srcId="{21D05C3B-E84D-4632-AA89-5FC95B7B4042}" destId="{8EC50891-B054-4F54-A506-452D5CFEE995}" srcOrd="2" destOrd="0" presId="urn:microsoft.com/office/officeart/2005/8/layout/hierarchy2"/>
    <dgm:cxn modelId="{30A02684-611C-4470-902C-1253FC73A163}" type="presParOf" srcId="{8EC50891-B054-4F54-A506-452D5CFEE995}" destId="{2BEDF44F-C7B1-4791-B079-0FCBAFD5ECCE}" srcOrd="0" destOrd="0" presId="urn:microsoft.com/office/officeart/2005/8/layout/hierarchy2"/>
    <dgm:cxn modelId="{F7285010-A332-4EC1-8616-9C392D4591C8}" type="presParOf" srcId="{21D05C3B-E84D-4632-AA89-5FC95B7B4042}" destId="{E4489F8E-2D18-4EE6-8A50-1131D55CC70D}" srcOrd="3" destOrd="0" presId="urn:microsoft.com/office/officeart/2005/8/layout/hierarchy2"/>
    <dgm:cxn modelId="{976EA285-7C4E-499B-B438-7B2A3075511F}" type="presParOf" srcId="{E4489F8E-2D18-4EE6-8A50-1131D55CC70D}" destId="{B849F572-8C6A-4F4A-A953-85D25E5C51EC}" srcOrd="0" destOrd="0" presId="urn:microsoft.com/office/officeart/2005/8/layout/hierarchy2"/>
    <dgm:cxn modelId="{B1CC0583-602A-40DF-83B2-1BB7564FE5B0}" type="presParOf" srcId="{E4489F8E-2D18-4EE6-8A50-1131D55CC70D}" destId="{555E51C5-840F-4ADE-984A-0CE5EFF9F034}" srcOrd="1" destOrd="0" presId="urn:microsoft.com/office/officeart/2005/8/layout/hierarchy2"/>
    <dgm:cxn modelId="{9F335A9B-DD78-4C82-A176-A961C6BA7711}" type="presParOf" srcId="{21D05C3B-E84D-4632-AA89-5FC95B7B4042}" destId="{3DE9CEE3-B4D4-4CB6-AE04-D51FB63131D1}" srcOrd="4" destOrd="0" presId="urn:microsoft.com/office/officeart/2005/8/layout/hierarchy2"/>
    <dgm:cxn modelId="{A4A6A825-273C-4179-A5D6-6CD4E0978236}" type="presParOf" srcId="{3DE9CEE3-B4D4-4CB6-AE04-D51FB63131D1}" destId="{E8846CF6-F246-45F5-9D0C-5CBCF5DEF826}" srcOrd="0" destOrd="0" presId="urn:microsoft.com/office/officeart/2005/8/layout/hierarchy2"/>
    <dgm:cxn modelId="{BD9E15ED-CCF5-4499-9A69-AA38884D7467}" type="presParOf" srcId="{21D05C3B-E84D-4632-AA89-5FC95B7B4042}" destId="{17B43713-F650-49D0-876F-95CD9CD7CDF8}" srcOrd="5" destOrd="0" presId="urn:microsoft.com/office/officeart/2005/8/layout/hierarchy2"/>
    <dgm:cxn modelId="{8A05ADF3-FA38-4B62-A6A9-59042E585909}" type="presParOf" srcId="{17B43713-F650-49D0-876F-95CD9CD7CDF8}" destId="{F98E89DA-40EB-4DE0-B26C-939A11B5235A}" srcOrd="0" destOrd="0" presId="urn:microsoft.com/office/officeart/2005/8/layout/hierarchy2"/>
    <dgm:cxn modelId="{0C4FFF55-0B0D-4240-8F4C-23E4D3F43F52}" type="presParOf" srcId="{17B43713-F650-49D0-876F-95CD9CD7CDF8}" destId="{2081C75E-B3AA-4979-847C-FE647A7B9CE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B4AED4C-2EF6-4578-9289-7E2E40B839AF}" type="doc">
      <dgm:prSet loTypeId="urn:microsoft.com/office/officeart/2005/8/layout/lProcess2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E0767E6A-5459-4FF8-BD9A-923EB1513DCD}">
      <dgm:prSet phldrT="[Texto]" custT="1"/>
      <dgm:spPr/>
      <dgm:t>
        <a:bodyPr/>
        <a:lstStyle/>
        <a:p>
          <a:r>
            <a:rPr lang="es-EC" sz="3000" b="1" dirty="0"/>
            <a:t>Ensayo</a:t>
          </a:r>
        </a:p>
      </dgm:t>
    </dgm:pt>
    <dgm:pt modelId="{089D207D-E7C1-4C1F-BDD0-977DD60D4250}" type="parTrans" cxnId="{FB86C197-68FA-453F-A82D-A5B8C9FF7123}">
      <dgm:prSet/>
      <dgm:spPr/>
      <dgm:t>
        <a:bodyPr/>
        <a:lstStyle/>
        <a:p>
          <a:endParaRPr lang="es-EC"/>
        </a:p>
      </dgm:t>
    </dgm:pt>
    <dgm:pt modelId="{9A75C9BD-A416-4639-99C2-7F622781FF97}" type="sibTrans" cxnId="{FB86C197-68FA-453F-A82D-A5B8C9FF7123}">
      <dgm:prSet/>
      <dgm:spPr/>
      <dgm:t>
        <a:bodyPr/>
        <a:lstStyle/>
        <a:p>
          <a:endParaRPr lang="es-EC"/>
        </a:p>
      </dgm:t>
    </dgm:pt>
    <dgm:pt modelId="{6BFA866A-B9EB-4A2C-96E1-A3E4DF194D49}">
      <dgm:prSet phldrT="[Texto]"/>
      <dgm:spPr/>
      <dgm:t>
        <a:bodyPr/>
        <a:lstStyle/>
        <a:p>
          <a:r>
            <a:rPr lang="es-EC" dirty="0"/>
            <a:t> Se agregó 0,5 </a:t>
          </a:r>
          <a:r>
            <a:rPr lang="es-EC" dirty="0" err="1"/>
            <a:t>mL</a:t>
          </a:r>
          <a:r>
            <a:rPr lang="es-EC" dirty="0"/>
            <a:t> de cada muestra</a:t>
          </a:r>
        </a:p>
      </dgm:t>
    </dgm:pt>
    <dgm:pt modelId="{0F59A57F-DEC2-4984-9FCA-FC40A95B78E4}" type="parTrans" cxnId="{7D17FC54-E27D-487F-A961-2DA15C3F25E9}">
      <dgm:prSet/>
      <dgm:spPr/>
      <dgm:t>
        <a:bodyPr/>
        <a:lstStyle/>
        <a:p>
          <a:endParaRPr lang="es-EC"/>
        </a:p>
      </dgm:t>
    </dgm:pt>
    <dgm:pt modelId="{189975D3-23B1-4C30-80D3-8093151E51CB}" type="sibTrans" cxnId="{7D17FC54-E27D-487F-A961-2DA15C3F25E9}">
      <dgm:prSet/>
      <dgm:spPr/>
      <dgm:t>
        <a:bodyPr/>
        <a:lstStyle/>
        <a:p>
          <a:endParaRPr lang="es-EC"/>
        </a:p>
      </dgm:t>
    </dgm:pt>
    <dgm:pt modelId="{15E6E82E-33DE-433F-88D7-EEC592CEA07C}">
      <dgm:prSet phldrT="[Texto]"/>
      <dgm:spPr/>
      <dgm:t>
        <a:bodyPr/>
        <a:lstStyle/>
        <a:p>
          <a:r>
            <a:rPr lang="es-EC" dirty="0"/>
            <a:t>0,7 </a:t>
          </a:r>
          <a:r>
            <a:rPr lang="es-EC" dirty="0" err="1"/>
            <a:t>mL</a:t>
          </a:r>
          <a:r>
            <a:rPr lang="es-EC" dirty="0"/>
            <a:t> agua</a:t>
          </a:r>
        </a:p>
      </dgm:t>
    </dgm:pt>
    <dgm:pt modelId="{71212D3F-1C17-4BCC-AD21-62F9C4846DAF}" type="parTrans" cxnId="{42B918E7-BD6F-44B9-88BF-A43A818058D2}">
      <dgm:prSet/>
      <dgm:spPr/>
      <dgm:t>
        <a:bodyPr/>
        <a:lstStyle/>
        <a:p>
          <a:endParaRPr lang="es-EC"/>
        </a:p>
      </dgm:t>
    </dgm:pt>
    <dgm:pt modelId="{FF730BD9-7C31-4F85-B662-3506BF38A898}" type="sibTrans" cxnId="{42B918E7-BD6F-44B9-88BF-A43A818058D2}">
      <dgm:prSet/>
      <dgm:spPr/>
      <dgm:t>
        <a:bodyPr/>
        <a:lstStyle/>
        <a:p>
          <a:endParaRPr lang="es-EC"/>
        </a:p>
      </dgm:t>
    </dgm:pt>
    <dgm:pt modelId="{F3F48EF4-69B0-469E-BF5C-D5EC3543C4D8}">
      <dgm:prSet phldrT="[Texto]"/>
      <dgm:spPr/>
      <dgm:t>
        <a:bodyPr/>
        <a:lstStyle/>
        <a:p>
          <a:r>
            <a:rPr lang="es-EC" dirty="0"/>
            <a:t>0,3 </a:t>
          </a:r>
          <a:r>
            <a:rPr lang="es-EC" dirty="0" err="1"/>
            <a:t>mL</a:t>
          </a:r>
          <a:r>
            <a:rPr lang="es-EC" dirty="0"/>
            <a:t> de DNS (1%)</a:t>
          </a:r>
        </a:p>
      </dgm:t>
    </dgm:pt>
    <dgm:pt modelId="{468332F0-ACDC-457A-ABCA-5164D2FC410E}" type="parTrans" cxnId="{2574130C-0EC2-4251-8DBF-41A7DD4E754C}">
      <dgm:prSet/>
      <dgm:spPr/>
      <dgm:t>
        <a:bodyPr/>
        <a:lstStyle/>
        <a:p>
          <a:endParaRPr lang="es-EC"/>
        </a:p>
      </dgm:t>
    </dgm:pt>
    <dgm:pt modelId="{2F33CD76-AFD6-472B-B48C-412EB6633D58}" type="sibTrans" cxnId="{2574130C-0EC2-4251-8DBF-41A7DD4E754C}">
      <dgm:prSet/>
      <dgm:spPr/>
      <dgm:t>
        <a:bodyPr/>
        <a:lstStyle/>
        <a:p>
          <a:endParaRPr lang="es-EC"/>
        </a:p>
      </dgm:t>
    </dgm:pt>
    <dgm:pt modelId="{611AF296-BB04-47F1-B238-82862589E7A7}">
      <dgm:prSet phldrT="[Texto]"/>
      <dgm:spPr/>
      <dgm:t>
        <a:bodyPr/>
        <a:lstStyle/>
        <a:p>
          <a:r>
            <a:rPr lang="es-EC" dirty="0"/>
            <a:t>Se midió la absorbancia a 540 </a:t>
          </a:r>
          <a:r>
            <a:rPr lang="es-EC" dirty="0" err="1"/>
            <a:t>nm</a:t>
          </a:r>
          <a:r>
            <a:rPr lang="es-EC" dirty="0"/>
            <a:t>. </a:t>
          </a:r>
        </a:p>
      </dgm:t>
    </dgm:pt>
    <dgm:pt modelId="{C3A53998-A8F6-4F4E-B66B-79ADA01D63BE}" type="parTrans" cxnId="{EE742865-5D4D-4979-AE6B-9168CFE3070A}">
      <dgm:prSet/>
      <dgm:spPr/>
      <dgm:t>
        <a:bodyPr/>
        <a:lstStyle/>
        <a:p>
          <a:endParaRPr lang="es-EC"/>
        </a:p>
      </dgm:t>
    </dgm:pt>
    <dgm:pt modelId="{5D9DEBD8-41BA-4AB8-AC99-2251DAD2633F}" type="sibTrans" cxnId="{EE742865-5D4D-4979-AE6B-9168CFE3070A}">
      <dgm:prSet/>
      <dgm:spPr/>
      <dgm:t>
        <a:bodyPr/>
        <a:lstStyle/>
        <a:p>
          <a:endParaRPr lang="es-EC"/>
        </a:p>
      </dgm:t>
    </dgm:pt>
    <dgm:pt modelId="{ACC70145-FBA3-411C-B81D-4BC988AFF560}" type="pres">
      <dgm:prSet presAssocID="{8B4AED4C-2EF6-4578-9289-7E2E40B839AF}" presName="theList" presStyleCnt="0">
        <dgm:presLayoutVars>
          <dgm:dir/>
          <dgm:animLvl val="lvl"/>
          <dgm:resizeHandles val="exact"/>
        </dgm:presLayoutVars>
      </dgm:prSet>
      <dgm:spPr/>
    </dgm:pt>
    <dgm:pt modelId="{62330475-91D2-4B79-82E7-2AA1FDAF6BC8}" type="pres">
      <dgm:prSet presAssocID="{E0767E6A-5459-4FF8-BD9A-923EB1513DCD}" presName="compNode" presStyleCnt="0"/>
      <dgm:spPr/>
    </dgm:pt>
    <dgm:pt modelId="{A9867DD7-E625-4D93-8C4B-BD82929B9B3E}" type="pres">
      <dgm:prSet presAssocID="{E0767E6A-5459-4FF8-BD9A-923EB1513DCD}" presName="aNode" presStyleLbl="bgShp" presStyleIdx="0" presStyleCnt="1" custScaleX="100000"/>
      <dgm:spPr/>
    </dgm:pt>
    <dgm:pt modelId="{9386EE88-19F3-4B7B-B2AA-09F360F46A02}" type="pres">
      <dgm:prSet presAssocID="{E0767E6A-5459-4FF8-BD9A-923EB1513DCD}" presName="textNode" presStyleLbl="bgShp" presStyleIdx="0" presStyleCnt="1"/>
      <dgm:spPr/>
    </dgm:pt>
    <dgm:pt modelId="{8A4E8CB3-55B4-42FD-B9DF-1BA0F355D9C5}" type="pres">
      <dgm:prSet presAssocID="{E0767E6A-5459-4FF8-BD9A-923EB1513DCD}" presName="compChildNode" presStyleCnt="0"/>
      <dgm:spPr/>
    </dgm:pt>
    <dgm:pt modelId="{87BE5B7B-6B0F-474E-AAAA-5DFB78F67850}" type="pres">
      <dgm:prSet presAssocID="{E0767E6A-5459-4FF8-BD9A-923EB1513DCD}" presName="theInnerList" presStyleCnt="0"/>
      <dgm:spPr/>
    </dgm:pt>
    <dgm:pt modelId="{133E07AD-73A9-4374-A8AA-8D2C892D5246}" type="pres">
      <dgm:prSet presAssocID="{6BFA866A-B9EB-4A2C-96E1-A3E4DF194D49}" presName="childNode" presStyleLbl="node1" presStyleIdx="0" presStyleCnt="4">
        <dgm:presLayoutVars>
          <dgm:bulletEnabled val="1"/>
        </dgm:presLayoutVars>
      </dgm:prSet>
      <dgm:spPr/>
    </dgm:pt>
    <dgm:pt modelId="{9ED3A558-57B4-48D6-BE58-4279758CD17F}" type="pres">
      <dgm:prSet presAssocID="{6BFA866A-B9EB-4A2C-96E1-A3E4DF194D49}" presName="aSpace2" presStyleCnt="0"/>
      <dgm:spPr/>
    </dgm:pt>
    <dgm:pt modelId="{DEE5B43D-828E-4987-A71B-612F12E96E62}" type="pres">
      <dgm:prSet presAssocID="{15E6E82E-33DE-433F-88D7-EEC592CEA07C}" presName="childNode" presStyleLbl="node1" presStyleIdx="1" presStyleCnt="4">
        <dgm:presLayoutVars>
          <dgm:bulletEnabled val="1"/>
        </dgm:presLayoutVars>
      </dgm:prSet>
      <dgm:spPr/>
    </dgm:pt>
    <dgm:pt modelId="{60482CB9-D924-4A17-A77D-3B773229C1D9}" type="pres">
      <dgm:prSet presAssocID="{15E6E82E-33DE-433F-88D7-EEC592CEA07C}" presName="aSpace2" presStyleCnt="0"/>
      <dgm:spPr/>
    </dgm:pt>
    <dgm:pt modelId="{876C1336-EFFD-4BAB-B4F8-6328E0E248DE}" type="pres">
      <dgm:prSet presAssocID="{F3F48EF4-69B0-469E-BF5C-D5EC3543C4D8}" presName="childNode" presStyleLbl="node1" presStyleIdx="2" presStyleCnt="4">
        <dgm:presLayoutVars>
          <dgm:bulletEnabled val="1"/>
        </dgm:presLayoutVars>
      </dgm:prSet>
      <dgm:spPr/>
    </dgm:pt>
    <dgm:pt modelId="{D8B49724-310F-444E-B9F8-40901040C5A6}" type="pres">
      <dgm:prSet presAssocID="{F3F48EF4-69B0-469E-BF5C-D5EC3543C4D8}" presName="aSpace2" presStyleCnt="0"/>
      <dgm:spPr/>
    </dgm:pt>
    <dgm:pt modelId="{40BD750C-973B-422B-8D79-1757E1042C47}" type="pres">
      <dgm:prSet presAssocID="{611AF296-BB04-47F1-B238-82862589E7A7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DA7A0609-E07A-42AB-918A-9FAF19F188FC}" type="presOf" srcId="{E0767E6A-5459-4FF8-BD9A-923EB1513DCD}" destId="{9386EE88-19F3-4B7B-B2AA-09F360F46A02}" srcOrd="1" destOrd="0" presId="urn:microsoft.com/office/officeart/2005/8/layout/lProcess2"/>
    <dgm:cxn modelId="{2574130C-0EC2-4251-8DBF-41A7DD4E754C}" srcId="{E0767E6A-5459-4FF8-BD9A-923EB1513DCD}" destId="{F3F48EF4-69B0-469E-BF5C-D5EC3543C4D8}" srcOrd="2" destOrd="0" parTransId="{468332F0-ACDC-457A-ABCA-5164D2FC410E}" sibTransId="{2F33CD76-AFD6-472B-B48C-412EB6633D58}"/>
    <dgm:cxn modelId="{EE742865-5D4D-4979-AE6B-9168CFE3070A}" srcId="{E0767E6A-5459-4FF8-BD9A-923EB1513DCD}" destId="{611AF296-BB04-47F1-B238-82862589E7A7}" srcOrd="3" destOrd="0" parTransId="{C3A53998-A8F6-4F4E-B66B-79ADA01D63BE}" sibTransId="{5D9DEBD8-41BA-4AB8-AC99-2251DAD2633F}"/>
    <dgm:cxn modelId="{C7AE9A4A-678D-42C3-93F0-268F1322DA5F}" type="presOf" srcId="{8B4AED4C-2EF6-4578-9289-7E2E40B839AF}" destId="{ACC70145-FBA3-411C-B81D-4BC988AFF560}" srcOrd="0" destOrd="0" presId="urn:microsoft.com/office/officeart/2005/8/layout/lProcess2"/>
    <dgm:cxn modelId="{7D17FC54-E27D-487F-A961-2DA15C3F25E9}" srcId="{E0767E6A-5459-4FF8-BD9A-923EB1513DCD}" destId="{6BFA866A-B9EB-4A2C-96E1-A3E4DF194D49}" srcOrd="0" destOrd="0" parTransId="{0F59A57F-DEC2-4984-9FCA-FC40A95B78E4}" sibTransId="{189975D3-23B1-4C30-80D3-8093151E51CB}"/>
    <dgm:cxn modelId="{2CD07188-5C3F-40BB-AC0D-003C1283F710}" type="presOf" srcId="{6BFA866A-B9EB-4A2C-96E1-A3E4DF194D49}" destId="{133E07AD-73A9-4374-A8AA-8D2C892D5246}" srcOrd="0" destOrd="0" presId="urn:microsoft.com/office/officeart/2005/8/layout/lProcess2"/>
    <dgm:cxn modelId="{FB86C197-68FA-453F-A82D-A5B8C9FF7123}" srcId="{8B4AED4C-2EF6-4578-9289-7E2E40B839AF}" destId="{E0767E6A-5459-4FF8-BD9A-923EB1513DCD}" srcOrd="0" destOrd="0" parTransId="{089D207D-E7C1-4C1F-BDD0-977DD60D4250}" sibTransId="{9A75C9BD-A416-4639-99C2-7F622781FF97}"/>
    <dgm:cxn modelId="{6EEECE99-5A38-4006-A720-E9452C32F93F}" type="presOf" srcId="{15E6E82E-33DE-433F-88D7-EEC592CEA07C}" destId="{DEE5B43D-828E-4987-A71B-612F12E96E62}" srcOrd="0" destOrd="0" presId="urn:microsoft.com/office/officeart/2005/8/layout/lProcess2"/>
    <dgm:cxn modelId="{D3B04AB3-D795-41E7-B92D-522395E99B35}" type="presOf" srcId="{611AF296-BB04-47F1-B238-82862589E7A7}" destId="{40BD750C-973B-422B-8D79-1757E1042C47}" srcOrd="0" destOrd="0" presId="urn:microsoft.com/office/officeart/2005/8/layout/lProcess2"/>
    <dgm:cxn modelId="{8F4734C3-CD86-4433-8778-357082841F04}" type="presOf" srcId="{E0767E6A-5459-4FF8-BD9A-923EB1513DCD}" destId="{A9867DD7-E625-4D93-8C4B-BD82929B9B3E}" srcOrd="0" destOrd="0" presId="urn:microsoft.com/office/officeart/2005/8/layout/lProcess2"/>
    <dgm:cxn modelId="{402374D6-F64F-4354-9411-C73DB71072D2}" type="presOf" srcId="{F3F48EF4-69B0-469E-BF5C-D5EC3543C4D8}" destId="{876C1336-EFFD-4BAB-B4F8-6328E0E248DE}" srcOrd="0" destOrd="0" presId="urn:microsoft.com/office/officeart/2005/8/layout/lProcess2"/>
    <dgm:cxn modelId="{42B918E7-BD6F-44B9-88BF-A43A818058D2}" srcId="{E0767E6A-5459-4FF8-BD9A-923EB1513DCD}" destId="{15E6E82E-33DE-433F-88D7-EEC592CEA07C}" srcOrd="1" destOrd="0" parTransId="{71212D3F-1C17-4BCC-AD21-62F9C4846DAF}" sibTransId="{FF730BD9-7C31-4F85-B662-3506BF38A898}"/>
    <dgm:cxn modelId="{5BBB44E6-A333-4636-9B51-5CFCD0C55F96}" type="presParOf" srcId="{ACC70145-FBA3-411C-B81D-4BC988AFF560}" destId="{62330475-91D2-4B79-82E7-2AA1FDAF6BC8}" srcOrd="0" destOrd="0" presId="urn:microsoft.com/office/officeart/2005/8/layout/lProcess2"/>
    <dgm:cxn modelId="{13D18897-6974-4694-8E8E-7A8F8C4BE326}" type="presParOf" srcId="{62330475-91D2-4B79-82E7-2AA1FDAF6BC8}" destId="{A9867DD7-E625-4D93-8C4B-BD82929B9B3E}" srcOrd="0" destOrd="0" presId="urn:microsoft.com/office/officeart/2005/8/layout/lProcess2"/>
    <dgm:cxn modelId="{3583F85C-55C3-4DE3-AB8D-8AB87502100A}" type="presParOf" srcId="{62330475-91D2-4B79-82E7-2AA1FDAF6BC8}" destId="{9386EE88-19F3-4B7B-B2AA-09F360F46A02}" srcOrd="1" destOrd="0" presId="urn:microsoft.com/office/officeart/2005/8/layout/lProcess2"/>
    <dgm:cxn modelId="{33A82CFA-6A44-4CA9-A325-11A3587A28BE}" type="presParOf" srcId="{62330475-91D2-4B79-82E7-2AA1FDAF6BC8}" destId="{8A4E8CB3-55B4-42FD-B9DF-1BA0F355D9C5}" srcOrd="2" destOrd="0" presId="urn:microsoft.com/office/officeart/2005/8/layout/lProcess2"/>
    <dgm:cxn modelId="{21817AE0-AF38-47E7-A197-44A400CBB84F}" type="presParOf" srcId="{8A4E8CB3-55B4-42FD-B9DF-1BA0F355D9C5}" destId="{87BE5B7B-6B0F-474E-AAAA-5DFB78F67850}" srcOrd="0" destOrd="0" presId="urn:microsoft.com/office/officeart/2005/8/layout/lProcess2"/>
    <dgm:cxn modelId="{B59E2718-9BC4-4BC2-ADD7-C8BC8078A4C1}" type="presParOf" srcId="{87BE5B7B-6B0F-474E-AAAA-5DFB78F67850}" destId="{133E07AD-73A9-4374-A8AA-8D2C892D5246}" srcOrd="0" destOrd="0" presId="urn:microsoft.com/office/officeart/2005/8/layout/lProcess2"/>
    <dgm:cxn modelId="{7744B692-9B2A-4AEC-A4F3-1A8639709C5C}" type="presParOf" srcId="{87BE5B7B-6B0F-474E-AAAA-5DFB78F67850}" destId="{9ED3A558-57B4-48D6-BE58-4279758CD17F}" srcOrd="1" destOrd="0" presId="urn:microsoft.com/office/officeart/2005/8/layout/lProcess2"/>
    <dgm:cxn modelId="{C8E2B6AF-537B-4F8C-9939-1F5FAEC377DE}" type="presParOf" srcId="{87BE5B7B-6B0F-474E-AAAA-5DFB78F67850}" destId="{DEE5B43D-828E-4987-A71B-612F12E96E62}" srcOrd="2" destOrd="0" presId="urn:microsoft.com/office/officeart/2005/8/layout/lProcess2"/>
    <dgm:cxn modelId="{631ED191-2CE5-4DB9-BF01-F0AADADCB03D}" type="presParOf" srcId="{87BE5B7B-6B0F-474E-AAAA-5DFB78F67850}" destId="{60482CB9-D924-4A17-A77D-3B773229C1D9}" srcOrd="3" destOrd="0" presId="urn:microsoft.com/office/officeart/2005/8/layout/lProcess2"/>
    <dgm:cxn modelId="{255AA95C-E6A9-4A64-9269-FAE1C839884E}" type="presParOf" srcId="{87BE5B7B-6B0F-474E-AAAA-5DFB78F67850}" destId="{876C1336-EFFD-4BAB-B4F8-6328E0E248DE}" srcOrd="4" destOrd="0" presId="urn:microsoft.com/office/officeart/2005/8/layout/lProcess2"/>
    <dgm:cxn modelId="{D54D3E52-9863-4AA0-AF98-B0250B48F668}" type="presParOf" srcId="{87BE5B7B-6B0F-474E-AAAA-5DFB78F67850}" destId="{D8B49724-310F-444E-B9F8-40901040C5A6}" srcOrd="5" destOrd="0" presId="urn:microsoft.com/office/officeart/2005/8/layout/lProcess2"/>
    <dgm:cxn modelId="{B5C08D00-FFA6-4C90-B9DE-A41F4EF9AE3A}" type="presParOf" srcId="{87BE5B7B-6B0F-474E-AAAA-5DFB78F67850}" destId="{40BD750C-973B-422B-8D79-1757E1042C47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4AF226-F5B8-4368-AB9A-CEE2C94F9EC8}" type="doc">
      <dgm:prSet loTypeId="urn:microsoft.com/office/officeart/2005/8/layout/lProcess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43E1414F-11AE-4CD3-8FED-AE15652FB256}">
      <dgm:prSet custT="1"/>
      <dgm:spPr/>
      <dgm:t>
        <a:bodyPr/>
        <a:lstStyle/>
        <a:p>
          <a:pPr algn="just"/>
          <a:r>
            <a:rPr lang="es-EC" sz="2400" dirty="0"/>
            <a:t>Analizar los principios activos en la especie</a:t>
          </a:r>
          <a:r>
            <a:rPr lang="es-EC" sz="2400" i="1" dirty="0"/>
            <a:t> </a:t>
          </a:r>
          <a:r>
            <a:rPr lang="es-EC" sz="2400" i="1" dirty="0" err="1"/>
            <a:t>Hydrangea</a:t>
          </a:r>
          <a:r>
            <a:rPr lang="es-EC" sz="2400" i="1" dirty="0"/>
            <a:t> </a:t>
          </a:r>
          <a:r>
            <a:rPr lang="es-EC" sz="2400" i="1" dirty="0" err="1"/>
            <a:t>macrophylla</a:t>
          </a:r>
          <a:r>
            <a:rPr lang="es-EC" sz="2400" i="1" dirty="0"/>
            <a:t> </a:t>
          </a:r>
          <a:r>
            <a:rPr lang="es-EC" sz="2400" dirty="0"/>
            <a:t>de </a:t>
          </a:r>
          <a:r>
            <a:rPr lang="es-EC" sz="2400" dirty="0" err="1"/>
            <a:t>explantes</a:t>
          </a:r>
          <a:r>
            <a:rPr lang="es-EC" sz="2400" i="1" dirty="0"/>
            <a:t> in vivo </a:t>
          </a:r>
          <a:r>
            <a:rPr lang="es-EC" sz="2400" dirty="0"/>
            <a:t>e</a:t>
          </a:r>
          <a:r>
            <a:rPr lang="es-EC" sz="2400" i="1" dirty="0"/>
            <a:t> in vitro.</a:t>
          </a:r>
          <a:endParaRPr lang="es-EC" sz="2400" dirty="0"/>
        </a:p>
      </dgm:t>
    </dgm:pt>
    <dgm:pt modelId="{C0CE9885-79A2-4257-9D76-B464103016DE}" type="parTrans" cxnId="{4E51B5BA-7249-4115-936B-FA3E3E8823C4}">
      <dgm:prSet/>
      <dgm:spPr/>
      <dgm:t>
        <a:bodyPr/>
        <a:lstStyle/>
        <a:p>
          <a:endParaRPr lang="es-EC"/>
        </a:p>
      </dgm:t>
    </dgm:pt>
    <dgm:pt modelId="{90D8602E-0AE0-4D49-9A30-B4A276A3620B}" type="sibTrans" cxnId="{4E51B5BA-7249-4115-936B-FA3E3E8823C4}">
      <dgm:prSet/>
      <dgm:spPr/>
      <dgm:t>
        <a:bodyPr/>
        <a:lstStyle/>
        <a:p>
          <a:endParaRPr lang="es-EC"/>
        </a:p>
      </dgm:t>
    </dgm:pt>
    <dgm:pt modelId="{3E6BB08A-B88B-4DF9-9960-B45F198EF361}">
      <dgm:prSet phldrT="[Texto]" custT="1"/>
      <dgm:spPr/>
      <dgm:t>
        <a:bodyPr/>
        <a:lstStyle/>
        <a:p>
          <a:r>
            <a:rPr lang="es-EC" sz="3200" b="1" dirty="0"/>
            <a:t>General</a:t>
          </a:r>
          <a:endParaRPr lang="es-EC" sz="4400" dirty="0"/>
        </a:p>
      </dgm:t>
    </dgm:pt>
    <dgm:pt modelId="{C5844BE0-A294-43E9-BBFA-58D54589AE15}" type="parTrans" cxnId="{48D106D1-F481-4342-A753-6B16042F1C3C}">
      <dgm:prSet/>
      <dgm:spPr/>
      <dgm:t>
        <a:bodyPr/>
        <a:lstStyle/>
        <a:p>
          <a:endParaRPr lang="es-EC"/>
        </a:p>
      </dgm:t>
    </dgm:pt>
    <dgm:pt modelId="{9F9D39C4-33E1-4A0F-A05B-9052D0E2700E}" type="sibTrans" cxnId="{48D106D1-F481-4342-A753-6B16042F1C3C}">
      <dgm:prSet/>
      <dgm:spPr/>
      <dgm:t>
        <a:bodyPr/>
        <a:lstStyle/>
        <a:p>
          <a:endParaRPr lang="es-EC"/>
        </a:p>
      </dgm:t>
    </dgm:pt>
    <dgm:pt modelId="{03711BB5-C519-41A1-B26D-41BA9EDC2F6F}" type="pres">
      <dgm:prSet presAssocID="{C84AF226-F5B8-4368-AB9A-CEE2C94F9EC8}" presName="theList" presStyleCnt="0">
        <dgm:presLayoutVars>
          <dgm:dir/>
          <dgm:animLvl val="lvl"/>
          <dgm:resizeHandles val="exact"/>
        </dgm:presLayoutVars>
      </dgm:prSet>
      <dgm:spPr/>
    </dgm:pt>
    <dgm:pt modelId="{11113A45-AD95-46D0-AD18-161DA09463D1}" type="pres">
      <dgm:prSet presAssocID="{3E6BB08A-B88B-4DF9-9960-B45F198EF361}" presName="compNode" presStyleCnt="0"/>
      <dgm:spPr/>
    </dgm:pt>
    <dgm:pt modelId="{392B02B3-1287-4C2A-846C-74917E99B9C2}" type="pres">
      <dgm:prSet presAssocID="{3E6BB08A-B88B-4DF9-9960-B45F198EF361}" presName="aNode" presStyleLbl="bgShp" presStyleIdx="0" presStyleCnt="1"/>
      <dgm:spPr/>
    </dgm:pt>
    <dgm:pt modelId="{96983266-1006-4513-BDF8-C5E39F0D8954}" type="pres">
      <dgm:prSet presAssocID="{3E6BB08A-B88B-4DF9-9960-B45F198EF361}" presName="textNode" presStyleLbl="bgShp" presStyleIdx="0" presStyleCnt="1"/>
      <dgm:spPr/>
    </dgm:pt>
    <dgm:pt modelId="{5D601F12-5D25-44E0-BDED-13DCC9D0048A}" type="pres">
      <dgm:prSet presAssocID="{3E6BB08A-B88B-4DF9-9960-B45F198EF361}" presName="compChildNode" presStyleCnt="0"/>
      <dgm:spPr/>
    </dgm:pt>
    <dgm:pt modelId="{50352D85-78CB-432A-92E9-C2EADDE72E83}" type="pres">
      <dgm:prSet presAssocID="{3E6BB08A-B88B-4DF9-9960-B45F198EF361}" presName="theInnerList" presStyleCnt="0"/>
      <dgm:spPr/>
    </dgm:pt>
    <dgm:pt modelId="{8854514C-FE55-46D8-AC97-5D3D6094BF0B}" type="pres">
      <dgm:prSet presAssocID="{43E1414F-11AE-4CD3-8FED-AE15652FB256}" presName="childNode" presStyleLbl="node1" presStyleIdx="0" presStyleCnt="1">
        <dgm:presLayoutVars>
          <dgm:bulletEnabled val="1"/>
        </dgm:presLayoutVars>
      </dgm:prSet>
      <dgm:spPr/>
    </dgm:pt>
  </dgm:ptLst>
  <dgm:cxnLst>
    <dgm:cxn modelId="{AA77B600-9B85-46B7-86EF-62B8583D3885}" type="presOf" srcId="{C84AF226-F5B8-4368-AB9A-CEE2C94F9EC8}" destId="{03711BB5-C519-41A1-B26D-41BA9EDC2F6F}" srcOrd="0" destOrd="0" presId="urn:microsoft.com/office/officeart/2005/8/layout/lProcess2"/>
    <dgm:cxn modelId="{65DF330A-EEAE-461C-BD7B-D83EC9A743F1}" type="presOf" srcId="{3E6BB08A-B88B-4DF9-9960-B45F198EF361}" destId="{392B02B3-1287-4C2A-846C-74917E99B9C2}" srcOrd="0" destOrd="0" presId="urn:microsoft.com/office/officeart/2005/8/layout/lProcess2"/>
    <dgm:cxn modelId="{CB13DD73-7ED7-4454-AF5C-0BDFA40BB003}" type="presOf" srcId="{3E6BB08A-B88B-4DF9-9960-B45F198EF361}" destId="{96983266-1006-4513-BDF8-C5E39F0D8954}" srcOrd="1" destOrd="0" presId="urn:microsoft.com/office/officeart/2005/8/layout/lProcess2"/>
    <dgm:cxn modelId="{856F5A8E-E2FE-4C2D-BF19-EFB65318E098}" type="presOf" srcId="{43E1414F-11AE-4CD3-8FED-AE15652FB256}" destId="{8854514C-FE55-46D8-AC97-5D3D6094BF0B}" srcOrd="0" destOrd="0" presId="urn:microsoft.com/office/officeart/2005/8/layout/lProcess2"/>
    <dgm:cxn modelId="{4E51B5BA-7249-4115-936B-FA3E3E8823C4}" srcId="{3E6BB08A-B88B-4DF9-9960-B45F198EF361}" destId="{43E1414F-11AE-4CD3-8FED-AE15652FB256}" srcOrd="0" destOrd="0" parTransId="{C0CE9885-79A2-4257-9D76-B464103016DE}" sibTransId="{90D8602E-0AE0-4D49-9A30-B4A276A3620B}"/>
    <dgm:cxn modelId="{48D106D1-F481-4342-A753-6B16042F1C3C}" srcId="{C84AF226-F5B8-4368-AB9A-CEE2C94F9EC8}" destId="{3E6BB08A-B88B-4DF9-9960-B45F198EF361}" srcOrd="0" destOrd="0" parTransId="{C5844BE0-A294-43E9-BBFA-58D54589AE15}" sibTransId="{9F9D39C4-33E1-4A0F-A05B-9052D0E2700E}"/>
    <dgm:cxn modelId="{099EB693-75F5-4D6C-B66E-B8CC6BE51D2F}" type="presParOf" srcId="{03711BB5-C519-41A1-B26D-41BA9EDC2F6F}" destId="{11113A45-AD95-46D0-AD18-161DA09463D1}" srcOrd="0" destOrd="0" presId="urn:microsoft.com/office/officeart/2005/8/layout/lProcess2"/>
    <dgm:cxn modelId="{135FC6C9-EF4D-4B68-86F8-3B3F61AE76D6}" type="presParOf" srcId="{11113A45-AD95-46D0-AD18-161DA09463D1}" destId="{392B02B3-1287-4C2A-846C-74917E99B9C2}" srcOrd="0" destOrd="0" presId="urn:microsoft.com/office/officeart/2005/8/layout/lProcess2"/>
    <dgm:cxn modelId="{3D84457F-2EE4-4E47-A680-B3D161950AA9}" type="presParOf" srcId="{11113A45-AD95-46D0-AD18-161DA09463D1}" destId="{96983266-1006-4513-BDF8-C5E39F0D8954}" srcOrd="1" destOrd="0" presId="urn:microsoft.com/office/officeart/2005/8/layout/lProcess2"/>
    <dgm:cxn modelId="{2F0AB984-C746-4473-8828-4EB2D6819BB8}" type="presParOf" srcId="{11113A45-AD95-46D0-AD18-161DA09463D1}" destId="{5D601F12-5D25-44E0-BDED-13DCC9D0048A}" srcOrd="2" destOrd="0" presId="urn:microsoft.com/office/officeart/2005/8/layout/lProcess2"/>
    <dgm:cxn modelId="{5A6AFE10-F844-4241-B5B9-1AEDFBA67703}" type="presParOf" srcId="{5D601F12-5D25-44E0-BDED-13DCC9D0048A}" destId="{50352D85-78CB-432A-92E9-C2EADDE72E83}" srcOrd="0" destOrd="0" presId="urn:microsoft.com/office/officeart/2005/8/layout/lProcess2"/>
    <dgm:cxn modelId="{DB7C142B-5121-4356-995E-EA16B7F8A3DE}" type="presParOf" srcId="{50352D85-78CB-432A-92E9-C2EADDE72E83}" destId="{8854514C-FE55-46D8-AC97-5D3D6094BF0B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4AF226-F5B8-4368-AB9A-CEE2C94F9EC8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43E1414F-11AE-4CD3-8FED-AE15652FB256}">
      <dgm:prSet custT="1"/>
      <dgm:spPr/>
      <dgm:t>
        <a:bodyPr/>
        <a:lstStyle/>
        <a:p>
          <a:pPr algn="just"/>
          <a:r>
            <a:rPr lang="es-EC" sz="2800" b="1" dirty="0"/>
            <a:t>Específicos</a:t>
          </a:r>
          <a:endParaRPr lang="es-EC" sz="2800" dirty="0"/>
        </a:p>
      </dgm:t>
    </dgm:pt>
    <dgm:pt modelId="{C0CE9885-79A2-4257-9D76-B464103016DE}" type="parTrans" cxnId="{4E51B5BA-7249-4115-936B-FA3E3E8823C4}">
      <dgm:prSet/>
      <dgm:spPr/>
      <dgm:t>
        <a:bodyPr/>
        <a:lstStyle/>
        <a:p>
          <a:endParaRPr lang="es-EC"/>
        </a:p>
      </dgm:t>
    </dgm:pt>
    <dgm:pt modelId="{90D8602E-0AE0-4D49-9A30-B4A276A3620B}" type="sibTrans" cxnId="{4E51B5BA-7249-4115-936B-FA3E3E8823C4}">
      <dgm:prSet/>
      <dgm:spPr/>
      <dgm:t>
        <a:bodyPr/>
        <a:lstStyle/>
        <a:p>
          <a:endParaRPr lang="es-EC"/>
        </a:p>
      </dgm:t>
    </dgm:pt>
    <dgm:pt modelId="{E1C834BF-7E27-40E4-A649-182CD85130B4}">
      <dgm:prSet custT="1"/>
      <dgm:spPr/>
      <dgm:t>
        <a:bodyPr/>
        <a:lstStyle/>
        <a:p>
          <a:pPr algn="just"/>
          <a:r>
            <a:rPr lang="es-EC" sz="1800" dirty="0"/>
            <a:t>Establecer un protocolo óptimo de desinfección de dos </a:t>
          </a:r>
          <a:r>
            <a:rPr lang="es-EC" sz="1800" dirty="0" err="1"/>
            <a:t>explantes</a:t>
          </a:r>
          <a:r>
            <a:rPr lang="es-EC" sz="1800" dirty="0"/>
            <a:t> (hojas y yemas) de </a:t>
          </a:r>
          <a:r>
            <a:rPr lang="es-EC" sz="1800" i="1" dirty="0" err="1"/>
            <a:t>Hydrangea</a:t>
          </a:r>
          <a:r>
            <a:rPr lang="es-EC" sz="1800" i="1" dirty="0"/>
            <a:t> </a:t>
          </a:r>
          <a:r>
            <a:rPr lang="es-EC" sz="1800" i="1" dirty="0" err="1"/>
            <a:t>macrophylla</a:t>
          </a:r>
          <a:r>
            <a:rPr lang="es-EC" sz="1800" dirty="0"/>
            <a:t>.</a:t>
          </a:r>
        </a:p>
      </dgm:t>
    </dgm:pt>
    <dgm:pt modelId="{948D0A04-2244-4795-9C6B-D93826839830}" type="parTrans" cxnId="{8CB1835A-9327-4BB4-AF60-643425B427FC}">
      <dgm:prSet/>
      <dgm:spPr/>
      <dgm:t>
        <a:bodyPr/>
        <a:lstStyle/>
        <a:p>
          <a:endParaRPr lang="es-EC"/>
        </a:p>
      </dgm:t>
    </dgm:pt>
    <dgm:pt modelId="{6B25B3DE-FB53-4721-B243-2186147D1A4F}" type="sibTrans" cxnId="{8CB1835A-9327-4BB4-AF60-643425B427FC}">
      <dgm:prSet/>
      <dgm:spPr/>
      <dgm:t>
        <a:bodyPr/>
        <a:lstStyle/>
        <a:p>
          <a:endParaRPr lang="es-EC"/>
        </a:p>
      </dgm:t>
    </dgm:pt>
    <dgm:pt modelId="{4E86BA7D-8332-4922-9F60-ACE1523E09EB}">
      <dgm:prSet custT="1"/>
      <dgm:spPr/>
      <dgm:t>
        <a:bodyPr/>
        <a:lstStyle/>
        <a:p>
          <a:pPr algn="just"/>
          <a:r>
            <a:rPr lang="es-EC" sz="1800" dirty="0"/>
            <a:t>Determinar los diferentes medios de establecimiento, y multiplicación de hortensia a partir de dos </a:t>
          </a:r>
          <a:r>
            <a:rPr lang="es-EC" sz="1800" dirty="0" err="1"/>
            <a:t>explantes</a:t>
          </a:r>
          <a:r>
            <a:rPr lang="es-EC" sz="1800" dirty="0"/>
            <a:t> con la concentración adecuada de auxinas y </a:t>
          </a:r>
          <a:r>
            <a:rPr lang="es-EC" sz="1800" dirty="0" err="1"/>
            <a:t>citoquininas</a:t>
          </a:r>
          <a:r>
            <a:rPr lang="es-EC" sz="1800" dirty="0"/>
            <a:t>.</a:t>
          </a:r>
        </a:p>
      </dgm:t>
    </dgm:pt>
    <dgm:pt modelId="{586F6F5C-9457-4A3D-B412-C0A7F4849A79}" type="parTrans" cxnId="{67BD37BB-CCAD-4522-8D73-E747142A3C11}">
      <dgm:prSet/>
      <dgm:spPr/>
      <dgm:t>
        <a:bodyPr/>
        <a:lstStyle/>
        <a:p>
          <a:endParaRPr lang="es-EC"/>
        </a:p>
      </dgm:t>
    </dgm:pt>
    <dgm:pt modelId="{43EC818D-7845-4C0A-B669-3ABB168921A8}" type="sibTrans" cxnId="{67BD37BB-CCAD-4522-8D73-E747142A3C11}">
      <dgm:prSet/>
      <dgm:spPr/>
      <dgm:t>
        <a:bodyPr/>
        <a:lstStyle/>
        <a:p>
          <a:endParaRPr lang="es-EC"/>
        </a:p>
      </dgm:t>
    </dgm:pt>
    <dgm:pt modelId="{4BD38F1F-859A-4DEC-9C4B-CBB08D436981}">
      <dgm:prSet custT="1"/>
      <dgm:spPr/>
      <dgm:t>
        <a:bodyPr/>
        <a:lstStyle/>
        <a:p>
          <a:pPr algn="just"/>
          <a:r>
            <a:rPr lang="es-EC" sz="1800" dirty="0"/>
            <a:t>Realizar estudios </a:t>
          </a:r>
          <a:r>
            <a:rPr lang="es-EC" sz="1800" dirty="0" err="1"/>
            <a:t>fitoquímicos</a:t>
          </a:r>
          <a:r>
            <a:rPr lang="es-EC" sz="1800" dirty="0"/>
            <a:t> que implica el aislamiento, caracterización de los principios activos y comparación entre plantas </a:t>
          </a:r>
          <a:r>
            <a:rPr lang="es-EC" sz="1800" i="1" dirty="0"/>
            <a:t>in vitro</a:t>
          </a:r>
          <a:r>
            <a:rPr lang="es-EC" sz="1800" dirty="0"/>
            <a:t> e </a:t>
          </a:r>
          <a:r>
            <a:rPr lang="es-EC" sz="1800" i="1" dirty="0"/>
            <a:t>in vivo</a:t>
          </a:r>
          <a:r>
            <a:rPr lang="es-EC" sz="1800" dirty="0"/>
            <a:t> y callo de hoja de la especie </a:t>
          </a:r>
          <a:r>
            <a:rPr lang="es-EC" sz="1800" i="1" dirty="0" err="1"/>
            <a:t>Hydrangea</a:t>
          </a:r>
          <a:r>
            <a:rPr lang="es-EC" sz="1800" i="1" dirty="0"/>
            <a:t> </a:t>
          </a:r>
          <a:r>
            <a:rPr lang="es-EC" sz="1800" i="1" dirty="0" err="1"/>
            <a:t>macrophylla</a:t>
          </a:r>
          <a:r>
            <a:rPr lang="es-EC" sz="1600" i="1" dirty="0"/>
            <a:t>. </a:t>
          </a:r>
          <a:endParaRPr lang="es-EC" sz="1600" dirty="0"/>
        </a:p>
      </dgm:t>
    </dgm:pt>
    <dgm:pt modelId="{5F3E736E-73C5-4CB7-B64B-4E98FC76995C}" type="parTrans" cxnId="{B965F17D-10AD-45FE-9180-51F4322A6032}">
      <dgm:prSet/>
      <dgm:spPr/>
      <dgm:t>
        <a:bodyPr/>
        <a:lstStyle/>
        <a:p>
          <a:endParaRPr lang="es-EC"/>
        </a:p>
      </dgm:t>
    </dgm:pt>
    <dgm:pt modelId="{60CFF01A-6AEA-47E2-B5E2-57B786F0F99F}" type="sibTrans" cxnId="{B965F17D-10AD-45FE-9180-51F4322A6032}">
      <dgm:prSet/>
      <dgm:spPr/>
      <dgm:t>
        <a:bodyPr/>
        <a:lstStyle/>
        <a:p>
          <a:endParaRPr lang="es-EC"/>
        </a:p>
      </dgm:t>
    </dgm:pt>
    <dgm:pt modelId="{5EAF3AD5-2F8A-44C8-84F4-9C263A50929D}" type="pres">
      <dgm:prSet presAssocID="{C84AF226-F5B8-4368-AB9A-CEE2C94F9EC8}" presName="theList" presStyleCnt="0">
        <dgm:presLayoutVars>
          <dgm:dir/>
          <dgm:animLvl val="lvl"/>
          <dgm:resizeHandles val="exact"/>
        </dgm:presLayoutVars>
      </dgm:prSet>
      <dgm:spPr/>
    </dgm:pt>
    <dgm:pt modelId="{8F5BF08E-71B2-41A7-9B03-4D6AC4D84BDA}" type="pres">
      <dgm:prSet presAssocID="{43E1414F-11AE-4CD3-8FED-AE15652FB256}" presName="compNode" presStyleCnt="0"/>
      <dgm:spPr/>
    </dgm:pt>
    <dgm:pt modelId="{98EB1748-06C2-4522-A6A1-AA62523401EF}" type="pres">
      <dgm:prSet presAssocID="{43E1414F-11AE-4CD3-8FED-AE15652FB256}" presName="aNode" presStyleLbl="bgShp" presStyleIdx="0" presStyleCnt="1"/>
      <dgm:spPr/>
    </dgm:pt>
    <dgm:pt modelId="{735F24D8-2F55-4CC0-AD53-2E1D3F8BD468}" type="pres">
      <dgm:prSet presAssocID="{43E1414F-11AE-4CD3-8FED-AE15652FB256}" presName="textNode" presStyleLbl="bgShp" presStyleIdx="0" presStyleCnt="1"/>
      <dgm:spPr/>
    </dgm:pt>
    <dgm:pt modelId="{23F98309-020F-4C6E-B56E-9174F8C39405}" type="pres">
      <dgm:prSet presAssocID="{43E1414F-11AE-4CD3-8FED-AE15652FB256}" presName="compChildNode" presStyleCnt="0"/>
      <dgm:spPr/>
    </dgm:pt>
    <dgm:pt modelId="{A30CC5D0-B711-4B59-BFF2-08B3DC57126C}" type="pres">
      <dgm:prSet presAssocID="{43E1414F-11AE-4CD3-8FED-AE15652FB256}" presName="theInnerList" presStyleCnt="0"/>
      <dgm:spPr/>
    </dgm:pt>
    <dgm:pt modelId="{42D976E4-A2AA-4683-9349-191010B75C6E}" type="pres">
      <dgm:prSet presAssocID="{E1C834BF-7E27-40E4-A649-182CD85130B4}" presName="childNode" presStyleLbl="node1" presStyleIdx="0" presStyleCnt="3" custScaleX="110593" custScaleY="2000000" custLinFactY="-28288" custLinFactNeighborX="212" custLinFactNeighborY="-100000">
        <dgm:presLayoutVars>
          <dgm:bulletEnabled val="1"/>
        </dgm:presLayoutVars>
      </dgm:prSet>
      <dgm:spPr/>
    </dgm:pt>
    <dgm:pt modelId="{495F4DA2-F7CB-49BE-A6C7-1DFB20D61B07}" type="pres">
      <dgm:prSet presAssocID="{E1C834BF-7E27-40E4-A649-182CD85130B4}" presName="aSpace2" presStyleCnt="0"/>
      <dgm:spPr/>
    </dgm:pt>
    <dgm:pt modelId="{66F7C584-9410-47B9-9726-A162EC08FF73}" type="pres">
      <dgm:prSet presAssocID="{4E86BA7D-8332-4922-9F60-ACE1523E09EB}" presName="childNode" presStyleLbl="node1" presStyleIdx="1" presStyleCnt="3" custScaleX="110593" custScaleY="2000000">
        <dgm:presLayoutVars>
          <dgm:bulletEnabled val="1"/>
        </dgm:presLayoutVars>
      </dgm:prSet>
      <dgm:spPr/>
    </dgm:pt>
    <dgm:pt modelId="{38DF8018-7CA6-40F1-B197-006DB4E56B56}" type="pres">
      <dgm:prSet presAssocID="{4E86BA7D-8332-4922-9F60-ACE1523E09EB}" presName="aSpace2" presStyleCnt="0"/>
      <dgm:spPr/>
    </dgm:pt>
    <dgm:pt modelId="{B4C2AF64-3048-4A2D-91DC-03E634A02732}" type="pres">
      <dgm:prSet presAssocID="{4BD38F1F-859A-4DEC-9C4B-CBB08D436981}" presName="childNode" presStyleLbl="node1" presStyleIdx="2" presStyleCnt="3" custScaleX="110593" custScaleY="2000000">
        <dgm:presLayoutVars>
          <dgm:bulletEnabled val="1"/>
        </dgm:presLayoutVars>
      </dgm:prSet>
      <dgm:spPr/>
    </dgm:pt>
  </dgm:ptLst>
  <dgm:cxnLst>
    <dgm:cxn modelId="{56263106-B991-4F56-9C57-35B953316A4A}" type="presOf" srcId="{43E1414F-11AE-4CD3-8FED-AE15652FB256}" destId="{98EB1748-06C2-4522-A6A1-AA62523401EF}" srcOrd="0" destOrd="0" presId="urn:microsoft.com/office/officeart/2005/8/layout/lProcess2"/>
    <dgm:cxn modelId="{1B13490C-670D-4A0E-9D67-232F7BF5E14F}" type="presOf" srcId="{E1C834BF-7E27-40E4-A649-182CD85130B4}" destId="{42D976E4-A2AA-4683-9349-191010B75C6E}" srcOrd="0" destOrd="0" presId="urn:microsoft.com/office/officeart/2005/8/layout/lProcess2"/>
    <dgm:cxn modelId="{CA2FF76D-F8F4-4830-82F7-2AD4BAFA4DB1}" type="presOf" srcId="{4BD38F1F-859A-4DEC-9C4B-CBB08D436981}" destId="{B4C2AF64-3048-4A2D-91DC-03E634A02732}" srcOrd="0" destOrd="0" presId="urn:microsoft.com/office/officeart/2005/8/layout/lProcess2"/>
    <dgm:cxn modelId="{357F2D5A-9592-4C1D-92D0-10994D3D140E}" type="presOf" srcId="{4E86BA7D-8332-4922-9F60-ACE1523E09EB}" destId="{66F7C584-9410-47B9-9726-A162EC08FF73}" srcOrd="0" destOrd="0" presId="urn:microsoft.com/office/officeart/2005/8/layout/lProcess2"/>
    <dgm:cxn modelId="{8CB1835A-9327-4BB4-AF60-643425B427FC}" srcId="{43E1414F-11AE-4CD3-8FED-AE15652FB256}" destId="{E1C834BF-7E27-40E4-A649-182CD85130B4}" srcOrd="0" destOrd="0" parTransId="{948D0A04-2244-4795-9C6B-D93826839830}" sibTransId="{6B25B3DE-FB53-4721-B243-2186147D1A4F}"/>
    <dgm:cxn modelId="{B965F17D-10AD-45FE-9180-51F4322A6032}" srcId="{43E1414F-11AE-4CD3-8FED-AE15652FB256}" destId="{4BD38F1F-859A-4DEC-9C4B-CBB08D436981}" srcOrd="2" destOrd="0" parTransId="{5F3E736E-73C5-4CB7-B64B-4E98FC76995C}" sibTransId="{60CFF01A-6AEA-47E2-B5E2-57B786F0F99F}"/>
    <dgm:cxn modelId="{0880BE8D-2BC4-4CD7-A32C-15CE7F9952DD}" type="presOf" srcId="{43E1414F-11AE-4CD3-8FED-AE15652FB256}" destId="{735F24D8-2F55-4CC0-AD53-2E1D3F8BD468}" srcOrd="1" destOrd="0" presId="urn:microsoft.com/office/officeart/2005/8/layout/lProcess2"/>
    <dgm:cxn modelId="{8BF22CA0-E0ED-4417-A2D6-6A2DAD096AFA}" type="presOf" srcId="{C84AF226-F5B8-4368-AB9A-CEE2C94F9EC8}" destId="{5EAF3AD5-2F8A-44C8-84F4-9C263A50929D}" srcOrd="0" destOrd="0" presId="urn:microsoft.com/office/officeart/2005/8/layout/lProcess2"/>
    <dgm:cxn modelId="{4E51B5BA-7249-4115-936B-FA3E3E8823C4}" srcId="{C84AF226-F5B8-4368-AB9A-CEE2C94F9EC8}" destId="{43E1414F-11AE-4CD3-8FED-AE15652FB256}" srcOrd="0" destOrd="0" parTransId="{C0CE9885-79A2-4257-9D76-B464103016DE}" sibTransId="{90D8602E-0AE0-4D49-9A30-B4A276A3620B}"/>
    <dgm:cxn modelId="{67BD37BB-CCAD-4522-8D73-E747142A3C11}" srcId="{43E1414F-11AE-4CD3-8FED-AE15652FB256}" destId="{4E86BA7D-8332-4922-9F60-ACE1523E09EB}" srcOrd="1" destOrd="0" parTransId="{586F6F5C-9457-4A3D-B412-C0A7F4849A79}" sibTransId="{43EC818D-7845-4C0A-B669-3ABB168921A8}"/>
    <dgm:cxn modelId="{F2C86F5C-695F-4CC8-9290-8F27BB1EE7D8}" type="presParOf" srcId="{5EAF3AD5-2F8A-44C8-84F4-9C263A50929D}" destId="{8F5BF08E-71B2-41A7-9B03-4D6AC4D84BDA}" srcOrd="0" destOrd="0" presId="urn:microsoft.com/office/officeart/2005/8/layout/lProcess2"/>
    <dgm:cxn modelId="{14D3ABE5-0702-40DE-B484-027DD9E7F143}" type="presParOf" srcId="{8F5BF08E-71B2-41A7-9B03-4D6AC4D84BDA}" destId="{98EB1748-06C2-4522-A6A1-AA62523401EF}" srcOrd="0" destOrd="0" presId="urn:microsoft.com/office/officeart/2005/8/layout/lProcess2"/>
    <dgm:cxn modelId="{3953974A-32F8-43B5-BFA7-49C94A2DCC58}" type="presParOf" srcId="{8F5BF08E-71B2-41A7-9B03-4D6AC4D84BDA}" destId="{735F24D8-2F55-4CC0-AD53-2E1D3F8BD468}" srcOrd="1" destOrd="0" presId="urn:microsoft.com/office/officeart/2005/8/layout/lProcess2"/>
    <dgm:cxn modelId="{82DFD13B-F2E9-4E6C-AFB2-0729F8E94064}" type="presParOf" srcId="{8F5BF08E-71B2-41A7-9B03-4D6AC4D84BDA}" destId="{23F98309-020F-4C6E-B56E-9174F8C39405}" srcOrd="2" destOrd="0" presId="urn:microsoft.com/office/officeart/2005/8/layout/lProcess2"/>
    <dgm:cxn modelId="{4B60ABD0-10BC-4DB5-9A45-1B618BEB9176}" type="presParOf" srcId="{23F98309-020F-4C6E-B56E-9174F8C39405}" destId="{A30CC5D0-B711-4B59-BFF2-08B3DC57126C}" srcOrd="0" destOrd="0" presId="urn:microsoft.com/office/officeart/2005/8/layout/lProcess2"/>
    <dgm:cxn modelId="{02F42941-FCA8-4FF1-B1A6-E46A7CC55552}" type="presParOf" srcId="{A30CC5D0-B711-4B59-BFF2-08B3DC57126C}" destId="{42D976E4-A2AA-4683-9349-191010B75C6E}" srcOrd="0" destOrd="0" presId="urn:microsoft.com/office/officeart/2005/8/layout/lProcess2"/>
    <dgm:cxn modelId="{45517B5B-E291-4418-9E88-CCF4D2018852}" type="presParOf" srcId="{A30CC5D0-B711-4B59-BFF2-08B3DC57126C}" destId="{495F4DA2-F7CB-49BE-A6C7-1DFB20D61B07}" srcOrd="1" destOrd="0" presId="urn:microsoft.com/office/officeart/2005/8/layout/lProcess2"/>
    <dgm:cxn modelId="{D8C733B4-BB5F-4C35-B9ED-D2D41D3DBFE4}" type="presParOf" srcId="{A30CC5D0-B711-4B59-BFF2-08B3DC57126C}" destId="{66F7C584-9410-47B9-9726-A162EC08FF73}" srcOrd="2" destOrd="0" presId="urn:microsoft.com/office/officeart/2005/8/layout/lProcess2"/>
    <dgm:cxn modelId="{1704F250-6F12-4F6C-A2D2-984EA3ECDC5F}" type="presParOf" srcId="{A30CC5D0-B711-4B59-BFF2-08B3DC57126C}" destId="{38DF8018-7CA6-40F1-B197-006DB4E56B56}" srcOrd="3" destOrd="0" presId="urn:microsoft.com/office/officeart/2005/8/layout/lProcess2"/>
    <dgm:cxn modelId="{B4E4CCFB-F087-4BDE-B0C9-D5C58D80C77D}" type="presParOf" srcId="{A30CC5D0-B711-4B59-BFF2-08B3DC57126C}" destId="{B4C2AF64-3048-4A2D-91DC-03E634A02732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A38E267-09D9-40DD-8579-0229FB22455B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67E3F5D1-63BA-4498-A677-C0378E1C19EE}">
      <dgm:prSet phldrT="[Texto]"/>
      <dgm:spPr/>
      <dgm:t>
        <a:bodyPr/>
        <a:lstStyle/>
        <a:p>
          <a:r>
            <a:rPr lang="es-EC" dirty="0"/>
            <a:t>Las características atractivas</a:t>
          </a:r>
        </a:p>
      </dgm:t>
    </dgm:pt>
    <dgm:pt modelId="{08DDC35F-2048-4F29-9BE9-EE9D380200C6}" type="parTrans" cxnId="{4C3ABA7A-4E09-4B77-B695-C4DCD6611637}">
      <dgm:prSet/>
      <dgm:spPr/>
      <dgm:t>
        <a:bodyPr/>
        <a:lstStyle/>
        <a:p>
          <a:endParaRPr lang="es-EC"/>
        </a:p>
      </dgm:t>
    </dgm:pt>
    <dgm:pt modelId="{0A29930D-2382-4F0A-A91B-38CE61606CED}" type="sibTrans" cxnId="{4C3ABA7A-4E09-4B77-B695-C4DCD6611637}">
      <dgm:prSet/>
      <dgm:spPr/>
      <dgm:t>
        <a:bodyPr/>
        <a:lstStyle/>
        <a:p>
          <a:endParaRPr lang="es-EC"/>
        </a:p>
      </dgm:t>
    </dgm:pt>
    <dgm:pt modelId="{130F6656-9688-46D5-BC76-40494516F182}">
      <dgm:prSet phldrT="[Texto]"/>
      <dgm:spPr/>
      <dgm:t>
        <a:bodyPr/>
        <a:lstStyle/>
        <a:p>
          <a:r>
            <a:rPr lang="es-EC" dirty="0" err="1"/>
            <a:t>Epigenética</a:t>
          </a:r>
          <a:endParaRPr lang="es-EC" dirty="0"/>
        </a:p>
      </dgm:t>
    </dgm:pt>
    <dgm:pt modelId="{502637B1-E325-443E-868D-6135B69D9C13}" type="parTrans" cxnId="{DC20CB24-7033-47DC-8EDE-C9EB8129607C}">
      <dgm:prSet/>
      <dgm:spPr/>
      <dgm:t>
        <a:bodyPr/>
        <a:lstStyle/>
        <a:p>
          <a:endParaRPr lang="es-EC"/>
        </a:p>
      </dgm:t>
    </dgm:pt>
    <dgm:pt modelId="{826EC664-0158-4158-8D32-E7F42ED2B0FB}" type="sibTrans" cxnId="{DC20CB24-7033-47DC-8EDE-C9EB8129607C}">
      <dgm:prSet/>
      <dgm:spPr/>
      <dgm:t>
        <a:bodyPr/>
        <a:lstStyle/>
        <a:p>
          <a:endParaRPr lang="es-EC"/>
        </a:p>
      </dgm:t>
    </dgm:pt>
    <dgm:pt modelId="{1E62221A-7BF6-4C8F-AFF1-665FF3E0CEDA}">
      <dgm:prSet phldrT="[Texto]"/>
      <dgm:spPr/>
      <dgm:t>
        <a:bodyPr/>
        <a:lstStyle/>
        <a:p>
          <a:r>
            <a:rPr lang="es-EC" dirty="0"/>
            <a:t>Inflorescencias de colores</a:t>
          </a:r>
        </a:p>
      </dgm:t>
    </dgm:pt>
    <dgm:pt modelId="{B94A787B-FFF8-4E9E-85B6-8A2C6280C4B0}" type="parTrans" cxnId="{8A6E5A3B-2377-4CDF-99B6-9D9DCCF30513}">
      <dgm:prSet/>
      <dgm:spPr/>
      <dgm:t>
        <a:bodyPr/>
        <a:lstStyle/>
        <a:p>
          <a:endParaRPr lang="es-EC"/>
        </a:p>
      </dgm:t>
    </dgm:pt>
    <dgm:pt modelId="{683FB0FD-269F-457E-AA3A-D5919F139CF9}" type="sibTrans" cxnId="{8A6E5A3B-2377-4CDF-99B6-9D9DCCF30513}">
      <dgm:prSet/>
      <dgm:spPr/>
      <dgm:t>
        <a:bodyPr/>
        <a:lstStyle/>
        <a:p>
          <a:endParaRPr lang="es-EC"/>
        </a:p>
      </dgm:t>
    </dgm:pt>
    <dgm:pt modelId="{247E34F6-C5AA-4BC0-963F-433FC4D8E5F4}" type="pres">
      <dgm:prSet presAssocID="{5A38E267-09D9-40DD-8579-0229FB22455B}" presName="Name0" presStyleCnt="0">
        <dgm:presLayoutVars>
          <dgm:chMax val="7"/>
          <dgm:chPref val="7"/>
          <dgm:dir/>
        </dgm:presLayoutVars>
      </dgm:prSet>
      <dgm:spPr/>
    </dgm:pt>
    <dgm:pt modelId="{ED370BBC-317A-4886-9E6B-986F4CCA3F10}" type="pres">
      <dgm:prSet presAssocID="{5A38E267-09D9-40DD-8579-0229FB22455B}" presName="Name1" presStyleCnt="0"/>
      <dgm:spPr/>
    </dgm:pt>
    <dgm:pt modelId="{C93DC1D9-FBDB-469B-A400-E59FAE640292}" type="pres">
      <dgm:prSet presAssocID="{5A38E267-09D9-40DD-8579-0229FB22455B}" presName="cycle" presStyleCnt="0"/>
      <dgm:spPr/>
    </dgm:pt>
    <dgm:pt modelId="{C138B61B-0A31-4AB9-8E76-54E516DA0009}" type="pres">
      <dgm:prSet presAssocID="{5A38E267-09D9-40DD-8579-0229FB22455B}" presName="srcNode" presStyleLbl="node1" presStyleIdx="0" presStyleCnt="3"/>
      <dgm:spPr/>
    </dgm:pt>
    <dgm:pt modelId="{6128F8DD-E660-4577-A81D-2704A223EB41}" type="pres">
      <dgm:prSet presAssocID="{5A38E267-09D9-40DD-8579-0229FB22455B}" presName="conn" presStyleLbl="parChTrans1D2" presStyleIdx="0" presStyleCnt="1"/>
      <dgm:spPr/>
    </dgm:pt>
    <dgm:pt modelId="{A87729A7-CECE-48FF-A2AE-46F0CB56DB4F}" type="pres">
      <dgm:prSet presAssocID="{5A38E267-09D9-40DD-8579-0229FB22455B}" presName="extraNode" presStyleLbl="node1" presStyleIdx="0" presStyleCnt="3"/>
      <dgm:spPr/>
    </dgm:pt>
    <dgm:pt modelId="{90D2FB27-AB01-4547-9C49-3F910F0E7353}" type="pres">
      <dgm:prSet presAssocID="{5A38E267-09D9-40DD-8579-0229FB22455B}" presName="dstNode" presStyleLbl="node1" presStyleIdx="0" presStyleCnt="3"/>
      <dgm:spPr/>
    </dgm:pt>
    <dgm:pt modelId="{461321EB-C6CB-444E-9389-1E608CC0F2AC}" type="pres">
      <dgm:prSet presAssocID="{67E3F5D1-63BA-4498-A677-C0378E1C19EE}" presName="text_1" presStyleLbl="node1" presStyleIdx="0" presStyleCnt="3">
        <dgm:presLayoutVars>
          <dgm:bulletEnabled val="1"/>
        </dgm:presLayoutVars>
      </dgm:prSet>
      <dgm:spPr/>
    </dgm:pt>
    <dgm:pt modelId="{0B8DE083-A9D1-447C-97FF-6D07602AC1B7}" type="pres">
      <dgm:prSet presAssocID="{67E3F5D1-63BA-4498-A677-C0378E1C19EE}" presName="accent_1" presStyleCnt="0"/>
      <dgm:spPr/>
    </dgm:pt>
    <dgm:pt modelId="{2B492CF6-61D3-4C45-AC95-BBC7AF2522F2}" type="pres">
      <dgm:prSet presAssocID="{67E3F5D1-63BA-4498-A677-C0378E1C19EE}" presName="accentRepeatNode" presStyleLbl="solidFgAcc1" presStyleIdx="0" presStyleCnt="3"/>
      <dgm:spPr/>
    </dgm:pt>
    <dgm:pt modelId="{3151A7CD-2DDA-4C36-8A44-460CF5648FA0}" type="pres">
      <dgm:prSet presAssocID="{130F6656-9688-46D5-BC76-40494516F182}" presName="text_2" presStyleLbl="node1" presStyleIdx="1" presStyleCnt="3">
        <dgm:presLayoutVars>
          <dgm:bulletEnabled val="1"/>
        </dgm:presLayoutVars>
      </dgm:prSet>
      <dgm:spPr/>
    </dgm:pt>
    <dgm:pt modelId="{0FE28E2A-66A4-4D11-BE11-8B66EF18B92D}" type="pres">
      <dgm:prSet presAssocID="{130F6656-9688-46D5-BC76-40494516F182}" presName="accent_2" presStyleCnt="0"/>
      <dgm:spPr/>
    </dgm:pt>
    <dgm:pt modelId="{4C56EFE2-1E22-40B7-AFE3-083652FB082C}" type="pres">
      <dgm:prSet presAssocID="{130F6656-9688-46D5-BC76-40494516F182}" presName="accentRepeatNode" presStyleLbl="solidFgAcc1" presStyleIdx="1" presStyleCnt="3"/>
      <dgm:spPr/>
    </dgm:pt>
    <dgm:pt modelId="{257CC3E2-61EB-41EC-B268-33E6DD5264A5}" type="pres">
      <dgm:prSet presAssocID="{1E62221A-7BF6-4C8F-AFF1-665FF3E0CEDA}" presName="text_3" presStyleLbl="node1" presStyleIdx="2" presStyleCnt="3">
        <dgm:presLayoutVars>
          <dgm:bulletEnabled val="1"/>
        </dgm:presLayoutVars>
      </dgm:prSet>
      <dgm:spPr/>
    </dgm:pt>
    <dgm:pt modelId="{4D30E689-AA23-4B53-8845-5E67573256A8}" type="pres">
      <dgm:prSet presAssocID="{1E62221A-7BF6-4C8F-AFF1-665FF3E0CEDA}" presName="accent_3" presStyleCnt="0"/>
      <dgm:spPr/>
    </dgm:pt>
    <dgm:pt modelId="{4C790D7C-BDA2-470C-A33E-D433B1A8934C}" type="pres">
      <dgm:prSet presAssocID="{1E62221A-7BF6-4C8F-AFF1-665FF3E0CEDA}" presName="accentRepeatNode" presStyleLbl="solidFgAcc1" presStyleIdx="2" presStyleCnt="3"/>
      <dgm:spPr/>
    </dgm:pt>
  </dgm:ptLst>
  <dgm:cxnLst>
    <dgm:cxn modelId="{58BF7C15-5961-47DB-8536-AA7B74135306}" type="presOf" srcId="{130F6656-9688-46D5-BC76-40494516F182}" destId="{3151A7CD-2DDA-4C36-8A44-460CF5648FA0}" srcOrd="0" destOrd="0" presId="urn:microsoft.com/office/officeart/2008/layout/VerticalCurvedList"/>
    <dgm:cxn modelId="{4CB47820-C95C-40A2-AA60-C3AB937D1364}" type="presOf" srcId="{67E3F5D1-63BA-4498-A677-C0378E1C19EE}" destId="{461321EB-C6CB-444E-9389-1E608CC0F2AC}" srcOrd="0" destOrd="0" presId="urn:microsoft.com/office/officeart/2008/layout/VerticalCurvedList"/>
    <dgm:cxn modelId="{DC20CB24-7033-47DC-8EDE-C9EB8129607C}" srcId="{5A38E267-09D9-40DD-8579-0229FB22455B}" destId="{130F6656-9688-46D5-BC76-40494516F182}" srcOrd="1" destOrd="0" parTransId="{502637B1-E325-443E-868D-6135B69D9C13}" sibTransId="{826EC664-0158-4158-8D32-E7F42ED2B0FB}"/>
    <dgm:cxn modelId="{8A6E5A3B-2377-4CDF-99B6-9D9DCCF30513}" srcId="{5A38E267-09D9-40DD-8579-0229FB22455B}" destId="{1E62221A-7BF6-4C8F-AFF1-665FF3E0CEDA}" srcOrd="2" destOrd="0" parTransId="{B94A787B-FFF8-4E9E-85B6-8A2C6280C4B0}" sibTransId="{683FB0FD-269F-457E-AA3A-D5919F139CF9}"/>
    <dgm:cxn modelId="{E3EFED3B-A59F-41BF-A229-7000838BC5AF}" type="presOf" srcId="{0A29930D-2382-4F0A-A91B-38CE61606CED}" destId="{6128F8DD-E660-4577-A81D-2704A223EB41}" srcOrd="0" destOrd="0" presId="urn:microsoft.com/office/officeart/2008/layout/VerticalCurvedList"/>
    <dgm:cxn modelId="{09DEB569-86B5-4565-BE9E-1BB2189C238F}" type="presOf" srcId="{5A38E267-09D9-40DD-8579-0229FB22455B}" destId="{247E34F6-C5AA-4BC0-963F-433FC4D8E5F4}" srcOrd="0" destOrd="0" presId="urn:microsoft.com/office/officeart/2008/layout/VerticalCurvedList"/>
    <dgm:cxn modelId="{4C3ABA7A-4E09-4B77-B695-C4DCD6611637}" srcId="{5A38E267-09D9-40DD-8579-0229FB22455B}" destId="{67E3F5D1-63BA-4498-A677-C0378E1C19EE}" srcOrd="0" destOrd="0" parTransId="{08DDC35F-2048-4F29-9BE9-EE9D380200C6}" sibTransId="{0A29930D-2382-4F0A-A91B-38CE61606CED}"/>
    <dgm:cxn modelId="{6E723DF9-2120-44E5-90B6-C14DFC345FAC}" type="presOf" srcId="{1E62221A-7BF6-4C8F-AFF1-665FF3E0CEDA}" destId="{257CC3E2-61EB-41EC-B268-33E6DD5264A5}" srcOrd="0" destOrd="0" presId="urn:microsoft.com/office/officeart/2008/layout/VerticalCurvedList"/>
    <dgm:cxn modelId="{DB176F2D-42AB-42AC-BF2A-0ED083537A23}" type="presParOf" srcId="{247E34F6-C5AA-4BC0-963F-433FC4D8E5F4}" destId="{ED370BBC-317A-4886-9E6B-986F4CCA3F10}" srcOrd="0" destOrd="0" presId="urn:microsoft.com/office/officeart/2008/layout/VerticalCurvedList"/>
    <dgm:cxn modelId="{935E3C99-503B-48C4-88EC-4B36EFC0C9E2}" type="presParOf" srcId="{ED370BBC-317A-4886-9E6B-986F4CCA3F10}" destId="{C93DC1D9-FBDB-469B-A400-E59FAE640292}" srcOrd="0" destOrd="0" presId="urn:microsoft.com/office/officeart/2008/layout/VerticalCurvedList"/>
    <dgm:cxn modelId="{187DC63A-95DC-4EDB-9BBC-AFF856A84029}" type="presParOf" srcId="{C93DC1D9-FBDB-469B-A400-E59FAE640292}" destId="{C138B61B-0A31-4AB9-8E76-54E516DA0009}" srcOrd="0" destOrd="0" presId="urn:microsoft.com/office/officeart/2008/layout/VerticalCurvedList"/>
    <dgm:cxn modelId="{20C69B4D-3F47-441E-A985-F615269E945A}" type="presParOf" srcId="{C93DC1D9-FBDB-469B-A400-E59FAE640292}" destId="{6128F8DD-E660-4577-A81D-2704A223EB41}" srcOrd="1" destOrd="0" presId="urn:microsoft.com/office/officeart/2008/layout/VerticalCurvedList"/>
    <dgm:cxn modelId="{02A11B7C-0279-444C-A168-A95D30687692}" type="presParOf" srcId="{C93DC1D9-FBDB-469B-A400-E59FAE640292}" destId="{A87729A7-CECE-48FF-A2AE-46F0CB56DB4F}" srcOrd="2" destOrd="0" presId="urn:microsoft.com/office/officeart/2008/layout/VerticalCurvedList"/>
    <dgm:cxn modelId="{5845DCD9-33CB-4D67-B106-88BDF478264D}" type="presParOf" srcId="{C93DC1D9-FBDB-469B-A400-E59FAE640292}" destId="{90D2FB27-AB01-4547-9C49-3F910F0E7353}" srcOrd="3" destOrd="0" presId="urn:microsoft.com/office/officeart/2008/layout/VerticalCurvedList"/>
    <dgm:cxn modelId="{F978A68E-D247-4F2E-9150-D0CDCD159F9E}" type="presParOf" srcId="{ED370BBC-317A-4886-9E6B-986F4CCA3F10}" destId="{461321EB-C6CB-444E-9389-1E608CC0F2AC}" srcOrd="1" destOrd="0" presId="urn:microsoft.com/office/officeart/2008/layout/VerticalCurvedList"/>
    <dgm:cxn modelId="{5D4FD75A-7397-4593-9340-7C6DB7333F3D}" type="presParOf" srcId="{ED370BBC-317A-4886-9E6B-986F4CCA3F10}" destId="{0B8DE083-A9D1-447C-97FF-6D07602AC1B7}" srcOrd="2" destOrd="0" presId="urn:microsoft.com/office/officeart/2008/layout/VerticalCurvedList"/>
    <dgm:cxn modelId="{C390FBDB-60E8-4490-A4C3-F9C7B843D613}" type="presParOf" srcId="{0B8DE083-A9D1-447C-97FF-6D07602AC1B7}" destId="{2B492CF6-61D3-4C45-AC95-BBC7AF2522F2}" srcOrd="0" destOrd="0" presId="urn:microsoft.com/office/officeart/2008/layout/VerticalCurvedList"/>
    <dgm:cxn modelId="{EE574A0A-FF48-4301-B725-FDEC8DF6F81F}" type="presParOf" srcId="{ED370BBC-317A-4886-9E6B-986F4CCA3F10}" destId="{3151A7CD-2DDA-4C36-8A44-460CF5648FA0}" srcOrd="3" destOrd="0" presId="urn:microsoft.com/office/officeart/2008/layout/VerticalCurvedList"/>
    <dgm:cxn modelId="{23E3F6E8-075A-4500-81DF-B284E2BD7618}" type="presParOf" srcId="{ED370BBC-317A-4886-9E6B-986F4CCA3F10}" destId="{0FE28E2A-66A4-4D11-BE11-8B66EF18B92D}" srcOrd="4" destOrd="0" presId="urn:microsoft.com/office/officeart/2008/layout/VerticalCurvedList"/>
    <dgm:cxn modelId="{F1F6FAF3-3F55-4668-A06F-9D049010FABE}" type="presParOf" srcId="{0FE28E2A-66A4-4D11-BE11-8B66EF18B92D}" destId="{4C56EFE2-1E22-40B7-AFE3-083652FB082C}" srcOrd="0" destOrd="0" presId="urn:microsoft.com/office/officeart/2008/layout/VerticalCurvedList"/>
    <dgm:cxn modelId="{E81565C4-0F87-4F16-BDEB-019A4098CC13}" type="presParOf" srcId="{ED370BBC-317A-4886-9E6B-986F4CCA3F10}" destId="{257CC3E2-61EB-41EC-B268-33E6DD5264A5}" srcOrd="5" destOrd="0" presId="urn:microsoft.com/office/officeart/2008/layout/VerticalCurvedList"/>
    <dgm:cxn modelId="{9548861C-0D97-417B-9C98-CDE26E0CDF0A}" type="presParOf" srcId="{ED370BBC-317A-4886-9E6B-986F4CCA3F10}" destId="{4D30E689-AA23-4B53-8845-5E67573256A8}" srcOrd="6" destOrd="0" presId="urn:microsoft.com/office/officeart/2008/layout/VerticalCurvedList"/>
    <dgm:cxn modelId="{D9B691EF-4687-4CC7-8551-A00D7EE32CB1}" type="presParOf" srcId="{4D30E689-AA23-4B53-8845-5E67573256A8}" destId="{4C790D7C-BDA2-470C-A33E-D433B1A8934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E3D6260-A045-4749-AC0D-02090E69B447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39D2478A-5CBF-4EE1-9F57-97A81BCECCF1}">
      <dgm:prSet phldrT="[Texto]"/>
      <dgm:spPr/>
      <dgm:t>
        <a:bodyPr/>
        <a:lstStyle/>
        <a:p>
          <a:r>
            <a:rPr lang="es-EC" dirty="0"/>
            <a:t>Propiedad </a:t>
          </a:r>
          <a:r>
            <a:rPr lang="es-EC" dirty="0" err="1"/>
            <a:t>antimalárica</a:t>
          </a:r>
          <a:r>
            <a:rPr lang="es-EC" dirty="0"/>
            <a:t> (</a:t>
          </a:r>
          <a:r>
            <a:rPr lang="es-EC" dirty="0" err="1"/>
            <a:t>Ishih</a:t>
          </a:r>
          <a:r>
            <a:rPr lang="es-EC" dirty="0"/>
            <a:t> </a:t>
          </a:r>
          <a:r>
            <a:rPr lang="es-EC" i="1" dirty="0"/>
            <a:t>et al</a:t>
          </a:r>
          <a:r>
            <a:rPr lang="es-EC" dirty="0"/>
            <a:t>., 2003), </a:t>
          </a:r>
        </a:p>
      </dgm:t>
    </dgm:pt>
    <dgm:pt modelId="{1AD13C0F-B9DC-476C-8E1B-587715F64548}" type="parTrans" cxnId="{07195071-3630-44F4-9736-E22C9ED14D6A}">
      <dgm:prSet/>
      <dgm:spPr/>
      <dgm:t>
        <a:bodyPr/>
        <a:lstStyle/>
        <a:p>
          <a:endParaRPr lang="es-EC"/>
        </a:p>
      </dgm:t>
    </dgm:pt>
    <dgm:pt modelId="{8EF44D5D-DE66-4B40-94D8-6BB371AA7827}" type="sibTrans" cxnId="{07195071-3630-44F4-9736-E22C9ED14D6A}">
      <dgm:prSet/>
      <dgm:spPr/>
      <dgm:t>
        <a:bodyPr/>
        <a:lstStyle/>
        <a:p>
          <a:endParaRPr lang="es-EC"/>
        </a:p>
      </dgm:t>
    </dgm:pt>
    <dgm:pt modelId="{AF15FA18-33AA-4105-8678-B4B071BE9C4F}">
      <dgm:prSet phldrT="[Texto]"/>
      <dgm:spPr/>
      <dgm:t>
        <a:bodyPr/>
        <a:lstStyle/>
        <a:p>
          <a:r>
            <a:rPr lang="es-EC" dirty="0"/>
            <a:t>Antialérgico (</a:t>
          </a:r>
          <a:r>
            <a:rPr lang="es-EC" dirty="0" err="1"/>
            <a:t>Mastuda</a:t>
          </a:r>
          <a:r>
            <a:rPr lang="es-EC" dirty="0"/>
            <a:t> </a:t>
          </a:r>
          <a:r>
            <a:rPr lang="es-EC" i="1" dirty="0"/>
            <a:t>et al</a:t>
          </a:r>
          <a:r>
            <a:rPr lang="es-EC" dirty="0"/>
            <a:t>., 2002)</a:t>
          </a:r>
        </a:p>
      </dgm:t>
    </dgm:pt>
    <dgm:pt modelId="{C9BD3DC5-3174-48AC-B86F-E8B51D58604C}" type="parTrans" cxnId="{FF808A92-01C8-4B73-9B22-72D1128FD9CB}">
      <dgm:prSet/>
      <dgm:spPr/>
      <dgm:t>
        <a:bodyPr/>
        <a:lstStyle/>
        <a:p>
          <a:endParaRPr lang="es-EC"/>
        </a:p>
      </dgm:t>
    </dgm:pt>
    <dgm:pt modelId="{4D76935D-D827-479E-93A5-41D9A1902D68}" type="sibTrans" cxnId="{FF808A92-01C8-4B73-9B22-72D1128FD9CB}">
      <dgm:prSet/>
      <dgm:spPr/>
      <dgm:t>
        <a:bodyPr/>
        <a:lstStyle/>
        <a:p>
          <a:endParaRPr lang="es-EC"/>
        </a:p>
      </dgm:t>
    </dgm:pt>
    <dgm:pt modelId="{7296CA18-0EC5-4354-A023-D043A55577B7}">
      <dgm:prSet phldrT="[Texto]"/>
      <dgm:spPr/>
      <dgm:t>
        <a:bodyPr/>
        <a:lstStyle/>
        <a:p>
          <a:r>
            <a:rPr lang="es-EC" dirty="0" err="1"/>
            <a:t>Antifúngico</a:t>
          </a:r>
          <a:r>
            <a:rPr lang="es-EC" dirty="0"/>
            <a:t> (Yang </a:t>
          </a:r>
          <a:r>
            <a:rPr lang="es-EC" i="1" dirty="0"/>
            <a:t>et al</a:t>
          </a:r>
          <a:r>
            <a:rPr lang="es-EC" dirty="0"/>
            <a:t>., 2002)</a:t>
          </a:r>
        </a:p>
      </dgm:t>
    </dgm:pt>
    <dgm:pt modelId="{2D72107D-9BF5-4A14-BB64-91C83C8EE4F5}" type="parTrans" cxnId="{C08AB30A-CED9-48C2-8C6C-595553E62F4E}">
      <dgm:prSet/>
      <dgm:spPr/>
      <dgm:t>
        <a:bodyPr/>
        <a:lstStyle/>
        <a:p>
          <a:endParaRPr lang="es-EC"/>
        </a:p>
      </dgm:t>
    </dgm:pt>
    <dgm:pt modelId="{FB6C20A4-68BE-4A2C-8D79-CCF3EDAFB8C2}" type="sibTrans" cxnId="{C08AB30A-CED9-48C2-8C6C-595553E62F4E}">
      <dgm:prSet/>
      <dgm:spPr/>
      <dgm:t>
        <a:bodyPr/>
        <a:lstStyle/>
        <a:p>
          <a:endParaRPr lang="es-EC"/>
        </a:p>
      </dgm:t>
    </dgm:pt>
    <dgm:pt modelId="{13CE974A-32FD-422A-AFEE-E65948C5B2CE}">
      <dgm:prSet phldrT="[Texto]"/>
      <dgm:spPr/>
      <dgm:t>
        <a:bodyPr/>
        <a:lstStyle/>
        <a:p>
          <a:r>
            <a:rPr lang="es-EC" dirty="0"/>
            <a:t>Antidiabético (Zhang </a:t>
          </a:r>
          <a:r>
            <a:rPr lang="es-EC" i="1" dirty="0"/>
            <a:t>et al</a:t>
          </a:r>
          <a:r>
            <a:rPr lang="es-EC" dirty="0"/>
            <a:t>., 2009)</a:t>
          </a:r>
        </a:p>
      </dgm:t>
    </dgm:pt>
    <dgm:pt modelId="{D885671E-3C8F-4107-84A6-336B46F137E6}" type="parTrans" cxnId="{53F4CCEB-7A20-4737-AE62-664886D8C136}">
      <dgm:prSet/>
      <dgm:spPr/>
      <dgm:t>
        <a:bodyPr/>
        <a:lstStyle/>
        <a:p>
          <a:endParaRPr lang="es-EC"/>
        </a:p>
      </dgm:t>
    </dgm:pt>
    <dgm:pt modelId="{C07915E1-76E5-46A7-B4B0-CB0A97D1EC53}" type="sibTrans" cxnId="{53F4CCEB-7A20-4737-AE62-664886D8C136}">
      <dgm:prSet/>
      <dgm:spPr/>
      <dgm:t>
        <a:bodyPr/>
        <a:lstStyle/>
        <a:p>
          <a:endParaRPr lang="es-EC"/>
        </a:p>
      </dgm:t>
    </dgm:pt>
    <dgm:pt modelId="{AC950538-23DB-4490-A72B-BDD5FF5B8524}">
      <dgm:prSet phldrT="[Texto]"/>
      <dgm:spPr/>
      <dgm:t>
        <a:bodyPr/>
        <a:lstStyle/>
        <a:p>
          <a:r>
            <a:rPr lang="es-EC" dirty="0"/>
            <a:t>Actividad antioxidante</a:t>
          </a:r>
        </a:p>
      </dgm:t>
    </dgm:pt>
    <dgm:pt modelId="{1583F362-EFAA-44D2-A99F-52202C5C2431}" type="parTrans" cxnId="{182158F2-86CB-43B6-9E59-87E1E314D211}">
      <dgm:prSet/>
      <dgm:spPr/>
      <dgm:t>
        <a:bodyPr/>
        <a:lstStyle/>
        <a:p>
          <a:endParaRPr lang="es-EC"/>
        </a:p>
      </dgm:t>
    </dgm:pt>
    <dgm:pt modelId="{82B1CE44-38FB-41A3-8A9D-9FE52A37BBAB}" type="sibTrans" cxnId="{182158F2-86CB-43B6-9E59-87E1E314D211}">
      <dgm:prSet/>
      <dgm:spPr/>
      <dgm:t>
        <a:bodyPr/>
        <a:lstStyle/>
        <a:p>
          <a:endParaRPr lang="es-EC"/>
        </a:p>
      </dgm:t>
    </dgm:pt>
    <dgm:pt modelId="{7DC8E10B-80ED-4BE8-8B72-FE5E029EA870}" type="pres">
      <dgm:prSet presAssocID="{FE3D6260-A045-4749-AC0D-02090E69B447}" presName="arrowDiagram" presStyleCnt="0">
        <dgm:presLayoutVars>
          <dgm:chMax val="5"/>
          <dgm:dir/>
          <dgm:resizeHandles val="exact"/>
        </dgm:presLayoutVars>
      </dgm:prSet>
      <dgm:spPr/>
    </dgm:pt>
    <dgm:pt modelId="{341166E6-4623-432D-B197-01891AA33A2B}" type="pres">
      <dgm:prSet presAssocID="{FE3D6260-A045-4749-AC0D-02090E69B447}" presName="arrow" presStyleLbl="bgShp" presStyleIdx="0" presStyleCnt="1"/>
      <dgm:spPr/>
    </dgm:pt>
    <dgm:pt modelId="{4831E748-B08F-48BA-8623-80B4015BDAA7}" type="pres">
      <dgm:prSet presAssocID="{FE3D6260-A045-4749-AC0D-02090E69B447}" presName="arrowDiagram5" presStyleCnt="0"/>
      <dgm:spPr/>
    </dgm:pt>
    <dgm:pt modelId="{2AA0A3B1-FF26-4215-9E4D-271A570AF861}" type="pres">
      <dgm:prSet presAssocID="{39D2478A-5CBF-4EE1-9F57-97A81BCECCF1}" presName="bullet5a" presStyleLbl="node1" presStyleIdx="0" presStyleCnt="5"/>
      <dgm:spPr/>
    </dgm:pt>
    <dgm:pt modelId="{962D6CB0-1065-4423-9EE9-230324EA92EB}" type="pres">
      <dgm:prSet presAssocID="{39D2478A-5CBF-4EE1-9F57-97A81BCECCF1}" presName="textBox5a" presStyleLbl="revTx" presStyleIdx="0" presStyleCnt="5">
        <dgm:presLayoutVars>
          <dgm:bulletEnabled val="1"/>
        </dgm:presLayoutVars>
      </dgm:prSet>
      <dgm:spPr/>
    </dgm:pt>
    <dgm:pt modelId="{F2FE1917-C2C3-494C-A5FD-5B01DBEC23AE}" type="pres">
      <dgm:prSet presAssocID="{AF15FA18-33AA-4105-8678-B4B071BE9C4F}" presName="bullet5b" presStyleLbl="node1" presStyleIdx="1" presStyleCnt="5"/>
      <dgm:spPr/>
    </dgm:pt>
    <dgm:pt modelId="{5FA552B8-3EE5-450A-81C2-7C8F01C5F102}" type="pres">
      <dgm:prSet presAssocID="{AF15FA18-33AA-4105-8678-B4B071BE9C4F}" presName="textBox5b" presStyleLbl="revTx" presStyleIdx="1" presStyleCnt="5">
        <dgm:presLayoutVars>
          <dgm:bulletEnabled val="1"/>
        </dgm:presLayoutVars>
      </dgm:prSet>
      <dgm:spPr/>
    </dgm:pt>
    <dgm:pt modelId="{1683DD3E-C407-4268-89F2-3831C6413D7C}" type="pres">
      <dgm:prSet presAssocID="{7296CA18-0EC5-4354-A023-D043A55577B7}" presName="bullet5c" presStyleLbl="node1" presStyleIdx="2" presStyleCnt="5"/>
      <dgm:spPr/>
    </dgm:pt>
    <dgm:pt modelId="{3BBA7A65-3FEA-4C1A-A8F5-B66AC2895F0F}" type="pres">
      <dgm:prSet presAssocID="{7296CA18-0EC5-4354-A023-D043A55577B7}" presName="textBox5c" presStyleLbl="revTx" presStyleIdx="2" presStyleCnt="5">
        <dgm:presLayoutVars>
          <dgm:bulletEnabled val="1"/>
        </dgm:presLayoutVars>
      </dgm:prSet>
      <dgm:spPr/>
    </dgm:pt>
    <dgm:pt modelId="{BFE3DD24-D7DB-47EF-9F5E-0A2F686CAEE0}" type="pres">
      <dgm:prSet presAssocID="{13CE974A-32FD-422A-AFEE-E65948C5B2CE}" presName="bullet5d" presStyleLbl="node1" presStyleIdx="3" presStyleCnt="5"/>
      <dgm:spPr/>
    </dgm:pt>
    <dgm:pt modelId="{F45E750F-FF74-48A9-A037-2822778276BE}" type="pres">
      <dgm:prSet presAssocID="{13CE974A-32FD-422A-AFEE-E65948C5B2CE}" presName="textBox5d" presStyleLbl="revTx" presStyleIdx="3" presStyleCnt="5">
        <dgm:presLayoutVars>
          <dgm:bulletEnabled val="1"/>
        </dgm:presLayoutVars>
      </dgm:prSet>
      <dgm:spPr/>
    </dgm:pt>
    <dgm:pt modelId="{8DA5FBDC-E7CF-417D-AF28-8323E2E6B278}" type="pres">
      <dgm:prSet presAssocID="{AC950538-23DB-4490-A72B-BDD5FF5B8524}" presName="bullet5e" presStyleLbl="node1" presStyleIdx="4" presStyleCnt="5"/>
      <dgm:spPr/>
    </dgm:pt>
    <dgm:pt modelId="{9D46B85A-0F0A-468F-A270-78C0E6BC0E9E}" type="pres">
      <dgm:prSet presAssocID="{AC950538-23DB-4490-A72B-BDD5FF5B8524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C08AB30A-CED9-48C2-8C6C-595553E62F4E}" srcId="{FE3D6260-A045-4749-AC0D-02090E69B447}" destId="{7296CA18-0EC5-4354-A023-D043A55577B7}" srcOrd="2" destOrd="0" parTransId="{2D72107D-9BF5-4A14-BB64-91C83C8EE4F5}" sibTransId="{FB6C20A4-68BE-4A2C-8D79-CCF3EDAFB8C2}"/>
    <dgm:cxn modelId="{0E57DE3C-22F8-47C4-9E07-9D47CFD44FD8}" type="presOf" srcId="{AF15FA18-33AA-4105-8678-B4B071BE9C4F}" destId="{5FA552B8-3EE5-450A-81C2-7C8F01C5F102}" srcOrd="0" destOrd="0" presId="urn:microsoft.com/office/officeart/2005/8/layout/arrow2"/>
    <dgm:cxn modelId="{07195071-3630-44F4-9736-E22C9ED14D6A}" srcId="{FE3D6260-A045-4749-AC0D-02090E69B447}" destId="{39D2478A-5CBF-4EE1-9F57-97A81BCECCF1}" srcOrd="0" destOrd="0" parTransId="{1AD13C0F-B9DC-476C-8E1B-587715F64548}" sibTransId="{8EF44D5D-DE66-4B40-94D8-6BB371AA7827}"/>
    <dgm:cxn modelId="{2AF5D27A-5D96-43AD-862E-E56CA86B34A9}" type="presOf" srcId="{39D2478A-5CBF-4EE1-9F57-97A81BCECCF1}" destId="{962D6CB0-1065-4423-9EE9-230324EA92EB}" srcOrd="0" destOrd="0" presId="urn:microsoft.com/office/officeart/2005/8/layout/arrow2"/>
    <dgm:cxn modelId="{E4817D80-70C0-4F18-A6C2-D49CADDAC22D}" type="presOf" srcId="{7296CA18-0EC5-4354-A023-D043A55577B7}" destId="{3BBA7A65-3FEA-4C1A-A8F5-B66AC2895F0F}" srcOrd="0" destOrd="0" presId="urn:microsoft.com/office/officeart/2005/8/layout/arrow2"/>
    <dgm:cxn modelId="{FF808A92-01C8-4B73-9B22-72D1128FD9CB}" srcId="{FE3D6260-A045-4749-AC0D-02090E69B447}" destId="{AF15FA18-33AA-4105-8678-B4B071BE9C4F}" srcOrd="1" destOrd="0" parTransId="{C9BD3DC5-3174-48AC-B86F-E8B51D58604C}" sibTransId="{4D76935D-D827-479E-93A5-41D9A1902D68}"/>
    <dgm:cxn modelId="{B3C9E893-F827-4813-B516-914363990BB8}" type="presOf" srcId="{AC950538-23DB-4490-A72B-BDD5FF5B8524}" destId="{9D46B85A-0F0A-468F-A270-78C0E6BC0E9E}" srcOrd="0" destOrd="0" presId="urn:microsoft.com/office/officeart/2005/8/layout/arrow2"/>
    <dgm:cxn modelId="{7B6F48B7-89F2-4E7F-9D91-CE7ED0D03302}" type="presOf" srcId="{FE3D6260-A045-4749-AC0D-02090E69B447}" destId="{7DC8E10B-80ED-4BE8-8B72-FE5E029EA870}" srcOrd="0" destOrd="0" presId="urn:microsoft.com/office/officeart/2005/8/layout/arrow2"/>
    <dgm:cxn modelId="{53F4CCEB-7A20-4737-AE62-664886D8C136}" srcId="{FE3D6260-A045-4749-AC0D-02090E69B447}" destId="{13CE974A-32FD-422A-AFEE-E65948C5B2CE}" srcOrd="3" destOrd="0" parTransId="{D885671E-3C8F-4107-84A6-336B46F137E6}" sibTransId="{C07915E1-76E5-46A7-B4B0-CB0A97D1EC53}"/>
    <dgm:cxn modelId="{182158F2-86CB-43B6-9E59-87E1E314D211}" srcId="{FE3D6260-A045-4749-AC0D-02090E69B447}" destId="{AC950538-23DB-4490-A72B-BDD5FF5B8524}" srcOrd="4" destOrd="0" parTransId="{1583F362-EFAA-44D2-A99F-52202C5C2431}" sibTransId="{82B1CE44-38FB-41A3-8A9D-9FE52A37BBAB}"/>
    <dgm:cxn modelId="{6CF6B5F6-471A-42CE-9CD3-D12691E38D9C}" type="presOf" srcId="{13CE974A-32FD-422A-AFEE-E65948C5B2CE}" destId="{F45E750F-FF74-48A9-A037-2822778276BE}" srcOrd="0" destOrd="0" presId="urn:microsoft.com/office/officeart/2005/8/layout/arrow2"/>
    <dgm:cxn modelId="{591E3C16-BD5A-444E-872F-78BB3A8DD9E1}" type="presParOf" srcId="{7DC8E10B-80ED-4BE8-8B72-FE5E029EA870}" destId="{341166E6-4623-432D-B197-01891AA33A2B}" srcOrd="0" destOrd="0" presId="urn:microsoft.com/office/officeart/2005/8/layout/arrow2"/>
    <dgm:cxn modelId="{440F6B80-2AEB-4F75-BA0E-861F0BD733CF}" type="presParOf" srcId="{7DC8E10B-80ED-4BE8-8B72-FE5E029EA870}" destId="{4831E748-B08F-48BA-8623-80B4015BDAA7}" srcOrd="1" destOrd="0" presId="urn:microsoft.com/office/officeart/2005/8/layout/arrow2"/>
    <dgm:cxn modelId="{3CA30A38-89B5-4EB6-A15D-C403B86C51ED}" type="presParOf" srcId="{4831E748-B08F-48BA-8623-80B4015BDAA7}" destId="{2AA0A3B1-FF26-4215-9E4D-271A570AF861}" srcOrd="0" destOrd="0" presId="urn:microsoft.com/office/officeart/2005/8/layout/arrow2"/>
    <dgm:cxn modelId="{C7F3D393-5A6C-4B0E-9263-1B899D1FD686}" type="presParOf" srcId="{4831E748-B08F-48BA-8623-80B4015BDAA7}" destId="{962D6CB0-1065-4423-9EE9-230324EA92EB}" srcOrd="1" destOrd="0" presId="urn:microsoft.com/office/officeart/2005/8/layout/arrow2"/>
    <dgm:cxn modelId="{2E4C813A-BFBB-4679-AFC3-230AF916092C}" type="presParOf" srcId="{4831E748-B08F-48BA-8623-80B4015BDAA7}" destId="{F2FE1917-C2C3-494C-A5FD-5B01DBEC23AE}" srcOrd="2" destOrd="0" presId="urn:microsoft.com/office/officeart/2005/8/layout/arrow2"/>
    <dgm:cxn modelId="{A3C75B04-0836-49AE-B179-FB1DC8CE7BA1}" type="presParOf" srcId="{4831E748-B08F-48BA-8623-80B4015BDAA7}" destId="{5FA552B8-3EE5-450A-81C2-7C8F01C5F102}" srcOrd="3" destOrd="0" presId="urn:microsoft.com/office/officeart/2005/8/layout/arrow2"/>
    <dgm:cxn modelId="{B03C8477-7788-492C-B1A5-B547C6BE889F}" type="presParOf" srcId="{4831E748-B08F-48BA-8623-80B4015BDAA7}" destId="{1683DD3E-C407-4268-89F2-3831C6413D7C}" srcOrd="4" destOrd="0" presId="urn:microsoft.com/office/officeart/2005/8/layout/arrow2"/>
    <dgm:cxn modelId="{93E4EF2D-3692-4052-8DD2-4AA69DDD4B29}" type="presParOf" srcId="{4831E748-B08F-48BA-8623-80B4015BDAA7}" destId="{3BBA7A65-3FEA-4C1A-A8F5-B66AC2895F0F}" srcOrd="5" destOrd="0" presId="urn:microsoft.com/office/officeart/2005/8/layout/arrow2"/>
    <dgm:cxn modelId="{160AE876-35E1-4719-AFB1-23BFBE861D45}" type="presParOf" srcId="{4831E748-B08F-48BA-8623-80B4015BDAA7}" destId="{BFE3DD24-D7DB-47EF-9F5E-0A2F686CAEE0}" srcOrd="6" destOrd="0" presId="urn:microsoft.com/office/officeart/2005/8/layout/arrow2"/>
    <dgm:cxn modelId="{E4DD7B4E-48F7-455C-97FD-549FB8648B57}" type="presParOf" srcId="{4831E748-B08F-48BA-8623-80B4015BDAA7}" destId="{F45E750F-FF74-48A9-A037-2822778276BE}" srcOrd="7" destOrd="0" presId="urn:microsoft.com/office/officeart/2005/8/layout/arrow2"/>
    <dgm:cxn modelId="{E20803FC-FF29-419A-A9B9-92816887F39E}" type="presParOf" srcId="{4831E748-B08F-48BA-8623-80B4015BDAA7}" destId="{8DA5FBDC-E7CF-417D-AF28-8323E2E6B278}" srcOrd="8" destOrd="0" presId="urn:microsoft.com/office/officeart/2005/8/layout/arrow2"/>
    <dgm:cxn modelId="{CC502E86-2D95-44C4-80D8-0FCDCE6C2DD4}" type="presParOf" srcId="{4831E748-B08F-48BA-8623-80B4015BDAA7}" destId="{9D46B85A-0F0A-468F-A270-78C0E6BC0E9E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9E5E20B-F747-473C-BA18-5EB19593A1B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A845257-211B-4D59-AB0B-8B5C49C23C2A}">
      <dgm:prSet custT="1"/>
      <dgm:spPr/>
      <dgm:t>
        <a:bodyPr/>
        <a:lstStyle/>
        <a:p>
          <a:r>
            <a:rPr lang="es-EC" sz="1300" dirty="0"/>
            <a:t>Mejoramiento genético</a:t>
          </a:r>
        </a:p>
      </dgm:t>
    </dgm:pt>
    <dgm:pt modelId="{EDF12AC0-B170-4CF8-820C-840BC6289010}" type="sibTrans" cxnId="{312F7A31-929D-46B7-B5A9-216C1E2BB7C6}">
      <dgm:prSet/>
      <dgm:spPr/>
      <dgm:t>
        <a:bodyPr/>
        <a:lstStyle/>
        <a:p>
          <a:endParaRPr lang="es-EC"/>
        </a:p>
      </dgm:t>
    </dgm:pt>
    <dgm:pt modelId="{5C32D556-FFEF-45BB-8C69-DA5CD5E547E0}" type="parTrans" cxnId="{312F7A31-929D-46B7-B5A9-216C1E2BB7C6}">
      <dgm:prSet/>
      <dgm:spPr/>
      <dgm:t>
        <a:bodyPr/>
        <a:lstStyle/>
        <a:p>
          <a:endParaRPr lang="es-EC"/>
        </a:p>
      </dgm:t>
    </dgm:pt>
    <dgm:pt modelId="{9B98098B-C9C1-4A17-BD0C-65AC02E6DE5D}">
      <dgm:prSet custT="1"/>
      <dgm:spPr/>
      <dgm:t>
        <a:bodyPr/>
        <a:lstStyle/>
        <a:p>
          <a:r>
            <a:rPr lang="es-EC" sz="1300" dirty="0"/>
            <a:t>Producción de metabolitos secundarios.</a:t>
          </a:r>
        </a:p>
      </dgm:t>
    </dgm:pt>
    <dgm:pt modelId="{29ED7323-7A08-459B-9D15-054354DE5BB2}" type="sibTrans" cxnId="{949B56CA-9EA7-4E83-99E6-5F4966E4377B}">
      <dgm:prSet/>
      <dgm:spPr/>
      <dgm:t>
        <a:bodyPr/>
        <a:lstStyle/>
        <a:p>
          <a:endParaRPr lang="es-EC"/>
        </a:p>
      </dgm:t>
    </dgm:pt>
    <dgm:pt modelId="{3B4879C4-ADB3-4D10-B0D7-66A7AEB8F308}" type="parTrans" cxnId="{949B56CA-9EA7-4E83-99E6-5F4966E4377B}">
      <dgm:prSet/>
      <dgm:spPr/>
      <dgm:t>
        <a:bodyPr/>
        <a:lstStyle/>
        <a:p>
          <a:endParaRPr lang="es-EC"/>
        </a:p>
      </dgm:t>
    </dgm:pt>
    <dgm:pt modelId="{2309FF1A-9967-46B5-9E00-8E286186C567}">
      <dgm:prSet phldrT="[Texto]" custT="1"/>
      <dgm:spPr/>
      <dgm:t>
        <a:bodyPr/>
        <a:lstStyle/>
        <a:p>
          <a:r>
            <a:rPr lang="es-EC" sz="1300" dirty="0"/>
            <a:t>Clonación de individuos con mejores características agrarias.</a:t>
          </a:r>
        </a:p>
      </dgm:t>
    </dgm:pt>
    <dgm:pt modelId="{B90C4863-8F33-4DDA-87A1-BF3F5C8D89FB}" type="sibTrans" cxnId="{6F55E288-23FE-42AA-A346-1A416BF26355}">
      <dgm:prSet/>
      <dgm:spPr/>
      <dgm:t>
        <a:bodyPr/>
        <a:lstStyle/>
        <a:p>
          <a:endParaRPr lang="es-EC"/>
        </a:p>
      </dgm:t>
    </dgm:pt>
    <dgm:pt modelId="{FA773DDA-FAEE-49E6-BB84-B3B0CB776824}" type="parTrans" cxnId="{6F55E288-23FE-42AA-A346-1A416BF26355}">
      <dgm:prSet/>
      <dgm:spPr/>
      <dgm:t>
        <a:bodyPr/>
        <a:lstStyle/>
        <a:p>
          <a:endParaRPr lang="es-EC"/>
        </a:p>
      </dgm:t>
    </dgm:pt>
    <dgm:pt modelId="{0656B2C5-B112-427C-B5F0-E0A723AD2CEE}">
      <dgm:prSet phldrT="[Texto]" custT="1"/>
      <dgm:spPr/>
      <dgm:t>
        <a:bodyPr/>
        <a:lstStyle/>
        <a:p>
          <a:r>
            <a:rPr lang="es-EC" sz="1300" dirty="0"/>
            <a:t>Propagación masiva de plantas</a:t>
          </a:r>
        </a:p>
      </dgm:t>
    </dgm:pt>
    <dgm:pt modelId="{D452E5F5-812C-41A8-B816-84465FE6211B}" type="sibTrans" cxnId="{6AF077CD-DEB5-4C8C-B58B-193825991378}">
      <dgm:prSet/>
      <dgm:spPr/>
      <dgm:t>
        <a:bodyPr/>
        <a:lstStyle/>
        <a:p>
          <a:endParaRPr lang="es-EC"/>
        </a:p>
      </dgm:t>
    </dgm:pt>
    <dgm:pt modelId="{9ACCACCE-F230-471A-9977-DC8D9AF9D4CC}" type="parTrans" cxnId="{6AF077CD-DEB5-4C8C-B58B-193825991378}">
      <dgm:prSet/>
      <dgm:spPr/>
      <dgm:t>
        <a:bodyPr/>
        <a:lstStyle/>
        <a:p>
          <a:endParaRPr lang="es-EC"/>
        </a:p>
      </dgm:t>
    </dgm:pt>
    <dgm:pt modelId="{5F6990DD-148B-4765-9577-9F4181D2E82B}">
      <dgm:prSet phldrT="[Texto]" custT="1"/>
      <dgm:spPr/>
      <dgm:t>
        <a:bodyPr/>
        <a:lstStyle/>
        <a:p>
          <a:r>
            <a:rPr lang="es-EC" sz="1300" b="1" dirty="0"/>
            <a:t>Ventajas</a:t>
          </a:r>
        </a:p>
      </dgm:t>
    </dgm:pt>
    <dgm:pt modelId="{5F21315E-F864-4713-BDB8-7B55C81A68AD}" type="sibTrans" cxnId="{0E93F155-C2E4-43D6-A3DA-30AB14C2C783}">
      <dgm:prSet/>
      <dgm:spPr/>
      <dgm:t>
        <a:bodyPr/>
        <a:lstStyle/>
        <a:p>
          <a:endParaRPr lang="es-EC"/>
        </a:p>
      </dgm:t>
    </dgm:pt>
    <dgm:pt modelId="{FDEA2F39-8FF4-492C-B169-24FA5245205A}" type="parTrans" cxnId="{0E93F155-C2E4-43D6-A3DA-30AB14C2C783}">
      <dgm:prSet/>
      <dgm:spPr/>
      <dgm:t>
        <a:bodyPr/>
        <a:lstStyle/>
        <a:p>
          <a:endParaRPr lang="es-EC"/>
        </a:p>
      </dgm:t>
    </dgm:pt>
    <dgm:pt modelId="{868C98B2-1547-4192-BBAB-12D25F1DDA29}" type="pres">
      <dgm:prSet presAssocID="{99E5E20B-F747-473C-BA18-5EB19593A1B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D36EB74-4465-4718-B431-FEE49C37D878}" type="pres">
      <dgm:prSet presAssocID="{5F6990DD-148B-4765-9577-9F4181D2E82B}" presName="root1" presStyleCnt="0"/>
      <dgm:spPr/>
    </dgm:pt>
    <dgm:pt modelId="{FA388091-D85D-41E1-BDFE-C78E3D37F022}" type="pres">
      <dgm:prSet presAssocID="{5F6990DD-148B-4765-9577-9F4181D2E82B}" presName="LevelOneTextNode" presStyleLbl="node0" presStyleIdx="0" presStyleCnt="1">
        <dgm:presLayoutVars>
          <dgm:chPref val="3"/>
        </dgm:presLayoutVars>
      </dgm:prSet>
      <dgm:spPr/>
    </dgm:pt>
    <dgm:pt modelId="{ABF215C9-0EBD-4EB9-BDB1-D51BD1DFF354}" type="pres">
      <dgm:prSet presAssocID="{5F6990DD-148B-4765-9577-9F4181D2E82B}" presName="level2hierChild" presStyleCnt="0"/>
      <dgm:spPr/>
    </dgm:pt>
    <dgm:pt modelId="{C7668964-2C8D-4B14-A2B4-03D9EA85B3C6}" type="pres">
      <dgm:prSet presAssocID="{9ACCACCE-F230-471A-9977-DC8D9AF9D4CC}" presName="conn2-1" presStyleLbl="parChTrans1D2" presStyleIdx="0" presStyleCnt="4"/>
      <dgm:spPr/>
    </dgm:pt>
    <dgm:pt modelId="{7EDABEED-07CF-4402-A1E5-15320CCA0853}" type="pres">
      <dgm:prSet presAssocID="{9ACCACCE-F230-471A-9977-DC8D9AF9D4CC}" presName="connTx" presStyleLbl="parChTrans1D2" presStyleIdx="0" presStyleCnt="4"/>
      <dgm:spPr/>
    </dgm:pt>
    <dgm:pt modelId="{E40ACA66-FA82-4DAF-BE72-604FFAB493A6}" type="pres">
      <dgm:prSet presAssocID="{0656B2C5-B112-427C-B5F0-E0A723AD2CEE}" presName="root2" presStyleCnt="0"/>
      <dgm:spPr/>
    </dgm:pt>
    <dgm:pt modelId="{9CB864F9-1CF7-45C4-ADCF-4BC570F34C14}" type="pres">
      <dgm:prSet presAssocID="{0656B2C5-B112-427C-B5F0-E0A723AD2CEE}" presName="LevelTwoTextNode" presStyleLbl="node2" presStyleIdx="0" presStyleCnt="4">
        <dgm:presLayoutVars>
          <dgm:chPref val="3"/>
        </dgm:presLayoutVars>
      </dgm:prSet>
      <dgm:spPr/>
    </dgm:pt>
    <dgm:pt modelId="{349A4397-93A0-4DCE-94B1-F0B360F85776}" type="pres">
      <dgm:prSet presAssocID="{0656B2C5-B112-427C-B5F0-E0A723AD2CEE}" presName="level3hierChild" presStyleCnt="0"/>
      <dgm:spPr/>
    </dgm:pt>
    <dgm:pt modelId="{CB3979A7-F80B-48E0-A806-3DC5CD34F890}" type="pres">
      <dgm:prSet presAssocID="{FA773DDA-FAEE-49E6-BB84-B3B0CB776824}" presName="conn2-1" presStyleLbl="parChTrans1D2" presStyleIdx="1" presStyleCnt="4"/>
      <dgm:spPr/>
    </dgm:pt>
    <dgm:pt modelId="{9C1131A5-ED34-46A9-8EFA-5F19A9A8EC0E}" type="pres">
      <dgm:prSet presAssocID="{FA773DDA-FAEE-49E6-BB84-B3B0CB776824}" presName="connTx" presStyleLbl="parChTrans1D2" presStyleIdx="1" presStyleCnt="4"/>
      <dgm:spPr/>
    </dgm:pt>
    <dgm:pt modelId="{A95ABA8C-8C52-4BCE-BB16-2BE42075B366}" type="pres">
      <dgm:prSet presAssocID="{2309FF1A-9967-46B5-9E00-8E286186C567}" presName="root2" presStyleCnt="0"/>
      <dgm:spPr/>
    </dgm:pt>
    <dgm:pt modelId="{91FA6C15-552B-4FC2-9528-DF9CC416AC73}" type="pres">
      <dgm:prSet presAssocID="{2309FF1A-9967-46B5-9E00-8E286186C567}" presName="LevelTwoTextNode" presStyleLbl="node2" presStyleIdx="1" presStyleCnt="4">
        <dgm:presLayoutVars>
          <dgm:chPref val="3"/>
        </dgm:presLayoutVars>
      </dgm:prSet>
      <dgm:spPr/>
    </dgm:pt>
    <dgm:pt modelId="{84E0C971-DEDB-48E8-B7E0-E6A317B5A82F}" type="pres">
      <dgm:prSet presAssocID="{2309FF1A-9967-46B5-9E00-8E286186C567}" presName="level3hierChild" presStyleCnt="0"/>
      <dgm:spPr/>
    </dgm:pt>
    <dgm:pt modelId="{9458B5A0-3B51-4F97-A75C-59CDD461D238}" type="pres">
      <dgm:prSet presAssocID="{3B4879C4-ADB3-4D10-B0D7-66A7AEB8F308}" presName="conn2-1" presStyleLbl="parChTrans1D2" presStyleIdx="2" presStyleCnt="4"/>
      <dgm:spPr/>
    </dgm:pt>
    <dgm:pt modelId="{D7DE1A19-DDE3-4B9E-90EC-2936CB564B95}" type="pres">
      <dgm:prSet presAssocID="{3B4879C4-ADB3-4D10-B0D7-66A7AEB8F308}" presName="connTx" presStyleLbl="parChTrans1D2" presStyleIdx="2" presStyleCnt="4"/>
      <dgm:spPr/>
    </dgm:pt>
    <dgm:pt modelId="{60089689-03C4-4DE1-9B8C-D77972BE0C28}" type="pres">
      <dgm:prSet presAssocID="{9B98098B-C9C1-4A17-BD0C-65AC02E6DE5D}" presName="root2" presStyleCnt="0"/>
      <dgm:spPr/>
    </dgm:pt>
    <dgm:pt modelId="{E386F4EF-856D-4001-AE18-2A7EF28B12B1}" type="pres">
      <dgm:prSet presAssocID="{9B98098B-C9C1-4A17-BD0C-65AC02E6DE5D}" presName="LevelTwoTextNode" presStyleLbl="node2" presStyleIdx="2" presStyleCnt="4">
        <dgm:presLayoutVars>
          <dgm:chPref val="3"/>
        </dgm:presLayoutVars>
      </dgm:prSet>
      <dgm:spPr/>
    </dgm:pt>
    <dgm:pt modelId="{19F16E79-D878-41D8-9463-B2822CB2DBEE}" type="pres">
      <dgm:prSet presAssocID="{9B98098B-C9C1-4A17-BD0C-65AC02E6DE5D}" presName="level3hierChild" presStyleCnt="0"/>
      <dgm:spPr/>
    </dgm:pt>
    <dgm:pt modelId="{F0127ABF-6887-4573-A2BF-3C57E21E0E8D}" type="pres">
      <dgm:prSet presAssocID="{5C32D556-FFEF-45BB-8C69-DA5CD5E547E0}" presName="conn2-1" presStyleLbl="parChTrans1D2" presStyleIdx="3" presStyleCnt="4"/>
      <dgm:spPr/>
    </dgm:pt>
    <dgm:pt modelId="{83919F3F-B174-4842-B060-51A027078A9C}" type="pres">
      <dgm:prSet presAssocID="{5C32D556-FFEF-45BB-8C69-DA5CD5E547E0}" presName="connTx" presStyleLbl="parChTrans1D2" presStyleIdx="3" presStyleCnt="4"/>
      <dgm:spPr/>
    </dgm:pt>
    <dgm:pt modelId="{EE59C36B-1DB8-4DB4-8FF2-2F55D6A85BC0}" type="pres">
      <dgm:prSet presAssocID="{7A845257-211B-4D59-AB0B-8B5C49C23C2A}" presName="root2" presStyleCnt="0"/>
      <dgm:spPr/>
    </dgm:pt>
    <dgm:pt modelId="{ED8A5CF2-1CD0-4431-ADA4-3EC6209C25D3}" type="pres">
      <dgm:prSet presAssocID="{7A845257-211B-4D59-AB0B-8B5C49C23C2A}" presName="LevelTwoTextNode" presStyleLbl="node2" presStyleIdx="3" presStyleCnt="4">
        <dgm:presLayoutVars>
          <dgm:chPref val="3"/>
        </dgm:presLayoutVars>
      </dgm:prSet>
      <dgm:spPr/>
    </dgm:pt>
    <dgm:pt modelId="{6E81DC36-A849-4300-93BD-F6035670993E}" type="pres">
      <dgm:prSet presAssocID="{7A845257-211B-4D59-AB0B-8B5C49C23C2A}" presName="level3hierChild" presStyleCnt="0"/>
      <dgm:spPr/>
    </dgm:pt>
  </dgm:ptLst>
  <dgm:cxnLst>
    <dgm:cxn modelId="{BD589602-C38E-4F82-89D4-33432FF02D1E}" type="presOf" srcId="{2309FF1A-9967-46B5-9E00-8E286186C567}" destId="{91FA6C15-552B-4FC2-9528-DF9CC416AC73}" srcOrd="0" destOrd="0" presId="urn:microsoft.com/office/officeart/2008/layout/HorizontalMultiLevelHierarchy"/>
    <dgm:cxn modelId="{A336B00D-69A2-4F6E-A318-C996838F96B4}" type="presOf" srcId="{9ACCACCE-F230-471A-9977-DC8D9AF9D4CC}" destId="{7EDABEED-07CF-4402-A1E5-15320CCA0853}" srcOrd="1" destOrd="0" presId="urn:microsoft.com/office/officeart/2008/layout/HorizontalMultiLevelHierarchy"/>
    <dgm:cxn modelId="{7D090D2A-2937-4552-A9BA-0C8D6D0A2ADD}" type="presOf" srcId="{9ACCACCE-F230-471A-9977-DC8D9AF9D4CC}" destId="{C7668964-2C8D-4B14-A2B4-03D9EA85B3C6}" srcOrd="0" destOrd="0" presId="urn:microsoft.com/office/officeart/2008/layout/HorizontalMultiLevelHierarchy"/>
    <dgm:cxn modelId="{312F7A31-929D-46B7-B5A9-216C1E2BB7C6}" srcId="{5F6990DD-148B-4765-9577-9F4181D2E82B}" destId="{7A845257-211B-4D59-AB0B-8B5C49C23C2A}" srcOrd="3" destOrd="0" parTransId="{5C32D556-FFEF-45BB-8C69-DA5CD5E547E0}" sibTransId="{EDF12AC0-B170-4CF8-820C-840BC6289010}"/>
    <dgm:cxn modelId="{BC142F62-5107-4817-B994-2906DB60FF31}" type="presOf" srcId="{3B4879C4-ADB3-4D10-B0D7-66A7AEB8F308}" destId="{9458B5A0-3B51-4F97-A75C-59CDD461D238}" srcOrd="0" destOrd="0" presId="urn:microsoft.com/office/officeart/2008/layout/HorizontalMultiLevelHierarchy"/>
    <dgm:cxn modelId="{FA1EC444-E6A4-4F8B-AD75-42F13A714120}" type="presOf" srcId="{7A845257-211B-4D59-AB0B-8B5C49C23C2A}" destId="{ED8A5CF2-1CD0-4431-ADA4-3EC6209C25D3}" srcOrd="0" destOrd="0" presId="urn:microsoft.com/office/officeart/2008/layout/HorizontalMultiLevelHierarchy"/>
    <dgm:cxn modelId="{8F71DC66-D257-4067-9378-8AF9C77F2FCC}" type="presOf" srcId="{99E5E20B-F747-473C-BA18-5EB19593A1BB}" destId="{868C98B2-1547-4192-BBAB-12D25F1DDA29}" srcOrd="0" destOrd="0" presId="urn:microsoft.com/office/officeart/2008/layout/HorizontalMultiLevelHierarchy"/>
    <dgm:cxn modelId="{0E93F155-C2E4-43D6-A3DA-30AB14C2C783}" srcId="{99E5E20B-F747-473C-BA18-5EB19593A1BB}" destId="{5F6990DD-148B-4765-9577-9F4181D2E82B}" srcOrd="0" destOrd="0" parTransId="{FDEA2F39-8FF4-492C-B169-24FA5245205A}" sibTransId="{5F21315E-F864-4713-BDB8-7B55C81A68AD}"/>
    <dgm:cxn modelId="{7FE9E277-DFD2-4E7D-B0D1-27A24890CC91}" type="presOf" srcId="{5C32D556-FFEF-45BB-8C69-DA5CD5E547E0}" destId="{F0127ABF-6887-4573-A2BF-3C57E21E0E8D}" srcOrd="0" destOrd="0" presId="urn:microsoft.com/office/officeart/2008/layout/HorizontalMultiLevelHierarchy"/>
    <dgm:cxn modelId="{6F55E288-23FE-42AA-A346-1A416BF26355}" srcId="{5F6990DD-148B-4765-9577-9F4181D2E82B}" destId="{2309FF1A-9967-46B5-9E00-8E286186C567}" srcOrd="1" destOrd="0" parTransId="{FA773DDA-FAEE-49E6-BB84-B3B0CB776824}" sibTransId="{B90C4863-8F33-4DDA-87A1-BF3F5C8D89FB}"/>
    <dgm:cxn modelId="{76F8ED99-6A56-449F-8716-F67770FD3B89}" type="presOf" srcId="{FA773DDA-FAEE-49E6-BB84-B3B0CB776824}" destId="{9C1131A5-ED34-46A9-8EFA-5F19A9A8EC0E}" srcOrd="1" destOrd="0" presId="urn:microsoft.com/office/officeart/2008/layout/HorizontalMultiLevelHierarchy"/>
    <dgm:cxn modelId="{35D1CCA9-5DD7-4ED5-8EF5-ED0CC451ACC9}" type="presOf" srcId="{5F6990DD-148B-4765-9577-9F4181D2E82B}" destId="{FA388091-D85D-41E1-BDFE-C78E3D37F022}" srcOrd="0" destOrd="0" presId="urn:microsoft.com/office/officeart/2008/layout/HorizontalMultiLevelHierarchy"/>
    <dgm:cxn modelId="{AAC2C9AD-939F-4B37-BB36-2CE45FF615D3}" type="presOf" srcId="{FA773DDA-FAEE-49E6-BB84-B3B0CB776824}" destId="{CB3979A7-F80B-48E0-A806-3DC5CD34F890}" srcOrd="0" destOrd="0" presId="urn:microsoft.com/office/officeart/2008/layout/HorizontalMultiLevelHierarchy"/>
    <dgm:cxn modelId="{441288B3-B0A3-4163-9B1F-F3C136A454C5}" type="presOf" srcId="{9B98098B-C9C1-4A17-BD0C-65AC02E6DE5D}" destId="{E386F4EF-856D-4001-AE18-2A7EF28B12B1}" srcOrd="0" destOrd="0" presId="urn:microsoft.com/office/officeart/2008/layout/HorizontalMultiLevelHierarchy"/>
    <dgm:cxn modelId="{4FE7E7B6-F4B1-45E5-823A-A7F92F0CF4CE}" type="presOf" srcId="{0656B2C5-B112-427C-B5F0-E0A723AD2CEE}" destId="{9CB864F9-1CF7-45C4-ADCF-4BC570F34C14}" srcOrd="0" destOrd="0" presId="urn:microsoft.com/office/officeart/2008/layout/HorizontalMultiLevelHierarchy"/>
    <dgm:cxn modelId="{D56BFFB7-1D89-42E0-ABB1-1D1A279BACCB}" type="presOf" srcId="{3B4879C4-ADB3-4D10-B0D7-66A7AEB8F308}" destId="{D7DE1A19-DDE3-4B9E-90EC-2936CB564B95}" srcOrd="1" destOrd="0" presId="urn:microsoft.com/office/officeart/2008/layout/HorizontalMultiLevelHierarchy"/>
    <dgm:cxn modelId="{949B56CA-9EA7-4E83-99E6-5F4966E4377B}" srcId="{5F6990DD-148B-4765-9577-9F4181D2E82B}" destId="{9B98098B-C9C1-4A17-BD0C-65AC02E6DE5D}" srcOrd="2" destOrd="0" parTransId="{3B4879C4-ADB3-4D10-B0D7-66A7AEB8F308}" sibTransId="{29ED7323-7A08-459B-9D15-054354DE5BB2}"/>
    <dgm:cxn modelId="{AEB447CB-0972-4BAB-AFB5-0DFBCA299646}" type="presOf" srcId="{5C32D556-FFEF-45BB-8C69-DA5CD5E547E0}" destId="{83919F3F-B174-4842-B060-51A027078A9C}" srcOrd="1" destOrd="0" presId="urn:microsoft.com/office/officeart/2008/layout/HorizontalMultiLevelHierarchy"/>
    <dgm:cxn modelId="{6AF077CD-DEB5-4C8C-B58B-193825991378}" srcId="{5F6990DD-148B-4765-9577-9F4181D2E82B}" destId="{0656B2C5-B112-427C-B5F0-E0A723AD2CEE}" srcOrd="0" destOrd="0" parTransId="{9ACCACCE-F230-471A-9977-DC8D9AF9D4CC}" sibTransId="{D452E5F5-812C-41A8-B816-84465FE6211B}"/>
    <dgm:cxn modelId="{C171B4B2-0BA4-4EEC-A78D-440E07E07A88}" type="presParOf" srcId="{868C98B2-1547-4192-BBAB-12D25F1DDA29}" destId="{1D36EB74-4465-4718-B431-FEE49C37D878}" srcOrd="0" destOrd="0" presId="urn:microsoft.com/office/officeart/2008/layout/HorizontalMultiLevelHierarchy"/>
    <dgm:cxn modelId="{7616B4A0-3880-475E-AC76-FC3A59B2D22D}" type="presParOf" srcId="{1D36EB74-4465-4718-B431-FEE49C37D878}" destId="{FA388091-D85D-41E1-BDFE-C78E3D37F022}" srcOrd="0" destOrd="0" presId="urn:microsoft.com/office/officeart/2008/layout/HorizontalMultiLevelHierarchy"/>
    <dgm:cxn modelId="{9E20CA57-87A4-4053-ACD8-BD43918FB4D3}" type="presParOf" srcId="{1D36EB74-4465-4718-B431-FEE49C37D878}" destId="{ABF215C9-0EBD-4EB9-BDB1-D51BD1DFF354}" srcOrd="1" destOrd="0" presId="urn:microsoft.com/office/officeart/2008/layout/HorizontalMultiLevelHierarchy"/>
    <dgm:cxn modelId="{3E6090F2-ED07-4A3A-ADA6-3FDF45480BF3}" type="presParOf" srcId="{ABF215C9-0EBD-4EB9-BDB1-D51BD1DFF354}" destId="{C7668964-2C8D-4B14-A2B4-03D9EA85B3C6}" srcOrd="0" destOrd="0" presId="urn:microsoft.com/office/officeart/2008/layout/HorizontalMultiLevelHierarchy"/>
    <dgm:cxn modelId="{594A29DB-C948-4305-8523-BC9D28D92D92}" type="presParOf" srcId="{C7668964-2C8D-4B14-A2B4-03D9EA85B3C6}" destId="{7EDABEED-07CF-4402-A1E5-15320CCA0853}" srcOrd="0" destOrd="0" presId="urn:microsoft.com/office/officeart/2008/layout/HorizontalMultiLevelHierarchy"/>
    <dgm:cxn modelId="{8534B99C-9EAD-4E2C-9854-B6579DE97FD6}" type="presParOf" srcId="{ABF215C9-0EBD-4EB9-BDB1-D51BD1DFF354}" destId="{E40ACA66-FA82-4DAF-BE72-604FFAB493A6}" srcOrd="1" destOrd="0" presId="urn:microsoft.com/office/officeart/2008/layout/HorizontalMultiLevelHierarchy"/>
    <dgm:cxn modelId="{11BB337D-3E96-4484-8B80-AAFE172E9884}" type="presParOf" srcId="{E40ACA66-FA82-4DAF-BE72-604FFAB493A6}" destId="{9CB864F9-1CF7-45C4-ADCF-4BC570F34C14}" srcOrd="0" destOrd="0" presId="urn:microsoft.com/office/officeart/2008/layout/HorizontalMultiLevelHierarchy"/>
    <dgm:cxn modelId="{9BEC7761-E810-43FD-9A0A-2F4FD689CFAD}" type="presParOf" srcId="{E40ACA66-FA82-4DAF-BE72-604FFAB493A6}" destId="{349A4397-93A0-4DCE-94B1-F0B360F85776}" srcOrd="1" destOrd="0" presId="urn:microsoft.com/office/officeart/2008/layout/HorizontalMultiLevelHierarchy"/>
    <dgm:cxn modelId="{2262E305-5364-4570-A50F-3B3C475B5033}" type="presParOf" srcId="{ABF215C9-0EBD-4EB9-BDB1-D51BD1DFF354}" destId="{CB3979A7-F80B-48E0-A806-3DC5CD34F890}" srcOrd="2" destOrd="0" presId="urn:microsoft.com/office/officeart/2008/layout/HorizontalMultiLevelHierarchy"/>
    <dgm:cxn modelId="{68219008-F574-46E3-9E76-ABB974ED59A8}" type="presParOf" srcId="{CB3979A7-F80B-48E0-A806-3DC5CD34F890}" destId="{9C1131A5-ED34-46A9-8EFA-5F19A9A8EC0E}" srcOrd="0" destOrd="0" presId="urn:microsoft.com/office/officeart/2008/layout/HorizontalMultiLevelHierarchy"/>
    <dgm:cxn modelId="{AE67C81E-BEAD-4E18-B33A-105964634C14}" type="presParOf" srcId="{ABF215C9-0EBD-4EB9-BDB1-D51BD1DFF354}" destId="{A95ABA8C-8C52-4BCE-BB16-2BE42075B366}" srcOrd="3" destOrd="0" presId="urn:microsoft.com/office/officeart/2008/layout/HorizontalMultiLevelHierarchy"/>
    <dgm:cxn modelId="{09286AEF-391D-4EDA-86A5-FBD04B8F2F8B}" type="presParOf" srcId="{A95ABA8C-8C52-4BCE-BB16-2BE42075B366}" destId="{91FA6C15-552B-4FC2-9528-DF9CC416AC73}" srcOrd="0" destOrd="0" presId="urn:microsoft.com/office/officeart/2008/layout/HorizontalMultiLevelHierarchy"/>
    <dgm:cxn modelId="{BE878AED-980C-4157-ADD4-4627BE885B68}" type="presParOf" srcId="{A95ABA8C-8C52-4BCE-BB16-2BE42075B366}" destId="{84E0C971-DEDB-48E8-B7E0-E6A317B5A82F}" srcOrd="1" destOrd="0" presId="urn:microsoft.com/office/officeart/2008/layout/HorizontalMultiLevelHierarchy"/>
    <dgm:cxn modelId="{C4FE552E-653B-45B9-A611-C4ECEFCD70F1}" type="presParOf" srcId="{ABF215C9-0EBD-4EB9-BDB1-D51BD1DFF354}" destId="{9458B5A0-3B51-4F97-A75C-59CDD461D238}" srcOrd="4" destOrd="0" presId="urn:microsoft.com/office/officeart/2008/layout/HorizontalMultiLevelHierarchy"/>
    <dgm:cxn modelId="{C2DF0FD1-5CCE-436C-8164-5C37047E29CD}" type="presParOf" srcId="{9458B5A0-3B51-4F97-A75C-59CDD461D238}" destId="{D7DE1A19-DDE3-4B9E-90EC-2936CB564B95}" srcOrd="0" destOrd="0" presId="urn:microsoft.com/office/officeart/2008/layout/HorizontalMultiLevelHierarchy"/>
    <dgm:cxn modelId="{5E6E09F6-8C12-4A6C-8B23-FC5B00FC77E3}" type="presParOf" srcId="{ABF215C9-0EBD-4EB9-BDB1-D51BD1DFF354}" destId="{60089689-03C4-4DE1-9B8C-D77972BE0C28}" srcOrd="5" destOrd="0" presId="urn:microsoft.com/office/officeart/2008/layout/HorizontalMultiLevelHierarchy"/>
    <dgm:cxn modelId="{77011A27-DEC1-46A9-8CD7-CDFCB09DFA4A}" type="presParOf" srcId="{60089689-03C4-4DE1-9B8C-D77972BE0C28}" destId="{E386F4EF-856D-4001-AE18-2A7EF28B12B1}" srcOrd="0" destOrd="0" presId="urn:microsoft.com/office/officeart/2008/layout/HorizontalMultiLevelHierarchy"/>
    <dgm:cxn modelId="{C70C84A3-5889-4FC2-8FBA-21AD5214FBBF}" type="presParOf" srcId="{60089689-03C4-4DE1-9B8C-D77972BE0C28}" destId="{19F16E79-D878-41D8-9463-B2822CB2DBEE}" srcOrd="1" destOrd="0" presId="urn:microsoft.com/office/officeart/2008/layout/HorizontalMultiLevelHierarchy"/>
    <dgm:cxn modelId="{D075943C-009F-4946-929B-EACCF3350B6A}" type="presParOf" srcId="{ABF215C9-0EBD-4EB9-BDB1-D51BD1DFF354}" destId="{F0127ABF-6887-4573-A2BF-3C57E21E0E8D}" srcOrd="6" destOrd="0" presId="urn:microsoft.com/office/officeart/2008/layout/HorizontalMultiLevelHierarchy"/>
    <dgm:cxn modelId="{A4B58E75-E661-48D1-95E1-AD8E32240B51}" type="presParOf" srcId="{F0127ABF-6887-4573-A2BF-3C57E21E0E8D}" destId="{83919F3F-B174-4842-B060-51A027078A9C}" srcOrd="0" destOrd="0" presId="urn:microsoft.com/office/officeart/2008/layout/HorizontalMultiLevelHierarchy"/>
    <dgm:cxn modelId="{455EC429-22D9-4A5B-A2C6-B77F966B3D82}" type="presParOf" srcId="{ABF215C9-0EBD-4EB9-BDB1-D51BD1DFF354}" destId="{EE59C36B-1DB8-4DB4-8FF2-2F55D6A85BC0}" srcOrd="7" destOrd="0" presId="urn:microsoft.com/office/officeart/2008/layout/HorizontalMultiLevelHierarchy"/>
    <dgm:cxn modelId="{7020F46C-635C-4AB4-8C05-21D1F0991B81}" type="presParOf" srcId="{EE59C36B-1DB8-4DB4-8FF2-2F55D6A85BC0}" destId="{ED8A5CF2-1CD0-4431-ADA4-3EC6209C25D3}" srcOrd="0" destOrd="0" presId="urn:microsoft.com/office/officeart/2008/layout/HorizontalMultiLevelHierarchy"/>
    <dgm:cxn modelId="{0B5CC2F7-A149-4EFA-9D3A-A4B6E118594C}" type="presParOf" srcId="{EE59C36B-1DB8-4DB4-8FF2-2F55D6A85BC0}" destId="{6E81DC36-A849-4300-93BD-F6035670993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08D9E44-88C3-46C4-AF23-A3C64359FC3E}" type="doc">
      <dgm:prSet loTypeId="urn:microsoft.com/office/officeart/2005/8/layout/hierarchy3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C8C67A36-F76E-430A-B329-D53C349BE1C4}">
      <dgm:prSet phldrT="[Texto]"/>
      <dgm:spPr/>
      <dgm:t>
        <a:bodyPr/>
        <a:lstStyle/>
        <a:p>
          <a:r>
            <a:rPr lang="es-EC" b="1" dirty="0">
              <a:latin typeface="+mn-lt"/>
            </a:rPr>
            <a:t>Principios activos</a:t>
          </a:r>
        </a:p>
      </dgm:t>
    </dgm:pt>
    <dgm:pt modelId="{6CA4E8B2-1696-48C4-B303-7E1BABE399D1}" type="parTrans" cxnId="{CB0E8402-E728-4C39-91C8-EF02E0179F2E}">
      <dgm:prSet/>
      <dgm:spPr/>
      <dgm:t>
        <a:bodyPr/>
        <a:lstStyle/>
        <a:p>
          <a:endParaRPr lang="es-EC"/>
        </a:p>
      </dgm:t>
    </dgm:pt>
    <dgm:pt modelId="{3B31F5FF-8804-49C5-B2EF-3ECD36C5A80E}" type="sibTrans" cxnId="{CB0E8402-E728-4C39-91C8-EF02E0179F2E}">
      <dgm:prSet/>
      <dgm:spPr/>
      <dgm:t>
        <a:bodyPr/>
        <a:lstStyle/>
        <a:p>
          <a:endParaRPr lang="es-EC"/>
        </a:p>
      </dgm:t>
    </dgm:pt>
    <dgm:pt modelId="{155BABC9-0FC3-41A3-BBFF-5E048262D853}">
      <dgm:prSet phldrT="[Texto]"/>
      <dgm:spPr/>
      <dgm:t>
        <a:bodyPr/>
        <a:lstStyle/>
        <a:p>
          <a:r>
            <a:rPr lang="es-EC" b="1" dirty="0">
              <a:latin typeface="+mn-lt"/>
            </a:rPr>
            <a:t>Clasificación</a:t>
          </a:r>
        </a:p>
      </dgm:t>
    </dgm:pt>
    <dgm:pt modelId="{2F257EA3-20E5-401A-9B93-BD244F6CD3AE}" type="parTrans" cxnId="{46C41D6A-CDD7-461B-A053-81D547FF909F}">
      <dgm:prSet/>
      <dgm:spPr/>
      <dgm:t>
        <a:bodyPr/>
        <a:lstStyle/>
        <a:p>
          <a:endParaRPr lang="es-EC"/>
        </a:p>
      </dgm:t>
    </dgm:pt>
    <dgm:pt modelId="{C23A1AF4-1F89-4248-86A6-C63350A0959C}" type="sibTrans" cxnId="{46C41D6A-CDD7-461B-A053-81D547FF909F}">
      <dgm:prSet/>
      <dgm:spPr/>
      <dgm:t>
        <a:bodyPr/>
        <a:lstStyle/>
        <a:p>
          <a:endParaRPr lang="es-EC"/>
        </a:p>
      </dgm:t>
    </dgm:pt>
    <dgm:pt modelId="{3F708ED4-3E90-4AEE-9893-F9F1ACB9AE04}">
      <dgm:prSet phldrT="[Texto]"/>
      <dgm:spPr/>
      <dgm:t>
        <a:bodyPr/>
        <a:lstStyle/>
        <a:p>
          <a:r>
            <a:rPr lang="es-EC" dirty="0">
              <a:latin typeface="+mn-lt"/>
            </a:rPr>
            <a:t>Compuestos fenólicos</a:t>
          </a:r>
        </a:p>
      </dgm:t>
    </dgm:pt>
    <dgm:pt modelId="{0F89909E-B1E7-4249-B89D-B3F609716590}" type="parTrans" cxnId="{7EBA7807-068E-4A71-A235-BCD1C4A9A03F}">
      <dgm:prSet/>
      <dgm:spPr/>
      <dgm:t>
        <a:bodyPr/>
        <a:lstStyle/>
        <a:p>
          <a:endParaRPr lang="es-EC"/>
        </a:p>
      </dgm:t>
    </dgm:pt>
    <dgm:pt modelId="{5BA075F8-B67E-4141-9757-59D02E0A5972}" type="sibTrans" cxnId="{7EBA7807-068E-4A71-A235-BCD1C4A9A03F}">
      <dgm:prSet/>
      <dgm:spPr/>
      <dgm:t>
        <a:bodyPr/>
        <a:lstStyle/>
        <a:p>
          <a:endParaRPr lang="es-EC"/>
        </a:p>
      </dgm:t>
    </dgm:pt>
    <dgm:pt modelId="{8563ACB9-8BF2-4F3E-AB14-F042CD998C5C}">
      <dgm:prSet phldrT="[Texto]"/>
      <dgm:spPr/>
      <dgm:t>
        <a:bodyPr/>
        <a:lstStyle/>
        <a:p>
          <a:r>
            <a:rPr lang="es-EC" dirty="0">
              <a:latin typeface="+mn-lt"/>
            </a:rPr>
            <a:t>Actividad antioxidante</a:t>
          </a:r>
        </a:p>
      </dgm:t>
    </dgm:pt>
    <dgm:pt modelId="{BFA20EF5-F5E6-44FE-BEF9-B35EB761A5CA}" type="parTrans" cxnId="{9253717D-BED1-4908-AB3D-C947EB8FBC3E}">
      <dgm:prSet/>
      <dgm:spPr/>
      <dgm:t>
        <a:bodyPr/>
        <a:lstStyle/>
        <a:p>
          <a:endParaRPr lang="es-EC"/>
        </a:p>
      </dgm:t>
    </dgm:pt>
    <dgm:pt modelId="{64CB366E-5BAB-46C0-B822-D55DEC7D7087}" type="sibTrans" cxnId="{9253717D-BED1-4908-AB3D-C947EB8FBC3E}">
      <dgm:prSet/>
      <dgm:spPr/>
      <dgm:t>
        <a:bodyPr/>
        <a:lstStyle/>
        <a:p>
          <a:endParaRPr lang="es-EC"/>
        </a:p>
      </dgm:t>
    </dgm:pt>
    <dgm:pt modelId="{CC6E140E-D039-42E6-8FC5-FAE737E5BDD6}">
      <dgm:prSet phldrT="[Texto]"/>
      <dgm:spPr/>
      <dgm:t>
        <a:bodyPr/>
        <a:lstStyle/>
        <a:p>
          <a:r>
            <a:rPr lang="es-EC" dirty="0">
              <a:latin typeface="+mn-lt"/>
            </a:rPr>
            <a:t>Azúcares reductores</a:t>
          </a:r>
        </a:p>
      </dgm:t>
    </dgm:pt>
    <dgm:pt modelId="{060325A6-C8C0-4189-8CEB-C366510F87AF}" type="parTrans" cxnId="{2312C9CF-B8FA-499E-8D8B-1C8E2A545909}">
      <dgm:prSet/>
      <dgm:spPr/>
      <dgm:t>
        <a:bodyPr/>
        <a:lstStyle/>
        <a:p>
          <a:endParaRPr lang="es-EC"/>
        </a:p>
      </dgm:t>
    </dgm:pt>
    <dgm:pt modelId="{CD490F0D-E298-4024-A20A-685DABA8CDF3}" type="sibTrans" cxnId="{2312C9CF-B8FA-499E-8D8B-1C8E2A545909}">
      <dgm:prSet/>
      <dgm:spPr/>
      <dgm:t>
        <a:bodyPr/>
        <a:lstStyle/>
        <a:p>
          <a:endParaRPr lang="es-EC"/>
        </a:p>
      </dgm:t>
    </dgm:pt>
    <dgm:pt modelId="{DDF26BC5-7236-429D-83CA-BEB0C8C4D73C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>
            <a:latin typeface="+mn-lt"/>
          </a:endParaRPr>
        </a:p>
      </dgm:t>
    </dgm:pt>
    <dgm:pt modelId="{D21D6F15-49D4-4D04-939B-5D0503160E24}" type="sibTrans" cxnId="{404D2180-2FF3-48E5-BB45-E86923C8DE30}">
      <dgm:prSet/>
      <dgm:spPr/>
      <dgm:t>
        <a:bodyPr/>
        <a:lstStyle/>
        <a:p>
          <a:endParaRPr lang="es-EC"/>
        </a:p>
      </dgm:t>
    </dgm:pt>
    <dgm:pt modelId="{67312E1F-B60E-412A-B183-5127F6A9BB9D}" type="parTrans" cxnId="{404D2180-2FF3-48E5-BB45-E86923C8DE30}">
      <dgm:prSet/>
      <dgm:spPr/>
      <dgm:t>
        <a:bodyPr/>
        <a:lstStyle/>
        <a:p>
          <a:endParaRPr lang="es-EC"/>
        </a:p>
      </dgm:t>
    </dgm:pt>
    <dgm:pt modelId="{969FE7C9-8036-4131-ABC1-72B1D37B42D1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EC" dirty="0">
              <a:latin typeface="+mn-lt"/>
            </a:rPr>
            <a:t> </a:t>
          </a:r>
        </a:p>
      </dgm:t>
    </dgm:pt>
    <dgm:pt modelId="{538DA73E-C5DD-4A35-AB4F-8EFAFF1A5A0A}" type="sibTrans" cxnId="{AB3D2FB0-CFFB-4832-8352-099BA38AF7BF}">
      <dgm:prSet/>
      <dgm:spPr/>
      <dgm:t>
        <a:bodyPr/>
        <a:lstStyle/>
        <a:p>
          <a:endParaRPr lang="es-EC"/>
        </a:p>
      </dgm:t>
    </dgm:pt>
    <dgm:pt modelId="{9FE54B7F-0FA7-42B3-B743-D42C98427151}" type="parTrans" cxnId="{AB3D2FB0-CFFB-4832-8352-099BA38AF7BF}">
      <dgm:prSet/>
      <dgm:spPr/>
      <dgm:t>
        <a:bodyPr/>
        <a:lstStyle/>
        <a:p>
          <a:endParaRPr lang="es-EC"/>
        </a:p>
      </dgm:t>
    </dgm:pt>
    <dgm:pt modelId="{75C0FF8A-3091-48CC-B462-9D61FA3CB353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s-EC" dirty="0">
              <a:latin typeface="+mn-lt"/>
            </a:rPr>
            <a:t> </a:t>
          </a:r>
        </a:p>
      </dgm:t>
    </dgm:pt>
    <dgm:pt modelId="{63B79BE6-E63A-49B7-B043-CA9DD9E8DEBD}" type="sibTrans" cxnId="{5F725132-B99E-4EDF-B9DE-E57913FD047C}">
      <dgm:prSet/>
      <dgm:spPr/>
      <dgm:t>
        <a:bodyPr/>
        <a:lstStyle/>
        <a:p>
          <a:endParaRPr lang="es-EC"/>
        </a:p>
      </dgm:t>
    </dgm:pt>
    <dgm:pt modelId="{5C46478A-0673-4C12-8C56-E7F542BD77A6}" type="parTrans" cxnId="{5F725132-B99E-4EDF-B9DE-E57913FD047C}">
      <dgm:prSet/>
      <dgm:spPr/>
      <dgm:t>
        <a:bodyPr/>
        <a:lstStyle/>
        <a:p>
          <a:endParaRPr lang="es-EC"/>
        </a:p>
      </dgm:t>
    </dgm:pt>
    <dgm:pt modelId="{F632EB9A-65AE-43DF-A83C-20ACF3486EF6}" type="pres">
      <dgm:prSet presAssocID="{908D9E44-88C3-46C4-AF23-A3C64359FC3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03590F5-DB60-40B6-A8AC-CC40A856DE75}" type="pres">
      <dgm:prSet presAssocID="{C8C67A36-F76E-430A-B329-D53C349BE1C4}" presName="root" presStyleCnt="0"/>
      <dgm:spPr/>
    </dgm:pt>
    <dgm:pt modelId="{5557A1B7-C4F1-41CD-9C5B-3C36BFD11CF5}" type="pres">
      <dgm:prSet presAssocID="{C8C67A36-F76E-430A-B329-D53C349BE1C4}" presName="rootComposite" presStyleCnt="0"/>
      <dgm:spPr/>
    </dgm:pt>
    <dgm:pt modelId="{F92A4681-9FB6-4EB2-B4EF-C70F86F33EE0}" type="pres">
      <dgm:prSet presAssocID="{C8C67A36-F76E-430A-B329-D53C349BE1C4}" presName="rootText" presStyleLbl="node1" presStyleIdx="0" presStyleCnt="2"/>
      <dgm:spPr/>
    </dgm:pt>
    <dgm:pt modelId="{486FC32A-40CF-478E-8EAE-18684D637773}" type="pres">
      <dgm:prSet presAssocID="{C8C67A36-F76E-430A-B329-D53C349BE1C4}" presName="rootConnector" presStyleLbl="node1" presStyleIdx="0" presStyleCnt="2"/>
      <dgm:spPr/>
    </dgm:pt>
    <dgm:pt modelId="{528AA7C1-5820-40EA-A037-DDC1A5D16DD4}" type="pres">
      <dgm:prSet presAssocID="{C8C67A36-F76E-430A-B329-D53C349BE1C4}" presName="childShape" presStyleCnt="0"/>
      <dgm:spPr/>
    </dgm:pt>
    <dgm:pt modelId="{5CDFB0DF-83E6-445D-8AA3-D1CE936874F9}" type="pres">
      <dgm:prSet presAssocID="{67312E1F-B60E-412A-B183-5127F6A9BB9D}" presName="Name13" presStyleLbl="parChTrans1D2" presStyleIdx="0" presStyleCnt="6"/>
      <dgm:spPr/>
    </dgm:pt>
    <dgm:pt modelId="{39BD5BF3-1AE4-4D19-B18D-52E5C88C9913}" type="pres">
      <dgm:prSet presAssocID="{DDF26BC5-7236-429D-83CA-BEB0C8C4D73C}" presName="childText" presStyleLbl="bgAcc1" presStyleIdx="0" presStyleCnt="6">
        <dgm:presLayoutVars>
          <dgm:bulletEnabled val="1"/>
        </dgm:presLayoutVars>
      </dgm:prSet>
      <dgm:spPr/>
    </dgm:pt>
    <dgm:pt modelId="{4B9F9144-3080-468E-A2B9-DA9DF205BEC2}" type="pres">
      <dgm:prSet presAssocID="{9FE54B7F-0FA7-42B3-B743-D42C98427151}" presName="Name13" presStyleLbl="parChTrans1D2" presStyleIdx="1" presStyleCnt="6"/>
      <dgm:spPr/>
    </dgm:pt>
    <dgm:pt modelId="{DD6BAF02-6E74-4E82-A567-40C563C6E6BC}" type="pres">
      <dgm:prSet presAssocID="{969FE7C9-8036-4131-ABC1-72B1D37B42D1}" presName="childText" presStyleLbl="bgAcc1" presStyleIdx="1" presStyleCnt="6">
        <dgm:presLayoutVars>
          <dgm:bulletEnabled val="1"/>
        </dgm:presLayoutVars>
      </dgm:prSet>
      <dgm:spPr/>
    </dgm:pt>
    <dgm:pt modelId="{22699964-A160-40D4-B685-E89F585C155F}" type="pres">
      <dgm:prSet presAssocID="{5C46478A-0673-4C12-8C56-E7F542BD77A6}" presName="Name13" presStyleLbl="parChTrans1D2" presStyleIdx="2" presStyleCnt="6"/>
      <dgm:spPr/>
    </dgm:pt>
    <dgm:pt modelId="{C18E67D7-05D8-40C8-AC0C-5B5F668BAAC7}" type="pres">
      <dgm:prSet presAssocID="{75C0FF8A-3091-48CC-B462-9D61FA3CB353}" presName="childText" presStyleLbl="bgAcc1" presStyleIdx="2" presStyleCnt="6">
        <dgm:presLayoutVars>
          <dgm:bulletEnabled val="1"/>
        </dgm:presLayoutVars>
      </dgm:prSet>
      <dgm:spPr/>
    </dgm:pt>
    <dgm:pt modelId="{42FDCBD6-9B64-4531-BF48-912E0411A4EC}" type="pres">
      <dgm:prSet presAssocID="{155BABC9-0FC3-41A3-BBFF-5E048262D853}" presName="root" presStyleCnt="0"/>
      <dgm:spPr/>
    </dgm:pt>
    <dgm:pt modelId="{DEF33DD5-CD40-4FBE-9904-0B421CC46384}" type="pres">
      <dgm:prSet presAssocID="{155BABC9-0FC3-41A3-BBFF-5E048262D853}" presName="rootComposite" presStyleCnt="0"/>
      <dgm:spPr/>
    </dgm:pt>
    <dgm:pt modelId="{E9DE8CA7-283E-48F5-8101-CA41B2B4D8C5}" type="pres">
      <dgm:prSet presAssocID="{155BABC9-0FC3-41A3-BBFF-5E048262D853}" presName="rootText" presStyleLbl="node1" presStyleIdx="1" presStyleCnt="2"/>
      <dgm:spPr/>
    </dgm:pt>
    <dgm:pt modelId="{0383D741-09BE-4D25-9C2D-DB1EC9352A6E}" type="pres">
      <dgm:prSet presAssocID="{155BABC9-0FC3-41A3-BBFF-5E048262D853}" presName="rootConnector" presStyleLbl="node1" presStyleIdx="1" presStyleCnt="2"/>
      <dgm:spPr/>
    </dgm:pt>
    <dgm:pt modelId="{9DA3742F-BE32-4ED5-8D73-CA7F67F38479}" type="pres">
      <dgm:prSet presAssocID="{155BABC9-0FC3-41A3-BBFF-5E048262D853}" presName="childShape" presStyleCnt="0"/>
      <dgm:spPr/>
    </dgm:pt>
    <dgm:pt modelId="{288825BD-E4E6-4D43-A3F9-8049F8AC54A4}" type="pres">
      <dgm:prSet presAssocID="{0F89909E-B1E7-4249-B89D-B3F609716590}" presName="Name13" presStyleLbl="parChTrans1D2" presStyleIdx="3" presStyleCnt="6"/>
      <dgm:spPr/>
    </dgm:pt>
    <dgm:pt modelId="{6BDC2CD7-4499-4F0A-BF18-63505457E866}" type="pres">
      <dgm:prSet presAssocID="{3F708ED4-3E90-4AEE-9893-F9F1ACB9AE04}" presName="childText" presStyleLbl="bgAcc1" presStyleIdx="3" presStyleCnt="6">
        <dgm:presLayoutVars>
          <dgm:bulletEnabled val="1"/>
        </dgm:presLayoutVars>
      </dgm:prSet>
      <dgm:spPr/>
    </dgm:pt>
    <dgm:pt modelId="{D0F55782-6B52-4B99-8F3A-D10AA5B41F0F}" type="pres">
      <dgm:prSet presAssocID="{BFA20EF5-F5E6-44FE-BEF9-B35EB761A5CA}" presName="Name13" presStyleLbl="parChTrans1D2" presStyleIdx="4" presStyleCnt="6"/>
      <dgm:spPr/>
    </dgm:pt>
    <dgm:pt modelId="{B93F1082-F5FD-48C4-AE3A-6ECD18A933A6}" type="pres">
      <dgm:prSet presAssocID="{8563ACB9-8BF2-4F3E-AB14-F042CD998C5C}" presName="childText" presStyleLbl="bgAcc1" presStyleIdx="4" presStyleCnt="6">
        <dgm:presLayoutVars>
          <dgm:bulletEnabled val="1"/>
        </dgm:presLayoutVars>
      </dgm:prSet>
      <dgm:spPr/>
    </dgm:pt>
    <dgm:pt modelId="{3639B8CF-BB7E-479B-9F11-CE141DEFFE57}" type="pres">
      <dgm:prSet presAssocID="{060325A6-C8C0-4189-8CEB-C366510F87AF}" presName="Name13" presStyleLbl="parChTrans1D2" presStyleIdx="5" presStyleCnt="6"/>
      <dgm:spPr/>
    </dgm:pt>
    <dgm:pt modelId="{E5B4D940-C101-4F10-AC68-663846E54DC1}" type="pres">
      <dgm:prSet presAssocID="{CC6E140E-D039-42E6-8FC5-FAE737E5BDD6}" presName="childText" presStyleLbl="bgAcc1" presStyleIdx="5" presStyleCnt="6">
        <dgm:presLayoutVars>
          <dgm:bulletEnabled val="1"/>
        </dgm:presLayoutVars>
      </dgm:prSet>
      <dgm:spPr/>
    </dgm:pt>
  </dgm:ptLst>
  <dgm:cxnLst>
    <dgm:cxn modelId="{CB0E8402-E728-4C39-91C8-EF02E0179F2E}" srcId="{908D9E44-88C3-46C4-AF23-A3C64359FC3E}" destId="{C8C67A36-F76E-430A-B329-D53C349BE1C4}" srcOrd="0" destOrd="0" parTransId="{6CA4E8B2-1696-48C4-B303-7E1BABE399D1}" sibTransId="{3B31F5FF-8804-49C5-B2EF-3ECD36C5A80E}"/>
    <dgm:cxn modelId="{DC0E0103-84E0-40DC-9635-8D8D02FF7B1C}" type="presOf" srcId="{060325A6-C8C0-4189-8CEB-C366510F87AF}" destId="{3639B8CF-BB7E-479B-9F11-CE141DEFFE57}" srcOrd="0" destOrd="0" presId="urn:microsoft.com/office/officeart/2005/8/layout/hierarchy3"/>
    <dgm:cxn modelId="{7EBA7807-068E-4A71-A235-BCD1C4A9A03F}" srcId="{155BABC9-0FC3-41A3-BBFF-5E048262D853}" destId="{3F708ED4-3E90-4AEE-9893-F9F1ACB9AE04}" srcOrd="0" destOrd="0" parTransId="{0F89909E-B1E7-4249-B89D-B3F609716590}" sibTransId="{5BA075F8-B67E-4141-9757-59D02E0A5972}"/>
    <dgm:cxn modelId="{DAAE0A19-C9AD-41F3-8914-255F9D799ADA}" type="presOf" srcId="{C8C67A36-F76E-430A-B329-D53C349BE1C4}" destId="{F92A4681-9FB6-4EB2-B4EF-C70F86F33EE0}" srcOrd="0" destOrd="0" presId="urn:microsoft.com/office/officeart/2005/8/layout/hierarchy3"/>
    <dgm:cxn modelId="{5D6B491A-3600-4973-9606-B4CF003CDC93}" type="presOf" srcId="{CC6E140E-D039-42E6-8FC5-FAE737E5BDD6}" destId="{E5B4D940-C101-4F10-AC68-663846E54DC1}" srcOrd="0" destOrd="0" presId="urn:microsoft.com/office/officeart/2005/8/layout/hierarchy3"/>
    <dgm:cxn modelId="{AB44CA1A-464C-4B20-8116-7540E648D581}" type="presOf" srcId="{67312E1F-B60E-412A-B183-5127F6A9BB9D}" destId="{5CDFB0DF-83E6-445D-8AA3-D1CE936874F9}" srcOrd="0" destOrd="0" presId="urn:microsoft.com/office/officeart/2005/8/layout/hierarchy3"/>
    <dgm:cxn modelId="{C9103325-3A7C-416E-90EC-9C71594ED78B}" type="presOf" srcId="{8563ACB9-8BF2-4F3E-AB14-F042CD998C5C}" destId="{B93F1082-F5FD-48C4-AE3A-6ECD18A933A6}" srcOrd="0" destOrd="0" presId="urn:microsoft.com/office/officeart/2005/8/layout/hierarchy3"/>
    <dgm:cxn modelId="{270A8C26-C55C-481C-83BD-C24663F8CE22}" type="presOf" srcId="{BFA20EF5-F5E6-44FE-BEF9-B35EB761A5CA}" destId="{D0F55782-6B52-4B99-8F3A-D10AA5B41F0F}" srcOrd="0" destOrd="0" presId="urn:microsoft.com/office/officeart/2005/8/layout/hierarchy3"/>
    <dgm:cxn modelId="{5F725132-B99E-4EDF-B9DE-E57913FD047C}" srcId="{C8C67A36-F76E-430A-B329-D53C349BE1C4}" destId="{75C0FF8A-3091-48CC-B462-9D61FA3CB353}" srcOrd="2" destOrd="0" parTransId="{5C46478A-0673-4C12-8C56-E7F542BD77A6}" sibTransId="{63B79BE6-E63A-49B7-B043-CA9DD9E8DEBD}"/>
    <dgm:cxn modelId="{5296E841-7552-421B-8521-F748484B2E67}" type="presOf" srcId="{0F89909E-B1E7-4249-B89D-B3F609716590}" destId="{288825BD-E4E6-4D43-A3F9-8049F8AC54A4}" srcOrd="0" destOrd="0" presId="urn:microsoft.com/office/officeart/2005/8/layout/hierarchy3"/>
    <dgm:cxn modelId="{6EE28E42-46C9-4A2F-BED6-94406B4FFA18}" type="presOf" srcId="{3F708ED4-3E90-4AEE-9893-F9F1ACB9AE04}" destId="{6BDC2CD7-4499-4F0A-BF18-63505457E866}" srcOrd="0" destOrd="0" presId="urn:microsoft.com/office/officeart/2005/8/layout/hierarchy3"/>
    <dgm:cxn modelId="{46C41D6A-CDD7-461B-A053-81D547FF909F}" srcId="{908D9E44-88C3-46C4-AF23-A3C64359FC3E}" destId="{155BABC9-0FC3-41A3-BBFF-5E048262D853}" srcOrd="1" destOrd="0" parTransId="{2F257EA3-20E5-401A-9B93-BD244F6CD3AE}" sibTransId="{C23A1AF4-1F89-4248-86A6-C63350A0959C}"/>
    <dgm:cxn modelId="{01C4A06F-65D4-4333-B660-74474B199EB9}" type="presOf" srcId="{9FE54B7F-0FA7-42B3-B743-D42C98427151}" destId="{4B9F9144-3080-468E-A2B9-DA9DF205BEC2}" srcOrd="0" destOrd="0" presId="urn:microsoft.com/office/officeart/2005/8/layout/hierarchy3"/>
    <dgm:cxn modelId="{95903775-0E8B-4334-9FED-42D998B2207F}" type="presOf" srcId="{DDF26BC5-7236-429D-83CA-BEB0C8C4D73C}" destId="{39BD5BF3-1AE4-4D19-B18D-52E5C88C9913}" srcOrd="0" destOrd="0" presId="urn:microsoft.com/office/officeart/2005/8/layout/hierarchy3"/>
    <dgm:cxn modelId="{9253717D-BED1-4908-AB3D-C947EB8FBC3E}" srcId="{155BABC9-0FC3-41A3-BBFF-5E048262D853}" destId="{8563ACB9-8BF2-4F3E-AB14-F042CD998C5C}" srcOrd="1" destOrd="0" parTransId="{BFA20EF5-F5E6-44FE-BEF9-B35EB761A5CA}" sibTransId="{64CB366E-5BAB-46C0-B822-D55DEC7D7087}"/>
    <dgm:cxn modelId="{404D2180-2FF3-48E5-BB45-E86923C8DE30}" srcId="{C8C67A36-F76E-430A-B329-D53C349BE1C4}" destId="{DDF26BC5-7236-429D-83CA-BEB0C8C4D73C}" srcOrd="0" destOrd="0" parTransId="{67312E1F-B60E-412A-B183-5127F6A9BB9D}" sibTransId="{D21D6F15-49D4-4D04-939B-5D0503160E24}"/>
    <dgm:cxn modelId="{EEE7B194-2EFD-4C0E-A75A-539B1FAA6545}" type="presOf" srcId="{908D9E44-88C3-46C4-AF23-A3C64359FC3E}" destId="{F632EB9A-65AE-43DF-A83C-20ACF3486EF6}" srcOrd="0" destOrd="0" presId="urn:microsoft.com/office/officeart/2005/8/layout/hierarchy3"/>
    <dgm:cxn modelId="{1143FBA1-D204-424A-9DFB-DD283C72C1C2}" type="presOf" srcId="{5C46478A-0673-4C12-8C56-E7F542BD77A6}" destId="{22699964-A160-40D4-B685-E89F585C155F}" srcOrd="0" destOrd="0" presId="urn:microsoft.com/office/officeart/2005/8/layout/hierarchy3"/>
    <dgm:cxn modelId="{AB3D2FB0-CFFB-4832-8352-099BA38AF7BF}" srcId="{C8C67A36-F76E-430A-B329-D53C349BE1C4}" destId="{969FE7C9-8036-4131-ABC1-72B1D37B42D1}" srcOrd="1" destOrd="0" parTransId="{9FE54B7F-0FA7-42B3-B743-D42C98427151}" sibTransId="{538DA73E-C5DD-4A35-AB4F-8EFAFF1A5A0A}"/>
    <dgm:cxn modelId="{2638AACC-68ED-4387-8EE0-BBF82132AE45}" type="presOf" srcId="{155BABC9-0FC3-41A3-BBFF-5E048262D853}" destId="{E9DE8CA7-283E-48F5-8101-CA41B2B4D8C5}" srcOrd="0" destOrd="0" presId="urn:microsoft.com/office/officeart/2005/8/layout/hierarchy3"/>
    <dgm:cxn modelId="{2312C9CF-B8FA-499E-8D8B-1C8E2A545909}" srcId="{155BABC9-0FC3-41A3-BBFF-5E048262D853}" destId="{CC6E140E-D039-42E6-8FC5-FAE737E5BDD6}" srcOrd="2" destOrd="0" parTransId="{060325A6-C8C0-4189-8CEB-C366510F87AF}" sibTransId="{CD490F0D-E298-4024-A20A-685DABA8CDF3}"/>
    <dgm:cxn modelId="{88666FD4-1C98-4882-90B9-6F0B3020D99A}" type="presOf" srcId="{75C0FF8A-3091-48CC-B462-9D61FA3CB353}" destId="{C18E67D7-05D8-40C8-AC0C-5B5F668BAAC7}" srcOrd="0" destOrd="0" presId="urn:microsoft.com/office/officeart/2005/8/layout/hierarchy3"/>
    <dgm:cxn modelId="{6A0B4BD5-2A3A-4485-915D-B8B435CDAA69}" type="presOf" srcId="{C8C67A36-F76E-430A-B329-D53C349BE1C4}" destId="{486FC32A-40CF-478E-8EAE-18684D637773}" srcOrd="1" destOrd="0" presId="urn:microsoft.com/office/officeart/2005/8/layout/hierarchy3"/>
    <dgm:cxn modelId="{F0228BD9-B7C1-4B9B-924F-6CC8A475F20E}" type="presOf" srcId="{155BABC9-0FC3-41A3-BBFF-5E048262D853}" destId="{0383D741-09BE-4D25-9C2D-DB1EC9352A6E}" srcOrd="1" destOrd="0" presId="urn:microsoft.com/office/officeart/2005/8/layout/hierarchy3"/>
    <dgm:cxn modelId="{E12E88F5-56EF-4EC3-9406-197EF83C4968}" type="presOf" srcId="{969FE7C9-8036-4131-ABC1-72B1D37B42D1}" destId="{DD6BAF02-6E74-4E82-A567-40C563C6E6BC}" srcOrd="0" destOrd="0" presId="urn:microsoft.com/office/officeart/2005/8/layout/hierarchy3"/>
    <dgm:cxn modelId="{5A186350-7889-43BB-9B49-DDBEF566D62E}" type="presParOf" srcId="{F632EB9A-65AE-43DF-A83C-20ACF3486EF6}" destId="{603590F5-DB60-40B6-A8AC-CC40A856DE75}" srcOrd="0" destOrd="0" presId="urn:microsoft.com/office/officeart/2005/8/layout/hierarchy3"/>
    <dgm:cxn modelId="{4C06476B-591C-4CC4-881C-DE39ACF220EC}" type="presParOf" srcId="{603590F5-DB60-40B6-A8AC-CC40A856DE75}" destId="{5557A1B7-C4F1-41CD-9C5B-3C36BFD11CF5}" srcOrd="0" destOrd="0" presId="urn:microsoft.com/office/officeart/2005/8/layout/hierarchy3"/>
    <dgm:cxn modelId="{5261543D-63C0-4A2B-8A7B-D08776AB62E9}" type="presParOf" srcId="{5557A1B7-C4F1-41CD-9C5B-3C36BFD11CF5}" destId="{F92A4681-9FB6-4EB2-B4EF-C70F86F33EE0}" srcOrd="0" destOrd="0" presId="urn:microsoft.com/office/officeart/2005/8/layout/hierarchy3"/>
    <dgm:cxn modelId="{610DD440-B1AE-4192-AC4C-5BF77FD8FD91}" type="presParOf" srcId="{5557A1B7-C4F1-41CD-9C5B-3C36BFD11CF5}" destId="{486FC32A-40CF-478E-8EAE-18684D637773}" srcOrd="1" destOrd="0" presId="urn:microsoft.com/office/officeart/2005/8/layout/hierarchy3"/>
    <dgm:cxn modelId="{F477784D-D709-45A2-985E-94D0A6888CFB}" type="presParOf" srcId="{603590F5-DB60-40B6-A8AC-CC40A856DE75}" destId="{528AA7C1-5820-40EA-A037-DDC1A5D16DD4}" srcOrd="1" destOrd="0" presId="urn:microsoft.com/office/officeart/2005/8/layout/hierarchy3"/>
    <dgm:cxn modelId="{01DA0222-BAA5-4E16-9338-D3E7A763058B}" type="presParOf" srcId="{528AA7C1-5820-40EA-A037-DDC1A5D16DD4}" destId="{5CDFB0DF-83E6-445D-8AA3-D1CE936874F9}" srcOrd="0" destOrd="0" presId="urn:microsoft.com/office/officeart/2005/8/layout/hierarchy3"/>
    <dgm:cxn modelId="{B5DFF648-A6C3-4C19-9B7E-93D2265A97F2}" type="presParOf" srcId="{528AA7C1-5820-40EA-A037-DDC1A5D16DD4}" destId="{39BD5BF3-1AE4-4D19-B18D-52E5C88C9913}" srcOrd="1" destOrd="0" presId="urn:microsoft.com/office/officeart/2005/8/layout/hierarchy3"/>
    <dgm:cxn modelId="{AA1B1477-D124-4346-B74A-6459ACD805A0}" type="presParOf" srcId="{528AA7C1-5820-40EA-A037-DDC1A5D16DD4}" destId="{4B9F9144-3080-468E-A2B9-DA9DF205BEC2}" srcOrd="2" destOrd="0" presId="urn:microsoft.com/office/officeart/2005/8/layout/hierarchy3"/>
    <dgm:cxn modelId="{4567EE9D-5745-4870-BAF0-9EB39D703517}" type="presParOf" srcId="{528AA7C1-5820-40EA-A037-DDC1A5D16DD4}" destId="{DD6BAF02-6E74-4E82-A567-40C563C6E6BC}" srcOrd="3" destOrd="0" presId="urn:microsoft.com/office/officeart/2005/8/layout/hierarchy3"/>
    <dgm:cxn modelId="{32F7ECE5-0D27-4866-B5BB-F8A998120C4F}" type="presParOf" srcId="{528AA7C1-5820-40EA-A037-DDC1A5D16DD4}" destId="{22699964-A160-40D4-B685-E89F585C155F}" srcOrd="4" destOrd="0" presId="urn:microsoft.com/office/officeart/2005/8/layout/hierarchy3"/>
    <dgm:cxn modelId="{D7406562-7FD8-4CDD-AB72-A7A1BAF9996F}" type="presParOf" srcId="{528AA7C1-5820-40EA-A037-DDC1A5D16DD4}" destId="{C18E67D7-05D8-40C8-AC0C-5B5F668BAAC7}" srcOrd="5" destOrd="0" presId="urn:microsoft.com/office/officeart/2005/8/layout/hierarchy3"/>
    <dgm:cxn modelId="{D25CE988-BE85-4B03-A8F6-EA9330A36EBE}" type="presParOf" srcId="{F632EB9A-65AE-43DF-A83C-20ACF3486EF6}" destId="{42FDCBD6-9B64-4531-BF48-912E0411A4EC}" srcOrd="1" destOrd="0" presId="urn:microsoft.com/office/officeart/2005/8/layout/hierarchy3"/>
    <dgm:cxn modelId="{CFAED8C6-577B-44BA-91F9-C6BD80068210}" type="presParOf" srcId="{42FDCBD6-9B64-4531-BF48-912E0411A4EC}" destId="{DEF33DD5-CD40-4FBE-9904-0B421CC46384}" srcOrd="0" destOrd="0" presId="urn:microsoft.com/office/officeart/2005/8/layout/hierarchy3"/>
    <dgm:cxn modelId="{A3F96E57-1D4B-456B-B6E3-C1E27FBCC45A}" type="presParOf" srcId="{DEF33DD5-CD40-4FBE-9904-0B421CC46384}" destId="{E9DE8CA7-283E-48F5-8101-CA41B2B4D8C5}" srcOrd="0" destOrd="0" presId="urn:microsoft.com/office/officeart/2005/8/layout/hierarchy3"/>
    <dgm:cxn modelId="{A60F19C8-B63A-4565-A189-5316EAB93BF8}" type="presParOf" srcId="{DEF33DD5-CD40-4FBE-9904-0B421CC46384}" destId="{0383D741-09BE-4D25-9C2D-DB1EC9352A6E}" srcOrd="1" destOrd="0" presId="urn:microsoft.com/office/officeart/2005/8/layout/hierarchy3"/>
    <dgm:cxn modelId="{5EB6CC65-8433-45A3-9794-81C541D54768}" type="presParOf" srcId="{42FDCBD6-9B64-4531-BF48-912E0411A4EC}" destId="{9DA3742F-BE32-4ED5-8D73-CA7F67F38479}" srcOrd="1" destOrd="0" presId="urn:microsoft.com/office/officeart/2005/8/layout/hierarchy3"/>
    <dgm:cxn modelId="{3C2DB315-60AF-4002-B67E-6C624B72C091}" type="presParOf" srcId="{9DA3742F-BE32-4ED5-8D73-CA7F67F38479}" destId="{288825BD-E4E6-4D43-A3F9-8049F8AC54A4}" srcOrd="0" destOrd="0" presId="urn:microsoft.com/office/officeart/2005/8/layout/hierarchy3"/>
    <dgm:cxn modelId="{A897EE97-CC83-4B0E-996B-537984D0423B}" type="presParOf" srcId="{9DA3742F-BE32-4ED5-8D73-CA7F67F38479}" destId="{6BDC2CD7-4499-4F0A-BF18-63505457E866}" srcOrd="1" destOrd="0" presId="urn:microsoft.com/office/officeart/2005/8/layout/hierarchy3"/>
    <dgm:cxn modelId="{2077565D-9925-4AE4-BCB8-7BC0A36A9AA5}" type="presParOf" srcId="{9DA3742F-BE32-4ED5-8D73-CA7F67F38479}" destId="{D0F55782-6B52-4B99-8F3A-D10AA5B41F0F}" srcOrd="2" destOrd="0" presId="urn:microsoft.com/office/officeart/2005/8/layout/hierarchy3"/>
    <dgm:cxn modelId="{3F47E9E7-877F-4BBC-9867-711E3E89B956}" type="presParOf" srcId="{9DA3742F-BE32-4ED5-8D73-CA7F67F38479}" destId="{B93F1082-F5FD-48C4-AE3A-6ECD18A933A6}" srcOrd="3" destOrd="0" presId="urn:microsoft.com/office/officeart/2005/8/layout/hierarchy3"/>
    <dgm:cxn modelId="{613EA555-C1B6-4860-B178-332D3FBC7EE9}" type="presParOf" srcId="{9DA3742F-BE32-4ED5-8D73-CA7F67F38479}" destId="{3639B8CF-BB7E-479B-9F11-CE141DEFFE57}" srcOrd="4" destOrd="0" presId="urn:microsoft.com/office/officeart/2005/8/layout/hierarchy3"/>
    <dgm:cxn modelId="{720242D4-8190-4021-926C-C5F546CDFDC5}" type="presParOf" srcId="{9DA3742F-BE32-4ED5-8D73-CA7F67F38479}" destId="{E5B4D940-C101-4F10-AC68-663846E54DC1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815CC72-8E07-46FF-875D-994B75C2C860}" type="doc">
      <dgm:prSet loTypeId="urn:microsoft.com/office/officeart/2005/8/layout/vList5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36BE1BE0-AB4E-4862-B198-F50CA1BB9DE4}">
      <dgm:prSet phldrT="[Texto]" custT="1"/>
      <dgm:spPr>
        <a:solidFill>
          <a:srgbClr val="C5FFDF"/>
        </a:solidFill>
      </dgm:spPr>
      <dgm:t>
        <a:bodyPr/>
        <a:lstStyle/>
        <a:p>
          <a:pPr algn="just"/>
          <a:r>
            <a:rPr lang="es-EC" sz="2400" b="1" dirty="0">
              <a:latin typeface="+mn-lt"/>
              <a:cs typeface="Times New Roman" panose="02020603050405020304" pitchFamily="18" charset="0"/>
            </a:rPr>
            <a:t>FASE 0</a:t>
          </a:r>
          <a:endParaRPr lang="es-EC" sz="2400" b="0" dirty="0">
            <a:latin typeface="+mn-lt"/>
            <a:cs typeface="Times New Roman" panose="02020603050405020304" pitchFamily="18" charset="0"/>
          </a:endParaRPr>
        </a:p>
      </dgm:t>
    </dgm:pt>
    <dgm:pt modelId="{A2374DF3-639D-49BC-BA9A-EDCEA05D7FD3}" type="parTrans" cxnId="{4395215C-3E7B-4F9E-AB1D-51E3D2163ED9}">
      <dgm:prSet/>
      <dgm:spPr/>
      <dgm:t>
        <a:bodyPr/>
        <a:lstStyle/>
        <a:p>
          <a:endParaRPr lang="es-EC"/>
        </a:p>
      </dgm:t>
    </dgm:pt>
    <dgm:pt modelId="{D17DB4B1-07C1-4D8C-9EEF-B427B3ED064E}" type="sibTrans" cxnId="{4395215C-3E7B-4F9E-AB1D-51E3D2163ED9}">
      <dgm:prSet/>
      <dgm:spPr/>
      <dgm:t>
        <a:bodyPr/>
        <a:lstStyle/>
        <a:p>
          <a:endParaRPr lang="es-EC"/>
        </a:p>
      </dgm:t>
    </dgm:pt>
    <dgm:pt modelId="{1D50DED1-6D91-414F-A7E0-50CBC0EAB2D8}">
      <dgm:prSet phldrT="[Texto]" custT="1"/>
      <dgm:spPr>
        <a:solidFill>
          <a:srgbClr val="C5FFDF"/>
        </a:solidFill>
      </dgm:spPr>
      <dgm:t>
        <a:bodyPr/>
        <a:lstStyle/>
        <a:p>
          <a:pPr algn="just"/>
          <a:r>
            <a:rPr lang="es-EC" sz="2400" b="1" dirty="0">
              <a:latin typeface="+mn-lt"/>
              <a:cs typeface="Times New Roman" panose="02020603050405020304" pitchFamily="18" charset="0"/>
            </a:rPr>
            <a:t>FASE I</a:t>
          </a:r>
          <a:endParaRPr lang="es-EC" sz="2400" b="0" dirty="0">
            <a:latin typeface="+mn-lt"/>
            <a:cs typeface="Times New Roman" panose="02020603050405020304" pitchFamily="18" charset="0"/>
          </a:endParaRPr>
        </a:p>
      </dgm:t>
    </dgm:pt>
    <dgm:pt modelId="{AADCD14D-EDF8-4719-988B-637C0C2E9555}" type="parTrans" cxnId="{82B40F4C-77DD-4269-B4F4-A816B7DFB33C}">
      <dgm:prSet/>
      <dgm:spPr/>
      <dgm:t>
        <a:bodyPr/>
        <a:lstStyle/>
        <a:p>
          <a:endParaRPr lang="es-EC"/>
        </a:p>
      </dgm:t>
    </dgm:pt>
    <dgm:pt modelId="{B38AA6CB-0C86-4B3B-80AD-342E43328F14}" type="sibTrans" cxnId="{82B40F4C-77DD-4269-B4F4-A816B7DFB33C}">
      <dgm:prSet/>
      <dgm:spPr/>
      <dgm:t>
        <a:bodyPr/>
        <a:lstStyle/>
        <a:p>
          <a:endParaRPr lang="es-EC"/>
        </a:p>
      </dgm:t>
    </dgm:pt>
    <dgm:pt modelId="{00D08639-AD5F-473D-9240-A3216C237175}">
      <dgm:prSet phldrT="[Texto]" custT="1"/>
      <dgm:spPr>
        <a:solidFill>
          <a:srgbClr val="C5FFDF"/>
        </a:solidFill>
      </dgm:spPr>
      <dgm:t>
        <a:bodyPr/>
        <a:lstStyle/>
        <a:p>
          <a:pPr algn="just"/>
          <a:r>
            <a:rPr lang="es-EC" sz="2400" b="1" dirty="0">
              <a:latin typeface="+mn-lt"/>
              <a:cs typeface="Times New Roman" panose="02020603050405020304" pitchFamily="18" charset="0"/>
            </a:rPr>
            <a:t>FASE II</a:t>
          </a:r>
          <a:endParaRPr lang="es-EC" sz="2400" b="0" dirty="0">
            <a:latin typeface="+mn-lt"/>
            <a:cs typeface="Times New Roman" panose="02020603050405020304" pitchFamily="18" charset="0"/>
          </a:endParaRPr>
        </a:p>
      </dgm:t>
    </dgm:pt>
    <dgm:pt modelId="{8DCAE7CD-5F2D-4AA8-BD01-65F4D2BEC3C6}" type="parTrans" cxnId="{471D033E-2196-4C45-ACA8-733C64FA9432}">
      <dgm:prSet/>
      <dgm:spPr/>
      <dgm:t>
        <a:bodyPr/>
        <a:lstStyle/>
        <a:p>
          <a:endParaRPr lang="es-EC"/>
        </a:p>
      </dgm:t>
    </dgm:pt>
    <dgm:pt modelId="{3EFBE442-82D0-4CA6-8132-D7357912706C}" type="sibTrans" cxnId="{471D033E-2196-4C45-ACA8-733C64FA9432}">
      <dgm:prSet/>
      <dgm:spPr/>
      <dgm:t>
        <a:bodyPr/>
        <a:lstStyle/>
        <a:p>
          <a:endParaRPr lang="es-EC"/>
        </a:p>
      </dgm:t>
    </dgm:pt>
    <dgm:pt modelId="{B15E4DFA-981F-4946-AD8E-DC82F69E6981}">
      <dgm:prSet phldrT="[Texto]" custT="1"/>
      <dgm:spPr>
        <a:solidFill>
          <a:srgbClr val="C5FFDF"/>
        </a:solidFill>
      </dgm:spPr>
      <dgm:t>
        <a:bodyPr/>
        <a:lstStyle/>
        <a:p>
          <a:pPr algn="just"/>
          <a:r>
            <a:rPr lang="es-EC" sz="2400" b="1" dirty="0">
              <a:latin typeface="+mn-lt"/>
              <a:cs typeface="Times New Roman" panose="02020603050405020304" pitchFamily="18" charset="0"/>
            </a:rPr>
            <a:t>Fase III</a:t>
          </a:r>
          <a:endParaRPr lang="es-EC" sz="2400" b="0" dirty="0">
            <a:latin typeface="+mn-lt"/>
            <a:cs typeface="Times New Roman" panose="02020603050405020304" pitchFamily="18" charset="0"/>
          </a:endParaRPr>
        </a:p>
      </dgm:t>
    </dgm:pt>
    <dgm:pt modelId="{16FB4C19-F901-4423-8522-17415239539F}" type="parTrans" cxnId="{993E75AE-8ECC-4209-9B35-E43F1E922671}">
      <dgm:prSet/>
      <dgm:spPr/>
      <dgm:t>
        <a:bodyPr/>
        <a:lstStyle/>
        <a:p>
          <a:endParaRPr lang="es-EC"/>
        </a:p>
      </dgm:t>
    </dgm:pt>
    <dgm:pt modelId="{829BB8FF-7932-4473-8881-0FFC6F8DE2B9}" type="sibTrans" cxnId="{993E75AE-8ECC-4209-9B35-E43F1E922671}">
      <dgm:prSet/>
      <dgm:spPr/>
      <dgm:t>
        <a:bodyPr/>
        <a:lstStyle/>
        <a:p>
          <a:endParaRPr lang="es-EC"/>
        </a:p>
      </dgm:t>
    </dgm:pt>
    <dgm:pt modelId="{D38F68D9-F6B1-42CA-9435-868D97AA39B0}">
      <dgm:prSet phldrT="[Texto]" custT="1"/>
      <dgm:spPr>
        <a:solidFill>
          <a:srgbClr val="C5FFDF"/>
        </a:solidFill>
      </dgm:spPr>
      <dgm:t>
        <a:bodyPr/>
        <a:lstStyle/>
        <a:p>
          <a:pPr algn="just"/>
          <a:r>
            <a:rPr lang="es-EC" sz="2400" b="1" dirty="0">
              <a:latin typeface="+mn-lt"/>
              <a:cs typeface="Times New Roman" panose="02020603050405020304" pitchFamily="18" charset="0"/>
            </a:rPr>
            <a:t>Fase IV</a:t>
          </a:r>
          <a:endParaRPr lang="es-EC" sz="2400" b="0" dirty="0">
            <a:latin typeface="+mn-lt"/>
            <a:cs typeface="Times New Roman" panose="02020603050405020304" pitchFamily="18" charset="0"/>
          </a:endParaRPr>
        </a:p>
      </dgm:t>
    </dgm:pt>
    <dgm:pt modelId="{49552FA1-DCE3-464E-9B00-1215C1952F75}" type="parTrans" cxnId="{1E52F617-990A-4688-899B-EF4C97EB3A11}">
      <dgm:prSet/>
      <dgm:spPr/>
      <dgm:t>
        <a:bodyPr/>
        <a:lstStyle/>
        <a:p>
          <a:endParaRPr lang="es-EC"/>
        </a:p>
      </dgm:t>
    </dgm:pt>
    <dgm:pt modelId="{BC1037C0-1F82-4C12-BB6C-F908244B651E}" type="sibTrans" cxnId="{1E52F617-990A-4688-899B-EF4C97EB3A11}">
      <dgm:prSet/>
      <dgm:spPr/>
      <dgm:t>
        <a:bodyPr/>
        <a:lstStyle/>
        <a:p>
          <a:endParaRPr lang="es-EC"/>
        </a:p>
      </dgm:t>
    </dgm:pt>
    <dgm:pt modelId="{91E156F0-3D2E-47DC-A8CA-8C29A99F4F5E}">
      <dgm:prSet phldrT="[Texto]" custT="1"/>
      <dgm:spPr/>
      <dgm:t>
        <a:bodyPr/>
        <a:lstStyle/>
        <a:p>
          <a:pPr algn="just"/>
          <a:r>
            <a:rPr lang="es-EC" sz="2000" b="0" dirty="0">
              <a:latin typeface="+mn-lt"/>
              <a:cs typeface="Times New Roman" panose="02020603050405020304" pitchFamily="18" charset="0"/>
            </a:rPr>
            <a:t>Tratamiento preliminar</a:t>
          </a:r>
        </a:p>
      </dgm:t>
    </dgm:pt>
    <dgm:pt modelId="{D760E0F4-E35F-4B62-837A-96B29F8A4457}" type="parTrans" cxnId="{F4A26E60-D330-49E4-BD53-568B07BAC159}">
      <dgm:prSet/>
      <dgm:spPr/>
      <dgm:t>
        <a:bodyPr/>
        <a:lstStyle/>
        <a:p>
          <a:endParaRPr lang="en-US"/>
        </a:p>
      </dgm:t>
    </dgm:pt>
    <dgm:pt modelId="{49A2AD1D-8DA4-4477-8E64-86DE484314B6}" type="sibTrans" cxnId="{F4A26E60-D330-49E4-BD53-568B07BAC159}">
      <dgm:prSet/>
      <dgm:spPr/>
      <dgm:t>
        <a:bodyPr/>
        <a:lstStyle/>
        <a:p>
          <a:endParaRPr lang="en-US"/>
        </a:p>
      </dgm:t>
    </dgm:pt>
    <dgm:pt modelId="{E85BAB67-8A86-409B-A3BE-7B9ED5A47E75}">
      <dgm:prSet phldrT="[Texto]" custT="1"/>
      <dgm:spPr/>
      <dgm:t>
        <a:bodyPr/>
        <a:lstStyle/>
        <a:p>
          <a:pPr algn="just"/>
          <a:r>
            <a:rPr lang="es-EC" sz="2000" b="0" dirty="0">
              <a:latin typeface="+mn-lt"/>
              <a:cs typeface="Times New Roman" panose="02020603050405020304" pitchFamily="18" charset="0"/>
            </a:rPr>
            <a:t>Desinfección de las muestras vegetales </a:t>
          </a:r>
        </a:p>
      </dgm:t>
    </dgm:pt>
    <dgm:pt modelId="{3D327805-C479-4D5C-BDBC-86067E456ABB}" type="parTrans" cxnId="{415A89A5-EA41-41A4-BDED-3073CD503B8B}">
      <dgm:prSet/>
      <dgm:spPr/>
      <dgm:t>
        <a:bodyPr/>
        <a:lstStyle/>
        <a:p>
          <a:endParaRPr lang="en-US"/>
        </a:p>
      </dgm:t>
    </dgm:pt>
    <dgm:pt modelId="{26D83EE8-93B4-4CD4-B65E-3DD519D6F658}" type="sibTrans" cxnId="{415A89A5-EA41-41A4-BDED-3073CD503B8B}">
      <dgm:prSet/>
      <dgm:spPr/>
      <dgm:t>
        <a:bodyPr/>
        <a:lstStyle/>
        <a:p>
          <a:endParaRPr lang="en-US"/>
        </a:p>
      </dgm:t>
    </dgm:pt>
    <dgm:pt modelId="{EB6A6F47-CE0E-436B-BE0D-487BD7720F9C}">
      <dgm:prSet phldrT="[Texto]" custT="1"/>
      <dgm:spPr/>
      <dgm:t>
        <a:bodyPr/>
        <a:lstStyle/>
        <a:p>
          <a:pPr algn="just"/>
          <a:r>
            <a:rPr lang="es-EC" sz="2000" b="0" dirty="0">
              <a:latin typeface="+mn-lt"/>
              <a:cs typeface="Times New Roman" panose="02020603050405020304" pitchFamily="18" charset="0"/>
            </a:rPr>
            <a:t>Introducción y multiplicación de brotes a partir de yemas </a:t>
          </a:r>
        </a:p>
      </dgm:t>
    </dgm:pt>
    <dgm:pt modelId="{28381F5C-FBF5-4813-94C5-5FD3158F7D2A}" type="parTrans" cxnId="{BD3E00BA-CCDD-41F1-B15C-E8D2C0886791}">
      <dgm:prSet/>
      <dgm:spPr/>
      <dgm:t>
        <a:bodyPr/>
        <a:lstStyle/>
        <a:p>
          <a:endParaRPr lang="en-US"/>
        </a:p>
      </dgm:t>
    </dgm:pt>
    <dgm:pt modelId="{F4ECABB8-D9E8-44EE-9A7D-AA02DED2898C}" type="sibTrans" cxnId="{BD3E00BA-CCDD-41F1-B15C-E8D2C0886791}">
      <dgm:prSet/>
      <dgm:spPr/>
      <dgm:t>
        <a:bodyPr/>
        <a:lstStyle/>
        <a:p>
          <a:endParaRPr lang="en-US"/>
        </a:p>
      </dgm:t>
    </dgm:pt>
    <dgm:pt modelId="{31CA6F30-8EA8-4C4B-9279-21ACBECAF1B2}">
      <dgm:prSet phldrT="[Texto]" custT="1"/>
      <dgm:spPr/>
      <dgm:t>
        <a:bodyPr/>
        <a:lstStyle/>
        <a:p>
          <a:pPr algn="just"/>
          <a:r>
            <a:rPr lang="es-EC" sz="2000" b="0" dirty="0">
              <a:latin typeface="+mn-lt"/>
              <a:cs typeface="Times New Roman" panose="02020603050405020304" pitchFamily="18" charset="0"/>
            </a:rPr>
            <a:t>Inducción de callos a partir de secciones de hoja</a:t>
          </a:r>
        </a:p>
      </dgm:t>
    </dgm:pt>
    <dgm:pt modelId="{38CEB4E0-6E72-432D-9BC2-D3B443816B0D}" type="parTrans" cxnId="{F78941E3-1835-4F77-8076-6B8CA4546DF9}">
      <dgm:prSet/>
      <dgm:spPr/>
      <dgm:t>
        <a:bodyPr/>
        <a:lstStyle/>
        <a:p>
          <a:endParaRPr lang="en-US"/>
        </a:p>
      </dgm:t>
    </dgm:pt>
    <dgm:pt modelId="{541EAD77-1B11-41EC-BF10-F45467123573}" type="sibTrans" cxnId="{F78941E3-1835-4F77-8076-6B8CA4546DF9}">
      <dgm:prSet/>
      <dgm:spPr/>
      <dgm:t>
        <a:bodyPr/>
        <a:lstStyle/>
        <a:p>
          <a:endParaRPr lang="en-US"/>
        </a:p>
      </dgm:t>
    </dgm:pt>
    <dgm:pt modelId="{67F27C06-BE2F-4404-A7D5-90F12BCE72B6}">
      <dgm:prSet phldrT="[Texto]" custT="1"/>
      <dgm:spPr/>
      <dgm:t>
        <a:bodyPr/>
        <a:lstStyle/>
        <a:p>
          <a:pPr algn="just"/>
          <a:r>
            <a:rPr lang="es-EC" sz="2000" b="1" dirty="0">
              <a:latin typeface="+mn-lt"/>
              <a:cs typeface="Times New Roman" panose="02020603050405020304" pitchFamily="18" charset="0"/>
            </a:rPr>
            <a:t> </a:t>
          </a:r>
          <a:r>
            <a:rPr lang="es-EC" sz="2000" b="0" dirty="0">
              <a:latin typeface="+mn-lt"/>
              <a:cs typeface="Times New Roman" panose="02020603050405020304" pitchFamily="18" charset="0"/>
            </a:rPr>
            <a:t>Análisis </a:t>
          </a:r>
          <a:r>
            <a:rPr lang="es-EC" sz="2000" b="0" dirty="0" err="1">
              <a:latin typeface="+mn-lt"/>
              <a:cs typeface="Times New Roman" panose="02020603050405020304" pitchFamily="18" charset="0"/>
            </a:rPr>
            <a:t>fitoquímico</a:t>
          </a:r>
          <a:endParaRPr lang="es-EC" sz="2000" b="0" dirty="0">
            <a:latin typeface="+mn-lt"/>
            <a:cs typeface="Times New Roman" panose="02020603050405020304" pitchFamily="18" charset="0"/>
          </a:endParaRPr>
        </a:p>
      </dgm:t>
    </dgm:pt>
    <dgm:pt modelId="{C1B7FB4D-2E9F-4F7B-83DA-4EBDDAD4B096}" type="parTrans" cxnId="{5EE8D8DB-4C5D-42BA-AB85-40A415835485}">
      <dgm:prSet/>
      <dgm:spPr/>
      <dgm:t>
        <a:bodyPr/>
        <a:lstStyle/>
        <a:p>
          <a:endParaRPr lang="en-US"/>
        </a:p>
      </dgm:t>
    </dgm:pt>
    <dgm:pt modelId="{08AE852E-2FE3-45C5-B6FC-2B206E1F8169}" type="sibTrans" cxnId="{5EE8D8DB-4C5D-42BA-AB85-40A415835485}">
      <dgm:prSet/>
      <dgm:spPr/>
      <dgm:t>
        <a:bodyPr/>
        <a:lstStyle/>
        <a:p>
          <a:endParaRPr lang="en-US"/>
        </a:p>
      </dgm:t>
    </dgm:pt>
    <dgm:pt modelId="{38D53334-6DCE-49F5-B284-15E353563A7F}" type="pres">
      <dgm:prSet presAssocID="{9815CC72-8E07-46FF-875D-994B75C2C860}" presName="Name0" presStyleCnt="0">
        <dgm:presLayoutVars>
          <dgm:dir/>
          <dgm:animLvl val="lvl"/>
          <dgm:resizeHandles val="exact"/>
        </dgm:presLayoutVars>
      </dgm:prSet>
      <dgm:spPr/>
    </dgm:pt>
    <dgm:pt modelId="{7FA8C79A-412A-4DCC-B229-76E9992BD97C}" type="pres">
      <dgm:prSet presAssocID="{36BE1BE0-AB4E-4862-B198-F50CA1BB9DE4}" presName="linNode" presStyleCnt="0"/>
      <dgm:spPr/>
    </dgm:pt>
    <dgm:pt modelId="{CE7364B8-4DEC-4401-890D-42C5B1312EB9}" type="pres">
      <dgm:prSet presAssocID="{36BE1BE0-AB4E-4862-B198-F50CA1BB9DE4}" presName="parentText" presStyleLbl="node1" presStyleIdx="0" presStyleCnt="5" custScaleX="57326">
        <dgm:presLayoutVars>
          <dgm:chMax val="1"/>
          <dgm:bulletEnabled val="1"/>
        </dgm:presLayoutVars>
      </dgm:prSet>
      <dgm:spPr/>
    </dgm:pt>
    <dgm:pt modelId="{7FE949F2-FD14-4D1A-B34F-EE955FB259AC}" type="pres">
      <dgm:prSet presAssocID="{36BE1BE0-AB4E-4862-B198-F50CA1BB9DE4}" presName="descendantText" presStyleLbl="alignAccFollowNode1" presStyleIdx="0" presStyleCnt="5" custScaleX="112942">
        <dgm:presLayoutVars>
          <dgm:bulletEnabled val="1"/>
        </dgm:presLayoutVars>
      </dgm:prSet>
      <dgm:spPr/>
    </dgm:pt>
    <dgm:pt modelId="{0614FEE8-45D1-42FD-8DF5-2E25FE40D12F}" type="pres">
      <dgm:prSet presAssocID="{D17DB4B1-07C1-4D8C-9EEF-B427B3ED064E}" presName="sp" presStyleCnt="0"/>
      <dgm:spPr/>
    </dgm:pt>
    <dgm:pt modelId="{0D95A6FE-BA13-43B3-A66F-8CC115B632B8}" type="pres">
      <dgm:prSet presAssocID="{1D50DED1-6D91-414F-A7E0-50CBC0EAB2D8}" presName="linNode" presStyleCnt="0"/>
      <dgm:spPr/>
    </dgm:pt>
    <dgm:pt modelId="{6018D350-ECC5-4D7B-8627-922FCBC40D46}" type="pres">
      <dgm:prSet presAssocID="{1D50DED1-6D91-414F-A7E0-50CBC0EAB2D8}" presName="parentText" presStyleLbl="node1" presStyleIdx="1" presStyleCnt="5" custScaleX="57326">
        <dgm:presLayoutVars>
          <dgm:chMax val="1"/>
          <dgm:bulletEnabled val="1"/>
        </dgm:presLayoutVars>
      </dgm:prSet>
      <dgm:spPr/>
    </dgm:pt>
    <dgm:pt modelId="{E7F4D242-64AC-4EDE-AE97-54A1B2AEB28C}" type="pres">
      <dgm:prSet presAssocID="{1D50DED1-6D91-414F-A7E0-50CBC0EAB2D8}" presName="descendantText" presStyleLbl="alignAccFollowNode1" presStyleIdx="1" presStyleCnt="5" custScaleX="112942">
        <dgm:presLayoutVars>
          <dgm:bulletEnabled val="1"/>
        </dgm:presLayoutVars>
      </dgm:prSet>
      <dgm:spPr/>
    </dgm:pt>
    <dgm:pt modelId="{E44597A5-92C5-4BE7-BB42-5E64708DD9E9}" type="pres">
      <dgm:prSet presAssocID="{B38AA6CB-0C86-4B3B-80AD-342E43328F14}" presName="sp" presStyleCnt="0"/>
      <dgm:spPr/>
    </dgm:pt>
    <dgm:pt modelId="{6D6C920A-4340-40D2-B93A-D1868296F39A}" type="pres">
      <dgm:prSet presAssocID="{00D08639-AD5F-473D-9240-A3216C237175}" presName="linNode" presStyleCnt="0"/>
      <dgm:spPr/>
    </dgm:pt>
    <dgm:pt modelId="{77FDFECE-C538-4769-ABD5-E6F1FEB0995B}" type="pres">
      <dgm:prSet presAssocID="{00D08639-AD5F-473D-9240-A3216C237175}" presName="parentText" presStyleLbl="node1" presStyleIdx="2" presStyleCnt="5" custScaleX="57326">
        <dgm:presLayoutVars>
          <dgm:chMax val="1"/>
          <dgm:bulletEnabled val="1"/>
        </dgm:presLayoutVars>
      </dgm:prSet>
      <dgm:spPr/>
    </dgm:pt>
    <dgm:pt modelId="{397D32C5-D3B9-42C5-85A1-5E36E74B2503}" type="pres">
      <dgm:prSet presAssocID="{00D08639-AD5F-473D-9240-A3216C237175}" presName="descendantText" presStyleLbl="alignAccFollowNode1" presStyleIdx="2" presStyleCnt="5" custScaleX="112942">
        <dgm:presLayoutVars>
          <dgm:bulletEnabled val="1"/>
        </dgm:presLayoutVars>
      </dgm:prSet>
      <dgm:spPr/>
    </dgm:pt>
    <dgm:pt modelId="{3B2E9CF9-F3AC-4C75-BA2C-9159B56F0DA1}" type="pres">
      <dgm:prSet presAssocID="{3EFBE442-82D0-4CA6-8132-D7357912706C}" presName="sp" presStyleCnt="0"/>
      <dgm:spPr/>
    </dgm:pt>
    <dgm:pt modelId="{8E5E5AA6-A6B8-448A-9D0F-20F8FCC5A0AA}" type="pres">
      <dgm:prSet presAssocID="{B15E4DFA-981F-4946-AD8E-DC82F69E6981}" presName="linNode" presStyleCnt="0"/>
      <dgm:spPr/>
    </dgm:pt>
    <dgm:pt modelId="{8132165F-B5C6-4BC4-BA57-D94778462EC2}" type="pres">
      <dgm:prSet presAssocID="{B15E4DFA-981F-4946-AD8E-DC82F69E6981}" presName="parentText" presStyleLbl="node1" presStyleIdx="3" presStyleCnt="5" custScaleX="57326">
        <dgm:presLayoutVars>
          <dgm:chMax val="1"/>
          <dgm:bulletEnabled val="1"/>
        </dgm:presLayoutVars>
      </dgm:prSet>
      <dgm:spPr/>
    </dgm:pt>
    <dgm:pt modelId="{CD3C347B-4A98-416D-9C44-6EDD46518846}" type="pres">
      <dgm:prSet presAssocID="{B15E4DFA-981F-4946-AD8E-DC82F69E6981}" presName="descendantText" presStyleLbl="alignAccFollowNode1" presStyleIdx="3" presStyleCnt="5" custScaleX="112942">
        <dgm:presLayoutVars>
          <dgm:bulletEnabled val="1"/>
        </dgm:presLayoutVars>
      </dgm:prSet>
      <dgm:spPr/>
    </dgm:pt>
    <dgm:pt modelId="{8DE0868D-1108-4644-8EB6-E9286BCFC0E1}" type="pres">
      <dgm:prSet presAssocID="{829BB8FF-7932-4473-8881-0FFC6F8DE2B9}" presName="sp" presStyleCnt="0"/>
      <dgm:spPr/>
    </dgm:pt>
    <dgm:pt modelId="{D02C7859-8B95-4931-A672-5FFB6B150566}" type="pres">
      <dgm:prSet presAssocID="{D38F68D9-F6B1-42CA-9435-868D97AA39B0}" presName="linNode" presStyleCnt="0"/>
      <dgm:spPr/>
    </dgm:pt>
    <dgm:pt modelId="{322237F7-BB31-441D-87B2-989B325A0F69}" type="pres">
      <dgm:prSet presAssocID="{D38F68D9-F6B1-42CA-9435-868D97AA39B0}" presName="parentText" presStyleLbl="node1" presStyleIdx="4" presStyleCnt="5" custScaleX="57326">
        <dgm:presLayoutVars>
          <dgm:chMax val="1"/>
          <dgm:bulletEnabled val="1"/>
        </dgm:presLayoutVars>
      </dgm:prSet>
      <dgm:spPr/>
    </dgm:pt>
    <dgm:pt modelId="{32F398B6-78CE-47AB-8220-8047FF526C7B}" type="pres">
      <dgm:prSet presAssocID="{D38F68D9-F6B1-42CA-9435-868D97AA39B0}" presName="descendantText" presStyleLbl="alignAccFollowNode1" presStyleIdx="4" presStyleCnt="5" custScaleX="112942">
        <dgm:presLayoutVars>
          <dgm:bulletEnabled val="1"/>
        </dgm:presLayoutVars>
      </dgm:prSet>
      <dgm:spPr/>
    </dgm:pt>
  </dgm:ptLst>
  <dgm:cxnLst>
    <dgm:cxn modelId="{1E52F617-990A-4688-899B-EF4C97EB3A11}" srcId="{9815CC72-8E07-46FF-875D-994B75C2C860}" destId="{D38F68D9-F6B1-42CA-9435-868D97AA39B0}" srcOrd="4" destOrd="0" parTransId="{49552FA1-DCE3-464E-9B00-1215C1952F75}" sibTransId="{BC1037C0-1F82-4C12-BB6C-F908244B651E}"/>
    <dgm:cxn modelId="{20E1DC27-A66E-49DB-A2F9-73908B8A46E1}" type="presOf" srcId="{31CA6F30-8EA8-4C4B-9279-21ACBECAF1B2}" destId="{CD3C347B-4A98-416D-9C44-6EDD46518846}" srcOrd="0" destOrd="0" presId="urn:microsoft.com/office/officeart/2005/8/layout/vList5"/>
    <dgm:cxn modelId="{68565E2C-8F9F-4FC7-8D4C-399B7D68DF80}" type="presOf" srcId="{EB6A6F47-CE0E-436B-BE0D-487BD7720F9C}" destId="{397D32C5-D3B9-42C5-85A1-5E36E74B2503}" srcOrd="0" destOrd="0" presId="urn:microsoft.com/office/officeart/2005/8/layout/vList5"/>
    <dgm:cxn modelId="{6A2E0E2F-581F-4CA3-8301-8497072BC061}" type="presOf" srcId="{E85BAB67-8A86-409B-A3BE-7B9ED5A47E75}" destId="{E7F4D242-64AC-4EDE-AE97-54A1B2AEB28C}" srcOrd="0" destOrd="0" presId="urn:microsoft.com/office/officeart/2005/8/layout/vList5"/>
    <dgm:cxn modelId="{3FCC613C-B5F0-454A-9A52-B1A568A9254B}" type="presOf" srcId="{9815CC72-8E07-46FF-875D-994B75C2C860}" destId="{38D53334-6DCE-49F5-B284-15E353563A7F}" srcOrd="0" destOrd="0" presId="urn:microsoft.com/office/officeart/2005/8/layout/vList5"/>
    <dgm:cxn modelId="{471D033E-2196-4C45-ACA8-733C64FA9432}" srcId="{9815CC72-8E07-46FF-875D-994B75C2C860}" destId="{00D08639-AD5F-473D-9240-A3216C237175}" srcOrd="2" destOrd="0" parTransId="{8DCAE7CD-5F2D-4AA8-BD01-65F4D2BEC3C6}" sibTransId="{3EFBE442-82D0-4CA6-8132-D7357912706C}"/>
    <dgm:cxn modelId="{FA49715B-2F69-4457-BE84-6B19621C3506}" type="presOf" srcId="{91E156F0-3D2E-47DC-A8CA-8C29A99F4F5E}" destId="{7FE949F2-FD14-4D1A-B34F-EE955FB259AC}" srcOrd="0" destOrd="0" presId="urn:microsoft.com/office/officeart/2005/8/layout/vList5"/>
    <dgm:cxn modelId="{4395215C-3E7B-4F9E-AB1D-51E3D2163ED9}" srcId="{9815CC72-8E07-46FF-875D-994B75C2C860}" destId="{36BE1BE0-AB4E-4862-B198-F50CA1BB9DE4}" srcOrd="0" destOrd="0" parTransId="{A2374DF3-639D-49BC-BA9A-EDCEA05D7FD3}" sibTransId="{D17DB4B1-07C1-4D8C-9EEF-B427B3ED064E}"/>
    <dgm:cxn modelId="{F4A26E60-D330-49E4-BD53-568B07BAC159}" srcId="{36BE1BE0-AB4E-4862-B198-F50CA1BB9DE4}" destId="{91E156F0-3D2E-47DC-A8CA-8C29A99F4F5E}" srcOrd="0" destOrd="0" parTransId="{D760E0F4-E35F-4B62-837A-96B29F8A4457}" sibTransId="{49A2AD1D-8DA4-4477-8E64-86DE484314B6}"/>
    <dgm:cxn modelId="{58B07668-303C-46CE-8ECF-4429D3DE5445}" type="presOf" srcId="{B15E4DFA-981F-4946-AD8E-DC82F69E6981}" destId="{8132165F-B5C6-4BC4-BA57-D94778462EC2}" srcOrd="0" destOrd="0" presId="urn:microsoft.com/office/officeart/2005/8/layout/vList5"/>
    <dgm:cxn modelId="{82B40F4C-77DD-4269-B4F4-A816B7DFB33C}" srcId="{9815CC72-8E07-46FF-875D-994B75C2C860}" destId="{1D50DED1-6D91-414F-A7E0-50CBC0EAB2D8}" srcOrd="1" destOrd="0" parTransId="{AADCD14D-EDF8-4719-988B-637C0C2E9555}" sibTransId="{B38AA6CB-0C86-4B3B-80AD-342E43328F14}"/>
    <dgm:cxn modelId="{2FB8336E-A4A3-4782-AF6E-AB9D79BF217B}" type="presOf" srcId="{1D50DED1-6D91-414F-A7E0-50CBC0EAB2D8}" destId="{6018D350-ECC5-4D7B-8627-922FCBC40D46}" srcOrd="0" destOrd="0" presId="urn:microsoft.com/office/officeart/2005/8/layout/vList5"/>
    <dgm:cxn modelId="{38274572-CCA2-4A86-8CEE-984659E976FA}" type="presOf" srcId="{D38F68D9-F6B1-42CA-9435-868D97AA39B0}" destId="{322237F7-BB31-441D-87B2-989B325A0F69}" srcOrd="0" destOrd="0" presId="urn:microsoft.com/office/officeart/2005/8/layout/vList5"/>
    <dgm:cxn modelId="{4687759B-D9BE-49FF-9B5B-9B7A2B10B7B6}" type="presOf" srcId="{67F27C06-BE2F-4404-A7D5-90F12BCE72B6}" destId="{32F398B6-78CE-47AB-8220-8047FF526C7B}" srcOrd="0" destOrd="0" presId="urn:microsoft.com/office/officeart/2005/8/layout/vList5"/>
    <dgm:cxn modelId="{208ABF9F-8157-4B86-AB60-A1E69BB71DB9}" type="presOf" srcId="{00D08639-AD5F-473D-9240-A3216C237175}" destId="{77FDFECE-C538-4769-ABD5-E6F1FEB0995B}" srcOrd="0" destOrd="0" presId="urn:microsoft.com/office/officeart/2005/8/layout/vList5"/>
    <dgm:cxn modelId="{415A89A5-EA41-41A4-BDED-3073CD503B8B}" srcId="{1D50DED1-6D91-414F-A7E0-50CBC0EAB2D8}" destId="{E85BAB67-8A86-409B-A3BE-7B9ED5A47E75}" srcOrd="0" destOrd="0" parTransId="{3D327805-C479-4D5C-BDBC-86067E456ABB}" sibTransId="{26D83EE8-93B4-4CD4-B65E-3DD519D6F658}"/>
    <dgm:cxn modelId="{993E75AE-8ECC-4209-9B35-E43F1E922671}" srcId="{9815CC72-8E07-46FF-875D-994B75C2C860}" destId="{B15E4DFA-981F-4946-AD8E-DC82F69E6981}" srcOrd="3" destOrd="0" parTransId="{16FB4C19-F901-4423-8522-17415239539F}" sibTransId="{829BB8FF-7932-4473-8881-0FFC6F8DE2B9}"/>
    <dgm:cxn modelId="{BD3E00BA-CCDD-41F1-B15C-E8D2C0886791}" srcId="{00D08639-AD5F-473D-9240-A3216C237175}" destId="{EB6A6F47-CE0E-436B-BE0D-487BD7720F9C}" srcOrd="0" destOrd="0" parTransId="{28381F5C-FBF5-4813-94C5-5FD3158F7D2A}" sibTransId="{F4ECABB8-D9E8-44EE-9A7D-AA02DED2898C}"/>
    <dgm:cxn modelId="{D9132ACC-F67B-46C9-8CDA-259D0D8F68D0}" type="presOf" srcId="{36BE1BE0-AB4E-4862-B198-F50CA1BB9DE4}" destId="{CE7364B8-4DEC-4401-890D-42C5B1312EB9}" srcOrd="0" destOrd="0" presId="urn:microsoft.com/office/officeart/2005/8/layout/vList5"/>
    <dgm:cxn modelId="{5EE8D8DB-4C5D-42BA-AB85-40A415835485}" srcId="{D38F68D9-F6B1-42CA-9435-868D97AA39B0}" destId="{67F27C06-BE2F-4404-A7D5-90F12BCE72B6}" srcOrd="0" destOrd="0" parTransId="{C1B7FB4D-2E9F-4F7B-83DA-4EBDDAD4B096}" sibTransId="{08AE852E-2FE3-45C5-B6FC-2B206E1F8169}"/>
    <dgm:cxn modelId="{F78941E3-1835-4F77-8076-6B8CA4546DF9}" srcId="{B15E4DFA-981F-4946-AD8E-DC82F69E6981}" destId="{31CA6F30-8EA8-4C4B-9279-21ACBECAF1B2}" srcOrd="0" destOrd="0" parTransId="{38CEB4E0-6E72-432D-9BC2-D3B443816B0D}" sibTransId="{541EAD77-1B11-41EC-BF10-F45467123573}"/>
    <dgm:cxn modelId="{FC369F2A-CAC4-4FF7-BCB4-45B8E117EA7D}" type="presParOf" srcId="{38D53334-6DCE-49F5-B284-15E353563A7F}" destId="{7FA8C79A-412A-4DCC-B229-76E9992BD97C}" srcOrd="0" destOrd="0" presId="urn:microsoft.com/office/officeart/2005/8/layout/vList5"/>
    <dgm:cxn modelId="{CDB355B1-94B7-4370-84CD-45899F6A3714}" type="presParOf" srcId="{7FA8C79A-412A-4DCC-B229-76E9992BD97C}" destId="{CE7364B8-4DEC-4401-890D-42C5B1312EB9}" srcOrd="0" destOrd="0" presId="urn:microsoft.com/office/officeart/2005/8/layout/vList5"/>
    <dgm:cxn modelId="{52C614C1-DAF5-4550-AD8B-58CFDE4F1039}" type="presParOf" srcId="{7FA8C79A-412A-4DCC-B229-76E9992BD97C}" destId="{7FE949F2-FD14-4D1A-B34F-EE955FB259AC}" srcOrd="1" destOrd="0" presId="urn:microsoft.com/office/officeart/2005/8/layout/vList5"/>
    <dgm:cxn modelId="{BDF68A28-4344-48B9-8598-9892A68EE5F7}" type="presParOf" srcId="{38D53334-6DCE-49F5-B284-15E353563A7F}" destId="{0614FEE8-45D1-42FD-8DF5-2E25FE40D12F}" srcOrd="1" destOrd="0" presId="urn:microsoft.com/office/officeart/2005/8/layout/vList5"/>
    <dgm:cxn modelId="{E4634DCF-9AF2-47C9-97AF-A726F4BEAD41}" type="presParOf" srcId="{38D53334-6DCE-49F5-B284-15E353563A7F}" destId="{0D95A6FE-BA13-43B3-A66F-8CC115B632B8}" srcOrd="2" destOrd="0" presId="urn:microsoft.com/office/officeart/2005/8/layout/vList5"/>
    <dgm:cxn modelId="{26D0C31E-777C-4EE3-8C19-8A0028B42B7F}" type="presParOf" srcId="{0D95A6FE-BA13-43B3-A66F-8CC115B632B8}" destId="{6018D350-ECC5-4D7B-8627-922FCBC40D46}" srcOrd="0" destOrd="0" presId="urn:microsoft.com/office/officeart/2005/8/layout/vList5"/>
    <dgm:cxn modelId="{05CB20B6-5493-4FEE-88BA-F3125FCC0C55}" type="presParOf" srcId="{0D95A6FE-BA13-43B3-A66F-8CC115B632B8}" destId="{E7F4D242-64AC-4EDE-AE97-54A1B2AEB28C}" srcOrd="1" destOrd="0" presId="urn:microsoft.com/office/officeart/2005/8/layout/vList5"/>
    <dgm:cxn modelId="{1491E3DD-994B-49C0-9D78-CD2E6BD7EE51}" type="presParOf" srcId="{38D53334-6DCE-49F5-B284-15E353563A7F}" destId="{E44597A5-92C5-4BE7-BB42-5E64708DD9E9}" srcOrd="3" destOrd="0" presId="urn:microsoft.com/office/officeart/2005/8/layout/vList5"/>
    <dgm:cxn modelId="{301F4333-22E4-4B3B-AA59-6FB33E7C732D}" type="presParOf" srcId="{38D53334-6DCE-49F5-B284-15E353563A7F}" destId="{6D6C920A-4340-40D2-B93A-D1868296F39A}" srcOrd="4" destOrd="0" presId="urn:microsoft.com/office/officeart/2005/8/layout/vList5"/>
    <dgm:cxn modelId="{F6B76689-96F7-4122-83DC-0C45DEE4D27F}" type="presParOf" srcId="{6D6C920A-4340-40D2-B93A-D1868296F39A}" destId="{77FDFECE-C538-4769-ABD5-E6F1FEB0995B}" srcOrd="0" destOrd="0" presId="urn:microsoft.com/office/officeart/2005/8/layout/vList5"/>
    <dgm:cxn modelId="{F95DDA76-AE75-4BE7-B429-154430B5A3D4}" type="presParOf" srcId="{6D6C920A-4340-40D2-B93A-D1868296F39A}" destId="{397D32C5-D3B9-42C5-85A1-5E36E74B2503}" srcOrd="1" destOrd="0" presId="urn:microsoft.com/office/officeart/2005/8/layout/vList5"/>
    <dgm:cxn modelId="{AE65C31B-3E44-40DF-B0A6-5EF2B2875031}" type="presParOf" srcId="{38D53334-6DCE-49F5-B284-15E353563A7F}" destId="{3B2E9CF9-F3AC-4C75-BA2C-9159B56F0DA1}" srcOrd="5" destOrd="0" presId="urn:microsoft.com/office/officeart/2005/8/layout/vList5"/>
    <dgm:cxn modelId="{D04A6A1C-9274-45BE-8B17-309E3EF81B5D}" type="presParOf" srcId="{38D53334-6DCE-49F5-B284-15E353563A7F}" destId="{8E5E5AA6-A6B8-448A-9D0F-20F8FCC5A0AA}" srcOrd="6" destOrd="0" presId="urn:microsoft.com/office/officeart/2005/8/layout/vList5"/>
    <dgm:cxn modelId="{94D21D6B-CD91-46C2-9C27-DB559D48C748}" type="presParOf" srcId="{8E5E5AA6-A6B8-448A-9D0F-20F8FCC5A0AA}" destId="{8132165F-B5C6-4BC4-BA57-D94778462EC2}" srcOrd="0" destOrd="0" presId="urn:microsoft.com/office/officeart/2005/8/layout/vList5"/>
    <dgm:cxn modelId="{3211D818-9F9C-40BD-9269-74A869D66947}" type="presParOf" srcId="{8E5E5AA6-A6B8-448A-9D0F-20F8FCC5A0AA}" destId="{CD3C347B-4A98-416D-9C44-6EDD46518846}" srcOrd="1" destOrd="0" presId="urn:microsoft.com/office/officeart/2005/8/layout/vList5"/>
    <dgm:cxn modelId="{8A3A343B-C211-4996-828E-E16612EEA9EF}" type="presParOf" srcId="{38D53334-6DCE-49F5-B284-15E353563A7F}" destId="{8DE0868D-1108-4644-8EB6-E9286BCFC0E1}" srcOrd="7" destOrd="0" presId="urn:microsoft.com/office/officeart/2005/8/layout/vList5"/>
    <dgm:cxn modelId="{5727E1C3-A783-4A6C-9805-043526B4D024}" type="presParOf" srcId="{38D53334-6DCE-49F5-B284-15E353563A7F}" destId="{D02C7859-8B95-4931-A672-5FFB6B150566}" srcOrd="8" destOrd="0" presId="urn:microsoft.com/office/officeart/2005/8/layout/vList5"/>
    <dgm:cxn modelId="{84FB4B05-86D3-492F-BA36-9CF4780ABE90}" type="presParOf" srcId="{D02C7859-8B95-4931-A672-5FFB6B150566}" destId="{322237F7-BB31-441D-87B2-989B325A0F69}" srcOrd="0" destOrd="0" presId="urn:microsoft.com/office/officeart/2005/8/layout/vList5"/>
    <dgm:cxn modelId="{15E89D8F-5466-4BDF-9F1B-DD7F9ADC92E2}" type="presParOf" srcId="{D02C7859-8B95-4931-A672-5FFB6B150566}" destId="{32F398B6-78CE-47AB-8220-8047FF526C7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2E8B12-F009-434C-A276-E4F97462DE13}">
      <dsp:nvSpPr>
        <dsp:cNvPr id="0" name=""/>
        <dsp:cNvSpPr/>
      </dsp:nvSpPr>
      <dsp:spPr>
        <a:xfrm>
          <a:off x="2777088" y="594714"/>
          <a:ext cx="4603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0390" y="45720"/>
              </a:lnTo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2995008" y="637979"/>
        <a:ext cx="24549" cy="4909"/>
      </dsp:txXfrm>
    </dsp:sp>
    <dsp:sp modelId="{31F85797-844F-4763-9BF3-95D381B9C748}">
      <dsp:nvSpPr>
        <dsp:cNvPr id="0" name=""/>
        <dsp:cNvSpPr/>
      </dsp:nvSpPr>
      <dsp:spPr>
        <a:xfrm>
          <a:off x="644149" y="12"/>
          <a:ext cx="2134739" cy="12808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Metabolitos secundarios</a:t>
          </a:r>
          <a:endParaRPr lang="es-EC" sz="1900" kern="1200" dirty="0"/>
        </a:p>
      </dsp:txBody>
      <dsp:txXfrm>
        <a:off x="644149" y="12"/>
        <a:ext cx="2134739" cy="1280843"/>
      </dsp:txXfrm>
    </dsp:sp>
    <dsp:sp modelId="{5280A9FF-2E66-43BF-8BE0-4ED5167298E7}">
      <dsp:nvSpPr>
        <dsp:cNvPr id="0" name=""/>
        <dsp:cNvSpPr/>
      </dsp:nvSpPr>
      <dsp:spPr>
        <a:xfrm>
          <a:off x="5402817" y="594714"/>
          <a:ext cx="4603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0390" y="45720"/>
              </a:lnTo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5620737" y="637979"/>
        <a:ext cx="24549" cy="4909"/>
      </dsp:txXfrm>
    </dsp:sp>
    <dsp:sp modelId="{852A77D2-4112-44F6-87C5-DFB57E8886C0}">
      <dsp:nvSpPr>
        <dsp:cNvPr id="0" name=""/>
        <dsp:cNvSpPr/>
      </dsp:nvSpPr>
      <dsp:spPr>
        <a:xfrm>
          <a:off x="3269878" y="12"/>
          <a:ext cx="2134739" cy="12808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cantidades masivas</a:t>
          </a:r>
          <a:endParaRPr lang="es-EC" sz="1900" kern="1200" dirty="0"/>
        </a:p>
      </dsp:txBody>
      <dsp:txXfrm>
        <a:off x="3269878" y="12"/>
        <a:ext cx="2134739" cy="1280843"/>
      </dsp:txXfrm>
    </dsp:sp>
    <dsp:sp modelId="{88270E65-5C72-4443-9C1D-3371DBA75C09}">
      <dsp:nvSpPr>
        <dsp:cNvPr id="0" name=""/>
        <dsp:cNvSpPr/>
      </dsp:nvSpPr>
      <dsp:spPr>
        <a:xfrm>
          <a:off x="1711518" y="1279056"/>
          <a:ext cx="5251458" cy="460390"/>
        </a:xfrm>
        <a:custGeom>
          <a:avLst/>
          <a:gdLst/>
          <a:ahLst/>
          <a:cxnLst/>
          <a:rect l="0" t="0" r="0" b="0"/>
          <a:pathLst>
            <a:path>
              <a:moveTo>
                <a:pt x="5251458" y="0"/>
              </a:moveTo>
              <a:lnTo>
                <a:pt x="5251458" y="247295"/>
              </a:lnTo>
              <a:lnTo>
                <a:pt x="0" y="247295"/>
              </a:lnTo>
              <a:lnTo>
                <a:pt x="0" y="460390"/>
              </a:lnTo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4205388" y="1506796"/>
        <a:ext cx="263718" cy="4909"/>
      </dsp:txXfrm>
    </dsp:sp>
    <dsp:sp modelId="{AF66CA1D-307F-481B-B612-67BA864FAF88}">
      <dsp:nvSpPr>
        <dsp:cNvPr id="0" name=""/>
        <dsp:cNvSpPr/>
      </dsp:nvSpPr>
      <dsp:spPr>
        <a:xfrm>
          <a:off x="5895607" y="12"/>
          <a:ext cx="2134739" cy="1280843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900" kern="1200" dirty="0"/>
        </a:p>
      </dsp:txBody>
      <dsp:txXfrm>
        <a:off x="5895607" y="12"/>
        <a:ext cx="2134739" cy="1280843"/>
      </dsp:txXfrm>
    </dsp:sp>
    <dsp:sp modelId="{8D7B8448-4583-4A1D-963A-3A9A32A38849}">
      <dsp:nvSpPr>
        <dsp:cNvPr id="0" name=""/>
        <dsp:cNvSpPr/>
      </dsp:nvSpPr>
      <dsp:spPr>
        <a:xfrm>
          <a:off x="2777088" y="2366548"/>
          <a:ext cx="4603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0390" y="45720"/>
              </a:lnTo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2995008" y="2409813"/>
        <a:ext cx="24549" cy="4909"/>
      </dsp:txXfrm>
    </dsp:sp>
    <dsp:sp modelId="{7B7316E6-D903-453E-9971-3F67B17F53A3}">
      <dsp:nvSpPr>
        <dsp:cNvPr id="0" name=""/>
        <dsp:cNvSpPr/>
      </dsp:nvSpPr>
      <dsp:spPr>
        <a:xfrm>
          <a:off x="644149" y="1771846"/>
          <a:ext cx="2134739" cy="12808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Las plantas</a:t>
          </a:r>
          <a:endParaRPr lang="es-EC" sz="1900" kern="1200" dirty="0"/>
        </a:p>
      </dsp:txBody>
      <dsp:txXfrm>
        <a:off x="644149" y="1771846"/>
        <a:ext cx="2134739" cy="1280843"/>
      </dsp:txXfrm>
    </dsp:sp>
    <dsp:sp modelId="{BA7CDAA7-3723-4C4F-9248-43DBE608F928}">
      <dsp:nvSpPr>
        <dsp:cNvPr id="0" name=""/>
        <dsp:cNvSpPr/>
      </dsp:nvSpPr>
      <dsp:spPr>
        <a:xfrm>
          <a:off x="5402817" y="2366548"/>
          <a:ext cx="4603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0390" y="45720"/>
              </a:lnTo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5620737" y="2409813"/>
        <a:ext cx="24549" cy="4909"/>
      </dsp:txXfrm>
    </dsp:sp>
    <dsp:sp modelId="{788E4D56-6250-48FC-9C7B-49108CD30A3B}">
      <dsp:nvSpPr>
        <dsp:cNvPr id="0" name=""/>
        <dsp:cNvSpPr/>
      </dsp:nvSpPr>
      <dsp:spPr>
        <a:xfrm>
          <a:off x="3269878" y="1771846"/>
          <a:ext cx="2134739" cy="12808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geográficamente remotas</a:t>
          </a:r>
          <a:endParaRPr lang="es-EC" sz="1900" kern="1200" dirty="0"/>
        </a:p>
      </dsp:txBody>
      <dsp:txXfrm>
        <a:off x="3269878" y="1771846"/>
        <a:ext cx="2134739" cy="1280843"/>
      </dsp:txXfrm>
    </dsp:sp>
    <dsp:sp modelId="{CA039795-25A3-4B5D-B07C-C4025842CC25}">
      <dsp:nvSpPr>
        <dsp:cNvPr id="0" name=""/>
        <dsp:cNvSpPr/>
      </dsp:nvSpPr>
      <dsp:spPr>
        <a:xfrm>
          <a:off x="1711518" y="3050889"/>
          <a:ext cx="5251458" cy="460390"/>
        </a:xfrm>
        <a:custGeom>
          <a:avLst/>
          <a:gdLst/>
          <a:ahLst/>
          <a:cxnLst/>
          <a:rect l="0" t="0" r="0" b="0"/>
          <a:pathLst>
            <a:path>
              <a:moveTo>
                <a:pt x="5251458" y="0"/>
              </a:moveTo>
              <a:lnTo>
                <a:pt x="5251458" y="247295"/>
              </a:lnTo>
              <a:lnTo>
                <a:pt x="0" y="247295"/>
              </a:lnTo>
              <a:lnTo>
                <a:pt x="0" y="460390"/>
              </a:lnTo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4205388" y="3278629"/>
        <a:ext cx="263718" cy="4909"/>
      </dsp:txXfrm>
    </dsp:sp>
    <dsp:sp modelId="{40A2A68B-47A8-4762-B575-FE27765E3EA1}">
      <dsp:nvSpPr>
        <dsp:cNvPr id="0" name=""/>
        <dsp:cNvSpPr/>
      </dsp:nvSpPr>
      <dsp:spPr>
        <a:xfrm>
          <a:off x="5895607" y="1771846"/>
          <a:ext cx="2134739" cy="1280843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900" kern="1200" dirty="0"/>
        </a:p>
      </dsp:txBody>
      <dsp:txXfrm>
        <a:off x="5895607" y="1771846"/>
        <a:ext cx="2134739" cy="1280843"/>
      </dsp:txXfrm>
    </dsp:sp>
    <dsp:sp modelId="{46EFB0B6-8C97-45FF-A7A7-8C000C7AF396}">
      <dsp:nvSpPr>
        <dsp:cNvPr id="0" name=""/>
        <dsp:cNvSpPr/>
      </dsp:nvSpPr>
      <dsp:spPr>
        <a:xfrm>
          <a:off x="2777088" y="4138381"/>
          <a:ext cx="4603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0390" y="45720"/>
              </a:lnTo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2995008" y="4181646"/>
        <a:ext cx="24549" cy="4909"/>
      </dsp:txXfrm>
    </dsp:sp>
    <dsp:sp modelId="{3CB24865-9B10-4143-B9DC-1414D2090F4D}">
      <dsp:nvSpPr>
        <dsp:cNvPr id="0" name=""/>
        <dsp:cNvSpPr/>
      </dsp:nvSpPr>
      <dsp:spPr>
        <a:xfrm>
          <a:off x="644149" y="3543679"/>
          <a:ext cx="2134739" cy="12808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Largos periodos de cultivo</a:t>
          </a:r>
        </a:p>
      </dsp:txBody>
      <dsp:txXfrm>
        <a:off x="644149" y="3543679"/>
        <a:ext cx="2134739" cy="1280843"/>
      </dsp:txXfrm>
    </dsp:sp>
    <dsp:sp modelId="{9DBC3FD7-E9D8-485A-B861-522BFCC14B7E}">
      <dsp:nvSpPr>
        <dsp:cNvPr id="0" name=""/>
        <dsp:cNvSpPr/>
      </dsp:nvSpPr>
      <dsp:spPr>
        <a:xfrm>
          <a:off x="5402817" y="4138381"/>
          <a:ext cx="4603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0390" y="45720"/>
              </a:lnTo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5620737" y="4181646"/>
        <a:ext cx="24549" cy="4909"/>
      </dsp:txXfrm>
    </dsp:sp>
    <dsp:sp modelId="{32806448-C485-466C-9242-0DC92821FEBD}">
      <dsp:nvSpPr>
        <dsp:cNvPr id="0" name=""/>
        <dsp:cNvSpPr/>
      </dsp:nvSpPr>
      <dsp:spPr>
        <a:xfrm>
          <a:off x="3269878" y="3543679"/>
          <a:ext cx="2134739" cy="12808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Fármacos costosos. </a:t>
          </a:r>
          <a:endParaRPr lang="es-EC" sz="1900" kern="1200" dirty="0"/>
        </a:p>
      </dsp:txBody>
      <dsp:txXfrm>
        <a:off x="3269878" y="3543679"/>
        <a:ext cx="2134739" cy="1280843"/>
      </dsp:txXfrm>
    </dsp:sp>
    <dsp:sp modelId="{C361876A-047C-4BCF-930A-959D179E7619}">
      <dsp:nvSpPr>
        <dsp:cNvPr id="0" name=""/>
        <dsp:cNvSpPr/>
      </dsp:nvSpPr>
      <dsp:spPr>
        <a:xfrm>
          <a:off x="5895607" y="3543679"/>
          <a:ext cx="2134739" cy="1280843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900" kern="1200" dirty="0"/>
        </a:p>
      </dsp:txBody>
      <dsp:txXfrm>
        <a:off x="5895607" y="3543679"/>
        <a:ext cx="2134739" cy="128084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08BAF1-9D41-40B3-A508-E786DECDD7C7}">
      <dsp:nvSpPr>
        <dsp:cNvPr id="0" name=""/>
        <dsp:cNvSpPr/>
      </dsp:nvSpPr>
      <dsp:spPr>
        <a:xfrm>
          <a:off x="3677001" y="1703980"/>
          <a:ext cx="211135" cy="26462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6233"/>
              </a:lnTo>
              <a:lnTo>
                <a:pt x="211135" y="2646233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9B0600-4F20-46C4-B5FD-06773381E458}">
      <dsp:nvSpPr>
        <dsp:cNvPr id="0" name=""/>
        <dsp:cNvSpPr/>
      </dsp:nvSpPr>
      <dsp:spPr>
        <a:xfrm>
          <a:off x="3677001" y="1703980"/>
          <a:ext cx="211135" cy="16468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6857"/>
              </a:lnTo>
              <a:lnTo>
                <a:pt x="211135" y="1646857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B1FF0-9428-4E9E-AE42-0F07BE3DBB7D}">
      <dsp:nvSpPr>
        <dsp:cNvPr id="0" name=""/>
        <dsp:cNvSpPr/>
      </dsp:nvSpPr>
      <dsp:spPr>
        <a:xfrm>
          <a:off x="3677001" y="1703980"/>
          <a:ext cx="211135" cy="647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7482"/>
              </a:lnTo>
              <a:lnTo>
                <a:pt x="211135" y="647482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8F7136-CC4A-4408-A07B-CEEADCDB1E72}">
      <dsp:nvSpPr>
        <dsp:cNvPr id="0" name=""/>
        <dsp:cNvSpPr/>
      </dsp:nvSpPr>
      <dsp:spPr>
        <a:xfrm>
          <a:off x="3388449" y="704605"/>
          <a:ext cx="851580" cy="2955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794"/>
              </a:lnTo>
              <a:lnTo>
                <a:pt x="851580" y="147794"/>
              </a:lnTo>
              <a:lnTo>
                <a:pt x="851580" y="295589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B2560D-23F5-4572-B8B7-481BB6D583E6}">
      <dsp:nvSpPr>
        <dsp:cNvPr id="0" name=""/>
        <dsp:cNvSpPr/>
      </dsp:nvSpPr>
      <dsp:spPr>
        <a:xfrm>
          <a:off x="1973840" y="1703980"/>
          <a:ext cx="211135" cy="26462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6233"/>
              </a:lnTo>
              <a:lnTo>
                <a:pt x="211135" y="2646233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866081-612E-4946-AFEE-D4F8EFC02ACE}">
      <dsp:nvSpPr>
        <dsp:cNvPr id="0" name=""/>
        <dsp:cNvSpPr/>
      </dsp:nvSpPr>
      <dsp:spPr>
        <a:xfrm>
          <a:off x="1973840" y="1703980"/>
          <a:ext cx="211135" cy="16468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6857"/>
              </a:lnTo>
              <a:lnTo>
                <a:pt x="211135" y="1646857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71DCD6-36D2-4109-A28C-45ABE6FFCCBE}">
      <dsp:nvSpPr>
        <dsp:cNvPr id="0" name=""/>
        <dsp:cNvSpPr/>
      </dsp:nvSpPr>
      <dsp:spPr>
        <a:xfrm>
          <a:off x="1973840" y="1703980"/>
          <a:ext cx="211135" cy="647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7482"/>
              </a:lnTo>
              <a:lnTo>
                <a:pt x="211135" y="647482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B8B193-5CAF-4478-826B-6544893A0858}">
      <dsp:nvSpPr>
        <dsp:cNvPr id="0" name=""/>
        <dsp:cNvSpPr/>
      </dsp:nvSpPr>
      <dsp:spPr>
        <a:xfrm>
          <a:off x="2536869" y="704605"/>
          <a:ext cx="851580" cy="295589"/>
        </a:xfrm>
        <a:custGeom>
          <a:avLst/>
          <a:gdLst/>
          <a:ahLst/>
          <a:cxnLst/>
          <a:rect l="0" t="0" r="0" b="0"/>
          <a:pathLst>
            <a:path>
              <a:moveTo>
                <a:pt x="851580" y="0"/>
              </a:moveTo>
              <a:lnTo>
                <a:pt x="851580" y="147794"/>
              </a:lnTo>
              <a:lnTo>
                <a:pt x="0" y="147794"/>
              </a:lnTo>
              <a:lnTo>
                <a:pt x="0" y="295589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5B7446-7882-466A-80FA-9C209338B013}">
      <dsp:nvSpPr>
        <dsp:cNvPr id="0" name=""/>
        <dsp:cNvSpPr/>
      </dsp:nvSpPr>
      <dsp:spPr>
        <a:xfrm>
          <a:off x="2684664" y="819"/>
          <a:ext cx="1407570" cy="703785"/>
        </a:xfrm>
        <a:prstGeom prst="rect">
          <a:avLst/>
        </a:prstGeom>
        <a:solidFill>
          <a:srgbClr val="C5FFD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An</a:t>
          </a:r>
          <a:r>
            <a:rPr lang="es-EC" sz="1600" b="1" kern="1200" dirty="0" err="1"/>
            <a:t>álisis</a:t>
          </a:r>
          <a:r>
            <a:rPr lang="es-EC" sz="1600" b="1" kern="1200" dirty="0"/>
            <a:t> </a:t>
          </a:r>
          <a:r>
            <a:rPr lang="es-EC" sz="1600" b="1" kern="1200" dirty="0" err="1"/>
            <a:t>Fitoquímico</a:t>
          </a:r>
          <a:endParaRPr lang="es-EC" sz="1600" b="1" kern="1200" dirty="0"/>
        </a:p>
      </dsp:txBody>
      <dsp:txXfrm>
        <a:off x="2684664" y="819"/>
        <a:ext cx="1407570" cy="703785"/>
      </dsp:txXfrm>
    </dsp:sp>
    <dsp:sp modelId="{94C7AE00-52D8-4103-A574-C33EB145768C}">
      <dsp:nvSpPr>
        <dsp:cNvPr id="0" name=""/>
        <dsp:cNvSpPr/>
      </dsp:nvSpPr>
      <dsp:spPr>
        <a:xfrm>
          <a:off x="1833083" y="1000194"/>
          <a:ext cx="1407570" cy="703785"/>
        </a:xfrm>
        <a:prstGeom prst="rect">
          <a:avLst/>
        </a:prstGeom>
        <a:solidFill>
          <a:srgbClr val="C5FFD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Pruebas cualitativas</a:t>
          </a:r>
        </a:p>
      </dsp:txBody>
      <dsp:txXfrm>
        <a:off x="1833083" y="1000194"/>
        <a:ext cx="1407570" cy="703785"/>
      </dsp:txXfrm>
    </dsp:sp>
    <dsp:sp modelId="{BDE539B9-DDC0-4D32-8AC2-7E89ADBE7812}">
      <dsp:nvSpPr>
        <dsp:cNvPr id="0" name=""/>
        <dsp:cNvSpPr/>
      </dsp:nvSpPr>
      <dsp:spPr>
        <a:xfrm>
          <a:off x="2184976" y="1999570"/>
          <a:ext cx="1407570" cy="703785"/>
        </a:xfrm>
        <a:prstGeom prst="rect">
          <a:avLst/>
        </a:prstGeom>
        <a:solidFill>
          <a:srgbClr val="C5FFD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Fenoles, flavonoides</a:t>
          </a:r>
        </a:p>
      </dsp:txBody>
      <dsp:txXfrm>
        <a:off x="2184976" y="1999570"/>
        <a:ext cx="1407570" cy="703785"/>
      </dsp:txXfrm>
    </dsp:sp>
    <dsp:sp modelId="{61F062AB-8802-4105-B516-7D1F360E836C}">
      <dsp:nvSpPr>
        <dsp:cNvPr id="0" name=""/>
        <dsp:cNvSpPr/>
      </dsp:nvSpPr>
      <dsp:spPr>
        <a:xfrm>
          <a:off x="2184976" y="2998945"/>
          <a:ext cx="1407570" cy="703785"/>
        </a:xfrm>
        <a:prstGeom prst="rect">
          <a:avLst/>
        </a:prstGeom>
        <a:solidFill>
          <a:srgbClr val="C5FFD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Carbohidratos, alcaloides</a:t>
          </a:r>
        </a:p>
      </dsp:txBody>
      <dsp:txXfrm>
        <a:off x="2184976" y="2998945"/>
        <a:ext cx="1407570" cy="703785"/>
      </dsp:txXfrm>
    </dsp:sp>
    <dsp:sp modelId="{DA7ECF84-BFC9-4502-9300-9AA8372D6763}">
      <dsp:nvSpPr>
        <dsp:cNvPr id="0" name=""/>
        <dsp:cNvSpPr/>
      </dsp:nvSpPr>
      <dsp:spPr>
        <a:xfrm>
          <a:off x="2184976" y="3998320"/>
          <a:ext cx="1407570" cy="703785"/>
        </a:xfrm>
        <a:prstGeom prst="rect">
          <a:avLst/>
        </a:prstGeom>
        <a:solidFill>
          <a:srgbClr val="C5FFD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 err="1"/>
            <a:t>Terpenoides</a:t>
          </a:r>
          <a:r>
            <a:rPr lang="es-EC" sz="1600" kern="1200" dirty="0"/>
            <a:t>  y esteroides </a:t>
          </a:r>
        </a:p>
      </dsp:txBody>
      <dsp:txXfrm>
        <a:off x="2184976" y="3998320"/>
        <a:ext cx="1407570" cy="703785"/>
      </dsp:txXfrm>
    </dsp:sp>
    <dsp:sp modelId="{73503D58-5207-427F-BAA7-C8A66526FEF6}">
      <dsp:nvSpPr>
        <dsp:cNvPr id="0" name=""/>
        <dsp:cNvSpPr/>
      </dsp:nvSpPr>
      <dsp:spPr>
        <a:xfrm>
          <a:off x="3536244" y="1000194"/>
          <a:ext cx="1407570" cy="703785"/>
        </a:xfrm>
        <a:prstGeom prst="rect">
          <a:avLst/>
        </a:prstGeom>
        <a:solidFill>
          <a:srgbClr val="C5FFD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Pruebas cuantitativas </a:t>
          </a:r>
        </a:p>
      </dsp:txBody>
      <dsp:txXfrm>
        <a:off x="3536244" y="1000194"/>
        <a:ext cx="1407570" cy="703785"/>
      </dsp:txXfrm>
    </dsp:sp>
    <dsp:sp modelId="{E58FA3E3-AC9D-4DBE-9D4F-F097CE2199EF}">
      <dsp:nvSpPr>
        <dsp:cNvPr id="0" name=""/>
        <dsp:cNvSpPr/>
      </dsp:nvSpPr>
      <dsp:spPr>
        <a:xfrm>
          <a:off x="3888137" y="1999570"/>
          <a:ext cx="1407570" cy="703785"/>
        </a:xfrm>
        <a:prstGeom prst="rect">
          <a:avLst/>
        </a:prstGeom>
        <a:solidFill>
          <a:srgbClr val="C5FFD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Fenoles</a:t>
          </a:r>
        </a:p>
      </dsp:txBody>
      <dsp:txXfrm>
        <a:off x="3888137" y="1999570"/>
        <a:ext cx="1407570" cy="703785"/>
      </dsp:txXfrm>
    </dsp:sp>
    <dsp:sp modelId="{BA4FC1FE-5C50-4698-8079-6AA2543845C0}">
      <dsp:nvSpPr>
        <dsp:cNvPr id="0" name=""/>
        <dsp:cNvSpPr/>
      </dsp:nvSpPr>
      <dsp:spPr>
        <a:xfrm>
          <a:off x="3888137" y="2998945"/>
          <a:ext cx="1407570" cy="703785"/>
        </a:xfrm>
        <a:prstGeom prst="rect">
          <a:avLst/>
        </a:prstGeom>
        <a:solidFill>
          <a:srgbClr val="C5FFD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Actividad antioxidante</a:t>
          </a:r>
        </a:p>
      </dsp:txBody>
      <dsp:txXfrm>
        <a:off x="3888137" y="2998945"/>
        <a:ext cx="1407570" cy="703785"/>
      </dsp:txXfrm>
    </dsp:sp>
    <dsp:sp modelId="{643112FE-7E48-43A1-80AC-F25CBD21383D}">
      <dsp:nvSpPr>
        <dsp:cNvPr id="0" name=""/>
        <dsp:cNvSpPr/>
      </dsp:nvSpPr>
      <dsp:spPr>
        <a:xfrm>
          <a:off x="3888137" y="3998320"/>
          <a:ext cx="1407570" cy="703785"/>
        </a:xfrm>
        <a:prstGeom prst="rect">
          <a:avLst/>
        </a:prstGeom>
        <a:solidFill>
          <a:srgbClr val="C5FFD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Azúcares reductores</a:t>
          </a:r>
          <a:endParaRPr lang="es-EC" sz="1600" b="0" kern="1200" dirty="0"/>
        </a:p>
      </dsp:txBody>
      <dsp:txXfrm>
        <a:off x="3888137" y="3998320"/>
        <a:ext cx="1407570" cy="70378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ECE6A0-E8BE-4321-B08A-0189FEB73349}">
      <dsp:nvSpPr>
        <dsp:cNvPr id="0" name=""/>
        <dsp:cNvSpPr/>
      </dsp:nvSpPr>
      <dsp:spPr>
        <a:xfrm>
          <a:off x="4325" y="0"/>
          <a:ext cx="1341024" cy="6416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6-BAP</a:t>
          </a:r>
        </a:p>
      </dsp:txBody>
      <dsp:txXfrm>
        <a:off x="23118" y="18793"/>
        <a:ext cx="1303438" cy="604054"/>
      </dsp:txXfrm>
    </dsp:sp>
    <dsp:sp modelId="{0E81484A-8CC7-4C1F-8A3C-A0D45CA20BA7}">
      <dsp:nvSpPr>
        <dsp:cNvPr id="0" name=""/>
        <dsp:cNvSpPr/>
      </dsp:nvSpPr>
      <dsp:spPr>
        <a:xfrm>
          <a:off x="1479453" y="154532"/>
          <a:ext cx="284297" cy="332574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900" kern="1200"/>
        </a:p>
      </dsp:txBody>
      <dsp:txXfrm>
        <a:off x="1479453" y="221047"/>
        <a:ext cx="199008" cy="199544"/>
      </dsp:txXfrm>
    </dsp:sp>
    <dsp:sp modelId="{40C47825-A072-4196-9273-7DACEA15CC8F}">
      <dsp:nvSpPr>
        <dsp:cNvPr id="0" name=""/>
        <dsp:cNvSpPr/>
      </dsp:nvSpPr>
      <dsp:spPr>
        <a:xfrm>
          <a:off x="1881760" y="0"/>
          <a:ext cx="1341024" cy="6416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especie en estudio</a:t>
          </a:r>
        </a:p>
      </dsp:txBody>
      <dsp:txXfrm>
        <a:off x="1900553" y="18793"/>
        <a:ext cx="1303438" cy="604054"/>
      </dsp:txXfrm>
    </dsp:sp>
    <dsp:sp modelId="{E5558602-D811-4037-A6E6-7DD864ACFC1F}">
      <dsp:nvSpPr>
        <dsp:cNvPr id="0" name=""/>
        <dsp:cNvSpPr/>
      </dsp:nvSpPr>
      <dsp:spPr>
        <a:xfrm>
          <a:off x="3356888" y="154532"/>
          <a:ext cx="284297" cy="332574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900" kern="1200"/>
        </a:p>
      </dsp:txBody>
      <dsp:txXfrm>
        <a:off x="3356888" y="221047"/>
        <a:ext cx="199008" cy="199544"/>
      </dsp:txXfrm>
    </dsp:sp>
    <dsp:sp modelId="{DC4E64F8-37C1-4AC9-88B3-993684ABC92D}">
      <dsp:nvSpPr>
        <dsp:cNvPr id="0" name=""/>
        <dsp:cNvSpPr/>
      </dsp:nvSpPr>
      <dsp:spPr>
        <a:xfrm>
          <a:off x="3759195" y="0"/>
          <a:ext cx="1341024" cy="6416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Constitución genética de la planta</a:t>
          </a:r>
        </a:p>
      </dsp:txBody>
      <dsp:txXfrm>
        <a:off x="3777988" y="18793"/>
        <a:ext cx="1303438" cy="604054"/>
      </dsp:txXfrm>
    </dsp:sp>
    <dsp:sp modelId="{CF11DB5D-8A60-44C7-9C81-600894BB2ED6}">
      <dsp:nvSpPr>
        <dsp:cNvPr id="0" name=""/>
        <dsp:cNvSpPr/>
      </dsp:nvSpPr>
      <dsp:spPr>
        <a:xfrm>
          <a:off x="5234322" y="154532"/>
          <a:ext cx="284297" cy="332574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900" kern="1200"/>
        </a:p>
      </dsp:txBody>
      <dsp:txXfrm>
        <a:off x="5234322" y="221047"/>
        <a:ext cx="199008" cy="199544"/>
      </dsp:txXfrm>
    </dsp:sp>
    <dsp:sp modelId="{1B65B7E5-D150-4607-B549-87F83F2A6851}">
      <dsp:nvSpPr>
        <dsp:cNvPr id="0" name=""/>
        <dsp:cNvSpPr/>
      </dsp:nvSpPr>
      <dsp:spPr>
        <a:xfrm>
          <a:off x="5636630" y="0"/>
          <a:ext cx="1341024" cy="6416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Edad de la planta madre</a:t>
          </a:r>
        </a:p>
      </dsp:txBody>
      <dsp:txXfrm>
        <a:off x="5655423" y="18793"/>
        <a:ext cx="1303438" cy="604054"/>
      </dsp:txXfrm>
    </dsp:sp>
    <dsp:sp modelId="{60418755-9F19-406B-8F7D-29EED5C78418}">
      <dsp:nvSpPr>
        <dsp:cNvPr id="0" name=""/>
        <dsp:cNvSpPr/>
      </dsp:nvSpPr>
      <dsp:spPr>
        <a:xfrm>
          <a:off x="7111757" y="154532"/>
          <a:ext cx="284297" cy="332574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900" kern="1200"/>
        </a:p>
      </dsp:txBody>
      <dsp:txXfrm>
        <a:off x="7111757" y="221047"/>
        <a:ext cx="199008" cy="199544"/>
      </dsp:txXfrm>
    </dsp:sp>
    <dsp:sp modelId="{577ADFF4-FED7-427F-8DBC-8EFF35722158}">
      <dsp:nvSpPr>
        <dsp:cNvPr id="0" name=""/>
        <dsp:cNvSpPr/>
      </dsp:nvSpPr>
      <dsp:spPr>
        <a:xfrm>
          <a:off x="7514065" y="0"/>
          <a:ext cx="1341024" cy="6416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Condiciones del medio </a:t>
          </a:r>
        </a:p>
      </dsp:txBody>
      <dsp:txXfrm>
        <a:off x="7532858" y="18793"/>
        <a:ext cx="1303438" cy="60405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0CCED2-2232-4A06-B37C-ECFC543B8169}">
      <dsp:nvSpPr>
        <dsp:cNvPr id="0" name=""/>
        <dsp:cNvSpPr/>
      </dsp:nvSpPr>
      <dsp:spPr>
        <a:xfrm>
          <a:off x="7696" y="0"/>
          <a:ext cx="2300298" cy="6402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effectLst/>
              <a:latin typeface="+mn-lt"/>
              <a:ea typeface="+mn-ea"/>
              <a:cs typeface="+mn-cs"/>
            </a:rPr>
            <a:t>Células indiferenciadas (callos)</a:t>
          </a:r>
          <a:endParaRPr lang="en-US" sz="1400" kern="1200" dirty="0"/>
        </a:p>
      </dsp:txBody>
      <dsp:txXfrm>
        <a:off x="26449" y="18753"/>
        <a:ext cx="2262792" cy="602760"/>
      </dsp:txXfrm>
    </dsp:sp>
    <dsp:sp modelId="{B01C5255-6861-422A-AD24-B0ADCF46FF0C}">
      <dsp:nvSpPr>
        <dsp:cNvPr id="0" name=""/>
        <dsp:cNvSpPr/>
      </dsp:nvSpPr>
      <dsp:spPr>
        <a:xfrm>
          <a:off x="2538024" y="34896"/>
          <a:ext cx="487663" cy="5704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538024" y="148991"/>
        <a:ext cx="341364" cy="342283"/>
      </dsp:txXfrm>
    </dsp:sp>
    <dsp:sp modelId="{063BCB75-E612-4D38-8488-96C7DFC93B4D}">
      <dsp:nvSpPr>
        <dsp:cNvPr id="0" name=""/>
        <dsp:cNvSpPr/>
      </dsp:nvSpPr>
      <dsp:spPr>
        <a:xfrm>
          <a:off x="3228113" y="0"/>
          <a:ext cx="2300298" cy="6402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effectLst/>
              <a:latin typeface="+mn-lt"/>
              <a:ea typeface="+mn-ea"/>
              <a:cs typeface="+mn-cs"/>
            </a:rPr>
            <a:t>Producción de metabolitos secundarios,</a:t>
          </a:r>
          <a:endParaRPr lang="en-US" sz="1400" kern="1200" dirty="0"/>
        </a:p>
      </dsp:txBody>
      <dsp:txXfrm>
        <a:off x="3246866" y="18753"/>
        <a:ext cx="2262792" cy="602760"/>
      </dsp:txXfrm>
    </dsp:sp>
    <dsp:sp modelId="{0C535FBD-C5FA-4DA5-8B4F-3579A4F2776E}">
      <dsp:nvSpPr>
        <dsp:cNvPr id="0" name=""/>
        <dsp:cNvSpPr/>
      </dsp:nvSpPr>
      <dsp:spPr>
        <a:xfrm>
          <a:off x="5758442" y="34896"/>
          <a:ext cx="487663" cy="57047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5758442" y="148991"/>
        <a:ext cx="341364" cy="342283"/>
      </dsp:txXfrm>
    </dsp:sp>
    <dsp:sp modelId="{C07651A0-25F8-4790-BBD1-9B8B06407DAC}">
      <dsp:nvSpPr>
        <dsp:cNvPr id="0" name=""/>
        <dsp:cNvSpPr/>
      </dsp:nvSpPr>
      <dsp:spPr>
        <a:xfrm>
          <a:off x="6448531" y="0"/>
          <a:ext cx="2300298" cy="6402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>
              <a:effectLst/>
              <a:latin typeface="+mn-lt"/>
              <a:ea typeface="+mn-ea"/>
              <a:cs typeface="+mn-cs"/>
            </a:rPr>
            <a:t>Realizar estudios fisiológicos y bioquímicos. </a:t>
          </a:r>
          <a:endParaRPr lang="en-US" sz="1400" kern="1200" dirty="0"/>
        </a:p>
      </dsp:txBody>
      <dsp:txXfrm>
        <a:off x="6467284" y="18753"/>
        <a:ext cx="2262792" cy="60276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145240-ADEF-4E25-B9A8-61F84C3AFE0D}">
      <dsp:nvSpPr>
        <dsp:cNvPr id="0" name=""/>
        <dsp:cNvSpPr/>
      </dsp:nvSpPr>
      <dsp:spPr>
        <a:xfrm>
          <a:off x="4250" y="0"/>
          <a:ext cx="1317561" cy="5749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 err="1"/>
            <a:t>Fenolización</a:t>
          </a:r>
          <a:endParaRPr lang="es-EC" sz="1100" kern="1200" dirty="0"/>
        </a:p>
      </dsp:txBody>
      <dsp:txXfrm>
        <a:off x="21090" y="16840"/>
        <a:ext cx="1283881" cy="541280"/>
      </dsp:txXfrm>
    </dsp:sp>
    <dsp:sp modelId="{D20B6D4E-42AC-45C5-9618-13E030FD7493}">
      <dsp:nvSpPr>
        <dsp:cNvPr id="0" name=""/>
        <dsp:cNvSpPr/>
      </dsp:nvSpPr>
      <dsp:spPr>
        <a:xfrm>
          <a:off x="1453567" y="124102"/>
          <a:ext cx="279323" cy="32675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900" kern="1200"/>
        </a:p>
      </dsp:txBody>
      <dsp:txXfrm>
        <a:off x="1453567" y="189453"/>
        <a:ext cx="195526" cy="196053"/>
      </dsp:txXfrm>
    </dsp:sp>
    <dsp:sp modelId="{92C44C12-D56B-48DD-B8DF-44EB11A20AB6}">
      <dsp:nvSpPr>
        <dsp:cNvPr id="0" name=""/>
        <dsp:cNvSpPr/>
      </dsp:nvSpPr>
      <dsp:spPr>
        <a:xfrm>
          <a:off x="1848836" y="0"/>
          <a:ext cx="1317561" cy="5749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/>
            <a:t>enzima </a:t>
          </a:r>
          <a:r>
            <a:rPr lang="es-EC" sz="1100" kern="1200" dirty="0" err="1"/>
            <a:t>polifenol</a:t>
          </a:r>
          <a:r>
            <a:rPr lang="es-EC" sz="1100" kern="1200" dirty="0"/>
            <a:t> oxidasa (PPO)</a:t>
          </a:r>
        </a:p>
      </dsp:txBody>
      <dsp:txXfrm>
        <a:off x="1865676" y="16840"/>
        <a:ext cx="1283881" cy="541280"/>
      </dsp:txXfrm>
    </dsp:sp>
    <dsp:sp modelId="{96F14DE1-D020-4AB7-9AF4-241924B7D2D0}">
      <dsp:nvSpPr>
        <dsp:cNvPr id="0" name=""/>
        <dsp:cNvSpPr/>
      </dsp:nvSpPr>
      <dsp:spPr>
        <a:xfrm>
          <a:off x="3298153" y="124102"/>
          <a:ext cx="279323" cy="32675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900" kern="1200"/>
        </a:p>
      </dsp:txBody>
      <dsp:txXfrm>
        <a:off x="3298153" y="189453"/>
        <a:ext cx="195526" cy="196053"/>
      </dsp:txXfrm>
    </dsp:sp>
    <dsp:sp modelId="{59B01CC2-1116-4D87-B7F5-C13CF144844B}">
      <dsp:nvSpPr>
        <dsp:cNvPr id="0" name=""/>
        <dsp:cNvSpPr/>
      </dsp:nvSpPr>
      <dsp:spPr>
        <a:xfrm>
          <a:off x="3693422" y="0"/>
          <a:ext cx="1317561" cy="5749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/>
            <a:t>Origina quinonas</a:t>
          </a:r>
        </a:p>
      </dsp:txBody>
      <dsp:txXfrm>
        <a:off x="3710262" y="16840"/>
        <a:ext cx="1283881" cy="541280"/>
      </dsp:txXfrm>
    </dsp:sp>
    <dsp:sp modelId="{D7BB4C2C-B2D9-4CA9-8B43-16426A673A44}">
      <dsp:nvSpPr>
        <dsp:cNvPr id="0" name=""/>
        <dsp:cNvSpPr/>
      </dsp:nvSpPr>
      <dsp:spPr>
        <a:xfrm>
          <a:off x="5142739" y="124102"/>
          <a:ext cx="279323" cy="32675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900" kern="1200"/>
        </a:p>
      </dsp:txBody>
      <dsp:txXfrm>
        <a:off x="5142739" y="189453"/>
        <a:ext cx="195526" cy="196053"/>
      </dsp:txXfrm>
    </dsp:sp>
    <dsp:sp modelId="{A1CD9379-2D6F-4C95-89D5-2484845E468F}">
      <dsp:nvSpPr>
        <dsp:cNvPr id="0" name=""/>
        <dsp:cNvSpPr/>
      </dsp:nvSpPr>
      <dsp:spPr>
        <a:xfrm>
          <a:off x="5538008" y="0"/>
          <a:ext cx="1317561" cy="5749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 err="1"/>
            <a:t>Pardeamiento</a:t>
          </a:r>
          <a:r>
            <a:rPr lang="es-EC" sz="1100" kern="1200" dirty="0"/>
            <a:t> enzimático</a:t>
          </a:r>
        </a:p>
      </dsp:txBody>
      <dsp:txXfrm>
        <a:off x="5554848" y="16840"/>
        <a:ext cx="1283881" cy="541280"/>
      </dsp:txXfrm>
    </dsp:sp>
    <dsp:sp modelId="{112B476C-67D1-40E7-A335-E9A9C002F13E}">
      <dsp:nvSpPr>
        <dsp:cNvPr id="0" name=""/>
        <dsp:cNvSpPr/>
      </dsp:nvSpPr>
      <dsp:spPr>
        <a:xfrm>
          <a:off x="6987325" y="124102"/>
          <a:ext cx="279323" cy="32675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900" kern="1200"/>
        </a:p>
      </dsp:txBody>
      <dsp:txXfrm>
        <a:off x="6987325" y="189453"/>
        <a:ext cx="195526" cy="196053"/>
      </dsp:txXfrm>
    </dsp:sp>
    <dsp:sp modelId="{D83BC09F-FF6D-4F71-9874-05491DC23D3C}">
      <dsp:nvSpPr>
        <dsp:cNvPr id="0" name=""/>
        <dsp:cNvSpPr/>
      </dsp:nvSpPr>
      <dsp:spPr>
        <a:xfrm>
          <a:off x="7382594" y="0"/>
          <a:ext cx="1317561" cy="5749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/>
            <a:t>Genera daño e incluso la muerte celular</a:t>
          </a:r>
        </a:p>
      </dsp:txBody>
      <dsp:txXfrm>
        <a:off x="7399434" y="16840"/>
        <a:ext cx="1283881" cy="54128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44839-B2D5-4893-9E36-11F617951750}">
      <dsp:nvSpPr>
        <dsp:cNvPr id="0" name=""/>
        <dsp:cNvSpPr/>
      </dsp:nvSpPr>
      <dsp:spPr>
        <a:xfrm>
          <a:off x="4338" y="9686"/>
          <a:ext cx="1344832" cy="8447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effectLst/>
              <a:latin typeface="+mn-lt"/>
              <a:ea typeface="+mn-ea"/>
              <a:cs typeface="+mn-cs"/>
            </a:rPr>
            <a:t>Cuando no existe correlación</a:t>
          </a:r>
          <a:endParaRPr lang="en-US" sz="1300" kern="1200" dirty="0"/>
        </a:p>
      </dsp:txBody>
      <dsp:txXfrm>
        <a:off x="29079" y="34427"/>
        <a:ext cx="1295350" cy="795240"/>
      </dsp:txXfrm>
    </dsp:sp>
    <dsp:sp modelId="{D62981E2-08E7-4F86-832E-291AEA1C62E2}">
      <dsp:nvSpPr>
        <dsp:cNvPr id="0" name=""/>
        <dsp:cNvSpPr/>
      </dsp:nvSpPr>
      <dsp:spPr>
        <a:xfrm>
          <a:off x="1483653" y="265288"/>
          <a:ext cx="285104" cy="3335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483653" y="331992"/>
        <a:ext cx="199573" cy="200110"/>
      </dsp:txXfrm>
    </dsp:sp>
    <dsp:sp modelId="{EFEF912A-1834-4CCA-91BA-835FCC46ACC0}">
      <dsp:nvSpPr>
        <dsp:cNvPr id="0" name=""/>
        <dsp:cNvSpPr/>
      </dsp:nvSpPr>
      <dsp:spPr>
        <a:xfrm>
          <a:off x="1887103" y="9686"/>
          <a:ext cx="1344832" cy="8447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effectLst/>
              <a:latin typeface="+mn-lt"/>
              <a:ea typeface="+mn-ea"/>
              <a:cs typeface="+mn-cs"/>
            </a:rPr>
            <a:t>La [fenoles] y la actividad antioxidante</a:t>
          </a:r>
          <a:endParaRPr lang="en-US" sz="1300" kern="1200" dirty="0"/>
        </a:p>
      </dsp:txBody>
      <dsp:txXfrm>
        <a:off x="1911844" y="34427"/>
        <a:ext cx="1295350" cy="795240"/>
      </dsp:txXfrm>
    </dsp:sp>
    <dsp:sp modelId="{AB2A4A93-C31E-4F66-9DC3-9E51782F908E}">
      <dsp:nvSpPr>
        <dsp:cNvPr id="0" name=""/>
        <dsp:cNvSpPr/>
      </dsp:nvSpPr>
      <dsp:spPr>
        <a:xfrm>
          <a:off x="3366418" y="265288"/>
          <a:ext cx="285104" cy="3335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366418" y="331992"/>
        <a:ext cx="199573" cy="200110"/>
      </dsp:txXfrm>
    </dsp:sp>
    <dsp:sp modelId="{FDFD25D9-335E-4442-9FBC-19F871B9A6F4}">
      <dsp:nvSpPr>
        <dsp:cNvPr id="0" name=""/>
        <dsp:cNvSpPr/>
      </dsp:nvSpPr>
      <dsp:spPr>
        <a:xfrm>
          <a:off x="3769867" y="9686"/>
          <a:ext cx="1344832" cy="8447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effectLst/>
              <a:latin typeface="+mn-lt"/>
              <a:ea typeface="+mn-ea"/>
              <a:cs typeface="+mn-cs"/>
            </a:rPr>
            <a:t>Interacción con otras moléculas</a:t>
          </a:r>
          <a:endParaRPr lang="en-US" sz="1300" kern="1200" dirty="0"/>
        </a:p>
      </dsp:txBody>
      <dsp:txXfrm>
        <a:off x="3794608" y="34427"/>
        <a:ext cx="1295350" cy="795240"/>
      </dsp:txXfrm>
    </dsp:sp>
    <dsp:sp modelId="{1CDDDFFD-6367-4175-9BB8-DFE0F3A7D79A}">
      <dsp:nvSpPr>
        <dsp:cNvPr id="0" name=""/>
        <dsp:cNvSpPr/>
      </dsp:nvSpPr>
      <dsp:spPr>
        <a:xfrm>
          <a:off x="5249183" y="265288"/>
          <a:ext cx="285104" cy="3335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5249183" y="331992"/>
        <a:ext cx="199573" cy="200110"/>
      </dsp:txXfrm>
    </dsp:sp>
    <dsp:sp modelId="{A7B72CCC-AB68-47D7-89E2-C8D147C18D2C}">
      <dsp:nvSpPr>
        <dsp:cNvPr id="0" name=""/>
        <dsp:cNvSpPr/>
      </dsp:nvSpPr>
      <dsp:spPr>
        <a:xfrm>
          <a:off x="5652632" y="9686"/>
          <a:ext cx="1344832" cy="8447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effectLst/>
              <a:latin typeface="+mn-lt"/>
              <a:ea typeface="+mn-ea"/>
              <a:cs typeface="+mn-cs"/>
            </a:rPr>
            <a:t>Condiciones del medio en que se encuentren los extractos</a:t>
          </a:r>
          <a:endParaRPr lang="en-US" sz="1300" kern="1200" dirty="0"/>
        </a:p>
      </dsp:txBody>
      <dsp:txXfrm>
        <a:off x="5677373" y="34427"/>
        <a:ext cx="1295350" cy="795240"/>
      </dsp:txXfrm>
    </dsp:sp>
    <dsp:sp modelId="{0A32C0DD-38E7-4D89-816E-BD2608FA9D57}">
      <dsp:nvSpPr>
        <dsp:cNvPr id="0" name=""/>
        <dsp:cNvSpPr/>
      </dsp:nvSpPr>
      <dsp:spPr>
        <a:xfrm>
          <a:off x="7131948" y="265288"/>
          <a:ext cx="285104" cy="3335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7131948" y="331992"/>
        <a:ext cx="199573" cy="200110"/>
      </dsp:txXfrm>
    </dsp:sp>
    <dsp:sp modelId="{8CA8E82A-343A-4386-9888-0C57CC9FE0C5}">
      <dsp:nvSpPr>
        <dsp:cNvPr id="0" name=""/>
        <dsp:cNvSpPr/>
      </dsp:nvSpPr>
      <dsp:spPr>
        <a:xfrm>
          <a:off x="7535397" y="9686"/>
          <a:ext cx="1344832" cy="8447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>
              <a:effectLst/>
              <a:latin typeface="+mn-lt"/>
              <a:ea typeface="+mn-ea"/>
              <a:cs typeface="+mn-cs"/>
            </a:rPr>
            <a:t>Tratamiento con metanol no es el adecuado</a:t>
          </a:r>
          <a:endParaRPr lang="en-US" sz="1300" kern="1200" dirty="0"/>
        </a:p>
      </dsp:txBody>
      <dsp:txXfrm>
        <a:off x="7560138" y="34427"/>
        <a:ext cx="1295350" cy="79524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83E95-C75C-4804-A0BB-B48F30E611ED}">
      <dsp:nvSpPr>
        <dsp:cNvPr id="0" name=""/>
        <dsp:cNvSpPr/>
      </dsp:nvSpPr>
      <dsp:spPr>
        <a:xfrm>
          <a:off x="6845788" y="0"/>
          <a:ext cx="5587713" cy="14606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EC" sz="2100" kern="1200" dirty="0"/>
            <a:t>Los mejores tratamientos de desinfección de </a:t>
          </a:r>
          <a:r>
            <a:rPr lang="es-EC" sz="2100" kern="1200" dirty="0" err="1"/>
            <a:t>explantes</a:t>
          </a:r>
          <a:r>
            <a:rPr lang="es-EC" sz="2100" kern="1200" dirty="0"/>
            <a:t> fueron con hipoclorito de sodio al 1,5 % v/v para hojas y 3,5 % v/v para yemas con 5 minutos de inmersión.  </a:t>
          </a:r>
        </a:p>
      </dsp:txBody>
      <dsp:txXfrm>
        <a:off x="6845788" y="0"/>
        <a:ext cx="5587713" cy="1460693"/>
      </dsp:txXfrm>
    </dsp:sp>
    <dsp:sp modelId="{4001F2DA-E032-4878-B9EA-3B77CD94F33D}">
      <dsp:nvSpPr>
        <dsp:cNvPr id="0" name=""/>
        <dsp:cNvSpPr/>
      </dsp:nvSpPr>
      <dsp:spPr>
        <a:xfrm>
          <a:off x="5352253" y="0"/>
          <a:ext cx="1446086" cy="146069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F5036-CCD5-46F5-9D3C-303B2916012B}">
      <dsp:nvSpPr>
        <dsp:cNvPr id="0" name=""/>
        <dsp:cNvSpPr/>
      </dsp:nvSpPr>
      <dsp:spPr>
        <a:xfrm>
          <a:off x="5298539" y="1715996"/>
          <a:ext cx="5661186" cy="14606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EC" sz="2100" kern="1200" dirty="0"/>
            <a:t>El mejor tratamiento para la generación de brotes fue de 4 mg/L 6-BAP. El mejor tratamiento para la inducción y obtención de callo fue el Tratamiento T2 (0,5 mg/L BAP y 1 mg/L 2,4-D).</a:t>
          </a:r>
          <a:endParaRPr lang="en-US" sz="2100" kern="1200" dirty="0"/>
        </a:p>
      </dsp:txBody>
      <dsp:txXfrm>
        <a:off x="5298539" y="1715996"/>
        <a:ext cx="5661186" cy="1460693"/>
      </dsp:txXfrm>
    </dsp:sp>
    <dsp:sp modelId="{87795815-AB54-49BD-AA78-80F019E013B2}">
      <dsp:nvSpPr>
        <dsp:cNvPr id="0" name=""/>
        <dsp:cNvSpPr/>
      </dsp:nvSpPr>
      <dsp:spPr>
        <a:xfrm>
          <a:off x="11026611" y="1715996"/>
          <a:ext cx="1446086" cy="146069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95FC24-B95A-46FC-AC93-C90432F9FCF5}">
      <dsp:nvSpPr>
        <dsp:cNvPr id="0" name=""/>
        <dsp:cNvSpPr/>
      </dsp:nvSpPr>
      <dsp:spPr>
        <a:xfrm>
          <a:off x="6812862" y="3424031"/>
          <a:ext cx="5651723" cy="17605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La caracterización cuantitativa (</a:t>
          </a:r>
          <a:r>
            <a:rPr lang="es-EC" sz="2100" kern="1200" dirty="0" err="1"/>
            <a:t>Folin-Ciocalteu</a:t>
          </a:r>
          <a:r>
            <a:rPr lang="es-EC" sz="2100" kern="1200" dirty="0"/>
            <a:t>) demostró que los extractos de hoja de hortensia contienen compuestos fenólicos en su composición, siendo la muestra de hoja </a:t>
          </a:r>
          <a:r>
            <a:rPr lang="es-EC" sz="2100" i="1" kern="1200" dirty="0"/>
            <a:t>in vitro</a:t>
          </a:r>
          <a:r>
            <a:rPr lang="es-EC" sz="2100" kern="1200" dirty="0"/>
            <a:t> la que mayor concentración de fenoles presentó en mg/L.</a:t>
          </a:r>
          <a:endParaRPr lang="en-US" sz="2100" kern="1200" dirty="0"/>
        </a:p>
      </dsp:txBody>
      <dsp:txXfrm>
        <a:off x="6812862" y="3424031"/>
        <a:ext cx="5651723" cy="1760544"/>
      </dsp:txXfrm>
    </dsp:sp>
    <dsp:sp modelId="{689C2F39-6718-4C49-A2A3-B05EC0341137}">
      <dsp:nvSpPr>
        <dsp:cNvPr id="0" name=""/>
        <dsp:cNvSpPr/>
      </dsp:nvSpPr>
      <dsp:spPr>
        <a:xfrm>
          <a:off x="5298550" y="3419601"/>
          <a:ext cx="1446086" cy="176479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83E95-C75C-4804-A0BB-B48F30E611ED}">
      <dsp:nvSpPr>
        <dsp:cNvPr id="0" name=""/>
        <dsp:cNvSpPr/>
      </dsp:nvSpPr>
      <dsp:spPr>
        <a:xfrm>
          <a:off x="5372363" y="3609"/>
          <a:ext cx="6188305" cy="14391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/>
            <a:t>El extracto de callo de 6 meses redujo la concentración de radical DPPH en 39,99 %, demostrando que posee una buena capacidad de capturar radicales libres.</a:t>
          </a:r>
        </a:p>
      </dsp:txBody>
      <dsp:txXfrm>
        <a:off x="5372363" y="3609"/>
        <a:ext cx="6188305" cy="1439149"/>
      </dsp:txXfrm>
    </dsp:sp>
    <dsp:sp modelId="{4001F2DA-E032-4878-B9EA-3B77CD94F33D}">
      <dsp:nvSpPr>
        <dsp:cNvPr id="0" name=""/>
        <dsp:cNvSpPr/>
      </dsp:nvSpPr>
      <dsp:spPr>
        <a:xfrm>
          <a:off x="3780985" y="0"/>
          <a:ext cx="1433672" cy="144091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4C4653-61DD-4BDD-B1E6-673F09B6E0C1}">
      <dsp:nvSpPr>
        <dsp:cNvPr id="0" name=""/>
        <dsp:cNvSpPr/>
      </dsp:nvSpPr>
      <dsp:spPr>
        <a:xfrm>
          <a:off x="3778402" y="1666002"/>
          <a:ext cx="6069920" cy="15743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De acuerdo a los resultados en el análisis de azúcares reductores, el extracto que presenta mayor concentración es el de hoja </a:t>
          </a:r>
          <a:r>
            <a:rPr lang="es-EC" sz="2200" i="1" kern="1200" dirty="0"/>
            <a:t>in vitro</a:t>
          </a:r>
          <a:r>
            <a:rPr lang="es-EC" sz="2200" kern="1200" dirty="0"/>
            <a:t> (0,70 </a:t>
          </a:r>
          <a:r>
            <a:rPr lang="es-EC" sz="2200" kern="1200" dirty="0" err="1"/>
            <a:t>mmol</a:t>
          </a:r>
          <a:r>
            <a:rPr lang="es-EC" sz="2200" kern="1200" dirty="0"/>
            <a:t>/L).</a:t>
          </a:r>
        </a:p>
      </dsp:txBody>
      <dsp:txXfrm>
        <a:off x="3778402" y="1666002"/>
        <a:ext cx="6069920" cy="1574354"/>
      </dsp:txXfrm>
    </dsp:sp>
    <dsp:sp modelId="{6B5DFBFF-256F-4673-B03C-E18ECA1EA21C}">
      <dsp:nvSpPr>
        <dsp:cNvPr id="0" name=""/>
        <dsp:cNvSpPr/>
      </dsp:nvSpPr>
      <dsp:spPr>
        <a:xfrm>
          <a:off x="10009112" y="1656178"/>
          <a:ext cx="1558611" cy="157435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9F4B6A-B1B5-4DC2-9199-8DDA99638741}">
      <dsp:nvSpPr>
        <dsp:cNvPr id="0" name=""/>
        <dsp:cNvSpPr/>
      </dsp:nvSpPr>
      <dsp:spPr>
        <a:xfrm>
          <a:off x="5400604" y="3456389"/>
          <a:ext cx="6139712" cy="15743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No existe correlación entre la concentración de fenoles y la capacidad de reducir la concentración del radical libre DPPH</a:t>
          </a:r>
        </a:p>
      </dsp:txBody>
      <dsp:txXfrm>
        <a:off x="5400604" y="3456389"/>
        <a:ext cx="6139712" cy="1574354"/>
      </dsp:txXfrm>
    </dsp:sp>
    <dsp:sp modelId="{AC6861D1-8344-47DD-B232-5E4695B58CAD}">
      <dsp:nvSpPr>
        <dsp:cNvPr id="0" name=""/>
        <dsp:cNvSpPr/>
      </dsp:nvSpPr>
      <dsp:spPr>
        <a:xfrm>
          <a:off x="3744411" y="3456389"/>
          <a:ext cx="1558611" cy="157435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1F213-FC16-4E77-8A2C-82772646216C}">
      <dsp:nvSpPr>
        <dsp:cNvPr id="0" name=""/>
        <dsp:cNvSpPr/>
      </dsp:nvSpPr>
      <dsp:spPr>
        <a:xfrm>
          <a:off x="4950878" y="0"/>
          <a:ext cx="6259151" cy="15565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Continuar con el estudio de los metabolitos secundarios de Hortensia a nivel de callo; ya que tiene moléculas con capacidad de endulzar sin que genere problemas como los azúcares normales. </a:t>
          </a:r>
        </a:p>
      </dsp:txBody>
      <dsp:txXfrm>
        <a:off x="4950878" y="0"/>
        <a:ext cx="6259151" cy="1556593"/>
      </dsp:txXfrm>
    </dsp:sp>
    <dsp:sp modelId="{0867301C-052C-4307-99FB-80A9045496FD}">
      <dsp:nvSpPr>
        <dsp:cNvPr id="0" name=""/>
        <dsp:cNvSpPr/>
      </dsp:nvSpPr>
      <dsp:spPr>
        <a:xfrm>
          <a:off x="3351976" y="560"/>
          <a:ext cx="1541027" cy="155659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525181-9202-4384-817B-BA5F4AE7C4B8}">
      <dsp:nvSpPr>
        <dsp:cNvPr id="0" name=""/>
        <dsp:cNvSpPr/>
      </dsp:nvSpPr>
      <dsp:spPr>
        <a:xfrm>
          <a:off x="3369270" y="1830755"/>
          <a:ext cx="6172215" cy="15565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Teniendo en cuenta las concentraciones de hormonas tanto para la organogénesis directa como para </a:t>
          </a:r>
          <a:r>
            <a:rPr lang="es-EC" sz="2100" kern="1200" dirty="0" err="1"/>
            <a:t>callogénesis</a:t>
          </a:r>
          <a:r>
            <a:rPr lang="es-EC" sz="2100" kern="1200" dirty="0"/>
            <a:t>, se debería probar diferentes medios de cultivo para optimizar el protocolo del cultivo </a:t>
          </a:r>
          <a:r>
            <a:rPr lang="es-EC" sz="2100" i="1" kern="1200" dirty="0"/>
            <a:t>in vitro</a:t>
          </a:r>
          <a:r>
            <a:rPr lang="es-EC" sz="2100" kern="1200" dirty="0"/>
            <a:t>.</a:t>
          </a:r>
        </a:p>
      </dsp:txBody>
      <dsp:txXfrm>
        <a:off x="3369270" y="1830755"/>
        <a:ext cx="6172215" cy="1556593"/>
      </dsp:txXfrm>
    </dsp:sp>
    <dsp:sp modelId="{1C604205-E6A2-4783-A52F-FBBADA51C4F8}">
      <dsp:nvSpPr>
        <dsp:cNvPr id="0" name=""/>
        <dsp:cNvSpPr/>
      </dsp:nvSpPr>
      <dsp:spPr>
        <a:xfrm>
          <a:off x="9676753" y="1830755"/>
          <a:ext cx="1541027" cy="155659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676FAF-99E6-49FF-B785-658D75739415}">
      <dsp:nvSpPr>
        <dsp:cNvPr id="0" name=""/>
        <dsp:cNvSpPr/>
      </dsp:nvSpPr>
      <dsp:spPr>
        <a:xfrm>
          <a:off x="5175992" y="3594142"/>
          <a:ext cx="6074989" cy="15565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La identificación de la bacteria endógena que afecta a la Hortensia se la podría realizar mediante técnicas moleculares, transformación bacteriana, identificación y aislamiento de sus genes para aprovechar esta bacteria.</a:t>
          </a:r>
        </a:p>
      </dsp:txBody>
      <dsp:txXfrm>
        <a:off x="5175992" y="3594142"/>
        <a:ext cx="6074989" cy="1556593"/>
      </dsp:txXfrm>
    </dsp:sp>
    <dsp:sp modelId="{88C97E3F-75F7-46EE-9F2D-B3F4584A0E17}">
      <dsp:nvSpPr>
        <dsp:cNvPr id="0" name=""/>
        <dsp:cNvSpPr/>
      </dsp:nvSpPr>
      <dsp:spPr>
        <a:xfrm>
          <a:off x="3325907" y="3594142"/>
          <a:ext cx="1714439" cy="155659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F1FBF1-54B3-406D-A02E-E71997CAFE4A}">
      <dsp:nvSpPr>
        <dsp:cNvPr id="0" name=""/>
        <dsp:cNvSpPr/>
      </dsp:nvSpPr>
      <dsp:spPr>
        <a:xfrm>
          <a:off x="0" y="0"/>
          <a:ext cx="3528392" cy="409701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000" b="1" kern="1200" dirty="0"/>
            <a:t>Ensayo</a:t>
          </a:r>
        </a:p>
      </dsp:txBody>
      <dsp:txXfrm>
        <a:off x="0" y="0"/>
        <a:ext cx="3528392" cy="1229104"/>
      </dsp:txXfrm>
    </dsp:sp>
    <dsp:sp modelId="{09648208-6871-4992-85C4-7778402B196D}">
      <dsp:nvSpPr>
        <dsp:cNvPr id="0" name=""/>
        <dsp:cNvSpPr/>
      </dsp:nvSpPr>
      <dsp:spPr>
        <a:xfrm>
          <a:off x="352839" y="1229879"/>
          <a:ext cx="2822713" cy="4739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 0.1 </a:t>
          </a:r>
          <a:r>
            <a:rPr lang="es-EC" sz="1400" kern="1200" dirty="0" err="1"/>
            <a:t>mL</a:t>
          </a:r>
          <a:r>
            <a:rPr lang="es-EC" sz="1400" kern="1200" dirty="0"/>
            <a:t> del extracto de cada muestra</a:t>
          </a:r>
        </a:p>
      </dsp:txBody>
      <dsp:txXfrm>
        <a:off x="366721" y="1243761"/>
        <a:ext cx="2794949" cy="446203"/>
      </dsp:txXfrm>
    </dsp:sp>
    <dsp:sp modelId="{CD1CC793-ED52-4E54-AD2B-145B1D208D3C}">
      <dsp:nvSpPr>
        <dsp:cNvPr id="0" name=""/>
        <dsp:cNvSpPr/>
      </dsp:nvSpPr>
      <dsp:spPr>
        <a:xfrm>
          <a:off x="352839" y="1776765"/>
          <a:ext cx="2822713" cy="4739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/>
            <a:t>1.5 </a:t>
          </a:r>
          <a:r>
            <a:rPr lang="es-EC" sz="1400" kern="1200" dirty="0" err="1"/>
            <a:t>mL</a:t>
          </a:r>
          <a:r>
            <a:rPr lang="es-EC" sz="1400" kern="1200"/>
            <a:t> de reactivo </a:t>
          </a:r>
          <a:r>
            <a:rPr lang="es-EC" sz="1400" kern="1200" dirty="0" err="1"/>
            <a:t>Folin-Ciocalteu</a:t>
          </a:r>
          <a:endParaRPr lang="es-EC" sz="1400" kern="1200" dirty="0"/>
        </a:p>
      </dsp:txBody>
      <dsp:txXfrm>
        <a:off x="366721" y="1790647"/>
        <a:ext cx="2794949" cy="446203"/>
      </dsp:txXfrm>
    </dsp:sp>
    <dsp:sp modelId="{7F9E0CC9-6523-4080-A69B-0F9F20DFA477}">
      <dsp:nvSpPr>
        <dsp:cNvPr id="0" name=""/>
        <dsp:cNvSpPr/>
      </dsp:nvSpPr>
      <dsp:spPr>
        <a:xfrm>
          <a:off x="352839" y="2323650"/>
          <a:ext cx="2822713" cy="4739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1.4 </a:t>
          </a:r>
          <a:r>
            <a:rPr lang="es-EC" sz="1400" kern="1200" dirty="0" err="1"/>
            <a:t>mL</a:t>
          </a:r>
          <a:r>
            <a:rPr lang="es-EC" sz="1400" kern="1200" dirty="0"/>
            <a:t> de Bicarbonato de Sodio (7.5%)</a:t>
          </a:r>
        </a:p>
      </dsp:txBody>
      <dsp:txXfrm>
        <a:off x="366721" y="2337532"/>
        <a:ext cx="2794949" cy="446203"/>
      </dsp:txXfrm>
    </dsp:sp>
    <dsp:sp modelId="{09120090-8F0C-43F6-AF6B-5D8162B03FBE}">
      <dsp:nvSpPr>
        <dsp:cNvPr id="0" name=""/>
        <dsp:cNvSpPr/>
      </dsp:nvSpPr>
      <dsp:spPr>
        <a:xfrm>
          <a:off x="352839" y="2870536"/>
          <a:ext cx="2822713" cy="4739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reposar durante 30 minutos en oscuridad. </a:t>
          </a:r>
        </a:p>
      </dsp:txBody>
      <dsp:txXfrm>
        <a:off x="366721" y="2884418"/>
        <a:ext cx="2794949" cy="446203"/>
      </dsp:txXfrm>
    </dsp:sp>
    <dsp:sp modelId="{0672197C-7ADA-4878-ADB7-2E30A05D2C54}">
      <dsp:nvSpPr>
        <dsp:cNvPr id="0" name=""/>
        <dsp:cNvSpPr/>
      </dsp:nvSpPr>
      <dsp:spPr>
        <a:xfrm>
          <a:off x="352839" y="3417421"/>
          <a:ext cx="2822713" cy="4739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medir la absorbancia a 765 </a:t>
          </a:r>
          <a:r>
            <a:rPr lang="es-EC" sz="1400" kern="1200" dirty="0" err="1"/>
            <a:t>nm</a:t>
          </a:r>
          <a:r>
            <a:rPr lang="es-EC" sz="1400" kern="1200" dirty="0"/>
            <a:t>. </a:t>
          </a:r>
        </a:p>
      </dsp:txBody>
      <dsp:txXfrm>
        <a:off x="366721" y="3431303"/>
        <a:ext cx="2794949" cy="44620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84C1B-F7CC-4CD4-98AD-C16B449CA491}">
      <dsp:nvSpPr>
        <dsp:cNvPr id="0" name=""/>
        <dsp:cNvSpPr/>
      </dsp:nvSpPr>
      <dsp:spPr>
        <a:xfrm>
          <a:off x="198" y="0"/>
          <a:ext cx="3600003" cy="4068139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b="1" kern="1200" dirty="0"/>
            <a:t>Ensayo</a:t>
          </a:r>
        </a:p>
      </dsp:txBody>
      <dsp:txXfrm>
        <a:off x="198" y="0"/>
        <a:ext cx="3600003" cy="1220441"/>
      </dsp:txXfrm>
    </dsp:sp>
    <dsp:sp modelId="{68710A47-348D-42A6-A09A-9D2D4C4C9077}">
      <dsp:nvSpPr>
        <dsp:cNvPr id="0" name=""/>
        <dsp:cNvSpPr/>
      </dsp:nvSpPr>
      <dsp:spPr>
        <a:xfrm>
          <a:off x="360039" y="1220541"/>
          <a:ext cx="2880320" cy="5926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Muestra macerada en oscuridad</a:t>
          </a:r>
        </a:p>
      </dsp:txBody>
      <dsp:txXfrm>
        <a:off x="377397" y="1237899"/>
        <a:ext cx="2845604" cy="557925"/>
      </dsp:txXfrm>
    </dsp:sp>
    <dsp:sp modelId="{1D97B189-BF08-47EF-8B85-E439B3B4AF49}">
      <dsp:nvSpPr>
        <dsp:cNvPr id="0" name=""/>
        <dsp:cNvSpPr/>
      </dsp:nvSpPr>
      <dsp:spPr>
        <a:xfrm>
          <a:off x="360039" y="1904357"/>
          <a:ext cx="2880320" cy="5926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/>
            <a:t>Metanol</a:t>
          </a:r>
          <a:endParaRPr lang="es-EC" sz="1500" kern="1200" dirty="0"/>
        </a:p>
      </dsp:txBody>
      <dsp:txXfrm>
        <a:off x="377397" y="1921715"/>
        <a:ext cx="2845604" cy="557925"/>
      </dsp:txXfrm>
    </dsp:sp>
    <dsp:sp modelId="{45692AE8-CACB-4D8B-9C63-77D0FCEB6E17}">
      <dsp:nvSpPr>
        <dsp:cNvPr id="0" name=""/>
        <dsp:cNvSpPr/>
      </dsp:nvSpPr>
      <dsp:spPr>
        <a:xfrm>
          <a:off x="360039" y="2588174"/>
          <a:ext cx="2880320" cy="5926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DPPH (0.5 </a:t>
          </a:r>
          <a:r>
            <a:rPr lang="es-EC" sz="1500" kern="1200" dirty="0" err="1"/>
            <a:t>mM</a:t>
          </a:r>
          <a:r>
            <a:rPr lang="es-EC" sz="1500" kern="1200" dirty="0"/>
            <a:t>)</a:t>
          </a:r>
        </a:p>
      </dsp:txBody>
      <dsp:txXfrm>
        <a:off x="377397" y="2605532"/>
        <a:ext cx="2845604" cy="557925"/>
      </dsp:txXfrm>
    </dsp:sp>
    <dsp:sp modelId="{58BB5402-7AF0-4B1C-BF3E-6400A9E37704}">
      <dsp:nvSpPr>
        <dsp:cNvPr id="0" name=""/>
        <dsp:cNvSpPr/>
      </dsp:nvSpPr>
      <dsp:spPr>
        <a:xfrm>
          <a:off x="360039" y="3271991"/>
          <a:ext cx="2880320" cy="5926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30 minutos en oscuridad, se medió la absorbancia a 517 </a:t>
          </a:r>
          <a:r>
            <a:rPr lang="es-EC" sz="1500" kern="1200" dirty="0" err="1"/>
            <a:t>nm</a:t>
          </a:r>
          <a:r>
            <a:rPr lang="es-EC" sz="1500" kern="1200" dirty="0"/>
            <a:t>. </a:t>
          </a:r>
        </a:p>
      </dsp:txBody>
      <dsp:txXfrm>
        <a:off x="377397" y="3289349"/>
        <a:ext cx="2845604" cy="5579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0F957F-CFEB-444D-B1BA-72F80504E520}">
      <dsp:nvSpPr>
        <dsp:cNvPr id="0" name=""/>
        <dsp:cNvSpPr/>
      </dsp:nvSpPr>
      <dsp:spPr>
        <a:xfrm>
          <a:off x="1595097" y="902168"/>
          <a:ext cx="1566790" cy="7833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Farmacología</a:t>
          </a:r>
        </a:p>
      </dsp:txBody>
      <dsp:txXfrm>
        <a:off x="1618042" y="925113"/>
        <a:ext cx="1520900" cy="737505"/>
      </dsp:txXfrm>
    </dsp:sp>
    <dsp:sp modelId="{C39433F9-B5F3-4AAE-94F2-1C940BC0E11A}">
      <dsp:nvSpPr>
        <dsp:cNvPr id="0" name=""/>
        <dsp:cNvSpPr/>
      </dsp:nvSpPr>
      <dsp:spPr>
        <a:xfrm>
          <a:off x="3161888" y="1266619"/>
          <a:ext cx="626716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626716" y="27246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3459578" y="1278198"/>
        <a:ext cx="31335" cy="31335"/>
      </dsp:txXfrm>
    </dsp:sp>
    <dsp:sp modelId="{22A37D1D-A5A8-4201-B212-085ED6108B52}">
      <dsp:nvSpPr>
        <dsp:cNvPr id="0" name=""/>
        <dsp:cNvSpPr/>
      </dsp:nvSpPr>
      <dsp:spPr>
        <a:xfrm>
          <a:off x="3788604" y="902168"/>
          <a:ext cx="1566790" cy="7833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efectos terapéuticos de las plantas</a:t>
          </a:r>
        </a:p>
      </dsp:txBody>
      <dsp:txXfrm>
        <a:off x="3811549" y="925113"/>
        <a:ext cx="1520900" cy="737505"/>
      </dsp:txXfrm>
    </dsp:sp>
    <dsp:sp modelId="{172FA645-6253-49E3-ABF9-D55F7F669202}">
      <dsp:nvSpPr>
        <dsp:cNvPr id="0" name=""/>
        <dsp:cNvSpPr/>
      </dsp:nvSpPr>
      <dsp:spPr>
        <a:xfrm rot="18289469">
          <a:off x="5120027" y="816167"/>
          <a:ext cx="1097452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097452" y="27246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5641317" y="815977"/>
        <a:ext cx="54872" cy="54872"/>
      </dsp:txXfrm>
    </dsp:sp>
    <dsp:sp modelId="{BFDF23E7-0E2C-4695-B433-45A99DEC1C00}">
      <dsp:nvSpPr>
        <dsp:cNvPr id="0" name=""/>
        <dsp:cNvSpPr/>
      </dsp:nvSpPr>
      <dsp:spPr>
        <a:xfrm>
          <a:off x="5982111" y="1263"/>
          <a:ext cx="1566790" cy="7833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 comparar</a:t>
          </a:r>
        </a:p>
      </dsp:txBody>
      <dsp:txXfrm>
        <a:off x="6005056" y="24208"/>
        <a:ext cx="1520900" cy="737505"/>
      </dsp:txXfrm>
    </dsp:sp>
    <dsp:sp modelId="{8EC50891-B054-4F54-A506-452D5CFEE995}">
      <dsp:nvSpPr>
        <dsp:cNvPr id="0" name=""/>
        <dsp:cNvSpPr/>
      </dsp:nvSpPr>
      <dsp:spPr>
        <a:xfrm>
          <a:off x="5355395" y="1266619"/>
          <a:ext cx="626716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626716" y="27246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5653085" y="1278198"/>
        <a:ext cx="31335" cy="31335"/>
      </dsp:txXfrm>
    </dsp:sp>
    <dsp:sp modelId="{B849F572-8C6A-4F4A-A953-85D25E5C51EC}">
      <dsp:nvSpPr>
        <dsp:cNvPr id="0" name=""/>
        <dsp:cNvSpPr/>
      </dsp:nvSpPr>
      <dsp:spPr>
        <a:xfrm>
          <a:off x="5982111" y="902168"/>
          <a:ext cx="1566790" cy="7833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clasificar</a:t>
          </a:r>
        </a:p>
      </dsp:txBody>
      <dsp:txXfrm>
        <a:off x="6005056" y="925113"/>
        <a:ext cx="1520900" cy="737505"/>
      </dsp:txXfrm>
    </dsp:sp>
    <dsp:sp modelId="{3DE9CEE3-B4D4-4CB6-AE04-D51FB63131D1}">
      <dsp:nvSpPr>
        <dsp:cNvPr id="0" name=""/>
        <dsp:cNvSpPr/>
      </dsp:nvSpPr>
      <dsp:spPr>
        <a:xfrm rot="3310531">
          <a:off x="5120027" y="1717072"/>
          <a:ext cx="1097452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097452" y="27246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5641317" y="1716882"/>
        <a:ext cx="54872" cy="54872"/>
      </dsp:txXfrm>
    </dsp:sp>
    <dsp:sp modelId="{F98E89DA-40EB-4DE0-B26C-939A11B5235A}">
      <dsp:nvSpPr>
        <dsp:cNvPr id="0" name=""/>
        <dsp:cNvSpPr/>
      </dsp:nvSpPr>
      <dsp:spPr>
        <a:xfrm>
          <a:off x="5982111" y="1803073"/>
          <a:ext cx="1566790" cy="7833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mejorar</a:t>
          </a:r>
        </a:p>
      </dsp:txBody>
      <dsp:txXfrm>
        <a:off x="6005056" y="1826018"/>
        <a:ext cx="1520900" cy="73750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867DD7-E625-4D93-8C4B-BD82929B9B3E}">
      <dsp:nvSpPr>
        <dsp:cNvPr id="0" name=""/>
        <dsp:cNvSpPr/>
      </dsp:nvSpPr>
      <dsp:spPr>
        <a:xfrm>
          <a:off x="0" y="0"/>
          <a:ext cx="3557464" cy="4392493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000" b="1" kern="1200" dirty="0"/>
            <a:t>Ensayo</a:t>
          </a:r>
        </a:p>
      </dsp:txBody>
      <dsp:txXfrm>
        <a:off x="0" y="0"/>
        <a:ext cx="3557464" cy="1317747"/>
      </dsp:txXfrm>
    </dsp:sp>
    <dsp:sp modelId="{133E07AD-73A9-4374-A8AA-8D2C892D5246}">
      <dsp:nvSpPr>
        <dsp:cNvPr id="0" name=""/>
        <dsp:cNvSpPr/>
      </dsp:nvSpPr>
      <dsp:spPr>
        <a:xfrm>
          <a:off x="355746" y="1317855"/>
          <a:ext cx="2845971" cy="6398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 Se agregó 0,5 </a:t>
          </a:r>
          <a:r>
            <a:rPr lang="es-EC" sz="2000" kern="1200" dirty="0" err="1"/>
            <a:t>mL</a:t>
          </a:r>
          <a:r>
            <a:rPr lang="es-EC" sz="2000" kern="1200" dirty="0"/>
            <a:t> de cada muestra</a:t>
          </a:r>
        </a:p>
      </dsp:txBody>
      <dsp:txXfrm>
        <a:off x="374488" y="1336597"/>
        <a:ext cx="2808487" cy="602408"/>
      </dsp:txXfrm>
    </dsp:sp>
    <dsp:sp modelId="{DEE5B43D-828E-4987-A71B-612F12E96E62}">
      <dsp:nvSpPr>
        <dsp:cNvPr id="0" name=""/>
        <dsp:cNvSpPr/>
      </dsp:nvSpPr>
      <dsp:spPr>
        <a:xfrm>
          <a:off x="355746" y="2056192"/>
          <a:ext cx="2845971" cy="6398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0,7 </a:t>
          </a:r>
          <a:r>
            <a:rPr lang="es-EC" sz="2000" kern="1200" dirty="0" err="1"/>
            <a:t>mL</a:t>
          </a:r>
          <a:r>
            <a:rPr lang="es-EC" sz="2000" kern="1200" dirty="0"/>
            <a:t> agua</a:t>
          </a:r>
        </a:p>
      </dsp:txBody>
      <dsp:txXfrm>
        <a:off x="374488" y="2074934"/>
        <a:ext cx="2808487" cy="602408"/>
      </dsp:txXfrm>
    </dsp:sp>
    <dsp:sp modelId="{876C1336-EFFD-4BAB-B4F8-6328E0E248DE}">
      <dsp:nvSpPr>
        <dsp:cNvPr id="0" name=""/>
        <dsp:cNvSpPr/>
      </dsp:nvSpPr>
      <dsp:spPr>
        <a:xfrm>
          <a:off x="355746" y="2794530"/>
          <a:ext cx="2845971" cy="6398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0,3 </a:t>
          </a:r>
          <a:r>
            <a:rPr lang="es-EC" sz="2000" kern="1200" dirty="0" err="1"/>
            <a:t>mL</a:t>
          </a:r>
          <a:r>
            <a:rPr lang="es-EC" sz="2000" kern="1200" dirty="0"/>
            <a:t> de DNS (1%)</a:t>
          </a:r>
        </a:p>
      </dsp:txBody>
      <dsp:txXfrm>
        <a:off x="374488" y="2813272"/>
        <a:ext cx="2808487" cy="602408"/>
      </dsp:txXfrm>
    </dsp:sp>
    <dsp:sp modelId="{40BD750C-973B-422B-8D79-1757E1042C47}">
      <dsp:nvSpPr>
        <dsp:cNvPr id="0" name=""/>
        <dsp:cNvSpPr/>
      </dsp:nvSpPr>
      <dsp:spPr>
        <a:xfrm>
          <a:off x="355746" y="3532868"/>
          <a:ext cx="2845971" cy="6398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Se midió la absorbancia a 540 </a:t>
          </a:r>
          <a:r>
            <a:rPr lang="es-EC" sz="2000" kern="1200" dirty="0" err="1"/>
            <a:t>nm</a:t>
          </a:r>
          <a:r>
            <a:rPr lang="es-EC" sz="2000" kern="1200" dirty="0"/>
            <a:t>. </a:t>
          </a:r>
        </a:p>
      </dsp:txBody>
      <dsp:txXfrm>
        <a:off x="374488" y="3551610"/>
        <a:ext cx="2808487" cy="6024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2B02B3-1287-4C2A-846C-74917E99B9C2}">
      <dsp:nvSpPr>
        <dsp:cNvPr id="0" name=""/>
        <dsp:cNvSpPr/>
      </dsp:nvSpPr>
      <dsp:spPr>
        <a:xfrm>
          <a:off x="0" y="0"/>
          <a:ext cx="7848872" cy="383928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200" b="1" kern="1200" dirty="0"/>
            <a:t>General</a:t>
          </a:r>
          <a:endParaRPr lang="es-EC" sz="4400" kern="1200" dirty="0"/>
        </a:p>
      </dsp:txBody>
      <dsp:txXfrm>
        <a:off x="0" y="0"/>
        <a:ext cx="7848872" cy="1151785"/>
      </dsp:txXfrm>
    </dsp:sp>
    <dsp:sp modelId="{8854514C-FE55-46D8-AC97-5D3D6094BF0B}">
      <dsp:nvSpPr>
        <dsp:cNvPr id="0" name=""/>
        <dsp:cNvSpPr/>
      </dsp:nvSpPr>
      <dsp:spPr>
        <a:xfrm>
          <a:off x="784887" y="1151785"/>
          <a:ext cx="6279097" cy="24955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Analizar los principios activos en la especie</a:t>
          </a:r>
          <a:r>
            <a:rPr lang="es-EC" sz="2400" i="1" kern="1200" dirty="0"/>
            <a:t> </a:t>
          </a:r>
          <a:r>
            <a:rPr lang="es-EC" sz="2400" i="1" kern="1200" dirty="0" err="1"/>
            <a:t>Hydrangea</a:t>
          </a:r>
          <a:r>
            <a:rPr lang="es-EC" sz="2400" i="1" kern="1200" dirty="0"/>
            <a:t> </a:t>
          </a:r>
          <a:r>
            <a:rPr lang="es-EC" sz="2400" i="1" kern="1200" dirty="0" err="1"/>
            <a:t>macrophylla</a:t>
          </a:r>
          <a:r>
            <a:rPr lang="es-EC" sz="2400" i="1" kern="1200" dirty="0"/>
            <a:t> </a:t>
          </a:r>
          <a:r>
            <a:rPr lang="es-EC" sz="2400" kern="1200" dirty="0"/>
            <a:t>de </a:t>
          </a:r>
          <a:r>
            <a:rPr lang="es-EC" sz="2400" kern="1200" dirty="0" err="1"/>
            <a:t>explantes</a:t>
          </a:r>
          <a:r>
            <a:rPr lang="es-EC" sz="2400" i="1" kern="1200" dirty="0"/>
            <a:t> in vivo </a:t>
          </a:r>
          <a:r>
            <a:rPr lang="es-EC" sz="2400" kern="1200" dirty="0"/>
            <a:t>e</a:t>
          </a:r>
          <a:r>
            <a:rPr lang="es-EC" sz="2400" i="1" kern="1200" dirty="0"/>
            <a:t> in vitro.</a:t>
          </a:r>
          <a:endParaRPr lang="es-EC" sz="2400" kern="1200" dirty="0"/>
        </a:p>
      </dsp:txBody>
      <dsp:txXfrm>
        <a:off x="857979" y="1224877"/>
        <a:ext cx="6132913" cy="23493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EB1748-06C2-4522-A6A1-AA62523401EF}">
      <dsp:nvSpPr>
        <dsp:cNvPr id="0" name=""/>
        <dsp:cNvSpPr/>
      </dsp:nvSpPr>
      <dsp:spPr>
        <a:xfrm>
          <a:off x="4253" y="0"/>
          <a:ext cx="8703444" cy="475252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b="1" kern="1200" dirty="0"/>
            <a:t>Específicos</a:t>
          </a:r>
          <a:endParaRPr lang="es-EC" sz="2800" kern="1200" dirty="0"/>
        </a:p>
      </dsp:txBody>
      <dsp:txXfrm>
        <a:off x="4253" y="0"/>
        <a:ext cx="8703444" cy="1425758"/>
      </dsp:txXfrm>
    </dsp:sp>
    <dsp:sp modelId="{42D976E4-A2AA-4683-9349-191010B75C6E}">
      <dsp:nvSpPr>
        <dsp:cNvPr id="0" name=""/>
        <dsp:cNvSpPr/>
      </dsp:nvSpPr>
      <dsp:spPr>
        <a:xfrm>
          <a:off x="520577" y="1404388"/>
          <a:ext cx="7700320" cy="10238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Establecer un protocolo óptimo de desinfección de dos </a:t>
          </a:r>
          <a:r>
            <a:rPr lang="es-EC" sz="1800" kern="1200" dirty="0" err="1"/>
            <a:t>explantes</a:t>
          </a:r>
          <a:r>
            <a:rPr lang="es-EC" sz="1800" kern="1200" dirty="0"/>
            <a:t> (hojas y yemas) de </a:t>
          </a:r>
          <a:r>
            <a:rPr lang="es-EC" sz="1800" i="1" kern="1200" dirty="0" err="1"/>
            <a:t>Hydrangea</a:t>
          </a:r>
          <a:r>
            <a:rPr lang="es-EC" sz="1800" i="1" kern="1200" dirty="0"/>
            <a:t> </a:t>
          </a:r>
          <a:r>
            <a:rPr lang="es-EC" sz="1800" i="1" kern="1200" dirty="0" err="1"/>
            <a:t>macrophylla</a:t>
          </a:r>
          <a:r>
            <a:rPr lang="es-EC" sz="1800" kern="1200" dirty="0"/>
            <a:t>.</a:t>
          </a:r>
        </a:p>
      </dsp:txBody>
      <dsp:txXfrm>
        <a:off x="550563" y="1434374"/>
        <a:ext cx="7640348" cy="963834"/>
      </dsp:txXfrm>
    </dsp:sp>
    <dsp:sp modelId="{66F7C584-9410-47B9-9726-A162EC08FF73}">
      <dsp:nvSpPr>
        <dsp:cNvPr id="0" name=""/>
        <dsp:cNvSpPr/>
      </dsp:nvSpPr>
      <dsp:spPr>
        <a:xfrm>
          <a:off x="505815" y="2458426"/>
          <a:ext cx="7700320" cy="10238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Determinar los diferentes medios de establecimiento, y multiplicación de hortensia a partir de dos </a:t>
          </a:r>
          <a:r>
            <a:rPr lang="es-EC" sz="1800" kern="1200" dirty="0" err="1"/>
            <a:t>explantes</a:t>
          </a:r>
          <a:r>
            <a:rPr lang="es-EC" sz="1800" kern="1200" dirty="0"/>
            <a:t> con la concentración adecuada de auxinas y </a:t>
          </a:r>
          <a:r>
            <a:rPr lang="es-EC" sz="1800" kern="1200" dirty="0" err="1"/>
            <a:t>citoquininas</a:t>
          </a:r>
          <a:r>
            <a:rPr lang="es-EC" sz="1800" kern="1200" dirty="0"/>
            <a:t>.</a:t>
          </a:r>
        </a:p>
      </dsp:txBody>
      <dsp:txXfrm>
        <a:off x="535801" y="2488412"/>
        <a:ext cx="7640348" cy="963834"/>
      </dsp:txXfrm>
    </dsp:sp>
    <dsp:sp modelId="{B4C2AF64-3048-4A2D-91DC-03E634A02732}">
      <dsp:nvSpPr>
        <dsp:cNvPr id="0" name=""/>
        <dsp:cNvSpPr/>
      </dsp:nvSpPr>
      <dsp:spPr>
        <a:xfrm>
          <a:off x="505815" y="3490108"/>
          <a:ext cx="7700320" cy="10238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Realizar estudios </a:t>
          </a:r>
          <a:r>
            <a:rPr lang="es-EC" sz="1800" kern="1200" dirty="0" err="1"/>
            <a:t>fitoquímicos</a:t>
          </a:r>
          <a:r>
            <a:rPr lang="es-EC" sz="1800" kern="1200" dirty="0"/>
            <a:t> que implica el aislamiento, caracterización de los principios activos y comparación entre plantas </a:t>
          </a:r>
          <a:r>
            <a:rPr lang="es-EC" sz="1800" i="1" kern="1200" dirty="0"/>
            <a:t>in vitro</a:t>
          </a:r>
          <a:r>
            <a:rPr lang="es-EC" sz="1800" kern="1200" dirty="0"/>
            <a:t> e </a:t>
          </a:r>
          <a:r>
            <a:rPr lang="es-EC" sz="1800" i="1" kern="1200" dirty="0"/>
            <a:t>in vivo</a:t>
          </a:r>
          <a:r>
            <a:rPr lang="es-EC" sz="1800" kern="1200" dirty="0"/>
            <a:t> y callo de hoja de la especie </a:t>
          </a:r>
          <a:r>
            <a:rPr lang="es-EC" sz="1800" i="1" kern="1200" dirty="0" err="1"/>
            <a:t>Hydrangea</a:t>
          </a:r>
          <a:r>
            <a:rPr lang="es-EC" sz="1800" i="1" kern="1200" dirty="0"/>
            <a:t> </a:t>
          </a:r>
          <a:r>
            <a:rPr lang="es-EC" sz="1800" i="1" kern="1200" dirty="0" err="1"/>
            <a:t>macrophylla</a:t>
          </a:r>
          <a:r>
            <a:rPr lang="es-EC" sz="1600" i="1" kern="1200" dirty="0"/>
            <a:t>. </a:t>
          </a:r>
          <a:endParaRPr lang="es-EC" sz="1600" kern="1200" dirty="0"/>
        </a:p>
      </dsp:txBody>
      <dsp:txXfrm>
        <a:off x="535801" y="3520094"/>
        <a:ext cx="7640348" cy="9638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8F8DD-E660-4577-A81D-2704A223EB41}">
      <dsp:nvSpPr>
        <dsp:cNvPr id="0" name=""/>
        <dsp:cNvSpPr/>
      </dsp:nvSpPr>
      <dsp:spPr>
        <a:xfrm>
          <a:off x="-4151296" y="-637054"/>
          <a:ext cx="4946517" cy="4946517"/>
        </a:xfrm>
        <a:prstGeom prst="blockArc">
          <a:avLst>
            <a:gd name="adj1" fmla="val 18900000"/>
            <a:gd name="adj2" fmla="val 2700000"/>
            <a:gd name="adj3" fmla="val 437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1321EB-C6CB-444E-9389-1E608CC0F2AC}">
      <dsp:nvSpPr>
        <dsp:cNvPr id="0" name=""/>
        <dsp:cNvSpPr/>
      </dsp:nvSpPr>
      <dsp:spPr>
        <a:xfrm>
          <a:off x="511407" y="367240"/>
          <a:ext cx="4552158" cy="7344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995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/>
            <a:t>Las características atractivas</a:t>
          </a:r>
        </a:p>
      </dsp:txBody>
      <dsp:txXfrm>
        <a:off x="511407" y="367240"/>
        <a:ext cx="4552158" cy="734481"/>
      </dsp:txXfrm>
    </dsp:sp>
    <dsp:sp modelId="{2B492CF6-61D3-4C45-AC95-BBC7AF2522F2}">
      <dsp:nvSpPr>
        <dsp:cNvPr id="0" name=""/>
        <dsp:cNvSpPr/>
      </dsp:nvSpPr>
      <dsp:spPr>
        <a:xfrm>
          <a:off x="52356" y="275430"/>
          <a:ext cx="918102" cy="9181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51A7CD-2DDA-4C36-8A44-460CF5648FA0}">
      <dsp:nvSpPr>
        <dsp:cNvPr id="0" name=""/>
        <dsp:cNvSpPr/>
      </dsp:nvSpPr>
      <dsp:spPr>
        <a:xfrm>
          <a:off x="778391" y="1468963"/>
          <a:ext cx="4285174" cy="7344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995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 err="1"/>
            <a:t>Epigenética</a:t>
          </a:r>
          <a:endParaRPr lang="es-EC" sz="2300" kern="1200" dirty="0"/>
        </a:p>
      </dsp:txBody>
      <dsp:txXfrm>
        <a:off x="778391" y="1468963"/>
        <a:ext cx="4285174" cy="734481"/>
      </dsp:txXfrm>
    </dsp:sp>
    <dsp:sp modelId="{4C56EFE2-1E22-40B7-AFE3-083652FB082C}">
      <dsp:nvSpPr>
        <dsp:cNvPr id="0" name=""/>
        <dsp:cNvSpPr/>
      </dsp:nvSpPr>
      <dsp:spPr>
        <a:xfrm>
          <a:off x="319340" y="1377153"/>
          <a:ext cx="918102" cy="9181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7CC3E2-61EB-41EC-B268-33E6DD5264A5}">
      <dsp:nvSpPr>
        <dsp:cNvPr id="0" name=""/>
        <dsp:cNvSpPr/>
      </dsp:nvSpPr>
      <dsp:spPr>
        <a:xfrm>
          <a:off x="511407" y="2570686"/>
          <a:ext cx="4552158" cy="7344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995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/>
            <a:t>Inflorescencias de colores</a:t>
          </a:r>
        </a:p>
      </dsp:txBody>
      <dsp:txXfrm>
        <a:off x="511407" y="2570686"/>
        <a:ext cx="4552158" cy="734481"/>
      </dsp:txXfrm>
    </dsp:sp>
    <dsp:sp modelId="{4C790D7C-BDA2-470C-A33E-D433B1A8934C}">
      <dsp:nvSpPr>
        <dsp:cNvPr id="0" name=""/>
        <dsp:cNvSpPr/>
      </dsp:nvSpPr>
      <dsp:spPr>
        <a:xfrm>
          <a:off x="52356" y="2478876"/>
          <a:ext cx="918102" cy="9181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166E6-4623-432D-B197-01891AA33A2B}">
      <dsp:nvSpPr>
        <dsp:cNvPr id="0" name=""/>
        <dsp:cNvSpPr/>
      </dsp:nvSpPr>
      <dsp:spPr>
        <a:xfrm>
          <a:off x="171474" y="0"/>
          <a:ext cx="8693547" cy="543346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A0A3B1-FF26-4215-9E4D-271A570AF861}">
      <dsp:nvSpPr>
        <dsp:cNvPr id="0" name=""/>
        <dsp:cNvSpPr/>
      </dsp:nvSpPr>
      <dsp:spPr>
        <a:xfrm>
          <a:off x="1027788" y="4040326"/>
          <a:ext cx="199951" cy="1999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2D6CB0-1065-4423-9EE9-230324EA92EB}">
      <dsp:nvSpPr>
        <dsp:cNvPr id="0" name=""/>
        <dsp:cNvSpPr/>
      </dsp:nvSpPr>
      <dsp:spPr>
        <a:xfrm>
          <a:off x="1127764" y="4140301"/>
          <a:ext cx="1138854" cy="1293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95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Propiedad </a:t>
          </a:r>
          <a:r>
            <a:rPr lang="es-EC" sz="1500" kern="1200" dirty="0" err="1"/>
            <a:t>antimalárica</a:t>
          </a:r>
          <a:r>
            <a:rPr lang="es-EC" sz="1500" kern="1200" dirty="0"/>
            <a:t> (</a:t>
          </a:r>
          <a:r>
            <a:rPr lang="es-EC" sz="1500" kern="1200" dirty="0" err="1"/>
            <a:t>Ishih</a:t>
          </a:r>
          <a:r>
            <a:rPr lang="es-EC" sz="1500" kern="1200" dirty="0"/>
            <a:t> </a:t>
          </a:r>
          <a:r>
            <a:rPr lang="es-EC" sz="1500" i="1" kern="1200" dirty="0"/>
            <a:t>et al</a:t>
          </a:r>
          <a:r>
            <a:rPr lang="es-EC" sz="1500" kern="1200" dirty="0"/>
            <a:t>., 2003), </a:t>
          </a:r>
        </a:p>
      </dsp:txBody>
      <dsp:txXfrm>
        <a:off x="1127764" y="4140301"/>
        <a:ext cx="1138854" cy="1293165"/>
      </dsp:txXfrm>
    </dsp:sp>
    <dsp:sp modelId="{F2FE1917-C2C3-494C-A5FD-5B01DBEC23AE}">
      <dsp:nvSpPr>
        <dsp:cNvPr id="0" name=""/>
        <dsp:cNvSpPr/>
      </dsp:nvSpPr>
      <dsp:spPr>
        <a:xfrm>
          <a:off x="2110135" y="3000360"/>
          <a:ext cx="312967" cy="3129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A552B8-3EE5-450A-81C2-7C8F01C5F102}">
      <dsp:nvSpPr>
        <dsp:cNvPr id="0" name=""/>
        <dsp:cNvSpPr/>
      </dsp:nvSpPr>
      <dsp:spPr>
        <a:xfrm>
          <a:off x="2266619" y="3156844"/>
          <a:ext cx="1443128" cy="2276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835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Antialérgico (</a:t>
          </a:r>
          <a:r>
            <a:rPr lang="es-EC" sz="1500" kern="1200" dirty="0" err="1"/>
            <a:t>Mastuda</a:t>
          </a:r>
          <a:r>
            <a:rPr lang="es-EC" sz="1500" kern="1200" dirty="0"/>
            <a:t> </a:t>
          </a:r>
          <a:r>
            <a:rPr lang="es-EC" sz="1500" i="1" kern="1200" dirty="0"/>
            <a:t>et al</a:t>
          </a:r>
          <a:r>
            <a:rPr lang="es-EC" sz="1500" kern="1200" dirty="0"/>
            <a:t>., 2002)</a:t>
          </a:r>
        </a:p>
      </dsp:txBody>
      <dsp:txXfrm>
        <a:off x="2266619" y="3156844"/>
        <a:ext cx="1443128" cy="2276622"/>
      </dsp:txXfrm>
    </dsp:sp>
    <dsp:sp modelId="{1683DD3E-C407-4268-89F2-3831C6413D7C}">
      <dsp:nvSpPr>
        <dsp:cNvPr id="0" name=""/>
        <dsp:cNvSpPr/>
      </dsp:nvSpPr>
      <dsp:spPr>
        <a:xfrm>
          <a:off x="3501102" y="2171213"/>
          <a:ext cx="417290" cy="4172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BA7A65-3FEA-4C1A-A8F5-B66AC2895F0F}">
      <dsp:nvSpPr>
        <dsp:cNvPr id="0" name=""/>
        <dsp:cNvSpPr/>
      </dsp:nvSpPr>
      <dsp:spPr>
        <a:xfrm>
          <a:off x="3709748" y="2379858"/>
          <a:ext cx="1677854" cy="3053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1113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 err="1"/>
            <a:t>Antifúngico</a:t>
          </a:r>
          <a:r>
            <a:rPr lang="es-EC" sz="1500" kern="1200" dirty="0"/>
            <a:t> (Yang </a:t>
          </a:r>
          <a:r>
            <a:rPr lang="es-EC" sz="1500" i="1" kern="1200" dirty="0"/>
            <a:t>et al</a:t>
          </a:r>
          <a:r>
            <a:rPr lang="es-EC" sz="1500" kern="1200" dirty="0"/>
            <a:t>., 2002)</a:t>
          </a:r>
        </a:p>
      </dsp:txBody>
      <dsp:txXfrm>
        <a:off x="3709748" y="2379858"/>
        <a:ext cx="1677854" cy="3053608"/>
      </dsp:txXfrm>
    </dsp:sp>
    <dsp:sp modelId="{BFE3DD24-D7DB-47EF-9F5E-0A2F686CAEE0}">
      <dsp:nvSpPr>
        <dsp:cNvPr id="0" name=""/>
        <dsp:cNvSpPr/>
      </dsp:nvSpPr>
      <dsp:spPr>
        <a:xfrm>
          <a:off x="5118102" y="1523544"/>
          <a:ext cx="538999" cy="5389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5E750F-FF74-48A9-A037-2822778276BE}">
      <dsp:nvSpPr>
        <dsp:cNvPr id="0" name=""/>
        <dsp:cNvSpPr/>
      </dsp:nvSpPr>
      <dsp:spPr>
        <a:xfrm>
          <a:off x="5387602" y="1793044"/>
          <a:ext cx="1738709" cy="3640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605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Antidiabético (Zhang </a:t>
          </a:r>
          <a:r>
            <a:rPr lang="es-EC" sz="1500" i="1" kern="1200" dirty="0"/>
            <a:t>et al</a:t>
          </a:r>
          <a:r>
            <a:rPr lang="es-EC" sz="1500" kern="1200" dirty="0"/>
            <a:t>., 2009)</a:t>
          </a:r>
        </a:p>
      </dsp:txBody>
      <dsp:txXfrm>
        <a:off x="5387602" y="1793044"/>
        <a:ext cx="1738709" cy="3640422"/>
      </dsp:txXfrm>
    </dsp:sp>
    <dsp:sp modelId="{8DA5FBDC-E7CF-417D-AF28-8323E2E6B278}">
      <dsp:nvSpPr>
        <dsp:cNvPr id="0" name=""/>
        <dsp:cNvSpPr/>
      </dsp:nvSpPr>
      <dsp:spPr>
        <a:xfrm>
          <a:off x="6782917" y="1091040"/>
          <a:ext cx="686790" cy="6867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46B85A-0F0A-468F-A270-78C0E6BC0E9E}">
      <dsp:nvSpPr>
        <dsp:cNvPr id="0" name=""/>
        <dsp:cNvSpPr/>
      </dsp:nvSpPr>
      <dsp:spPr>
        <a:xfrm>
          <a:off x="7126312" y="1434435"/>
          <a:ext cx="1738709" cy="3999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916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Actividad antioxidante</a:t>
          </a:r>
        </a:p>
      </dsp:txBody>
      <dsp:txXfrm>
        <a:off x="7126312" y="1434435"/>
        <a:ext cx="1738709" cy="39990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127ABF-6887-4573-A2BF-3C57E21E0E8D}">
      <dsp:nvSpPr>
        <dsp:cNvPr id="0" name=""/>
        <dsp:cNvSpPr/>
      </dsp:nvSpPr>
      <dsp:spPr>
        <a:xfrm>
          <a:off x="3100199" y="2101924"/>
          <a:ext cx="523967" cy="14976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1983" y="0"/>
              </a:lnTo>
              <a:lnTo>
                <a:pt x="261983" y="1497620"/>
              </a:lnTo>
              <a:lnTo>
                <a:pt x="523967" y="149762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600" kern="1200"/>
        </a:p>
      </dsp:txBody>
      <dsp:txXfrm>
        <a:off x="3322517" y="2811068"/>
        <a:ext cx="79331" cy="79331"/>
      </dsp:txXfrm>
    </dsp:sp>
    <dsp:sp modelId="{9458B5A0-3B51-4F97-A75C-59CDD461D238}">
      <dsp:nvSpPr>
        <dsp:cNvPr id="0" name=""/>
        <dsp:cNvSpPr/>
      </dsp:nvSpPr>
      <dsp:spPr>
        <a:xfrm>
          <a:off x="3100199" y="2101924"/>
          <a:ext cx="523967" cy="4992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1983" y="0"/>
              </a:lnTo>
              <a:lnTo>
                <a:pt x="261983" y="499206"/>
              </a:lnTo>
              <a:lnTo>
                <a:pt x="523967" y="499206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3344090" y="2333434"/>
        <a:ext cx="36185" cy="36185"/>
      </dsp:txXfrm>
    </dsp:sp>
    <dsp:sp modelId="{CB3979A7-F80B-48E0-A806-3DC5CD34F890}">
      <dsp:nvSpPr>
        <dsp:cNvPr id="0" name=""/>
        <dsp:cNvSpPr/>
      </dsp:nvSpPr>
      <dsp:spPr>
        <a:xfrm>
          <a:off x="3100199" y="1602717"/>
          <a:ext cx="523967" cy="499206"/>
        </a:xfrm>
        <a:custGeom>
          <a:avLst/>
          <a:gdLst/>
          <a:ahLst/>
          <a:cxnLst/>
          <a:rect l="0" t="0" r="0" b="0"/>
          <a:pathLst>
            <a:path>
              <a:moveTo>
                <a:pt x="0" y="499206"/>
              </a:moveTo>
              <a:lnTo>
                <a:pt x="261983" y="499206"/>
              </a:lnTo>
              <a:lnTo>
                <a:pt x="261983" y="0"/>
              </a:lnTo>
              <a:lnTo>
                <a:pt x="523967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500" kern="1200"/>
        </a:p>
      </dsp:txBody>
      <dsp:txXfrm>
        <a:off x="3344090" y="1834227"/>
        <a:ext cx="36185" cy="36185"/>
      </dsp:txXfrm>
    </dsp:sp>
    <dsp:sp modelId="{C7668964-2C8D-4B14-A2B4-03D9EA85B3C6}">
      <dsp:nvSpPr>
        <dsp:cNvPr id="0" name=""/>
        <dsp:cNvSpPr/>
      </dsp:nvSpPr>
      <dsp:spPr>
        <a:xfrm>
          <a:off x="3100199" y="604303"/>
          <a:ext cx="523967" cy="1497620"/>
        </a:xfrm>
        <a:custGeom>
          <a:avLst/>
          <a:gdLst/>
          <a:ahLst/>
          <a:cxnLst/>
          <a:rect l="0" t="0" r="0" b="0"/>
          <a:pathLst>
            <a:path>
              <a:moveTo>
                <a:pt x="0" y="1497620"/>
              </a:moveTo>
              <a:lnTo>
                <a:pt x="261983" y="1497620"/>
              </a:lnTo>
              <a:lnTo>
                <a:pt x="261983" y="0"/>
              </a:lnTo>
              <a:lnTo>
                <a:pt x="523967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600" kern="1200"/>
        </a:p>
      </dsp:txBody>
      <dsp:txXfrm>
        <a:off x="3322517" y="1313447"/>
        <a:ext cx="79331" cy="79331"/>
      </dsp:txXfrm>
    </dsp:sp>
    <dsp:sp modelId="{FA388091-D85D-41E1-BDFE-C78E3D37F022}">
      <dsp:nvSpPr>
        <dsp:cNvPr id="0" name=""/>
        <dsp:cNvSpPr/>
      </dsp:nvSpPr>
      <dsp:spPr>
        <a:xfrm rot="16200000">
          <a:off x="598909" y="1702558"/>
          <a:ext cx="4203848" cy="798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b="1" kern="1200" dirty="0"/>
            <a:t>Ventajas</a:t>
          </a:r>
        </a:p>
      </dsp:txBody>
      <dsp:txXfrm>
        <a:off x="598909" y="1702558"/>
        <a:ext cx="4203848" cy="798731"/>
      </dsp:txXfrm>
    </dsp:sp>
    <dsp:sp modelId="{9CB864F9-1CF7-45C4-ADCF-4BC570F34C14}">
      <dsp:nvSpPr>
        <dsp:cNvPr id="0" name=""/>
        <dsp:cNvSpPr/>
      </dsp:nvSpPr>
      <dsp:spPr>
        <a:xfrm>
          <a:off x="3624166" y="204937"/>
          <a:ext cx="2619838" cy="798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Propagación masiva de plantas</a:t>
          </a:r>
        </a:p>
      </dsp:txBody>
      <dsp:txXfrm>
        <a:off x="3624166" y="204937"/>
        <a:ext cx="2619838" cy="798731"/>
      </dsp:txXfrm>
    </dsp:sp>
    <dsp:sp modelId="{91FA6C15-552B-4FC2-9528-DF9CC416AC73}">
      <dsp:nvSpPr>
        <dsp:cNvPr id="0" name=""/>
        <dsp:cNvSpPr/>
      </dsp:nvSpPr>
      <dsp:spPr>
        <a:xfrm>
          <a:off x="3624166" y="1203351"/>
          <a:ext cx="2619838" cy="798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Clonación de individuos con mejores características agrarias.</a:t>
          </a:r>
        </a:p>
      </dsp:txBody>
      <dsp:txXfrm>
        <a:off x="3624166" y="1203351"/>
        <a:ext cx="2619838" cy="798731"/>
      </dsp:txXfrm>
    </dsp:sp>
    <dsp:sp modelId="{E386F4EF-856D-4001-AE18-2A7EF28B12B1}">
      <dsp:nvSpPr>
        <dsp:cNvPr id="0" name=""/>
        <dsp:cNvSpPr/>
      </dsp:nvSpPr>
      <dsp:spPr>
        <a:xfrm>
          <a:off x="3624166" y="2201765"/>
          <a:ext cx="2619838" cy="798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Producción de metabolitos secundarios.</a:t>
          </a:r>
        </a:p>
      </dsp:txBody>
      <dsp:txXfrm>
        <a:off x="3624166" y="2201765"/>
        <a:ext cx="2619838" cy="798731"/>
      </dsp:txXfrm>
    </dsp:sp>
    <dsp:sp modelId="{ED8A5CF2-1CD0-4431-ADA4-3EC6209C25D3}">
      <dsp:nvSpPr>
        <dsp:cNvPr id="0" name=""/>
        <dsp:cNvSpPr/>
      </dsp:nvSpPr>
      <dsp:spPr>
        <a:xfrm>
          <a:off x="3624166" y="3200179"/>
          <a:ext cx="2619838" cy="798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Mejoramiento genético</a:t>
          </a:r>
        </a:p>
      </dsp:txBody>
      <dsp:txXfrm>
        <a:off x="3624166" y="3200179"/>
        <a:ext cx="2619838" cy="79873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2A4681-9FB6-4EB2-B4EF-C70F86F33EE0}">
      <dsp:nvSpPr>
        <dsp:cNvPr id="0" name=""/>
        <dsp:cNvSpPr/>
      </dsp:nvSpPr>
      <dsp:spPr>
        <a:xfrm>
          <a:off x="659099" y="3129"/>
          <a:ext cx="2262450" cy="11312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b="1" kern="1200" dirty="0">
              <a:latin typeface="+mn-lt"/>
            </a:rPr>
            <a:t>Principios activos</a:t>
          </a:r>
        </a:p>
      </dsp:txBody>
      <dsp:txXfrm>
        <a:off x="692231" y="36261"/>
        <a:ext cx="2196186" cy="1064961"/>
      </dsp:txXfrm>
    </dsp:sp>
    <dsp:sp modelId="{5CDFB0DF-83E6-445D-8AA3-D1CE936874F9}">
      <dsp:nvSpPr>
        <dsp:cNvPr id="0" name=""/>
        <dsp:cNvSpPr/>
      </dsp:nvSpPr>
      <dsp:spPr>
        <a:xfrm>
          <a:off x="885344" y="1134355"/>
          <a:ext cx="226245" cy="8484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8418"/>
              </a:lnTo>
              <a:lnTo>
                <a:pt x="226245" y="848418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BD5BF3-1AE4-4D19-B18D-52E5C88C9913}">
      <dsp:nvSpPr>
        <dsp:cNvPr id="0" name=""/>
        <dsp:cNvSpPr/>
      </dsp:nvSpPr>
      <dsp:spPr>
        <a:xfrm>
          <a:off x="1111589" y="1417161"/>
          <a:ext cx="1809960" cy="113122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300" kern="1200" dirty="0">
            <a:latin typeface="+mn-lt"/>
          </a:endParaRPr>
        </a:p>
      </dsp:txBody>
      <dsp:txXfrm>
        <a:off x="1144721" y="1450293"/>
        <a:ext cx="1743696" cy="1064961"/>
      </dsp:txXfrm>
    </dsp:sp>
    <dsp:sp modelId="{4B9F9144-3080-468E-A2B9-DA9DF205BEC2}">
      <dsp:nvSpPr>
        <dsp:cNvPr id="0" name=""/>
        <dsp:cNvSpPr/>
      </dsp:nvSpPr>
      <dsp:spPr>
        <a:xfrm>
          <a:off x="885344" y="1134355"/>
          <a:ext cx="226245" cy="22624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2450"/>
              </a:lnTo>
              <a:lnTo>
                <a:pt x="226245" y="226245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6BAF02-6E74-4E82-A567-40C563C6E6BC}">
      <dsp:nvSpPr>
        <dsp:cNvPr id="0" name=""/>
        <dsp:cNvSpPr/>
      </dsp:nvSpPr>
      <dsp:spPr>
        <a:xfrm>
          <a:off x="1111589" y="2831193"/>
          <a:ext cx="1809960" cy="113122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>
              <a:latin typeface="+mn-lt"/>
            </a:rPr>
            <a:t> </a:t>
          </a:r>
        </a:p>
      </dsp:txBody>
      <dsp:txXfrm>
        <a:off x="1144721" y="2864325"/>
        <a:ext cx="1743696" cy="1064961"/>
      </dsp:txXfrm>
    </dsp:sp>
    <dsp:sp modelId="{22699964-A160-40D4-B685-E89F585C155F}">
      <dsp:nvSpPr>
        <dsp:cNvPr id="0" name=""/>
        <dsp:cNvSpPr/>
      </dsp:nvSpPr>
      <dsp:spPr>
        <a:xfrm>
          <a:off x="885344" y="1134355"/>
          <a:ext cx="226245" cy="3676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76482"/>
              </a:lnTo>
              <a:lnTo>
                <a:pt x="226245" y="367648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8E67D7-05D8-40C8-AC0C-5B5F668BAAC7}">
      <dsp:nvSpPr>
        <dsp:cNvPr id="0" name=""/>
        <dsp:cNvSpPr/>
      </dsp:nvSpPr>
      <dsp:spPr>
        <a:xfrm>
          <a:off x="1111589" y="4245224"/>
          <a:ext cx="1809960" cy="113122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>
              <a:latin typeface="+mn-lt"/>
            </a:rPr>
            <a:t> </a:t>
          </a:r>
        </a:p>
      </dsp:txBody>
      <dsp:txXfrm>
        <a:off x="1144721" y="4278356"/>
        <a:ext cx="1743696" cy="1064961"/>
      </dsp:txXfrm>
    </dsp:sp>
    <dsp:sp modelId="{E9DE8CA7-283E-48F5-8101-CA41B2B4D8C5}">
      <dsp:nvSpPr>
        <dsp:cNvPr id="0" name=""/>
        <dsp:cNvSpPr/>
      </dsp:nvSpPr>
      <dsp:spPr>
        <a:xfrm>
          <a:off x="3487162" y="3129"/>
          <a:ext cx="2262450" cy="11312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b="1" kern="1200" dirty="0">
              <a:latin typeface="+mn-lt"/>
            </a:rPr>
            <a:t>Clasificación</a:t>
          </a:r>
        </a:p>
      </dsp:txBody>
      <dsp:txXfrm>
        <a:off x="3520294" y="36261"/>
        <a:ext cx="2196186" cy="1064961"/>
      </dsp:txXfrm>
    </dsp:sp>
    <dsp:sp modelId="{288825BD-E4E6-4D43-A3F9-8049F8AC54A4}">
      <dsp:nvSpPr>
        <dsp:cNvPr id="0" name=""/>
        <dsp:cNvSpPr/>
      </dsp:nvSpPr>
      <dsp:spPr>
        <a:xfrm>
          <a:off x="3713407" y="1134355"/>
          <a:ext cx="226245" cy="8484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8418"/>
              </a:lnTo>
              <a:lnTo>
                <a:pt x="226245" y="848418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DC2CD7-4499-4F0A-BF18-63505457E866}">
      <dsp:nvSpPr>
        <dsp:cNvPr id="0" name=""/>
        <dsp:cNvSpPr/>
      </dsp:nvSpPr>
      <dsp:spPr>
        <a:xfrm>
          <a:off x="3939652" y="1417161"/>
          <a:ext cx="1809960" cy="1131225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>
              <a:latin typeface="+mn-lt"/>
            </a:rPr>
            <a:t>Compuestos fenólicos</a:t>
          </a:r>
        </a:p>
      </dsp:txBody>
      <dsp:txXfrm>
        <a:off x="3972784" y="1450293"/>
        <a:ext cx="1743696" cy="1064961"/>
      </dsp:txXfrm>
    </dsp:sp>
    <dsp:sp modelId="{D0F55782-6B52-4B99-8F3A-D10AA5B41F0F}">
      <dsp:nvSpPr>
        <dsp:cNvPr id="0" name=""/>
        <dsp:cNvSpPr/>
      </dsp:nvSpPr>
      <dsp:spPr>
        <a:xfrm>
          <a:off x="3713407" y="1134355"/>
          <a:ext cx="226245" cy="22624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2450"/>
              </a:lnTo>
              <a:lnTo>
                <a:pt x="226245" y="226245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3F1082-F5FD-48C4-AE3A-6ECD18A933A6}">
      <dsp:nvSpPr>
        <dsp:cNvPr id="0" name=""/>
        <dsp:cNvSpPr/>
      </dsp:nvSpPr>
      <dsp:spPr>
        <a:xfrm>
          <a:off x="3939652" y="2831193"/>
          <a:ext cx="1809960" cy="1131225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>
              <a:latin typeface="+mn-lt"/>
            </a:rPr>
            <a:t>Actividad antioxidante</a:t>
          </a:r>
        </a:p>
      </dsp:txBody>
      <dsp:txXfrm>
        <a:off x="3972784" y="2864325"/>
        <a:ext cx="1743696" cy="1064961"/>
      </dsp:txXfrm>
    </dsp:sp>
    <dsp:sp modelId="{3639B8CF-BB7E-479B-9F11-CE141DEFFE57}">
      <dsp:nvSpPr>
        <dsp:cNvPr id="0" name=""/>
        <dsp:cNvSpPr/>
      </dsp:nvSpPr>
      <dsp:spPr>
        <a:xfrm>
          <a:off x="3713407" y="1134355"/>
          <a:ext cx="226245" cy="3676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76482"/>
              </a:lnTo>
              <a:lnTo>
                <a:pt x="226245" y="367648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B4D940-C101-4F10-AC68-663846E54DC1}">
      <dsp:nvSpPr>
        <dsp:cNvPr id="0" name=""/>
        <dsp:cNvSpPr/>
      </dsp:nvSpPr>
      <dsp:spPr>
        <a:xfrm>
          <a:off x="3939652" y="4245224"/>
          <a:ext cx="1809960" cy="1131225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>
              <a:latin typeface="+mn-lt"/>
            </a:rPr>
            <a:t>Azúcares reductores</a:t>
          </a:r>
        </a:p>
      </dsp:txBody>
      <dsp:txXfrm>
        <a:off x="3972784" y="4278356"/>
        <a:ext cx="1743696" cy="106496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949F2-FD14-4D1A-B34F-EE955FB259AC}">
      <dsp:nvSpPr>
        <dsp:cNvPr id="0" name=""/>
        <dsp:cNvSpPr/>
      </dsp:nvSpPr>
      <dsp:spPr>
        <a:xfrm rot="5400000">
          <a:off x="4895823" y="-2697280"/>
          <a:ext cx="719447" cy="629798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000" b="0" kern="1200" dirty="0">
              <a:latin typeface="+mn-lt"/>
              <a:cs typeface="Times New Roman" panose="02020603050405020304" pitchFamily="18" charset="0"/>
            </a:rPr>
            <a:t>Tratamiento preliminar</a:t>
          </a:r>
        </a:p>
      </dsp:txBody>
      <dsp:txXfrm rot="-5400000">
        <a:off x="2106555" y="127109"/>
        <a:ext cx="6262863" cy="649205"/>
      </dsp:txXfrm>
    </dsp:sp>
    <dsp:sp modelId="{CE7364B8-4DEC-4401-890D-42C5B1312EB9}">
      <dsp:nvSpPr>
        <dsp:cNvPr id="0" name=""/>
        <dsp:cNvSpPr/>
      </dsp:nvSpPr>
      <dsp:spPr>
        <a:xfrm>
          <a:off x="308428" y="2056"/>
          <a:ext cx="1798126" cy="899308"/>
        </a:xfrm>
        <a:prstGeom prst="roundRect">
          <a:avLst/>
        </a:prstGeom>
        <a:solidFill>
          <a:srgbClr val="C5FFD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 dirty="0">
              <a:latin typeface="+mn-lt"/>
              <a:cs typeface="Times New Roman" panose="02020603050405020304" pitchFamily="18" charset="0"/>
            </a:rPr>
            <a:t>FASE 0</a:t>
          </a:r>
          <a:endParaRPr lang="es-EC" sz="2400" b="0" kern="1200" dirty="0">
            <a:latin typeface="+mn-lt"/>
            <a:cs typeface="Times New Roman" panose="02020603050405020304" pitchFamily="18" charset="0"/>
          </a:endParaRPr>
        </a:p>
      </dsp:txBody>
      <dsp:txXfrm>
        <a:off x="352329" y="45957"/>
        <a:ext cx="1710324" cy="811506"/>
      </dsp:txXfrm>
    </dsp:sp>
    <dsp:sp modelId="{E7F4D242-64AC-4EDE-AE97-54A1B2AEB28C}">
      <dsp:nvSpPr>
        <dsp:cNvPr id="0" name=""/>
        <dsp:cNvSpPr/>
      </dsp:nvSpPr>
      <dsp:spPr>
        <a:xfrm rot="5400000">
          <a:off x="4895823" y="-1753006"/>
          <a:ext cx="719447" cy="629798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000" b="0" kern="1200" dirty="0">
              <a:latin typeface="+mn-lt"/>
              <a:cs typeface="Times New Roman" panose="02020603050405020304" pitchFamily="18" charset="0"/>
            </a:rPr>
            <a:t>Desinfección de las muestras vegetales </a:t>
          </a:r>
        </a:p>
      </dsp:txBody>
      <dsp:txXfrm rot="-5400000">
        <a:off x="2106555" y="1071383"/>
        <a:ext cx="6262863" cy="649205"/>
      </dsp:txXfrm>
    </dsp:sp>
    <dsp:sp modelId="{6018D350-ECC5-4D7B-8627-922FCBC40D46}">
      <dsp:nvSpPr>
        <dsp:cNvPr id="0" name=""/>
        <dsp:cNvSpPr/>
      </dsp:nvSpPr>
      <dsp:spPr>
        <a:xfrm>
          <a:off x="308428" y="946331"/>
          <a:ext cx="1798126" cy="899308"/>
        </a:xfrm>
        <a:prstGeom prst="roundRect">
          <a:avLst/>
        </a:prstGeom>
        <a:solidFill>
          <a:srgbClr val="C5FFD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 dirty="0">
              <a:latin typeface="+mn-lt"/>
              <a:cs typeface="Times New Roman" panose="02020603050405020304" pitchFamily="18" charset="0"/>
            </a:rPr>
            <a:t>FASE I</a:t>
          </a:r>
          <a:endParaRPr lang="es-EC" sz="2400" b="0" kern="1200" dirty="0">
            <a:latin typeface="+mn-lt"/>
            <a:cs typeface="Times New Roman" panose="02020603050405020304" pitchFamily="18" charset="0"/>
          </a:endParaRPr>
        </a:p>
      </dsp:txBody>
      <dsp:txXfrm>
        <a:off x="352329" y="990232"/>
        <a:ext cx="1710324" cy="811506"/>
      </dsp:txXfrm>
    </dsp:sp>
    <dsp:sp modelId="{397D32C5-D3B9-42C5-85A1-5E36E74B2503}">
      <dsp:nvSpPr>
        <dsp:cNvPr id="0" name=""/>
        <dsp:cNvSpPr/>
      </dsp:nvSpPr>
      <dsp:spPr>
        <a:xfrm rot="5400000">
          <a:off x="4895823" y="-808732"/>
          <a:ext cx="719447" cy="629798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000" b="0" kern="1200" dirty="0">
              <a:latin typeface="+mn-lt"/>
              <a:cs typeface="Times New Roman" panose="02020603050405020304" pitchFamily="18" charset="0"/>
            </a:rPr>
            <a:t>Introducción y multiplicación de brotes a partir de yemas </a:t>
          </a:r>
        </a:p>
      </dsp:txBody>
      <dsp:txXfrm rot="-5400000">
        <a:off x="2106555" y="2015657"/>
        <a:ext cx="6262863" cy="649205"/>
      </dsp:txXfrm>
    </dsp:sp>
    <dsp:sp modelId="{77FDFECE-C538-4769-ABD5-E6F1FEB0995B}">
      <dsp:nvSpPr>
        <dsp:cNvPr id="0" name=""/>
        <dsp:cNvSpPr/>
      </dsp:nvSpPr>
      <dsp:spPr>
        <a:xfrm>
          <a:off x="308428" y="1890605"/>
          <a:ext cx="1798126" cy="899308"/>
        </a:xfrm>
        <a:prstGeom prst="roundRect">
          <a:avLst/>
        </a:prstGeom>
        <a:solidFill>
          <a:srgbClr val="C5FFD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 dirty="0">
              <a:latin typeface="+mn-lt"/>
              <a:cs typeface="Times New Roman" panose="02020603050405020304" pitchFamily="18" charset="0"/>
            </a:rPr>
            <a:t>FASE II</a:t>
          </a:r>
          <a:endParaRPr lang="es-EC" sz="2400" b="0" kern="1200" dirty="0">
            <a:latin typeface="+mn-lt"/>
            <a:cs typeface="Times New Roman" panose="02020603050405020304" pitchFamily="18" charset="0"/>
          </a:endParaRPr>
        </a:p>
      </dsp:txBody>
      <dsp:txXfrm>
        <a:off x="352329" y="1934506"/>
        <a:ext cx="1710324" cy="811506"/>
      </dsp:txXfrm>
    </dsp:sp>
    <dsp:sp modelId="{CD3C347B-4A98-416D-9C44-6EDD46518846}">
      <dsp:nvSpPr>
        <dsp:cNvPr id="0" name=""/>
        <dsp:cNvSpPr/>
      </dsp:nvSpPr>
      <dsp:spPr>
        <a:xfrm rot="5400000">
          <a:off x="4895823" y="135542"/>
          <a:ext cx="719447" cy="629798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000" b="0" kern="1200" dirty="0">
              <a:latin typeface="+mn-lt"/>
              <a:cs typeface="Times New Roman" panose="02020603050405020304" pitchFamily="18" charset="0"/>
            </a:rPr>
            <a:t>Inducción de callos a partir de secciones de hoja</a:t>
          </a:r>
        </a:p>
      </dsp:txBody>
      <dsp:txXfrm rot="-5400000">
        <a:off x="2106555" y="2959932"/>
        <a:ext cx="6262863" cy="649205"/>
      </dsp:txXfrm>
    </dsp:sp>
    <dsp:sp modelId="{8132165F-B5C6-4BC4-BA57-D94778462EC2}">
      <dsp:nvSpPr>
        <dsp:cNvPr id="0" name=""/>
        <dsp:cNvSpPr/>
      </dsp:nvSpPr>
      <dsp:spPr>
        <a:xfrm>
          <a:off x="308428" y="2834879"/>
          <a:ext cx="1798126" cy="899308"/>
        </a:xfrm>
        <a:prstGeom prst="roundRect">
          <a:avLst/>
        </a:prstGeom>
        <a:solidFill>
          <a:srgbClr val="C5FFD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 dirty="0">
              <a:latin typeface="+mn-lt"/>
              <a:cs typeface="Times New Roman" panose="02020603050405020304" pitchFamily="18" charset="0"/>
            </a:rPr>
            <a:t>Fase III</a:t>
          </a:r>
          <a:endParaRPr lang="es-EC" sz="2400" b="0" kern="1200" dirty="0">
            <a:latin typeface="+mn-lt"/>
            <a:cs typeface="Times New Roman" panose="02020603050405020304" pitchFamily="18" charset="0"/>
          </a:endParaRPr>
        </a:p>
      </dsp:txBody>
      <dsp:txXfrm>
        <a:off x="352329" y="2878780"/>
        <a:ext cx="1710324" cy="811506"/>
      </dsp:txXfrm>
    </dsp:sp>
    <dsp:sp modelId="{32F398B6-78CE-47AB-8220-8047FF526C7B}">
      <dsp:nvSpPr>
        <dsp:cNvPr id="0" name=""/>
        <dsp:cNvSpPr/>
      </dsp:nvSpPr>
      <dsp:spPr>
        <a:xfrm rot="5400000">
          <a:off x="4895823" y="1079816"/>
          <a:ext cx="719447" cy="629798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0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es-EC" sz="2000" b="0" kern="1200" dirty="0">
              <a:latin typeface="+mn-lt"/>
              <a:cs typeface="Times New Roman" panose="02020603050405020304" pitchFamily="18" charset="0"/>
            </a:rPr>
            <a:t>Análisis </a:t>
          </a:r>
          <a:r>
            <a:rPr lang="es-EC" sz="2000" b="0" kern="1200" dirty="0" err="1">
              <a:latin typeface="+mn-lt"/>
              <a:cs typeface="Times New Roman" panose="02020603050405020304" pitchFamily="18" charset="0"/>
            </a:rPr>
            <a:t>fitoquímico</a:t>
          </a:r>
          <a:endParaRPr lang="es-EC" sz="2000" b="0" kern="1200" dirty="0">
            <a:latin typeface="+mn-lt"/>
            <a:cs typeface="Times New Roman" panose="02020603050405020304" pitchFamily="18" charset="0"/>
          </a:endParaRPr>
        </a:p>
      </dsp:txBody>
      <dsp:txXfrm rot="-5400000">
        <a:off x="2106555" y="3904206"/>
        <a:ext cx="6262863" cy="649205"/>
      </dsp:txXfrm>
    </dsp:sp>
    <dsp:sp modelId="{322237F7-BB31-441D-87B2-989B325A0F69}">
      <dsp:nvSpPr>
        <dsp:cNvPr id="0" name=""/>
        <dsp:cNvSpPr/>
      </dsp:nvSpPr>
      <dsp:spPr>
        <a:xfrm>
          <a:off x="308428" y="3779154"/>
          <a:ext cx="1798126" cy="899308"/>
        </a:xfrm>
        <a:prstGeom prst="roundRect">
          <a:avLst/>
        </a:prstGeom>
        <a:solidFill>
          <a:srgbClr val="C5FFDF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 dirty="0">
              <a:latin typeface="+mn-lt"/>
              <a:cs typeface="Times New Roman" panose="02020603050405020304" pitchFamily="18" charset="0"/>
            </a:rPr>
            <a:t>Fase IV</a:t>
          </a:r>
          <a:endParaRPr lang="es-EC" sz="2400" b="0" kern="1200" dirty="0">
            <a:latin typeface="+mn-lt"/>
            <a:cs typeface="Times New Roman" panose="02020603050405020304" pitchFamily="18" charset="0"/>
          </a:endParaRPr>
        </a:p>
      </dsp:txBody>
      <dsp:txXfrm>
        <a:off x="352329" y="3823055"/>
        <a:ext cx="1710324" cy="8115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4940E-131B-4C7F-9F3E-969D4D19D09E}" type="datetimeFigureOut">
              <a:rPr lang="es-EC" smtClean="0"/>
              <a:pPr/>
              <a:t>13/3/2017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24C61-EE73-4030-B6C8-4E37F90934FB}" type="slidenum">
              <a:rPr lang="es-EC" smtClean="0"/>
              <a:pPr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22229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26512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06640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48390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66626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86948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66519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33989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78726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14807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764977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4652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69990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09984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407051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85371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s-EC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274498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422761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141611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636875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752188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302929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34204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994552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31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790458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32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419211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36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2434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37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843951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39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43978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71170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39860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11272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86103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0319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72835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9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42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01840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40435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A95D0F-0704-48D1-B38F-55967409B3BB}" type="datetimeFigureOut">
              <a:rPr lang="es-EC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13/3/2017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E1EFEC-BA32-419F-B561-FDAF47EB7E7D}" type="slidenum">
              <a:rPr lang="es-EC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C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31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5896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65878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58257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4123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8908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633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10307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00146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>
              <a:solidFill>
                <a:srgbClr val="000000"/>
              </a:solidFill>
            </a:endParaRPr>
          </a:p>
        </p:txBody>
      </p:sp>
      <p:sp>
        <p:nvSpPr>
          <p:cNvPr id="1027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>
              <a:solidFill>
                <a:srgbClr val="000000"/>
              </a:solidFill>
            </a:endParaRPr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srgbClr val="000000"/>
              </a:solidFill>
            </a:endParaRPr>
          </a:p>
        </p:txBody>
      </p:sp>
      <p:sp>
        <p:nvSpPr>
          <p:cNvPr id="1029" name="Line 24"/>
          <p:cNvSpPr>
            <a:spLocks noChangeShapeType="1"/>
          </p:cNvSpPr>
          <p:nvPr userDrawn="1"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srgbClr val="000000"/>
              </a:solidFill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76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41.jpe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chart" Target="../charts/chart5.xml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40.png"/><Relationship Id="rId7" Type="http://schemas.openxmlformats.org/officeDocument/2006/relationships/diagramQuickStyle" Target="../diagrams/quickStyle1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chart" Target="../charts/chart7.xml"/><Relationship Id="rId9" Type="http://schemas.microsoft.com/office/2007/relationships/diagramDrawing" Target="../diagrams/drawing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chart" Target="../charts/chart8.xml"/><Relationship Id="rId7" Type="http://schemas.openxmlformats.org/officeDocument/2006/relationships/diagramQuickStyle" Target="../diagrams/quickStyle1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4" Type="http://schemas.openxmlformats.org/officeDocument/2006/relationships/image" Target="../media/image44.jpeg"/><Relationship Id="rId9" Type="http://schemas.microsoft.com/office/2007/relationships/diagramDrawing" Target="../diagrams/drawing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chart" Target="../charts/chart10.xml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Relationship Id="rId9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61.png"/><Relationship Id="rId7" Type="http://schemas.openxmlformats.org/officeDocument/2006/relationships/diagramColors" Target="../diagrams/colors19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0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4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3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7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827584" y="1862823"/>
            <a:ext cx="81724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es-EC" sz="2000" b="1" dirty="0"/>
              <a:t>ANÁLISIS DE LOS PRINCIPIOS ACTIVOS EN LA ESPECIE </a:t>
            </a:r>
            <a:r>
              <a:rPr lang="es-EC" sz="2000" b="1" i="1" dirty="0" err="1"/>
              <a:t>Hydrangea</a:t>
            </a:r>
            <a:r>
              <a:rPr lang="es-EC" sz="2000" b="1" i="1" dirty="0"/>
              <a:t> </a:t>
            </a:r>
            <a:r>
              <a:rPr lang="es-EC" sz="2000" b="1" i="1" dirty="0" err="1"/>
              <a:t>macrophylla</a:t>
            </a:r>
            <a:r>
              <a:rPr lang="es-EC" sz="2000" b="1" i="1" dirty="0"/>
              <a:t> (</a:t>
            </a:r>
            <a:r>
              <a:rPr lang="es-EC" sz="2000" b="1" i="1" dirty="0" err="1"/>
              <a:t>Thunb</a:t>
            </a:r>
            <a:r>
              <a:rPr lang="es-EC" sz="2000" b="1" i="1" dirty="0"/>
              <a:t>.) Ser.</a:t>
            </a:r>
            <a:r>
              <a:rPr lang="es-EC" sz="2000" b="1" dirty="0"/>
              <a:t> DE EXPLANTES </a:t>
            </a:r>
            <a:r>
              <a:rPr lang="es-EC" sz="2000" b="1" i="1" dirty="0"/>
              <a:t>IN VIVO</a:t>
            </a:r>
            <a:r>
              <a:rPr lang="es-EC" sz="2000" b="1" dirty="0"/>
              <a:t> E </a:t>
            </a:r>
            <a:r>
              <a:rPr lang="es-EC" sz="2000" b="1" i="1" dirty="0"/>
              <a:t>IN VITRO</a:t>
            </a:r>
            <a:r>
              <a:rPr lang="es-EC" sz="2000" b="1" dirty="0"/>
              <a:t>.</a:t>
            </a:r>
            <a:endParaRPr lang="es-ES" sz="2000" b="1" i="1" dirty="0"/>
          </a:p>
          <a:p>
            <a:pPr algn="ctr"/>
            <a:endParaRPr lang="es-ES" sz="2000" b="1" i="1" dirty="0"/>
          </a:p>
          <a:p>
            <a:pPr algn="ctr"/>
            <a:r>
              <a:rPr lang="es-ES" sz="2000" b="1" dirty="0"/>
              <a:t>DENISSE PUEBLA</a:t>
            </a:r>
          </a:p>
          <a:p>
            <a:pPr algn="ctr"/>
            <a:endParaRPr lang="es-ES" sz="2000" b="1" dirty="0"/>
          </a:p>
          <a:p>
            <a:pPr algn="ctr"/>
            <a:r>
              <a:rPr lang="es-ES" sz="2000" b="1" dirty="0"/>
              <a:t>Director: </a:t>
            </a:r>
            <a:r>
              <a:rPr lang="es-ES" sz="2000" dirty="0"/>
              <a:t>MSC. Mónica </a:t>
            </a:r>
            <a:r>
              <a:rPr lang="es-ES" sz="2000" dirty="0" err="1"/>
              <a:t>Jadán</a:t>
            </a:r>
            <a:r>
              <a:rPr lang="es-ES" sz="2000" dirty="0"/>
              <a:t> PhD. (c)</a:t>
            </a:r>
          </a:p>
          <a:p>
            <a:pPr algn="ctr"/>
            <a:endParaRPr lang="es-ES" sz="2000" dirty="0"/>
          </a:p>
          <a:p>
            <a:pPr algn="ctr"/>
            <a:r>
              <a:rPr lang="es-ES" sz="2000" dirty="0"/>
              <a:t>Enero, 2017</a:t>
            </a:r>
            <a:endParaRPr lang="es-EC" sz="2000" dirty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55576" y="1412776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3800" b="1" kern="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  <a:ea typeface="+mj-ea"/>
                <a:cs typeface="+mj-cs"/>
              </a:rPr>
              <a:t>PROYECTO DE TITULACIÓN</a:t>
            </a:r>
            <a:endParaRPr kumimoji="0" lang="es-MX" sz="3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4" name="Picture 1" descr="C:\Users\XAVIER\Desktop\Comunicado-2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3240360" cy="8377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292694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517749"/>
              </p:ext>
            </p:extLst>
          </p:nvPr>
        </p:nvGraphicFramePr>
        <p:xfrm>
          <a:off x="-31616" y="764704"/>
          <a:ext cx="6408712" cy="5379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ítulo 4"/>
          <p:cNvSpPr txBox="1">
            <a:spLocks/>
          </p:cNvSpPr>
          <p:nvPr/>
        </p:nvSpPr>
        <p:spPr>
          <a:xfrm>
            <a:off x="683568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</a:t>
            </a:r>
          </a:p>
        </p:txBody>
      </p:sp>
      <p:pic>
        <p:nvPicPr>
          <p:cNvPr id="16388" name="Picture 4" descr="Resultado de imagen para antioxidant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283" y="2420888"/>
            <a:ext cx="5276850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714676" y="6336704"/>
            <a:ext cx="2849212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1000" dirty="0"/>
              <a:t>(</a:t>
            </a:r>
            <a:r>
              <a:rPr lang="es-EC" sz="1000" dirty="0" err="1"/>
              <a:t>Lock</a:t>
            </a:r>
            <a:r>
              <a:rPr lang="es-EC" sz="1000" dirty="0"/>
              <a:t>, 1994)</a:t>
            </a:r>
          </a:p>
          <a:p>
            <a:r>
              <a:rPr lang="es-EC" sz="1000" dirty="0"/>
              <a:t>(</a:t>
            </a:r>
            <a:r>
              <a:rPr lang="es-EC" sz="1000" dirty="0" err="1"/>
              <a:t>Bourgaud</a:t>
            </a:r>
            <a:r>
              <a:rPr lang="es-EC" sz="1000" dirty="0"/>
              <a:t> </a:t>
            </a:r>
            <a:r>
              <a:rPr lang="es-EC" sz="1000" i="1" dirty="0"/>
              <a:t>et al</a:t>
            </a:r>
            <a:r>
              <a:rPr lang="es-EC" sz="1000" dirty="0"/>
              <a:t>., 2001)</a:t>
            </a:r>
          </a:p>
          <a:p>
            <a:r>
              <a:rPr lang="es-EC" sz="1000" dirty="0"/>
              <a:t>(</a:t>
            </a:r>
            <a:r>
              <a:rPr lang="es-EC" sz="1000" dirty="0" err="1"/>
              <a:t>Lattanzio</a:t>
            </a:r>
            <a:r>
              <a:rPr lang="es-EC" sz="1000" dirty="0"/>
              <a:t>, 2013)</a:t>
            </a:r>
          </a:p>
        </p:txBody>
      </p:sp>
    </p:spTree>
    <p:extLst>
      <p:ext uri="{BB962C8B-B14F-4D97-AF65-F5344CB8AC3E}">
        <p14:creationId xmlns:p14="http://schemas.microsoft.com/office/powerpoint/2010/main" val="13841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755576" y="0"/>
            <a:ext cx="8229600" cy="114300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Materiales y métodos</a:t>
            </a:r>
            <a:br>
              <a:rPr lang="es-EC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6371967"/>
              </p:ext>
            </p:extLst>
          </p:nvPr>
        </p:nvGraphicFramePr>
        <p:xfrm>
          <a:off x="179512" y="980728"/>
          <a:ext cx="871296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65188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-17420" y="675374"/>
            <a:ext cx="9178841" cy="1143000"/>
          </a:xfrm>
        </p:spPr>
        <p:txBody>
          <a:bodyPr>
            <a:normAutofit/>
          </a:bodyPr>
          <a:lstStyle/>
          <a:p>
            <a:pPr algn="l"/>
            <a:r>
              <a:rPr lang="es-ES" sz="2800" i="0" dirty="0">
                <a:ln w="0"/>
                <a:solidFill>
                  <a:schemeClr val="tx1"/>
                </a:solidFill>
                <a:effectLst/>
              </a:rPr>
              <a:t>FASE I: </a:t>
            </a:r>
            <a:r>
              <a:rPr lang="es-ES" sz="2800" b="0" i="0" dirty="0">
                <a:ln w="0"/>
                <a:solidFill>
                  <a:schemeClr val="tx1"/>
                </a:solidFill>
                <a:effectLst/>
              </a:rPr>
              <a:t>Desinfección de muestras vegetales</a:t>
            </a:r>
            <a:endParaRPr lang="es-EC" sz="2800" b="0" i="0" dirty="0">
              <a:ln w="0"/>
              <a:solidFill>
                <a:schemeClr val="tx1"/>
              </a:solidFill>
              <a:effectLst/>
            </a:endParaRPr>
          </a:p>
        </p:txBody>
      </p:sp>
      <p:sp>
        <p:nvSpPr>
          <p:cNvPr id="6" name="Título 4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Materiales y métodos</a:t>
            </a:r>
            <a:b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21 CuadroTexto"/>
          <p:cNvSpPr txBox="1"/>
          <p:nvPr/>
        </p:nvSpPr>
        <p:spPr>
          <a:xfrm>
            <a:off x="0" y="6453336"/>
            <a:ext cx="74696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 err="1"/>
              <a:t>Murashige&amp;Skoog</a:t>
            </a:r>
            <a:r>
              <a:rPr lang="es-ES" sz="1200" dirty="0"/>
              <a:t> (M&amp;S) </a:t>
            </a:r>
            <a:r>
              <a:rPr lang="en-US" sz="1200" dirty="0"/>
              <a:t>+ </a:t>
            </a:r>
            <a:r>
              <a:rPr lang="es-ES" sz="1200" dirty="0"/>
              <a:t>Vitaminas, enriquecido con 30 g/L de azúcar y 7,0 g/L de Agar, pH 5,8</a:t>
            </a:r>
            <a:endParaRPr lang="es-EC" sz="1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23043" r="1170" b="7965"/>
          <a:stretch/>
        </p:blipFill>
        <p:spPr>
          <a:xfrm>
            <a:off x="395537" y="1759331"/>
            <a:ext cx="2976331" cy="1584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t="11151" r="8263" b="8001"/>
          <a:stretch/>
        </p:blipFill>
        <p:spPr>
          <a:xfrm>
            <a:off x="3560902" y="1719731"/>
            <a:ext cx="2095422" cy="1645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1151" r="388" b="9050"/>
          <a:stretch/>
        </p:blipFill>
        <p:spPr>
          <a:xfrm>
            <a:off x="5832854" y="1719731"/>
            <a:ext cx="2950435" cy="1645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20601" r="1963" b="5901"/>
          <a:stretch/>
        </p:blipFill>
        <p:spPr>
          <a:xfrm>
            <a:off x="397526" y="3828124"/>
            <a:ext cx="2976331" cy="21717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2751" r="16138" b="5900"/>
          <a:stretch/>
        </p:blipFill>
        <p:spPr>
          <a:xfrm>
            <a:off x="3635896" y="3819282"/>
            <a:ext cx="1872208" cy="21717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15001" r="5900" b="8000"/>
          <a:stretch/>
        </p:blipFill>
        <p:spPr>
          <a:xfrm rot="5400000">
            <a:off x="7028607" y="4147779"/>
            <a:ext cx="1999321" cy="14403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2001" r="19551" b="19201"/>
          <a:stretch/>
        </p:blipFill>
        <p:spPr>
          <a:xfrm rot="5400000">
            <a:off x="5522591" y="4158775"/>
            <a:ext cx="2004165" cy="14232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ángulo 12"/>
          <p:cNvSpPr/>
          <p:nvPr/>
        </p:nvSpPr>
        <p:spPr>
          <a:xfrm>
            <a:off x="1219644" y="1340768"/>
            <a:ext cx="1341211" cy="3152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5 %</a:t>
            </a:r>
            <a:endParaRPr lang="es-EC" dirty="0"/>
          </a:p>
        </p:txBody>
      </p:sp>
      <p:sp>
        <p:nvSpPr>
          <p:cNvPr id="15" name="Rectángulo 14"/>
          <p:cNvSpPr/>
          <p:nvPr/>
        </p:nvSpPr>
        <p:spPr>
          <a:xfrm>
            <a:off x="1262319" y="3444184"/>
            <a:ext cx="1147222" cy="3144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1 %</a:t>
            </a:r>
            <a:endParaRPr lang="es-EC" dirty="0"/>
          </a:p>
        </p:txBody>
      </p:sp>
      <p:sp>
        <p:nvSpPr>
          <p:cNvPr id="16" name="Rectángulo 15"/>
          <p:cNvSpPr/>
          <p:nvPr/>
        </p:nvSpPr>
        <p:spPr>
          <a:xfrm>
            <a:off x="4060806" y="1340768"/>
            <a:ext cx="1291140" cy="2995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1 %</a:t>
            </a:r>
            <a:endParaRPr lang="es-EC" dirty="0"/>
          </a:p>
        </p:txBody>
      </p:sp>
      <p:sp>
        <p:nvSpPr>
          <p:cNvPr id="17" name="Rectángulo 16"/>
          <p:cNvSpPr/>
          <p:nvPr/>
        </p:nvSpPr>
        <p:spPr>
          <a:xfrm>
            <a:off x="6963672" y="1268760"/>
            <a:ext cx="1089004" cy="362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70 %</a:t>
            </a:r>
            <a:endParaRPr lang="es-EC" dirty="0"/>
          </a:p>
        </p:txBody>
      </p:sp>
      <p:sp>
        <p:nvSpPr>
          <p:cNvPr id="18" name="Rectángulo 17"/>
          <p:cNvSpPr/>
          <p:nvPr/>
        </p:nvSpPr>
        <p:spPr>
          <a:xfrm>
            <a:off x="5901894" y="3429000"/>
            <a:ext cx="1072200" cy="3467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1,5%</a:t>
            </a:r>
            <a:endParaRPr lang="es-EC" dirty="0"/>
          </a:p>
        </p:txBody>
      </p:sp>
      <p:sp>
        <p:nvSpPr>
          <p:cNvPr id="19" name="Rectángulo 18"/>
          <p:cNvSpPr/>
          <p:nvPr/>
        </p:nvSpPr>
        <p:spPr>
          <a:xfrm>
            <a:off x="7416234" y="3429000"/>
            <a:ext cx="1127164" cy="3738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3,5%</a:t>
            </a:r>
            <a:endParaRPr lang="es-EC" dirty="0"/>
          </a:p>
        </p:txBody>
      </p:sp>
      <p:sp>
        <p:nvSpPr>
          <p:cNvPr id="20" name="Rectángulo 19"/>
          <p:cNvSpPr/>
          <p:nvPr/>
        </p:nvSpPr>
        <p:spPr>
          <a:xfrm>
            <a:off x="4060806" y="3434953"/>
            <a:ext cx="1147222" cy="3144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1 %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92143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61863" y="1600253"/>
            <a:ext cx="46654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Tabla 3.</a:t>
            </a:r>
            <a:r>
              <a:rPr lang="es-EC" sz="1600" dirty="0">
                <a:ea typeface="Calibri" panose="020F0502020204030204" pitchFamily="34" charset="0"/>
                <a:cs typeface="Times New Roman" panose="02020603050405020304" pitchFamily="18" charset="0"/>
              </a:rPr>
              <a:t> Tratamientos de desinfección entre la variable concentración de hipoclorito de sodio versus tiempo de inmersión de los </a:t>
            </a:r>
            <a:r>
              <a:rPr lang="es-EC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explantes</a:t>
            </a:r>
            <a:r>
              <a:rPr lang="es-EC" sz="1600" dirty="0">
                <a:ea typeface="Calibri" panose="020F0502020204030204" pitchFamily="34" charset="0"/>
                <a:cs typeface="Times New Roman" panose="02020603050405020304" pitchFamily="18" charset="0"/>
              </a:rPr>
              <a:t> de hoja.</a:t>
            </a:r>
            <a:endParaRPr lang="es-EC" sz="16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669533"/>
              </p:ext>
            </p:extLst>
          </p:nvPr>
        </p:nvGraphicFramePr>
        <p:xfrm>
          <a:off x="261863" y="2818856"/>
          <a:ext cx="4665498" cy="305841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55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5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5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61038">
                <a:tc>
                  <a:txBody>
                    <a:bodyPr/>
                    <a:lstStyle/>
                    <a:p>
                      <a:pPr indent="-71755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 b="1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Tratamiento</a:t>
                      </a:r>
                      <a:endParaRPr lang="es-EC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Concentración hipoclorito de sodio (%V/V)</a:t>
                      </a:r>
                      <a:endParaRPr lang="es-EC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 b="1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Tiempo</a:t>
                      </a:r>
                      <a:r>
                        <a:rPr lang="en-US" sz="14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inmersión</a:t>
                      </a:r>
                      <a:r>
                        <a:rPr lang="en-US" sz="14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(min)</a:t>
                      </a:r>
                      <a:endParaRPr lang="es-EC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344">
                <a:tc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s-EC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s-EC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s-EC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344">
                <a:tc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s-EC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s-EC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s-EC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344">
                <a:tc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s-EC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1,5</a:t>
                      </a:r>
                      <a:endParaRPr lang="es-EC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s-EC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4344">
                <a:tc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s-EC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1,5</a:t>
                      </a:r>
                      <a:endParaRPr lang="es-EC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s-EC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1" y="663550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s-ES" sz="2800" i="0" dirty="0">
                <a:ln w="0"/>
                <a:solidFill>
                  <a:schemeClr val="tx1"/>
                </a:solidFill>
                <a:effectLst/>
              </a:rPr>
              <a:t>FASE I: </a:t>
            </a:r>
            <a:r>
              <a:rPr lang="es-ES" sz="2800" b="0" i="0" dirty="0">
                <a:ln w="0"/>
                <a:solidFill>
                  <a:schemeClr val="tx1"/>
                </a:solidFill>
                <a:effectLst/>
              </a:rPr>
              <a:t>Desinfección de muestras vegetales</a:t>
            </a:r>
            <a:endParaRPr lang="es-EC" sz="2800" b="0" i="0" dirty="0">
              <a:ln w="0"/>
              <a:solidFill>
                <a:schemeClr val="tx1"/>
              </a:solidFill>
              <a:effectLst/>
            </a:endParaRPr>
          </a:p>
        </p:txBody>
      </p:sp>
      <p:sp>
        <p:nvSpPr>
          <p:cNvPr id="8" name="Título 4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Materiales y métodos</a:t>
            </a:r>
            <a:b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6309320"/>
            <a:ext cx="2849212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1000" dirty="0"/>
              <a:t>(</a:t>
            </a:r>
            <a:r>
              <a:rPr lang="es-EC" sz="1000" dirty="0" err="1"/>
              <a:t>Liu</a:t>
            </a:r>
            <a:r>
              <a:rPr lang="es-EC" sz="1000" dirty="0"/>
              <a:t>, 2011).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2201" r="17451"/>
          <a:stretch/>
        </p:blipFill>
        <p:spPr>
          <a:xfrm rot="5400000">
            <a:off x="5273391" y="1695626"/>
            <a:ext cx="3624953" cy="3666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ángulo 2"/>
          <p:cNvSpPr/>
          <p:nvPr/>
        </p:nvSpPr>
        <p:spPr>
          <a:xfrm>
            <a:off x="5252495" y="5354050"/>
            <a:ext cx="3666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Figura 3.</a:t>
            </a:r>
            <a:r>
              <a:rPr lang="es-EC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Explantes</a:t>
            </a:r>
            <a:r>
              <a:rPr lang="es-EC" sz="1600" dirty="0">
                <a:ea typeface="Calibri" panose="020F0502020204030204" pitchFamily="34" charset="0"/>
                <a:cs typeface="Times New Roman" panose="02020603050405020304" pitchFamily="18" charset="0"/>
              </a:rPr>
              <a:t> de hortensia (hoja) </a:t>
            </a:r>
            <a:r>
              <a:rPr lang="es-EC" sz="1600" dirty="0">
                <a:ea typeface="Microsoft JhengHei" panose="020B0604030504040204" pitchFamily="34" charset="-120"/>
                <a:cs typeface="Times New Roman" panose="02020603050405020304" pitchFamily="18" charset="0"/>
              </a:rPr>
              <a:t>(Puebla, 2016).</a:t>
            </a:r>
            <a:endParaRPr lang="es-EC" sz="16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003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57200" y="1628800"/>
            <a:ext cx="44275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Tabla 4.</a:t>
            </a:r>
            <a:r>
              <a:rPr lang="es-EC" sz="1600" dirty="0">
                <a:ea typeface="Calibri" panose="020F0502020204030204" pitchFamily="34" charset="0"/>
                <a:cs typeface="Times New Roman" panose="02020603050405020304" pitchFamily="18" charset="0"/>
              </a:rPr>
              <a:t> Tratamientos de desinfección entre la variable concentración de hipoclorito de sodio versus tiempo de inmersión de los </a:t>
            </a:r>
            <a:r>
              <a:rPr lang="es-EC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explantes</a:t>
            </a:r>
            <a:r>
              <a:rPr lang="es-EC" sz="1600" dirty="0">
                <a:ea typeface="Calibri" panose="020F0502020204030204" pitchFamily="34" charset="0"/>
                <a:cs typeface="Times New Roman" panose="02020603050405020304" pitchFamily="18" charset="0"/>
              </a:rPr>
              <a:t> de yemas.</a:t>
            </a:r>
            <a:endParaRPr lang="es-EC" sz="16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976852"/>
              </p:ext>
            </p:extLst>
          </p:nvPr>
        </p:nvGraphicFramePr>
        <p:xfrm>
          <a:off x="457200" y="2917924"/>
          <a:ext cx="4427512" cy="281533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61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4175">
                <a:tc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Tratamiento</a:t>
                      </a:r>
                      <a:endParaRPr lang="es-EC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Concentración hipoclorito de sodio (%V/V)</a:t>
                      </a:r>
                      <a:endParaRPr lang="es-EC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Tiempo</a:t>
                      </a:r>
                      <a:r>
                        <a:rPr lang="en-US" sz="14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inmersión</a:t>
                      </a:r>
                      <a:r>
                        <a:rPr lang="en-US" sz="14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(min)</a:t>
                      </a:r>
                      <a:endParaRPr lang="es-EC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0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s-EC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3,5</a:t>
                      </a:r>
                      <a:endParaRPr lang="es-EC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s-EC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70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s-EC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3,5</a:t>
                      </a:r>
                      <a:endParaRPr lang="es-EC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s-EC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70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s-EC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3,5</a:t>
                      </a:r>
                      <a:endParaRPr lang="es-EC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s-EC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1 Título"/>
          <p:cNvSpPr txBox="1">
            <a:spLocks/>
          </p:cNvSpPr>
          <p:nvPr/>
        </p:nvSpPr>
        <p:spPr>
          <a:xfrm>
            <a:off x="0" y="814400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S" sz="2800" i="0" kern="0" dirty="0">
                <a:ln w="0"/>
                <a:solidFill>
                  <a:schemeClr val="tx1"/>
                </a:solidFill>
                <a:effectLst/>
              </a:rPr>
              <a:t>FASE I: </a:t>
            </a:r>
            <a:r>
              <a:rPr lang="es-ES" sz="2800" b="0" i="0" kern="0" dirty="0">
                <a:ln w="0"/>
                <a:solidFill>
                  <a:schemeClr val="tx1"/>
                </a:solidFill>
                <a:effectLst/>
              </a:rPr>
              <a:t>Desinfección de muestras vegetales</a:t>
            </a:r>
            <a:endParaRPr lang="es-EC" sz="2800" b="0" i="0" kern="0" dirty="0">
              <a:ln w="0"/>
              <a:solidFill>
                <a:schemeClr val="tx1"/>
              </a:solidFill>
              <a:effectLst/>
            </a:endParaRPr>
          </a:p>
        </p:txBody>
      </p:sp>
      <p:pic>
        <p:nvPicPr>
          <p:cNvPr id="8" name="Imagen 7" descr="C:\Users\Denisse\Downloads\IMG_855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7" t="18178" r="5958" b="49896"/>
          <a:stretch/>
        </p:blipFill>
        <p:spPr bwMode="auto">
          <a:xfrm rot="5400000">
            <a:off x="6277968" y="2630500"/>
            <a:ext cx="3247328" cy="1442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ítulo 4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Materiales y métodos</a:t>
            </a:r>
            <a:b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14676" y="6336704"/>
            <a:ext cx="2849212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1000" dirty="0"/>
              <a:t>(Orozco, 2012).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30214" r="22078" b="23400"/>
          <a:stretch/>
        </p:blipFill>
        <p:spPr>
          <a:xfrm rot="5400000">
            <a:off x="4472369" y="2606649"/>
            <a:ext cx="3232844" cy="14755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ángulo 2"/>
          <p:cNvSpPr/>
          <p:nvPr/>
        </p:nvSpPr>
        <p:spPr>
          <a:xfrm>
            <a:off x="5283639" y="5148480"/>
            <a:ext cx="3438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600" b="1" dirty="0">
                <a:ea typeface="SimSun-ExtB" panose="02010609060101010101" pitchFamily="49" charset="-122"/>
                <a:cs typeface="Times New Roman" panose="02020603050405020304" pitchFamily="18" charset="0"/>
              </a:rPr>
              <a:t>Figura 4.</a:t>
            </a:r>
            <a:r>
              <a:rPr lang="es-EC" sz="1600" dirty="0"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s-EC" sz="1600" dirty="0" err="1">
                <a:ea typeface="SimSun-ExtB" panose="02010609060101010101" pitchFamily="49" charset="-122"/>
                <a:cs typeface="Times New Roman" panose="02020603050405020304" pitchFamily="18" charset="0"/>
              </a:rPr>
              <a:t>Explantes</a:t>
            </a:r>
            <a:r>
              <a:rPr lang="es-EC" sz="1600" dirty="0">
                <a:ea typeface="SimSun-ExtB" panose="02010609060101010101" pitchFamily="49" charset="-122"/>
                <a:cs typeface="Times New Roman" panose="02020603050405020304" pitchFamily="18" charset="0"/>
              </a:rPr>
              <a:t> de hortensia (yemas) (Puebla, 2016).</a:t>
            </a:r>
            <a:endParaRPr lang="es-EC" sz="1600" i="1" dirty="0">
              <a:effectLst/>
              <a:ea typeface="SimSun-ExtB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042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 CuadroTexto"/>
          <p:cNvSpPr txBox="1"/>
          <p:nvPr/>
        </p:nvSpPr>
        <p:spPr>
          <a:xfrm>
            <a:off x="3354929" y="1040748"/>
            <a:ext cx="2621487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C" sz="2000" b="1" dirty="0">
                <a:cs typeface="Times New Roman" panose="02020603050405020304" pitchFamily="18" charset="0"/>
              </a:rPr>
              <a:t>Variables evaluadas</a:t>
            </a:r>
          </a:p>
        </p:txBody>
      </p:sp>
      <p:sp>
        <p:nvSpPr>
          <p:cNvPr id="28" name="27 CuadroTexto"/>
          <p:cNvSpPr txBox="1"/>
          <p:nvPr/>
        </p:nvSpPr>
        <p:spPr>
          <a:xfrm>
            <a:off x="1869412" y="165730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cs typeface="Times New Roman" panose="02020603050405020304" pitchFamily="18" charset="0"/>
              </a:rPr>
              <a:t>Contaminación</a:t>
            </a:r>
          </a:p>
        </p:txBody>
      </p:sp>
      <p:sp>
        <p:nvSpPr>
          <p:cNvPr id="30" name="29 CuadroTexto"/>
          <p:cNvSpPr txBox="1"/>
          <p:nvPr/>
        </p:nvSpPr>
        <p:spPr>
          <a:xfrm>
            <a:off x="5614892" y="167828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>
              <a:defRPr>
                <a:cs typeface="Times New Roman" panose="02020603050405020304" pitchFamily="18" charset="0"/>
              </a:defRPr>
            </a:lvl1pPr>
          </a:lstStyle>
          <a:p>
            <a:r>
              <a:rPr lang="es-EC" dirty="0"/>
              <a:t>Oxidación</a:t>
            </a:r>
          </a:p>
        </p:txBody>
      </p:sp>
      <p:sp>
        <p:nvSpPr>
          <p:cNvPr id="48" name="47 CuadroTexto"/>
          <p:cNvSpPr txBox="1"/>
          <p:nvPr/>
        </p:nvSpPr>
        <p:spPr>
          <a:xfrm>
            <a:off x="1830861" y="3732585"/>
            <a:ext cx="1754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cs typeface="Times New Roman" panose="02020603050405020304" pitchFamily="18" charset="0"/>
              </a:rPr>
              <a:t>Contaminado (0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9" name="48 CuadroTexto"/>
          <p:cNvSpPr txBox="1"/>
          <p:nvPr/>
        </p:nvSpPr>
        <p:spPr>
          <a:xfrm>
            <a:off x="1632938" y="5859490"/>
            <a:ext cx="2074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cs typeface="Times New Roman" panose="02020603050405020304" pitchFamily="18" charset="0"/>
              </a:rPr>
              <a:t>No contaminado (1)</a:t>
            </a:r>
          </a:p>
        </p:txBody>
      </p:sp>
      <p:sp>
        <p:nvSpPr>
          <p:cNvPr id="51" name="50 CuadroTexto"/>
          <p:cNvSpPr txBox="1"/>
          <p:nvPr/>
        </p:nvSpPr>
        <p:spPr>
          <a:xfrm>
            <a:off x="5352980" y="3732585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cs typeface="Times New Roman" panose="02020603050405020304" pitchFamily="18" charset="0"/>
              </a:rPr>
              <a:t>Oxidado (0)</a:t>
            </a:r>
          </a:p>
        </p:txBody>
      </p:sp>
      <p:sp>
        <p:nvSpPr>
          <p:cNvPr id="53" name="52 CuadroTexto"/>
          <p:cNvSpPr txBox="1"/>
          <p:nvPr/>
        </p:nvSpPr>
        <p:spPr>
          <a:xfrm>
            <a:off x="5292080" y="5859490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cs typeface="Times New Roman" panose="02020603050405020304" pitchFamily="18" charset="0"/>
              </a:rPr>
              <a:t>No oxidado (1)</a:t>
            </a:r>
          </a:p>
        </p:txBody>
      </p:sp>
      <p:cxnSp>
        <p:nvCxnSpPr>
          <p:cNvPr id="55" name="54 Conector recto de flecha"/>
          <p:cNvCxnSpPr>
            <a:stCxn id="27" idx="2"/>
            <a:endCxn id="28" idx="0"/>
          </p:cNvCxnSpPr>
          <p:nvPr/>
        </p:nvCxnSpPr>
        <p:spPr>
          <a:xfrm flipH="1">
            <a:off x="2733508" y="1440858"/>
            <a:ext cx="1932165" cy="2164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55 Conector recto de flecha"/>
          <p:cNvCxnSpPr>
            <a:stCxn id="27" idx="2"/>
          </p:cNvCxnSpPr>
          <p:nvPr/>
        </p:nvCxnSpPr>
        <p:spPr>
          <a:xfrm>
            <a:off x="4665673" y="1440858"/>
            <a:ext cx="1346487" cy="2765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1" t="24801" r="15351" b="6600"/>
          <a:stretch/>
        </p:blipFill>
        <p:spPr>
          <a:xfrm rot="5400000">
            <a:off x="1782354" y="2017068"/>
            <a:ext cx="1791985" cy="1829318"/>
          </a:xfrm>
          <a:prstGeom prst="ellipse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29000" r="33200" b="13601"/>
          <a:stretch/>
        </p:blipFill>
        <p:spPr>
          <a:xfrm rot="5400000">
            <a:off x="5392240" y="1896195"/>
            <a:ext cx="1672491" cy="2016827"/>
          </a:xfrm>
          <a:prstGeom prst="ellipse">
            <a:avLst/>
          </a:prstGeom>
        </p:spPr>
      </p:pic>
      <p:pic>
        <p:nvPicPr>
          <p:cNvPr id="44" name="Imagen 43" descr="C:\Users\Denisse\Dropbox\Tesis cultivo\Foto 1-4-15 12 41 3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6" t="13173" r="10725" b="8046"/>
          <a:stretch/>
        </p:blipFill>
        <p:spPr bwMode="auto">
          <a:xfrm>
            <a:off x="1748403" y="4064745"/>
            <a:ext cx="1838478" cy="1754725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563" name="Imagen 2356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0" t="15001" r="2750" b="6601"/>
          <a:stretch/>
        </p:blipFill>
        <p:spPr>
          <a:xfrm rot="5400000">
            <a:off x="5204005" y="4122160"/>
            <a:ext cx="1831681" cy="1799546"/>
          </a:xfrm>
          <a:prstGeom prst="ellipse">
            <a:avLst/>
          </a:prstGeom>
        </p:spPr>
      </p:pic>
      <p:sp>
        <p:nvSpPr>
          <p:cNvPr id="57" name="1 Título"/>
          <p:cNvSpPr txBox="1">
            <a:spLocks/>
          </p:cNvSpPr>
          <p:nvPr/>
        </p:nvSpPr>
        <p:spPr>
          <a:xfrm>
            <a:off x="0" y="601472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S" sz="2800" i="0" kern="0" dirty="0">
                <a:ln w="0"/>
                <a:solidFill>
                  <a:schemeClr val="tx1"/>
                </a:solidFill>
                <a:effectLst/>
              </a:rPr>
              <a:t>FASE I: </a:t>
            </a:r>
            <a:r>
              <a:rPr lang="es-ES" sz="2800" b="0" i="0" kern="0" dirty="0">
                <a:ln w="0"/>
                <a:solidFill>
                  <a:schemeClr val="tx1"/>
                </a:solidFill>
                <a:effectLst/>
              </a:rPr>
              <a:t>Desinfección de muestras vegetales</a:t>
            </a:r>
            <a:endParaRPr lang="es-EC" sz="2800" b="0" i="0" kern="0" dirty="0">
              <a:ln w="0"/>
              <a:solidFill>
                <a:schemeClr val="tx1"/>
              </a:solidFill>
              <a:effectLst/>
            </a:endParaRPr>
          </a:p>
        </p:txBody>
      </p:sp>
      <p:sp>
        <p:nvSpPr>
          <p:cNvPr id="17" name="Título 4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Materiales y métodos</a:t>
            </a:r>
            <a:b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19447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arcador de conteni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0190496"/>
              </p:ext>
            </p:extLst>
          </p:nvPr>
        </p:nvGraphicFramePr>
        <p:xfrm>
          <a:off x="524601" y="2807710"/>
          <a:ext cx="4474840" cy="25498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96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7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Tratamiento</a:t>
                      </a:r>
                      <a:endParaRPr lang="es-EC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800" b="1" dirty="0">
                          <a:effectLst/>
                        </a:rPr>
                        <a:t>Concentración de 6-BAP (mg/L)</a:t>
                      </a:r>
                      <a:endParaRPr lang="es-EC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7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7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>
                          <a:effectLst/>
                        </a:rPr>
                        <a:t>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dirty="0">
                          <a:effectLst/>
                        </a:rPr>
                        <a:t>3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7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dirty="0">
                          <a:effectLst/>
                        </a:rPr>
                        <a:t>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dirty="0">
                          <a:effectLst/>
                        </a:rPr>
                        <a:t>3,5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7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dirty="0">
                          <a:effectLst/>
                        </a:rPr>
                        <a:t>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1 Título"/>
          <p:cNvSpPr txBox="1">
            <a:spLocks/>
          </p:cNvSpPr>
          <p:nvPr/>
        </p:nvSpPr>
        <p:spPr>
          <a:xfrm>
            <a:off x="0" y="674854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S" sz="2800" i="0" kern="0" dirty="0">
                <a:ln w="0"/>
                <a:solidFill>
                  <a:schemeClr val="tx1"/>
                </a:solidFill>
                <a:effectLst/>
              </a:rPr>
              <a:t>FASE II: </a:t>
            </a:r>
            <a:r>
              <a:rPr lang="es-EC" sz="2800" i="0" kern="0" dirty="0">
                <a:ln w="0"/>
                <a:solidFill>
                  <a:schemeClr val="tx1"/>
                </a:solidFill>
                <a:effectLst/>
              </a:rPr>
              <a:t>Introducción y multiplicación de brotes a partir de yemas </a:t>
            </a:r>
            <a:endParaRPr lang="es-EC" sz="2800" b="0" i="0" kern="0" dirty="0">
              <a:ln w="0"/>
              <a:solidFill>
                <a:schemeClr val="tx1"/>
              </a:solidFill>
              <a:effectLst/>
            </a:endParaRPr>
          </a:p>
        </p:txBody>
      </p:sp>
      <p:sp>
        <p:nvSpPr>
          <p:cNvPr id="5" name="Título 4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Materiales y métodos</a:t>
            </a:r>
            <a:b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27440" y="1681411"/>
            <a:ext cx="464861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Tabla 5.</a:t>
            </a:r>
            <a:r>
              <a:rPr lang="es-EC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Tratamientos con respecto a la variable 6-BAP para los </a:t>
            </a:r>
            <a:r>
              <a:rPr lang="es-EC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explantes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 de yemas para la fase de introducción a partir de yemas de hortensia (</a:t>
            </a:r>
            <a:r>
              <a:rPr lang="es-EC" sz="1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Hydrangea</a:t>
            </a:r>
            <a:r>
              <a:rPr lang="es-EC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macrophylla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s-EC" sz="105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26 CuadroTexto"/>
          <p:cNvSpPr txBox="1"/>
          <p:nvPr/>
        </p:nvSpPr>
        <p:spPr>
          <a:xfrm>
            <a:off x="6010674" y="1698243"/>
            <a:ext cx="2621487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C" sz="2000" b="1" dirty="0">
                <a:cs typeface="Times New Roman" panose="02020603050405020304" pitchFamily="18" charset="0"/>
              </a:rPr>
              <a:t>Variables evaluadas</a:t>
            </a:r>
          </a:p>
        </p:txBody>
      </p:sp>
      <p:pic>
        <p:nvPicPr>
          <p:cNvPr id="10" name="Imagen 9" descr="C:\Users\Denisse\Dropbox\Tesis cultivo\Foto 19.05.16, 1 49 16 PM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8" t="17729" r="29274" b="22513"/>
          <a:stretch/>
        </p:blipFill>
        <p:spPr bwMode="auto">
          <a:xfrm rot="5400000">
            <a:off x="6606901" y="3710786"/>
            <a:ext cx="1368828" cy="2194217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 descr="C:\Users\Denisse\Dropbox\Tesis cultivo\Foto 26.04.16, 12 58 57 PM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6" t="24716" r="10505" b="6982"/>
          <a:stretch/>
        </p:blipFill>
        <p:spPr bwMode="auto">
          <a:xfrm>
            <a:off x="6156176" y="2226350"/>
            <a:ext cx="2232248" cy="1512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48 CuadroTexto"/>
          <p:cNvSpPr txBox="1"/>
          <p:nvPr/>
        </p:nvSpPr>
        <p:spPr>
          <a:xfrm>
            <a:off x="6156176" y="3738518"/>
            <a:ext cx="2306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cs typeface="Times New Roman" panose="02020603050405020304" pitchFamily="18" charset="0"/>
              </a:rPr>
              <a:t>Presencia de brote (1)</a:t>
            </a:r>
          </a:p>
        </p:txBody>
      </p:sp>
      <p:sp>
        <p:nvSpPr>
          <p:cNvPr id="13" name="48 CuadroTexto"/>
          <p:cNvSpPr txBox="1"/>
          <p:nvPr/>
        </p:nvSpPr>
        <p:spPr>
          <a:xfrm>
            <a:off x="6156176" y="5538718"/>
            <a:ext cx="2330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cs typeface="Times New Roman" panose="02020603050405020304" pitchFamily="18" charset="0"/>
              </a:rPr>
              <a:t>Ausencia de brote (0)</a:t>
            </a:r>
          </a:p>
        </p:txBody>
      </p:sp>
      <p:cxnSp>
        <p:nvCxnSpPr>
          <p:cNvPr id="16" name="Conector recto de flecha 15"/>
          <p:cNvCxnSpPr/>
          <p:nvPr/>
        </p:nvCxnSpPr>
        <p:spPr>
          <a:xfrm flipV="1">
            <a:off x="7192387" y="3279500"/>
            <a:ext cx="151921" cy="298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>
            <a:cxnSpLocks/>
            <a:stCxn id="11" idx="1"/>
          </p:cNvCxnSpPr>
          <p:nvPr/>
        </p:nvCxnSpPr>
        <p:spPr>
          <a:xfrm>
            <a:off x="6156176" y="2982434"/>
            <a:ext cx="486054" cy="102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>
            <a:off x="6804248" y="2573938"/>
            <a:ext cx="270030" cy="1349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H="1" flipV="1">
            <a:off x="7453329" y="2807710"/>
            <a:ext cx="431039" cy="31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21 CuadroTexto"/>
          <p:cNvSpPr txBox="1"/>
          <p:nvPr/>
        </p:nvSpPr>
        <p:spPr>
          <a:xfrm>
            <a:off x="441157" y="5313243"/>
            <a:ext cx="4489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 err="1"/>
              <a:t>Murashige&amp;Skoog</a:t>
            </a:r>
            <a:r>
              <a:rPr lang="es-ES" sz="1600" dirty="0"/>
              <a:t> (M&amp;S) </a:t>
            </a:r>
            <a:r>
              <a:rPr lang="en-US" sz="1600" dirty="0"/>
              <a:t>+ </a:t>
            </a:r>
            <a:r>
              <a:rPr lang="es-ES" sz="1600" dirty="0"/>
              <a:t>Vitaminas </a:t>
            </a:r>
            <a:r>
              <a:rPr lang="es-ES" sz="1600" dirty="0" err="1"/>
              <a:t>Gamborg</a:t>
            </a:r>
            <a:r>
              <a:rPr lang="es-ES" sz="1600" dirty="0"/>
              <a:t> (1966), enriquecido con 30 g/L de azúcar y 7,0 g/L de Agar, pH 5,7 – 5,8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19966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0" y="674854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800" i="0" kern="0" dirty="0">
                <a:ln w="0"/>
                <a:solidFill>
                  <a:schemeClr val="tx1"/>
                </a:solidFill>
                <a:effectLst/>
              </a:rPr>
              <a:t>Fase III: Inducción de callos a partir de secciones de hoja</a:t>
            </a:r>
            <a:endParaRPr lang="es-EC" sz="2800" b="0" i="0" kern="0" dirty="0">
              <a:ln w="0"/>
              <a:solidFill>
                <a:schemeClr val="tx1"/>
              </a:solidFill>
              <a:effectLst/>
            </a:endParaRPr>
          </a:p>
        </p:txBody>
      </p:sp>
      <p:sp>
        <p:nvSpPr>
          <p:cNvPr id="5" name="Título 4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Materiales y métodos</a:t>
            </a:r>
            <a:b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522622"/>
              </p:ext>
            </p:extLst>
          </p:nvPr>
        </p:nvGraphicFramePr>
        <p:xfrm>
          <a:off x="292719" y="2541129"/>
          <a:ext cx="5071369" cy="29870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90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0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0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1497">
                <a:tc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Tratamiento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b="1">
                          <a:effectLst/>
                        </a:rPr>
                        <a:t>Concentración de 6-BAP (mg/L)</a:t>
                      </a:r>
                      <a:endParaRPr lang="es-EC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b="1" dirty="0">
                          <a:effectLst/>
                        </a:rPr>
                        <a:t>Concentración de 2,4-D (mg/L)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954">
                <a:tc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954">
                <a:tc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0,5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0,5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954">
                <a:tc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0,5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954">
                <a:tc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0,5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954">
                <a:tc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179512" y="1802465"/>
            <a:ext cx="51845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Tabla 6.</a:t>
            </a:r>
            <a:r>
              <a:rPr lang="es-EC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Tratamientos de medios de cultivo con combinaciones de 6-BAP y 2,4-D, para la fase de inducción de callos de hortensia</a:t>
            </a:r>
            <a:r>
              <a:rPr lang="es-EC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C" sz="1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Hydrangea</a:t>
            </a:r>
            <a:r>
              <a:rPr lang="es-EC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macrophylla</a:t>
            </a:r>
            <a:r>
              <a:rPr lang="es-EC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s-EC" sz="10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3"/>
          <a:srcRect l="37686" t="39256" r="40936" b="25760"/>
          <a:stretch/>
        </p:blipFill>
        <p:spPr bwMode="auto">
          <a:xfrm>
            <a:off x="6330706" y="2347116"/>
            <a:ext cx="2273741" cy="1452572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26 CuadroTexto"/>
          <p:cNvSpPr txBox="1"/>
          <p:nvPr/>
        </p:nvSpPr>
        <p:spPr>
          <a:xfrm>
            <a:off x="6156176" y="1811081"/>
            <a:ext cx="2621487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C" sz="2000" b="1" dirty="0">
                <a:cs typeface="Times New Roman" panose="02020603050405020304" pitchFamily="18" charset="0"/>
              </a:rPr>
              <a:t>Variables evaluadas</a:t>
            </a:r>
          </a:p>
        </p:txBody>
      </p:sp>
      <p:pic>
        <p:nvPicPr>
          <p:cNvPr id="10" name="Imagen 9"/>
          <p:cNvPicPr/>
          <p:nvPr/>
        </p:nvPicPr>
        <p:blipFill rotWithShape="1">
          <a:blip r:embed="rId4"/>
          <a:srcRect l="20073" t="12659" r="31570" b="18849"/>
          <a:stretch/>
        </p:blipFill>
        <p:spPr bwMode="auto">
          <a:xfrm>
            <a:off x="6336757" y="4249733"/>
            <a:ext cx="2267689" cy="1345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48 CuadroTexto"/>
          <p:cNvSpPr txBox="1"/>
          <p:nvPr/>
        </p:nvSpPr>
        <p:spPr>
          <a:xfrm>
            <a:off x="6354371" y="3823375"/>
            <a:ext cx="2250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cs typeface="Times New Roman" panose="02020603050405020304" pitchFamily="18" charset="0"/>
              </a:rPr>
              <a:t>Ausencia de callo (1)</a:t>
            </a:r>
          </a:p>
        </p:txBody>
      </p:sp>
      <p:sp>
        <p:nvSpPr>
          <p:cNvPr id="12" name="48 CuadroTexto"/>
          <p:cNvSpPr txBox="1"/>
          <p:nvPr/>
        </p:nvSpPr>
        <p:spPr>
          <a:xfrm>
            <a:off x="6330706" y="5683171"/>
            <a:ext cx="2343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cs typeface="Times New Roman" panose="02020603050405020304" pitchFamily="18" charset="0"/>
              </a:rPr>
              <a:t>Presencia de callo (0)</a:t>
            </a:r>
          </a:p>
        </p:txBody>
      </p:sp>
      <p:sp>
        <p:nvSpPr>
          <p:cNvPr id="13" name="21 CuadroTexto"/>
          <p:cNvSpPr txBox="1"/>
          <p:nvPr/>
        </p:nvSpPr>
        <p:spPr>
          <a:xfrm>
            <a:off x="179512" y="5580529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 err="1"/>
              <a:t>Murashige&amp;Skoog</a:t>
            </a:r>
            <a:r>
              <a:rPr lang="es-ES" sz="1400" dirty="0"/>
              <a:t> (M&amp;S) </a:t>
            </a:r>
            <a:r>
              <a:rPr lang="en-US" sz="1400" dirty="0"/>
              <a:t>+ </a:t>
            </a:r>
            <a:r>
              <a:rPr lang="es-ES" sz="1400" dirty="0"/>
              <a:t>Vitaminas, enriquecido con 30 g/L de azúcar y 7,0 g/L de Agar, pH 5,7 – 5,8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893683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34841" y="674854"/>
            <a:ext cx="9178841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pt-BR" sz="2800" i="0" kern="0" dirty="0">
                <a:ln w="0"/>
                <a:solidFill>
                  <a:schemeClr val="tx1"/>
                </a:solidFill>
                <a:effectLst/>
              </a:rPr>
              <a:t>Fase IV: </a:t>
            </a:r>
            <a:r>
              <a:rPr lang="pt-BR" sz="2800" i="0" kern="0" dirty="0" err="1">
                <a:ln w="0"/>
                <a:solidFill>
                  <a:schemeClr val="tx1"/>
                </a:solidFill>
                <a:effectLst/>
              </a:rPr>
              <a:t>Análisis</a:t>
            </a:r>
            <a:r>
              <a:rPr lang="pt-BR" sz="2800" i="0" kern="0" dirty="0">
                <a:ln w="0"/>
                <a:solidFill>
                  <a:schemeClr val="tx1"/>
                </a:solidFill>
                <a:effectLst/>
              </a:rPr>
              <a:t> </a:t>
            </a:r>
            <a:r>
              <a:rPr lang="pt-BR" sz="2800" i="0" kern="0" dirty="0" err="1">
                <a:ln w="0"/>
                <a:solidFill>
                  <a:schemeClr val="tx1"/>
                </a:solidFill>
                <a:effectLst/>
              </a:rPr>
              <a:t>fitoquímico</a:t>
            </a:r>
            <a:endParaRPr lang="es-EC" sz="2800" b="0" i="0" kern="0" dirty="0">
              <a:ln w="0"/>
              <a:solidFill>
                <a:schemeClr val="tx1"/>
              </a:solidFill>
              <a:effectLst/>
            </a:endParaRPr>
          </a:p>
        </p:txBody>
      </p:sp>
      <p:sp>
        <p:nvSpPr>
          <p:cNvPr id="5" name="Título 4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Materiales y métodos</a:t>
            </a:r>
            <a:b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pic>
        <p:nvPicPr>
          <p:cNvPr id="6" name="Imagen 5" descr="C:\Users\Denisse\Dropbox\Tesis\Fito\Fenoles y act antiox\Photo 10-21-16, 9 14 49 AM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7" b="12660"/>
          <a:stretch/>
        </p:blipFill>
        <p:spPr bwMode="auto">
          <a:xfrm>
            <a:off x="4099486" y="1811428"/>
            <a:ext cx="4885690" cy="2876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637673563"/>
              </p:ext>
            </p:extLst>
          </p:nvPr>
        </p:nvGraphicFramePr>
        <p:xfrm>
          <a:off x="-1476672" y="1246354"/>
          <a:ext cx="7128792" cy="4702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Rectángulo 7"/>
          <p:cNvSpPr/>
          <p:nvPr/>
        </p:nvSpPr>
        <p:spPr>
          <a:xfrm>
            <a:off x="4020074" y="4834900"/>
            <a:ext cx="504451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5. </a:t>
            </a:r>
            <a:r>
              <a:rPr lang="es-EC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Extractos de: (a) hoja </a:t>
            </a:r>
            <a:r>
              <a:rPr lang="es-EC" sz="13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vitro</a:t>
            </a:r>
            <a:r>
              <a:rPr lang="es-EC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(b) hoja </a:t>
            </a:r>
            <a:r>
              <a:rPr lang="es-EC" sz="13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 vitro</a:t>
            </a:r>
            <a:r>
              <a:rPr lang="es-EC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(c) callo de hoja de 6 meses, (d) callo de hoja de 14 meses</a:t>
            </a:r>
            <a:r>
              <a:rPr lang="es-EC" sz="13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3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(Puebla, 2016).</a:t>
            </a:r>
            <a:endParaRPr lang="es-EC" sz="13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743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b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764358956"/>
              </p:ext>
            </p:extLst>
          </p:nvPr>
        </p:nvGraphicFramePr>
        <p:xfrm>
          <a:off x="933108" y="1573132"/>
          <a:ext cx="7167284" cy="3930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ángulo 2"/>
          <p:cNvSpPr/>
          <p:nvPr/>
        </p:nvSpPr>
        <p:spPr>
          <a:xfrm>
            <a:off x="1115616" y="5465911"/>
            <a:ext cx="6984776" cy="467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Figura 6. </a:t>
            </a:r>
            <a:r>
              <a:rPr lang="es-EC" sz="1200" dirty="0">
                <a:ea typeface="Calibri" panose="020F0502020204030204" pitchFamily="34" charset="0"/>
                <a:cs typeface="Times New Roman" panose="02020603050405020304" pitchFamily="18" charset="0"/>
              </a:rPr>
              <a:t>Número de </a:t>
            </a:r>
            <a:r>
              <a:rPr lang="es-EC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explantes</a:t>
            </a:r>
            <a:r>
              <a:rPr lang="es-EC" sz="1200" dirty="0">
                <a:ea typeface="Calibri" panose="020F0502020204030204" pitchFamily="34" charset="0"/>
                <a:cs typeface="Times New Roman" panose="02020603050405020304" pitchFamily="18" charset="0"/>
              </a:rPr>
              <a:t> contaminados respecto a las concentraciones de hipoclorito de sodio empleado en los tratamientos de desinfección (N=80, n=40)</a:t>
            </a:r>
            <a:endParaRPr lang="es-EC" sz="12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0" y="1119380"/>
            <a:ext cx="9129192" cy="71770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s-EC" sz="2200" b="1" dirty="0" err="1"/>
              <a:t>Explantes</a:t>
            </a:r>
            <a:r>
              <a:rPr lang="es-EC" sz="2200" b="1" dirty="0"/>
              <a:t> contaminados (hoja)</a:t>
            </a:r>
            <a:endParaRPr lang="en-US" sz="2200" b="1" dirty="0"/>
          </a:p>
        </p:txBody>
      </p:sp>
      <p:sp>
        <p:nvSpPr>
          <p:cNvPr id="9" name="16 Rectángulo"/>
          <p:cNvSpPr>
            <a:spLocks noChangeArrowheads="1"/>
          </p:cNvSpPr>
          <p:nvPr/>
        </p:nvSpPr>
        <p:spPr bwMode="auto">
          <a:xfrm>
            <a:off x="0" y="657393"/>
            <a:ext cx="9129192" cy="4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AR" altLang="es-EC" sz="2400" b="1" dirty="0"/>
              <a:t>Fase de desinfección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0" y="6381328"/>
            <a:ext cx="18662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(Roca &amp; </a:t>
            </a:r>
            <a:r>
              <a:rPr lang="es-EC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Mroginski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, 1993)</a:t>
            </a:r>
            <a:endParaRPr lang="es-EC" sz="12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084168" y="3140968"/>
            <a:ext cx="360040" cy="86409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2201" r="17451"/>
          <a:stretch/>
        </p:blipFill>
        <p:spPr>
          <a:xfrm rot="5400000">
            <a:off x="7460318" y="1037800"/>
            <a:ext cx="1387650" cy="1403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0149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11560" y="8032"/>
            <a:ext cx="8229600" cy="114300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</a:t>
            </a: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474928941"/>
              </p:ext>
            </p:extLst>
          </p:nvPr>
        </p:nvGraphicFramePr>
        <p:xfrm>
          <a:off x="166664" y="908720"/>
          <a:ext cx="8674496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ángulo 1"/>
          <p:cNvSpPr/>
          <p:nvPr/>
        </p:nvSpPr>
        <p:spPr>
          <a:xfrm>
            <a:off x="539552" y="6381328"/>
            <a:ext cx="2160240" cy="370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/>
              <a:t>(</a:t>
            </a:r>
            <a:r>
              <a:rPr lang="es-EC" sz="1200" dirty="0" err="1"/>
              <a:t>Dicosmo</a:t>
            </a:r>
            <a:r>
              <a:rPr lang="es-EC" sz="1200" dirty="0"/>
              <a:t> </a:t>
            </a:r>
            <a:r>
              <a:rPr lang="es-EC" sz="1200" i="1" dirty="0"/>
              <a:t>et al.,</a:t>
            </a:r>
            <a:r>
              <a:rPr lang="es-EC" sz="1200" dirty="0"/>
              <a:t> 1995).</a:t>
            </a:r>
          </a:p>
        </p:txBody>
      </p:sp>
    </p:spTree>
    <p:extLst>
      <p:ext uri="{BB962C8B-B14F-4D97-AF65-F5344CB8AC3E}">
        <p14:creationId xmlns:p14="http://schemas.microsoft.com/office/powerpoint/2010/main" val="380855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b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41176" y="1127119"/>
            <a:ext cx="9102824" cy="71770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s-EC" sz="2200" b="1" dirty="0" err="1"/>
              <a:t>Explantes</a:t>
            </a:r>
            <a:r>
              <a:rPr lang="es-EC" sz="2200" b="1" dirty="0"/>
              <a:t> contaminados (yemas)</a:t>
            </a:r>
            <a:endParaRPr lang="en-US" sz="2200" b="1" dirty="0"/>
          </a:p>
        </p:txBody>
      </p:sp>
      <p:sp>
        <p:nvSpPr>
          <p:cNvPr id="9" name="16 Rectángulo"/>
          <p:cNvSpPr>
            <a:spLocks noChangeArrowheads="1"/>
          </p:cNvSpPr>
          <p:nvPr/>
        </p:nvSpPr>
        <p:spPr bwMode="auto">
          <a:xfrm>
            <a:off x="0" y="647326"/>
            <a:ext cx="9144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AR" altLang="es-EC" sz="2400" b="1" dirty="0"/>
              <a:t>Fase de desinfección </a:t>
            </a:r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1486666323"/>
              </p:ext>
            </p:extLst>
          </p:nvPr>
        </p:nvGraphicFramePr>
        <p:xfrm>
          <a:off x="275791" y="1663616"/>
          <a:ext cx="4940164" cy="3061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ángulo 1"/>
          <p:cNvSpPr/>
          <p:nvPr/>
        </p:nvSpPr>
        <p:spPr>
          <a:xfrm>
            <a:off x="298375" y="4801356"/>
            <a:ext cx="48494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Figura 7.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 Número de </a:t>
            </a:r>
            <a:r>
              <a:rPr lang="es-EC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explantes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 contaminados respecto al tiempo de inmersión en hipoclorito de sodio empleado en los tratamientos de desinfección (N=30, n=10).</a:t>
            </a:r>
            <a:endParaRPr lang="es-EC" sz="14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652120" y="4801356"/>
            <a:ext cx="30510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Figura 8.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 Contaminación de </a:t>
            </a:r>
            <a:r>
              <a:rPr lang="es-EC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explantes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 por bacteria </a:t>
            </a:r>
            <a:r>
              <a:rPr lang="es-EC" sz="1400" dirty="0">
                <a:ea typeface="Microsoft JhengHei" panose="020B0604030504040204" pitchFamily="34" charset="-120"/>
                <a:cs typeface="Times New Roman" panose="02020603050405020304" pitchFamily="18" charset="0"/>
              </a:rPr>
              <a:t>(Puebla, 2016).</a:t>
            </a:r>
            <a:endParaRPr lang="es-EC" sz="14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3851920" y="3429000"/>
            <a:ext cx="1162472" cy="10801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125760" y="632035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s-EC" sz="1200" dirty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Chawla</a:t>
            </a:r>
            <a:r>
              <a:rPr lang="es-EC" sz="1200" dirty="0">
                <a:ea typeface="Calibri" panose="020F0502020204030204" pitchFamily="34" charset="0"/>
                <a:cs typeface="Times New Roman" panose="02020603050405020304" pitchFamily="18" charset="0"/>
              </a:rPr>
              <a:t>, 2002)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112034" y="2841536"/>
            <a:ext cx="360040" cy="93610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ángulo 2"/>
          <p:cNvSpPr/>
          <p:nvPr/>
        </p:nvSpPr>
        <p:spPr>
          <a:xfrm>
            <a:off x="2411760" y="5626202"/>
            <a:ext cx="4197972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&gt; [</a:t>
            </a:r>
            <a:r>
              <a:rPr lang="es-EC" dirty="0" err="1"/>
              <a:t>NaClO</a:t>
            </a:r>
            <a:r>
              <a:rPr lang="es-EC" dirty="0"/>
              <a:t>]  &lt; </a:t>
            </a:r>
            <a:r>
              <a:rPr lang="es-EC" dirty="0" err="1"/>
              <a:t>explantes</a:t>
            </a:r>
            <a:r>
              <a:rPr lang="es-EC" dirty="0"/>
              <a:t> contaminados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r="13250" b="11662"/>
          <a:stretch/>
        </p:blipFill>
        <p:spPr>
          <a:xfrm>
            <a:off x="5652120" y="1725552"/>
            <a:ext cx="3051042" cy="297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1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b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0" y="1094368"/>
            <a:ext cx="9171072" cy="71770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s-EC" sz="2200" b="1" dirty="0" err="1"/>
              <a:t>Explantes</a:t>
            </a:r>
            <a:r>
              <a:rPr lang="es-EC" sz="2200" b="1" dirty="0"/>
              <a:t> oxidados (hoja)</a:t>
            </a:r>
            <a:endParaRPr lang="en-US" sz="2200" b="1" dirty="0"/>
          </a:p>
        </p:txBody>
      </p:sp>
      <p:sp>
        <p:nvSpPr>
          <p:cNvPr id="9" name="16 Rectángulo"/>
          <p:cNvSpPr>
            <a:spLocks noChangeArrowheads="1"/>
          </p:cNvSpPr>
          <p:nvPr/>
        </p:nvSpPr>
        <p:spPr bwMode="auto">
          <a:xfrm>
            <a:off x="-8776" y="657393"/>
            <a:ext cx="9152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AR" altLang="es-EC" sz="2400" b="1" dirty="0"/>
              <a:t>Fase de desinfección </a:t>
            </a:r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133176086"/>
              </p:ext>
            </p:extLst>
          </p:nvPr>
        </p:nvGraphicFramePr>
        <p:xfrm>
          <a:off x="33536" y="1420444"/>
          <a:ext cx="8786936" cy="3520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ángulo 1"/>
          <p:cNvSpPr/>
          <p:nvPr/>
        </p:nvSpPr>
        <p:spPr>
          <a:xfrm>
            <a:off x="611560" y="4862862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Figura 9. 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Número de </a:t>
            </a:r>
            <a:r>
              <a:rPr lang="es-EC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explantes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 oxidados respecto a las concentraciones de hipoclorito de sodio empleados en los tratamientos de desinfección.</a:t>
            </a:r>
            <a:endParaRPr lang="es-EC" sz="14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3536" y="6309320"/>
            <a:ext cx="9546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(Vera, 2004)</a:t>
            </a:r>
            <a:endParaRPr lang="es-EC" sz="1200" dirty="0"/>
          </a:p>
        </p:txBody>
      </p:sp>
      <p:sp>
        <p:nvSpPr>
          <p:cNvPr id="3" name="Rectangle 2"/>
          <p:cNvSpPr/>
          <p:nvPr/>
        </p:nvSpPr>
        <p:spPr>
          <a:xfrm>
            <a:off x="2411760" y="5589240"/>
            <a:ext cx="3869040" cy="506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[</a:t>
            </a:r>
            <a:r>
              <a:rPr lang="en-US" sz="1600" dirty="0" err="1"/>
              <a:t>NaOCl</a:t>
            </a:r>
            <a:r>
              <a:rPr lang="en-US" sz="1600" dirty="0"/>
              <a:t>]= 1.5%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/>
              <a:t>Tiempo</a:t>
            </a:r>
            <a:r>
              <a:rPr lang="en-US" sz="1600" dirty="0"/>
              <a:t> de </a:t>
            </a:r>
            <a:r>
              <a:rPr lang="en-US" sz="1600" dirty="0" err="1"/>
              <a:t>inmersi</a:t>
            </a:r>
            <a:r>
              <a:rPr lang="es-EC" sz="1600" dirty="0" err="1"/>
              <a:t>ón</a:t>
            </a:r>
            <a:r>
              <a:rPr lang="es-EC" sz="1600" dirty="0"/>
              <a:t>: 5 min</a:t>
            </a:r>
            <a:endParaRPr lang="en-US" sz="16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427984" y="2780928"/>
            <a:ext cx="576064" cy="1080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405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b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819750588"/>
              </p:ext>
            </p:extLst>
          </p:nvPr>
        </p:nvGraphicFramePr>
        <p:xfrm>
          <a:off x="206856" y="1589235"/>
          <a:ext cx="8964216" cy="3036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ángulo 2"/>
          <p:cNvSpPr/>
          <p:nvPr/>
        </p:nvSpPr>
        <p:spPr>
          <a:xfrm>
            <a:off x="971600" y="4610406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Figura 10. 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Número de </a:t>
            </a:r>
            <a:r>
              <a:rPr lang="es-EC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explantes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 oxidados respecto al tiempo de inmersión en hipoclorito de sodio empleados en los tratamientos de desinfección.</a:t>
            </a:r>
            <a:endParaRPr lang="es-EC" sz="14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/>
        </p:nvSpPr>
        <p:spPr>
          <a:xfrm>
            <a:off x="0" y="1094368"/>
            <a:ext cx="9171072" cy="688903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s-EC" sz="2200" b="1" dirty="0" err="1"/>
              <a:t>Explantes</a:t>
            </a:r>
            <a:r>
              <a:rPr lang="es-EC" sz="2200" b="1" dirty="0"/>
              <a:t> oxidados (yemas)</a:t>
            </a:r>
            <a:endParaRPr lang="en-US" sz="2200" b="1" dirty="0"/>
          </a:p>
        </p:txBody>
      </p:sp>
      <p:sp>
        <p:nvSpPr>
          <p:cNvPr id="12" name="16 Rectángulo"/>
          <p:cNvSpPr>
            <a:spLocks noChangeArrowheads="1"/>
          </p:cNvSpPr>
          <p:nvPr/>
        </p:nvSpPr>
        <p:spPr bwMode="auto">
          <a:xfrm>
            <a:off x="0" y="640271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AR" altLang="es-EC" sz="2400" b="1" dirty="0"/>
              <a:t>Fase de desinfección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3536" y="6309320"/>
            <a:ext cx="10839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C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Cruzat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, 2010)</a:t>
            </a:r>
            <a:endParaRPr lang="es-EC" sz="1200" dirty="0"/>
          </a:p>
        </p:txBody>
      </p:sp>
      <p:sp>
        <p:nvSpPr>
          <p:cNvPr id="6" name="Rectángulo 5"/>
          <p:cNvSpPr/>
          <p:nvPr/>
        </p:nvSpPr>
        <p:spPr>
          <a:xfrm>
            <a:off x="2123728" y="5301208"/>
            <a:ext cx="4968552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Equilibrio</a:t>
            </a:r>
            <a:r>
              <a:rPr lang="en-US" sz="1600" dirty="0"/>
              <a:t> entre </a:t>
            </a:r>
            <a:r>
              <a:rPr lang="en-US" sz="1600" dirty="0" err="1"/>
              <a:t>contaminación</a:t>
            </a:r>
            <a:r>
              <a:rPr lang="en-US" sz="1600" dirty="0"/>
              <a:t> y </a:t>
            </a:r>
            <a:r>
              <a:rPr lang="en-US" sz="1600" dirty="0" err="1"/>
              <a:t>oxidaci</a:t>
            </a:r>
            <a:r>
              <a:rPr lang="es-EC" sz="1600" dirty="0" err="1"/>
              <a:t>ón</a:t>
            </a:r>
            <a:endParaRPr lang="es-EC" sz="1600" dirty="0"/>
          </a:p>
        </p:txBody>
      </p:sp>
      <p:sp>
        <p:nvSpPr>
          <p:cNvPr id="14" name="Rectangle 13"/>
          <p:cNvSpPr/>
          <p:nvPr/>
        </p:nvSpPr>
        <p:spPr>
          <a:xfrm>
            <a:off x="3203848" y="1741778"/>
            <a:ext cx="3174072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[</a:t>
            </a:r>
            <a:r>
              <a:rPr lang="en-US" sz="1600" dirty="0" err="1"/>
              <a:t>NaOCl</a:t>
            </a:r>
            <a:r>
              <a:rPr lang="en-US" sz="1600" dirty="0"/>
              <a:t>]= 3.5%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/>
              <a:t>Tiempo</a:t>
            </a:r>
            <a:r>
              <a:rPr lang="en-US" sz="1600" dirty="0"/>
              <a:t> de </a:t>
            </a:r>
            <a:r>
              <a:rPr lang="en-US" sz="1600" dirty="0" err="1"/>
              <a:t>inmersi</a:t>
            </a:r>
            <a:r>
              <a:rPr lang="es-EC" sz="1600" dirty="0" err="1"/>
              <a:t>ón</a:t>
            </a:r>
            <a:r>
              <a:rPr lang="es-EC" sz="1600" dirty="0"/>
              <a:t>: 5 min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870376" y="2481146"/>
            <a:ext cx="277416" cy="748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557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b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77055" y="1245163"/>
            <a:ext cx="8964216" cy="71770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s-EC" sz="2400" b="1" dirty="0"/>
              <a:t>Presencia o ausencia de brotes</a:t>
            </a:r>
            <a:endParaRPr lang="en-US" sz="2200" b="1" dirty="0"/>
          </a:p>
        </p:txBody>
      </p:sp>
      <p:sp>
        <p:nvSpPr>
          <p:cNvPr id="9" name="16 Rectángulo"/>
          <p:cNvSpPr>
            <a:spLocks noChangeArrowheads="1"/>
          </p:cNvSpPr>
          <p:nvPr/>
        </p:nvSpPr>
        <p:spPr bwMode="auto">
          <a:xfrm>
            <a:off x="32108" y="714931"/>
            <a:ext cx="91118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s-EC" sz="2400" b="1" dirty="0"/>
              <a:t>Inducción y Multiplicación de brotes a partir de yemas</a:t>
            </a:r>
          </a:p>
          <a:p>
            <a:pPr algn="ctr" eaLnBrk="1" hangingPunct="1"/>
            <a:r>
              <a:rPr lang="es-AR" altLang="es-EC" sz="2400" b="1" dirty="0"/>
              <a:t> </a:t>
            </a:r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1962674526"/>
              </p:ext>
            </p:extLst>
          </p:nvPr>
        </p:nvGraphicFramePr>
        <p:xfrm>
          <a:off x="201646" y="1816218"/>
          <a:ext cx="8783530" cy="2750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ángulo 1"/>
          <p:cNvSpPr/>
          <p:nvPr/>
        </p:nvSpPr>
        <p:spPr>
          <a:xfrm>
            <a:off x="1547664" y="4573671"/>
            <a:ext cx="71279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Figura 11.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 Presencia de brotes respecto a los tratamientos utilizados. (N</a:t>
            </a: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=30; n=10)</a:t>
            </a:r>
            <a:endParaRPr lang="es-EC" sz="14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25760" y="6320353"/>
            <a:ext cx="4572000" cy="5386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s-EC" sz="1200" dirty="0">
                <a:ea typeface="Calibri" panose="020F0502020204030204" pitchFamily="34" charset="0"/>
                <a:cs typeface="Times New Roman" panose="02020603050405020304" pitchFamily="18" charset="0"/>
              </a:rPr>
              <a:t>(Orozco, 2012)</a:t>
            </a:r>
          </a:p>
          <a:p>
            <a:pPr>
              <a:spcAft>
                <a:spcPts val="600"/>
              </a:spcAft>
            </a:pPr>
            <a:r>
              <a:rPr lang="es-EC" sz="1200" dirty="0"/>
              <a:t>(Ramírez &amp; Salazar, 1998)</a:t>
            </a:r>
            <a:endParaRPr lang="es-EC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2668659099"/>
              </p:ext>
            </p:extLst>
          </p:nvPr>
        </p:nvGraphicFramePr>
        <p:xfrm>
          <a:off x="125760" y="5125638"/>
          <a:ext cx="8859416" cy="641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19059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b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77055" y="1245163"/>
            <a:ext cx="8964216" cy="71770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s-EC" sz="2400" b="1" dirty="0"/>
              <a:t>Número de brotes</a:t>
            </a:r>
            <a:endParaRPr lang="en-US" sz="2200" b="1" dirty="0"/>
          </a:p>
        </p:txBody>
      </p:sp>
      <p:sp>
        <p:nvSpPr>
          <p:cNvPr id="9" name="16 Rectángulo"/>
          <p:cNvSpPr>
            <a:spLocks noChangeArrowheads="1"/>
          </p:cNvSpPr>
          <p:nvPr/>
        </p:nvSpPr>
        <p:spPr bwMode="auto">
          <a:xfrm>
            <a:off x="32109" y="714931"/>
            <a:ext cx="90541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es-EC" sz="2400" b="1" dirty="0"/>
              <a:t>Inducción y Multiplicación de brotes a partir de yemas</a:t>
            </a:r>
          </a:p>
          <a:p>
            <a:pPr algn="ctr" eaLnBrk="1" hangingPunct="1"/>
            <a:r>
              <a:rPr lang="es-AR" altLang="es-EC" sz="2400" b="1" dirty="0"/>
              <a:t> </a:t>
            </a: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1087252154"/>
              </p:ext>
            </p:extLst>
          </p:nvPr>
        </p:nvGraphicFramePr>
        <p:xfrm>
          <a:off x="395536" y="1857932"/>
          <a:ext cx="8280920" cy="3642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ángulo 3"/>
          <p:cNvSpPr/>
          <p:nvPr/>
        </p:nvSpPr>
        <p:spPr>
          <a:xfrm>
            <a:off x="395536" y="5498068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Figura 12.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 Número de brotes de Hortensia (</a:t>
            </a:r>
            <a:r>
              <a:rPr lang="es-EC" sz="1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Hydrangea</a:t>
            </a:r>
            <a:r>
              <a:rPr lang="es-EC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macrophylla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) en cada tratamiento a los 15, 30 y 45 días de cultivo.</a:t>
            </a:r>
            <a:endParaRPr lang="es-EC" sz="14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5760" y="632035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s-EC" sz="1200" dirty="0"/>
              <a:t>(Orellana, 1998</a:t>
            </a:r>
            <a:r>
              <a:rPr lang="es-EC" sz="12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Elipse 12"/>
          <p:cNvSpPr/>
          <p:nvPr/>
        </p:nvSpPr>
        <p:spPr>
          <a:xfrm>
            <a:off x="7374757" y="2186911"/>
            <a:ext cx="864096" cy="61237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/>
              <a:t>95%</a:t>
            </a:r>
            <a:endParaRPr lang="es-EC" sz="1500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6984268" y="2781682"/>
            <a:ext cx="504056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ángulo 17"/>
          <p:cNvSpPr/>
          <p:nvPr/>
        </p:nvSpPr>
        <p:spPr>
          <a:xfrm>
            <a:off x="107504" y="6536377"/>
            <a:ext cx="14622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ea typeface="Calibri" panose="020F0502020204030204" pitchFamily="34" charset="0"/>
              </a:rPr>
              <a:t>(</a:t>
            </a:r>
            <a:r>
              <a:rPr lang="es-EC" sz="1200" dirty="0" err="1">
                <a:ea typeface="Calibri" panose="020F0502020204030204" pitchFamily="34" charset="0"/>
              </a:rPr>
              <a:t>Schmulling</a:t>
            </a:r>
            <a:r>
              <a:rPr lang="es-EC" sz="1200" dirty="0">
                <a:ea typeface="Calibri" panose="020F0502020204030204" pitchFamily="34" charset="0"/>
              </a:rPr>
              <a:t>, 2004)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343304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b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-1796" y="937849"/>
            <a:ext cx="8964216" cy="71770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s-EC" sz="2400" b="1" dirty="0"/>
              <a:t>Presencia o ausencia de callo</a:t>
            </a:r>
            <a:endParaRPr lang="en-US" sz="2200" b="1" dirty="0"/>
          </a:p>
        </p:txBody>
      </p:sp>
      <p:sp>
        <p:nvSpPr>
          <p:cNvPr id="9" name="16 Rectángulo"/>
          <p:cNvSpPr>
            <a:spLocks noChangeArrowheads="1"/>
          </p:cNvSpPr>
          <p:nvPr/>
        </p:nvSpPr>
        <p:spPr bwMode="auto">
          <a:xfrm>
            <a:off x="0" y="589931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s-EC" sz="2400" b="1" dirty="0"/>
              <a:t>Inducción de callos a partir de secciones de hoja</a:t>
            </a:r>
            <a:r>
              <a:rPr lang="es-AR" altLang="es-EC" sz="2400" b="1" dirty="0"/>
              <a:t> </a:t>
            </a:r>
          </a:p>
        </p:txBody>
      </p:sp>
      <p:pic>
        <p:nvPicPr>
          <p:cNvPr id="11" name="Imagen 10"/>
          <p:cNvPicPr/>
          <p:nvPr/>
        </p:nvPicPr>
        <p:blipFill rotWithShape="1">
          <a:blip r:embed="rId3"/>
          <a:srcRect l="20073" t="12659" r="31570" b="18849"/>
          <a:stretch/>
        </p:blipFill>
        <p:spPr bwMode="auto">
          <a:xfrm>
            <a:off x="5456784" y="1438312"/>
            <a:ext cx="3528392" cy="2955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456784" y="4452956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Figura 14.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 Formación del callo en el </a:t>
            </a:r>
            <a:r>
              <a:rPr lang="es-EC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explante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 de hoja a los 30 días de siembra.</a:t>
            </a:r>
            <a:endParaRPr lang="es-EC" sz="14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454713128"/>
              </p:ext>
            </p:extLst>
          </p:nvPr>
        </p:nvGraphicFramePr>
        <p:xfrm>
          <a:off x="149785" y="1451556"/>
          <a:ext cx="5110458" cy="2942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ángulo 5"/>
          <p:cNvSpPr/>
          <p:nvPr/>
        </p:nvSpPr>
        <p:spPr>
          <a:xfrm>
            <a:off x="107057" y="4422179"/>
            <a:ext cx="52281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Figura 13.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 Número de hojas que presentaron tejido calloso en la Hortensia (</a:t>
            </a:r>
            <a:r>
              <a:rPr lang="es-EC" sz="1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Hydrangea</a:t>
            </a:r>
            <a:r>
              <a:rPr lang="es-EC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macrophylla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s-EC" sz="14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9892" y="6310481"/>
            <a:ext cx="152958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C" sz="1100" dirty="0">
                <a:ea typeface="Calibri" panose="020F0502020204030204" pitchFamily="34" charset="0"/>
              </a:rPr>
              <a:t>Zhang </a:t>
            </a:r>
            <a:r>
              <a:rPr lang="es-EC" sz="1100" i="1" dirty="0">
                <a:ea typeface="Calibri" panose="020F0502020204030204" pitchFamily="34" charset="0"/>
              </a:rPr>
              <a:t>et al</a:t>
            </a:r>
            <a:r>
              <a:rPr lang="es-EC" sz="1100" dirty="0">
                <a:ea typeface="Calibri" panose="020F0502020204030204" pitchFamily="34" charset="0"/>
              </a:rPr>
              <a:t>., 2001)</a:t>
            </a:r>
          </a:p>
          <a:p>
            <a:r>
              <a:rPr lang="es-EC" sz="1100" dirty="0"/>
              <a:t>(</a:t>
            </a:r>
            <a:r>
              <a:rPr lang="es-EC" sz="1100" dirty="0" err="1"/>
              <a:t>Samson</a:t>
            </a:r>
            <a:r>
              <a:rPr lang="es-EC" sz="1100" dirty="0"/>
              <a:t> </a:t>
            </a:r>
            <a:r>
              <a:rPr lang="es-EC" sz="1100" i="1" dirty="0"/>
              <a:t>et al</a:t>
            </a:r>
            <a:r>
              <a:rPr lang="es-EC" sz="1100" dirty="0"/>
              <a:t>., 2006)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475316913"/>
              </p:ext>
            </p:extLst>
          </p:nvPr>
        </p:nvGraphicFramePr>
        <p:xfrm>
          <a:off x="184537" y="5169343"/>
          <a:ext cx="8756526" cy="640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H="1">
            <a:off x="2699792" y="1556792"/>
            <a:ext cx="504056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561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b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32109" y="1059712"/>
            <a:ext cx="8964216" cy="71770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s-EC" sz="2400" b="1" dirty="0"/>
              <a:t>Oxidación de callo</a:t>
            </a:r>
            <a:endParaRPr lang="en-US" sz="2200" b="1" dirty="0"/>
          </a:p>
        </p:txBody>
      </p:sp>
      <p:sp>
        <p:nvSpPr>
          <p:cNvPr id="9" name="16 Rectángulo"/>
          <p:cNvSpPr>
            <a:spLocks noChangeArrowheads="1"/>
          </p:cNvSpPr>
          <p:nvPr/>
        </p:nvSpPr>
        <p:spPr bwMode="auto">
          <a:xfrm>
            <a:off x="0" y="589931"/>
            <a:ext cx="9144000" cy="46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s-EC" sz="2400" b="1" dirty="0"/>
              <a:t>Inducción de callos a partir de secciones de hoja</a:t>
            </a:r>
            <a:r>
              <a:rPr lang="es-AR" altLang="es-EC" sz="2400" b="1" dirty="0"/>
              <a:t> </a:t>
            </a:r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1615218537"/>
              </p:ext>
            </p:extLst>
          </p:nvPr>
        </p:nvGraphicFramePr>
        <p:xfrm>
          <a:off x="179512" y="1531748"/>
          <a:ext cx="4973905" cy="321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ángulo 2"/>
          <p:cNvSpPr/>
          <p:nvPr/>
        </p:nvSpPr>
        <p:spPr>
          <a:xfrm>
            <a:off x="111782" y="4746881"/>
            <a:ext cx="5041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Figura 15.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 Número de </a:t>
            </a:r>
            <a:r>
              <a:rPr lang="es-EC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explantes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 oxidados y no oxidados en los medios de cultivo evaluados para la inducción de callo.</a:t>
            </a:r>
            <a:endParaRPr lang="es-EC" sz="14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5901" r="33463" b="26901"/>
          <a:stretch/>
        </p:blipFill>
        <p:spPr>
          <a:xfrm>
            <a:off x="5384038" y="1546991"/>
            <a:ext cx="3499880" cy="3199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5292080" y="4843095"/>
            <a:ext cx="3240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Figura 16.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 Oxidación del callo</a:t>
            </a:r>
            <a:endParaRPr lang="es-EC" sz="14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6579750" y="1586917"/>
            <a:ext cx="1735026" cy="208363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ángulo 1"/>
          <p:cNvSpPr/>
          <p:nvPr/>
        </p:nvSpPr>
        <p:spPr>
          <a:xfrm>
            <a:off x="0" y="6309320"/>
            <a:ext cx="15776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ea typeface="Calibri" panose="020F0502020204030204" pitchFamily="34" charset="0"/>
              </a:rPr>
              <a:t>(</a:t>
            </a:r>
            <a:r>
              <a:rPr lang="es-EC" sz="1200" dirty="0" err="1">
                <a:ea typeface="Calibri" panose="020F0502020204030204" pitchFamily="34" charset="0"/>
              </a:rPr>
              <a:t>Azofeifa</a:t>
            </a:r>
            <a:r>
              <a:rPr lang="es-EC" sz="1200" dirty="0">
                <a:ea typeface="Calibri" panose="020F0502020204030204" pitchFamily="34" charset="0"/>
              </a:rPr>
              <a:t>, 2009)</a:t>
            </a:r>
          </a:p>
          <a:p>
            <a:r>
              <a:rPr lang="es-EC" sz="1200" dirty="0"/>
              <a:t>(</a:t>
            </a:r>
            <a:r>
              <a:rPr lang="es-EC" sz="1200" dirty="0" err="1"/>
              <a:t>Perez</a:t>
            </a:r>
            <a:r>
              <a:rPr lang="es-EC" sz="1200" dirty="0"/>
              <a:t> </a:t>
            </a:r>
            <a:r>
              <a:rPr lang="es-EC" sz="1200" i="1" dirty="0"/>
              <a:t>et al</a:t>
            </a:r>
            <a:r>
              <a:rPr lang="es-EC" sz="1200" dirty="0"/>
              <a:t>., 2000). </a:t>
            </a: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909510754"/>
              </p:ext>
            </p:extLst>
          </p:nvPr>
        </p:nvGraphicFramePr>
        <p:xfrm>
          <a:off x="179512" y="5308426"/>
          <a:ext cx="8704406" cy="574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14" name="Straight Arrow Connector 13"/>
          <p:cNvCxnSpPr/>
          <p:nvPr/>
        </p:nvCxnSpPr>
        <p:spPr>
          <a:xfrm>
            <a:off x="1835696" y="2708920"/>
            <a:ext cx="216024" cy="93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159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b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-25499" y="794820"/>
            <a:ext cx="8964216" cy="71770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s-EC" sz="2200" b="1" dirty="0"/>
              <a:t>Pruebas cualitativas</a:t>
            </a:r>
            <a:endParaRPr lang="en-US" sz="2200" b="1" dirty="0"/>
          </a:p>
        </p:txBody>
      </p:sp>
      <p:sp>
        <p:nvSpPr>
          <p:cNvPr id="9" name="16 Rectángulo"/>
          <p:cNvSpPr>
            <a:spLocks noChangeArrowheads="1"/>
          </p:cNvSpPr>
          <p:nvPr/>
        </p:nvSpPr>
        <p:spPr bwMode="auto">
          <a:xfrm>
            <a:off x="89892" y="591071"/>
            <a:ext cx="90541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s-EC" sz="2400" b="1" dirty="0"/>
              <a:t>Análisis </a:t>
            </a:r>
            <a:r>
              <a:rPr lang="es-EC" sz="2400" b="1" dirty="0" err="1"/>
              <a:t>fitoquímico</a:t>
            </a:r>
            <a:endParaRPr lang="es-AR" altLang="es-EC" sz="2400" b="1" dirty="0"/>
          </a:p>
        </p:txBody>
      </p:sp>
      <p:sp>
        <p:nvSpPr>
          <p:cNvPr id="3" name="Rectángulo 2"/>
          <p:cNvSpPr/>
          <p:nvPr/>
        </p:nvSpPr>
        <p:spPr>
          <a:xfrm>
            <a:off x="354782" y="1207058"/>
            <a:ext cx="8280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7.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Los resultados del análisis </a:t>
            </a:r>
            <a:r>
              <a:rPr lang="es-EC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fitoquímico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 reportan: (-) negativo (+) poco, (++) regular, (+++) abundante de las tres muestras (hoja </a:t>
            </a:r>
            <a:r>
              <a:rPr lang="es-EC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 vitro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hoja </a:t>
            </a:r>
            <a:r>
              <a:rPr lang="es-EC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vitro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callo de hoja).</a:t>
            </a:r>
            <a:endParaRPr lang="es-EC" sz="1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27226" y="6381328"/>
            <a:ext cx="1241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ea typeface="Calibri" panose="020F0502020204030204" pitchFamily="34" charset="0"/>
              </a:rPr>
              <a:t>(Taha, 2003)</a:t>
            </a:r>
          </a:p>
          <a:p>
            <a:r>
              <a:rPr lang="es-EC" sz="1200" dirty="0"/>
              <a:t>(</a:t>
            </a:r>
            <a:r>
              <a:rPr lang="es-EC" sz="1200" dirty="0" err="1"/>
              <a:t>Ujihara</a:t>
            </a:r>
            <a:r>
              <a:rPr lang="es-EC" sz="1200" dirty="0"/>
              <a:t>, 1995)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218894"/>
              </p:ext>
            </p:extLst>
          </p:nvPr>
        </p:nvGraphicFramePr>
        <p:xfrm>
          <a:off x="395536" y="1700808"/>
          <a:ext cx="8280920" cy="420854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77253">
                  <a:extLst>
                    <a:ext uri="{9D8B030D-6E8A-4147-A177-3AD203B41FA5}">
                      <a16:colId xmlns:a16="http://schemas.microsoft.com/office/drawing/2014/main" val="2064580037"/>
                    </a:ext>
                  </a:extLst>
                </a:gridCol>
                <a:gridCol w="2277253">
                  <a:extLst>
                    <a:ext uri="{9D8B030D-6E8A-4147-A177-3AD203B41FA5}">
                      <a16:colId xmlns:a16="http://schemas.microsoft.com/office/drawing/2014/main" val="1275339369"/>
                    </a:ext>
                  </a:extLst>
                </a:gridCol>
                <a:gridCol w="1242138">
                  <a:extLst>
                    <a:ext uri="{9D8B030D-6E8A-4147-A177-3AD203B41FA5}">
                      <a16:colId xmlns:a16="http://schemas.microsoft.com/office/drawing/2014/main" val="1287668427"/>
                    </a:ext>
                  </a:extLst>
                </a:gridCol>
                <a:gridCol w="1242138">
                  <a:extLst>
                    <a:ext uri="{9D8B030D-6E8A-4147-A177-3AD203B41FA5}">
                      <a16:colId xmlns:a16="http://schemas.microsoft.com/office/drawing/2014/main" val="1005846290"/>
                    </a:ext>
                  </a:extLst>
                </a:gridCol>
                <a:gridCol w="1242138">
                  <a:extLst>
                    <a:ext uri="{9D8B030D-6E8A-4147-A177-3AD203B41FA5}">
                      <a16:colId xmlns:a16="http://schemas.microsoft.com/office/drawing/2014/main" val="705836743"/>
                    </a:ext>
                  </a:extLst>
                </a:gridCol>
              </a:tblGrid>
              <a:tr h="2902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Metabolito secundario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Prueba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Ex vitro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Callo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In vitro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85139187"/>
                  </a:ext>
                </a:extLst>
              </a:tr>
              <a:tr h="3006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 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Control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-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-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-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21031076"/>
                  </a:ext>
                </a:extLst>
              </a:tr>
              <a:tr h="3006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Fenoles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Cloruro férrico 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+++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-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++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51929787"/>
                  </a:ext>
                </a:extLst>
              </a:tr>
              <a:tr h="31072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Flavonoides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Cloruro de aluminio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+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-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++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47441772"/>
                  </a:ext>
                </a:extLst>
              </a:tr>
              <a:tr h="3006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 </a:t>
                      </a:r>
                      <a:r>
                        <a:rPr lang="es-EC" sz="1200" b="1" dirty="0" err="1">
                          <a:effectLst/>
                        </a:rPr>
                        <a:t>Shinoda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++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-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+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52693165"/>
                  </a:ext>
                </a:extLst>
              </a:tr>
              <a:tr h="30063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Carbohidratos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 err="1">
                          <a:effectLst/>
                        </a:rPr>
                        <a:t>Molisch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+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+++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++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10585342"/>
                  </a:ext>
                </a:extLst>
              </a:tr>
              <a:tr h="3006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 err="1">
                          <a:effectLst/>
                        </a:rPr>
                        <a:t>Fehling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+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+++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++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07429293"/>
                  </a:ext>
                </a:extLst>
              </a:tr>
              <a:tr h="30063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Taninos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Acetato de plomo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++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+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+++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47188610"/>
                  </a:ext>
                </a:extLst>
              </a:tr>
              <a:tr h="3006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Gelatina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++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+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+++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94938659"/>
                  </a:ext>
                </a:extLst>
              </a:tr>
              <a:tr h="300633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Alcaloides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 err="1">
                          <a:effectLst/>
                        </a:rPr>
                        <a:t>Dragendorf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++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-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+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90621182"/>
                  </a:ext>
                </a:extLst>
              </a:tr>
              <a:tr h="3006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 Mayer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++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-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+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61350981"/>
                  </a:ext>
                </a:extLst>
              </a:tr>
              <a:tr h="3006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Ácido pícrico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++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-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+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12416600"/>
                  </a:ext>
                </a:extLst>
              </a:tr>
              <a:tr h="3006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Terpenoides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 err="1">
                          <a:effectLst/>
                        </a:rPr>
                        <a:t>Salkowski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++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+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++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82781401"/>
                  </a:ext>
                </a:extLst>
              </a:tr>
              <a:tr h="3006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Esteroides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Anhídrido acético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</a:rPr>
                        <a:t>++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-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</a:rPr>
                        <a:t>+++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39912054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228184" y="3212976"/>
            <a:ext cx="1152128" cy="5589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60280" y="3789040"/>
            <a:ext cx="1216175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3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b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37443" y="1157283"/>
            <a:ext cx="9128994" cy="71770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lvl="3" indent="0">
              <a:buNone/>
            </a:pPr>
            <a:r>
              <a:rPr lang="es-EC" sz="2200" b="1" dirty="0"/>
              <a:t>Determinación de contenido de Fenoles</a:t>
            </a:r>
          </a:p>
        </p:txBody>
      </p:sp>
      <p:sp>
        <p:nvSpPr>
          <p:cNvPr id="9" name="16 Rectángulo"/>
          <p:cNvSpPr>
            <a:spLocks noChangeArrowheads="1"/>
          </p:cNvSpPr>
          <p:nvPr/>
        </p:nvSpPr>
        <p:spPr bwMode="auto">
          <a:xfrm>
            <a:off x="74886" y="676114"/>
            <a:ext cx="90541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s-EC" sz="2400" b="1" dirty="0"/>
              <a:t>Análisis </a:t>
            </a:r>
            <a:r>
              <a:rPr lang="es-EC" sz="2400" b="1" dirty="0" err="1"/>
              <a:t>fitoquímico</a:t>
            </a:r>
            <a:endParaRPr lang="es-AR" altLang="es-EC" sz="2400" b="1" dirty="0"/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3492888674"/>
              </p:ext>
            </p:extLst>
          </p:nvPr>
        </p:nvGraphicFramePr>
        <p:xfrm>
          <a:off x="1033806" y="1719702"/>
          <a:ext cx="7282609" cy="3725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ángulo 1"/>
          <p:cNvSpPr/>
          <p:nvPr/>
        </p:nvSpPr>
        <p:spPr>
          <a:xfrm>
            <a:off x="899592" y="5467672"/>
            <a:ext cx="7714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s-EC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Figura 17.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 Cuantificación de los fenoles presentes en las diferentes muestras de hortensia</a:t>
            </a:r>
            <a:r>
              <a:rPr lang="es-EC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11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02851" y="6309320"/>
            <a:ext cx="10021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(Dulac,2009)</a:t>
            </a:r>
            <a:endParaRPr lang="es-EC" sz="12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076056" y="1794389"/>
            <a:ext cx="216024" cy="482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449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b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0" y="1067751"/>
            <a:ext cx="9110816" cy="71770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lvl="3" indent="0">
              <a:buNone/>
            </a:pPr>
            <a:r>
              <a:rPr lang="es-EC" sz="2400" b="1" dirty="0"/>
              <a:t>Determinación de contenido de carácter antioxidante</a:t>
            </a:r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480100807"/>
              </p:ext>
            </p:extLst>
          </p:nvPr>
        </p:nvGraphicFramePr>
        <p:xfrm>
          <a:off x="611560" y="1566084"/>
          <a:ext cx="7272808" cy="304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ángulo 4"/>
          <p:cNvSpPr/>
          <p:nvPr/>
        </p:nvSpPr>
        <p:spPr>
          <a:xfrm>
            <a:off x="1331640" y="4595984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Figura 18.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 Porcentaje de reducción de la concentración de radical DPPH</a:t>
            </a:r>
            <a:r>
              <a:rPr lang="es-EC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11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3184" y="634232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(Kim </a:t>
            </a:r>
            <a:r>
              <a:rPr lang="es-EC" sz="1200" i="1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et al.,</a:t>
            </a:r>
            <a:r>
              <a:rPr lang="es-EC" sz="1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2009) 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Fratianni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al.,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2007) 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88182282"/>
              </p:ext>
            </p:extLst>
          </p:nvPr>
        </p:nvGraphicFramePr>
        <p:xfrm>
          <a:off x="100608" y="5013176"/>
          <a:ext cx="8884568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16 Rectángulo"/>
          <p:cNvSpPr>
            <a:spLocks noChangeArrowheads="1"/>
          </p:cNvSpPr>
          <p:nvPr/>
        </p:nvSpPr>
        <p:spPr bwMode="auto">
          <a:xfrm>
            <a:off x="100608" y="591071"/>
            <a:ext cx="90541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s-EC" sz="2400" b="1" dirty="0"/>
              <a:t>Análisis </a:t>
            </a:r>
            <a:r>
              <a:rPr lang="es-EC" sz="2400" b="1" dirty="0" err="1"/>
              <a:t>fitoquímico</a:t>
            </a:r>
            <a:endParaRPr lang="es-AR" altLang="es-EC" sz="2400" b="1" dirty="0"/>
          </a:p>
        </p:txBody>
      </p:sp>
      <p:pic>
        <p:nvPicPr>
          <p:cNvPr id="10" name="Imagen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5901" r="33463" b="26901"/>
          <a:stretch/>
        </p:blipFill>
        <p:spPr>
          <a:xfrm rot="5400000">
            <a:off x="6280023" y="1731120"/>
            <a:ext cx="1509488" cy="1380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4960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14888"/>
            <a:ext cx="8229600" cy="114300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Justificación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07504" y="4149080"/>
            <a:ext cx="2124744" cy="10801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/>
              <a:t>Metabolitos secundarios</a:t>
            </a:r>
          </a:p>
        </p:txBody>
      </p:sp>
      <p:sp>
        <p:nvSpPr>
          <p:cNvPr id="6" name="3 Abrir llave"/>
          <p:cNvSpPr/>
          <p:nvPr/>
        </p:nvSpPr>
        <p:spPr>
          <a:xfrm>
            <a:off x="1979711" y="3542275"/>
            <a:ext cx="454713" cy="2407005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951292980"/>
              </p:ext>
            </p:extLst>
          </p:nvPr>
        </p:nvGraphicFramePr>
        <p:xfrm>
          <a:off x="-1332656" y="676665"/>
          <a:ext cx="9144000" cy="2587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3" name="Conector recto 12"/>
          <p:cNvCxnSpPr/>
          <p:nvPr/>
        </p:nvCxnSpPr>
        <p:spPr>
          <a:xfrm>
            <a:off x="6228184" y="1136812"/>
            <a:ext cx="792088" cy="80806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 flipV="1">
            <a:off x="6228184" y="1951774"/>
            <a:ext cx="792088" cy="88699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6228184" y="1970531"/>
            <a:ext cx="79208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ángulo redondeado 19"/>
          <p:cNvSpPr/>
          <p:nvPr/>
        </p:nvSpPr>
        <p:spPr>
          <a:xfrm>
            <a:off x="7020272" y="1557119"/>
            <a:ext cx="1674346" cy="83815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Propiedades vegetales</a:t>
            </a:r>
          </a:p>
        </p:txBody>
      </p:sp>
      <p:sp>
        <p:nvSpPr>
          <p:cNvPr id="25" name="Rectángulo redondeado 24"/>
          <p:cNvSpPr/>
          <p:nvPr/>
        </p:nvSpPr>
        <p:spPr>
          <a:xfrm>
            <a:off x="6064997" y="4892819"/>
            <a:ext cx="2622199" cy="9645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endParaRPr lang="es-ES" dirty="0"/>
          </a:p>
          <a:p>
            <a:pPr lvl="0" algn="just"/>
            <a:r>
              <a:rPr lang="es-ES" dirty="0"/>
              <a:t>Metabolitos secundarios de plantas. </a:t>
            </a:r>
            <a:endParaRPr lang="es-EC" dirty="0"/>
          </a:p>
          <a:p>
            <a:pPr algn="ctr"/>
            <a:endParaRPr lang="es-EC" dirty="0"/>
          </a:p>
        </p:txBody>
      </p:sp>
      <p:sp>
        <p:nvSpPr>
          <p:cNvPr id="26" name="Rectángulo redondeado 25"/>
          <p:cNvSpPr/>
          <p:nvPr/>
        </p:nvSpPr>
        <p:spPr>
          <a:xfrm>
            <a:off x="2453856" y="4895908"/>
            <a:ext cx="2610839" cy="9645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dirty="0"/>
              <a:t>Las tecnologías de cultivo de células vegetales</a:t>
            </a:r>
            <a:endParaRPr lang="es-EC" dirty="0"/>
          </a:p>
        </p:txBody>
      </p:sp>
      <p:sp>
        <p:nvSpPr>
          <p:cNvPr id="27" name="Rectángulo redondeado 26"/>
          <p:cNvSpPr/>
          <p:nvPr/>
        </p:nvSpPr>
        <p:spPr>
          <a:xfrm>
            <a:off x="2465217" y="3694701"/>
            <a:ext cx="2610839" cy="9645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S" dirty="0"/>
              <a:t>Adaptación de las plantas a su medio ambiente</a:t>
            </a:r>
            <a:endParaRPr lang="es-EC" dirty="0"/>
          </a:p>
        </p:txBody>
      </p:sp>
      <p:sp>
        <p:nvSpPr>
          <p:cNvPr id="28" name="Rectángulo redondeado 27"/>
          <p:cNvSpPr/>
          <p:nvPr/>
        </p:nvSpPr>
        <p:spPr>
          <a:xfrm>
            <a:off x="6083779" y="3690163"/>
            <a:ext cx="2610839" cy="9645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ES" dirty="0"/>
          </a:p>
          <a:p>
            <a:pPr algn="just"/>
            <a:r>
              <a:rPr lang="es-ES" dirty="0"/>
              <a:t>Fuente importante de fármacos activos. </a:t>
            </a:r>
            <a:endParaRPr lang="es-EC" dirty="0"/>
          </a:p>
          <a:p>
            <a:pPr algn="ctr"/>
            <a:endParaRPr lang="es-EC" dirty="0"/>
          </a:p>
        </p:txBody>
      </p:sp>
      <p:cxnSp>
        <p:nvCxnSpPr>
          <p:cNvPr id="37" name="Conector recto 36"/>
          <p:cNvCxnSpPr>
            <a:stCxn id="26" idx="3"/>
            <a:endCxn id="25" idx="1"/>
          </p:cNvCxnSpPr>
          <p:nvPr/>
        </p:nvCxnSpPr>
        <p:spPr>
          <a:xfrm flipV="1">
            <a:off x="5064695" y="5375117"/>
            <a:ext cx="1000302" cy="30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ctor recto 38"/>
          <p:cNvCxnSpPr>
            <a:stCxn id="27" idx="3"/>
            <a:endCxn id="28" idx="1"/>
          </p:cNvCxnSpPr>
          <p:nvPr/>
        </p:nvCxnSpPr>
        <p:spPr>
          <a:xfrm flipV="1">
            <a:off x="5076056" y="4172461"/>
            <a:ext cx="1007723" cy="45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362" name="Picture 2" descr="Resultado de imagen para FITOFARMACOLOGI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7" y="2475014"/>
            <a:ext cx="1590769" cy="95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 16"/>
          <p:cNvSpPr/>
          <p:nvPr/>
        </p:nvSpPr>
        <p:spPr>
          <a:xfrm>
            <a:off x="539552" y="6381328"/>
            <a:ext cx="2160240" cy="370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/>
              <a:t>(</a:t>
            </a:r>
            <a:r>
              <a:rPr lang="es-EC" sz="1200" dirty="0" err="1"/>
              <a:t>Dicosmo</a:t>
            </a:r>
            <a:r>
              <a:rPr lang="es-EC" sz="1200" dirty="0"/>
              <a:t> </a:t>
            </a:r>
            <a:r>
              <a:rPr lang="es-EC" sz="1200" i="1" dirty="0"/>
              <a:t>et al.,</a:t>
            </a:r>
            <a:r>
              <a:rPr lang="es-EC" sz="1200" dirty="0"/>
              <a:t> 1995).</a:t>
            </a:r>
          </a:p>
        </p:txBody>
      </p:sp>
    </p:spTree>
    <p:extLst>
      <p:ext uri="{BB962C8B-B14F-4D97-AF65-F5344CB8AC3E}">
        <p14:creationId xmlns:p14="http://schemas.microsoft.com/office/powerpoint/2010/main" val="357195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b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0" y="1070202"/>
            <a:ext cx="9154716" cy="71770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lvl="3" indent="0">
              <a:buNone/>
            </a:pPr>
            <a:r>
              <a:rPr lang="es-EC" sz="2400" b="1" dirty="0"/>
              <a:t>Determinación de contenido de azúcares reductores</a:t>
            </a:r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1093833159"/>
              </p:ext>
            </p:extLst>
          </p:nvPr>
        </p:nvGraphicFramePr>
        <p:xfrm>
          <a:off x="827584" y="1661274"/>
          <a:ext cx="7632848" cy="3855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ángulo 2"/>
          <p:cNvSpPr/>
          <p:nvPr/>
        </p:nvSpPr>
        <p:spPr>
          <a:xfrm>
            <a:off x="1835696" y="5513888"/>
            <a:ext cx="5789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C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Figura 19.</a:t>
            </a:r>
            <a:r>
              <a:rPr lang="es-EC" sz="1200" dirty="0">
                <a:ea typeface="Calibri" panose="020F0502020204030204" pitchFamily="34" charset="0"/>
                <a:cs typeface="Times New Roman" panose="02020603050405020304" pitchFamily="18" charset="0"/>
              </a:rPr>
              <a:t> Concentración de los azúcares reductores en las diferentes muestras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1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0716" y="6309320"/>
            <a:ext cx="10606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Pagter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(2011) </a:t>
            </a:r>
            <a:endParaRPr lang="es-EC" sz="1200" dirty="0"/>
          </a:p>
        </p:txBody>
      </p:sp>
      <p:sp>
        <p:nvSpPr>
          <p:cNvPr id="9" name="16 Rectángulo"/>
          <p:cNvSpPr>
            <a:spLocks noChangeArrowheads="1"/>
          </p:cNvSpPr>
          <p:nvPr/>
        </p:nvSpPr>
        <p:spPr bwMode="auto">
          <a:xfrm>
            <a:off x="0" y="591071"/>
            <a:ext cx="9154716" cy="47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s-EC" sz="2400" b="1" dirty="0"/>
              <a:t>Análisis </a:t>
            </a:r>
            <a:r>
              <a:rPr lang="es-EC" sz="2400" b="1" dirty="0" err="1"/>
              <a:t>fitoquímico</a:t>
            </a:r>
            <a:endParaRPr lang="es-AR" altLang="es-EC" sz="2400" b="1" dirty="0"/>
          </a:p>
        </p:txBody>
      </p:sp>
    </p:spTree>
    <p:extLst>
      <p:ext uri="{BB962C8B-B14F-4D97-AF65-F5344CB8AC3E}">
        <p14:creationId xmlns:p14="http://schemas.microsoft.com/office/powerpoint/2010/main" val="2027024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  <a:b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Marcador de conteni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8772257"/>
              </p:ext>
            </p:extLst>
          </p:nvPr>
        </p:nvGraphicFramePr>
        <p:xfrm>
          <a:off x="-4212976" y="692696"/>
          <a:ext cx="1764196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62235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  <a:b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Marcador de conteni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0504794"/>
              </p:ext>
            </p:extLst>
          </p:nvPr>
        </p:nvGraphicFramePr>
        <p:xfrm>
          <a:off x="-2844824" y="692697"/>
          <a:ext cx="1504967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646651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Recomendaciones</a:t>
            </a:r>
            <a:b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Marcador de conteni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5398992"/>
              </p:ext>
            </p:extLst>
          </p:nvPr>
        </p:nvGraphicFramePr>
        <p:xfrm>
          <a:off x="-2628800" y="692697"/>
          <a:ext cx="1324947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12144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4376" y="26132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Agradecimientos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4" name="Picture 1" descr="C:\Users\XAVIER\Desktop\Comunicado-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2485" y="6005876"/>
            <a:ext cx="2287782" cy="591476"/>
          </a:xfrm>
          <a:prstGeom prst="rect">
            <a:avLst/>
          </a:prstGeom>
          <a:noFill/>
        </p:spPr>
      </p:pic>
      <p:sp>
        <p:nvSpPr>
          <p:cNvPr id="6" name="TextBox 7"/>
          <p:cNvSpPr txBox="1"/>
          <p:nvPr/>
        </p:nvSpPr>
        <p:spPr>
          <a:xfrm>
            <a:off x="1331640" y="2420888"/>
            <a:ext cx="641392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/>
              <a:t>MSC. Mónica </a:t>
            </a:r>
            <a:r>
              <a:rPr lang="es-EC" sz="2400" dirty="0" err="1"/>
              <a:t>Jadán</a:t>
            </a:r>
            <a:endParaRPr lang="es-EC" sz="2400" dirty="0"/>
          </a:p>
          <a:p>
            <a:r>
              <a:rPr lang="es-EC" sz="2400" dirty="0"/>
              <a:t>Dra. Blanca Naranjo</a:t>
            </a:r>
          </a:p>
          <a:p>
            <a:r>
              <a:rPr lang="en-US" sz="2400" dirty="0" err="1"/>
              <a:t>Ph.D</a:t>
            </a:r>
            <a:r>
              <a:rPr lang="en-US" sz="2400" dirty="0"/>
              <a:t> Karina </a:t>
            </a:r>
            <a:r>
              <a:rPr lang="en-US" sz="2400" dirty="0" err="1"/>
              <a:t>Proaño</a:t>
            </a:r>
            <a:endParaRPr lang="en-US" sz="2400" dirty="0"/>
          </a:p>
          <a:p>
            <a:r>
              <a:rPr lang="en-US" sz="2400" dirty="0" err="1"/>
              <a:t>Ph.D</a:t>
            </a:r>
            <a:r>
              <a:rPr lang="en-US" sz="2400" dirty="0"/>
              <a:t> </a:t>
            </a:r>
            <a:r>
              <a:rPr lang="es-EC" sz="2400" dirty="0"/>
              <a:t>Claudia Segovia</a:t>
            </a:r>
          </a:p>
          <a:p>
            <a:r>
              <a:rPr lang="en-US" sz="2400" dirty="0"/>
              <a:t>MSC. Karina Ponce</a:t>
            </a:r>
            <a:endParaRPr lang="es-EC" sz="2400" dirty="0"/>
          </a:p>
          <a:p>
            <a:pPr lvl="0"/>
            <a:endParaRPr lang="es-EC" sz="2400" dirty="0"/>
          </a:p>
          <a:p>
            <a:endParaRPr lang="es-EC" sz="2400" dirty="0"/>
          </a:p>
          <a:p>
            <a:endParaRPr lang="es-EC" sz="2400" dirty="0"/>
          </a:p>
          <a:p>
            <a:endParaRPr lang="es-EC" dirty="0"/>
          </a:p>
        </p:txBody>
      </p:sp>
      <p:sp>
        <p:nvSpPr>
          <p:cNvPr id="7" name="CuadroTexto 8"/>
          <p:cNvSpPr txBox="1"/>
          <p:nvPr/>
        </p:nvSpPr>
        <p:spPr>
          <a:xfrm>
            <a:off x="968725" y="4582943"/>
            <a:ext cx="36919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/>
              <a:t>Laboratorio de cultivo de tejidos</a:t>
            </a:r>
          </a:p>
        </p:txBody>
      </p:sp>
      <p:pic>
        <p:nvPicPr>
          <p:cNvPr id="8" name="Picture 2" descr="http://biotecnologia.espe.edu.ec/laboratorios-investigacion/wp-content/uploads/2014/07/logo-es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23" y="735197"/>
            <a:ext cx="4509189" cy="144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decv.espe.edu.ec/wp-content/uploads/2015/01/sello-biote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03" y="623258"/>
            <a:ext cx="1844880" cy="190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Resultado de imagen para oklahoma state univ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4578" name="Picture 2" descr="https://scontent.fuio1-1.fna.fbcdn.net/v/t1.0-9/1936504_10153549256408101_2487657702842983267_n.jpg?oh=9e8baae1d133c063e64ae88672ca40b6&amp;oe=58B191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43" y="2708920"/>
            <a:ext cx="4041630" cy="302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6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7776864" cy="5184576"/>
          </a:xfrm>
        </p:spPr>
      </p:pic>
    </p:spTree>
    <p:extLst>
      <p:ext uri="{BB962C8B-B14F-4D97-AF65-F5344CB8AC3E}">
        <p14:creationId xmlns:p14="http://schemas.microsoft.com/office/powerpoint/2010/main" val="2153391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3"/>
          <a:srcRect l="30104" t="18669" r="42491" b="15557"/>
          <a:stretch/>
        </p:blipFill>
        <p:spPr bwMode="auto">
          <a:xfrm>
            <a:off x="2483768" y="692696"/>
            <a:ext cx="3816424" cy="55418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</a:t>
            </a:r>
          </a:p>
        </p:txBody>
      </p:sp>
      <p:cxnSp>
        <p:nvCxnSpPr>
          <p:cNvPr id="7" name="Conector recto de flecha 6"/>
          <p:cNvCxnSpPr/>
          <p:nvPr/>
        </p:nvCxnSpPr>
        <p:spPr>
          <a:xfrm flipV="1">
            <a:off x="5580112" y="4149080"/>
            <a:ext cx="1080120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ángulo redondeado 8"/>
          <p:cNvSpPr/>
          <p:nvPr/>
        </p:nvSpPr>
        <p:spPr>
          <a:xfrm>
            <a:off x="6660232" y="3825044"/>
            <a:ext cx="2376264" cy="73156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Caducas con el margen dentado</a:t>
            </a:r>
          </a:p>
        </p:txBody>
      </p:sp>
      <p:cxnSp>
        <p:nvCxnSpPr>
          <p:cNvPr id="11" name="Conector recto de flecha 10"/>
          <p:cNvCxnSpPr/>
          <p:nvPr/>
        </p:nvCxnSpPr>
        <p:spPr>
          <a:xfrm flipH="1">
            <a:off x="2483768" y="5085184"/>
            <a:ext cx="936104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ángulo redondeado 11"/>
          <p:cNvSpPr/>
          <p:nvPr/>
        </p:nvSpPr>
        <p:spPr>
          <a:xfrm>
            <a:off x="251520" y="5278132"/>
            <a:ext cx="2232248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Peciolo poco visibles</a:t>
            </a:r>
          </a:p>
        </p:txBody>
      </p:sp>
      <p:cxnSp>
        <p:nvCxnSpPr>
          <p:cNvPr id="14" name="Conector recto de flecha 13"/>
          <p:cNvCxnSpPr/>
          <p:nvPr/>
        </p:nvCxnSpPr>
        <p:spPr>
          <a:xfrm flipH="1">
            <a:off x="2161612" y="3007123"/>
            <a:ext cx="1114244" cy="794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ángulo redondeado 14"/>
          <p:cNvSpPr/>
          <p:nvPr/>
        </p:nvSpPr>
        <p:spPr>
          <a:xfrm>
            <a:off x="216416" y="3836530"/>
            <a:ext cx="2267352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Inflorescencias</a:t>
            </a:r>
            <a:r>
              <a:rPr lang="en-US" dirty="0"/>
              <a:t> </a:t>
            </a:r>
            <a:r>
              <a:rPr lang="es-EC" dirty="0"/>
              <a:t>en corimbos </a:t>
            </a:r>
          </a:p>
        </p:txBody>
      </p:sp>
      <p:cxnSp>
        <p:nvCxnSpPr>
          <p:cNvPr id="17" name="Conector recto de flecha 16"/>
          <p:cNvCxnSpPr/>
          <p:nvPr/>
        </p:nvCxnSpPr>
        <p:spPr>
          <a:xfrm flipH="1">
            <a:off x="2483768" y="2276872"/>
            <a:ext cx="792088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ángulo redondeado 17"/>
          <p:cNvSpPr/>
          <p:nvPr/>
        </p:nvSpPr>
        <p:spPr>
          <a:xfrm>
            <a:off x="251520" y="2492896"/>
            <a:ext cx="2232248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cálices dilatados</a:t>
            </a:r>
          </a:p>
        </p:txBody>
      </p:sp>
      <p:cxnSp>
        <p:nvCxnSpPr>
          <p:cNvPr id="20" name="Conector recto de flecha 19"/>
          <p:cNvCxnSpPr/>
          <p:nvPr/>
        </p:nvCxnSpPr>
        <p:spPr>
          <a:xfrm flipH="1" flipV="1">
            <a:off x="2483768" y="1349896"/>
            <a:ext cx="792088" cy="566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ángulo redondeado 20"/>
          <p:cNvSpPr/>
          <p:nvPr/>
        </p:nvSpPr>
        <p:spPr>
          <a:xfrm>
            <a:off x="251520" y="1034480"/>
            <a:ext cx="2232248" cy="4685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s-EC" dirty="0" err="1"/>
              <a:t>épalos</a:t>
            </a:r>
            <a:r>
              <a:rPr lang="es-EC" dirty="0"/>
              <a:t> (4-5)</a:t>
            </a:r>
          </a:p>
        </p:txBody>
      </p:sp>
      <p:cxnSp>
        <p:nvCxnSpPr>
          <p:cNvPr id="24" name="Conector recto de flecha 23"/>
          <p:cNvCxnSpPr/>
          <p:nvPr/>
        </p:nvCxnSpPr>
        <p:spPr>
          <a:xfrm>
            <a:off x="4932040" y="1034480"/>
            <a:ext cx="17281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ángulo redondeado 24"/>
          <p:cNvSpPr/>
          <p:nvPr/>
        </p:nvSpPr>
        <p:spPr>
          <a:xfrm>
            <a:off x="6660232" y="836713"/>
            <a:ext cx="2376264" cy="93610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Pétalos son basalmente fusionados</a:t>
            </a:r>
          </a:p>
        </p:txBody>
      </p:sp>
      <p:cxnSp>
        <p:nvCxnSpPr>
          <p:cNvPr id="27" name="Conector recto de flecha 26"/>
          <p:cNvCxnSpPr/>
          <p:nvPr/>
        </p:nvCxnSpPr>
        <p:spPr>
          <a:xfrm>
            <a:off x="4644008" y="1628800"/>
            <a:ext cx="1872208" cy="86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ángulo redondeado 27"/>
          <p:cNvSpPr/>
          <p:nvPr/>
        </p:nvSpPr>
        <p:spPr>
          <a:xfrm>
            <a:off x="6660232" y="2177480"/>
            <a:ext cx="2376264" cy="82964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Estambres filamentosos lineares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932040" y="5085184"/>
            <a:ext cx="1368152" cy="9361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Rectángulo 18"/>
          <p:cNvSpPr/>
          <p:nvPr/>
        </p:nvSpPr>
        <p:spPr>
          <a:xfrm>
            <a:off x="4416544" y="5261364"/>
            <a:ext cx="1368152" cy="9361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ángulo 2"/>
          <p:cNvSpPr/>
          <p:nvPr/>
        </p:nvSpPr>
        <p:spPr>
          <a:xfrm>
            <a:off x="216416" y="6370727"/>
            <a:ext cx="12030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ea typeface="Microsoft JhengHei" panose="020B0604030504040204" pitchFamily="34" charset="-120"/>
              </a:rPr>
              <a:t>(</a:t>
            </a:r>
            <a:r>
              <a:rPr lang="es-EC" sz="1200" dirty="0" err="1">
                <a:latin typeface="Times New Roman" panose="02020603050405020304" pitchFamily="18" charset="0"/>
                <a:ea typeface="Microsoft JhengHei" panose="020B0604030504040204" pitchFamily="34" charset="-120"/>
              </a:rPr>
              <a:t>Hufford</a:t>
            </a:r>
            <a:r>
              <a:rPr lang="es-EC" sz="1200" dirty="0">
                <a:latin typeface="Times New Roman" panose="02020603050405020304" pitchFamily="18" charset="0"/>
                <a:ea typeface="Microsoft JhengHei" panose="020B0604030504040204" pitchFamily="34" charset="-120"/>
              </a:rPr>
              <a:t>, 2001).</a:t>
            </a:r>
          </a:p>
          <a:p>
            <a:r>
              <a:rPr lang="es-EC" sz="1200" dirty="0"/>
              <a:t>(Durán, 1999)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512368" y="630297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Figura 3.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Estructura de la hortensia </a:t>
            </a:r>
            <a:r>
              <a:rPr lang="es-EC" sz="1200" dirty="0">
                <a:latin typeface="Times New Roman" panose="02020603050405020304" pitchFamily="18" charset="0"/>
                <a:ea typeface="Microsoft JhengHei" panose="020B0604030504040204" pitchFamily="34" charset="-120"/>
              </a:rPr>
              <a:t>(</a:t>
            </a:r>
            <a:r>
              <a:rPr lang="es-EC" sz="1200" dirty="0" err="1">
                <a:latin typeface="Times New Roman" panose="02020603050405020304" pitchFamily="18" charset="0"/>
                <a:ea typeface="Microsoft JhengHei" panose="020B0604030504040204" pitchFamily="34" charset="-120"/>
              </a:rPr>
              <a:t>Hufford</a:t>
            </a:r>
            <a:r>
              <a:rPr lang="es-EC" sz="1200" dirty="0">
                <a:latin typeface="Times New Roman" panose="02020603050405020304" pitchFamily="18" charset="0"/>
                <a:ea typeface="Microsoft JhengHei" panose="020B0604030504040204" pitchFamily="34" charset="-120"/>
              </a:rPr>
              <a:t>, 2001)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38299067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9948" y="0"/>
            <a:ext cx="8229600" cy="114300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  <a:effectLst/>
              </a:rPr>
              <a:t>Determinación de contenido de Fenoles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7096945"/>
              </p:ext>
            </p:extLst>
          </p:nvPr>
        </p:nvGraphicFramePr>
        <p:xfrm>
          <a:off x="359376" y="2634158"/>
          <a:ext cx="4681220" cy="21945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07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0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4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# </a:t>
                      </a:r>
                      <a:r>
                        <a:rPr lang="en-US" sz="1200" b="1" dirty="0" err="1">
                          <a:effectLst/>
                        </a:rPr>
                        <a:t>Muestra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Ácido gálico (mL)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Concentraciones de fenoles (mg/L)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500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323528" y="1564233"/>
            <a:ext cx="46812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8.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Datos para realizar la curva de calibración para determinar el contenido de fenoles.</a:t>
            </a:r>
            <a:endParaRPr lang="es-EC" sz="11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904724726"/>
              </p:ext>
            </p:extLst>
          </p:nvPr>
        </p:nvGraphicFramePr>
        <p:xfrm>
          <a:off x="5364088" y="1152753"/>
          <a:ext cx="3528392" cy="4097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ángulo 7"/>
          <p:cNvSpPr/>
          <p:nvPr/>
        </p:nvSpPr>
        <p:spPr>
          <a:xfrm>
            <a:off x="179512" y="6381328"/>
            <a:ext cx="1800200" cy="260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dirty="0"/>
              <a:t>(</a:t>
            </a:r>
            <a:r>
              <a:rPr lang="es-EC" sz="1000" dirty="0" err="1"/>
              <a:t>Ainsworth</a:t>
            </a:r>
            <a:r>
              <a:rPr lang="es-EC" sz="1000" dirty="0"/>
              <a:t> </a:t>
            </a:r>
            <a:r>
              <a:rPr lang="es-EC" sz="1000" i="1" dirty="0"/>
              <a:t>et al.,</a:t>
            </a:r>
            <a:r>
              <a:rPr lang="es-EC" sz="1000" dirty="0"/>
              <a:t> 2007).</a:t>
            </a:r>
          </a:p>
        </p:txBody>
      </p:sp>
    </p:spTree>
    <p:extLst>
      <p:ext uri="{BB962C8B-B14F-4D97-AF65-F5344CB8AC3E}">
        <p14:creationId xmlns:p14="http://schemas.microsoft.com/office/powerpoint/2010/main" val="179281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b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-972616" y="1076684"/>
            <a:ext cx="8964216" cy="71770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33272" lvl="3" indent="0">
              <a:buNone/>
            </a:pPr>
            <a:r>
              <a:rPr lang="es-EC" sz="2200" b="1" dirty="0"/>
              <a:t>Determinación de contenido de Fenoles</a:t>
            </a:r>
          </a:p>
        </p:txBody>
      </p:sp>
      <p:sp>
        <p:nvSpPr>
          <p:cNvPr id="9" name="16 Rectángulo"/>
          <p:cNvSpPr>
            <a:spLocks noChangeArrowheads="1"/>
          </p:cNvSpPr>
          <p:nvPr/>
        </p:nvSpPr>
        <p:spPr bwMode="auto">
          <a:xfrm>
            <a:off x="74886" y="676114"/>
            <a:ext cx="90541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es-EC" sz="2400" b="1" dirty="0"/>
              <a:t>Análisis </a:t>
            </a:r>
            <a:r>
              <a:rPr lang="es-EC" sz="2400" b="1" dirty="0" err="1"/>
              <a:t>fitoquímico</a:t>
            </a:r>
            <a:endParaRPr lang="es-AR" altLang="es-EC" sz="2400" b="1" dirty="0"/>
          </a:p>
        </p:txBody>
      </p:sp>
      <p:pic>
        <p:nvPicPr>
          <p:cNvPr id="10" name="Imagen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6655" r="5890" b="21921"/>
          <a:stretch/>
        </p:blipFill>
        <p:spPr bwMode="auto">
          <a:xfrm>
            <a:off x="1878508" y="2274691"/>
            <a:ext cx="5645820" cy="2512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4504" t="49015" r="31183" b="45079"/>
          <a:stretch/>
        </p:blipFill>
        <p:spPr>
          <a:xfrm>
            <a:off x="2369691" y="1688701"/>
            <a:ext cx="4464497" cy="43204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831552" y="4925901"/>
            <a:ext cx="5692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22.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Curva de calibración para la determinación de fenoles. Eje de las x (concentración), eje y (Absorbancias).</a:t>
            </a:r>
            <a:endParaRPr lang="es-EC" sz="1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1733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985176" cy="114300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</a:rPr>
              <a:t>Determinación de contenido de carácter antioxidante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7458025"/>
              </p:ext>
            </p:extLst>
          </p:nvPr>
        </p:nvGraphicFramePr>
        <p:xfrm>
          <a:off x="171284" y="1654163"/>
          <a:ext cx="4544731" cy="35569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65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9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35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60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Metanol (</a:t>
                      </a:r>
                      <a:r>
                        <a:rPr lang="es-EC" sz="1200" b="1" dirty="0" err="1">
                          <a:effectLst/>
                        </a:rPr>
                        <a:t>mL</a:t>
                      </a:r>
                      <a:r>
                        <a:rPr lang="es-EC" sz="1200" b="1" dirty="0">
                          <a:effectLst/>
                        </a:rPr>
                        <a:t>)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Muestra (</a:t>
                      </a:r>
                      <a:r>
                        <a:rPr lang="es-EC" sz="1200" b="1" dirty="0" err="1">
                          <a:effectLst/>
                        </a:rPr>
                        <a:t>mL</a:t>
                      </a:r>
                      <a:r>
                        <a:rPr lang="es-EC" sz="1200" b="1" dirty="0">
                          <a:effectLst/>
                        </a:rPr>
                        <a:t>)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DPPH (</a:t>
                      </a:r>
                      <a:r>
                        <a:rPr lang="es-EC" sz="1200" b="1" dirty="0" err="1">
                          <a:effectLst/>
                        </a:rPr>
                        <a:t>mL</a:t>
                      </a:r>
                      <a:r>
                        <a:rPr lang="es-EC" sz="1200" b="1" dirty="0">
                          <a:effectLst/>
                        </a:rPr>
                        <a:t>)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0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Blanco hoja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=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0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Control hoja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=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0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Blanco callo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=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0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Control callo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=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0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Hoja </a:t>
                      </a:r>
                      <a:r>
                        <a:rPr lang="es-EC" sz="1200" b="1" i="1" dirty="0">
                          <a:effectLst/>
                        </a:rPr>
                        <a:t>i</a:t>
                      </a:r>
                      <a:r>
                        <a:rPr lang="en-US" sz="1200" b="1" i="1" dirty="0">
                          <a:effectLst/>
                        </a:rPr>
                        <a:t>n vitro</a:t>
                      </a:r>
                      <a:endParaRPr lang="es-EC" sz="11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0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Hoja</a:t>
                      </a:r>
                      <a:r>
                        <a:rPr lang="en-US" sz="1200" b="1" dirty="0">
                          <a:effectLst/>
                        </a:rPr>
                        <a:t> </a:t>
                      </a:r>
                      <a:r>
                        <a:rPr lang="en-US" sz="1200" b="1" i="1" dirty="0">
                          <a:effectLst/>
                        </a:rPr>
                        <a:t>ex vitro</a:t>
                      </a:r>
                      <a:endParaRPr lang="es-EC" sz="11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0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Callo</a:t>
                      </a:r>
                      <a:r>
                        <a:rPr lang="en-US" sz="1200" b="1" dirty="0">
                          <a:effectLst/>
                        </a:rPr>
                        <a:t> 6 </a:t>
                      </a:r>
                      <a:r>
                        <a:rPr lang="en-US" sz="1200" b="1" dirty="0" err="1">
                          <a:effectLst/>
                        </a:rPr>
                        <a:t>meses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0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Callo</a:t>
                      </a:r>
                      <a:r>
                        <a:rPr lang="en-US" sz="1200" b="1" dirty="0">
                          <a:effectLst/>
                        </a:rPr>
                        <a:t> 14 </a:t>
                      </a:r>
                      <a:r>
                        <a:rPr lang="en-US" sz="1200" b="1" dirty="0" err="1">
                          <a:effectLst/>
                        </a:rPr>
                        <a:t>meses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0,5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144016" y="9915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10.</a:t>
            </a:r>
            <a:r>
              <a:rPr lang="es-EC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Datos para realizar la determinación del contenido de carácter oxidante.</a:t>
            </a:r>
            <a:endParaRPr lang="es-EC" sz="11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31184" t="48031" r="30579" b="44094"/>
          <a:stretch/>
        </p:blipFill>
        <p:spPr>
          <a:xfrm>
            <a:off x="0" y="5372725"/>
            <a:ext cx="6840760" cy="792088"/>
          </a:xfrm>
          <a:prstGeom prst="rect">
            <a:avLst/>
          </a:prstGeom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862920684"/>
              </p:ext>
            </p:extLst>
          </p:nvPr>
        </p:nvGraphicFramePr>
        <p:xfrm>
          <a:off x="5292080" y="1143000"/>
          <a:ext cx="3600400" cy="4068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Rectángulo 9"/>
          <p:cNvSpPr/>
          <p:nvPr/>
        </p:nvSpPr>
        <p:spPr>
          <a:xfrm>
            <a:off x="179512" y="6381328"/>
            <a:ext cx="1800200" cy="260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dirty="0"/>
              <a:t>(</a:t>
            </a:r>
            <a:r>
              <a:rPr lang="es-EC" sz="1000" dirty="0" err="1"/>
              <a:t>Ainsworth</a:t>
            </a:r>
            <a:r>
              <a:rPr lang="es-EC" sz="1000" dirty="0"/>
              <a:t> </a:t>
            </a:r>
            <a:r>
              <a:rPr lang="es-EC" sz="1000" i="1" dirty="0"/>
              <a:t>et al.,</a:t>
            </a:r>
            <a:r>
              <a:rPr lang="es-EC" sz="1000" dirty="0"/>
              <a:t> 2007).</a:t>
            </a:r>
          </a:p>
        </p:txBody>
      </p:sp>
    </p:spTree>
    <p:extLst>
      <p:ext uri="{BB962C8B-B14F-4D97-AF65-F5344CB8AC3E}">
        <p14:creationId xmlns:p14="http://schemas.microsoft.com/office/powerpoint/2010/main" val="607586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026" y="692697"/>
            <a:ext cx="4587974" cy="5184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4587974" cy="5184577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-252536" y="27464"/>
            <a:ext cx="9144000" cy="114300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268933142"/>
              </p:ext>
            </p:extLst>
          </p:nvPr>
        </p:nvGraphicFramePr>
        <p:xfrm>
          <a:off x="611560" y="1556792"/>
          <a:ext cx="7848872" cy="3839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192606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b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-828600" y="1118275"/>
            <a:ext cx="8964216" cy="71770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33272" lvl="3" indent="0">
              <a:buNone/>
            </a:pPr>
            <a:r>
              <a:rPr lang="es-EC" sz="2400" b="1" dirty="0"/>
              <a:t>Determinación de contenido de carácter antioxidante</a:t>
            </a:r>
          </a:p>
        </p:txBody>
      </p:sp>
      <p:sp>
        <p:nvSpPr>
          <p:cNvPr id="9" name="16 Rectángulo"/>
          <p:cNvSpPr>
            <a:spLocks noChangeArrowheads="1"/>
          </p:cNvSpPr>
          <p:nvPr/>
        </p:nvSpPr>
        <p:spPr bwMode="auto">
          <a:xfrm>
            <a:off x="74886" y="676114"/>
            <a:ext cx="90541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es-EC" sz="2400" b="1" dirty="0"/>
              <a:t>Análisis </a:t>
            </a:r>
            <a:r>
              <a:rPr lang="es-EC" sz="2400" b="1" dirty="0" err="1"/>
              <a:t>fitoquímico</a:t>
            </a:r>
            <a:endParaRPr lang="es-AR" altLang="es-EC" sz="2400" b="1" dirty="0"/>
          </a:p>
        </p:txBody>
      </p:sp>
      <p:pic>
        <p:nvPicPr>
          <p:cNvPr id="10" name="Imagen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" t="2964" r="3800" b="17288"/>
          <a:stretch/>
        </p:blipFill>
        <p:spPr bwMode="auto">
          <a:xfrm>
            <a:off x="2195736" y="2465410"/>
            <a:ext cx="5067300" cy="26727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40444" t="40585" r="34086" b="52751"/>
          <a:stretch/>
        </p:blipFill>
        <p:spPr>
          <a:xfrm>
            <a:off x="2713162" y="1760485"/>
            <a:ext cx="4032448" cy="59315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051720" y="5325723"/>
            <a:ext cx="5211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Figura 23.</a:t>
            </a: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Curva de calibración para la determinación de carácter antioxidante. Eje de las x (concentración), eje y (Absorbancias).</a:t>
            </a:r>
            <a:endParaRPr lang="es-EC" sz="1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2584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5936"/>
            <a:ext cx="8229600" cy="114300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</a:rPr>
              <a:t>Determinación de azúcares reductores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1617427"/>
              </p:ext>
            </p:extLst>
          </p:nvPr>
        </p:nvGraphicFramePr>
        <p:xfrm>
          <a:off x="323528" y="2060848"/>
          <a:ext cx="4608513" cy="324036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6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2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37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 Muestra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Glucosa</a:t>
                      </a:r>
                      <a:r>
                        <a:rPr lang="en-US" sz="1200" b="1" dirty="0">
                          <a:effectLst/>
                        </a:rPr>
                        <a:t> (mL)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Agua </a:t>
                      </a:r>
                      <a:r>
                        <a:rPr lang="en-US" sz="1200" b="1" dirty="0" err="1">
                          <a:effectLst/>
                        </a:rPr>
                        <a:t>destilada</a:t>
                      </a:r>
                      <a:r>
                        <a:rPr lang="en-US" sz="1200" b="1" dirty="0">
                          <a:effectLst/>
                        </a:rPr>
                        <a:t> (mL)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DNS 1% (mL)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Blanco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1,2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1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2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3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4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5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0,6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6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0,7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9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7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8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9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9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0,3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323528" y="908720"/>
            <a:ext cx="46085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12.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Preparación de la curva de calibración en la determinación del contenido de azúcares reductores.</a:t>
            </a:r>
            <a:endParaRPr lang="es-EC" sz="11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025814905"/>
              </p:ext>
            </p:extLst>
          </p:nvPr>
        </p:nvGraphicFramePr>
        <p:xfrm>
          <a:off x="5355704" y="908719"/>
          <a:ext cx="3557464" cy="4392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ángulo 7"/>
          <p:cNvSpPr/>
          <p:nvPr/>
        </p:nvSpPr>
        <p:spPr>
          <a:xfrm>
            <a:off x="179512" y="6381328"/>
            <a:ext cx="1800200" cy="260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dirty="0"/>
              <a:t>(</a:t>
            </a:r>
            <a:r>
              <a:rPr lang="es-EC" sz="1000" dirty="0" err="1"/>
              <a:t>Ainsworth</a:t>
            </a:r>
            <a:r>
              <a:rPr lang="es-EC" sz="1000" dirty="0"/>
              <a:t> </a:t>
            </a:r>
            <a:r>
              <a:rPr lang="es-EC" sz="1000" i="1" dirty="0"/>
              <a:t>et al.,</a:t>
            </a:r>
            <a:r>
              <a:rPr lang="es-EC" sz="1000" dirty="0"/>
              <a:t> 2007).</a:t>
            </a:r>
          </a:p>
        </p:txBody>
      </p:sp>
    </p:spTree>
    <p:extLst>
      <p:ext uri="{BB962C8B-B14F-4D97-AF65-F5344CB8AC3E}">
        <p14:creationId xmlns:p14="http://schemas.microsoft.com/office/powerpoint/2010/main" val="42043441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br>
              <a:rPr lang="es-EC" i="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-828600" y="1118275"/>
            <a:ext cx="8964216" cy="71770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33272" lvl="3" indent="0">
              <a:buNone/>
            </a:pPr>
            <a:r>
              <a:rPr lang="es-EC" sz="2400" b="1" dirty="0"/>
              <a:t>Determinación de contenido de azúcares reductores</a:t>
            </a:r>
          </a:p>
        </p:txBody>
      </p:sp>
      <p:sp>
        <p:nvSpPr>
          <p:cNvPr id="9" name="16 Rectángulo"/>
          <p:cNvSpPr>
            <a:spLocks noChangeArrowheads="1"/>
          </p:cNvSpPr>
          <p:nvPr/>
        </p:nvSpPr>
        <p:spPr bwMode="auto">
          <a:xfrm>
            <a:off x="74886" y="676114"/>
            <a:ext cx="90541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es-EC" sz="2400" b="1" dirty="0"/>
              <a:t>Análisis </a:t>
            </a:r>
            <a:r>
              <a:rPr lang="es-EC" sz="2400" b="1" dirty="0" err="1"/>
              <a:t>fitoquímico</a:t>
            </a:r>
            <a:endParaRPr lang="es-AR" altLang="es-EC" sz="2400" b="1" dirty="0"/>
          </a:p>
        </p:txBody>
      </p:sp>
      <p:sp>
        <p:nvSpPr>
          <p:cNvPr id="4" name="Rectángulo 3"/>
          <p:cNvSpPr/>
          <p:nvPr/>
        </p:nvSpPr>
        <p:spPr>
          <a:xfrm>
            <a:off x="2051720" y="5325723"/>
            <a:ext cx="5211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b="1" dirty="0"/>
              <a:t>Figura 24.</a:t>
            </a:r>
            <a:r>
              <a:rPr lang="es-EC" sz="1200" dirty="0"/>
              <a:t> Curva de calibración de la determinación de azúcares reductores. Eje de las x (concentración), eje y (Absorbancias).</a:t>
            </a:r>
            <a:endParaRPr lang="es-EC" sz="1200" i="1" dirty="0"/>
          </a:p>
        </p:txBody>
      </p:sp>
      <p:pic>
        <p:nvPicPr>
          <p:cNvPr id="11" name="Imagen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2683" r="4173" b="16229"/>
          <a:stretch/>
        </p:blipFill>
        <p:spPr bwMode="auto">
          <a:xfrm>
            <a:off x="2034388" y="2278141"/>
            <a:ext cx="5228647" cy="2794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43912" t="34250" r="38931" b="59844"/>
          <a:stretch/>
        </p:blipFill>
        <p:spPr>
          <a:xfrm>
            <a:off x="3275856" y="1746458"/>
            <a:ext cx="2520280" cy="48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29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910" y="598964"/>
            <a:ext cx="4734641" cy="5350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692696"/>
            <a:ext cx="4651695" cy="5256584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-252536" y="27464"/>
            <a:ext cx="9144000" cy="114300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460766788"/>
              </p:ext>
            </p:extLst>
          </p:nvPr>
        </p:nvGraphicFramePr>
        <p:xfrm>
          <a:off x="179512" y="836712"/>
          <a:ext cx="8711952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05838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</a:t>
            </a:r>
          </a:p>
        </p:txBody>
      </p:sp>
      <p:graphicFrame>
        <p:nvGraphicFramePr>
          <p:cNvPr id="2" name="Marcador de conteni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0623587"/>
              </p:ext>
            </p:extLst>
          </p:nvPr>
        </p:nvGraphicFramePr>
        <p:xfrm>
          <a:off x="251520" y="571500"/>
          <a:ext cx="5112568" cy="3672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/>
          <p:cNvPicPr/>
          <p:nvPr/>
        </p:nvPicPr>
        <p:blipFill rotWithShape="1">
          <a:blip r:embed="rId8"/>
          <a:srcRect l="23448" t="32767" r="53200" b="21610"/>
          <a:stretch/>
        </p:blipFill>
        <p:spPr bwMode="auto">
          <a:xfrm>
            <a:off x="5631432" y="755784"/>
            <a:ext cx="3117032" cy="3321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4" name="Picture 2" descr="Resultado de imagen para P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61312"/>
            <a:ext cx="2160240" cy="113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cto de flecha 6"/>
          <p:cNvCxnSpPr/>
          <p:nvPr/>
        </p:nvCxnSpPr>
        <p:spPr>
          <a:xfrm>
            <a:off x="2627784" y="5527304"/>
            <a:ext cx="8640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196" name="Picture 4" descr="Resultado de imagen para elemento aluminio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0" t="11948" r="39327" b="12922"/>
          <a:stretch/>
        </p:blipFill>
        <p:spPr bwMode="auto">
          <a:xfrm>
            <a:off x="3818070" y="4577288"/>
            <a:ext cx="1474010" cy="159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recto de flecha 10"/>
          <p:cNvCxnSpPr/>
          <p:nvPr/>
        </p:nvCxnSpPr>
        <p:spPr>
          <a:xfrm>
            <a:off x="5508104" y="5527304"/>
            <a:ext cx="8640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198" name="Picture 6" descr="Resultado de imagen para elemento fosforo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4397" r="9472" b="34527"/>
          <a:stretch/>
        </p:blipFill>
        <p:spPr bwMode="auto">
          <a:xfrm>
            <a:off x="6631824" y="4626286"/>
            <a:ext cx="2188648" cy="13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79512" y="6408712"/>
            <a:ext cx="2304256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/>
              <a:t>(</a:t>
            </a:r>
            <a:r>
              <a:rPr lang="es-EC" sz="1200" dirty="0" err="1"/>
              <a:t>Kesumawati</a:t>
            </a:r>
            <a:r>
              <a:rPr lang="es-EC" sz="1200" dirty="0"/>
              <a:t> </a:t>
            </a:r>
            <a:r>
              <a:rPr lang="es-EC" sz="1200" i="1" dirty="0"/>
              <a:t>et al</a:t>
            </a:r>
            <a:r>
              <a:rPr lang="es-EC" sz="1200" dirty="0"/>
              <a:t>., 2006).</a:t>
            </a:r>
          </a:p>
          <a:p>
            <a:pPr algn="ctr"/>
            <a:r>
              <a:rPr lang="es-EC" sz="1200" dirty="0"/>
              <a:t>(Orozco, 2012).</a:t>
            </a:r>
          </a:p>
          <a:p>
            <a:pPr algn="ctr"/>
            <a:endParaRPr lang="es-EC" sz="1000" dirty="0"/>
          </a:p>
        </p:txBody>
      </p:sp>
      <p:sp>
        <p:nvSpPr>
          <p:cNvPr id="6" name="Rectángulo 5"/>
          <p:cNvSpPr/>
          <p:nvPr/>
        </p:nvSpPr>
        <p:spPr>
          <a:xfrm>
            <a:off x="5508104" y="4122860"/>
            <a:ext cx="3312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Figura 1.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ea typeface="Microsoft JhengHei" panose="020B0604030504040204" pitchFamily="34" charset="-120"/>
                <a:cs typeface="Times New Roman" panose="02020603050405020304" pitchFamily="18" charset="0"/>
              </a:rPr>
              <a:t>Hortensia</a:t>
            </a:r>
            <a:r>
              <a:rPr lang="es-EC" sz="1400" i="1" dirty="0">
                <a:ea typeface="Microsoft JhengHei" panose="020B0604030504040204" pitchFamily="34" charset="-120"/>
                <a:cs typeface="Times New Roman" panose="02020603050405020304" pitchFamily="18" charset="0"/>
              </a:rPr>
              <a:t> (</a:t>
            </a:r>
            <a:r>
              <a:rPr lang="es-EC" sz="1400" i="1" dirty="0" err="1">
                <a:ea typeface="Microsoft JhengHei" panose="020B0604030504040204" pitchFamily="34" charset="-120"/>
                <a:cs typeface="Times New Roman" panose="02020603050405020304" pitchFamily="18" charset="0"/>
              </a:rPr>
              <a:t>Hydrangea</a:t>
            </a:r>
            <a:r>
              <a:rPr lang="es-EC" sz="1400" i="1" dirty="0"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s-EC" sz="1400" i="1" dirty="0" err="1">
                <a:ea typeface="Microsoft JhengHei" panose="020B0604030504040204" pitchFamily="34" charset="-120"/>
                <a:cs typeface="Times New Roman" panose="02020603050405020304" pitchFamily="18" charset="0"/>
              </a:rPr>
              <a:t>macrophylla</a:t>
            </a:r>
            <a:r>
              <a:rPr lang="es-EC" sz="1400" i="1" dirty="0">
                <a:ea typeface="Microsoft JhengHei" panose="020B0604030504040204" pitchFamily="34" charset="-120"/>
                <a:cs typeface="Times New Roman" panose="02020603050405020304" pitchFamily="18" charset="0"/>
              </a:rPr>
              <a:t>) </a:t>
            </a:r>
            <a:r>
              <a:rPr lang="es-EC" sz="1400" dirty="0">
                <a:ea typeface="Microsoft JhengHei" panose="020B0604030504040204" pitchFamily="34" charset="-120"/>
                <a:cs typeface="Times New Roman" panose="02020603050405020304" pitchFamily="18" charset="0"/>
              </a:rPr>
              <a:t>(Puebla, 2016).</a:t>
            </a:r>
            <a:endParaRPr lang="es-EC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605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0137608"/>
              </p:ext>
            </p:extLst>
          </p:nvPr>
        </p:nvGraphicFramePr>
        <p:xfrm>
          <a:off x="0" y="692696"/>
          <a:ext cx="9036496" cy="5433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ítulo 4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</a:t>
            </a:r>
          </a:p>
        </p:txBody>
      </p:sp>
      <p:pic>
        <p:nvPicPr>
          <p:cNvPr id="9218" name="Picture 2" descr="Resultado de imagen para antimalar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040" y="4815618"/>
            <a:ext cx="1872208" cy="13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sultado de imagen para antifungi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Resultado de imagen para diabetic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12976"/>
            <a:ext cx="2160240" cy="152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757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2234168"/>
              </p:ext>
            </p:extLst>
          </p:nvPr>
        </p:nvGraphicFramePr>
        <p:xfrm>
          <a:off x="323528" y="780133"/>
          <a:ext cx="5184576" cy="502513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283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effectLst/>
                        </a:rPr>
                        <a:t>TAXONOMÍA DE LA HORTENSIA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effectLst/>
                        </a:rPr>
                        <a:t>SUPERREINO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EUKARYOTA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REINO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PLANTAE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effectLst/>
                        </a:rPr>
                        <a:t>DIVISIÓN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MAGNIOLOPHYTA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effectLst/>
                        </a:rPr>
                        <a:t>CLASE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Equisetopsida  C. Agardh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SUBCLASE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Magnoliidae Novák ex Takht.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SUPERORDEN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Asteranae Takht.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effectLst/>
                        </a:rPr>
                        <a:t>ORDEN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Cornales Link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2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effectLst/>
                        </a:rPr>
                        <a:t>FAMILIA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Hydrangeaceae Dumort.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2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effectLst/>
                        </a:rPr>
                        <a:t>GÉNERO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effectLst/>
                        </a:rPr>
                        <a:t>Hydrangea L.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000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effectLst/>
                        </a:rPr>
                        <a:t>ESPECIE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i="1" dirty="0" err="1">
                          <a:effectLst/>
                        </a:rPr>
                        <a:t>Hydrangea</a:t>
                      </a:r>
                      <a:r>
                        <a:rPr lang="es-EC" sz="1200" i="1" dirty="0">
                          <a:effectLst/>
                        </a:rPr>
                        <a:t> </a:t>
                      </a:r>
                      <a:r>
                        <a:rPr lang="es-EC" sz="1200" i="1" dirty="0" err="1">
                          <a:effectLst/>
                        </a:rPr>
                        <a:t>macrophylla</a:t>
                      </a:r>
                      <a:r>
                        <a:rPr lang="es-EC" sz="1200" i="1" dirty="0">
                          <a:effectLst/>
                        </a:rPr>
                        <a:t> (</a:t>
                      </a:r>
                      <a:r>
                        <a:rPr lang="es-EC" sz="1200" i="1" dirty="0" err="1">
                          <a:effectLst/>
                        </a:rPr>
                        <a:t>Thunb</a:t>
                      </a:r>
                      <a:r>
                        <a:rPr lang="es-EC" sz="1200" i="1" dirty="0">
                          <a:effectLst/>
                        </a:rPr>
                        <a:t>.) Ser.</a:t>
                      </a:r>
                      <a:endParaRPr lang="es-EC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2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NOMBRE COMÚN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Hortensia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</a:t>
            </a:r>
          </a:p>
        </p:txBody>
      </p:sp>
      <p:pic>
        <p:nvPicPr>
          <p:cNvPr id="6" name="Picture 2" descr="Resultado de imagen para taxonomia horten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504" y="801094"/>
            <a:ext cx="3251664" cy="46293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88627" y="6381328"/>
            <a:ext cx="10150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(Pérez, 2016)</a:t>
            </a:r>
            <a:endParaRPr lang="es-EC" sz="1200" dirty="0"/>
          </a:p>
        </p:txBody>
      </p:sp>
      <p:sp>
        <p:nvSpPr>
          <p:cNvPr id="3" name="Rectángulo 2"/>
          <p:cNvSpPr/>
          <p:nvPr/>
        </p:nvSpPr>
        <p:spPr>
          <a:xfrm>
            <a:off x="5588076" y="5430416"/>
            <a:ext cx="3398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Figura 2.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400" dirty="0">
                <a:ea typeface="Microsoft JhengHei" panose="020B0604030504040204" pitchFamily="34" charset="-120"/>
                <a:cs typeface="Times New Roman" panose="02020603050405020304" pitchFamily="18" charset="0"/>
              </a:rPr>
              <a:t>Hortensia</a:t>
            </a:r>
            <a:r>
              <a:rPr lang="es-EC" sz="1400" i="1" dirty="0">
                <a:ea typeface="Microsoft JhengHei" panose="020B0604030504040204" pitchFamily="34" charset="-120"/>
                <a:cs typeface="Times New Roman" panose="02020603050405020304" pitchFamily="18" charset="0"/>
              </a:rPr>
              <a:t> (</a:t>
            </a:r>
            <a:r>
              <a:rPr lang="es-EC" sz="1400" i="1" dirty="0" err="1">
                <a:ea typeface="Microsoft JhengHei" panose="020B0604030504040204" pitchFamily="34" charset="-120"/>
                <a:cs typeface="Times New Roman" panose="02020603050405020304" pitchFamily="18" charset="0"/>
              </a:rPr>
              <a:t>Hydrangea</a:t>
            </a:r>
            <a:r>
              <a:rPr lang="es-EC" sz="1400" i="1" dirty="0"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s-EC" sz="1400" i="1" dirty="0" err="1">
                <a:ea typeface="Microsoft JhengHei" panose="020B0604030504040204" pitchFamily="34" charset="-120"/>
                <a:cs typeface="Times New Roman" panose="02020603050405020304" pitchFamily="18" charset="0"/>
              </a:rPr>
              <a:t>macrophylla</a:t>
            </a:r>
            <a:r>
              <a:rPr lang="es-EC" sz="1400" i="1" dirty="0">
                <a:ea typeface="Microsoft JhengHei" panose="020B0604030504040204" pitchFamily="34" charset="-120"/>
                <a:cs typeface="Times New Roman" panose="02020603050405020304" pitchFamily="18" charset="0"/>
              </a:rPr>
              <a:t>) </a:t>
            </a:r>
            <a:endParaRPr lang="es-EC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875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Resultado de imagen para taxonomia hortensia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63" y="1084094"/>
            <a:ext cx="3566247" cy="507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sultado de imagen para taxonomia hortensia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888" y="899428"/>
            <a:ext cx="3566247" cy="507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4 CuadroTexto"/>
          <p:cNvSpPr txBox="1"/>
          <p:nvPr/>
        </p:nvSpPr>
        <p:spPr>
          <a:xfrm>
            <a:off x="179512" y="899428"/>
            <a:ext cx="18268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/>
              <a:t>Cultivo </a:t>
            </a:r>
            <a:r>
              <a:rPr lang="es-EC" b="1" i="1" dirty="0"/>
              <a:t>in vitro</a:t>
            </a:r>
            <a:endParaRPr lang="es-EC" b="1" dirty="0"/>
          </a:p>
        </p:txBody>
      </p:sp>
      <p:sp>
        <p:nvSpPr>
          <p:cNvPr id="5" name="5 CuadroTexto"/>
          <p:cNvSpPr txBox="1"/>
          <p:nvPr/>
        </p:nvSpPr>
        <p:spPr>
          <a:xfrm>
            <a:off x="2889136" y="592292"/>
            <a:ext cx="6182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Conjunto de técnicas de cultivo sobre un medio nutritivo, en condiciones estériles </a:t>
            </a:r>
            <a:r>
              <a:rPr lang="es-EC" dirty="0"/>
              <a:t>que consiste en tomar o aislar una parte de la planta llamada </a:t>
            </a:r>
            <a:r>
              <a:rPr lang="es-EC" dirty="0" err="1"/>
              <a:t>explante</a:t>
            </a:r>
            <a:r>
              <a:rPr lang="es-EC" dirty="0"/>
              <a:t>.</a:t>
            </a:r>
          </a:p>
          <a:p>
            <a:pPr algn="just"/>
            <a:endParaRPr lang="es-ES" dirty="0"/>
          </a:p>
        </p:txBody>
      </p:sp>
      <p:sp>
        <p:nvSpPr>
          <p:cNvPr id="6" name="32 Flecha derecha"/>
          <p:cNvSpPr/>
          <p:nvPr/>
        </p:nvSpPr>
        <p:spPr>
          <a:xfrm>
            <a:off x="2195736" y="980728"/>
            <a:ext cx="504056" cy="2880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Título 4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06852" y="6320353"/>
            <a:ext cx="10967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(</a:t>
            </a:r>
            <a:r>
              <a:rPr lang="es-EC" sz="1200" dirty="0" err="1"/>
              <a:t>Pierik</a:t>
            </a:r>
            <a:r>
              <a:rPr lang="es-EC" sz="1200" dirty="0"/>
              <a:t>, 1990)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06852" y="6581001"/>
            <a:ext cx="11833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ea typeface="Calibri" panose="020F0502020204030204" pitchFamily="34" charset="0"/>
              </a:rPr>
              <a:t>(Acosta, 2012</a:t>
            </a:r>
            <a:r>
              <a:rPr lang="es-EC" sz="1200" dirty="0">
                <a:latin typeface="+mj-lt"/>
                <a:ea typeface="Calibri" panose="020F0502020204030204" pitchFamily="34" charset="0"/>
              </a:rPr>
              <a:t>)</a:t>
            </a:r>
            <a:endParaRPr lang="es-EC" sz="1200" dirty="0">
              <a:latin typeface="+mj-lt"/>
            </a:endParaRPr>
          </a:p>
        </p:txBody>
      </p:sp>
      <p:graphicFrame>
        <p:nvGraphicFramePr>
          <p:cNvPr id="9" name="Diagrama 4"/>
          <p:cNvGraphicFramePr/>
          <p:nvPr>
            <p:extLst>
              <p:ext uri="{D42A27DB-BD31-4B8C-83A1-F6EECF244321}">
                <p14:modId xmlns:p14="http://schemas.microsoft.com/office/powerpoint/2010/main" val="2032795764"/>
              </p:ext>
            </p:extLst>
          </p:nvPr>
        </p:nvGraphicFramePr>
        <p:xfrm>
          <a:off x="0" y="1735292"/>
          <a:ext cx="8545473" cy="4203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33126983"/>
      </p:ext>
    </p:extLst>
  </p:cSld>
  <p:clrMapOvr>
    <a:masterClrMapping/>
  </p:clrMapOvr>
</p:sld>
</file>

<file path=ppt/theme/theme1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15373</TotalTime>
  <Words>2661</Words>
  <Application>Microsoft Office PowerPoint</Application>
  <PresentationFormat>On-screen Show (4:3)</PresentationFormat>
  <Paragraphs>610</Paragraphs>
  <Slides>42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Microsoft JhengHei</vt:lpstr>
      <vt:lpstr>SimSun-ExtB</vt:lpstr>
      <vt:lpstr>Arial</vt:lpstr>
      <vt:lpstr>Calibri</vt:lpstr>
      <vt:lpstr>Cambria</vt:lpstr>
      <vt:lpstr>Times New Roman</vt:lpstr>
      <vt:lpstr>Wingdings 2</vt:lpstr>
      <vt:lpstr>1_Diseño predeterminado</vt:lpstr>
      <vt:lpstr>CorelDRAW</vt:lpstr>
      <vt:lpstr>PowerPoint Presentation</vt:lpstr>
      <vt:lpstr>Problema</vt:lpstr>
      <vt:lpstr>Justificación</vt:lpstr>
      <vt:lpstr>Objetivos</vt:lpstr>
      <vt:lpstr>Objetivos</vt:lpstr>
      <vt:lpstr>Introducción</vt:lpstr>
      <vt:lpstr>Introducción</vt:lpstr>
      <vt:lpstr>Introducción</vt:lpstr>
      <vt:lpstr>Introducción</vt:lpstr>
      <vt:lpstr>PowerPoint Presentation</vt:lpstr>
      <vt:lpstr>Materiales y métodos </vt:lpstr>
      <vt:lpstr>FASE I: Desinfección de muestras vegetales</vt:lpstr>
      <vt:lpstr>FASE I: Desinfección de muestras vegetales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Agradecimientos</vt:lpstr>
      <vt:lpstr>PowerPoint Presentation</vt:lpstr>
      <vt:lpstr>Introducción</vt:lpstr>
      <vt:lpstr>Determinación de contenido de Fenoles</vt:lpstr>
      <vt:lpstr>PowerPoint Presentation</vt:lpstr>
      <vt:lpstr>Determinación de contenido de carácter antioxidante</vt:lpstr>
      <vt:lpstr>PowerPoint Presentation</vt:lpstr>
      <vt:lpstr>Determinación de azúcares reductores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nenisita0309@gmail.com</cp:lastModifiedBy>
  <cp:revision>408</cp:revision>
  <dcterms:created xsi:type="dcterms:W3CDTF">2015-04-23T21:31:36Z</dcterms:created>
  <dcterms:modified xsi:type="dcterms:W3CDTF">2017-03-13T15:40:15Z</dcterms:modified>
</cp:coreProperties>
</file>