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charts/chart5.xml" ContentType="application/vnd.openxmlformats-officedocument.drawingml.chart+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60" r:id="rId1"/>
    <p:sldMasterId id="2147483670" r:id="rId2"/>
  </p:sldMasterIdLst>
  <p:notesMasterIdLst>
    <p:notesMasterId r:id="rId56"/>
  </p:notesMasterIdLst>
  <p:handoutMasterIdLst>
    <p:handoutMasterId r:id="rId57"/>
  </p:handoutMasterIdLst>
  <p:sldIdLst>
    <p:sldId id="329" r:id="rId3"/>
    <p:sldId id="270" r:id="rId4"/>
    <p:sldId id="384" r:id="rId5"/>
    <p:sldId id="385" r:id="rId6"/>
    <p:sldId id="390" r:id="rId7"/>
    <p:sldId id="392" r:id="rId8"/>
    <p:sldId id="394" r:id="rId9"/>
    <p:sldId id="395" r:id="rId10"/>
    <p:sldId id="400" r:id="rId11"/>
    <p:sldId id="401" r:id="rId12"/>
    <p:sldId id="402" r:id="rId13"/>
    <p:sldId id="444" r:id="rId14"/>
    <p:sldId id="403" r:id="rId15"/>
    <p:sldId id="404" r:id="rId16"/>
    <p:sldId id="405" r:id="rId17"/>
    <p:sldId id="407" r:id="rId18"/>
    <p:sldId id="408" r:id="rId19"/>
    <p:sldId id="334" r:id="rId20"/>
    <p:sldId id="410" r:id="rId21"/>
    <p:sldId id="411" r:id="rId22"/>
    <p:sldId id="412" r:id="rId23"/>
    <p:sldId id="413" r:id="rId24"/>
    <p:sldId id="414" r:id="rId25"/>
    <p:sldId id="415" r:id="rId26"/>
    <p:sldId id="416" r:id="rId27"/>
    <p:sldId id="417" r:id="rId28"/>
    <p:sldId id="418" r:id="rId29"/>
    <p:sldId id="419" r:id="rId30"/>
    <p:sldId id="335" r:id="rId31"/>
    <p:sldId id="420" r:id="rId32"/>
    <p:sldId id="421" r:id="rId33"/>
    <p:sldId id="422" r:id="rId34"/>
    <p:sldId id="423" r:id="rId35"/>
    <p:sldId id="425" r:id="rId36"/>
    <p:sldId id="427" r:id="rId37"/>
    <p:sldId id="428" r:id="rId38"/>
    <p:sldId id="426" r:id="rId39"/>
    <p:sldId id="429" r:id="rId40"/>
    <p:sldId id="430" r:id="rId41"/>
    <p:sldId id="431" r:id="rId42"/>
    <p:sldId id="432" r:id="rId43"/>
    <p:sldId id="433" r:id="rId44"/>
    <p:sldId id="434" r:id="rId45"/>
    <p:sldId id="435" r:id="rId46"/>
    <p:sldId id="436" r:id="rId47"/>
    <p:sldId id="437" r:id="rId48"/>
    <p:sldId id="438" r:id="rId49"/>
    <p:sldId id="439" r:id="rId50"/>
    <p:sldId id="440" r:id="rId51"/>
    <p:sldId id="441" r:id="rId52"/>
    <p:sldId id="443" r:id="rId53"/>
    <p:sldId id="442" r:id="rId54"/>
    <p:sldId id="445" r:id="rId55"/>
  </p:sldIdLst>
  <p:sldSz cx="9144000" cy="6858000" type="screen4x3"/>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EGO\Desktop\Tesis%20excel\tanques%20agua%20calient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IEGO\Desktop\Tesis%20excel\Libro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IEGO\Desktop\Tesis%20excel\planch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IEGO\Desktop\Tesis%20excel\planch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Media de Consumo diario - actual</a:t>
            </a:r>
          </a:p>
        </c:rich>
      </c:tx>
      <c:layout/>
      <c:overlay val="0"/>
    </c:title>
    <c:autoTitleDeleted val="0"/>
    <c:plotArea>
      <c:layout/>
      <c:lineChart>
        <c:grouping val="standard"/>
        <c:varyColors val="0"/>
        <c:ser>
          <c:idx val="0"/>
          <c:order val="0"/>
          <c:tx>
            <c:strRef>
              <c:f>Hoja1!$K$1</c:f>
              <c:strCache>
                <c:ptCount val="1"/>
                <c:pt idx="0">
                  <c:v>media</c:v>
                </c:pt>
              </c:strCache>
            </c:strRef>
          </c:tx>
          <c:marker>
            <c:symbol val="none"/>
          </c:marker>
          <c:dLbls>
            <c:dLbl>
              <c:idx val="0"/>
              <c:layout>
                <c:manualLayout>
                  <c:x val="-3.3056577764427914E-2"/>
                  <c:y val="4.150578484606724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8482980721160911E-2"/>
                  <c:y val="-5.99528003332082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6445262211542357E-2"/>
                  <c:y val="-3.68940309742820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5947102187512531E-2"/>
                  <c:y val="-2.76705232307115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4075437019237274E-2"/>
                  <c:y val="-4.611753871785253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2037718509618678E-2"/>
                  <c:y val="-5.53410464614230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1539558485588803E-2"/>
                  <c:y val="2.7670523230711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9.223507743570507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1018859254809298E-2"/>
                  <c:y val="-1.383526161535576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Hoja1!$B$2:$B$10</c:f>
              <c:strCache>
                <c:ptCount val="9"/>
                <c:pt idx="0">
                  <c:v>10h</c:v>
                </c:pt>
                <c:pt idx="1">
                  <c:v>12 h</c:v>
                </c:pt>
                <c:pt idx="2">
                  <c:v>15 h</c:v>
                </c:pt>
                <c:pt idx="3">
                  <c:v>18 h</c:v>
                </c:pt>
                <c:pt idx="4">
                  <c:v>20 h</c:v>
                </c:pt>
                <c:pt idx="5">
                  <c:v>24 h</c:v>
                </c:pt>
                <c:pt idx="6">
                  <c:v>3 h</c:v>
                </c:pt>
                <c:pt idx="7">
                  <c:v>6 h</c:v>
                </c:pt>
                <c:pt idx="8">
                  <c:v>8 h</c:v>
                </c:pt>
              </c:strCache>
            </c:strRef>
          </c:cat>
          <c:val>
            <c:numRef>
              <c:f>Hoja1!$K$2:$K$10</c:f>
              <c:numCache>
                <c:formatCode>0.00</c:formatCode>
                <c:ptCount val="9"/>
                <c:pt idx="0">
                  <c:v>139.24214285714285</c:v>
                </c:pt>
                <c:pt idx="1">
                  <c:v>135.69714285714286</c:v>
                </c:pt>
                <c:pt idx="2">
                  <c:v>125.98785714285715</c:v>
                </c:pt>
                <c:pt idx="3">
                  <c:v>57.935714285714276</c:v>
                </c:pt>
                <c:pt idx="4">
                  <c:v>66.902857142857144</c:v>
                </c:pt>
                <c:pt idx="5">
                  <c:v>52.73714285714285</c:v>
                </c:pt>
                <c:pt idx="6">
                  <c:v>36.604285714285709</c:v>
                </c:pt>
                <c:pt idx="7">
                  <c:v>42.614285714285707</c:v>
                </c:pt>
                <c:pt idx="8">
                  <c:v>123.46428571428571</c:v>
                </c:pt>
              </c:numCache>
            </c:numRef>
          </c:val>
          <c:smooth val="0"/>
        </c:ser>
        <c:dLbls>
          <c:showLegendKey val="0"/>
          <c:showVal val="1"/>
          <c:showCatName val="0"/>
          <c:showSerName val="0"/>
          <c:showPercent val="0"/>
          <c:showBubbleSize val="0"/>
        </c:dLbls>
        <c:smooth val="0"/>
        <c:axId val="170018848"/>
        <c:axId val="169967432"/>
      </c:lineChart>
      <c:catAx>
        <c:axId val="170018848"/>
        <c:scaling>
          <c:orientation val="minMax"/>
        </c:scaling>
        <c:delete val="0"/>
        <c:axPos val="b"/>
        <c:numFmt formatCode="General" sourceLinked="0"/>
        <c:majorTickMark val="none"/>
        <c:minorTickMark val="none"/>
        <c:tickLblPos val="nextTo"/>
        <c:crossAx val="169967432"/>
        <c:crosses val="autoZero"/>
        <c:auto val="1"/>
        <c:lblAlgn val="ctr"/>
        <c:lblOffset val="100"/>
        <c:noMultiLvlLbl val="0"/>
      </c:catAx>
      <c:valAx>
        <c:axId val="169967432"/>
        <c:scaling>
          <c:orientation val="minMax"/>
        </c:scaling>
        <c:delete val="0"/>
        <c:axPos val="l"/>
        <c:majorGridlines/>
        <c:numFmt formatCode="0.00" sourceLinked="1"/>
        <c:majorTickMark val="none"/>
        <c:minorTickMark val="none"/>
        <c:tickLblPos val="nextTo"/>
        <c:crossAx val="17001884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Media de consumo</a:t>
            </a:r>
            <a:r>
              <a:rPr lang="en-US" baseline="0"/>
              <a:t> diario - sin control</a:t>
            </a:r>
            <a:endParaRPr lang="en-US"/>
          </a:p>
        </c:rich>
      </c:tx>
      <c:layout/>
      <c:overlay val="0"/>
    </c:title>
    <c:autoTitleDeleted val="0"/>
    <c:plotArea>
      <c:layout/>
      <c:lineChart>
        <c:grouping val="standard"/>
        <c:varyColors val="0"/>
        <c:ser>
          <c:idx val="0"/>
          <c:order val="0"/>
          <c:tx>
            <c:strRef>
              <c:f>Hoja1!$K$1</c:f>
              <c:strCache>
                <c:ptCount val="1"/>
                <c:pt idx="0">
                  <c:v>media</c:v>
                </c:pt>
              </c:strCache>
            </c:strRef>
          </c:tx>
          <c:marker>
            <c:symbol val="none"/>
          </c:marker>
          <c:dLbls>
            <c:dLbl>
              <c:idx val="0"/>
              <c:layout>
                <c:manualLayout>
                  <c:x val="-5.068864588668115E-2"/>
                  <c:y val="6.683944013298158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056577764427893E-2"/>
                  <c:y val="-3.07586302659335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815087403847479E-3"/>
                  <c:y val="-5.12637110244427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9335786634626954E-2"/>
                  <c:y val="-2.56318555122213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2724471081741363E-2"/>
                  <c:y val="7.689556653666414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8150874038474391E-3"/>
                  <c:y val="-5.126371102444279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4075437019238002E-3"/>
                  <c:y val="5.12637110244426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8.8150874038474391E-3"/>
                  <c:y val="-2.563185551222139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Hoja1!$B$2:$B$10</c:f>
              <c:strCache>
                <c:ptCount val="9"/>
                <c:pt idx="0">
                  <c:v>10h</c:v>
                </c:pt>
                <c:pt idx="1">
                  <c:v>12 h</c:v>
                </c:pt>
                <c:pt idx="2">
                  <c:v>15 h</c:v>
                </c:pt>
                <c:pt idx="3">
                  <c:v>18 h</c:v>
                </c:pt>
                <c:pt idx="4">
                  <c:v>20 h</c:v>
                </c:pt>
                <c:pt idx="5">
                  <c:v>24 h</c:v>
                </c:pt>
                <c:pt idx="6">
                  <c:v>3 h</c:v>
                </c:pt>
                <c:pt idx="7">
                  <c:v>6 h</c:v>
                </c:pt>
                <c:pt idx="8">
                  <c:v>8 h</c:v>
                </c:pt>
              </c:strCache>
            </c:strRef>
          </c:cat>
          <c:val>
            <c:numRef>
              <c:f>Hoja1!$K$2:$K$10</c:f>
              <c:numCache>
                <c:formatCode>0.00</c:formatCode>
                <c:ptCount val="9"/>
                <c:pt idx="0">
                  <c:v>149.82142857142858</c:v>
                </c:pt>
                <c:pt idx="1">
                  <c:v>145.35142857142858</c:v>
                </c:pt>
                <c:pt idx="2">
                  <c:v>132.28142857142856</c:v>
                </c:pt>
                <c:pt idx="3">
                  <c:v>62.977142857142859</c:v>
                </c:pt>
                <c:pt idx="4">
                  <c:v>69.247142857142862</c:v>
                </c:pt>
                <c:pt idx="5">
                  <c:v>56.348571428571425</c:v>
                </c:pt>
                <c:pt idx="6">
                  <c:v>21.615714285714287</c:v>
                </c:pt>
                <c:pt idx="7">
                  <c:v>33.690000000000005</c:v>
                </c:pt>
                <c:pt idx="8">
                  <c:v>141.72285714285715</c:v>
                </c:pt>
              </c:numCache>
            </c:numRef>
          </c:val>
          <c:smooth val="0"/>
        </c:ser>
        <c:dLbls>
          <c:showLegendKey val="0"/>
          <c:showVal val="1"/>
          <c:showCatName val="0"/>
          <c:showSerName val="0"/>
          <c:showPercent val="0"/>
          <c:showBubbleSize val="0"/>
        </c:dLbls>
        <c:smooth val="0"/>
        <c:axId val="170631200"/>
        <c:axId val="169898088"/>
      </c:lineChart>
      <c:catAx>
        <c:axId val="170631200"/>
        <c:scaling>
          <c:orientation val="minMax"/>
        </c:scaling>
        <c:delete val="0"/>
        <c:axPos val="b"/>
        <c:numFmt formatCode="General" sourceLinked="0"/>
        <c:majorTickMark val="none"/>
        <c:minorTickMark val="none"/>
        <c:tickLblPos val="nextTo"/>
        <c:crossAx val="169898088"/>
        <c:crosses val="autoZero"/>
        <c:auto val="1"/>
        <c:lblAlgn val="ctr"/>
        <c:lblOffset val="100"/>
        <c:noMultiLvlLbl val="0"/>
      </c:catAx>
      <c:valAx>
        <c:axId val="169898088"/>
        <c:scaling>
          <c:orientation val="minMax"/>
        </c:scaling>
        <c:delete val="0"/>
        <c:axPos val="l"/>
        <c:majorGridlines/>
        <c:numFmt formatCode="0.00" sourceLinked="1"/>
        <c:majorTickMark val="none"/>
        <c:minorTickMark val="none"/>
        <c:tickLblPos val="nextTo"/>
        <c:crossAx val="17063120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Hoja1!$E$14</c:f>
              <c:strCache>
                <c:ptCount val="1"/>
                <c:pt idx="0">
                  <c:v>Tiempo total de Planchado [min]</c:v>
                </c:pt>
              </c:strCache>
            </c:strRef>
          </c:tx>
          <c:spPr>
            <a:solidFill>
              <a:schemeClr val="tx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Hoja1!$A$15:$A$24</c:f>
              <c:strCache>
                <c:ptCount val="10"/>
                <c:pt idx="0">
                  <c:v>6 am - 8 am</c:v>
                </c:pt>
                <c:pt idx="1">
                  <c:v>8am - 10 am </c:v>
                </c:pt>
                <c:pt idx="2">
                  <c:v>10am - 12 am </c:v>
                </c:pt>
                <c:pt idx="3">
                  <c:v>12am-2pm</c:v>
                </c:pt>
                <c:pt idx="4">
                  <c:v>2pm-4pm</c:v>
                </c:pt>
                <c:pt idx="5">
                  <c:v>4pm-6pm</c:v>
                </c:pt>
                <c:pt idx="6">
                  <c:v>6pm-8pm</c:v>
                </c:pt>
                <c:pt idx="7">
                  <c:v>8pm-10pm</c:v>
                </c:pt>
                <c:pt idx="8">
                  <c:v>10pm - 12 am</c:v>
                </c:pt>
                <c:pt idx="9">
                  <c:v>12am-6 am </c:v>
                </c:pt>
              </c:strCache>
            </c:strRef>
          </c:cat>
          <c:val>
            <c:numRef>
              <c:f>Hoja1!$E$15:$E$24</c:f>
              <c:numCache>
                <c:formatCode>General</c:formatCode>
                <c:ptCount val="10"/>
                <c:pt idx="0">
                  <c:v>75</c:v>
                </c:pt>
                <c:pt idx="1">
                  <c:v>60</c:v>
                </c:pt>
                <c:pt idx="2">
                  <c:v>30</c:v>
                </c:pt>
                <c:pt idx="3">
                  <c:v>0</c:v>
                </c:pt>
                <c:pt idx="4">
                  <c:v>75</c:v>
                </c:pt>
                <c:pt idx="5">
                  <c:v>60</c:v>
                </c:pt>
                <c:pt idx="6">
                  <c:v>45</c:v>
                </c:pt>
                <c:pt idx="7">
                  <c:v>45</c:v>
                </c:pt>
                <c:pt idx="8">
                  <c:v>45</c:v>
                </c:pt>
                <c:pt idx="9">
                  <c:v>0</c:v>
                </c:pt>
              </c:numCache>
            </c:numRef>
          </c:val>
        </c:ser>
        <c:ser>
          <c:idx val="1"/>
          <c:order val="1"/>
          <c:tx>
            <c:strRef>
              <c:f>Hoja1!$G$14</c:f>
              <c:strCache>
                <c:ptCount val="1"/>
                <c:pt idx="0">
                  <c:v>Tiempo de corte de vapor</c:v>
                </c:pt>
              </c:strCache>
            </c:strRef>
          </c:tx>
          <c:spPr>
            <a:solidFill>
              <a:schemeClr val="tx2">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Hoja1!$A$15:$A$24</c:f>
              <c:strCache>
                <c:ptCount val="10"/>
                <c:pt idx="0">
                  <c:v>6 am - 8 am</c:v>
                </c:pt>
                <c:pt idx="1">
                  <c:v>8am - 10 am </c:v>
                </c:pt>
                <c:pt idx="2">
                  <c:v>10am - 12 am </c:v>
                </c:pt>
                <c:pt idx="3">
                  <c:v>12am-2pm</c:v>
                </c:pt>
                <c:pt idx="4">
                  <c:v>2pm-4pm</c:v>
                </c:pt>
                <c:pt idx="5">
                  <c:v>4pm-6pm</c:v>
                </c:pt>
                <c:pt idx="6">
                  <c:v>6pm-8pm</c:v>
                </c:pt>
                <c:pt idx="7">
                  <c:v>8pm-10pm</c:v>
                </c:pt>
                <c:pt idx="8">
                  <c:v>10pm - 12 am</c:v>
                </c:pt>
                <c:pt idx="9">
                  <c:v>12am-6 am </c:v>
                </c:pt>
              </c:strCache>
            </c:strRef>
          </c:cat>
          <c:val>
            <c:numRef>
              <c:f>Hoja1!$G$15:$G$24</c:f>
              <c:numCache>
                <c:formatCode>General</c:formatCode>
                <c:ptCount val="10"/>
                <c:pt idx="0">
                  <c:v>45</c:v>
                </c:pt>
                <c:pt idx="1">
                  <c:v>60</c:v>
                </c:pt>
                <c:pt idx="2">
                  <c:v>90</c:v>
                </c:pt>
                <c:pt idx="3">
                  <c:v>120</c:v>
                </c:pt>
                <c:pt idx="4">
                  <c:v>45</c:v>
                </c:pt>
                <c:pt idx="5">
                  <c:v>60</c:v>
                </c:pt>
                <c:pt idx="6">
                  <c:v>75</c:v>
                </c:pt>
                <c:pt idx="7">
                  <c:v>75</c:v>
                </c:pt>
                <c:pt idx="8">
                  <c:v>75</c:v>
                </c:pt>
                <c:pt idx="9">
                  <c:v>120</c:v>
                </c:pt>
              </c:numCache>
            </c:numRef>
          </c:val>
        </c:ser>
        <c:dLbls>
          <c:showLegendKey val="0"/>
          <c:showVal val="1"/>
          <c:showCatName val="0"/>
          <c:showSerName val="0"/>
          <c:showPercent val="0"/>
          <c:showBubbleSize val="0"/>
        </c:dLbls>
        <c:gapWidth val="75"/>
        <c:overlap val="100"/>
        <c:axId val="171008848"/>
        <c:axId val="171009240"/>
      </c:barChart>
      <c:catAx>
        <c:axId val="171008848"/>
        <c:scaling>
          <c:orientation val="minMax"/>
        </c:scaling>
        <c:delete val="0"/>
        <c:axPos val="b"/>
        <c:numFmt formatCode="General" sourceLinked="0"/>
        <c:majorTickMark val="none"/>
        <c:minorTickMark val="none"/>
        <c:tickLblPos val="nextTo"/>
        <c:crossAx val="171009240"/>
        <c:crosses val="autoZero"/>
        <c:auto val="1"/>
        <c:lblAlgn val="ctr"/>
        <c:lblOffset val="100"/>
        <c:noMultiLvlLbl val="0"/>
      </c:catAx>
      <c:valAx>
        <c:axId val="171009240"/>
        <c:scaling>
          <c:orientation val="minMax"/>
        </c:scaling>
        <c:delete val="0"/>
        <c:axPos val="l"/>
        <c:numFmt formatCode="General" sourceLinked="1"/>
        <c:majorTickMark val="none"/>
        <c:minorTickMark val="none"/>
        <c:tickLblPos val="nextTo"/>
        <c:crossAx val="17100884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1"/>
    <c:plotArea>
      <c:layout/>
      <c:barChart>
        <c:barDir val="col"/>
        <c:grouping val="stacked"/>
        <c:varyColors val="0"/>
        <c:ser>
          <c:idx val="0"/>
          <c:order val="0"/>
          <c:tx>
            <c:strRef>
              <c:f>Hoja1!$E$1</c:f>
              <c:strCache>
                <c:ptCount val="1"/>
                <c:pt idx="0">
                  <c:v>Tiempo total de Planchado [min]</c:v>
                </c:pt>
              </c:strCache>
            </c:strRef>
          </c:tx>
          <c:spPr>
            <a:solidFill>
              <a:schemeClr val="tx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Hoja1!$A$15:$A$24</c:f>
              <c:strCache>
                <c:ptCount val="10"/>
                <c:pt idx="0">
                  <c:v>6 am - 8 am</c:v>
                </c:pt>
                <c:pt idx="1">
                  <c:v>8am - 10 am </c:v>
                </c:pt>
                <c:pt idx="2">
                  <c:v>10am - 12 am </c:v>
                </c:pt>
                <c:pt idx="3">
                  <c:v>12am-2pm</c:v>
                </c:pt>
                <c:pt idx="4">
                  <c:v>2pm-4pm</c:v>
                </c:pt>
                <c:pt idx="5">
                  <c:v>4pm-6pm</c:v>
                </c:pt>
                <c:pt idx="6">
                  <c:v>6pm-8pm</c:v>
                </c:pt>
                <c:pt idx="7">
                  <c:v>8pm-10pm</c:v>
                </c:pt>
                <c:pt idx="8">
                  <c:v>10pm - 12 am</c:v>
                </c:pt>
                <c:pt idx="9">
                  <c:v>12am-6 am </c:v>
                </c:pt>
              </c:strCache>
            </c:strRef>
          </c:cat>
          <c:val>
            <c:numRef>
              <c:f>Hoja1!$E$2:$E$11</c:f>
              <c:numCache>
                <c:formatCode>General</c:formatCode>
                <c:ptCount val="10"/>
                <c:pt idx="0">
                  <c:v>100</c:v>
                </c:pt>
                <c:pt idx="1">
                  <c:v>100</c:v>
                </c:pt>
                <c:pt idx="2">
                  <c:v>54</c:v>
                </c:pt>
                <c:pt idx="3">
                  <c:v>0</c:v>
                </c:pt>
                <c:pt idx="4">
                  <c:v>110</c:v>
                </c:pt>
                <c:pt idx="5">
                  <c:v>100</c:v>
                </c:pt>
                <c:pt idx="6">
                  <c:v>81</c:v>
                </c:pt>
                <c:pt idx="7">
                  <c:v>75</c:v>
                </c:pt>
                <c:pt idx="8">
                  <c:v>75</c:v>
                </c:pt>
                <c:pt idx="9">
                  <c:v>0</c:v>
                </c:pt>
              </c:numCache>
            </c:numRef>
          </c:val>
        </c:ser>
        <c:ser>
          <c:idx val="1"/>
          <c:order val="1"/>
          <c:tx>
            <c:strRef>
              <c:f>Hoja1!$D$1</c:f>
              <c:strCache>
                <c:ptCount val="1"/>
                <c:pt idx="0">
                  <c:v>Tiempo sin planchar [min]</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Hoja1!$A$15:$A$24</c:f>
              <c:strCache>
                <c:ptCount val="10"/>
                <c:pt idx="0">
                  <c:v>6 am - 8 am</c:v>
                </c:pt>
                <c:pt idx="1">
                  <c:v>8am - 10 am </c:v>
                </c:pt>
                <c:pt idx="2">
                  <c:v>10am - 12 am </c:v>
                </c:pt>
                <c:pt idx="3">
                  <c:v>12am-2pm</c:v>
                </c:pt>
                <c:pt idx="4">
                  <c:v>2pm-4pm</c:v>
                </c:pt>
                <c:pt idx="5">
                  <c:v>4pm-6pm</c:v>
                </c:pt>
                <c:pt idx="6">
                  <c:v>6pm-8pm</c:v>
                </c:pt>
                <c:pt idx="7">
                  <c:v>8pm-10pm</c:v>
                </c:pt>
                <c:pt idx="8">
                  <c:v>10pm - 12 am</c:v>
                </c:pt>
                <c:pt idx="9">
                  <c:v>12am-6 am </c:v>
                </c:pt>
              </c:strCache>
            </c:strRef>
          </c:cat>
          <c:val>
            <c:numRef>
              <c:f>Hoja1!$D$2:$D$11</c:f>
              <c:numCache>
                <c:formatCode>General</c:formatCode>
                <c:ptCount val="10"/>
                <c:pt idx="0">
                  <c:v>20</c:v>
                </c:pt>
                <c:pt idx="1">
                  <c:v>20</c:v>
                </c:pt>
                <c:pt idx="2">
                  <c:v>66</c:v>
                </c:pt>
                <c:pt idx="3">
                  <c:v>120</c:v>
                </c:pt>
                <c:pt idx="4">
                  <c:v>10</c:v>
                </c:pt>
                <c:pt idx="5">
                  <c:v>20</c:v>
                </c:pt>
                <c:pt idx="6">
                  <c:v>39</c:v>
                </c:pt>
                <c:pt idx="7">
                  <c:v>45</c:v>
                </c:pt>
                <c:pt idx="8">
                  <c:v>45</c:v>
                </c:pt>
                <c:pt idx="9">
                  <c:v>120</c:v>
                </c:pt>
              </c:numCache>
            </c:numRef>
          </c:val>
        </c:ser>
        <c:dLbls>
          <c:showLegendKey val="0"/>
          <c:showVal val="1"/>
          <c:showCatName val="0"/>
          <c:showSerName val="0"/>
          <c:showPercent val="0"/>
          <c:showBubbleSize val="0"/>
        </c:dLbls>
        <c:gapWidth val="75"/>
        <c:overlap val="100"/>
        <c:axId val="171010024"/>
        <c:axId val="171010416"/>
      </c:barChart>
      <c:catAx>
        <c:axId val="171010024"/>
        <c:scaling>
          <c:orientation val="minMax"/>
        </c:scaling>
        <c:delete val="0"/>
        <c:axPos val="b"/>
        <c:numFmt formatCode="General" sourceLinked="0"/>
        <c:majorTickMark val="none"/>
        <c:minorTickMark val="none"/>
        <c:tickLblPos val="nextTo"/>
        <c:crossAx val="171010416"/>
        <c:crosses val="autoZero"/>
        <c:auto val="1"/>
        <c:lblAlgn val="ctr"/>
        <c:lblOffset val="100"/>
        <c:noMultiLvlLbl val="0"/>
      </c:catAx>
      <c:valAx>
        <c:axId val="171010416"/>
        <c:scaling>
          <c:orientation val="minMax"/>
        </c:scaling>
        <c:delete val="0"/>
        <c:axPos val="l"/>
        <c:numFmt formatCode="General" sourceLinked="1"/>
        <c:majorTickMark val="none"/>
        <c:minorTickMark val="none"/>
        <c:tickLblPos val="nextTo"/>
        <c:crossAx val="171010024"/>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v>Proceso Exitoso</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Hoja1!$A$2:$A$10</c:f>
              <c:strCache>
                <c:ptCount val="9"/>
                <c:pt idx="0">
                  <c:v>8h</c:v>
                </c:pt>
                <c:pt idx="1">
                  <c:v>10h</c:v>
                </c:pt>
                <c:pt idx="2">
                  <c:v>12h</c:v>
                </c:pt>
                <c:pt idx="3">
                  <c:v>15 h</c:v>
                </c:pt>
                <c:pt idx="4">
                  <c:v>18 h</c:v>
                </c:pt>
                <c:pt idx="5">
                  <c:v>20 h</c:v>
                </c:pt>
                <c:pt idx="6">
                  <c:v>22 h</c:v>
                </c:pt>
                <c:pt idx="7">
                  <c:v>24 h</c:v>
                </c:pt>
                <c:pt idx="8">
                  <c:v>2 h</c:v>
                </c:pt>
              </c:strCache>
            </c:strRef>
          </c:cat>
          <c:val>
            <c:numRef>
              <c:f>Hoja1!$B$2:$B$10</c:f>
              <c:numCache>
                <c:formatCode>General</c:formatCode>
                <c:ptCount val="9"/>
                <c:pt idx="0">
                  <c:v>0</c:v>
                </c:pt>
                <c:pt idx="1">
                  <c:v>0</c:v>
                </c:pt>
                <c:pt idx="2">
                  <c:v>1</c:v>
                </c:pt>
                <c:pt idx="3">
                  <c:v>0</c:v>
                </c:pt>
                <c:pt idx="4">
                  <c:v>0</c:v>
                </c:pt>
                <c:pt idx="5">
                  <c:v>1</c:v>
                </c:pt>
                <c:pt idx="6">
                  <c:v>1</c:v>
                </c:pt>
                <c:pt idx="7">
                  <c:v>1</c:v>
                </c:pt>
                <c:pt idx="8">
                  <c:v>1</c:v>
                </c:pt>
              </c:numCache>
            </c:numRef>
          </c:val>
        </c:ser>
        <c:dLbls>
          <c:showLegendKey val="0"/>
          <c:showVal val="1"/>
          <c:showCatName val="0"/>
          <c:showSerName val="0"/>
          <c:showPercent val="0"/>
          <c:showBubbleSize val="0"/>
        </c:dLbls>
        <c:gapWidth val="75"/>
        <c:overlap val="100"/>
        <c:axId val="171276720"/>
        <c:axId val="171277112"/>
      </c:barChart>
      <c:catAx>
        <c:axId val="171276720"/>
        <c:scaling>
          <c:orientation val="minMax"/>
        </c:scaling>
        <c:delete val="0"/>
        <c:axPos val="b"/>
        <c:numFmt formatCode="General" sourceLinked="0"/>
        <c:majorTickMark val="none"/>
        <c:minorTickMark val="none"/>
        <c:tickLblPos val="nextTo"/>
        <c:crossAx val="171277112"/>
        <c:crosses val="autoZero"/>
        <c:auto val="1"/>
        <c:lblAlgn val="ctr"/>
        <c:lblOffset val="100"/>
        <c:noMultiLvlLbl val="0"/>
      </c:catAx>
      <c:valAx>
        <c:axId val="171277112"/>
        <c:scaling>
          <c:orientation val="minMax"/>
        </c:scaling>
        <c:delete val="0"/>
        <c:axPos val="l"/>
        <c:numFmt formatCode="0%" sourceLinked="1"/>
        <c:majorTickMark val="none"/>
        <c:minorTickMark val="none"/>
        <c:tickLblPos val="nextTo"/>
        <c:crossAx val="171276720"/>
        <c:crosses val="autoZero"/>
        <c:crossBetween val="between"/>
      </c:valAx>
    </c:plotArea>
    <c:legend>
      <c:legendPos val="b"/>
      <c:layout/>
      <c:overlay val="0"/>
    </c:legend>
    <c:plotVisOnly val="1"/>
    <c:dispBlanksAs val="gap"/>
    <c:showDLblsOverMax val="0"/>
  </c:chart>
  <c:externalData r:id="rId1">
    <c:autoUpdate val="0"/>
  </c:externalData>
</c:chartSpace>
</file>

<file path=ppt/diagrams/_rels/data16.xml.rels><?xml version="1.0" encoding="UTF-8" standalone="yes"?>
<Relationships xmlns="http://schemas.openxmlformats.org/package/2006/relationships"><Relationship Id="rId2" Type="http://schemas.openxmlformats.org/officeDocument/2006/relationships/hyperlink" Target="Conexion%20temperatura.pdf" TargetMode="External"/><Relationship Id="rId1" Type="http://schemas.openxmlformats.org/officeDocument/2006/relationships/hyperlink" Target="Medicion%20Condensado.pdf" TargetMode="External"/></Relationships>
</file>

<file path=ppt/diagrams/_rels/data17.xml.rels><?xml version="1.0" encoding="UTF-8" standalone="yes"?>
<Relationships xmlns="http://schemas.openxmlformats.org/package/2006/relationships"><Relationship Id="rId1" Type="http://schemas.openxmlformats.org/officeDocument/2006/relationships/hyperlink" Target="Conexiones%20Bombas..pdf" TargetMode="External"/></Relationships>
</file>

<file path=ppt/diagrams/_rels/data18.xml.rels><?xml version="1.0" encoding="UTF-8" standalone="yes"?>
<Relationships xmlns="http://schemas.openxmlformats.org/package/2006/relationships"><Relationship Id="rId1" Type="http://schemas.openxmlformats.org/officeDocument/2006/relationships/hyperlink" Target="Conexiones%20Presion..pdf" TargetMode="External"/></Relationships>
</file>

<file path=ppt/diagrams/_rels/data19.xml.rels><?xml version="1.0" encoding="UTF-8" standalone="yes"?>
<Relationships xmlns="http://schemas.openxmlformats.org/package/2006/relationships"><Relationship Id="rId1" Type="http://schemas.openxmlformats.org/officeDocument/2006/relationships/hyperlink" Target="conexiones%20plancha.pdf" TargetMode="External"/></Relationships>
</file>

<file path=ppt/diagrams/_rels/data20.xml.rels><?xml version="1.0" encoding="UTF-8" standalone="yes"?>
<Relationships xmlns="http://schemas.openxmlformats.org/package/2006/relationships"><Relationship Id="rId1" Type="http://schemas.openxmlformats.org/officeDocument/2006/relationships/hyperlink" Target="conexiones%20plancha.pdf" TargetMode="External"/></Relationships>
</file>

<file path=ppt/diagrams/_rels/data21.xml.rels><?xml version="1.0" encoding="UTF-8" standalone="yes"?>
<Relationships xmlns="http://schemas.openxmlformats.org/package/2006/relationships"><Relationship Id="rId1" Type="http://schemas.openxmlformats.org/officeDocument/2006/relationships/hyperlink" Target="Distribuci&#243;n%20de%20Elementos%20Internos.pdf" TargetMode="External"/></Relationships>
</file>

<file path=ppt/diagrams/_rels/drawing16.xml.rels><?xml version="1.0" encoding="UTF-8" standalone="yes"?>
<Relationships xmlns="http://schemas.openxmlformats.org/package/2006/relationships"><Relationship Id="rId2" Type="http://schemas.openxmlformats.org/officeDocument/2006/relationships/hyperlink" Target="Conexion%20temperatura.pdf" TargetMode="External"/><Relationship Id="rId1" Type="http://schemas.openxmlformats.org/officeDocument/2006/relationships/hyperlink" Target="Medicion%20Condensado.pdf" TargetMode="External"/></Relationships>
</file>

<file path=ppt/diagrams/_rels/drawing17.xml.rels><?xml version="1.0" encoding="UTF-8" standalone="yes"?>
<Relationships xmlns="http://schemas.openxmlformats.org/package/2006/relationships"><Relationship Id="rId1" Type="http://schemas.openxmlformats.org/officeDocument/2006/relationships/hyperlink" Target="Conexiones%20Bombas..pdf" TargetMode="External"/></Relationships>
</file>

<file path=ppt/diagrams/_rels/drawing18.xml.rels><?xml version="1.0" encoding="UTF-8" standalone="yes"?>
<Relationships xmlns="http://schemas.openxmlformats.org/package/2006/relationships"><Relationship Id="rId1" Type="http://schemas.openxmlformats.org/officeDocument/2006/relationships/hyperlink" Target="Conexiones%20Presion..pdf" TargetMode="External"/></Relationships>
</file>

<file path=ppt/diagrams/_rels/drawing19.xml.rels><?xml version="1.0" encoding="UTF-8" standalone="yes"?>
<Relationships xmlns="http://schemas.openxmlformats.org/package/2006/relationships"><Relationship Id="rId1" Type="http://schemas.openxmlformats.org/officeDocument/2006/relationships/hyperlink" Target="conexiones%20plancha.pdf" TargetMode="External"/></Relationships>
</file>

<file path=ppt/diagrams/_rels/drawing20.xml.rels><?xml version="1.0" encoding="UTF-8" standalone="yes"?>
<Relationships xmlns="http://schemas.openxmlformats.org/package/2006/relationships"><Relationship Id="rId1" Type="http://schemas.openxmlformats.org/officeDocument/2006/relationships/hyperlink" Target="conexiones%20plancha.pdf" TargetMode="External"/></Relationships>
</file>

<file path=ppt/diagrams/_rels/drawing21.xml.rels><?xml version="1.0" encoding="UTF-8" standalone="yes"?>
<Relationships xmlns="http://schemas.openxmlformats.org/package/2006/relationships"><Relationship Id="rId1" Type="http://schemas.openxmlformats.org/officeDocument/2006/relationships/hyperlink" Target="Distribuci&#243;n%20de%20Elementos%20Internos.pdf" TargetMode="Externa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pPr algn="ctr"/>
          <a:r>
            <a:rPr lang="es-ES" b="0" dirty="0" smtClean="0"/>
            <a:t>Introducción</a:t>
          </a:r>
          <a:endParaRPr lang="es-ES" b="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S" dirty="0" smtClean="0"/>
            <a:t>NOVACLINICA SANTA CECILIA S.A. </a:t>
          </a:r>
        </a:p>
        <a:p>
          <a:pPr algn="just"/>
          <a:r>
            <a:rPr lang="es-ES" dirty="0" smtClean="0"/>
            <a:t>Institución especializada en servicios de salud privados.</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612257" custLinFactY="-100000" custLinFactNeighborX="6158" custLinFactNeighborY="-16892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A0025939-C6BF-46CF-BFAE-FD32A670F404}" type="pres">
      <dgm:prSet presAssocID="{A6156355-030D-4438-82CC-B90409B88C85}" presName="Name13" presStyleLbl="parChTrans1D2" presStyleIdx="0" presStyleCnt="1"/>
      <dgm:spPr/>
      <dgm:t>
        <a:bodyPr/>
        <a:lstStyle/>
        <a:p>
          <a:endParaRPr lang="en-US"/>
        </a:p>
      </dgm:t>
    </dgm:pt>
    <dgm:pt modelId="{09EF8C28-79EC-4B13-86CD-E2487DBA52DD}" type="pres">
      <dgm:prSet presAssocID="{ECDC48E8-9947-4839-A485-A749BB8E4D81}" presName="childText" presStyleLbl="bgAcc1" presStyleIdx="0" presStyleCnt="1" custScaleX="707134" custScaleY="116970" custLinFactY="-100000" custLinFactNeighborX="-56013" custLinFactNeighborY="-163955">
        <dgm:presLayoutVars>
          <dgm:bulletEnabled val="1"/>
        </dgm:presLayoutVars>
      </dgm:prSet>
      <dgm:spPr/>
      <dgm:t>
        <a:bodyPr/>
        <a:lstStyle/>
        <a:p>
          <a:endParaRPr lang="es-EC"/>
        </a:p>
      </dgm:t>
    </dgm:pt>
  </dgm:ptLst>
  <dgm:cxnLst>
    <dgm:cxn modelId="{62FFCD01-357C-4465-B852-1CA78076BD79}"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A310AAA5-FDB0-4CDE-956F-BC5E54F17926}" type="presOf" srcId="{A6156355-030D-4438-82CC-B90409B88C85}" destId="{A0025939-C6BF-46CF-BFAE-FD32A670F404}" srcOrd="0" destOrd="0" presId="urn:microsoft.com/office/officeart/2005/8/layout/hierarchy3"/>
    <dgm:cxn modelId="{F72BD7B6-B1CC-45E4-8E30-28A2CA61A872}" type="presOf" srcId="{CB9964DC-5E01-4879-9733-CDEE2AB1D1F7}" destId="{ECB1CA3E-26B8-4A39-AEF8-6F06E506D3C7}" srcOrd="0"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C22C2114-A3C9-4E2C-BD39-BA580D0E2517}" type="presOf" srcId="{ECDC48E8-9947-4839-A485-A749BB8E4D81}" destId="{09EF8C28-79EC-4B13-86CD-E2487DBA52DD}" srcOrd="0" destOrd="0" presId="urn:microsoft.com/office/officeart/2005/8/layout/hierarchy3"/>
    <dgm:cxn modelId="{CA0CFBF4-F7E6-467E-B85E-D2F9D75F579E}" type="presOf" srcId="{CB9964DC-5E01-4879-9733-CDEE2AB1D1F7}" destId="{C7DDC059-89DD-4F99-A10D-9C975D60C8D8}" srcOrd="1" destOrd="0" presId="urn:microsoft.com/office/officeart/2005/8/layout/hierarchy3"/>
    <dgm:cxn modelId="{A58BFB85-A7E3-4C77-B817-1E88FC38A81C}" type="presParOf" srcId="{D433476B-D68D-4328-ADAC-B2895D3D50CF}" destId="{1E58A3BC-F1F7-40EE-89AA-32E802ED4BF7}" srcOrd="0" destOrd="0" presId="urn:microsoft.com/office/officeart/2005/8/layout/hierarchy3"/>
    <dgm:cxn modelId="{01875DAB-B14F-48C6-917E-DFB385531A08}" type="presParOf" srcId="{1E58A3BC-F1F7-40EE-89AA-32E802ED4BF7}" destId="{D21DF85A-45CA-4CE0-B0ED-CF4615475EE0}" srcOrd="0" destOrd="0" presId="urn:microsoft.com/office/officeart/2005/8/layout/hierarchy3"/>
    <dgm:cxn modelId="{6E084CEE-9D24-4A14-A359-8FA5CF9DB4AA}" type="presParOf" srcId="{D21DF85A-45CA-4CE0-B0ED-CF4615475EE0}" destId="{ECB1CA3E-26B8-4A39-AEF8-6F06E506D3C7}" srcOrd="0" destOrd="0" presId="urn:microsoft.com/office/officeart/2005/8/layout/hierarchy3"/>
    <dgm:cxn modelId="{1F5CC74C-363E-4D63-81AF-805D898987FF}" type="presParOf" srcId="{D21DF85A-45CA-4CE0-B0ED-CF4615475EE0}" destId="{C7DDC059-89DD-4F99-A10D-9C975D60C8D8}" srcOrd="1" destOrd="0" presId="urn:microsoft.com/office/officeart/2005/8/layout/hierarchy3"/>
    <dgm:cxn modelId="{6BA60C79-78F1-4C14-9B81-506193D4B0AB}" type="presParOf" srcId="{1E58A3BC-F1F7-40EE-89AA-32E802ED4BF7}" destId="{F784BE88-3DB9-4E87-AFCA-2ED0BF00DEA1}" srcOrd="1" destOrd="0" presId="urn:microsoft.com/office/officeart/2005/8/layout/hierarchy3"/>
    <dgm:cxn modelId="{8EE4F3B2-79FB-409D-AFB5-68CEE32F3547}" type="presParOf" srcId="{F784BE88-3DB9-4E87-AFCA-2ED0BF00DEA1}" destId="{A0025939-C6BF-46CF-BFAE-FD32A670F404}" srcOrd="0" destOrd="0" presId="urn:microsoft.com/office/officeart/2005/8/layout/hierarchy3"/>
    <dgm:cxn modelId="{8CF08302-ADA1-4616-9AA3-FE894025B12B}" type="presParOf" srcId="{F784BE88-3DB9-4E87-AFCA-2ED0BF00DEA1}" destId="{09EF8C28-79EC-4B13-86CD-E2487DBA52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Mantenimiento preventivo de caldera.</a:t>
          </a:r>
          <a:endParaRPr lang="es-ES" sz="20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6045" custLinFactNeighborY="-4047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4A6B2AEE-0D37-47B0-98D2-3C97C2EBAA09}" type="presOf" srcId="{CB9964DC-5E01-4879-9733-CDEE2AB1D1F7}" destId="{C7DDC059-89DD-4F99-A10D-9C975D60C8D8}" srcOrd="1" destOrd="0" presId="urn:microsoft.com/office/officeart/2005/8/layout/hierarchy3"/>
    <dgm:cxn modelId="{5D2651C7-016F-4396-981B-0EA8991E4D78}" type="presOf" srcId="{CB9964DC-5E01-4879-9733-CDEE2AB1D1F7}" destId="{ECB1CA3E-26B8-4A39-AEF8-6F06E506D3C7}" srcOrd="0" destOrd="0" presId="urn:microsoft.com/office/officeart/2005/8/layout/hierarchy3"/>
    <dgm:cxn modelId="{F64CB328-62FD-4900-8121-C66050267B4D}" type="presOf" srcId="{7061F2FC-F2AB-4DE3-98B0-886576B4E2C6}" destId="{D433476B-D68D-4328-ADAC-B2895D3D50CF}" srcOrd="0" destOrd="0" presId="urn:microsoft.com/office/officeart/2005/8/layout/hierarchy3"/>
    <dgm:cxn modelId="{3F7A0B2C-5F42-4AB7-B27F-976ED652C83D}" type="presParOf" srcId="{D433476B-D68D-4328-ADAC-B2895D3D50CF}" destId="{1E58A3BC-F1F7-40EE-89AA-32E802ED4BF7}" srcOrd="0" destOrd="0" presId="urn:microsoft.com/office/officeart/2005/8/layout/hierarchy3"/>
    <dgm:cxn modelId="{62473D94-0EA5-4A6B-8EB6-0403DC8882FE}" type="presParOf" srcId="{1E58A3BC-F1F7-40EE-89AA-32E802ED4BF7}" destId="{D21DF85A-45CA-4CE0-B0ED-CF4615475EE0}" srcOrd="0" destOrd="0" presId="urn:microsoft.com/office/officeart/2005/8/layout/hierarchy3"/>
    <dgm:cxn modelId="{178B5070-3B3B-46D0-9CD9-E74C68F160A1}" type="presParOf" srcId="{D21DF85A-45CA-4CE0-B0ED-CF4615475EE0}" destId="{ECB1CA3E-26B8-4A39-AEF8-6F06E506D3C7}" srcOrd="0" destOrd="0" presId="urn:microsoft.com/office/officeart/2005/8/layout/hierarchy3"/>
    <dgm:cxn modelId="{ED72BC44-383C-4CFB-90AD-EFF00A78108F}" type="presParOf" srcId="{D21DF85A-45CA-4CE0-B0ED-CF4615475EE0}" destId="{C7DDC059-89DD-4F99-A10D-9C975D60C8D8}" srcOrd="1" destOrd="0" presId="urn:microsoft.com/office/officeart/2005/8/layout/hierarchy3"/>
    <dgm:cxn modelId="{EAA5EBD7-9F87-44E4-A1BA-797D93E94AC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Distribuidor.</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2827" custLinFactNeighborY="-4174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87623327-F85E-43EF-B79C-0E08619796F9}" type="presOf" srcId="{7061F2FC-F2AB-4DE3-98B0-886576B4E2C6}" destId="{D433476B-D68D-4328-ADAC-B2895D3D50CF}" srcOrd="0" destOrd="0" presId="urn:microsoft.com/office/officeart/2005/8/layout/hierarchy3"/>
    <dgm:cxn modelId="{2CA8A130-62C7-488D-B7CD-738CA344C916}" type="presOf" srcId="{CB9964DC-5E01-4879-9733-CDEE2AB1D1F7}" destId="{ECB1CA3E-26B8-4A39-AEF8-6F06E506D3C7}" srcOrd="0" destOrd="0" presId="urn:microsoft.com/office/officeart/2005/8/layout/hierarchy3"/>
    <dgm:cxn modelId="{6F40699C-A9AA-4357-9407-B82A4124BAD0}" type="presOf" srcId="{CB9964DC-5E01-4879-9733-CDEE2AB1D1F7}" destId="{C7DDC059-89DD-4F99-A10D-9C975D60C8D8}" srcOrd="1" destOrd="0" presId="urn:microsoft.com/office/officeart/2005/8/layout/hierarchy3"/>
    <dgm:cxn modelId="{48402FF2-D146-4EF2-AA50-D3BA856F8B6F}" type="presParOf" srcId="{D433476B-D68D-4328-ADAC-B2895D3D50CF}" destId="{1E58A3BC-F1F7-40EE-89AA-32E802ED4BF7}" srcOrd="0" destOrd="0" presId="urn:microsoft.com/office/officeart/2005/8/layout/hierarchy3"/>
    <dgm:cxn modelId="{36CD901B-24F9-467A-9126-FAB6F67E591A}" type="presParOf" srcId="{1E58A3BC-F1F7-40EE-89AA-32E802ED4BF7}" destId="{D21DF85A-45CA-4CE0-B0ED-CF4615475EE0}" srcOrd="0" destOrd="0" presId="urn:microsoft.com/office/officeart/2005/8/layout/hierarchy3"/>
    <dgm:cxn modelId="{199F5AD2-8B34-4A04-A3A9-46FC619F34F5}" type="presParOf" srcId="{D21DF85A-45CA-4CE0-B0ED-CF4615475EE0}" destId="{ECB1CA3E-26B8-4A39-AEF8-6F06E506D3C7}" srcOrd="0" destOrd="0" presId="urn:microsoft.com/office/officeart/2005/8/layout/hierarchy3"/>
    <dgm:cxn modelId="{DEDF161C-E84D-4BFB-89DF-307F9E26612F}" type="presParOf" srcId="{D21DF85A-45CA-4CE0-B0ED-CF4615475EE0}" destId="{C7DDC059-89DD-4F99-A10D-9C975D60C8D8}" srcOrd="1" destOrd="0" presId="urn:microsoft.com/office/officeart/2005/8/layout/hierarchy3"/>
    <dgm:cxn modelId="{FF7AD19A-2B15-4156-B048-D3C47C77184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Área de lavandería.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2267D66-4BED-42C5-9EAC-4AC0A4066002}">
      <dgm:prSet phldrT="[Texto]" custT="1"/>
      <dgm:spPr/>
      <dgm:t>
        <a:bodyPr/>
        <a:lstStyle/>
        <a:p>
          <a:pPr algn="just"/>
          <a:r>
            <a:rPr lang="es-ES" sz="2800" dirty="0" smtClean="0"/>
            <a:t>Equipos que consumen vapor:  secadora, plancha.</a:t>
          </a:r>
          <a:endParaRPr lang="es-ES" sz="2800" dirty="0"/>
        </a:p>
      </dgm:t>
    </dgm:pt>
    <dgm:pt modelId="{726ED864-69B0-49E8-B334-B16A91826405}" type="parTrans" cxnId="{0FE08C21-A6FB-46C5-BDFD-C06478077988}">
      <dgm:prSet/>
      <dgm:spPr/>
      <dgm:t>
        <a:bodyPr/>
        <a:lstStyle/>
        <a:p>
          <a:endParaRPr lang="es-EC"/>
        </a:p>
      </dgm:t>
    </dgm:pt>
    <dgm:pt modelId="{C134DAC4-6CBA-4BDE-B157-51F0B49C7F1B}" type="sibTrans" cxnId="{0FE08C21-A6FB-46C5-BDFD-C0647807798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2827" custLinFactNeighborY="-4174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C1F810D7-7643-48E8-9A0D-F9966E918928}" type="pres">
      <dgm:prSet presAssocID="{726ED864-69B0-49E8-B334-B16A91826405}" presName="Name13" presStyleLbl="parChTrans1D2" presStyleIdx="0" presStyleCnt="1"/>
      <dgm:spPr/>
      <dgm:t>
        <a:bodyPr/>
        <a:lstStyle/>
        <a:p>
          <a:endParaRPr lang="es-EC"/>
        </a:p>
      </dgm:t>
    </dgm:pt>
    <dgm:pt modelId="{86CA0C45-1EDF-469F-A92C-0C0272FC40F0}" type="pres">
      <dgm:prSet presAssocID="{62267D66-4BED-42C5-9EAC-4AC0A4066002}" presName="childText" presStyleLbl="bgAcc1" presStyleIdx="0" presStyleCnt="1" custScaleX="332897" custScaleY="55778" custLinFactNeighborX="-30029" custLinFactNeighborY="-36334">
        <dgm:presLayoutVars>
          <dgm:bulletEnabled val="1"/>
        </dgm:presLayoutVars>
      </dgm:prSet>
      <dgm:spPr/>
      <dgm:t>
        <a:bodyPr/>
        <a:lstStyle/>
        <a:p>
          <a:endParaRPr lang="es-EC"/>
        </a:p>
      </dgm:t>
    </dgm:pt>
  </dgm:ptLst>
  <dgm:cxnLst>
    <dgm:cxn modelId="{6A2E8971-D9E4-46E4-B36F-4DBC81AA0286}" type="presOf" srcId="{CB9964DC-5E01-4879-9733-CDEE2AB1D1F7}" destId="{C7DDC059-89DD-4F99-A10D-9C975D60C8D8}" srcOrd="1" destOrd="0" presId="urn:microsoft.com/office/officeart/2005/8/layout/hierarchy3"/>
    <dgm:cxn modelId="{FEC7F2EB-CD21-4A02-9C23-1EE2EE06C74C}"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FE08C21-A6FB-46C5-BDFD-C06478077988}" srcId="{CB9964DC-5E01-4879-9733-CDEE2AB1D1F7}" destId="{62267D66-4BED-42C5-9EAC-4AC0A4066002}" srcOrd="0" destOrd="0" parTransId="{726ED864-69B0-49E8-B334-B16A91826405}" sibTransId="{C134DAC4-6CBA-4BDE-B157-51F0B49C7F1B}"/>
    <dgm:cxn modelId="{DC684E12-DFBA-4F41-868C-5D666C226EEE}" type="presOf" srcId="{62267D66-4BED-42C5-9EAC-4AC0A4066002}" destId="{86CA0C45-1EDF-469F-A92C-0C0272FC40F0}" srcOrd="0" destOrd="0" presId="urn:microsoft.com/office/officeart/2005/8/layout/hierarchy3"/>
    <dgm:cxn modelId="{22055DAD-1C1F-485F-A07E-15D8A12F6FEB}" type="presOf" srcId="{CB9964DC-5E01-4879-9733-CDEE2AB1D1F7}" destId="{ECB1CA3E-26B8-4A39-AEF8-6F06E506D3C7}" srcOrd="0" destOrd="0" presId="urn:microsoft.com/office/officeart/2005/8/layout/hierarchy3"/>
    <dgm:cxn modelId="{D0543816-F9B3-488A-A7DE-CC6CC5BC24A6}" type="presOf" srcId="{726ED864-69B0-49E8-B334-B16A91826405}" destId="{C1F810D7-7643-48E8-9A0D-F9966E918928}" srcOrd="0" destOrd="0" presId="urn:microsoft.com/office/officeart/2005/8/layout/hierarchy3"/>
    <dgm:cxn modelId="{0830B55F-F175-4EEE-89BE-166ACC16493B}" type="presParOf" srcId="{D433476B-D68D-4328-ADAC-B2895D3D50CF}" destId="{1E58A3BC-F1F7-40EE-89AA-32E802ED4BF7}" srcOrd="0" destOrd="0" presId="urn:microsoft.com/office/officeart/2005/8/layout/hierarchy3"/>
    <dgm:cxn modelId="{F306D882-6E10-4D3F-BB66-61F9FC06DE62}" type="presParOf" srcId="{1E58A3BC-F1F7-40EE-89AA-32E802ED4BF7}" destId="{D21DF85A-45CA-4CE0-B0ED-CF4615475EE0}" srcOrd="0" destOrd="0" presId="urn:microsoft.com/office/officeart/2005/8/layout/hierarchy3"/>
    <dgm:cxn modelId="{6D8E8885-5F54-4473-9419-787A9BDB8380}" type="presParOf" srcId="{D21DF85A-45CA-4CE0-B0ED-CF4615475EE0}" destId="{ECB1CA3E-26B8-4A39-AEF8-6F06E506D3C7}" srcOrd="0" destOrd="0" presId="urn:microsoft.com/office/officeart/2005/8/layout/hierarchy3"/>
    <dgm:cxn modelId="{A81660ED-B55A-48AB-BBF7-ACD19CF19E43}" type="presParOf" srcId="{D21DF85A-45CA-4CE0-B0ED-CF4615475EE0}" destId="{C7DDC059-89DD-4F99-A10D-9C975D60C8D8}" srcOrd="1" destOrd="0" presId="urn:microsoft.com/office/officeart/2005/8/layout/hierarchy3"/>
    <dgm:cxn modelId="{5DE4F14C-B946-4E64-8783-390DFCDFA8A2}" type="presParOf" srcId="{1E58A3BC-F1F7-40EE-89AA-32E802ED4BF7}" destId="{F784BE88-3DB9-4E87-AFCA-2ED0BF00DEA1}" srcOrd="1" destOrd="0" presId="urn:microsoft.com/office/officeart/2005/8/layout/hierarchy3"/>
    <dgm:cxn modelId="{2ABA7E4F-835B-450E-A642-1CC050A8A0EB}" type="presParOf" srcId="{F784BE88-3DB9-4E87-AFCA-2ED0BF00DEA1}" destId="{C1F810D7-7643-48E8-9A0D-F9966E918928}" srcOrd="0" destOrd="0" presId="urn:microsoft.com/office/officeart/2005/8/layout/hierarchy3"/>
    <dgm:cxn modelId="{1D50B985-2473-461C-864E-5A7197282C46}" type="presParOf" srcId="{F784BE88-3DB9-4E87-AFCA-2ED0BF00DEA1}" destId="{86CA0C45-1EDF-469F-A92C-0C0272FC40F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Área de esterilización.</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2267D66-4BED-42C5-9EAC-4AC0A4066002}">
      <dgm:prSet phldrT="[Texto]" custT="1"/>
      <dgm:spPr/>
      <dgm:t>
        <a:bodyPr/>
        <a:lstStyle/>
        <a:p>
          <a:pPr algn="just"/>
          <a:r>
            <a:rPr lang="es-ES" sz="2800" dirty="0" smtClean="0"/>
            <a:t>Equipos que consumen vapor: esterilizador.</a:t>
          </a:r>
          <a:endParaRPr lang="es-ES" sz="2800" dirty="0"/>
        </a:p>
      </dgm:t>
    </dgm:pt>
    <dgm:pt modelId="{726ED864-69B0-49E8-B334-B16A91826405}" type="parTrans" cxnId="{0FE08C21-A6FB-46C5-BDFD-C06478077988}">
      <dgm:prSet/>
      <dgm:spPr/>
      <dgm:t>
        <a:bodyPr/>
        <a:lstStyle/>
        <a:p>
          <a:endParaRPr lang="es-EC"/>
        </a:p>
      </dgm:t>
    </dgm:pt>
    <dgm:pt modelId="{C134DAC4-6CBA-4BDE-B157-51F0B49C7F1B}" type="sibTrans" cxnId="{0FE08C21-A6FB-46C5-BDFD-C0647807798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2827" custLinFactNeighborY="-4174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C1F810D7-7643-48E8-9A0D-F9966E918928}" type="pres">
      <dgm:prSet presAssocID="{726ED864-69B0-49E8-B334-B16A91826405}" presName="Name13" presStyleLbl="parChTrans1D2" presStyleIdx="0" presStyleCnt="1"/>
      <dgm:spPr/>
      <dgm:t>
        <a:bodyPr/>
        <a:lstStyle/>
        <a:p>
          <a:endParaRPr lang="es-EC"/>
        </a:p>
      </dgm:t>
    </dgm:pt>
    <dgm:pt modelId="{86CA0C45-1EDF-469F-A92C-0C0272FC40F0}" type="pres">
      <dgm:prSet presAssocID="{62267D66-4BED-42C5-9EAC-4AC0A4066002}" presName="childText" presStyleLbl="bgAcc1" presStyleIdx="0" presStyleCnt="1" custScaleX="248861" custScaleY="55778" custLinFactNeighborX="-26284" custLinFactNeighborY="-30342">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BEE3C5F6-4D11-489A-9A72-DFB92B6A325C}" type="presOf" srcId="{CB9964DC-5E01-4879-9733-CDEE2AB1D1F7}" destId="{ECB1CA3E-26B8-4A39-AEF8-6F06E506D3C7}" srcOrd="0" destOrd="0" presId="urn:microsoft.com/office/officeart/2005/8/layout/hierarchy3"/>
    <dgm:cxn modelId="{498B34CD-D7DD-41FB-8987-3CD185AA289F}" type="presOf" srcId="{7061F2FC-F2AB-4DE3-98B0-886576B4E2C6}" destId="{D433476B-D68D-4328-ADAC-B2895D3D50CF}" srcOrd="0" destOrd="0" presId="urn:microsoft.com/office/officeart/2005/8/layout/hierarchy3"/>
    <dgm:cxn modelId="{D76EEE5F-B414-4720-96BD-1CDCB766687C}" type="presOf" srcId="{CB9964DC-5E01-4879-9733-CDEE2AB1D1F7}" destId="{C7DDC059-89DD-4F99-A10D-9C975D60C8D8}" srcOrd="1" destOrd="0" presId="urn:microsoft.com/office/officeart/2005/8/layout/hierarchy3"/>
    <dgm:cxn modelId="{E8841354-A734-434F-8F73-7A2D28AC0250}" type="presOf" srcId="{62267D66-4BED-42C5-9EAC-4AC0A4066002}" destId="{86CA0C45-1EDF-469F-A92C-0C0272FC40F0}" srcOrd="0" destOrd="0" presId="urn:microsoft.com/office/officeart/2005/8/layout/hierarchy3"/>
    <dgm:cxn modelId="{0FE08C21-A6FB-46C5-BDFD-C06478077988}" srcId="{CB9964DC-5E01-4879-9733-CDEE2AB1D1F7}" destId="{62267D66-4BED-42C5-9EAC-4AC0A4066002}" srcOrd="0" destOrd="0" parTransId="{726ED864-69B0-49E8-B334-B16A91826405}" sibTransId="{C134DAC4-6CBA-4BDE-B157-51F0B49C7F1B}"/>
    <dgm:cxn modelId="{3D92E95D-307C-4F32-B046-049F2A6C0BC6}" type="presOf" srcId="{726ED864-69B0-49E8-B334-B16A91826405}" destId="{C1F810D7-7643-48E8-9A0D-F9966E918928}" srcOrd="0" destOrd="0" presId="urn:microsoft.com/office/officeart/2005/8/layout/hierarchy3"/>
    <dgm:cxn modelId="{BB05E141-FD27-493A-97C5-600068A1B006}" type="presParOf" srcId="{D433476B-D68D-4328-ADAC-B2895D3D50CF}" destId="{1E58A3BC-F1F7-40EE-89AA-32E802ED4BF7}" srcOrd="0" destOrd="0" presId="urn:microsoft.com/office/officeart/2005/8/layout/hierarchy3"/>
    <dgm:cxn modelId="{4CA3D5DA-DD65-4571-A9F1-2DE6A166EE26}" type="presParOf" srcId="{1E58A3BC-F1F7-40EE-89AA-32E802ED4BF7}" destId="{D21DF85A-45CA-4CE0-B0ED-CF4615475EE0}" srcOrd="0" destOrd="0" presId="urn:microsoft.com/office/officeart/2005/8/layout/hierarchy3"/>
    <dgm:cxn modelId="{BB9082B8-BEFD-40B3-9B61-98C06E424A95}" type="presParOf" srcId="{D21DF85A-45CA-4CE0-B0ED-CF4615475EE0}" destId="{ECB1CA3E-26B8-4A39-AEF8-6F06E506D3C7}" srcOrd="0" destOrd="0" presId="urn:microsoft.com/office/officeart/2005/8/layout/hierarchy3"/>
    <dgm:cxn modelId="{58EDEF57-49B4-434F-82AF-D6631FC2167C}" type="presParOf" srcId="{D21DF85A-45CA-4CE0-B0ED-CF4615475EE0}" destId="{C7DDC059-89DD-4F99-A10D-9C975D60C8D8}" srcOrd="1" destOrd="0" presId="urn:microsoft.com/office/officeart/2005/8/layout/hierarchy3"/>
    <dgm:cxn modelId="{018A0ED5-F7B6-496D-968E-CFFA3520D50F}" type="presParOf" srcId="{1E58A3BC-F1F7-40EE-89AA-32E802ED4BF7}" destId="{F784BE88-3DB9-4E87-AFCA-2ED0BF00DEA1}" srcOrd="1" destOrd="0" presId="urn:microsoft.com/office/officeart/2005/8/layout/hierarchy3"/>
    <dgm:cxn modelId="{512339B5-8D3E-41CC-AD3F-BF9E922C8951}" type="presParOf" srcId="{F784BE88-3DB9-4E87-AFCA-2ED0BF00DEA1}" destId="{C1F810D7-7643-48E8-9A0D-F9966E918928}" srcOrd="0" destOrd="0" presId="urn:microsoft.com/office/officeart/2005/8/layout/hierarchy3"/>
    <dgm:cxn modelId="{7DF993A4-6452-4F38-849F-D0429904B149}" type="presParOf" srcId="{F784BE88-3DB9-4E87-AFCA-2ED0BF00DEA1}" destId="{86CA0C45-1EDF-469F-A92C-0C0272FC40F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Área de </a:t>
          </a:r>
          <a:r>
            <a:rPr lang="es-ES" sz="3200" dirty="0" smtClean="0"/>
            <a:t>tanques </a:t>
          </a:r>
          <a:r>
            <a:rPr lang="es-ES" sz="3200" dirty="0" smtClean="0"/>
            <a:t>de </a:t>
          </a:r>
          <a:r>
            <a:rPr lang="es-ES" sz="3200" dirty="0" smtClean="0"/>
            <a:t>agua caliente</a:t>
          </a:r>
          <a:r>
            <a:rPr lang="es-ES" sz="3200" dirty="0" smtClean="0"/>
            <a:t>.</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2827" custLinFactNeighborY="-4174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CFA98D7C-55D8-4EB9-AEC1-8CDF9153D082}" type="presOf" srcId="{CB9964DC-5E01-4879-9733-CDEE2AB1D1F7}" destId="{C7DDC059-89DD-4F99-A10D-9C975D60C8D8}" srcOrd="1" destOrd="0" presId="urn:microsoft.com/office/officeart/2005/8/layout/hierarchy3"/>
    <dgm:cxn modelId="{E3885BA4-C217-49BD-8328-D0BC68BD8A1C}" type="presOf" srcId="{7061F2FC-F2AB-4DE3-98B0-886576B4E2C6}" destId="{D433476B-D68D-4328-ADAC-B2895D3D50CF}" srcOrd="0" destOrd="0" presId="urn:microsoft.com/office/officeart/2005/8/layout/hierarchy3"/>
    <dgm:cxn modelId="{DF0DEBAF-FB3E-4053-A228-41C8F40E3F79}" type="presOf" srcId="{CB9964DC-5E01-4879-9733-CDEE2AB1D1F7}" destId="{ECB1CA3E-26B8-4A39-AEF8-6F06E506D3C7}" srcOrd="0" destOrd="0" presId="urn:microsoft.com/office/officeart/2005/8/layout/hierarchy3"/>
    <dgm:cxn modelId="{CB86EC0C-FDA9-4C7E-B242-C6E8911E8604}" type="presParOf" srcId="{D433476B-D68D-4328-ADAC-B2895D3D50CF}" destId="{1E58A3BC-F1F7-40EE-89AA-32E802ED4BF7}" srcOrd="0" destOrd="0" presId="urn:microsoft.com/office/officeart/2005/8/layout/hierarchy3"/>
    <dgm:cxn modelId="{009300F5-9515-43A5-8B28-0E0101393845}" type="presParOf" srcId="{1E58A3BC-F1F7-40EE-89AA-32E802ED4BF7}" destId="{D21DF85A-45CA-4CE0-B0ED-CF4615475EE0}" srcOrd="0" destOrd="0" presId="urn:microsoft.com/office/officeart/2005/8/layout/hierarchy3"/>
    <dgm:cxn modelId="{8D47E692-B5E9-4D92-AD3E-6A28E92C0AA9}" type="presParOf" srcId="{D21DF85A-45CA-4CE0-B0ED-CF4615475EE0}" destId="{ECB1CA3E-26B8-4A39-AEF8-6F06E506D3C7}" srcOrd="0" destOrd="0" presId="urn:microsoft.com/office/officeart/2005/8/layout/hierarchy3"/>
    <dgm:cxn modelId="{6DC89D57-7811-450A-91D4-EFA50FCB6456}" type="presParOf" srcId="{D21DF85A-45CA-4CE0-B0ED-CF4615475EE0}" destId="{C7DDC059-89DD-4F99-A10D-9C975D60C8D8}" srcOrd="1" destOrd="0" presId="urn:microsoft.com/office/officeart/2005/8/layout/hierarchy3"/>
    <dgm:cxn modelId="{2B234F0D-E160-421A-A950-4B67EF24D78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Retorno de condensado.</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2827" custLinFactNeighborY="-4174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66A25AC7-ED64-4CCD-91E1-623D83A16D55}" type="presOf" srcId="{7061F2FC-F2AB-4DE3-98B0-886576B4E2C6}" destId="{D433476B-D68D-4328-ADAC-B2895D3D50CF}" srcOrd="0" destOrd="0" presId="urn:microsoft.com/office/officeart/2005/8/layout/hierarchy3"/>
    <dgm:cxn modelId="{C3863F66-9C48-4140-818C-9C054A3B9A13}" type="presOf" srcId="{CB9964DC-5E01-4879-9733-CDEE2AB1D1F7}" destId="{ECB1CA3E-26B8-4A39-AEF8-6F06E506D3C7}" srcOrd="0" destOrd="0" presId="urn:microsoft.com/office/officeart/2005/8/layout/hierarchy3"/>
    <dgm:cxn modelId="{E9BE89D2-7FEC-4886-A294-C9EA74067862}" type="presOf" srcId="{CB9964DC-5E01-4879-9733-CDEE2AB1D1F7}" destId="{C7DDC059-89DD-4F99-A10D-9C975D60C8D8}" srcOrd="1" destOrd="0" presId="urn:microsoft.com/office/officeart/2005/8/layout/hierarchy3"/>
    <dgm:cxn modelId="{68E58963-2D34-438D-9E1D-68A2F16D1289}" type="presParOf" srcId="{D433476B-D68D-4328-ADAC-B2895D3D50CF}" destId="{1E58A3BC-F1F7-40EE-89AA-32E802ED4BF7}" srcOrd="0" destOrd="0" presId="urn:microsoft.com/office/officeart/2005/8/layout/hierarchy3"/>
    <dgm:cxn modelId="{50FDB659-95A5-4D49-A430-ABE792927E40}" type="presParOf" srcId="{1E58A3BC-F1F7-40EE-89AA-32E802ED4BF7}" destId="{D21DF85A-45CA-4CE0-B0ED-CF4615475EE0}" srcOrd="0" destOrd="0" presId="urn:microsoft.com/office/officeart/2005/8/layout/hierarchy3"/>
    <dgm:cxn modelId="{884BAB39-D2A1-4512-BFFF-AA0F092B7C15}" type="presParOf" srcId="{D21DF85A-45CA-4CE0-B0ED-CF4615475EE0}" destId="{ECB1CA3E-26B8-4A39-AEF8-6F06E506D3C7}" srcOrd="0" destOrd="0" presId="urn:microsoft.com/office/officeart/2005/8/layout/hierarchy3"/>
    <dgm:cxn modelId="{806AE999-EEE2-48A2-ACCD-D943ADFB6366}" type="presParOf" srcId="{D21DF85A-45CA-4CE0-B0ED-CF4615475EE0}" destId="{C7DDC059-89DD-4F99-A10D-9C975D60C8D8}" srcOrd="1" destOrd="0" presId="urn:microsoft.com/office/officeart/2005/8/layout/hierarchy3"/>
    <dgm:cxn modelId="{C5FB4259-9921-43A4-A686-9523CC55AE1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del control de temperatura.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6EA80CB-9962-4F26-A893-5221FA0D9F0B}">
      <dgm:prSet phldrT="[Texto]" custT="1"/>
      <dgm:spPr/>
      <dgm:t>
        <a:bodyPr/>
        <a:lstStyle/>
        <a:p>
          <a:pPr algn="just"/>
          <a:r>
            <a:rPr lang="es-ES" sz="2800" dirty="0" smtClean="0"/>
            <a:t>Requisitos del Nuevo control de temperatura.</a:t>
          </a:r>
          <a:endParaRPr lang="es-ES" sz="2800" dirty="0"/>
        </a:p>
      </dgm:t>
    </dgm:pt>
    <dgm:pt modelId="{C6E72EE2-4BCF-4B5D-98D4-8D5C5D06552B}" type="parTrans" cxnId="{AE77224B-9944-425C-A865-C72BD6FD12E0}">
      <dgm:prSet/>
      <dgm:spPr/>
      <dgm:t>
        <a:bodyPr/>
        <a:lstStyle/>
        <a:p>
          <a:endParaRPr lang="es-EC"/>
        </a:p>
      </dgm:t>
    </dgm:pt>
    <dgm:pt modelId="{0CE32959-2633-48F6-837B-F93D41EAD9AB}" type="sibTrans" cxnId="{AE77224B-9944-425C-A865-C72BD6FD12E0}">
      <dgm:prSet/>
      <dgm:spPr/>
      <dgm:t>
        <a:bodyPr/>
        <a:lstStyle/>
        <a:p>
          <a:endParaRPr lang="es-EC"/>
        </a:p>
      </dgm:t>
    </dgm:pt>
    <dgm:pt modelId="{AFD4FE48-877D-407E-9B93-B503E4F3CF46}">
      <dgm:prSet phldrT="[Texto]" custT="1"/>
      <dgm:spPr/>
      <dgm:t>
        <a:bodyPr/>
        <a:lstStyle/>
        <a:p>
          <a:pPr algn="just"/>
          <a:r>
            <a:rPr lang="es-ES" sz="2800" dirty="0" smtClean="0"/>
            <a:t>Diagnóstico del control de temperatura</a:t>
          </a:r>
          <a:r>
            <a:rPr lang="es-ES" sz="3200" dirty="0" smtClean="0"/>
            <a:t>.</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7C465176-5AEB-46B3-B828-9F5B1033A5FA}">
      <dgm:prSet phldrT="[Texto]" custT="1"/>
      <dgm:spPr/>
      <dgm:t>
        <a:bodyPr/>
        <a:lstStyle/>
        <a:p>
          <a:pPr algn="just"/>
          <a:r>
            <a:rPr lang="es-ES" sz="2800" dirty="0" smtClean="0"/>
            <a:t>Medición de </a:t>
          </a:r>
          <a:r>
            <a:rPr lang="es-ES" sz="2800" dirty="0" smtClean="0">
              <a:hlinkClick xmlns:r="http://schemas.openxmlformats.org/officeDocument/2006/relationships" r:id="rId1" action="ppaction://hlinkfile"/>
            </a:rPr>
            <a:t>Condensado</a:t>
          </a:r>
          <a:r>
            <a:rPr lang="es-ES" sz="3200" dirty="0" smtClean="0"/>
            <a:t>.</a:t>
          </a:r>
          <a:endParaRPr lang="es-ES" sz="3200" dirty="0"/>
        </a:p>
      </dgm:t>
    </dgm:pt>
    <dgm:pt modelId="{CA10D0B7-DB42-4BDE-904F-8FECFDF78325}" type="parTrans" cxnId="{EC8502F0-830D-4C5D-B7CA-7911D7936EF2}">
      <dgm:prSet/>
      <dgm:spPr/>
      <dgm:t>
        <a:bodyPr/>
        <a:lstStyle/>
        <a:p>
          <a:endParaRPr lang="es-EC"/>
        </a:p>
      </dgm:t>
    </dgm:pt>
    <dgm:pt modelId="{0C1094D0-AF2D-44D3-B183-DF10FAC24595}" type="sibTrans" cxnId="{EC8502F0-830D-4C5D-B7CA-7911D7936EF2}">
      <dgm:prSet/>
      <dgm:spPr/>
      <dgm:t>
        <a:bodyPr/>
        <a:lstStyle/>
        <a:p>
          <a:endParaRPr lang="es-EC"/>
        </a:p>
      </dgm:t>
    </dgm:pt>
    <dgm:pt modelId="{166B14CF-0732-4784-97F6-0E036F65AC3A}">
      <dgm:prSet phldrT="[Texto]" custT="1"/>
      <dgm:spPr/>
      <dgm:t>
        <a:bodyPr/>
        <a:lstStyle/>
        <a:p>
          <a:pPr algn="just"/>
          <a:r>
            <a:rPr lang="es-ES" sz="2800" dirty="0" smtClean="0"/>
            <a:t>Elementos a utilizar en el control de temperatura.</a:t>
          </a:r>
          <a:endParaRPr lang="es-ES" sz="2800" dirty="0"/>
        </a:p>
      </dgm:t>
    </dgm:pt>
    <dgm:pt modelId="{BAB0FACD-82BE-4410-BD69-110764CDE879}" type="parTrans" cxnId="{ED1F0A8A-9BC4-4071-8F8E-250352A2BD3F}">
      <dgm:prSet/>
      <dgm:spPr/>
      <dgm:t>
        <a:bodyPr/>
        <a:lstStyle/>
        <a:p>
          <a:endParaRPr lang="es-EC"/>
        </a:p>
      </dgm:t>
    </dgm:pt>
    <dgm:pt modelId="{3E17338F-C17E-41F1-8AFF-8293985F1B1E}" type="sibTrans" cxnId="{ED1F0A8A-9BC4-4071-8F8E-250352A2BD3F}">
      <dgm:prSet/>
      <dgm:spPr/>
      <dgm:t>
        <a:bodyPr/>
        <a:lstStyle/>
        <a:p>
          <a:endParaRPr lang="es-EC"/>
        </a:p>
      </dgm:t>
    </dgm:pt>
    <dgm:pt modelId="{55DC512D-CEEE-4F12-B689-5DB1FBC46654}">
      <dgm:prSet phldrT="[Texto]" custT="1"/>
      <dgm:spPr/>
      <dgm:t>
        <a:bodyPr/>
        <a:lstStyle/>
        <a:p>
          <a:pPr algn="just"/>
          <a:r>
            <a:rPr lang="es-ES" sz="2800" dirty="0" smtClean="0"/>
            <a:t>Diagrama de conexiones </a:t>
          </a:r>
          <a:r>
            <a:rPr lang="es-ES" sz="2800" dirty="0" smtClean="0">
              <a:hlinkClick xmlns:r="http://schemas.openxmlformats.org/officeDocument/2006/relationships" r:id="rId2" action="ppaction://hlinkfile"/>
            </a:rPr>
            <a:t>eléctricas</a:t>
          </a:r>
          <a:r>
            <a:rPr lang="es-ES" sz="2800" dirty="0" smtClean="0"/>
            <a:t>.</a:t>
          </a:r>
          <a:endParaRPr lang="es-ES" sz="2800" dirty="0"/>
        </a:p>
      </dgm:t>
    </dgm:pt>
    <dgm:pt modelId="{8720085D-DEBC-44F9-B4B8-EB1540E7D7FD}" type="parTrans" cxnId="{D7FDBBB4-D4C0-4D15-A255-6749F992835C}">
      <dgm:prSet/>
      <dgm:spPr/>
      <dgm:t>
        <a:bodyPr/>
        <a:lstStyle/>
        <a:p>
          <a:endParaRPr lang="es-EC"/>
        </a:p>
      </dgm:t>
    </dgm:pt>
    <dgm:pt modelId="{99A4FD85-8407-4D5F-9056-6B469430F1FA}" type="sibTrans" cxnId="{D7FDBBB4-D4C0-4D15-A255-6749F992835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2827" custLinFactNeighborY="-4174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5"/>
      <dgm:spPr/>
      <dgm:t>
        <a:bodyPr/>
        <a:lstStyle/>
        <a:p>
          <a:endParaRPr lang="es-EC"/>
        </a:p>
      </dgm:t>
    </dgm:pt>
    <dgm:pt modelId="{7E54AA3F-63FB-42A4-933F-C0B3E9388991}" type="pres">
      <dgm:prSet presAssocID="{AFD4FE48-877D-407E-9B93-B503E4F3CF46}" presName="childText" presStyleLbl="bgAcc1" presStyleIdx="0" presStyleCnt="5" custScaleX="378503" custScaleY="41926" custLinFactNeighborX="-21946" custLinFactNeighborY="-24203">
        <dgm:presLayoutVars>
          <dgm:bulletEnabled val="1"/>
        </dgm:presLayoutVars>
      </dgm:prSet>
      <dgm:spPr/>
      <dgm:t>
        <a:bodyPr/>
        <a:lstStyle/>
        <a:p>
          <a:endParaRPr lang="es-EC"/>
        </a:p>
      </dgm:t>
    </dgm:pt>
    <dgm:pt modelId="{A82D336A-BF38-4A48-B1F9-92F7DCFA2042}" type="pres">
      <dgm:prSet presAssocID="{C6E72EE2-4BCF-4B5D-98D4-8D5C5D06552B}" presName="Name13" presStyleLbl="parChTrans1D2" presStyleIdx="1" presStyleCnt="5"/>
      <dgm:spPr/>
      <dgm:t>
        <a:bodyPr/>
        <a:lstStyle/>
        <a:p>
          <a:endParaRPr lang="es-EC"/>
        </a:p>
      </dgm:t>
    </dgm:pt>
    <dgm:pt modelId="{5535FC3D-36EA-46C2-ABF7-98AA7BA643D3}" type="pres">
      <dgm:prSet presAssocID="{66EA80CB-9962-4F26-A893-5221FA0D9F0B}" presName="childText" presStyleLbl="bgAcc1" presStyleIdx="1" presStyleCnt="5" custScaleX="383101" custScaleY="35296" custLinFactNeighborX="-21946" custLinFactNeighborY="-19031">
        <dgm:presLayoutVars>
          <dgm:bulletEnabled val="1"/>
        </dgm:presLayoutVars>
      </dgm:prSet>
      <dgm:spPr/>
      <dgm:t>
        <a:bodyPr/>
        <a:lstStyle/>
        <a:p>
          <a:endParaRPr lang="es-EC"/>
        </a:p>
      </dgm:t>
    </dgm:pt>
    <dgm:pt modelId="{B0CA0033-029A-4C32-8449-B4DDC26226E2}" type="pres">
      <dgm:prSet presAssocID="{CA10D0B7-DB42-4BDE-904F-8FECFDF78325}" presName="Name13" presStyleLbl="parChTrans1D2" presStyleIdx="2" presStyleCnt="5"/>
      <dgm:spPr/>
      <dgm:t>
        <a:bodyPr/>
        <a:lstStyle/>
        <a:p>
          <a:endParaRPr lang="es-EC"/>
        </a:p>
      </dgm:t>
    </dgm:pt>
    <dgm:pt modelId="{0CEB8D05-449B-4AD4-90FC-9388904FB5B5}" type="pres">
      <dgm:prSet presAssocID="{7C465176-5AEB-46B3-B828-9F5B1033A5FA}" presName="childText" presStyleLbl="bgAcc1" presStyleIdx="2" presStyleCnt="5" custScaleX="383415" custScaleY="41457" custLinFactNeighborX="-21946" custLinFactNeighborY="-20338">
        <dgm:presLayoutVars>
          <dgm:bulletEnabled val="1"/>
        </dgm:presLayoutVars>
      </dgm:prSet>
      <dgm:spPr/>
      <dgm:t>
        <a:bodyPr/>
        <a:lstStyle/>
        <a:p>
          <a:endParaRPr lang="es-EC"/>
        </a:p>
      </dgm:t>
    </dgm:pt>
    <dgm:pt modelId="{C913C3A2-A18C-4F88-BF15-2EDE09E81B4C}" type="pres">
      <dgm:prSet presAssocID="{BAB0FACD-82BE-4410-BD69-110764CDE879}" presName="Name13" presStyleLbl="parChTrans1D2" presStyleIdx="3" presStyleCnt="5"/>
      <dgm:spPr/>
      <dgm:t>
        <a:bodyPr/>
        <a:lstStyle/>
        <a:p>
          <a:endParaRPr lang="es-EC"/>
        </a:p>
      </dgm:t>
    </dgm:pt>
    <dgm:pt modelId="{46759953-6C07-4C94-BA55-9B7509B8228D}" type="pres">
      <dgm:prSet presAssocID="{166B14CF-0732-4784-97F6-0E036F65AC3A}" presName="childText" presStyleLbl="bgAcc1" presStyleIdx="3" presStyleCnt="5" custScaleX="366005" custScaleY="66972" custLinFactNeighborX="-21946" custLinFactNeighborY="-21252">
        <dgm:presLayoutVars>
          <dgm:bulletEnabled val="1"/>
        </dgm:presLayoutVars>
      </dgm:prSet>
      <dgm:spPr/>
      <dgm:t>
        <a:bodyPr/>
        <a:lstStyle/>
        <a:p>
          <a:endParaRPr lang="es-EC"/>
        </a:p>
      </dgm:t>
    </dgm:pt>
    <dgm:pt modelId="{DD2FC30A-3675-45D2-95D3-EBCC5C2FE95A}" type="pres">
      <dgm:prSet presAssocID="{8720085D-DEBC-44F9-B4B8-EB1540E7D7FD}" presName="Name13" presStyleLbl="parChTrans1D2" presStyleIdx="4" presStyleCnt="5"/>
      <dgm:spPr/>
      <dgm:t>
        <a:bodyPr/>
        <a:lstStyle/>
        <a:p>
          <a:endParaRPr lang="es-EC"/>
        </a:p>
      </dgm:t>
    </dgm:pt>
    <dgm:pt modelId="{085AE8EF-5C3F-4B83-B88D-E93F9961D082}" type="pres">
      <dgm:prSet presAssocID="{55DC512D-CEEE-4F12-B689-5DB1FBC46654}" presName="childText" presStyleLbl="bgAcc1" presStyleIdx="4" presStyleCnt="5" custScaleX="311161" custScaleY="44018" custLinFactNeighborX="-26042" custLinFactNeighborY="-28017">
        <dgm:presLayoutVars>
          <dgm:bulletEnabled val="1"/>
        </dgm:presLayoutVars>
      </dgm:prSet>
      <dgm:spPr/>
      <dgm:t>
        <a:bodyPr/>
        <a:lstStyle/>
        <a:p>
          <a:endParaRPr lang="es-EC"/>
        </a:p>
      </dgm:t>
    </dgm:pt>
  </dgm:ptLst>
  <dgm:cxnLst>
    <dgm:cxn modelId="{F22F3403-C0A2-42C7-9C24-E7EA37FC5E00}" type="presOf" srcId="{CB9964DC-5E01-4879-9733-CDEE2AB1D1F7}" destId="{C7DDC059-89DD-4F99-A10D-9C975D60C8D8}" srcOrd="1" destOrd="0" presId="urn:microsoft.com/office/officeart/2005/8/layout/hierarchy3"/>
    <dgm:cxn modelId="{D7FDBBB4-D4C0-4D15-A255-6749F992835C}" srcId="{CB9964DC-5E01-4879-9733-CDEE2AB1D1F7}" destId="{55DC512D-CEEE-4F12-B689-5DB1FBC46654}" srcOrd="4" destOrd="0" parTransId="{8720085D-DEBC-44F9-B4B8-EB1540E7D7FD}" sibTransId="{99A4FD85-8407-4D5F-9056-6B469430F1FA}"/>
    <dgm:cxn modelId="{03C7D55B-2A4A-4565-81E1-5F322C8FAFFB}" srcId="{CB9964DC-5E01-4879-9733-CDEE2AB1D1F7}" destId="{AFD4FE48-877D-407E-9B93-B503E4F3CF46}" srcOrd="0" destOrd="0" parTransId="{D40B19E4-CB00-46D4-809B-3DC351ADF4BD}" sibTransId="{F93ADFDD-1376-4615-B7B5-EA938E10A33A}"/>
    <dgm:cxn modelId="{B09C1EA5-9EF1-4DBC-9F6F-8BEEC5C00BCD}" type="presOf" srcId="{C6E72EE2-4BCF-4B5D-98D4-8D5C5D06552B}" destId="{A82D336A-BF38-4A48-B1F9-92F7DCFA2042}" srcOrd="0" destOrd="0" presId="urn:microsoft.com/office/officeart/2005/8/layout/hierarchy3"/>
    <dgm:cxn modelId="{8B084BA4-ED80-420C-B7D7-FF8669C55A8B}" type="presOf" srcId="{AFD4FE48-877D-407E-9B93-B503E4F3CF46}" destId="{7E54AA3F-63FB-42A4-933F-C0B3E9388991}" srcOrd="0" destOrd="0" presId="urn:microsoft.com/office/officeart/2005/8/layout/hierarchy3"/>
    <dgm:cxn modelId="{3C32B55E-9146-46AF-A464-4AE89F7AD4BA}" type="presOf" srcId="{BAB0FACD-82BE-4410-BD69-110764CDE879}" destId="{C913C3A2-A18C-4F88-BF15-2EDE09E81B4C}" srcOrd="0" destOrd="0" presId="urn:microsoft.com/office/officeart/2005/8/layout/hierarchy3"/>
    <dgm:cxn modelId="{DA6622AB-957E-41BF-9FB3-B515E2BACD41}" type="presOf" srcId="{7C465176-5AEB-46B3-B828-9F5B1033A5FA}" destId="{0CEB8D05-449B-4AD4-90FC-9388904FB5B5}" srcOrd="0" destOrd="0" presId="urn:microsoft.com/office/officeart/2005/8/layout/hierarchy3"/>
    <dgm:cxn modelId="{E602817F-96CB-4863-AACC-D561A5DBEE72}" type="presOf" srcId="{66EA80CB-9962-4F26-A893-5221FA0D9F0B}" destId="{5535FC3D-36EA-46C2-ABF7-98AA7BA643D3}" srcOrd="0" destOrd="0" presId="urn:microsoft.com/office/officeart/2005/8/layout/hierarchy3"/>
    <dgm:cxn modelId="{96F43BBA-D8FC-4936-9AEB-AF056D4768E1}" type="presOf" srcId="{CA10D0B7-DB42-4BDE-904F-8FECFDF78325}" destId="{B0CA0033-029A-4C32-8449-B4DDC26226E2}"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9E346E1-0B00-40F8-AAF9-EB0A417C0949}" type="presOf" srcId="{55DC512D-CEEE-4F12-B689-5DB1FBC46654}" destId="{085AE8EF-5C3F-4B83-B88D-E93F9961D082}" srcOrd="0" destOrd="0" presId="urn:microsoft.com/office/officeart/2005/8/layout/hierarchy3"/>
    <dgm:cxn modelId="{ED1F0A8A-9BC4-4071-8F8E-250352A2BD3F}" srcId="{CB9964DC-5E01-4879-9733-CDEE2AB1D1F7}" destId="{166B14CF-0732-4784-97F6-0E036F65AC3A}" srcOrd="3" destOrd="0" parTransId="{BAB0FACD-82BE-4410-BD69-110764CDE879}" sibTransId="{3E17338F-C17E-41F1-8AFF-8293985F1B1E}"/>
    <dgm:cxn modelId="{B5D143FE-5C09-4F35-87D9-6542B4BAE0AD}" type="presOf" srcId="{166B14CF-0732-4784-97F6-0E036F65AC3A}" destId="{46759953-6C07-4C94-BA55-9B7509B8228D}" srcOrd="0" destOrd="0" presId="urn:microsoft.com/office/officeart/2005/8/layout/hierarchy3"/>
    <dgm:cxn modelId="{010DA58C-10B5-4E27-8C1D-3E21D193D100}" type="presOf" srcId="{7061F2FC-F2AB-4DE3-98B0-886576B4E2C6}" destId="{D433476B-D68D-4328-ADAC-B2895D3D50CF}" srcOrd="0" destOrd="0" presId="urn:microsoft.com/office/officeart/2005/8/layout/hierarchy3"/>
    <dgm:cxn modelId="{96304A44-78D6-4CEC-BED1-DD20DD1E47DB}" type="presOf" srcId="{CB9964DC-5E01-4879-9733-CDEE2AB1D1F7}" destId="{ECB1CA3E-26B8-4A39-AEF8-6F06E506D3C7}" srcOrd="0" destOrd="0" presId="urn:microsoft.com/office/officeart/2005/8/layout/hierarchy3"/>
    <dgm:cxn modelId="{360BD9A6-E453-4A0C-A5D5-FFFD5BBAD96C}" type="presOf" srcId="{D40B19E4-CB00-46D4-809B-3DC351ADF4BD}" destId="{DEE04D44-4BAC-49E4-B96A-56F333F0BB45}" srcOrd="0" destOrd="0" presId="urn:microsoft.com/office/officeart/2005/8/layout/hierarchy3"/>
    <dgm:cxn modelId="{4457CFA9-6411-4063-87BA-B57D97443931}" type="presOf" srcId="{8720085D-DEBC-44F9-B4B8-EB1540E7D7FD}" destId="{DD2FC30A-3675-45D2-95D3-EBCC5C2FE95A}" srcOrd="0" destOrd="0" presId="urn:microsoft.com/office/officeart/2005/8/layout/hierarchy3"/>
    <dgm:cxn modelId="{AE77224B-9944-425C-A865-C72BD6FD12E0}" srcId="{CB9964DC-5E01-4879-9733-CDEE2AB1D1F7}" destId="{66EA80CB-9962-4F26-A893-5221FA0D9F0B}" srcOrd="1" destOrd="0" parTransId="{C6E72EE2-4BCF-4B5D-98D4-8D5C5D06552B}" sibTransId="{0CE32959-2633-48F6-837B-F93D41EAD9AB}"/>
    <dgm:cxn modelId="{EC8502F0-830D-4C5D-B7CA-7911D7936EF2}" srcId="{CB9964DC-5E01-4879-9733-CDEE2AB1D1F7}" destId="{7C465176-5AEB-46B3-B828-9F5B1033A5FA}" srcOrd="2" destOrd="0" parTransId="{CA10D0B7-DB42-4BDE-904F-8FECFDF78325}" sibTransId="{0C1094D0-AF2D-44D3-B183-DF10FAC24595}"/>
    <dgm:cxn modelId="{D81B1644-AF5E-44BD-A8C0-7BD76613520B}" type="presParOf" srcId="{D433476B-D68D-4328-ADAC-B2895D3D50CF}" destId="{1E58A3BC-F1F7-40EE-89AA-32E802ED4BF7}" srcOrd="0" destOrd="0" presId="urn:microsoft.com/office/officeart/2005/8/layout/hierarchy3"/>
    <dgm:cxn modelId="{F085A360-9FB4-46D1-9002-F4D1F79F7203}" type="presParOf" srcId="{1E58A3BC-F1F7-40EE-89AA-32E802ED4BF7}" destId="{D21DF85A-45CA-4CE0-B0ED-CF4615475EE0}" srcOrd="0" destOrd="0" presId="urn:microsoft.com/office/officeart/2005/8/layout/hierarchy3"/>
    <dgm:cxn modelId="{76398A27-B1AE-4F69-9C17-941E79BF784C}" type="presParOf" srcId="{D21DF85A-45CA-4CE0-B0ED-CF4615475EE0}" destId="{ECB1CA3E-26B8-4A39-AEF8-6F06E506D3C7}" srcOrd="0" destOrd="0" presId="urn:microsoft.com/office/officeart/2005/8/layout/hierarchy3"/>
    <dgm:cxn modelId="{624E94E1-1139-4A5A-A3B2-3BAA3F4F9B11}" type="presParOf" srcId="{D21DF85A-45CA-4CE0-B0ED-CF4615475EE0}" destId="{C7DDC059-89DD-4F99-A10D-9C975D60C8D8}" srcOrd="1" destOrd="0" presId="urn:microsoft.com/office/officeart/2005/8/layout/hierarchy3"/>
    <dgm:cxn modelId="{01830545-EDED-4F19-BB23-9E0AE64356AE}" type="presParOf" srcId="{1E58A3BC-F1F7-40EE-89AA-32E802ED4BF7}" destId="{F784BE88-3DB9-4E87-AFCA-2ED0BF00DEA1}" srcOrd="1" destOrd="0" presId="urn:microsoft.com/office/officeart/2005/8/layout/hierarchy3"/>
    <dgm:cxn modelId="{207AA130-8592-4E58-94B9-658C6E69A40C}" type="presParOf" srcId="{F784BE88-3DB9-4E87-AFCA-2ED0BF00DEA1}" destId="{DEE04D44-4BAC-49E4-B96A-56F333F0BB45}" srcOrd="0" destOrd="0" presId="urn:microsoft.com/office/officeart/2005/8/layout/hierarchy3"/>
    <dgm:cxn modelId="{B625B76E-45A8-423C-A73C-8A67FFAC081D}" type="presParOf" srcId="{F784BE88-3DB9-4E87-AFCA-2ED0BF00DEA1}" destId="{7E54AA3F-63FB-42A4-933F-C0B3E9388991}" srcOrd="1" destOrd="0" presId="urn:microsoft.com/office/officeart/2005/8/layout/hierarchy3"/>
    <dgm:cxn modelId="{093CC0AB-B04E-4377-A565-DEE80F10B130}" type="presParOf" srcId="{F784BE88-3DB9-4E87-AFCA-2ED0BF00DEA1}" destId="{A82D336A-BF38-4A48-B1F9-92F7DCFA2042}" srcOrd="2" destOrd="0" presId="urn:microsoft.com/office/officeart/2005/8/layout/hierarchy3"/>
    <dgm:cxn modelId="{19C7160E-F99D-4E1B-AC65-4F0DF9C077CF}" type="presParOf" srcId="{F784BE88-3DB9-4E87-AFCA-2ED0BF00DEA1}" destId="{5535FC3D-36EA-46C2-ABF7-98AA7BA643D3}" srcOrd="3" destOrd="0" presId="urn:microsoft.com/office/officeart/2005/8/layout/hierarchy3"/>
    <dgm:cxn modelId="{4D048B93-FCEB-4582-8E92-F22FC012CA44}" type="presParOf" srcId="{F784BE88-3DB9-4E87-AFCA-2ED0BF00DEA1}" destId="{B0CA0033-029A-4C32-8449-B4DDC26226E2}" srcOrd="4" destOrd="0" presId="urn:microsoft.com/office/officeart/2005/8/layout/hierarchy3"/>
    <dgm:cxn modelId="{5611C6A2-5B0A-4FB1-971C-7F97FF934809}" type="presParOf" srcId="{F784BE88-3DB9-4E87-AFCA-2ED0BF00DEA1}" destId="{0CEB8D05-449B-4AD4-90FC-9388904FB5B5}" srcOrd="5" destOrd="0" presId="urn:microsoft.com/office/officeart/2005/8/layout/hierarchy3"/>
    <dgm:cxn modelId="{D9117C48-CA3F-4A7F-905C-C520EF304A80}" type="presParOf" srcId="{F784BE88-3DB9-4E87-AFCA-2ED0BF00DEA1}" destId="{C913C3A2-A18C-4F88-BF15-2EDE09E81B4C}" srcOrd="6" destOrd="0" presId="urn:microsoft.com/office/officeart/2005/8/layout/hierarchy3"/>
    <dgm:cxn modelId="{6A6F3D47-0EE5-471D-AB9F-556BBAF7E9DE}" type="presParOf" srcId="{F784BE88-3DB9-4E87-AFCA-2ED0BF00DEA1}" destId="{46759953-6C07-4C94-BA55-9B7509B8228D}" srcOrd="7" destOrd="0" presId="urn:microsoft.com/office/officeart/2005/8/layout/hierarchy3"/>
    <dgm:cxn modelId="{1C90B9BF-3223-4084-B798-D157C90BF795}" type="presParOf" srcId="{F784BE88-3DB9-4E87-AFCA-2ED0BF00DEA1}" destId="{DD2FC30A-3675-45D2-95D3-EBCC5C2FE95A}" srcOrd="8" destOrd="0" presId="urn:microsoft.com/office/officeart/2005/8/layout/hierarchy3"/>
    <dgm:cxn modelId="{E608ACDE-1A3D-439B-BF95-410F05D348EC}" type="presParOf" srcId="{F784BE88-3DB9-4E87-AFCA-2ED0BF00DEA1}" destId="{085AE8EF-5C3F-4B83-B88D-E93F9961D082}"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del control activación de bombas de agua.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AFD4FE48-877D-407E-9B93-B503E4F3CF46}">
      <dgm:prSet phldrT="[Texto]" custT="1"/>
      <dgm:spPr/>
      <dgm:t>
        <a:bodyPr/>
        <a:lstStyle/>
        <a:p>
          <a:pPr algn="just"/>
          <a:r>
            <a:rPr lang="es-ES" sz="2800" dirty="0" smtClean="0"/>
            <a:t>Diagnóstico</a:t>
          </a:r>
          <a:r>
            <a:rPr lang="es-ES" sz="3200" dirty="0" smtClean="0"/>
            <a:t>.</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7C465176-5AEB-46B3-B828-9F5B1033A5FA}">
      <dgm:prSet phldrT="[Texto]" custT="1"/>
      <dgm:spPr/>
      <dgm:t>
        <a:bodyPr/>
        <a:lstStyle/>
        <a:p>
          <a:pPr algn="just"/>
          <a:r>
            <a:rPr lang="es-ES" sz="2800" dirty="0" smtClean="0"/>
            <a:t>Modos de operación</a:t>
          </a:r>
          <a:r>
            <a:rPr lang="es-ES" sz="3200" dirty="0" smtClean="0"/>
            <a:t>.</a:t>
          </a:r>
          <a:endParaRPr lang="es-ES" sz="3200" dirty="0"/>
        </a:p>
      </dgm:t>
    </dgm:pt>
    <dgm:pt modelId="{CA10D0B7-DB42-4BDE-904F-8FECFDF78325}" type="parTrans" cxnId="{EC8502F0-830D-4C5D-B7CA-7911D7936EF2}">
      <dgm:prSet/>
      <dgm:spPr/>
      <dgm:t>
        <a:bodyPr/>
        <a:lstStyle/>
        <a:p>
          <a:endParaRPr lang="es-EC"/>
        </a:p>
      </dgm:t>
    </dgm:pt>
    <dgm:pt modelId="{0C1094D0-AF2D-44D3-B183-DF10FAC24595}" type="sibTrans" cxnId="{EC8502F0-830D-4C5D-B7CA-7911D7936EF2}">
      <dgm:prSet/>
      <dgm:spPr/>
      <dgm:t>
        <a:bodyPr/>
        <a:lstStyle/>
        <a:p>
          <a:endParaRPr lang="es-EC"/>
        </a:p>
      </dgm:t>
    </dgm:pt>
    <dgm:pt modelId="{55DC512D-CEEE-4F12-B689-5DB1FBC46654}">
      <dgm:prSet phldrT="[Texto]" custT="1"/>
      <dgm:spPr/>
      <dgm:t>
        <a:bodyPr/>
        <a:lstStyle/>
        <a:p>
          <a:pPr algn="just"/>
          <a:r>
            <a:rPr lang="es-ES" sz="2800" dirty="0" smtClean="0"/>
            <a:t>Diagrama de conexiones </a:t>
          </a:r>
          <a:r>
            <a:rPr lang="es-ES" sz="2800" dirty="0" smtClean="0">
              <a:hlinkClick xmlns:r="http://schemas.openxmlformats.org/officeDocument/2006/relationships" r:id="rId1" action="ppaction://hlinkfile"/>
            </a:rPr>
            <a:t>eléctricas</a:t>
          </a:r>
          <a:r>
            <a:rPr lang="es-ES" sz="2800" dirty="0" smtClean="0"/>
            <a:t>.</a:t>
          </a:r>
          <a:endParaRPr lang="es-ES" sz="2800" dirty="0"/>
        </a:p>
      </dgm:t>
    </dgm:pt>
    <dgm:pt modelId="{8720085D-DEBC-44F9-B4B8-EB1540E7D7FD}" type="parTrans" cxnId="{D7FDBBB4-D4C0-4D15-A255-6749F992835C}">
      <dgm:prSet/>
      <dgm:spPr/>
      <dgm:t>
        <a:bodyPr/>
        <a:lstStyle/>
        <a:p>
          <a:endParaRPr lang="es-EC"/>
        </a:p>
      </dgm:t>
    </dgm:pt>
    <dgm:pt modelId="{99A4FD85-8407-4D5F-9056-6B469430F1FA}" type="sibTrans" cxnId="{D7FDBBB4-D4C0-4D15-A255-6749F992835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88162" custLinFactNeighborX="-180" custLinFactNeighborY="-8578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3"/>
      <dgm:spPr/>
      <dgm:t>
        <a:bodyPr/>
        <a:lstStyle/>
        <a:p>
          <a:endParaRPr lang="es-EC"/>
        </a:p>
      </dgm:t>
    </dgm:pt>
    <dgm:pt modelId="{7E54AA3F-63FB-42A4-933F-C0B3E9388991}" type="pres">
      <dgm:prSet presAssocID="{AFD4FE48-877D-407E-9B93-B503E4F3CF46}" presName="childText" presStyleLbl="bgAcc1" presStyleIdx="0" presStyleCnt="3" custScaleX="378503" custScaleY="41926" custLinFactNeighborX="-21580" custLinFactNeighborY="-81687">
        <dgm:presLayoutVars>
          <dgm:bulletEnabled val="1"/>
        </dgm:presLayoutVars>
      </dgm:prSet>
      <dgm:spPr/>
      <dgm:t>
        <a:bodyPr/>
        <a:lstStyle/>
        <a:p>
          <a:endParaRPr lang="es-EC"/>
        </a:p>
      </dgm:t>
    </dgm:pt>
    <dgm:pt modelId="{B0CA0033-029A-4C32-8449-B4DDC26226E2}" type="pres">
      <dgm:prSet presAssocID="{CA10D0B7-DB42-4BDE-904F-8FECFDF78325}" presName="Name13" presStyleLbl="parChTrans1D2" presStyleIdx="1" presStyleCnt="3"/>
      <dgm:spPr/>
      <dgm:t>
        <a:bodyPr/>
        <a:lstStyle/>
        <a:p>
          <a:endParaRPr lang="es-EC"/>
        </a:p>
      </dgm:t>
    </dgm:pt>
    <dgm:pt modelId="{0CEB8D05-449B-4AD4-90FC-9388904FB5B5}" type="pres">
      <dgm:prSet presAssocID="{7C465176-5AEB-46B3-B828-9F5B1033A5FA}" presName="childText" presStyleLbl="bgAcc1" presStyleIdx="1" presStyleCnt="3" custScaleX="383415" custScaleY="41457" custLinFactNeighborX="-17269" custLinFactNeighborY="-24460">
        <dgm:presLayoutVars>
          <dgm:bulletEnabled val="1"/>
        </dgm:presLayoutVars>
      </dgm:prSet>
      <dgm:spPr/>
      <dgm:t>
        <a:bodyPr/>
        <a:lstStyle/>
        <a:p>
          <a:endParaRPr lang="es-EC"/>
        </a:p>
      </dgm:t>
    </dgm:pt>
    <dgm:pt modelId="{DD2FC30A-3675-45D2-95D3-EBCC5C2FE95A}" type="pres">
      <dgm:prSet presAssocID="{8720085D-DEBC-44F9-B4B8-EB1540E7D7FD}" presName="Name13" presStyleLbl="parChTrans1D2" presStyleIdx="2" presStyleCnt="3"/>
      <dgm:spPr/>
      <dgm:t>
        <a:bodyPr/>
        <a:lstStyle/>
        <a:p>
          <a:endParaRPr lang="es-EC"/>
        </a:p>
      </dgm:t>
    </dgm:pt>
    <dgm:pt modelId="{085AE8EF-5C3F-4B83-B88D-E93F9961D082}" type="pres">
      <dgm:prSet presAssocID="{55DC512D-CEEE-4F12-B689-5DB1FBC46654}" presName="childText" presStyleLbl="bgAcc1" presStyleIdx="2" presStyleCnt="3" custScaleX="311161" custScaleY="44018" custLinFactNeighborX="-17269" custLinFactNeighborY="47030">
        <dgm:presLayoutVars>
          <dgm:bulletEnabled val="1"/>
        </dgm:presLayoutVars>
      </dgm:prSet>
      <dgm:spPr/>
      <dgm:t>
        <a:bodyPr/>
        <a:lstStyle/>
        <a:p>
          <a:endParaRPr lang="es-EC"/>
        </a:p>
      </dgm:t>
    </dgm:pt>
  </dgm:ptLst>
  <dgm:cxnLst>
    <dgm:cxn modelId="{5FDBBA55-E1D2-41A4-A888-46641E7DCC3E}" type="presOf" srcId="{D40B19E4-CB00-46D4-809B-3DC351ADF4BD}" destId="{DEE04D44-4BAC-49E4-B96A-56F333F0BB45}" srcOrd="0" destOrd="0" presId="urn:microsoft.com/office/officeart/2005/8/layout/hierarchy3"/>
    <dgm:cxn modelId="{D7FDBBB4-D4C0-4D15-A255-6749F992835C}" srcId="{CB9964DC-5E01-4879-9733-CDEE2AB1D1F7}" destId="{55DC512D-CEEE-4F12-B689-5DB1FBC46654}" srcOrd="2" destOrd="0" parTransId="{8720085D-DEBC-44F9-B4B8-EB1540E7D7FD}" sibTransId="{99A4FD85-8407-4D5F-9056-6B469430F1FA}"/>
    <dgm:cxn modelId="{03C7D55B-2A4A-4565-81E1-5F322C8FAFFB}" srcId="{CB9964DC-5E01-4879-9733-CDEE2AB1D1F7}" destId="{AFD4FE48-877D-407E-9B93-B503E4F3CF46}" srcOrd="0" destOrd="0" parTransId="{D40B19E4-CB00-46D4-809B-3DC351ADF4BD}" sibTransId="{F93ADFDD-1376-4615-B7B5-EA938E10A33A}"/>
    <dgm:cxn modelId="{75CBA018-0453-4001-9814-1EB586034E81}" type="presOf" srcId="{7061F2FC-F2AB-4DE3-98B0-886576B4E2C6}" destId="{D433476B-D68D-4328-ADAC-B2895D3D50CF}" srcOrd="0" destOrd="0" presId="urn:microsoft.com/office/officeart/2005/8/layout/hierarchy3"/>
    <dgm:cxn modelId="{3FE39074-7289-4ACD-89CE-B626D2E0EA41}" type="presOf" srcId="{CB9964DC-5E01-4879-9733-CDEE2AB1D1F7}" destId="{C7DDC059-89DD-4F99-A10D-9C975D60C8D8}" srcOrd="1" destOrd="0" presId="urn:microsoft.com/office/officeart/2005/8/layout/hierarchy3"/>
    <dgm:cxn modelId="{BF1A48D1-0C88-4B42-8496-FE27BCCFA9BC}"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ABFA5B0E-A40F-4A77-AC96-4533E6C00A06}" type="presOf" srcId="{8720085D-DEBC-44F9-B4B8-EB1540E7D7FD}" destId="{DD2FC30A-3675-45D2-95D3-EBCC5C2FE95A}" srcOrd="0" destOrd="0" presId="urn:microsoft.com/office/officeart/2005/8/layout/hierarchy3"/>
    <dgm:cxn modelId="{4EF9ACD7-FF83-4FD9-8135-48CCA328A78A}" type="presOf" srcId="{7C465176-5AEB-46B3-B828-9F5B1033A5FA}" destId="{0CEB8D05-449B-4AD4-90FC-9388904FB5B5}" srcOrd="0" destOrd="0" presId="urn:microsoft.com/office/officeart/2005/8/layout/hierarchy3"/>
    <dgm:cxn modelId="{0B08BB75-8952-42D3-8411-F4500493A105}" type="presOf" srcId="{CA10D0B7-DB42-4BDE-904F-8FECFDF78325}" destId="{B0CA0033-029A-4C32-8449-B4DDC26226E2}" srcOrd="0" destOrd="0" presId="urn:microsoft.com/office/officeart/2005/8/layout/hierarchy3"/>
    <dgm:cxn modelId="{ECDD4567-813D-4488-968D-0B2FEF48398F}" type="presOf" srcId="{AFD4FE48-877D-407E-9B93-B503E4F3CF46}" destId="{7E54AA3F-63FB-42A4-933F-C0B3E9388991}" srcOrd="0" destOrd="0" presId="urn:microsoft.com/office/officeart/2005/8/layout/hierarchy3"/>
    <dgm:cxn modelId="{DE14866C-D367-4BF8-AD19-54F1EFB8ACF9}" type="presOf" srcId="{55DC512D-CEEE-4F12-B689-5DB1FBC46654}" destId="{085AE8EF-5C3F-4B83-B88D-E93F9961D082}" srcOrd="0" destOrd="0" presId="urn:microsoft.com/office/officeart/2005/8/layout/hierarchy3"/>
    <dgm:cxn modelId="{EC8502F0-830D-4C5D-B7CA-7911D7936EF2}" srcId="{CB9964DC-5E01-4879-9733-CDEE2AB1D1F7}" destId="{7C465176-5AEB-46B3-B828-9F5B1033A5FA}" srcOrd="1" destOrd="0" parTransId="{CA10D0B7-DB42-4BDE-904F-8FECFDF78325}" sibTransId="{0C1094D0-AF2D-44D3-B183-DF10FAC24595}"/>
    <dgm:cxn modelId="{5A90A014-D216-4865-AFB3-11F68F42503B}" type="presParOf" srcId="{D433476B-D68D-4328-ADAC-B2895D3D50CF}" destId="{1E58A3BC-F1F7-40EE-89AA-32E802ED4BF7}" srcOrd="0" destOrd="0" presId="urn:microsoft.com/office/officeart/2005/8/layout/hierarchy3"/>
    <dgm:cxn modelId="{0742D53A-CF92-4B79-857D-D3A8DC2B7C35}" type="presParOf" srcId="{1E58A3BC-F1F7-40EE-89AA-32E802ED4BF7}" destId="{D21DF85A-45CA-4CE0-B0ED-CF4615475EE0}" srcOrd="0" destOrd="0" presId="urn:microsoft.com/office/officeart/2005/8/layout/hierarchy3"/>
    <dgm:cxn modelId="{D0D6DB16-3C37-49D4-92BF-ADC893044535}" type="presParOf" srcId="{D21DF85A-45CA-4CE0-B0ED-CF4615475EE0}" destId="{ECB1CA3E-26B8-4A39-AEF8-6F06E506D3C7}" srcOrd="0" destOrd="0" presId="urn:microsoft.com/office/officeart/2005/8/layout/hierarchy3"/>
    <dgm:cxn modelId="{E0C1B3F8-ABD5-4AEA-9AF1-E3DB592FD4E0}" type="presParOf" srcId="{D21DF85A-45CA-4CE0-B0ED-CF4615475EE0}" destId="{C7DDC059-89DD-4F99-A10D-9C975D60C8D8}" srcOrd="1" destOrd="0" presId="urn:microsoft.com/office/officeart/2005/8/layout/hierarchy3"/>
    <dgm:cxn modelId="{2DCC9BDB-080A-4EB3-995D-3D8CAB8BB532}" type="presParOf" srcId="{1E58A3BC-F1F7-40EE-89AA-32E802ED4BF7}" destId="{F784BE88-3DB9-4E87-AFCA-2ED0BF00DEA1}" srcOrd="1" destOrd="0" presId="urn:microsoft.com/office/officeart/2005/8/layout/hierarchy3"/>
    <dgm:cxn modelId="{CE67DF6C-937E-4BFA-AABE-9CF289254E4B}" type="presParOf" srcId="{F784BE88-3DB9-4E87-AFCA-2ED0BF00DEA1}" destId="{DEE04D44-4BAC-49E4-B96A-56F333F0BB45}" srcOrd="0" destOrd="0" presId="urn:microsoft.com/office/officeart/2005/8/layout/hierarchy3"/>
    <dgm:cxn modelId="{ABC7B133-C7AD-4B56-84E4-DFDFDC80A868}" type="presParOf" srcId="{F784BE88-3DB9-4E87-AFCA-2ED0BF00DEA1}" destId="{7E54AA3F-63FB-42A4-933F-C0B3E9388991}" srcOrd="1" destOrd="0" presId="urn:microsoft.com/office/officeart/2005/8/layout/hierarchy3"/>
    <dgm:cxn modelId="{BBBC99D4-62FB-4D79-8F07-068296F18E35}" type="presParOf" srcId="{F784BE88-3DB9-4E87-AFCA-2ED0BF00DEA1}" destId="{B0CA0033-029A-4C32-8449-B4DDC26226E2}" srcOrd="2" destOrd="0" presId="urn:microsoft.com/office/officeart/2005/8/layout/hierarchy3"/>
    <dgm:cxn modelId="{F4D16C8E-4C60-4E4A-9BE3-1BC43EF94506}" type="presParOf" srcId="{F784BE88-3DB9-4E87-AFCA-2ED0BF00DEA1}" destId="{0CEB8D05-449B-4AD4-90FC-9388904FB5B5}" srcOrd="3" destOrd="0" presId="urn:microsoft.com/office/officeart/2005/8/layout/hierarchy3"/>
    <dgm:cxn modelId="{D49A3E1F-EBFA-44BA-930F-67870D2BDEF6}" type="presParOf" srcId="{F784BE88-3DB9-4E87-AFCA-2ED0BF00DEA1}" destId="{DD2FC30A-3675-45D2-95D3-EBCC5C2FE95A}" srcOrd="4" destOrd="0" presId="urn:microsoft.com/office/officeart/2005/8/layout/hierarchy3"/>
    <dgm:cxn modelId="{24547D3B-4E27-4F41-8FAE-58337068CB80}" type="presParOf" srcId="{F784BE88-3DB9-4E87-AFCA-2ED0BF00DEA1}" destId="{085AE8EF-5C3F-4B83-B88D-E93F9961D08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del control de presión en el esterilizador.</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6EA80CB-9962-4F26-A893-5221FA0D9F0B}">
      <dgm:prSet phldrT="[Texto]" custT="1"/>
      <dgm:spPr/>
      <dgm:t>
        <a:bodyPr/>
        <a:lstStyle/>
        <a:p>
          <a:pPr algn="just"/>
          <a:r>
            <a:rPr lang="es-ES" sz="2800" dirty="0" smtClean="0"/>
            <a:t>Nuevo control de presión.</a:t>
          </a:r>
          <a:endParaRPr lang="es-ES" sz="2800" dirty="0"/>
        </a:p>
      </dgm:t>
    </dgm:pt>
    <dgm:pt modelId="{C6E72EE2-4BCF-4B5D-98D4-8D5C5D06552B}" type="parTrans" cxnId="{AE77224B-9944-425C-A865-C72BD6FD12E0}">
      <dgm:prSet/>
      <dgm:spPr/>
      <dgm:t>
        <a:bodyPr/>
        <a:lstStyle/>
        <a:p>
          <a:endParaRPr lang="es-EC"/>
        </a:p>
      </dgm:t>
    </dgm:pt>
    <dgm:pt modelId="{0CE32959-2633-48F6-837B-F93D41EAD9AB}" type="sibTrans" cxnId="{AE77224B-9944-425C-A865-C72BD6FD12E0}">
      <dgm:prSet/>
      <dgm:spPr/>
      <dgm:t>
        <a:bodyPr/>
        <a:lstStyle/>
        <a:p>
          <a:endParaRPr lang="es-EC"/>
        </a:p>
      </dgm:t>
    </dgm:pt>
    <dgm:pt modelId="{AFD4FE48-877D-407E-9B93-B503E4F3CF46}">
      <dgm:prSet phldrT="[Texto]" custT="1"/>
      <dgm:spPr/>
      <dgm:t>
        <a:bodyPr/>
        <a:lstStyle/>
        <a:p>
          <a:pPr algn="just"/>
          <a:r>
            <a:rPr lang="es-ES" sz="2800" dirty="0" smtClean="0"/>
            <a:t>Diagnóstico</a:t>
          </a:r>
          <a:r>
            <a:rPr lang="es-ES" sz="3200" dirty="0" smtClean="0"/>
            <a:t>. </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55DC512D-CEEE-4F12-B689-5DB1FBC46654}">
      <dgm:prSet phldrT="[Texto]" custT="1"/>
      <dgm:spPr/>
      <dgm:t>
        <a:bodyPr/>
        <a:lstStyle/>
        <a:p>
          <a:pPr algn="just"/>
          <a:r>
            <a:rPr lang="es-ES" sz="2800" dirty="0" smtClean="0"/>
            <a:t>Diagrama de conexiones </a:t>
          </a:r>
          <a:r>
            <a:rPr lang="es-ES" sz="2800" dirty="0" smtClean="0">
              <a:hlinkClick xmlns:r="http://schemas.openxmlformats.org/officeDocument/2006/relationships" r:id="rId1" action="ppaction://hlinkfile"/>
            </a:rPr>
            <a:t>eléctricas</a:t>
          </a:r>
          <a:r>
            <a:rPr lang="es-ES" sz="2800" dirty="0" smtClean="0"/>
            <a:t>.</a:t>
          </a:r>
          <a:endParaRPr lang="es-ES" sz="2800" dirty="0"/>
        </a:p>
      </dgm:t>
    </dgm:pt>
    <dgm:pt modelId="{8720085D-DEBC-44F9-B4B8-EB1540E7D7FD}" type="parTrans" cxnId="{D7FDBBB4-D4C0-4D15-A255-6749F992835C}">
      <dgm:prSet/>
      <dgm:spPr/>
      <dgm:t>
        <a:bodyPr/>
        <a:lstStyle/>
        <a:p>
          <a:endParaRPr lang="es-EC"/>
        </a:p>
      </dgm:t>
    </dgm:pt>
    <dgm:pt modelId="{99A4FD85-8407-4D5F-9056-6B469430F1FA}" type="sibTrans" cxnId="{D7FDBBB4-D4C0-4D15-A255-6749F992835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88162" custLinFactNeighborX="1817" custLinFactNeighborY="-7506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3"/>
      <dgm:spPr/>
      <dgm:t>
        <a:bodyPr/>
        <a:lstStyle/>
        <a:p>
          <a:endParaRPr lang="es-EC"/>
        </a:p>
      </dgm:t>
    </dgm:pt>
    <dgm:pt modelId="{7E54AA3F-63FB-42A4-933F-C0B3E9388991}" type="pres">
      <dgm:prSet presAssocID="{AFD4FE48-877D-407E-9B93-B503E4F3CF46}" presName="childText" presStyleLbl="bgAcc1" presStyleIdx="0" presStyleCnt="3" custScaleX="378503" custScaleY="41926" custLinFactNeighborX="-21737" custLinFactNeighborY="-77870">
        <dgm:presLayoutVars>
          <dgm:bulletEnabled val="1"/>
        </dgm:presLayoutVars>
      </dgm:prSet>
      <dgm:spPr/>
      <dgm:t>
        <a:bodyPr/>
        <a:lstStyle/>
        <a:p>
          <a:endParaRPr lang="es-EC"/>
        </a:p>
      </dgm:t>
    </dgm:pt>
    <dgm:pt modelId="{A82D336A-BF38-4A48-B1F9-92F7DCFA2042}" type="pres">
      <dgm:prSet presAssocID="{C6E72EE2-4BCF-4B5D-98D4-8D5C5D06552B}" presName="Name13" presStyleLbl="parChTrans1D2" presStyleIdx="1" presStyleCnt="3"/>
      <dgm:spPr/>
      <dgm:t>
        <a:bodyPr/>
        <a:lstStyle/>
        <a:p>
          <a:endParaRPr lang="es-EC"/>
        </a:p>
      </dgm:t>
    </dgm:pt>
    <dgm:pt modelId="{5535FC3D-36EA-46C2-ABF7-98AA7BA643D3}" type="pres">
      <dgm:prSet presAssocID="{66EA80CB-9962-4F26-A893-5221FA0D9F0B}" presName="childText" presStyleLbl="bgAcc1" presStyleIdx="1" presStyleCnt="3" custScaleX="383101" custScaleY="35296" custLinFactNeighborX="-21737" custLinFactNeighborY="-20644">
        <dgm:presLayoutVars>
          <dgm:bulletEnabled val="1"/>
        </dgm:presLayoutVars>
      </dgm:prSet>
      <dgm:spPr/>
      <dgm:t>
        <a:bodyPr/>
        <a:lstStyle/>
        <a:p>
          <a:endParaRPr lang="es-EC"/>
        </a:p>
      </dgm:t>
    </dgm:pt>
    <dgm:pt modelId="{DD2FC30A-3675-45D2-95D3-EBCC5C2FE95A}" type="pres">
      <dgm:prSet presAssocID="{8720085D-DEBC-44F9-B4B8-EB1540E7D7FD}" presName="Name13" presStyleLbl="parChTrans1D2" presStyleIdx="2" presStyleCnt="3"/>
      <dgm:spPr/>
      <dgm:t>
        <a:bodyPr/>
        <a:lstStyle/>
        <a:p>
          <a:endParaRPr lang="es-EC"/>
        </a:p>
      </dgm:t>
    </dgm:pt>
    <dgm:pt modelId="{085AE8EF-5C3F-4B83-B88D-E93F9961D082}" type="pres">
      <dgm:prSet presAssocID="{55DC512D-CEEE-4F12-B689-5DB1FBC46654}" presName="childText" presStyleLbl="bgAcc1" presStyleIdx="2" presStyleCnt="3" custScaleX="311161" custScaleY="44018" custLinFactNeighborX="-11350" custLinFactNeighborY="57008">
        <dgm:presLayoutVars>
          <dgm:bulletEnabled val="1"/>
        </dgm:presLayoutVars>
      </dgm:prSet>
      <dgm:spPr/>
      <dgm:t>
        <a:bodyPr/>
        <a:lstStyle/>
        <a:p>
          <a:endParaRPr lang="es-EC"/>
        </a:p>
      </dgm:t>
    </dgm:pt>
  </dgm:ptLst>
  <dgm:cxnLst>
    <dgm:cxn modelId="{D7FDBBB4-D4C0-4D15-A255-6749F992835C}" srcId="{CB9964DC-5E01-4879-9733-CDEE2AB1D1F7}" destId="{55DC512D-CEEE-4F12-B689-5DB1FBC46654}" srcOrd="2" destOrd="0" parTransId="{8720085D-DEBC-44F9-B4B8-EB1540E7D7FD}" sibTransId="{99A4FD85-8407-4D5F-9056-6B469430F1FA}"/>
    <dgm:cxn modelId="{9932DFE3-A910-45AB-B3AB-DCAE343692CC}" type="presOf" srcId="{D40B19E4-CB00-46D4-809B-3DC351ADF4BD}" destId="{DEE04D44-4BAC-49E4-B96A-56F333F0BB45}" srcOrd="0" destOrd="0" presId="urn:microsoft.com/office/officeart/2005/8/layout/hierarchy3"/>
    <dgm:cxn modelId="{03C7D55B-2A4A-4565-81E1-5F322C8FAFFB}" srcId="{CB9964DC-5E01-4879-9733-CDEE2AB1D1F7}" destId="{AFD4FE48-877D-407E-9B93-B503E4F3CF46}" srcOrd="0" destOrd="0" parTransId="{D40B19E4-CB00-46D4-809B-3DC351ADF4BD}" sibTransId="{F93ADFDD-1376-4615-B7B5-EA938E10A33A}"/>
    <dgm:cxn modelId="{43988247-FA50-4EA4-8B82-5F3B16017C63}" type="presOf" srcId="{CB9964DC-5E01-4879-9733-CDEE2AB1D1F7}" destId="{ECB1CA3E-26B8-4A39-AEF8-6F06E506D3C7}" srcOrd="0" destOrd="0" presId="urn:microsoft.com/office/officeart/2005/8/layout/hierarchy3"/>
    <dgm:cxn modelId="{5299A023-A045-42A3-AD1A-8FB8F2103D60}" type="presOf" srcId="{66EA80CB-9962-4F26-A893-5221FA0D9F0B}" destId="{5535FC3D-36EA-46C2-ABF7-98AA7BA643D3}" srcOrd="0" destOrd="0" presId="urn:microsoft.com/office/officeart/2005/8/layout/hierarchy3"/>
    <dgm:cxn modelId="{ECC52D82-DF70-4DD2-AF50-835B5C64D117}"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80112E22-3E12-49B3-B799-4914CAB56CF8}" type="presOf" srcId="{7061F2FC-F2AB-4DE3-98B0-886576B4E2C6}" destId="{D433476B-D68D-4328-ADAC-B2895D3D50CF}" srcOrd="0" destOrd="0" presId="urn:microsoft.com/office/officeart/2005/8/layout/hierarchy3"/>
    <dgm:cxn modelId="{550F0860-C7EA-46E7-9F45-F4BF07E6A29D}" type="presOf" srcId="{AFD4FE48-877D-407E-9B93-B503E4F3CF46}" destId="{7E54AA3F-63FB-42A4-933F-C0B3E9388991}" srcOrd="0" destOrd="0" presId="urn:microsoft.com/office/officeart/2005/8/layout/hierarchy3"/>
    <dgm:cxn modelId="{0553CDE5-3806-4FBE-B379-6D14B820A5ED}" type="presOf" srcId="{8720085D-DEBC-44F9-B4B8-EB1540E7D7FD}" destId="{DD2FC30A-3675-45D2-95D3-EBCC5C2FE95A}" srcOrd="0" destOrd="0" presId="urn:microsoft.com/office/officeart/2005/8/layout/hierarchy3"/>
    <dgm:cxn modelId="{B8038422-F924-418C-92F8-3C77FCDDC9D8}" type="presOf" srcId="{55DC512D-CEEE-4F12-B689-5DB1FBC46654}" destId="{085AE8EF-5C3F-4B83-B88D-E93F9961D082}" srcOrd="0" destOrd="0" presId="urn:microsoft.com/office/officeart/2005/8/layout/hierarchy3"/>
    <dgm:cxn modelId="{D1EC5576-ABBE-4649-B5FC-A6B82E5794D5}" type="presOf" srcId="{C6E72EE2-4BCF-4B5D-98D4-8D5C5D06552B}" destId="{A82D336A-BF38-4A48-B1F9-92F7DCFA2042}" srcOrd="0" destOrd="0" presId="urn:microsoft.com/office/officeart/2005/8/layout/hierarchy3"/>
    <dgm:cxn modelId="{AE77224B-9944-425C-A865-C72BD6FD12E0}" srcId="{CB9964DC-5E01-4879-9733-CDEE2AB1D1F7}" destId="{66EA80CB-9962-4F26-A893-5221FA0D9F0B}" srcOrd="1" destOrd="0" parTransId="{C6E72EE2-4BCF-4B5D-98D4-8D5C5D06552B}" sibTransId="{0CE32959-2633-48F6-837B-F93D41EAD9AB}"/>
    <dgm:cxn modelId="{BD575B43-B002-4E32-817E-A2DF7A836FE8}" type="presParOf" srcId="{D433476B-D68D-4328-ADAC-B2895D3D50CF}" destId="{1E58A3BC-F1F7-40EE-89AA-32E802ED4BF7}" srcOrd="0" destOrd="0" presId="urn:microsoft.com/office/officeart/2005/8/layout/hierarchy3"/>
    <dgm:cxn modelId="{564988DD-91FF-485A-A0A7-65D5397E296F}" type="presParOf" srcId="{1E58A3BC-F1F7-40EE-89AA-32E802ED4BF7}" destId="{D21DF85A-45CA-4CE0-B0ED-CF4615475EE0}" srcOrd="0" destOrd="0" presId="urn:microsoft.com/office/officeart/2005/8/layout/hierarchy3"/>
    <dgm:cxn modelId="{4BF742E3-839C-4F51-8F65-D001A2A64690}" type="presParOf" srcId="{D21DF85A-45CA-4CE0-B0ED-CF4615475EE0}" destId="{ECB1CA3E-26B8-4A39-AEF8-6F06E506D3C7}" srcOrd="0" destOrd="0" presId="urn:microsoft.com/office/officeart/2005/8/layout/hierarchy3"/>
    <dgm:cxn modelId="{A6DAFA7C-CEBD-49BA-9E0C-51951DFAAE54}" type="presParOf" srcId="{D21DF85A-45CA-4CE0-B0ED-CF4615475EE0}" destId="{C7DDC059-89DD-4F99-A10D-9C975D60C8D8}" srcOrd="1" destOrd="0" presId="urn:microsoft.com/office/officeart/2005/8/layout/hierarchy3"/>
    <dgm:cxn modelId="{15CC0095-AE5D-44F3-A92B-9F54ED48E5AF}" type="presParOf" srcId="{1E58A3BC-F1F7-40EE-89AA-32E802ED4BF7}" destId="{F784BE88-3DB9-4E87-AFCA-2ED0BF00DEA1}" srcOrd="1" destOrd="0" presId="urn:microsoft.com/office/officeart/2005/8/layout/hierarchy3"/>
    <dgm:cxn modelId="{2BF7A5CC-5D7C-4A1B-8399-DD29B9138056}" type="presParOf" srcId="{F784BE88-3DB9-4E87-AFCA-2ED0BF00DEA1}" destId="{DEE04D44-4BAC-49E4-B96A-56F333F0BB45}" srcOrd="0" destOrd="0" presId="urn:microsoft.com/office/officeart/2005/8/layout/hierarchy3"/>
    <dgm:cxn modelId="{6E297DA0-288C-4364-858F-F7804A2DA9D6}" type="presParOf" srcId="{F784BE88-3DB9-4E87-AFCA-2ED0BF00DEA1}" destId="{7E54AA3F-63FB-42A4-933F-C0B3E9388991}" srcOrd="1" destOrd="0" presId="urn:microsoft.com/office/officeart/2005/8/layout/hierarchy3"/>
    <dgm:cxn modelId="{4428E5C8-7773-45F3-BEA4-EAD2F8743287}" type="presParOf" srcId="{F784BE88-3DB9-4E87-AFCA-2ED0BF00DEA1}" destId="{A82D336A-BF38-4A48-B1F9-92F7DCFA2042}" srcOrd="2" destOrd="0" presId="urn:microsoft.com/office/officeart/2005/8/layout/hierarchy3"/>
    <dgm:cxn modelId="{AF2E19A5-BDC7-45C0-A2A5-6595912BDEA0}" type="presParOf" srcId="{F784BE88-3DB9-4E87-AFCA-2ED0BF00DEA1}" destId="{5535FC3D-36EA-46C2-ABF7-98AA7BA643D3}" srcOrd="3" destOrd="0" presId="urn:microsoft.com/office/officeart/2005/8/layout/hierarchy3"/>
    <dgm:cxn modelId="{09E54689-6B9C-47C7-A971-EC1EA91ECF4E}" type="presParOf" srcId="{F784BE88-3DB9-4E87-AFCA-2ED0BF00DEA1}" destId="{DD2FC30A-3675-45D2-95D3-EBCC5C2FE95A}" srcOrd="4" destOrd="0" presId="urn:microsoft.com/office/officeart/2005/8/layout/hierarchy3"/>
    <dgm:cxn modelId="{091D127C-2158-4A9C-901C-E51345949C14}" type="presParOf" srcId="{F784BE88-3DB9-4E87-AFCA-2ED0BF00DEA1}" destId="{085AE8EF-5C3F-4B83-B88D-E93F9961D08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del control de vapor en plancha y secadora industrial.</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6EA80CB-9962-4F26-A893-5221FA0D9F0B}">
      <dgm:prSet phldrT="[Texto]" custT="1"/>
      <dgm:spPr/>
      <dgm:t>
        <a:bodyPr/>
        <a:lstStyle/>
        <a:p>
          <a:pPr algn="just"/>
          <a:r>
            <a:rPr lang="es-ES" sz="2800" dirty="0" smtClean="0"/>
            <a:t>Control de apertura y cierre de vapor.</a:t>
          </a:r>
          <a:endParaRPr lang="es-ES" sz="2800" dirty="0"/>
        </a:p>
      </dgm:t>
    </dgm:pt>
    <dgm:pt modelId="{C6E72EE2-4BCF-4B5D-98D4-8D5C5D06552B}" type="parTrans" cxnId="{AE77224B-9944-425C-A865-C72BD6FD12E0}">
      <dgm:prSet/>
      <dgm:spPr/>
      <dgm:t>
        <a:bodyPr/>
        <a:lstStyle/>
        <a:p>
          <a:endParaRPr lang="es-EC"/>
        </a:p>
      </dgm:t>
    </dgm:pt>
    <dgm:pt modelId="{0CE32959-2633-48F6-837B-F93D41EAD9AB}" type="sibTrans" cxnId="{AE77224B-9944-425C-A865-C72BD6FD12E0}">
      <dgm:prSet/>
      <dgm:spPr/>
      <dgm:t>
        <a:bodyPr/>
        <a:lstStyle/>
        <a:p>
          <a:endParaRPr lang="es-EC"/>
        </a:p>
      </dgm:t>
    </dgm:pt>
    <dgm:pt modelId="{AFD4FE48-877D-407E-9B93-B503E4F3CF46}">
      <dgm:prSet phldrT="[Texto]" custT="1"/>
      <dgm:spPr/>
      <dgm:t>
        <a:bodyPr/>
        <a:lstStyle/>
        <a:p>
          <a:pPr algn="just"/>
          <a:r>
            <a:rPr lang="es-ES" sz="2800" dirty="0" smtClean="0"/>
            <a:t>Diagnóstico</a:t>
          </a:r>
          <a:r>
            <a:rPr lang="es-ES" sz="3200" dirty="0" smtClean="0"/>
            <a:t>. </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55DC512D-CEEE-4F12-B689-5DB1FBC46654}">
      <dgm:prSet phldrT="[Texto]" custT="1"/>
      <dgm:spPr/>
      <dgm:t>
        <a:bodyPr/>
        <a:lstStyle/>
        <a:p>
          <a:pPr algn="just"/>
          <a:r>
            <a:rPr lang="es-ES" sz="2800" dirty="0" smtClean="0"/>
            <a:t>Diagrama de conexiones </a:t>
          </a:r>
          <a:r>
            <a:rPr lang="es-ES" sz="2800" dirty="0" smtClean="0">
              <a:hlinkClick xmlns:r="http://schemas.openxmlformats.org/officeDocument/2006/relationships" r:id="rId1" action="ppaction://hlinkfile"/>
            </a:rPr>
            <a:t>eléctricas</a:t>
          </a:r>
          <a:r>
            <a:rPr lang="es-ES" sz="2800" dirty="0" smtClean="0"/>
            <a:t>.</a:t>
          </a:r>
          <a:endParaRPr lang="es-ES" sz="2800" dirty="0"/>
        </a:p>
      </dgm:t>
    </dgm:pt>
    <dgm:pt modelId="{8720085D-DEBC-44F9-B4B8-EB1540E7D7FD}" type="parTrans" cxnId="{D7FDBBB4-D4C0-4D15-A255-6749F992835C}">
      <dgm:prSet/>
      <dgm:spPr/>
      <dgm:t>
        <a:bodyPr/>
        <a:lstStyle/>
        <a:p>
          <a:endParaRPr lang="es-EC"/>
        </a:p>
      </dgm:t>
    </dgm:pt>
    <dgm:pt modelId="{99A4FD85-8407-4D5F-9056-6B469430F1FA}" type="sibTrans" cxnId="{D7FDBBB4-D4C0-4D15-A255-6749F992835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88162" custLinFactNeighborX="1817" custLinFactNeighborY="-7506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3"/>
      <dgm:spPr/>
      <dgm:t>
        <a:bodyPr/>
        <a:lstStyle/>
        <a:p>
          <a:endParaRPr lang="es-EC"/>
        </a:p>
      </dgm:t>
    </dgm:pt>
    <dgm:pt modelId="{7E54AA3F-63FB-42A4-933F-C0B3E9388991}" type="pres">
      <dgm:prSet presAssocID="{AFD4FE48-877D-407E-9B93-B503E4F3CF46}" presName="childText" presStyleLbl="bgAcc1" presStyleIdx="0" presStyleCnt="3" custScaleX="378503" custScaleY="41926" custLinFactNeighborX="-21737" custLinFactNeighborY="-77870">
        <dgm:presLayoutVars>
          <dgm:bulletEnabled val="1"/>
        </dgm:presLayoutVars>
      </dgm:prSet>
      <dgm:spPr/>
      <dgm:t>
        <a:bodyPr/>
        <a:lstStyle/>
        <a:p>
          <a:endParaRPr lang="es-EC"/>
        </a:p>
      </dgm:t>
    </dgm:pt>
    <dgm:pt modelId="{A82D336A-BF38-4A48-B1F9-92F7DCFA2042}" type="pres">
      <dgm:prSet presAssocID="{C6E72EE2-4BCF-4B5D-98D4-8D5C5D06552B}" presName="Name13" presStyleLbl="parChTrans1D2" presStyleIdx="1" presStyleCnt="3"/>
      <dgm:spPr/>
      <dgm:t>
        <a:bodyPr/>
        <a:lstStyle/>
        <a:p>
          <a:endParaRPr lang="es-EC"/>
        </a:p>
      </dgm:t>
    </dgm:pt>
    <dgm:pt modelId="{5535FC3D-36EA-46C2-ABF7-98AA7BA643D3}" type="pres">
      <dgm:prSet presAssocID="{66EA80CB-9962-4F26-A893-5221FA0D9F0B}" presName="childText" presStyleLbl="bgAcc1" presStyleIdx="1" presStyleCnt="3" custScaleX="383101" custScaleY="35296" custLinFactNeighborX="-26048" custLinFactNeighborY="13843">
        <dgm:presLayoutVars>
          <dgm:bulletEnabled val="1"/>
        </dgm:presLayoutVars>
      </dgm:prSet>
      <dgm:spPr/>
      <dgm:t>
        <a:bodyPr/>
        <a:lstStyle/>
        <a:p>
          <a:endParaRPr lang="es-EC"/>
        </a:p>
      </dgm:t>
    </dgm:pt>
    <dgm:pt modelId="{DD2FC30A-3675-45D2-95D3-EBCC5C2FE95A}" type="pres">
      <dgm:prSet presAssocID="{8720085D-DEBC-44F9-B4B8-EB1540E7D7FD}" presName="Name13" presStyleLbl="parChTrans1D2" presStyleIdx="2" presStyleCnt="3"/>
      <dgm:spPr/>
      <dgm:t>
        <a:bodyPr/>
        <a:lstStyle/>
        <a:p>
          <a:endParaRPr lang="es-EC"/>
        </a:p>
      </dgm:t>
    </dgm:pt>
    <dgm:pt modelId="{085AE8EF-5C3F-4B83-B88D-E93F9961D082}" type="pres">
      <dgm:prSet presAssocID="{55DC512D-CEEE-4F12-B689-5DB1FBC46654}" presName="childText" presStyleLbl="bgAcc1" presStyleIdx="2" presStyleCnt="3" custScaleX="311161" custScaleY="44018" custLinFactNeighborX="-26048" custLinFactNeighborY="63905">
        <dgm:presLayoutVars>
          <dgm:bulletEnabled val="1"/>
        </dgm:presLayoutVars>
      </dgm:prSet>
      <dgm:spPr/>
      <dgm:t>
        <a:bodyPr/>
        <a:lstStyle/>
        <a:p>
          <a:endParaRPr lang="es-EC"/>
        </a:p>
      </dgm:t>
    </dgm:pt>
  </dgm:ptLst>
  <dgm:cxnLst>
    <dgm:cxn modelId="{D7FDBBB4-D4C0-4D15-A255-6749F992835C}" srcId="{CB9964DC-5E01-4879-9733-CDEE2AB1D1F7}" destId="{55DC512D-CEEE-4F12-B689-5DB1FBC46654}" srcOrd="2" destOrd="0" parTransId="{8720085D-DEBC-44F9-B4B8-EB1540E7D7FD}" sibTransId="{99A4FD85-8407-4D5F-9056-6B469430F1FA}"/>
    <dgm:cxn modelId="{0DA1ADEF-EFE0-4E4E-9503-06069C46701A}" type="presOf" srcId="{D40B19E4-CB00-46D4-809B-3DC351ADF4BD}" destId="{DEE04D44-4BAC-49E4-B96A-56F333F0BB45}" srcOrd="0" destOrd="0" presId="urn:microsoft.com/office/officeart/2005/8/layout/hierarchy3"/>
    <dgm:cxn modelId="{63D8573E-8E30-44A0-AD3E-EDB663972A97}" type="presOf" srcId="{AFD4FE48-877D-407E-9B93-B503E4F3CF46}" destId="{7E54AA3F-63FB-42A4-933F-C0B3E9388991}" srcOrd="0" destOrd="0" presId="urn:microsoft.com/office/officeart/2005/8/layout/hierarchy3"/>
    <dgm:cxn modelId="{03C7D55B-2A4A-4565-81E1-5F322C8FAFFB}" srcId="{CB9964DC-5E01-4879-9733-CDEE2AB1D1F7}" destId="{AFD4FE48-877D-407E-9B93-B503E4F3CF46}" srcOrd="0" destOrd="0" parTransId="{D40B19E4-CB00-46D4-809B-3DC351ADF4BD}" sibTransId="{F93ADFDD-1376-4615-B7B5-EA938E10A33A}"/>
    <dgm:cxn modelId="{2B260E62-6D36-424E-A025-3E2A1F40AF99}"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8919FB93-9A13-4444-896C-B43CCA5025D8}" type="presOf" srcId="{7061F2FC-F2AB-4DE3-98B0-886576B4E2C6}" destId="{D433476B-D68D-4328-ADAC-B2895D3D50CF}" srcOrd="0" destOrd="0" presId="urn:microsoft.com/office/officeart/2005/8/layout/hierarchy3"/>
    <dgm:cxn modelId="{82E283D1-74D6-4E6D-8A45-57F779C1085B}" type="presOf" srcId="{55DC512D-CEEE-4F12-B689-5DB1FBC46654}" destId="{085AE8EF-5C3F-4B83-B88D-E93F9961D082}" srcOrd="0" destOrd="0" presId="urn:microsoft.com/office/officeart/2005/8/layout/hierarchy3"/>
    <dgm:cxn modelId="{F83462CA-4892-4D0D-8E91-EC3387DDAFA1}" type="presOf" srcId="{C6E72EE2-4BCF-4B5D-98D4-8D5C5D06552B}" destId="{A82D336A-BF38-4A48-B1F9-92F7DCFA2042}" srcOrd="0" destOrd="0" presId="urn:microsoft.com/office/officeart/2005/8/layout/hierarchy3"/>
    <dgm:cxn modelId="{AE77224B-9944-425C-A865-C72BD6FD12E0}" srcId="{CB9964DC-5E01-4879-9733-CDEE2AB1D1F7}" destId="{66EA80CB-9962-4F26-A893-5221FA0D9F0B}" srcOrd="1" destOrd="0" parTransId="{C6E72EE2-4BCF-4B5D-98D4-8D5C5D06552B}" sibTransId="{0CE32959-2633-48F6-837B-F93D41EAD9AB}"/>
    <dgm:cxn modelId="{E5A3CB22-15C7-41A1-9F3C-153622F6037D}" type="presOf" srcId="{66EA80CB-9962-4F26-A893-5221FA0D9F0B}" destId="{5535FC3D-36EA-46C2-ABF7-98AA7BA643D3}" srcOrd="0" destOrd="0" presId="urn:microsoft.com/office/officeart/2005/8/layout/hierarchy3"/>
    <dgm:cxn modelId="{3E05445D-84EC-4F71-B83A-F9681BB5FD98}" type="presOf" srcId="{8720085D-DEBC-44F9-B4B8-EB1540E7D7FD}" destId="{DD2FC30A-3675-45D2-95D3-EBCC5C2FE95A}" srcOrd="0" destOrd="0" presId="urn:microsoft.com/office/officeart/2005/8/layout/hierarchy3"/>
    <dgm:cxn modelId="{1D3AF58F-571C-4FA7-825F-8AC335537945}" type="presOf" srcId="{CB9964DC-5E01-4879-9733-CDEE2AB1D1F7}" destId="{ECB1CA3E-26B8-4A39-AEF8-6F06E506D3C7}" srcOrd="0" destOrd="0" presId="urn:microsoft.com/office/officeart/2005/8/layout/hierarchy3"/>
    <dgm:cxn modelId="{D033466D-13E9-4485-93DA-18BD3509E3EA}" type="presParOf" srcId="{D433476B-D68D-4328-ADAC-B2895D3D50CF}" destId="{1E58A3BC-F1F7-40EE-89AA-32E802ED4BF7}" srcOrd="0" destOrd="0" presId="urn:microsoft.com/office/officeart/2005/8/layout/hierarchy3"/>
    <dgm:cxn modelId="{C1DFE409-0431-46C3-92D0-2613651FD09A}" type="presParOf" srcId="{1E58A3BC-F1F7-40EE-89AA-32E802ED4BF7}" destId="{D21DF85A-45CA-4CE0-B0ED-CF4615475EE0}" srcOrd="0" destOrd="0" presId="urn:microsoft.com/office/officeart/2005/8/layout/hierarchy3"/>
    <dgm:cxn modelId="{689DD340-4D94-49E5-9F5A-C56E6E1DD3DA}" type="presParOf" srcId="{D21DF85A-45CA-4CE0-B0ED-CF4615475EE0}" destId="{ECB1CA3E-26B8-4A39-AEF8-6F06E506D3C7}" srcOrd="0" destOrd="0" presId="urn:microsoft.com/office/officeart/2005/8/layout/hierarchy3"/>
    <dgm:cxn modelId="{6CAB8E83-E09A-4610-AA75-0E1762079AC6}" type="presParOf" srcId="{D21DF85A-45CA-4CE0-B0ED-CF4615475EE0}" destId="{C7DDC059-89DD-4F99-A10D-9C975D60C8D8}" srcOrd="1" destOrd="0" presId="urn:microsoft.com/office/officeart/2005/8/layout/hierarchy3"/>
    <dgm:cxn modelId="{AAF6EC86-12C0-4BB4-8923-88D9504E2E17}" type="presParOf" srcId="{1E58A3BC-F1F7-40EE-89AA-32E802ED4BF7}" destId="{F784BE88-3DB9-4E87-AFCA-2ED0BF00DEA1}" srcOrd="1" destOrd="0" presId="urn:microsoft.com/office/officeart/2005/8/layout/hierarchy3"/>
    <dgm:cxn modelId="{4EFAB6CF-0830-4D02-B46F-C3A36F9BEEAC}" type="presParOf" srcId="{F784BE88-3DB9-4E87-AFCA-2ED0BF00DEA1}" destId="{DEE04D44-4BAC-49E4-B96A-56F333F0BB45}" srcOrd="0" destOrd="0" presId="urn:microsoft.com/office/officeart/2005/8/layout/hierarchy3"/>
    <dgm:cxn modelId="{52E0EADD-EE60-4134-B61C-9252F9C523F2}" type="presParOf" srcId="{F784BE88-3DB9-4E87-AFCA-2ED0BF00DEA1}" destId="{7E54AA3F-63FB-42A4-933F-C0B3E9388991}" srcOrd="1" destOrd="0" presId="urn:microsoft.com/office/officeart/2005/8/layout/hierarchy3"/>
    <dgm:cxn modelId="{444B1E2E-4BD2-4C9B-B1D9-C3131E509AFF}" type="presParOf" srcId="{F784BE88-3DB9-4E87-AFCA-2ED0BF00DEA1}" destId="{A82D336A-BF38-4A48-B1F9-92F7DCFA2042}" srcOrd="2" destOrd="0" presId="urn:microsoft.com/office/officeart/2005/8/layout/hierarchy3"/>
    <dgm:cxn modelId="{17657684-B88C-4567-91D3-648B724CFB70}" type="presParOf" srcId="{F784BE88-3DB9-4E87-AFCA-2ED0BF00DEA1}" destId="{5535FC3D-36EA-46C2-ABF7-98AA7BA643D3}" srcOrd="3" destOrd="0" presId="urn:microsoft.com/office/officeart/2005/8/layout/hierarchy3"/>
    <dgm:cxn modelId="{14F0F8FB-CC9C-4E33-9B1E-B1CFF7A75B3B}" type="presParOf" srcId="{F784BE88-3DB9-4E87-AFCA-2ED0BF00DEA1}" destId="{DD2FC30A-3675-45D2-95D3-EBCC5C2FE95A}" srcOrd="4" destOrd="0" presId="urn:microsoft.com/office/officeart/2005/8/layout/hierarchy3"/>
    <dgm:cxn modelId="{65937402-62E7-45CC-B10A-E6A488070CD7}" type="presParOf" srcId="{F784BE88-3DB9-4E87-AFCA-2ED0BF00DEA1}" destId="{085AE8EF-5C3F-4B83-B88D-E93F9961D08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pPr algn="ctr"/>
          <a:r>
            <a:rPr lang="es-ES" b="1" dirty="0" smtClean="0"/>
            <a:t>Definición del problema.</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S" dirty="0" smtClean="0"/>
            <a:t>No existe equilibrio entre generación de vapor y consumo de vapor.</a:t>
          </a:r>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69A41C52-5FB4-425D-A36E-C4F69FD76286}">
      <dgm:prSet phldrT="[Texto]"/>
      <dgm:spPr/>
      <dgm:t>
        <a:bodyPr/>
        <a:lstStyle/>
        <a:p>
          <a:pPr algn="just"/>
          <a:r>
            <a:rPr lang="es-ES" dirty="0" smtClean="0"/>
            <a:t>Actuadores inhabilitados.</a:t>
          </a:r>
        </a:p>
        <a:p>
          <a:pPr algn="just"/>
          <a:r>
            <a:rPr lang="es-ES" dirty="0" smtClean="0"/>
            <a:t> Controladores inadecuados.</a:t>
          </a:r>
        </a:p>
        <a:p>
          <a:pPr algn="just"/>
          <a:r>
            <a:rPr lang="es-ES" dirty="0" smtClean="0"/>
            <a:t>Deterioro en conexiones en las tuberías de vapor. </a:t>
          </a:r>
        </a:p>
      </dgm:t>
    </dgm:pt>
    <dgm:pt modelId="{71463337-52F0-4144-9C95-D70080C79DC4}" type="parTrans" cxnId="{788B8149-9A94-4B76-B744-C3FBA2380665}">
      <dgm:prSet/>
      <dgm:spPr/>
      <dgm:t>
        <a:bodyPr/>
        <a:lstStyle/>
        <a:p>
          <a:endParaRPr lang="es-EC"/>
        </a:p>
      </dgm:t>
    </dgm:pt>
    <dgm:pt modelId="{F3F38450-6DF1-4260-82B6-7AC6246F2A65}" type="sibTrans" cxnId="{788B8149-9A94-4B76-B744-C3FBA2380665}">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612257" custLinFactY="-100000" custLinFactNeighborX="6158" custLinFactNeighborY="-16892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A0025939-C6BF-46CF-BFAE-FD32A670F404}" type="pres">
      <dgm:prSet presAssocID="{A6156355-030D-4438-82CC-B90409B88C85}" presName="Name13" presStyleLbl="parChTrans1D2" presStyleIdx="0" presStyleCnt="2"/>
      <dgm:spPr/>
      <dgm:t>
        <a:bodyPr/>
        <a:lstStyle/>
        <a:p>
          <a:endParaRPr lang="en-US"/>
        </a:p>
      </dgm:t>
    </dgm:pt>
    <dgm:pt modelId="{09EF8C28-79EC-4B13-86CD-E2487DBA52DD}" type="pres">
      <dgm:prSet presAssocID="{ECDC48E8-9947-4839-A485-A749BB8E4D81}" presName="childText" presStyleLbl="bgAcc1" presStyleIdx="0" presStyleCnt="2" custScaleX="728675" custScaleY="116970" custLinFactY="-63352" custLinFactNeighborX="-48748" custLinFactNeighborY="-100000">
        <dgm:presLayoutVars>
          <dgm:bulletEnabled val="1"/>
        </dgm:presLayoutVars>
      </dgm:prSet>
      <dgm:spPr/>
      <dgm:t>
        <a:bodyPr/>
        <a:lstStyle/>
        <a:p>
          <a:endParaRPr lang="es-EC"/>
        </a:p>
      </dgm:t>
    </dgm:pt>
    <dgm:pt modelId="{C49E1DF8-F52A-4B34-8437-CDEE6AD2AE47}" type="pres">
      <dgm:prSet presAssocID="{71463337-52F0-4144-9C95-D70080C79DC4}" presName="Name13" presStyleLbl="parChTrans1D2" presStyleIdx="1" presStyleCnt="2"/>
      <dgm:spPr/>
      <dgm:t>
        <a:bodyPr/>
        <a:lstStyle/>
        <a:p>
          <a:endParaRPr lang="es-EC"/>
        </a:p>
      </dgm:t>
    </dgm:pt>
    <dgm:pt modelId="{D71B9918-013E-432A-82FF-1CBA84668A90}" type="pres">
      <dgm:prSet presAssocID="{69A41C52-5FB4-425D-A36E-C4F69FD76286}" presName="childText" presStyleLbl="bgAcc1" presStyleIdx="1" presStyleCnt="2" custScaleX="734357" custScaleY="225215" custLinFactY="-50170" custLinFactNeighborX="-56828" custLinFactNeighborY="-100000">
        <dgm:presLayoutVars>
          <dgm:bulletEnabled val="1"/>
        </dgm:presLayoutVars>
      </dgm:prSet>
      <dgm:spPr/>
      <dgm:t>
        <a:bodyPr/>
        <a:lstStyle/>
        <a:p>
          <a:endParaRPr lang="es-EC"/>
        </a:p>
      </dgm:t>
    </dgm:pt>
  </dgm:ptLst>
  <dgm:cxnLst>
    <dgm:cxn modelId="{8AC7BE5F-E6A4-4767-88CB-C902ED261262}" type="presOf" srcId="{71463337-52F0-4144-9C95-D70080C79DC4}" destId="{C49E1DF8-F52A-4B34-8437-CDEE6AD2AE47}"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788B8149-9A94-4B76-B744-C3FBA2380665}" srcId="{CB9964DC-5E01-4879-9733-CDEE2AB1D1F7}" destId="{69A41C52-5FB4-425D-A36E-C4F69FD76286}" srcOrd="1" destOrd="0" parTransId="{71463337-52F0-4144-9C95-D70080C79DC4}" sibTransId="{F3F38450-6DF1-4260-82B6-7AC6246F2A65}"/>
    <dgm:cxn modelId="{11B07AA6-7504-43AF-8109-A3837F63DF9E}" type="presOf" srcId="{69A41C52-5FB4-425D-A36E-C4F69FD76286}" destId="{D71B9918-013E-432A-82FF-1CBA84668A90}"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C1D16CC-A2EA-4E28-9DCA-A538E81684A0}" type="presOf" srcId="{A6156355-030D-4438-82CC-B90409B88C85}" destId="{A0025939-C6BF-46CF-BFAE-FD32A670F404}"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 modelId="{2DD2C333-A8AE-4770-9FCD-FFAA552C88D8}" type="presParOf" srcId="{F784BE88-3DB9-4E87-AFCA-2ED0BF00DEA1}" destId="{C49E1DF8-F52A-4B34-8437-CDEE6AD2AE47}" srcOrd="2" destOrd="0" presId="urn:microsoft.com/office/officeart/2005/8/layout/hierarchy3"/>
    <dgm:cxn modelId="{B86F4CBF-8FD2-4885-97F8-1552396474E6}" type="presParOf" srcId="{F784BE88-3DB9-4E87-AFCA-2ED0BF00DEA1}" destId="{D71B9918-013E-432A-82FF-1CBA84668A9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del control de activación de caldera.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6EA80CB-9962-4F26-A893-5221FA0D9F0B}">
      <dgm:prSet phldrT="[Texto]" custT="1"/>
      <dgm:spPr/>
      <dgm:t>
        <a:bodyPr/>
        <a:lstStyle/>
        <a:p>
          <a:pPr algn="just"/>
          <a:r>
            <a:rPr lang="es-ES" sz="2800" dirty="0" smtClean="0"/>
            <a:t>Monitoreo.</a:t>
          </a:r>
          <a:endParaRPr lang="es-ES" sz="2800" dirty="0"/>
        </a:p>
      </dgm:t>
    </dgm:pt>
    <dgm:pt modelId="{C6E72EE2-4BCF-4B5D-98D4-8D5C5D06552B}" type="parTrans" cxnId="{AE77224B-9944-425C-A865-C72BD6FD12E0}">
      <dgm:prSet/>
      <dgm:spPr/>
      <dgm:t>
        <a:bodyPr/>
        <a:lstStyle/>
        <a:p>
          <a:endParaRPr lang="es-EC"/>
        </a:p>
      </dgm:t>
    </dgm:pt>
    <dgm:pt modelId="{0CE32959-2633-48F6-837B-F93D41EAD9AB}" type="sibTrans" cxnId="{AE77224B-9944-425C-A865-C72BD6FD12E0}">
      <dgm:prSet/>
      <dgm:spPr/>
      <dgm:t>
        <a:bodyPr/>
        <a:lstStyle/>
        <a:p>
          <a:endParaRPr lang="es-EC"/>
        </a:p>
      </dgm:t>
    </dgm:pt>
    <dgm:pt modelId="{AFD4FE48-877D-407E-9B93-B503E4F3CF46}">
      <dgm:prSet phldrT="[Texto]" custT="1"/>
      <dgm:spPr/>
      <dgm:t>
        <a:bodyPr/>
        <a:lstStyle/>
        <a:p>
          <a:pPr algn="just"/>
          <a:r>
            <a:rPr lang="es-ES" sz="2800" dirty="0" smtClean="0"/>
            <a:t>Diagnóstico</a:t>
          </a:r>
          <a:r>
            <a:rPr lang="es-ES" sz="3200" dirty="0" smtClean="0"/>
            <a:t>. </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55DC512D-CEEE-4F12-B689-5DB1FBC46654}">
      <dgm:prSet phldrT="[Texto]" custT="1"/>
      <dgm:spPr/>
      <dgm:t>
        <a:bodyPr/>
        <a:lstStyle/>
        <a:p>
          <a:pPr algn="just"/>
          <a:r>
            <a:rPr lang="es-ES" sz="2800" dirty="0" smtClean="0"/>
            <a:t>Diagrama de conexiones </a:t>
          </a:r>
          <a:r>
            <a:rPr lang="es-ES" sz="2800" dirty="0" smtClean="0">
              <a:hlinkClick xmlns:r="http://schemas.openxmlformats.org/officeDocument/2006/relationships" r:id="rId1" action="ppaction://hlinkfile"/>
            </a:rPr>
            <a:t>eléctricas</a:t>
          </a:r>
          <a:r>
            <a:rPr lang="es-ES" sz="2800" dirty="0" smtClean="0"/>
            <a:t>.</a:t>
          </a:r>
          <a:endParaRPr lang="es-ES" sz="2800" dirty="0"/>
        </a:p>
      </dgm:t>
    </dgm:pt>
    <dgm:pt modelId="{8720085D-DEBC-44F9-B4B8-EB1540E7D7FD}" type="parTrans" cxnId="{D7FDBBB4-D4C0-4D15-A255-6749F992835C}">
      <dgm:prSet/>
      <dgm:spPr/>
      <dgm:t>
        <a:bodyPr/>
        <a:lstStyle/>
        <a:p>
          <a:endParaRPr lang="es-EC"/>
        </a:p>
      </dgm:t>
    </dgm:pt>
    <dgm:pt modelId="{99A4FD85-8407-4D5F-9056-6B469430F1FA}" type="sibTrans" cxnId="{D7FDBBB4-D4C0-4D15-A255-6749F992835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6617" custLinFactNeighborY="-9943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3"/>
      <dgm:spPr/>
      <dgm:t>
        <a:bodyPr/>
        <a:lstStyle/>
        <a:p>
          <a:endParaRPr lang="es-EC"/>
        </a:p>
      </dgm:t>
    </dgm:pt>
    <dgm:pt modelId="{7E54AA3F-63FB-42A4-933F-C0B3E9388991}" type="pres">
      <dgm:prSet presAssocID="{AFD4FE48-877D-407E-9B93-B503E4F3CF46}" presName="childText" presStyleLbl="bgAcc1" presStyleIdx="0" presStyleCnt="3" custScaleX="172042" custScaleY="41926" custLinFactY="-5584" custLinFactNeighborX="-34957" custLinFactNeighborY="-100000">
        <dgm:presLayoutVars>
          <dgm:bulletEnabled val="1"/>
        </dgm:presLayoutVars>
      </dgm:prSet>
      <dgm:spPr/>
      <dgm:t>
        <a:bodyPr/>
        <a:lstStyle/>
        <a:p>
          <a:endParaRPr lang="es-EC"/>
        </a:p>
      </dgm:t>
    </dgm:pt>
    <dgm:pt modelId="{A82D336A-BF38-4A48-B1F9-92F7DCFA2042}" type="pres">
      <dgm:prSet presAssocID="{C6E72EE2-4BCF-4B5D-98D4-8D5C5D06552B}" presName="Name13" presStyleLbl="parChTrans1D2" presStyleIdx="1" presStyleCnt="3"/>
      <dgm:spPr/>
      <dgm:t>
        <a:bodyPr/>
        <a:lstStyle/>
        <a:p>
          <a:endParaRPr lang="es-EC"/>
        </a:p>
      </dgm:t>
    </dgm:pt>
    <dgm:pt modelId="{5535FC3D-36EA-46C2-ABF7-98AA7BA643D3}" type="pres">
      <dgm:prSet presAssocID="{66EA80CB-9962-4F26-A893-5221FA0D9F0B}" presName="childText" presStyleLbl="bgAcc1" presStyleIdx="1" presStyleCnt="3" custScaleX="173537" custScaleY="35296" custLinFactNeighborX="-34957" custLinFactNeighborY="-19709">
        <dgm:presLayoutVars>
          <dgm:bulletEnabled val="1"/>
        </dgm:presLayoutVars>
      </dgm:prSet>
      <dgm:spPr/>
      <dgm:t>
        <a:bodyPr/>
        <a:lstStyle/>
        <a:p>
          <a:endParaRPr lang="es-EC"/>
        </a:p>
      </dgm:t>
    </dgm:pt>
    <dgm:pt modelId="{DD2FC30A-3675-45D2-95D3-EBCC5C2FE95A}" type="pres">
      <dgm:prSet presAssocID="{8720085D-DEBC-44F9-B4B8-EB1540E7D7FD}" presName="Name13" presStyleLbl="parChTrans1D2" presStyleIdx="2" presStyleCnt="3"/>
      <dgm:spPr/>
      <dgm:t>
        <a:bodyPr/>
        <a:lstStyle/>
        <a:p>
          <a:endParaRPr lang="es-EC"/>
        </a:p>
      </dgm:t>
    </dgm:pt>
    <dgm:pt modelId="{085AE8EF-5C3F-4B83-B88D-E93F9961D082}" type="pres">
      <dgm:prSet presAssocID="{55DC512D-CEEE-4F12-B689-5DB1FBC46654}" presName="childText" presStyleLbl="bgAcc1" presStyleIdx="2" presStyleCnt="3" custScaleX="311161" custScaleY="44018" custLinFactNeighborX="-34957" custLinFactNeighborY="88882">
        <dgm:presLayoutVars>
          <dgm:bulletEnabled val="1"/>
        </dgm:presLayoutVars>
      </dgm:prSet>
      <dgm:spPr/>
      <dgm:t>
        <a:bodyPr/>
        <a:lstStyle/>
        <a:p>
          <a:endParaRPr lang="es-EC"/>
        </a:p>
      </dgm:t>
    </dgm:pt>
  </dgm:ptLst>
  <dgm:cxnLst>
    <dgm:cxn modelId="{D7FDBBB4-D4C0-4D15-A255-6749F992835C}" srcId="{CB9964DC-5E01-4879-9733-CDEE2AB1D1F7}" destId="{55DC512D-CEEE-4F12-B689-5DB1FBC46654}" srcOrd="2" destOrd="0" parTransId="{8720085D-DEBC-44F9-B4B8-EB1540E7D7FD}" sibTransId="{99A4FD85-8407-4D5F-9056-6B469430F1FA}"/>
    <dgm:cxn modelId="{03C7D55B-2A4A-4565-81E1-5F322C8FAFFB}" srcId="{CB9964DC-5E01-4879-9733-CDEE2AB1D1F7}" destId="{AFD4FE48-877D-407E-9B93-B503E4F3CF46}" srcOrd="0" destOrd="0" parTransId="{D40B19E4-CB00-46D4-809B-3DC351ADF4BD}" sibTransId="{F93ADFDD-1376-4615-B7B5-EA938E10A33A}"/>
    <dgm:cxn modelId="{1BDF212A-74D5-4C03-8AFB-23E228F29B31}" type="presOf" srcId="{8720085D-DEBC-44F9-B4B8-EB1540E7D7FD}" destId="{DD2FC30A-3675-45D2-95D3-EBCC5C2FE95A}" srcOrd="0" destOrd="0" presId="urn:microsoft.com/office/officeart/2005/8/layout/hierarchy3"/>
    <dgm:cxn modelId="{D2CFBBF4-DD8C-4D9C-A6A7-CC5EAE146600}" type="presOf" srcId="{CB9964DC-5E01-4879-9733-CDEE2AB1D1F7}" destId="{ECB1CA3E-26B8-4A39-AEF8-6F06E506D3C7}" srcOrd="0" destOrd="0" presId="urn:microsoft.com/office/officeart/2005/8/layout/hierarchy3"/>
    <dgm:cxn modelId="{BFA05A85-535A-4D8F-9CBD-DC06C919070C}" type="presOf" srcId="{66EA80CB-9962-4F26-A893-5221FA0D9F0B}" destId="{5535FC3D-36EA-46C2-ABF7-98AA7BA643D3}" srcOrd="0" destOrd="0" presId="urn:microsoft.com/office/officeart/2005/8/layout/hierarchy3"/>
    <dgm:cxn modelId="{EFFDDCEA-70CD-4955-ABB2-DF1430A87756}" type="presOf" srcId="{D40B19E4-CB00-46D4-809B-3DC351ADF4BD}" destId="{DEE04D44-4BAC-49E4-B96A-56F333F0BB45}" srcOrd="0" destOrd="0" presId="urn:microsoft.com/office/officeart/2005/8/layout/hierarchy3"/>
    <dgm:cxn modelId="{C256372E-5C54-4D23-A1A8-27203CA03B89}" type="presOf" srcId="{55DC512D-CEEE-4F12-B689-5DB1FBC46654}" destId="{085AE8EF-5C3F-4B83-B88D-E93F9961D082}"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824656C-F174-476E-BDEB-515DF95C7F4C}" type="presOf" srcId="{C6E72EE2-4BCF-4B5D-98D4-8D5C5D06552B}" destId="{A82D336A-BF38-4A48-B1F9-92F7DCFA2042}" srcOrd="0" destOrd="0" presId="urn:microsoft.com/office/officeart/2005/8/layout/hierarchy3"/>
    <dgm:cxn modelId="{AE77224B-9944-425C-A865-C72BD6FD12E0}" srcId="{CB9964DC-5E01-4879-9733-CDEE2AB1D1F7}" destId="{66EA80CB-9962-4F26-A893-5221FA0D9F0B}" srcOrd="1" destOrd="0" parTransId="{C6E72EE2-4BCF-4B5D-98D4-8D5C5D06552B}" sibTransId="{0CE32959-2633-48F6-837B-F93D41EAD9AB}"/>
    <dgm:cxn modelId="{2C8C1124-C7ED-47E9-BCE4-4D6802429880}" type="presOf" srcId="{7061F2FC-F2AB-4DE3-98B0-886576B4E2C6}" destId="{D433476B-D68D-4328-ADAC-B2895D3D50CF}" srcOrd="0" destOrd="0" presId="urn:microsoft.com/office/officeart/2005/8/layout/hierarchy3"/>
    <dgm:cxn modelId="{14F49275-865A-4101-AF2A-C8620838A58A}" type="presOf" srcId="{AFD4FE48-877D-407E-9B93-B503E4F3CF46}" destId="{7E54AA3F-63FB-42A4-933F-C0B3E9388991}" srcOrd="0" destOrd="0" presId="urn:microsoft.com/office/officeart/2005/8/layout/hierarchy3"/>
    <dgm:cxn modelId="{EF7E2615-39D5-433D-9B90-8A2455590B9A}" type="presOf" srcId="{CB9964DC-5E01-4879-9733-CDEE2AB1D1F7}" destId="{C7DDC059-89DD-4F99-A10D-9C975D60C8D8}" srcOrd="1" destOrd="0" presId="urn:microsoft.com/office/officeart/2005/8/layout/hierarchy3"/>
    <dgm:cxn modelId="{8D57044D-E09D-415E-9831-3B19D33AE83B}" type="presParOf" srcId="{D433476B-D68D-4328-ADAC-B2895D3D50CF}" destId="{1E58A3BC-F1F7-40EE-89AA-32E802ED4BF7}" srcOrd="0" destOrd="0" presId="urn:microsoft.com/office/officeart/2005/8/layout/hierarchy3"/>
    <dgm:cxn modelId="{55208521-EFCA-4676-8579-A60D707DDFF7}" type="presParOf" srcId="{1E58A3BC-F1F7-40EE-89AA-32E802ED4BF7}" destId="{D21DF85A-45CA-4CE0-B0ED-CF4615475EE0}" srcOrd="0" destOrd="0" presId="urn:microsoft.com/office/officeart/2005/8/layout/hierarchy3"/>
    <dgm:cxn modelId="{8C16A7D6-DF4C-4FE7-A5D5-71A9EDB28287}" type="presParOf" srcId="{D21DF85A-45CA-4CE0-B0ED-CF4615475EE0}" destId="{ECB1CA3E-26B8-4A39-AEF8-6F06E506D3C7}" srcOrd="0" destOrd="0" presId="urn:microsoft.com/office/officeart/2005/8/layout/hierarchy3"/>
    <dgm:cxn modelId="{00DCA791-2171-4522-96FA-C4D6BFD0CF62}" type="presParOf" srcId="{D21DF85A-45CA-4CE0-B0ED-CF4615475EE0}" destId="{C7DDC059-89DD-4F99-A10D-9C975D60C8D8}" srcOrd="1" destOrd="0" presId="urn:microsoft.com/office/officeart/2005/8/layout/hierarchy3"/>
    <dgm:cxn modelId="{89B03D65-00AC-465C-B904-04E38AD8CD79}" type="presParOf" srcId="{1E58A3BC-F1F7-40EE-89AA-32E802ED4BF7}" destId="{F784BE88-3DB9-4E87-AFCA-2ED0BF00DEA1}" srcOrd="1" destOrd="0" presId="urn:microsoft.com/office/officeart/2005/8/layout/hierarchy3"/>
    <dgm:cxn modelId="{6DE11988-6D22-412D-B729-6C5E1779F7EB}" type="presParOf" srcId="{F784BE88-3DB9-4E87-AFCA-2ED0BF00DEA1}" destId="{DEE04D44-4BAC-49E4-B96A-56F333F0BB45}" srcOrd="0" destOrd="0" presId="urn:microsoft.com/office/officeart/2005/8/layout/hierarchy3"/>
    <dgm:cxn modelId="{9BD93985-C3A6-4B2E-9130-25C1518119E4}" type="presParOf" srcId="{F784BE88-3DB9-4E87-AFCA-2ED0BF00DEA1}" destId="{7E54AA3F-63FB-42A4-933F-C0B3E9388991}" srcOrd="1" destOrd="0" presId="urn:microsoft.com/office/officeart/2005/8/layout/hierarchy3"/>
    <dgm:cxn modelId="{0CC795F7-7878-4E4B-BFEC-50AA478FC140}" type="presParOf" srcId="{F784BE88-3DB9-4E87-AFCA-2ED0BF00DEA1}" destId="{A82D336A-BF38-4A48-B1F9-92F7DCFA2042}" srcOrd="2" destOrd="0" presId="urn:microsoft.com/office/officeart/2005/8/layout/hierarchy3"/>
    <dgm:cxn modelId="{45EEF47D-910A-4060-AC83-41CF65B0B233}" type="presParOf" srcId="{F784BE88-3DB9-4E87-AFCA-2ED0BF00DEA1}" destId="{5535FC3D-36EA-46C2-ABF7-98AA7BA643D3}" srcOrd="3" destOrd="0" presId="urn:microsoft.com/office/officeart/2005/8/layout/hierarchy3"/>
    <dgm:cxn modelId="{0DEED504-96F4-436D-90F0-1CCA77FA84AC}" type="presParOf" srcId="{F784BE88-3DB9-4E87-AFCA-2ED0BF00DEA1}" destId="{DD2FC30A-3675-45D2-95D3-EBCC5C2FE95A}" srcOrd="4" destOrd="0" presId="urn:microsoft.com/office/officeart/2005/8/layout/hierarchy3"/>
    <dgm:cxn modelId="{C92477C4-C168-4F60-8C12-F8E236E1FEB6}" type="presParOf" srcId="{F784BE88-3DB9-4E87-AFCA-2ED0BF00DEA1}" destId="{085AE8EF-5C3F-4B83-B88D-E93F9961D082}"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de tablero de control.</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6EA80CB-9962-4F26-A893-5221FA0D9F0B}">
      <dgm:prSet phldrT="[Texto]" custT="1"/>
      <dgm:spPr/>
      <dgm:t>
        <a:bodyPr/>
        <a:lstStyle/>
        <a:p>
          <a:pPr algn="just"/>
          <a:r>
            <a:rPr lang="es-EC" sz="2800" dirty="0" smtClean="0"/>
            <a:t>Índice de protección (IP)</a:t>
          </a:r>
          <a:r>
            <a:rPr lang="es-ES" sz="2800" dirty="0" smtClean="0"/>
            <a:t>.</a:t>
          </a:r>
          <a:endParaRPr lang="es-ES" sz="2800" dirty="0"/>
        </a:p>
      </dgm:t>
    </dgm:pt>
    <dgm:pt modelId="{C6E72EE2-4BCF-4B5D-98D4-8D5C5D06552B}" type="parTrans" cxnId="{AE77224B-9944-425C-A865-C72BD6FD12E0}">
      <dgm:prSet/>
      <dgm:spPr/>
      <dgm:t>
        <a:bodyPr/>
        <a:lstStyle/>
        <a:p>
          <a:endParaRPr lang="es-EC"/>
        </a:p>
      </dgm:t>
    </dgm:pt>
    <dgm:pt modelId="{0CE32959-2633-48F6-837B-F93D41EAD9AB}" type="sibTrans" cxnId="{AE77224B-9944-425C-A865-C72BD6FD12E0}">
      <dgm:prSet/>
      <dgm:spPr/>
      <dgm:t>
        <a:bodyPr/>
        <a:lstStyle/>
        <a:p>
          <a:endParaRPr lang="es-EC"/>
        </a:p>
      </dgm:t>
    </dgm:pt>
    <dgm:pt modelId="{AFD4FE48-877D-407E-9B93-B503E4F3CF46}">
      <dgm:prSet phldrT="[Texto]" custT="1"/>
      <dgm:spPr/>
      <dgm:t>
        <a:bodyPr/>
        <a:lstStyle/>
        <a:p>
          <a:pPr algn="just"/>
          <a:r>
            <a:rPr lang="es-EC" sz="2800" b="0" dirty="0" smtClean="0"/>
            <a:t>Norma IEC 60439-1</a:t>
          </a:r>
          <a:r>
            <a:rPr lang="es-ES" sz="3200" dirty="0" smtClean="0"/>
            <a:t>. </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55DC512D-CEEE-4F12-B689-5DB1FBC46654}">
      <dgm:prSet phldrT="[Texto]" custT="1"/>
      <dgm:spPr/>
      <dgm:t>
        <a:bodyPr/>
        <a:lstStyle/>
        <a:p>
          <a:pPr algn="just"/>
          <a:r>
            <a:rPr lang="es-ES" sz="2800" dirty="0" smtClean="0"/>
            <a:t>Distribución de elementos internos y </a:t>
          </a:r>
          <a:r>
            <a:rPr lang="es-ES" sz="2800" dirty="0" smtClean="0">
              <a:hlinkClick xmlns:r="http://schemas.openxmlformats.org/officeDocument/2006/relationships" r:id="rId1" action="ppaction://hlinkfile"/>
            </a:rPr>
            <a:t>externos</a:t>
          </a:r>
          <a:r>
            <a:rPr lang="es-ES" sz="2800" dirty="0" smtClean="0"/>
            <a:t>.</a:t>
          </a:r>
          <a:endParaRPr lang="es-ES" sz="2800" dirty="0"/>
        </a:p>
      </dgm:t>
    </dgm:pt>
    <dgm:pt modelId="{99A4FD85-8407-4D5F-9056-6B469430F1FA}" type="sibTrans" cxnId="{D7FDBBB4-D4C0-4D15-A255-6749F992835C}">
      <dgm:prSet/>
      <dgm:spPr/>
      <dgm:t>
        <a:bodyPr/>
        <a:lstStyle/>
        <a:p>
          <a:endParaRPr lang="es-EC"/>
        </a:p>
      </dgm:t>
    </dgm:pt>
    <dgm:pt modelId="{8720085D-DEBC-44F9-B4B8-EB1540E7D7FD}" type="parTrans" cxnId="{D7FDBBB4-D4C0-4D15-A255-6749F992835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3"/>
      <dgm:spPr/>
      <dgm:t>
        <a:bodyPr/>
        <a:lstStyle/>
        <a:p>
          <a:endParaRPr lang="es-EC"/>
        </a:p>
      </dgm:t>
    </dgm:pt>
    <dgm:pt modelId="{7E54AA3F-63FB-42A4-933F-C0B3E9388991}" type="pres">
      <dgm:prSet presAssocID="{AFD4FE48-877D-407E-9B93-B503E4F3CF46}" presName="childText" presStyleLbl="bgAcc1" presStyleIdx="0" presStyleCnt="3" custScaleX="199685" custScaleY="41926" custLinFactNeighborX="-34957" custLinFactNeighborY="-85434">
        <dgm:presLayoutVars>
          <dgm:bulletEnabled val="1"/>
        </dgm:presLayoutVars>
      </dgm:prSet>
      <dgm:spPr/>
      <dgm:t>
        <a:bodyPr/>
        <a:lstStyle/>
        <a:p>
          <a:endParaRPr lang="es-EC"/>
        </a:p>
      </dgm:t>
    </dgm:pt>
    <dgm:pt modelId="{A82D336A-BF38-4A48-B1F9-92F7DCFA2042}" type="pres">
      <dgm:prSet presAssocID="{C6E72EE2-4BCF-4B5D-98D4-8D5C5D06552B}" presName="Name13" presStyleLbl="parChTrans1D2" presStyleIdx="1" presStyleCnt="3"/>
      <dgm:spPr/>
      <dgm:t>
        <a:bodyPr/>
        <a:lstStyle/>
        <a:p>
          <a:endParaRPr lang="es-EC"/>
        </a:p>
      </dgm:t>
    </dgm:pt>
    <dgm:pt modelId="{5535FC3D-36EA-46C2-ABF7-98AA7BA643D3}" type="pres">
      <dgm:prSet presAssocID="{66EA80CB-9962-4F26-A893-5221FA0D9F0B}" presName="childText" presStyleLbl="bgAcc1" presStyleIdx="1" presStyleCnt="3" custScaleX="232650" custScaleY="57714" custLinFactNeighborX="-32834" custLinFactNeighborY="7366">
        <dgm:presLayoutVars>
          <dgm:bulletEnabled val="1"/>
        </dgm:presLayoutVars>
      </dgm:prSet>
      <dgm:spPr/>
      <dgm:t>
        <a:bodyPr/>
        <a:lstStyle/>
        <a:p>
          <a:endParaRPr lang="es-EC"/>
        </a:p>
      </dgm:t>
    </dgm:pt>
    <dgm:pt modelId="{DD2FC30A-3675-45D2-95D3-EBCC5C2FE95A}" type="pres">
      <dgm:prSet presAssocID="{8720085D-DEBC-44F9-B4B8-EB1540E7D7FD}" presName="Name13" presStyleLbl="parChTrans1D2" presStyleIdx="2" presStyleCnt="3"/>
      <dgm:spPr/>
      <dgm:t>
        <a:bodyPr/>
        <a:lstStyle/>
        <a:p>
          <a:endParaRPr lang="es-EC"/>
        </a:p>
      </dgm:t>
    </dgm:pt>
    <dgm:pt modelId="{085AE8EF-5C3F-4B83-B88D-E93F9961D082}" type="pres">
      <dgm:prSet presAssocID="{55DC512D-CEEE-4F12-B689-5DB1FBC46654}" presName="childText" presStyleLbl="bgAcc1" presStyleIdx="2" presStyleCnt="3" custScaleX="334764" custScaleY="65117" custLinFactNeighborX="-34766" custLinFactNeighborY="57210">
        <dgm:presLayoutVars>
          <dgm:bulletEnabled val="1"/>
        </dgm:presLayoutVars>
      </dgm:prSet>
      <dgm:spPr/>
      <dgm:t>
        <a:bodyPr/>
        <a:lstStyle/>
        <a:p>
          <a:endParaRPr lang="es-EC"/>
        </a:p>
      </dgm:t>
    </dgm:pt>
  </dgm:ptLst>
  <dgm:cxnLst>
    <dgm:cxn modelId="{D7FDBBB4-D4C0-4D15-A255-6749F992835C}" srcId="{CB9964DC-5E01-4879-9733-CDEE2AB1D1F7}" destId="{55DC512D-CEEE-4F12-B689-5DB1FBC46654}" srcOrd="2" destOrd="0" parTransId="{8720085D-DEBC-44F9-B4B8-EB1540E7D7FD}" sibTransId="{99A4FD85-8407-4D5F-9056-6B469430F1FA}"/>
    <dgm:cxn modelId="{78E4B6C6-5B8E-47B5-9140-C22AACF57870}" type="presOf" srcId="{66EA80CB-9962-4F26-A893-5221FA0D9F0B}" destId="{5535FC3D-36EA-46C2-ABF7-98AA7BA643D3}" srcOrd="0" destOrd="0" presId="urn:microsoft.com/office/officeart/2005/8/layout/hierarchy3"/>
    <dgm:cxn modelId="{03C7D55B-2A4A-4565-81E1-5F322C8FAFFB}" srcId="{CB9964DC-5E01-4879-9733-CDEE2AB1D1F7}" destId="{AFD4FE48-877D-407E-9B93-B503E4F3CF46}" srcOrd="0" destOrd="0" parTransId="{D40B19E4-CB00-46D4-809B-3DC351ADF4BD}" sibTransId="{F93ADFDD-1376-4615-B7B5-EA938E10A33A}"/>
    <dgm:cxn modelId="{815A9F34-C1FA-41A2-9AFF-EE8B9921ABE3}" type="presOf" srcId="{CB9964DC-5E01-4879-9733-CDEE2AB1D1F7}" destId="{C7DDC059-89DD-4F99-A10D-9C975D60C8D8}" srcOrd="1" destOrd="0" presId="urn:microsoft.com/office/officeart/2005/8/layout/hierarchy3"/>
    <dgm:cxn modelId="{4721A709-19A9-42C0-9A56-D9F8DCAF9ECB}" type="presOf" srcId="{55DC512D-CEEE-4F12-B689-5DB1FBC46654}" destId="{085AE8EF-5C3F-4B83-B88D-E93F9961D082}"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720757D-E2AA-4DAB-82F2-88D5A8ABAF9C}" type="presOf" srcId="{C6E72EE2-4BCF-4B5D-98D4-8D5C5D06552B}" destId="{A82D336A-BF38-4A48-B1F9-92F7DCFA2042}" srcOrd="0" destOrd="0" presId="urn:microsoft.com/office/officeart/2005/8/layout/hierarchy3"/>
    <dgm:cxn modelId="{6B6F458D-FF1F-4434-962D-B78A7FE26CF8}" type="presOf" srcId="{7061F2FC-F2AB-4DE3-98B0-886576B4E2C6}" destId="{D433476B-D68D-4328-ADAC-B2895D3D50CF}" srcOrd="0" destOrd="0" presId="urn:microsoft.com/office/officeart/2005/8/layout/hierarchy3"/>
    <dgm:cxn modelId="{56E2C5F2-5E05-4933-BFBF-A9077EE93977}" type="presOf" srcId="{D40B19E4-CB00-46D4-809B-3DC351ADF4BD}" destId="{DEE04D44-4BAC-49E4-B96A-56F333F0BB45}" srcOrd="0" destOrd="0" presId="urn:microsoft.com/office/officeart/2005/8/layout/hierarchy3"/>
    <dgm:cxn modelId="{A349D3FC-3419-4837-8ED9-000DA32AE445}" type="presOf" srcId="{8720085D-DEBC-44F9-B4B8-EB1540E7D7FD}" destId="{DD2FC30A-3675-45D2-95D3-EBCC5C2FE95A}" srcOrd="0" destOrd="0" presId="urn:microsoft.com/office/officeart/2005/8/layout/hierarchy3"/>
    <dgm:cxn modelId="{7AD9C387-3334-4F02-84A8-674AD57284B1}" type="presOf" srcId="{AFD4FE48-877D-407E-9B93-B503E4F3CF46}" destId="{7E54AA3F-63FB-42A4-933F-C0B3E9388991}" srcOrd="0" destOrd="0" presId="urn:microsoft.com/office/officeart/2005/8/layout/hierarchy3"/>
    <dgm:cxn modelId="{AE77224B-9944-425C-A865-C72BD6FD12E0}" srcId="{CB9964DC-5E01-4879-9733-CDEE2AB1D1F7}" destId="{66EA80CB-9962-4F26-A893-5221FA0D9F0B}" srcOrd="1" destOrd="0" parTransId="{C6E72EE2-4BCF-4B5D-98D4-8D5C5D06552B}" sibTransId="{0CE32959-2633-48F6-837B-F93D41EAD9AB}"/>
    <dgm:cxn modelId="{7694D2CF-210B-48D7-BC9B-6A49F925B73D}" type="presOf" srcId="{CB9964DC-5E01-4879-9733-CDEE2AB1D1F7}" destId="{ECB1CA3E-26B8-4A39-AEF8-6F06E506D3C7}" srcOrd="0" destOrd="0" presId="urn:microsoft.com/office/officeart/2005/8/layout/hierarchy3"/>
    <dgm:cxn modelId="{2C5A4C3D-051E-41DD-8EB2-692BC949E7F8}" type="presParOf" srcId="{D433476B-D68D-4328-ADAC-B2895D3D50CF}" destId="{1E58A3BC-F1F7-40EE-89AA-32E802ED4BF7}" srcOrd="0" destOrd="0" presId="urn:microsoft.com/office/officeart/2005/8/layout/hierarchy3"/>
    <dgm:cxn modelId="{94D0D94F-D308-4B84-8EEA-0ED91224BF95}" type="presParOf" srcId="{1E58A3BC-F1F7-40EE-89AA-32E802ED4BF7}" destId="{D21DF85A-45CA-4CE0-B0ED-CF4615475EE0}" srcOrd="0" destOrd="0" presId="urn:microsoft.com/office/officeart/2005/8/layout/hierarchy3"/>
    <dgm:cxn modelId="{103680BD-41DE-4F6E-92D8-7AB77C1890F4}" type="presParOf" srcId="{D21DF85A-45CA-4CE0-B0ED-CF4615475EE0}" destId="{ECB1CA3E-26B8-4A39-AEF8-6F06E506D3C7}" srcOrd="0" destOrd="0" presId="urn:microsoft.com/office/officeart/2005/8/layout/hierarchy3"/>
    <dgm:cxn modelId="{6F7A943C-4A38-4749-AA5E-072471093723}" type="presParOf" srcId="{D21DF85A-45CA-4CE0-B0ED-CF4615475EE0}" destId="{C7DDC059-89DD-4F99-A10D-9C975D60C8D8}" srcOrd="1" destOrd="0" presId="urn:microsoft.com/office/officeart/2005/8/layout/hierarchy3"/>
    <dgm:cxn modelId="{9BACBE55-56D0-41E8-B5FC-E59D6658FE81}" type="presParOf" srcId="{1E58A3BC-F1F7-40EE-89AA-32E802ED4BF7}" destId="{F784BE88-3DB9-4E87-AFCA-2ED0BF00DEA1}" srcOrd="1" destOrd="0" presId="urn:microsoft.com/office/officeart/2005/8/layout/hierarchy3"/>
    <dgm:cxn modelId="{11B78B4A-05CA-4AEE-B099-2E9E25A05E7C}" type="presParOf" srcId="{F784BE88-3DB9-4E87-AFCA-2ED0BF00DEA1}" destId="{DEE04D44-4BAC-49E4-B96A-56F333F0BB45}" srcOrd="0" destOrd="0" presId="urn:microsoft.com/office/officeart/2005/8/layout/hierarchy3"/>
    <dgm:cxn modelId="{909762B1-9427-4734-99DC-74781D93526D}" type="presParOf" srcId="{F784BE88-3DB9-4E87-AFCA-2ED0BF00DEA1}" destId="{7E54AA3F-63FB-42A4-933F-C0B3E9388991}" srcOrd="1" destOrd="0" presId="urn:microsoft.com/office/officeart/2005/8/layout/hierarchy3"/>
    <dgm:cxn modelId="{697116BC-F173-41C8-AF11-EC38785FEDBF}" type="presParOf" srcId="{F784BE88-3DB9-4E87-AFCA-2ED0BF00DEA1}" destId="{A82D336A-BF38-4A48-B1F9-92F7DCFA2042}" srcOrd="2" destOrd="0" presId="urn:microsoft.com/office/officeart/2005/8/layout/hierarchy3"/>
    <dgm:cxn modelId="{6EA98E65-0464-4AF6-A210-911967D436E6}" type="presParOf" srcId="{F784BE88-3DB9-4E87-AFCA-2ED0BF00DEA1}" destId="{5535FC3D-36EA-46C2-ABF7-98AA7BA643D3}" srcOrd="3" destOrd="0" presId="urn:microsoft.com/office/officeart/2005/8/layout/hierarchy3"/>
    <dgm:cxn modelId="{01F923F6-F038-4CAC-8A81-69B27FCF5739}" type="presParOf" srcId="{F784BE88-3DB9-4E87-AFCA-2ED0BF00DEA1}" destId="{DD2FC30A-3675-45D2-95D3-EBCC5C2FE95A}" srcOrd="4" destOrd="0" presId="urn:microsoft.com/office/officeart/2005/8/layout/hierarchy3"/>
    <dgm:cxn modelId="{9F1F9C9C-43D4-4CAD-8114-491CF7274633}" type="presParOf" srcId="{F784BE88-3DB9-4E87-AFCA-2ED0BF00DEA1}" destId="{085AE8EF-5C3F-4B83-B88D-E93F9961D08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mecánico.</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6EA80CB-9962-4F26-A893-5221FA0D9F0B}">
      <dgm:prSet phldrT="[Texto]" custT="1"/>
      <dgm:spPr/>
      <dgm:t>
        <a:bodyPr/>
        <a:lstStyle/>
        <a:p>
          <a:pPr algn="just"/>
          <a:r>
            <a:rPr lang="es-EC" sz="2800" dirty="0" smtClean="0"/>
            <a:t>Sistema bypass</a:t>
          </a:r>
          <a:r>
            <a:rPr lang="es-ES" sz="2800" dirty="0" smtClean="0"/>
            <a:t>.</a:t>
          </a:r>
          <a:endParaRPr lang="es-ES" sz="2800" dirty="0"/>
        </a:p>
      </dgm:t>
    </dgm:pt>
    <dgm:pt modelId="{C6E72EE2-4BCF-4B5D-98D4-8D5C5D06552B}" type="parTrans" cxnId="{AE77224B-9944-425C-A865-C72BD6FD12E0}">
      <dgm:prSet/>
      <dgm:spPr/>
      <dgm:t>
        <a:bodyPr/>
        <a:lstStyle/>
        <a:p>
          <a:endParaRPr lang="es-EC"/>
        </a:p>
      </dgm:t>
    </dgm:pt>
    <dgm:pt modelId="{0CE32959-2633-48F6-837B-F93D41EAD9AB}" type="sibTrans" cxnId="{AE77224B-9944-425C-A865-C72BD6FD12E0}">
      <dgm:prSet/>
      <dgm:spPr/>
      <dgm:t>
        <a:bodyPr/>
        <a:lstStyle/>
        <a:p>
          <a:endParaRPr lang="es-EC"/>
        </a:p>
      </dgm:t>
    </dgm:pt>
    <dgm:pt modelId="{AFD4FE48-877D-407E-9B93-B503E4F3CF46}">
      <dgm:prSet phldrT="[Texto]" custT="1"/>
      <dgm:spPr/>
      <dgm:t>
        <a:bodyPr/>
        <a:lstStyle/>
        <a:p>
          <a:pPr algn="just"/>
          <a:r>
            <a:rPr lang="es-EC" sz="2800" b="0" dirty="0" smtClean="0"/>
            <a:t>Selección de Tubería</a:t>
          </a:r>
          <a:r>
            <a:rPr lang="es-ES" sz="3200" dirty="0" smtClean="0"/>
            <a:t>. </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55DC512D-CEEE-4F12-B689-5DB1FBC46654}">
      <dgm:prSet phldrT="[Texto]" custT="1"/>
      <dgm:spPr/>
      <dgm:t>
        <a:bodyPr/>
        <a:lstStyle/>
        <a:p>
          <a:pPr algn="just"/>
          <a:r>
            <a:rPr lang="es-ES" sz="2800" dirty="0" smtClean="0"/>
            <a:t>Estructura Mecánica</a:t>
          </a:r>
          <a:endParaRPr lang="es-ES" sz="2800" dirty="0"/>
        </a:p>
      </dgm:t>
    </dgm:pt>
    <dgm:pt modelId="{99A4FD85-8407-4D5F-9056-6B469430F1FA}" type="sibTrans" cxnId="{D7FDBBB4-D4C0-4D15-A255-6749F992835C}">
      <dgm:prSet/>
      <dgm:spPr/>
      <dgm:t>
        <a:bodyPr/>
        <a:lstStyle/>
        <a:p>
          <a:endParaRPr lang="es-EC"/>
        </a:p>
      </dgm:t>
    </dgm:pt>
    <dgm:pt modelId="{8720085D-DEBC-44F9-B4B8-EB1540E7D7FD}" type="parTrans" cxnId="{D7FDBBB4-D4C0-4D15-A255-6749F992835C}">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3"/>
      <dgm:spPr/>
      <dgm:t>
        <a:bodyPr/>
        <a:lstStyle/>
        <a:p>
          <a:endParaRPr lang="es-EC"/>
        </a:p>
      </dgm:t>
    </dgm:pt>
    <dgm:pt modelId="{7E54AA3F-63FB-42A4-933F-C0B3E9388991}" type="pres">
      <dgm:prSet presAssocID="{AFD4FE48-877D-407E-9B93-B503E4F3CF46}" presName="childText" presStyleLbl="bgAcc1" presStyleIdx="0" presStyleCnt="3" custScaleX="199685" custScaleY="41926" custLinFactNeighborX="-34957" custLinFactNeighborY="-85434">
        <dgm:presLayoutVars>
          <dgm:bulletEnabled val="1"/>
        </dgm:presLayoutVars>
      </dgm:prSet>
      <dgm:spPr/>
      <dgm:t>
        <a:bodyPr/>
        <a:lstStyle/>
        <a:p>
          <a:endParaRPr lang="es-EC"/>
        </a:p>
      </dgm:t>
    </dgm:pt>
    <dgm:pt modelId="{A82D336A-BF38-4A48-B1F9-92F7DCFA2042}" type="pres">
      <dgm:prSet presAssocID="{C6E72EE2-4BCF-4B5D-98D4-8D5C5D06552B}" presName="Name13" presStyleLbl="parChTrans1D2" presStyleIdx="1" presStyleCnt="3"/>
      <dgm:spPr/>
      <dgm:t>
        <a:bodyPr/>
        <a:lstStyle/>
        <a:p>
          <a:endParaRPr lang="es-EC"/>
        </a:p>
      </dgm:t>
    </dgm:pt>
    <dgm:pt modelId="{5535FC3D-36EA-46C2-ABF7-98AA7BA643D3}" type="pres">
      <dgm:prSet presAssocID="{66EA80CB-9962-4F26-A893-5221FA0D9F0B}" presName="childText" presStyleLbl="bgAcc1" presStyleIdx="1" presStyleCnt="3" custScaleX="232650" custScaleY="57714" custLinFactNeighborX="-33239" custLinFactNeighborY="7236">
        <dgm:presLayoutVars>
          <dgm:bulletEnabled val="1"/>
        </dgm:presLayoutVars>
      </dgm:prSet>
      <dgm:spPr/>
      <dgm:t>
        <a:bodyPr/>
        <a:lstStyle/>
        <a:p>
          <a:endParaRPr lang="es-EC"/>
        </a:p>
      </dgm:t>
    </dgm:pt>
    <dgm:pt modelId="{DD2FC30A-3675-45D2-95D3-EBCC5C2FE95A}" type="pres">
      <dgm:prSet presAssocID="{8720085D-DEBC-44F9-B4B8-EB1540E7D7FD}" presName="Name13" presStyleLbl="parChTrans1D2" presStyleIdx="2" presStyleCnt="3"/>
      <dgm:spPr/>
      <dgm:t>
        <a:bodyPr/>
        <a:lstStyle/>
        <a:p>
          <a:endParaRPr lang="es-EC"/>
        </a:p>
      </dgm:t>
    </dgm:pt>
    <dgm:pt modelId="{085AE8EF-5C3F-4B83-B88D-E93F9961D082}" type="pres">
      <dgm:prSet presAssocID="{55DC512D-CEEE-4F12-B689-5DB1FBC46654}" presName="childText" presStyleLbl="bgAcc1" presStyleIdx="2" presStyleCnt="3" custScaleX="334764" custScaleY="65117" custLinFactNeighborX="-33684" custLinFactNeighborY="47297">
        <dgm:presLayoutVars>
          <dgm:bulletEnabled val="1"/>
        </dgm:presLayoutVars>
      </dgm:prSet>
      <dgm:spPr/>
      <dgm:t>
        <a:bodyPr/>
        <a:lstStyle/>
        <a:p>
          <a:endParaRPr lang="es-EC"/>
        </a:p>
      </dgm:t>
    </dgm:pt>
  </dgm:ptLst>
  <dgm:cxnLst>
    <dgm:cxn modelId="{D7FDBBB4-D4C0-4D15-A255-6749F992835C}" srcId="{CB9964DC-5E01-4879-9733-CDEE2AB1D1F7}" destId="{55DC512D-CEEE-4F12-B689-5DB1FBC46654}" srcOrd="2" destOrd="0" parTransId="{8720085D-DEBC-44F9-B4B8-EB1540E7D7FD}" sibTransId="{99A4FD85-8407-4D5F-9056-6B469430F1FA}"/>
    <dgm:cxn modelId="{03C7D55B-2A4A-4565-81E1-5F322C8FAFFB}" srcId="{CB9964DC-5E01-4879-9733-CDEE2AB1D1F7}" destId="{AFD4FE48-877D-407E-9B93-B503E4F3CF46}" srcOrd="0" destOrd="0" parTransId="{D40B19E4-CB00-46D4-809B-3DC351ADF4BD}" sibTransId="{F93ADFDD-1376-4615-B7B5-EA938E10A33A}"/>
    <dgm:cxn modelId="{CCCE9E38-7115-4A2E-B64D-FB63022548D4}" type="presOf" srcId="{C6E72EE2-4BCF-4B5D-98D4-8D5C5D06552B}" destId="{A82D336A-BF38-4A48-B1F9-92F7DCFA2042}" srcOrd="0" destOrd="0" presId="urn:microsoft.com/office/officeart/2005/8/layout/hierarchy3"/>
    <dgm:cxn modelId="{AF9057C4-E30F-438C-8571-E5A9E4AED060}" type="presOf" srcId="{55DC512D-CEEE-4F12-B689-5DB1FBC46654}" destId="{085AE8EF-5C3F-4B83-B88D-E93F9961D082}"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7EADE9C8-F481-49F6-A312-991E2CBBD4C4}" type="presOf" srcId="{D40B19E4-CB00-46D4-809B-3DC351ADF4BD}" destId="{DEE04D44-4BAC-49E4-B96A-56F333F0BB45}" srcOrd="0" destOrd="0" presId="urn:microsoft.com/office/officeart/2005/8/layout/hierarchy3"/>
    <dgm:cxn modelId="{A35A75D2-FA44-4383-B6D2-FC8F4A24852A}" type="presOf" srcId="{7061F2FC-F2AB-4DE3-98B0-886576B4E2C6}" destId="{D433476B-D68D-4328-ADAC-B2895D3D50CF}" srcOrd="0" destOrd="0" presId="urn:microsoft.com/office/officeart/2005/8/layout/hierarchy3"/>
    <dgm:cxn modelId="{AFA1CC24-CE5B-41BA-A4E2-C9DE7AD3DFB8}" type="presOf" srcId="{8720085D-DEBC-44F9-B4B8-EB1540E7D7FD}" destId="{DD2FC30A-3675-45D2-95D3-EBCC5C2FE95A}" srcOrd="0" destOrd="0" presId="urn:microsoft.com/office/officeart/2005/8/layout/hierarchy3"/>
    <dgm:cxn modelId="{2FF48D3E-8C98-462B-A1EB-885393F0C6E0}" type="presOf" srcId="{CB9964DC-5E01-4879-9733-CDEE2AB1D1F7}" destId="{ECB1CA3E-26B8-4A39-AEF8-6F06E506D3C7}" srcOrd="0" destOrd="0" presId="urn:microsoft.com/office/officeart/2005/8/layout/hierarchy3"/>
    <dgm:cxn modelId="{16177EF3-ABBF-484C-976B-C55F425E48EE}" type="presOf" srcId="{CB9964DC-5E01-4879-9733-CDEE2AB1D1F7}" destId="{C7DDC059-89DD-4F99-A10D-9C975D60C8D8}" srcOrd="1" destOrd="0" presId="urn:microsoft.com/office/officeart/2005/8/layout/hierarchy3"/>
    <dgm:cxn modelId="{AE77224B-9944-425C-A865-C72BD6FD12E0}" srcId="{CB9964DC-5E01-4879-9733-CDEE2AB1D1F7}" destId="{66EA80CB-9962-4F26-A893-5221FA0D9F0B}" srcOrd="1" destOrd="0" parTransId="{C6E72EE2-4BCF-4B5D-98D4-8D5C5D06552B}" sibTransId="{0CE32959-2633-48F6-837B-F93D41EAD9AB}"/>
    <dgm:cxn modelId="{9927B4B0-9B20-452F-91B2-790B887FA450}" type="presOf" srcId="{66EA80CB-9962-4F26-A893-5221FA0D9F0B}" destId="{5535FC3D-36EA-46C2-ABF7-98AA7BA643D3}" srcOrd="0" destOrd="0" presId="urn:microsoft.com/office/officeart/2005/8/layout/hierarchy3"/>
    <dgm:cxn modelId="{FC833C68-9220-479C-9FF4-4F9CAFC692AF}" type="presOf" srcId="{AFD4FE48-877D-407E-9B93-B503E4F3CF46}" destId="{7E54AA3F-63FB-42A4-933F-C0B3E9388991}" srcOrd="0" destOrd="0" presId="urn:microsoft.com/office/officeart/2005/8/layout/hierarchy3"/>
    <dgm:cxn modelId="{7D124A11-21DF-4FDE-9A8A-73F0965100A2}" type="presParOf" srcId="{D433476B-D68D-4328-ADAC-B2895D3D50CF}" destId="{1E58A3BC-F1F7-40EE-89AA-32E802ED4BF7}" srcOrd="0" destOrd="0" presId="urn:microsoft.com/office/officeart/2005/8/layout/hierarchy3"/>
    <dgm:cxn modelId="{891D6534-BC3C-43F0-BA54-581870FDF196}" type="presParOf" srcId="{1E58A3BC-F1F7-40EE-89AA-32E802ED4BF7}" destId="{D21DF85A-45CA-4CE0-B0ED-CF4615475EE0}" srcOrd="0" destOrd="0" presId="urn:microsoft.com/office/officeart/2005/8/layout/hierarchy3"/>
    <dgm:cxn modelId="{09D7623C-F862-433C-AD75-B8CC41FEC3E4}" type="presParOf" srcId="{D21DF85A-45CA-4CE0-B0ED-CF4615475EE0}" destId="{ECB1CA3E-26B8-4A39-AEF8-6F06E506D3C7}" srcOrd="0" destOrd="0" presId="urn:microsoft.com/office/officeart/2005/8/layout/hierarchy3"/>
    <dgm:cxn modelId="{86B71BCE-99C5-43CF-9533-9099D16DC85F}" type="presParOf" srcId="{D21DF85A-45CA-4CE0-B0ED-CF4615475EE0}" destId="{C7DDC059-89DD-4F99-A10D-9C975D60C8D8}" srcOrd="1" destOrd="0" presId="urn:microsoft.com/office/officeart/2005/8/layout/hierarchy3"/>
    <dgm:cxn modelId="{FB0979F6-3ACF-43F5-9A9D-C2ADD9101D8C}" type="presParOf" srcId="{1E58A3BC-F1F7-40EE-89AA-32E802ED4BF7}" destId="{F784BE88-3DB9-4E87-AFCA-2ED0BF00DEA1}" srcOrd="1" destOrd="0" presId="urn:microsoft.com/office/officeart/2005/8/layout/hierarchy3"/>
    <dgm:cxn modelId="{FEF868B3-47D9-400C-BE72-DA39E2F8C5C5}" type="presParOf" srcId="{F784BE88-3DB9-4E87-AFCA-2ED0BF00DEA1}" destId="{DEE04D44-4BAC-49E4-B96A-56F333F0BB45}" srcOrd="0" destOrd="0" presId="urn:microsoft.com/office/officeart/2005/8/layout/hierarchy3"/>
    <dgm:cxn modelId="{5A2D65B8-25A5-44D4-821C-0DB46F0321A9}" type="presParOf" srcId="{F784BE88-3DB9-4E87-AFCA-2ED0BF00DEA1}" destId="{7E54AA3F-63FB-42A4-933F-C0B3E9388991}" srcOrd="1" destOrd="0" presId="urn:microsoft.com/office/officeart/2005/8/layout/hierarchy3"/>
    <dgm:cxn modelId="{79B802B9-FC18-496C-B1EF-24B094649E8B}" type="presParOf" srcId="{F784BE88-3DB9-4E87-AFCA-2ED0BF00DEA1}" destId="{A82D336A-BF38-4A48-B1F9-92F7DCFA2042}" srcOrd="2" destOrd="0" presId="urn:microsoft.com/office/officeart/2005/8/layout/hierarchy3"/>
    <dgm:cxn modelId="{822C352C-42E6-4B8B-81A1-2898ED6C10D7}" type="presParOf" srcId="{F784BE88-3DB9-4E87-AFCA-2ED0BF00DEA1}" destId="{5535FC3D-36EA-46C2-ABF7-98AA7BA643D3}" srcOrd="3" destOrd="0" presId="urn:microsoft.com/office/officeart/2005/8/layout/hierarchy3"/>
    <dgm:cxn modelId="{818BAFF7-6A7A-4FB3-94DA-5498A3519359}" type="presParOf" srcId="{F784BE88-3DB9-4E87-AFCA-2ED0BF00DEA1}" destId="{DD2FC30A-3675-45D2-95D3-EBCC5C2FE95A}" srcOrd="4" destOrd="0" presId="urn:microsoft.com/office/officeart/2005/8/layout/hierarchy3"/>
    <dgm:cxn modelId="{FE93949E-2C15-408E-A898-7C57A44B84C6}" type="presParOf" srcId="{F784BE88-3DB9-4E87-AFCA-2ED0BF00DEA1}" destId="{085AE8EF-5C3F-4B83-B88D-E93F9961D08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Estructura mecánica.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Y="-97551" custLinFactNeighborX="0"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FFE8574C-7CAC-4525-90B7-681206651D32}" type="presOf" srcId="{CB9964DC-5E01-4879-9733-CDEE2AB1D1F7}" destId="{ECB1CA3E-26B8-4A39-AEF8-6F06E506D3C7}" srcOrd="0" destOrd="0" presId="urn:microsoft.com/office/officeart/2005/8/layout/hierarchy3"/>
    <dgm:cxn modelId="{558C12A4-C134-4B92-AF38-4DE4D63A6601}" type="presOf" srcId="{7061F2FC-F2AB-4DE3-98B0-886576B4E2C6}" destId="{D433476B-D68D-4328-ADAC-B2895D3D50CF}" srcOrd="0" destOrd="0" presId="urn:microsoft.com/office/officeart/2005/8/layout/hierarchy3"/>
    <dgm:cxn modelId="{D27E5B3E-EC79-4FDB-915A-22CBDA30A9DF}" type="presOf" srcId="{CB9964DC-5E01-4879-9733-CDEE2AB1D1F7}" destId="{C7DDC059-89DD-4F99-A10D-9C975D60C8D8}" srcOrd="1" destOrd="0" presId="urn:microsoft.com/office/officeart/2005/8/layout/hierarchy3"/>
    <dgm:cxn modelId="{910AAA85-1BBB-4912-8226-3D22CC295ACE}" type="presParOf" srcId="{D433476B-D68D-4328-ADAC-B2895D3D50CF}" destId="{1E58A3BC-F1F7-40EE-89AA-32E802ED4BF7}" srcOrd="0" destOrd="0" presId="urn:microsoft.com/office/officeart/2005/8/layout/hierarchy3"/>
    <dgm:cxn modelId="{3453FCAD-FBF0-423A-B1B9-8395DC5EC88D}" type="presParOf" srcId="{1E58A3BC-F1F7-40EE-89AA-32E802ED4BF7}" destId="{D21DF85A-45CA-4CE0-B0ED-CF4615475EE0}" srcOrd="0" destOrd="0" presId="urn:microsoft.com/office/officeart/2005/8/layout/hierarchy3"/>
    <dgm:cxn modelId="{D9A3B7CC-2670-41AE-BA7A-2B9A3017257D}" type="presParOf" srcId="{D21DF85A-45CA-4CE0-B0ED-CF4615475EE0}" destId="{ECB1CA3E-26B8-4A39-AEF8-6F06E506D3C7}" srcOrd="0" destOrd="0" presId="urn:microsoft.com/office/officeart/2005/8/layout/hierarchy3"/>
    <dgm:cxn modelId="{8A4C4A89-40FD-4505-B85A-6D51C4B8F081}" type="presParOf" srcId="{D21DF85A-45CA-4CE0-B0ED-CF4615475EE0}" destId="{C7DDC059-89DD-4F99-A10D-9C975D60C8D8}" srcOrd="1" destOrd="0" presId="urn:microsoft.com/office/officeart/2005/8/layout/hierarchy3"/>
    <dgm:cxn modelId="{24C666B6-4EA1-4ECE-ACFF-68FFC228702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interfaz humano máquina.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AFD4FE48-877D-407E-9B93-B503E4F3CF46}">
      <dgm:prSet phldrT="[Texto]" custT="1"/>
      <dgm:spPr/>
      <dgm:t>
        <a:bodyPr/>
        <a:lstStyle/>
        <a:p>
          <a:pPr algn="just"/>
          <a:r>
            <a:rPr lang="es-EC" sz="2800" b="1" i="0" dirty="0" smtClean="0"/>
            <a:t>Arquitectura Del HMI</a:t>
          </a:r>
          <a:r>
            <a:rPr lang="es-ES" sz="3200" dirty="0" smtClean="0"/>
            <a:t>. </a:t>
          </a:r>
          <a:endParaRPr lang="es-ES" sz="320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1"/>
      <dgm:spPr/>
      <dgm:t>
        <a:bodyPr/>
        <a:lstStyle/>
        <a:p>
          <a:endParaRPr lang="es-EC"/>
        </a:p>
      </dgm:t>
    </dgm:pt>
    <dgm:pt modelId="{7E54AA3F-63FB-42A4-933F-C0B3E9388991}" type="pres">
      <dgm:prSet presAssocID="{AFD4FE48-877D-407E-9B93-B503E4F3CF46}" presName="childText" presStyleLbl="bgAcc1" presStyleIdx="0" presStyleCnt="1" custScaleX="199685" custScaleY="41926" custLinFactNeighborX="-34957" custLinFactNeighborY="-15664">
        <dgm:presLayoutVars>
          <dgm:bulletEnabled val="1"/>
        </dgm:presLayoutVars>
      </dgm:prSet>
      <dgm:spPr/>
      <dgm:t>
        <a:bodyPr/>
        <a:lstStyle/>
        <a:p>
          <a:endParaRPr lang="es-EC"/>
        </a:p>
      </dgm:t>
    </dgm:pt>
  </dgm:ptLst>
  <dgm:cxnLst>
    <dgm:cxn modelId="{18373B97-60DE-48F9-80A0-D02CD7519046}" type="presOf" srcId="{D40B19E4-CB00-46D4-809B-3DC351ADF4BD}" destId="{DEE04D44-4BAC-49E4-B96A-56F333F0BB45}" srcOrd="0" destOrd="0" presId="urn:microsoft.com/office/officeart/2005/8/layout/hierarchy3"/>
    <dgm:cxn modelId="{03C7D55B-2A4A-4565-81E1-5F322C8FAFFB}" srcId="{CB9964DC-5E01-4879-9733-CDEE2AB1D1F7}" destId="{AFD4FE48-877D-407E-9B93-B503E4F3CF46}" srcOrd="0" destOrd="0" parTransId="{D40B19E4-CB00-46D4-809B-3DC351ADF4BD}" sibTransId="{F93ADFDD-1376-4615-B7B5-EA938E10A33A}"/>
    <dgm:cxn modelId="{F4DB5F9B-7BB6-4BC0-920A-A63D3A63AC2C}" type="presOf" srcId="{CB9964DC-5E01-4879-9733-CDEE2AB1D1F7}" destId="{ECB1CA3E-26B8-4A39-AEF8-6F06E506D3C7}" srcOrd="0" destOrd="0" presId="urn:microsoft.com/office/officeart/2005/8/layout/hierarchy3"/>
    <dgm:cxn modelId="{1752F1EA-527E-49E5-832F-131186D1A941}"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C3D469B-E9D9-47F2-A649-D740CED26765}" type="presOf" srcId="{CB9964DC-5E01-4879-9733-CDEE2AB1D1F7}" destId="{C7DDC059-89DD-4F99-A10D-9C975D60C8D8}" srcOrd="1" destOrd="0" presId="urn:microsoft.com/office/officeart/2005/8/layout/hierarchy3"/>
    <dgm:cxn modelId="{6463C64E-06FE-4F5A-BEF8-72B667CB28BF}" type="presOf" srcId="{AFD4FE48-877D-407E-9B93-B503E4F3CF46}" destId="{7E54AA3F-63FB-42A4-933F-C0B3E9388991}" srcOrd="0" destOrd="0" presId="urn:microsoft.com/office/officeart/2005/8/layout/hierarchy3"/>
    <dgm:cxn modelId="{C1FAF93D-B500-4D81-B1EB-4EA4CE7992AA}" type="presParOf" srcId="{D433476B-D68D-4328-ADAC-B2895D3D50CF}" destId="{1E58A3BC-F1F7-40EE-89AA-32E802ED4BF7}" srcOrd="0" destOrd="0" presId="urn:microsoft.com/office/officeart/2005/8/layout/hierarchy3"/>
    <dgm:cxn modelId="{DB2F683C-D1CE-4FBD-841A-8B0A18D8C3F3}" type="presParOf" srcId="{1E58A3BC-F1F7-40EE-89AA-32E802ED4BF7}" destId="{D21DF85A-45CA-4CE0-B0ED-CF4615475EE0}" srcOrd="0" destOrd="0" presId="urn:microsoft.com/office/officeart/2005/8/layout/hierarchy3"/>
    <dgm:cxn modelId="{E9EE3EAE-84D4-461B-A988-3F61157ED49C}" type="presParOf" srcId="{D21DF85A-45CA-4CE0-B0ED-CF4615475EE0}" destId="{ECB1CA3E-26B8-4A39-AEF8-6F06E506D3C7}" srcOrd="0" destOrd="0" presId="urn:microsoft.com/office/officeart/2005/8/layout/hierarchy3"/>
    <dgm:cxn modelId="{3605528F-8A8B-4149-9CC1-1DC797A05622}" type="presParOf" srcId="{D21DF85A-45CA-4CE0-B0ED-CF4615475EE0}" destId="{C7DDC059-89DD-4F99-A10D-9C975D60C8D8}" srcOrd="1" destOrd="0" presId="urn:microsoft.com/office/officeart/2005/8/layout/hierarchy3"/>
    <dgm:cxn modelId="{183D92BA-FC6F-44D6-BABF-C9F47EE4FDDF}" type="presParOf" srcId="{1E58A3BC-F1F7-40EE-89AA-32E802ED4BF7}" destId="{F784BE88-3DB9-4E87-AFCA-2ED0BF00DEA1}" srcOrd="1" destOrd="0" presId="urn:microsoft.com/office/officeart/2005/8/layout/hierarchy3"/>
    <dgm:cxn modelId="{1041E603-5A64-404A-8BD3-872BB79588FA}" type="presParOf" srcId="{F784BE88-3DB9-4E87-AFCA-2ED0BF00DEA1}" destId="{DEE04D44-4BAC-49E4-B96A-56F333F0BB45}" srcOrd="0" destOrd="0" presId="urn:microsoft.com/office/officeart/2005/8/layout/hierarchy3"/>
    <dgm:cxn modelId="{108C2DFD-B2C3-4665-9167-A8AC2D6FC3D5}" type="presParOf" srcId="{F784BE88-3DB9-4E87-AFCA-2ED0BF00DEA1}" destId="{7E54AA3F-63FB-42A4-933F-C0B3E938899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Diseño interfaz humano máquina.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AFD4FE48-877D-407E-9B93-B503E4F3CF46}">
      <dgm:prSet phldrT="[Texto]" custT="1"/>
      <dgm:spPr/>
      <dgm:t>
        <a:bodyPr/>
        <a:lstStyle/>
        <a:p>
          <a:pPr algn="just"/>
          <a:r>
            <a:rPr lang="es-EC" sz="2800" b="0" dirty="0" smtClean="0"/>
            <a:t>Estructuras de las pantallas de operación.</a:t>
          </a:r>
          <a:endParaRPr lang="es-ES" sz="3200" b="0" dirty="0"/>
        </a:p>
      </dgm:t>
    </dgm:pt>
    <dgm:pt modelId="{D40B19E4-CB00-46D4-809B-3DC351ADF4BD}" type="parTrans" cxnId="{03C7D55B-2A4A-4565-81E1-5F322C8FAFFB}">
      <dgm:prSet/>
      <dgm:spPr/>
      <dgm:t>
        <a:bodyPr/>
        <a:lstStyle/>
        <a:p>
          <a:endParaRPr lang="es-EC"/>
        </a:p>
      </dgm:t>
    </dgm:pt>
    <dgm:pt modelId="{F93ADFDD-1376-4615-B7B5-EA938E10A33A}" type="sibTrans" cxnId="{03C7D55B-2A4A-4565-81E1-5F322C8FAFFB}">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Y="-68262" custLinFactNeighborX="-85" custLinFactNeighborY="-10000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DEE04D44-4BAC-49E4-B96A-56F333F0BB45}" type="pres">
      <dgm:prSet presAssocID="{D40B19E4-CB00-46D4-809B-3DC351ADF4BD}" presName="Name13" presStyleLbl="parChTrans1D2" presStyleIdx="0" presStyleCnt="1"/>
      <dgm:spPr/>
      <dgm:t>
        <a:bodyPr/>
        <a:lstStyle/>
        <a:p>
          <a:endParaRPr lang="es-EC"/>
        </a:p>
      </dgm:t>
    </dgm:pt>
    <dgm:pt modelId="{7E54AA3F-63FB-42A4-933F-C0B3E9388991}" type="pres">
      <dgm:prSet presAssocID="{AFD4FE48-877D-407E-9B93-B503E4F3CF46}" presName="childText" presStyleLbl="bgAcc1" presStyleIdx="0" presStyleCnt="1" custScaleX="387258" custScaleY="41926" custLinFactNeighborX="-31994" custLinFactNeighborY="-29563">
        <dgm:presLayoutVars>
          <dgm:bulletEnabled val="1"/>
        </dgm:presLayoutVars>
      </dgm:prSet>
      <dgm:spPr/>
      <dgm:t>
        <a:bodyPr/>
        <a:lstStyle/>
        <a:p>
          <a:endParaRPr lang="es-EC"/>
        </a:p>
      </dgm:t>
    </dgm:pt>
  </dgm:ptLst>
  <dgm:cxnLst>
    <dgm:cxn modelId="{03C7D55B-2A4A-4565-81E1-5F322C8FAFFB}" srcId="{CB9964DC-5E01-4879-9733-CDEE2AB1D1F7}" destId="{AFD4FE48-877D-407E-9B93-B503E4F3CF46}" srcOrd="0" destOrd="0" parTransId="{D40B19E4-CB00-46D4-809B-3DC351ADF4BD}" sibTransId="{F93ADFDD-1376-4615-B7B5-EA938E10A33A}"/>
    <dgm:cxn modelId="{E5DF4D7B-2998-4040-B309-23173E1132D4}" srcId="{7061F2FC-F2AB-4DE3-98B0-886576B4E2C6}" destId="{CB9964DC-5E01-4879-9733-CDEE2AB1D1F7}" srcOrd="0" destOrd="0" parTransId="{5760939A-00E0-4E0F-82AC-14F95E0A4A90}" sibTransId="{2BAB4B72-4C27-47D9-A895-24F30C6A71EC}"/>
    <dgm:cxn modelId="{D2BED6F4-E174-4915-923D-A41278EB12AE}" type="presOf" srcId="{D40B19E4-CB00-46D4-809B-3DC351ADF4BD}" destId="{DEE04D44-4BAC-49E4-B96A-56F333F0BB45}" srcOrd="0" destOrd="0" presId="urn:microsoft.com/office/officeart/2005/8/layout/hierarchy3"/>
    <dgm:cxn modelId="{835BB738-4D55-44C9-BD8B-F577B1751DA0}" type="presOf" srcId="{7061F2FC-F2AB-4DE3-98B0-886576B4E2C6}" destId="{D433476B-D68D-4328-ADAC-B2895D3D50CF}" srcOrd="0" destOrd="0" presId="urn:microsoft.com/office/officeart/2005/8/layout/hierarchy3"/>
    <dgm:cxn modelId="{2171F6A0-4DE2-4A81-868A-3DC1256B5B56}" type="presOf" srcId="{CB9964DC-5E01-4879-9733-CDEE2AB1D1F7}" destId="{C7DDC059-89DD-4F99-A10D-9C975D60C8D8}" srcOrd="1" destOrd="0" presId="urn:microsoft.com/office/officeart/2005/8/layout/hierarchy3"/>
    <dgm:cxn modelId="{A091496D-FBDE-40E6-A1F5-21D080D511C0}" type="presOf" srcId="{AFD4FE48-877D-407E-9B93-B503E4F3CF46}" destId="{7E54AA3F-63FB-42A4-933F-C0B3E9388991}" srcOrd="0" destOrd="0" presId="urn:microsoft.com/office/officeart/2005/8/layout/hierarchy3"/>
    <dgm:cxn modelId="{0DF0480B-ECF4-4850-86BC-3A483B5DB051}" type="presOf" srcId="{CB9964DC-5E01-4879-9733-CDEE2AB1D1F7}" destId="{ECB1CA3E-26B8-4A39-AEF8-6F06E506D3C7}" srcOrd="0" destOrd="0" presId="urn:microsoft.com/office/officeart/2005/8/layout/hierarchy3"/>
    <dgm:cxn modelId="{844F2512-8999-41FC-808E-EF017B92D22E}" type="presParOf" srcId="{D433476B-D68D-4328-ADAC-B2895D3D50CF}" destId="{1E58A3BC-F1F7-40EE-89AA-32E802ED4BF7}" srcOrd="0" destOrd="0" presId="urn:microsoft.com/office/officeart/2005/8/layout/hierarchy3"/>
    <dgm:cxn modelId="{CCD116F2-9AD9-4FA0-986A-48CEC36EF75A}" type="presParOf" srcId="{1E58A3BC-F1F7-40EE-89AA-32E802ED4BF7}" destId="{D21DF85A-45CA-4CE0-B0ED-CF4615475EE0}" srcOrd="0" destOrd="0" presId="urn:microsoft.com/office/officeart/2005/8/layout/hierarchy3"/>
    <dgm:cxn modelId="{06397675-1A4A-4DE5-B951-4848E328F7BA}" type="presParOf" srcId="{D21DF85A-45CA-4CE0-B0ED-CF4615475EE0}" destId="{ECB1CA3E-26B8-4A39-AEF8-6F06E506D3C7}" srcOrd="0" destOrd="0" presId="urn:microsoft.com/office/officeart/2005/8/layout/hierarchy3"/>
    <dgm:cxn modelId="{3FE3D621-A278-4916-A1E4-55E56CBDCB3F}" type="presParOf" srcId="{D21DF85A-45CA-4CE0-B0ED-CF4615475EE0}" destId="{C7DDC059-89DD-4F99-A10D-9C975D60C8D8}" srcOrd="1" destOrd="0" presId="urn:microsoft.com/office/officeart/2005/8/layout/hierarchy3"/>
    <dgm:cxn modelId="{C5B998B6-7A35-4C28-AA9C-FB2BE21DD7F4}" type="presParOf" srcId="{1E58A3BC-F1F7-40EE-89AA-32E802ED4BF7}" destId="{F784BE88-3DB9-4E87-AFCA-2ED0BF00DEA1}" srcOrd="1" destOrd="0" presId="urn:microsoft.com/office/officeart/2005/8/layout/hierarchy3"/>
    <dgm:cxn modelId="{A3849CF1-875A-41BA-B06D-C1277FBF582B}" type="presParOf" srcId="{F784BE88-3DB9-4E87-AFCA-2ED0BF00DEA1}" destId="{DEE04D44-4BAC-49E4-B96A-56F333F0BB45}" srcOrd="0" destOrd="0" presId="urn:microsoft.com/office/officeart/2005/8/layout/hierarchy3"/>
    <dgm:cxn modelId="{A10BCE57-AFD6-4287-BE3A-35A186D4E399}" type="presParOf" srcId="{F784BE88-3DB9-4E87-AFCA-2ED0BF00DEA1}" destId="{7E54AA3F-63FB-42A4-933F-C0B3E938899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del tablero de control.</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r>
            <a:rPr lang="es-ES" sz="3200" b="0" dirty="0" smtClean="0"/>
            <a:t>Estructura Metálica </a:t>
          </a:r>
          <a:endParaRPr lang="es-ES" sz="32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307547" custScaleY="56342" custLinFactNeighborX="-5116" custLinFactNeighborY="-11867">
        <dgm:presLayoutVars>
          <dgm:bulletEnabled val="1"/>
        </dgm:presLayoutVars>
      </dgm:prSet>
      <dgm:spPr/>
      <dgm:t>
        <a:bodyPr/>
        <a:lstStyle/>
        <a:p>
          <a:endParaRPr lang="es-EC"/>
        </a:p>
      </dgm:t>
    </dgm:pt>
  </dgm:ptLst>
  <dgm:cxnLst>
    <dgm:cxn modelId="{B51C573E-7C21-4F7E-AC44-39DD463A35C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D1DCF29-1D21-4D5D-BBFC-F1A07457D23B}" type="presOf" srcId="{111AE0E4-D48B-476C-A76B-FD8B3D710A7F}" destId="{40FDBFCD-A0FE-4C0E-84C0-4503AA7CE248}" srcOrd="0" destOrd="0" presId="urn:microsoft.com/office/officeart/2005/8/layout/hierarchy3"/>
    <dgm:cxn modelId="{A9AC84B4-BF30-4CBF-B4B2-8321A63A6196}" type="presOf" srcId="{7061F2FC-F2AB-4DE3-98B0-886576B4E2C6}" destId="{D433476B-D68D-4328-ADAC-B2895D3D50CF}" srcOrd="0" destOrd="0" presId="urn:microsoft.com/office/officeart/2005/8/layout/hierarchy3"/>
    <dgm:cxn modelId="{2E7BA76A-916B-4D31-8D81-65C790F6A880}" type="presOf" srcId="{CB9964DC-5E01-4879-9733-CDEE2AB1D1F7}" destId="{C7DDC059-89DD-4F99-A10D-9C975D60C8D8}" srcOrd="1"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FF5C2C9C-A52C-4567-B6ED-4BEC43AE3F01}" type="presOf" srcId="{4FD019E9-55F8-4887-A34C-2B64CE654F37}" destId="{F8FB49C3-F477-476B-B163-E6B86EB51476}" srcOrd="0" destOrd="0" presId="urn:microsoft.com/office/officeart/2005/8/layout/hierarchy3"/>
    <dgm:cxn modelId="{BA140047-A90D-4B06-9E63-B7BA63C6D76B}" type="presParOf" srcId="{D433476B-D68D-4328-ADAC-B2895D3D50CF}" destId="{1E58A3BC-F1F7-40EE-89AA-32E802ED4BF7}" srcOrd="0" destOrd="0" presId="urn:microsoft.com/office/officeart/2005/8/layout/hierarchy3"/>
    <dgm:cxn modelId="{F07AE669-66C0-4BDB-B570-EE8F8289B471}" type="presParOf" srcId="{1E58A3BC-F1F7-40EE-89AA-32E802ED4BF7}" destId="{D21DF85A-45CA-4CE0-B0ED-CF4615475EE0}" srcOrd="0" destOrd="0" presId="urn:microsoft.com/office/officeart/2005/8/layout/hierarchy3"/>
    <dgm:cxn modelId="{F856AD92-EB1A-4D64-B736-28CA5FD1B490}" type="presParOf" srcId="{D21DF85A-45CA-4CE0-B0ED-CF4615475EE0}" destId="{ECB1CA3E-26B8-4A39-AEF8-6F06E506D3C7}" srcOrd="0" destOrd="0" presId="urn:microsoft.com/office/officeart/2005/8/layout/hierarchy3"/>
    <dgm:cxn modelId="{93DBEC08-5DBA-4727-8A06-25B244099AB6}" type="presParOf" srcId="{D21DF85A-45CA-4CE0-B0ED-CF4615475EE0}" destId="{C7DDC059-89DD-4F99-A10D-9C975D60C8D8}" srcOrd="1" destOrd="0" presId="urn:microsoft.com/office/officeart/2005/8/layout/hierarchy3"/>
    <dgm:cxn modelId="{4B8F4BCC-8F55-4104-94C1-8C12F3A20496}" type="presParOf" srcId="{1E58A3BC-F1F7-40EE-89AA-32E802ED4BF7}" destId="{F784BE88-3DB9-4E87-AFCA-2ED0BF00DEA1}" srcOrd="1" destOrd="0" presId="urn:microsoft.com/office/officeart/2005/8/layout/hierarchy3"/>
    <dgm:cxn modelId="{564E6431-FE68-4E92-A817-E4A0C0A26564}" type="presParOf" srcId="{F784BE88-3DB9-4E87-AFCA-2ED0BF00DEA1}" destId="{F8FB49C3-F477-476B-B163-E6B86EB51476}" srcOrd="0" destOrd="0" presId="urn:microsoft.com/office/officeart/2005/8/layout/hierarchy3"/>
    <dgm:cxn modelId="{11622F47-75A5-4E2E-A0B7-922279DC1F06}"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del tablero de control.</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r>
            <a:rPr lang="es-ES" sz="3200" b="0" dirty="0" smtClean="0"/>
            <a:t>Colocación de rieles y canaletas</a:t>
          </a:r>
          <a:endParaRPr lang="es-ES" sz="32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307547" custScaleY="56342" custLinFactNeighborX="-5116" custLinFactNeighborY="-11867">
        <dgm:presLayoutVars>
          <dgm:bulletEnabled val="1"/>
        </dgm:presLayoutVars>
      </dgm:prSet>
      <dgm:spPr/>
      <dgm:t>
        <a:bodyPr/>
        <a:lstStyle/>
        <a:p>
          <a:endParaRPr lang="es-EC"/>
        </a:p>
      </dgm:t>
    </dgm:pt>
  </dgm:ptLst>
  <dgm:cxnLst>
    <dgm:cxn modelId="{70CC58AC-069E-4FCF-BDDC-AA6700BA444E}" type="presOf" srcId="{111AE0E4-D48B-476C-A76B-FD8B3D710A7F}" destId="{40FDBFCD-A0FE-4C0E-84C0-4503AA7CE248}" srcOrd="0" destOrd="0" presId="urn:microsoft.com/office/officeart/2005/8/layout/hierarchy3"/>
    <dgm:cxn modelId="{8B764E4A-E827-41D4-8A83-A70E29BBCF09}" type="presOf" srcId="{7061F2FC-F2AB-4DE3-98B0-886576B4E2C6}" destId="{D433476B-D68D-4328-ADAC-B2895D3D50CF}" srcOrd="0"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E5DF4D7B-2998-4040-B309-23173E1132D4}" srcId="{7061F2FC-F2AB-4DE3-98B0-886576B4E2C6}" destId="{CB9964DC-5E01-4879-9733-CDEE2AB1D1F7}" srcOrd="0" destOrd="0" parTransId="{5760939A-00E0-4E0F-82AC-14F95E0A4A90}" sibTransId="{2BAB4B72-4C27-47D9-A895-24F30C6A71EC}"/>
    <dgm:cxn modelId="{8561C191-3D02-4C43-8347-4EE683E169DB}" type="presOf" srcId="{4FD019E9-55F8-4887-A34C-2B64CE654F37}" destId="{F8FB49C3-F477-476B-B163-E6B86EB51476}" srcOrd="0" destOrd="0" presId="urn:microsoft.com/office/officeart/2005/8/layout/hierarchy3"/>
    <dgm:cxn modelId="{13BDEF26-66C5-42F2-905F-C9015132BCB9}" type="presOf" srcId="{CB9964DC-5E01-4879-9733-CDEE2AB1D1F7}" destId="{C7DDC059-89DD-4F99-A10D-9C975D60C8D8}" srcOrd="1" destOrd="0" presId="urn:microsoft.com/office/officeart/2005/8/layout/hierarchy3"/>
    <dgm:cxn modelId="{1BA7BB31-55C6-433C-AD97-35503426798E}" type="presOf" srcId="{CB9964DC-5E01-4879-9733-CDEE2AB1D1F7}" destId="{ECB1CA3E-26B8-4A39-AEF8-6F06E506D3C7}" srcOrd="0" destOrd="0" presId="urn:microsoft.com/office/officeart/2005/8/layout/hierarchy3"/>
    <dgm:cxn modelId="{1C50682A-3BB0-4E16-BEF3-7DCCD8616799}" type="presParOf" srcId="{D433476B-D68D-4328-ADAC-B2895D3D50CF}" destId="{1E58A3BC-F1F7-40EE-89AA-32E802ED4BF7}" srcOrd="0" destOrd="0" presId="urn:microsoft.com/office/officeart/2005/8/layout/hierarchy3"/>
    <dgm:cxn modelId="{10688492-AB38-43D4-ADF0-DF3841D6FE4C}" type="presParOf" srcId="{1E58A3BC-F1F7-40EE-89AA-32E802ED4BF7}" destId="{D21DF85A-45CA-4CE0-B0ED-CF4615475EE0}" srcOrd="0" destOrd="0" presId="urn:microsoft.com/office/officeart/2005/8/layout/hierarchy3"/>
    <dgm:cxn modelId="{16BF11F4-AB09-47D8-AD41-BE363BCB936B}" type="presParOf" srcId="{D21DF85A-45CA-4CE0-B0ED-CF4615475EE0}" destId="{ECB1CA3E-26B8-4A39-AEF8-6F06E506D3C7}" srcOrd="0" destOrd="0" presId="urn:microsoft.com/office/officeart/2005/8/layout/hierarchy3"/>
    <dgm:cxn modelId="{BC827A64-5085-43D0-B2BD-A3DDA487B6EE}" type="presParOf" srcId="{D21DF85A-45CA-4CE0-B0ED-CF4615475EE0}" destId="{C7DDC059-89DD-4F99-A10D-9C975D60C8D8}" srcOrd="1" destOrd="0" presId="urn:microsoft.com/office/officeart/2005/8/layout/hierarchy3"/>
    <dgm:cxn modelId="{CE6ACEB2-C9E8-49CD-8982-E2453B37C10C}" type="presParOf" srcId="{1E58A3BC-F1F7-40EE-89AA-32E802ED4BF7}" destId="{F784BE88-3DB9-4E87-AFCA-2ED0BF00DEA1}" srcOrd="1" destOrd="0" presId="urn:microsoft.com/office/officeart/2005/8/layout/hierarchy3"/>
    <dgm:cxn modelId="{7EECD22A-9638-4E15-AB47-3573CA341414}" type="presParOf" srcId="{F784BE88-3DB9-4E87-AFCA-2ED0BF00DEA1}" destId="{F8FB49C3-F477-476B-B163-E6B86EB51476}" srcOrd="0" destOrd="0" presId="urn:microsoft.com/office/officeart/2005/8/layout/hierarchy3"/>
    <dgm:cxn modelId="{861D122C-610E-4FC3-90B4-D3B8305A0992}"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del tablero de control.</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r>
            <a:rPr lang="es-ES" sz="3200" b="0" dirty="0" smtClean="0"/>
            <a:t>Colocación de Elementos</a:t>
          </a:r>
          <a:endParaRPr lang="es-ES" sz="32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307547" custScaleY="56342" custLinFactNeighborX="-5116" custLinFactNeighborY="-11867">
        <dgm:presLayoutVars>
          <dgm:bulletEnabled val="1"/>
        </dgm:presLayoutVars>
      </dgm:prSet>
      <dgm:spPr/>
      <dgm:t>
        <a:bodyPr/>
        <a:lstStyle/>
        <a:p>
          <a:endParaRPr lang="es-EC"/>
        </a:p>
      </dgm:t>
    </dgm:pt>
  </dgm:ptLst>
  <dgm:cxnLst>
    <dgm:cxn modelId="{6EFE86AF-EBE4-4949-BC41-BC614E58C70C}" type="presOf" srcId="{CB9964DC-5E01-4879-9733-CDEE2AB1D1F7}" destId="{C7DDC059-89DD-4F99-A10D-9C975D60C8D8}" srcOrd="1" destOrd="0" presId="urn:microsoft.com/office/officeart/2005/8/layout/hierarchy3"/>
    <dgm:cxn modelId="{B290BB4B-19CA-4A53-A407-48446BC9645D}" type="presOf" srcId="{7061F2FC-F2AB-4DE3-98B0-886576B4E2C6}" destId="{D433476B-D68D-4328-ADAC-B2895D3D50CF}" srcOrd="0"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E5DF4D7B-2998-4040-B309-23173E1132D4}" srcId="{7061F2FC-F2AB-4DE3-98B0-886576B4E2C6}" destId="{CB9964DC-5E01-4879-9733-CDEE2AB1D1F7}" srcOrd="0" destOrd="0" parTransId="{5760939A-00E0-4E0F-82AC-14F95E0A4A90}" sibTransId="{2BAB4B72-4C27-47D9-A895-24F30C6A71EC}"/>
    <dgm:cxn modelId="{D50F4FBD-ECFD-4D33-9A37-84E318C708B3}" type="presOf" srcId="{4FD019E9-55F8-4887-A34C-2B64CE654F37}" destId="{F8FB49C3-F477-476B-B163-E6B86EB51476}" srcOrd="0" destOrd="0" presId="urn:microsoft.com/office/officeart/2005/8/layout/hierarchy3"/>
    <dgm:cxn modelId="{4ECAE354-0F27-4096-92F7-ED38E95C528B}" type="presOf" srcId="{CB9964DC-5E01-4879-9733-CDEE2AB1D1F7}" destId="{ECB1CA3E-26B8-4A39-AEF8-6F06E506D3C7}" srcOrd="0" destOrd="0" presId="urn:microsoft.com/office/officeart/2005/8/layout/hierarchy3"/>
    <dgm:cxn modelId="{E67D300A-AA4A-4C5F-B59D-4173F6E10988}" type="presOf" srcId="{111AE0E4-D48B-476C-A76B-FD8B3D710A7F}" destId="{40FDBFCD-A0FE-4C0E-84C0-4503AA7CE248}" srcOrd="0" destOrd="0" presId="urn:microsoft.com/office/officeart/2005/8/layout/hierarchy3"/>
    <dgm:cxn modelId="{62412970-99F1-4C7F-A760-287B27541A80}" type="presParOf" srcId="{D433476B-D68D-4328-ADAC-B2895D3D50CF}" destId="{1E58A3BC-F1F7-40EE-89AA-32E802ED4BF7}" srcOrd="0" destOrd="0" presId="urn:microsoft.com/office/officeart/2005/8/layout/hierarchy3"/>
    <dgm:cxn modelId="{5E2697AA-2391-4591-9678-412696AC45E5}" type="presParOf" srcId="{1E58A3BC-F1F7-40EE-89AA-32E802ED4BF7}" destId="{D21DF85A-45CA-4CE0-B0ED-CF4615475EE0}" srcOrd="0" destOrd="0" presId="urn:microsoft.com/office/officeart/2005/8/layout/hierarchy3"/>
    <dgm:cxn modelId="{B0BC2DCE-4DB8-44D0-8098-8BEB198F438B}" type="presParOf" srcId="{D21DF85A-45CA-4CE0-B0ED-CF4615475EE0}" destId="{ECB1CA3E-26B8-4A39-AEF8-6F06E506D3C7}" srcOrd="0" destOrd="0" presId="urn:microsoft.com/office/officeart/2005/8/layout/hierarchy3"/>
    <dgm:cxn modelId="{ED1130EE-7990-4043-A301-4C1A694C16BB}" type="presParOf" srcId="{D21DF85A-45CA-4CE0-B0ED-CF4615475EE0}" destId="{C7DDC059-89DD-4F99-A10D-9C975D60C8D8}" srcOrd="1" destOrd="0" presId="urn:microsoft.com/office/officeart/2005/8/layout/hierarchy3"/>
    <dgm:cxn modelId="{9D9FEDFB-7830-4D56-8B90-B08EF2D0D856}" type="presParOf" srcId="{1E58A3BC-F1F7-40EE-89AA-32E802ED4BF7}" destId="{F784BE88-3DB9-4E87-AFCA-2ED0BF00DEA1}" srcOrd="1" destOrd="0" presId="urn:microsoft.com/office/officeart/2005/8/layout/hierarchy3"/>
    <dgm:cxn modelId="{60B44063-623F-44D7-A9A0-32CCCA8458DE}" type="presParOf" srcId="{F784BE88-3DB9-4E87-AFCA-2ED0BF00DEA1}" destId="{F8FB49C3-F477-476B-B163-E6B86EB51476}" srcOrd="0" destOrd="0" presId="urn:microsoft.com/office/officeart/2005/8/layout/hierarchy3"/>
    <dgm:cxn modelId="{8EBE8A78-6FB6-4CA0-8CEE-EC79D460FA7C}"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del tablero de control.</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r>
            <a:rPr lang="es-ES" sz="3200" b="0" dirty="0" smtClean="0"/>
            <a:t>Conexión de elementos</a:t>
          </a:r>
          <a:endParaRPr lang="es-ES" sz="32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307547" custScaleY="56342" custLinFactNeighborX="-5116" custLinFactNeighborY="-11867">
        <dgm:presLayoutVars>
          <dgm:bulletEnabled val="1"/>
        </dgm:presLayoutVars>
      </dgm:prSet>
      <dgm:spPr/>
      <dgm:t>
        <a:bodyPr/>
        <a:lstStyle/>
        <a:p>
          <a:endParaRPr lang="es-EC"/>
        </a:p>
      </dgm:t>
    </dgm:pt>
  </dgm:ptLst>
  <dgm:cxnLst>
    <dgm:cxn modelId="{DEA713D4-7FEA-4DBA-9171-92642FAA73FD}" type="presOf" srcId="{111AE0E4-D48B-476C-A76B-FD8B3D710A7F}" destId="{40FDBFCD-A0FE-4C0E-84C0-4503AA7CE248}"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6448DA52-5784-49BF-B161-DC40FF4456BA}" type="presOf" srcId="{CB9964DC-5E01-4879-9733-CDEE2AB1D1F7}" destId="{C7DDC059-89DD-4F99-A10D-9C975D60C8D8}" srcOrd="1" destOrd="0" presId="urn:microsoft.com/office/officeart/2005/8/layout/hierarchy3"/>
    <dgm:cxn modelId="{03741AE2-0DB5-4756-A937-88654224A57C}" type="presOf" srcId="{7061F2FC-F2AB-4DE3-98B0-886576B4E2C6}" destId="{D433476B-D68D-4328-ADAC-B2895D3D50CF}" srcOrd="0" destOrd="0" presId="urn:microsoft.com/office/officeart/2005/8/layout/hierarchy3"/>
    <dgm:cxn modelId="{32671B39-EB50-4276-A351-D1B28180FC61}" type="presOf" srcId="{4FD019E9-55F8-4887-A34C-2B64CE654F37}" destId="{F8FB49C3-F477-476B-B163-E6B86EB51476}" srcOrd="0"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4E9BC0DB-7AC8-4EC2-BC7F-E63DF8B71963}" type="presOf" srcId="{CB9964DC-5E01-4879-9733-CDEE2AB1D1F7}" destId="{ECB1CA3E-26B8-4A39-AEF8-6F06E506D3C7}" srcOrd="0" destOrd="0" presId="urn:microsoft.com/office/officeart/2005/8/layout/hierarchy3"/>
    <dgm:cxn modelId="{FC1657C7-4856-402C-8C5D-7A3822ED022C}" type="presParOf" srcId="{D433476B-D68D-4328-ADAC-B2895D3D50CF}" destId="{1E58A3BC-F1F7-40EE-89AA-32E802ED4BF7}" srcOrd="0" destOrd="0" presId="urn:microsoft.com/office/officeart/2005/8/layout/hierarchy3"/>
    <dgm:cxn modelId="{5A6DB2AE-836A-4D4F-A1C2-F0BD63F06D98}" type="presParOf" srcId="{1E58A3BC-F1F7-40EE-89AA-32E802ED4BF7}" destId="{D21DF85A-45CA-4CE0-B0ED-CF4615475EE0}" srcOrd="0" destOrd="0" presId="urn:microsoft.com/office/officeart/2005/8/layout/hierarchy3"/>
    <dgm:cxn modelId="{DDC00A44-ECF7-4212-8F57-A71C0045A9CC}" type="presParOf" srcId="{D21DF85A-45CA-4CE0-B0ED-CF4615475EE0}" destId="{ECB1CA3E-26B8-4A39-AEF8-6F06E506D3C7}" srcOrd="0" destOrd="0" presId="urn:microsoft.com/office/officeart/2005/8/layout/hierarchy3"/>
    <dgm:cxn modelId="{B268FA7B-1194-47F5-A061-F54988A9395A}" type="presParOf" srcId="{D21DF85A-45CA-4CE0-B0ED-CF4615475EE0}" destId="{C7DDC059-89DD-4F99-A10D-9C975D60C8D8}" srcOrd="1" destOrd="0" presId="urn:microsoft.com/office/officeart/2005/8/layout/hierarchy3"/>
    <dgm:cxn modelId="{CC331BE3-6D25-4B11-8030-F8B0954C0E04}" type="presParOf" srcId="{1E58A3BC-F1F7-40EE-89AA-32E802ED4BF7}" destId="{F784BE88-3DB9-4E87-AFCA-2ED0BF00DEA1}" srcOrd="1" destOrd="0" presId="urn:microsoft.com/office/officeart/2005/8/layout/hierarchy3"/>
    <dgm:cxn modelId="{64458F64-ACC1-41CA-82F4-B0314B831CC2}" type="presParOf" srcId="{F784BE88-3DB9-4E87-AFCA-2ED0BF00DEA1}" destId="{F8FB49C3-F477-476B-B163-E6B86EB51476}" srcOrd="0" destOrd="0" presId="urn:microsoft.com/office/officeart/2005/8/layout/hierarchy3"/>
    <dgm:cxn modelId="{064A90BD-4477-4232-A62C-1A1AC4ABBD34}"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pPr algn="ctr"/>
          <a:r>
            <a:rPr lang="es-ES" b="1" dirty="0" smtClean="0"/>
            <a:t>Objetivo general.</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CO" dirty="0" smtClean="0"/>
            <a:t>Modernizar el sistema de control para la generación y distribución de vapor, en la clínica NOVACLÍNICA SANTA CECILIA S.A. aplicando tecnologías actuales que brinden flexibilidad y eficiencia al nuevo sistema.</a:t>
          </a:r>
          <a:endParaRPr lang="es-ES" dirty="0" smtClean="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612257" custLinFactY="-100000" custLinFactNeighborX="6158" custLinFactNeighborY="-16892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A0025939-C6BF-46CF-BFAE-FD32A670F404}" type="pres">
      <dgm:prSet presAssocID="{A6156355-030D-4438-82CC-B90409B88C85}" presName="Name13" presStyleLbl="parChTrans1D2" presStyleIdx="0" presStyleCnt="1"/>
      <dgm:spPr/>
      <dgm:t>
        <a:bodyPr/>
        <a:lstStyle/>
        <a:p>
          <a:endParaRPr lang="en-US"/>
        </a:p>
      </dgm:t>
    </dgm:pt>
    <dgm:pt modelId="{09EF8C28-79EC-4B13-86CD-E2487DBA52DD}" type="pres">
      <dgm:prSet presAssocID="{ECDC48E8-9947-4839-A485-A749BB8E4D81}" presName="childText" presStyleLbl="bgAcc1" presStyleIdx="0" presStyleCnt="1" custScaleX="728675" custScaleY="315735" custLinFactY="-81847" custLinFactNeighborX="-58978" custLinFactNeighborY="-100000">
        <dgm:presLayoutVars>
          <dgm:bulletEnabled val="1"/>
        </dgm:presLayoutVars>
      </dgm:prSet>
      <dgm:spPr/>
      <dgm:t>
        <a:bodyPr/>
        <a:lstStyle/>
        <a:p>
          <a:endParaRPr lang="es-EC"/>
        </a:p>
      </dgm:t>
    </dgm:pt>
  </dgm:ptLst>
  <dgm:cxnLst>
    <dgm:cxn modelId="{FE685846-90CE-4272-AB59-66ED9A5B4F4A}"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01CE132-3262-4983-A073-923E06765D1C}" type="presOf" srcId="{ECDC48E8-9947-4839-A485-A749BB8E4D81}" destId="{09EF8C28-79EC-4B13-86CD-E2487DBA52DD}" srcOrd="0" destOrd="0" presId="urn:microsoft.com/office/officeart/2005/8/layout/hierarchy3"/>
    <dgm:cxn modelId="{678FDF10-8880-405B-87A9-0DE36E2A56F1}" type="presOf" srcId="{7061F2FC-F2AB-4DE3-98B0-886576B4E2C6}" destId="{D433476B-D68D-4328-ADAC-B2895D3D50CF}" srcOrd="0" destOrd="0" presId="urn:microsoft.com/office/officeart/2005/8/layout/hierarchy3"/>
    <dgm:cxn modelId="{E03463F0-AF94-4F6F-B06B-69AF8FE59186}" type="presOf" srcId="{A6156355-030D-4438-82CC-B90409B88C85}" destId="{A0025939-C6BF-46CF-BFAE-FD32A670F404}" srcOrd="0"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FFEDD78A-40AD-4E8E-9288-A4B99E712C01}" type="presOf" srcId="{CB9964DC-5E01-4879-9733-CDEE2AB1D1F7}" destId="{ECB1CA3E-26B8-4A39-AEF8-6F06E506D3C7}" srcOrd="0" destOrd="0" presId="urn:microsoft.com/office/officeart/2005/8/layout/hierarchy3"/>
    <dgm:cxn modelId="{020BE93B-0730-46DB-9E24-E7D4CE652BB6}" type="presParOf" srcId="{D433476B-D68D-4328-ADAC-B2895D3D50CF}" destId="{1E58A3BC-F1F7-40EE-89AA-32E802ED4BF7}" srcOrd="0" destOrd="0" presId="urn:microsoft.com/office/officeart/2005/8/layout/hierarchy3"/>
    <dgm:cxn modelId="{903DFC4B-D704-4AB8-9A02-687EC25D092B}" type="presParOf" srcId="{1E58A3BC-F1F7-40EE-89AA-32E802ED4BF7}" destId="{D21DF85A-45CA-4CE0-B0ED-CF4615475EE0}" srcOrd="0" destOrd="0" presId="urn:microsoft.com/office/officeart/2005/8/layout/hierarchy3"/>
    <dgm:cxn modelId="{0BEF2E85-109E-4148-9191-1CCAB89D2D58}" type="presParOf" srcId="{D21DF85A-45CA-4CE0-B0ED-CF4615475EE0}" destId="{ECB1CA3E-26B8-4A39-AEF8-6F06E506D3C7}" srcOrd="0" destOrd="0" presId="urn:microsoft.com/office/officeart/2005/8/layout/hierarchy3"/>
    <dgm:cxn modelId="{699E4FE3-30E6-480D-8BD0-7B2A27BC337C}" type="presParOf" srcId="{D21DF85A-45CA-4CE0-B0ED-CF4615475EE0}" destId="{C7DDC059-89DD-4F99-A10D-9C975D60C8D8}" srcOrd="1" destOrd="0" presId="urn:microsoft.com/office/officeart/2005/8/layout/hierarchy3"/>
    <dgm:cxn modelId="{69E62880-BB0A-4A42-A02B-3169C699B3AA}" type="presParOf" srcId="{1E58A3BC-F1F7-40EE-89AA-32E802ED4BF7}" destId="{F784BE88-3DB9-4E87-AFCA-2ED0BF00DEA1}" srcOrd="1" destOrd="0" presId="urn:microsoft.com/office/officeart/2005/8/layout/hierarchy3"/>
    <dgm:cxn modelId="{9779331C-B921-4794-984D-E39F0B340D4E}" type="presParOf" srcId="{F784BE88-3DB9-4E87-AFCA-2ED0BF00DEA1}" destId="{A0025939-C6BF-46CF-BFAE-FD32A670F404}" srcOrd="0" destOrd="0" presId="urn:microsoft.com/office/officeart/2005/8/layout/hierarchy3"/>
    <dgm:cxn modelId="{B46DF21A-160C-4D18-AB1F-AB3AA6405B54}" type="presParOf" srcId="{F784BE88-3DB9-4E87-AFCA-2ED0BF00DEA1}" destId="{09EF8C28-79EC-4B13-86CD-E2487DBA52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del tablero de control.</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r>
            <a:rPr lang="es-ES" sz="3200" b="0" dirty="0" smtClean="0"/>
            <a:t>Montaje de tablero.</a:t>
          </a:r>
          <a:endParaRPr lang="es-ES" sz="32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926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307547" custScaleY="56342" custLinFactNeighborX="-5116" custLinFactNeighborY="-11867">
        <dgm:presLayoutVars>
          <dgm:bulletEnabled val="1"/>
        </dgm:presLayoutVars>
      </dgm:prSet>
      <dgm:spPr/>
      <dgm:t>
        <a:bodyPr/>
        <a:lstStyle/>
        <a:p>
          <a:endParaRPr lang="es-EC"/>
        </a:p>
      </dgm:t>
    </dgm:pt>
  </dgm:ptLst>
  <dgm:cxnLst>
    <dgm:cxn modelId="{1EE7C8A5-FD90-457C-9ABF-A7FC5D315FA6}"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0A5564E-86F7-4719-85ED-B84A0DC8E278}" type="presOf" srcId="{111AE0E4-D48B-476C-A76B-FD8B3D710A7F}" destId="{40FDBFCD-A0FE-4C0E-84C0-4503AA7CE248}" srcOrd="0" destOrd="0" presId="urn:microsoft.com/office/officeart/2005/8/layout/hierarchy3"/>
    <dgm:cxn modelId="{1AE1562F-7C52-484C-9E57-59340DD3FB5B}" type="presOf" srcId="{CB9964DC-5E01-4879-9733-CDEE2AB1D1F7}" destId="{C7DDC059-89DD-4F99-A10D-9C975D60C8D8}" srcOrd="1" destOrd="0" presId="urn:microsoft.com/office/officeart/2005/8/layout/hierarchy3"/>
    <dgm:cxn modelId="{9AFDC131-9637-4651-8568-7D886DEA7F25}" type="presOf" srcId="{7061F2FC-F2AB-4DE3-98B0-886576B4E2C6}" destId="{D433476B-D68D-4328-ADAC-B2895D3D50CF}" srcOrd="0"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40619E7F-2BB4-47E0-93A5-CA580EC6AFBA}" type="presOf" srcId="{4FD019E9-55F8-4887-A34C-2B64CE654F37}" destId="{F8FB49C3-F477-476B-B163-E6B86EB51476}" srcOrd="0" destOrd="0" presId="urn:microsoft.com/office/officeart/2005/8/layout/hierarchy3"/>
    <dgm:cxn modelId="{9377B58A-67BB-4ECE-AD32-46FA1AE13230}" type="presParOf" srcId="{D433476B-D68D-4328-ADAC-B2895D3D50CF}" destId="{1E58A3BC-F1F7-40EE-89AA-32E802ED4BF7}" srcOrd="0" destOrd="0" presId="urn:microsoft.com/office/officeart/2005/8/layout/hierarchy3"/>
    <dgm:cxn modelId="{6C0D92CF-F155-49AE-9BF7-B211B90292E4}" type="presParOf" srcId="{1E58A3BC-F1F7-40EE-89AA-32E802ED4BF7}" destId="{D21DF85A-45CA-4CE0-B0ED-CF4615475EE0}" srcOrd="0" destOrd="0" presId="urn:microsoft.com/office/officeart/2005/8/layout/hierarchy3"/>
    <dgm:cxn modelId="{10455016-98D7-4302-8AC9-246F7A06FA59}" type="presParOf" srcId="{D21DF85A-45CA-4CE0-B0ED-CF4615475EE0}" destId="{ECB1CA3E-26B8-4A39-AEF8-6F06E506D3C7}" srcOrd="0" destOrd="0" presId="urn:microsoft.com/office/officeart/2005/8/layout/hierarchy3"/>
    <dgm:cxn modelId="{6D897205-4A48-4692-828E-EDD7501CC25B}" type="presParOf" srcId="{D21DF85A-45CA-4CE0-B0ED-CF4615475EE0}" destId="{C7DDC059-89DD-4F99-A10D-9C975D60C8D8}" srcOrd="1" destOrd="0" presId="urn:microsoft.com/office/officeart/2005/8/layout/hierarchy3"/>
    <dgm:cxn modelId="{C12B24E4-834F-4D15-A0EF-92260D7ABB8A}" type="presParOf" srcId="{1E58A3BC-F1F7-40EE-89AA-32E802ED4BF7}" destId="{F784BE88-3DB9-4E87-AFCA-2ED0BF00DEA1}" srcOrd="1" destOrd="0" presId="urn:microsoft.com/office/officeart/2005/8/layout/hierarchy3"/>
    <dgm:cxn modelId="{C4247743-3092-4372-9977-F2934FE325CC}" type="presParOf" srcId="{F784BE88-3DB9-4E87-AFCA-2ED0BF00DEA1}" destId="{F8FB49C3-F477-476B-B163-E6B86EB51476}" srcOrd="0" destOrd="0" presId="urn:microsoft.com/office/officeart/2005/8/layout/hierarchy3"/>
    <dgm:cxn modelId="{5D050B7E-E1CE-4D3D-97CE-C5B1F27DE4A6}"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 actuadores.</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pPr algn="just"/>
          <a:r>
            <a:rPr lang="es-ES" sz="2400" b="0" dirty="0" smtClean="0"/>
            <a:t>Instalación de electroválvula en la línea de entrada de vapor de plancha.</a:t>
          </a:r>
          <a:endParaRPr lang="es-ES" sz="24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171" custLinFactNeighborY="-363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442749" custScaleY="82268" custLinFactNeighborX="-27020" custLinFactNeighborY="-22627">
        <dgm:presLayoutVars>
          <dgm:bulletEnabled val="1"/>
        </dgm:presLayoutVars>
      </dgm:prSet>
      <dgm:spPr/>
      <dgm:t>
        <a:bodyPr/>
        <a:lstStyle/>
        <a:p>
          <a:endParaRPr lang="es-EC"/>
        </a:p>
      </dgm:t>
    </dgm:pt>
  </dgm:ptLst>
  <dgm:cxnLst>
    <dgm:cxn modelId="{11194A0E-6D8C-4330-80BE-CC669EEAC879}" type="presOf" srcId="{4FD019E9-55F8-4887-A34C-2B64CE654F37}" destId="{F8FB49C3-F477-476B-B163-E6B86EB51476}" srcOrd="0" destOrd="0" presId="urn:microsoft.com/office/officeart/2005/8/layout/hierarchy3"/>
    <dgm:cxn modelId="{1454B6EF-C649-4333-83BA-338CF91E91D5}" type="presOf" srcId="{111AE0E4-D48B-476C-A76B-FD8B3D710A7F}" destId="{40FDBFCD-A0FE-4C0E-84C0-4503AA7CE248}"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405C32-51B6-4EDD-9493-87FEC6697C61}" type="presOf" srcId="{CB9964DC-5E01-4879-9733-CDEE2AB1D1F7}" destId="{ECB1CA3E-26B8-4A39-AEF8-6F06E506D3C7}" srcOrd="0" destOrd="0" presId="urn:microsoft.com/office/officeart/2005/8/layout/hierarchy3"/>
    <dgm:cxn modelId="{054A142E-98FD-4D40-9F86-2C1E09140730}" type="presOf" srcId="{CB9964DC-5E01-4879-9733-CDEE2AB1D1F7}" destId="{C7DDC059-89DD-4F99-A10D-9C975D60C8D8}" srcOrd="1"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5CE84AD1-81FD-4173-9741-07CEDFC80B34}" type="presOf" srcId="{7061F2FC-F2AB-4DE3-98B0-886576B4E2C6}" destId="{D433476B-D68D-4328-ADAC-B2895D3D50CF}" srcOrd="0" destOrd="0" presId="urn:microsoft.com/office/officeart/2005/8/layout/hierarchy3"/>
    <dgm:cxn modelId="{8A7319D1-2843-4534-962B-58DFC1C5BB6B}" type="presParOf" srcId="{D433476B-D68D-4328-ADAC-B2895D3D50CF}" destId="{1E58A3BC-F1F7-40EE-89AA-32E802ED4BF7}" srcOrd="0" destOrd="0" presId="urn:microsoft.com/office/officeart/2005/8/layout/hierarchy3"/>
    <dgm:cxn modelId="{5766E0BC-DCB1-4641-8D39-E205BFD22EC0}" type="presParOf" srcId="{1E58A3BC-F1F7-40EE-89AA-32E802ED4BF7}" destId="{D21DF85A-45CA-4CE0-B0ED-CF4615475EE0}" srcOrd="0" destOrd="0" presId="urn:microsoft.com/office/officeart/2005/8/layout/hierarchy3"/>
    <dgm:cxn modelId="{7005AB88-41F6-4E59-BFC8-A4B7752FF5C5}" type="presParOf" srcId="{D21DF85A-45CA-4CE0-B0ED-CF4615475EE0}" destId="{ECB1CA3E-26B8-4A39-AEF8-6F06E506D3C7}" srcOrd="0" destOrd="0" presId="urn:microsoft.com/office/officeart/2005/8/layout/hierarchy3"/>
    <dgm:cxn modelId="{AD914B9F-7B3B-4898-B883-11C0897E7F3A}" type="presParOf" srcId="{D21DF85A-45CA-4CE0-B0ED-CF4615475EE0}" destId="{C7DDC059-89DD-4F99-A10D-9C975D60C8D8}" srcOrd="1" destOrd="0" presId="urn:microsoft.com/office/officeart/2005/8/layout/hierarchy3"/>
    <dgm:cxn modelId="{FB760BF3-C094-4B33-8336-64A1382DA29F}" type="presParOf" srcId="{1E58A3BC-F1F7-40EE-89AA-32E802ED4BF7}" destId="{F784BE88-3DB9-4E87-AFCA-2ED0BF00DEA1}" srcOrd="1" destOrd="0" presId="urn:microsoft.com/office/officeart/2005/8/layout/hierarchy3"/>
    <dgm:cxn modelId="{0329EB4D-C289-4CA1-8334-2A40C3C926BE}" type="presParOf" srcId="{F784BE88-3DB9-4E87-AFCA-2ED0BF00DEA1}" destId="{F8FB49C3-F477-476B-B163-E6B86EB51476}" srcOrd="0" destOrd="0" presId="urn:microsoft.com/office/officeart/2005/8/layout/hierarchy3"/>
    <dgm:cxn modelId="{BEF88C08-1F93-4C7F-8952-4D3A467E16AF}"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 actuadores.</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pPr algn="just"/>
          <a:r>
            <a:rPr lang="es-ES" sz="2400" b="0" dirty="0" smtClean="0"/>
            <a:t>Conexión de electroválvula en la línea de entrada de vapor de secadora industrial.</a:t>
          </a:r>
          <a:endParaRPr lang="es-ES" sz="24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171" custLinFactNeighborY="-2301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442749" custScaleY="82268" custLinFactNeighborX="-27020" custLinFactNeighborY="-18750">
        <dgm:presLayoutVars>
          <dgm:bulletEnabled val="1"/>
        </dgm:presLayoutVars>
      </dgm:prSet>
      <dgm:spPr/>
      <dgm:t>
        <a:bodyPr/>
        <a:lstStyle/>
        <a:p>
          <a:endParaRPr lang="es-EC"/>
        </a:p>
      </dgm:t>
    </dgm:pt>
  </dgm:ptLst>
  <dgm:cxnLst>
    <dgm:cxn modelId="{0B1F6323-CEB7-4625-899E-6652DAC4290D}" type="presOf" srcId="{4FD019E9-55F8-4887-A34C-2B64CE654F37}" destId="{F8FB49C3-F477-476B-B163-E6B86EB51476}" srcOrd="0" destOrd="0" presId="urn:microsoft.com/office/officeart/2005/8/layout/hierarchy3"/>
    <dgm:cxn modelId="{C1612926-94EE-4DED-9417-DD4244353335}" type="presOf" srcId="{CB9964DC-5E01-4879-9733-CDEE2AB1D1F7}" destId="{C7DDC059-89DD-4F99-A10D-9C975D60C8D8}" srcOrd="1"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E5DF4D7B-2998-4040-B309-23173E1132D4}" srcId="{7061F2FC-F2AB-4DE3-98B0-886576B4E2C6}" destId="{CB9964DC-5E01-4879-9733-CDEE2AB1D1F7}" srcOrd="0" destOrd="0" parTransId="{5760939A-00E0-4E0F-82AC-14F95E0A4A90}" sibTransId="{2BAB4B72-4C27-47D9-A895-24F30C6A71EC}"/>
    <dgm:cxn modelId="{491518B5-B89E-42E0-A0E4-31B76C9DC3DB}" type="presOf" srcId="{111AE0E4-D48B-476C-A76B-FD8B3D710A7F}" destId="{40FDBFCD-A0FE-4C0E-84C0-4503AA7CE248}" srcOrd="0" destOrd="0" presId="urn:microsoft.com/office/officeart/2005/8/layout/hierarchy3"/>
    <dgm:cxn modelId="{FB09C4EB-AACB-424A-8887-B138E99BA68E}" type="presOf" srcId="{7061F2FC-F2AB-4DE3-98B0-886576B4E2C6}" destId="{D433476B-D68D-4328-ADAC-B2895D3D50CF}" srcOrd="0" destOrd="0" presId="urn:microsoft.com/office/officeart/2005/8/layout/hierarchy3"/>
    <dgm:cxn modelId="{6E8A4E02-4200-4E21-8403-72FBE82B127B}" type="presOf" srcId="{CB9964DC-5E01-4879-9733-CDEE2AB1D1F7}" destId="{ECB1CA3E-26B8-4A39-AEF8-6F06E506D3C7}" srcOrd="0" destOrd="0" presId="urn:microsoft.com/office/officeart/2005/8/layout/hierarchy3"/>
    <dgm:cxn modelId="{642DB7C3-5FB8-4FE8-8820-F406DB9D1DB6}" type="presParOf" srcId="{D433476B-D68D-4328-ADAC-B2895D3D50CF}" destId="{1E58A3BC-F1F7-40EE-89AA-32E802ED4BF7}" srcOrd="0" destOrd="0" presId="urn:microsoft.com/office/officeart/2005/8/layout/hierarchy3"/>
    <dgm:cxn modelId="{DCD82C40-EA70-450E-A593-826377896A11}" type="presParOf" srcId="{1E58A3BC-F1F7-40EE-89AA-32E802ED4BF7}" destId="{D21DF85A-45CA-4CE0-B0ED-CF4615475EE0}" srcOrd="0" destOrd="0" presId="urn:microsoft.com/office/officeart/2005/8/layout/hierarchy3"/>
    <dgm:cxn modelId="{9172F679-9B01-4C18-A83E-1428D7435E8C}" type="presParOf" srcId="{D21DF85A-45CA-4CE0-B0ED-CF4615475EE0}" destId="{ECB1CA3E-26B8-4A39-AEF8-6F06E506D3C7}" srcOrd="0" destOrd="0" presId="urn:microsoft.com/office/officeart/2005/8/layout/hierarchy3"/>
    <dgm:cxn modelId="{6140185C-06EF-4407-AC28-6FE4DE386DCA}" type="presParOf" srcId="{D21DF85A-45CA-4CE0-B0ED-CF4615475EE0}" destId="{C7DDC059-89DD-4F99-A10D-9C975D60C8D8}" srcOrd="1" destOrd="0" presId="urn:microsoft.com/office/officeart/2005/8/layout/hierarchy3"/>
    <dgm:cxn modelId="{2092FBF7-402E-4490-8FE5-AF98024D1C5F}" type="presParOf" srcId="{1E58A3BC-F1F7-40EE-89AA-32E802ED4BF7}" destId="{F784BE88-3DB9-4E87-AFCA-2ED0BF00DEA1}" srcOrd="1" destOrd="0" presId="urn:microsoft.com/office/officeart/2005/8/layout/hierarchy3"/>
    <dgm:cxn modelId="{E8131A8D-347D-4F66-962D-640E5CE246B5}" type="presParOf" srcId="{F784BE88-3DB9-4E87-AFCA-2ED0BF00DEA1}" destId="{F8FB49C3-F477-476B-B163-E6B86EB51476}" srcOrd="0" destOrd="0" presId="urn:microsoft.com/office/officeart/2005/8/layout/hierarchy3"/>
    <dgm:cxn modelId="{C2E6943A-2305-4AEF-8B14-B8A4EF6799BD}"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 actuadores.</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pPr algn="just"/>
          <a:r>
            <a:rPr lang="es-ES" sz="2400" b="0" dirty="0" smtClean="0"/>
            <a:t>Instalación de presuretrol en la línea de entrada de esterilizador.</a:t>
          </a:r>
          <a:endParaRPr lang="es-ES" sz="24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171" custLinFactNeighborY="-363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442749" custScaleY="82268" custLinFactNeighborX="-27020" custLinFactNeighborY="-14413">
        <dgm:presLayoutVars>
          <dgm:bulletEnabled val="1"/>
        </dgm:presLayoutVars>
      </dgm:prSet>
      <dgm:spPr/>
      <dgm:t>
        <a:bodyPr/>
        <a:lstStyle/>
        <a:p>
          <a:endParaRPr lang="es-EC"/>
        </a:p>
      </dgm:t>
    </dgm:pt>
  </dgm:ptLst>
  <dgm:cxnLst>
    <dgm:cxn modelId="{45A37610-D523-4AE9-9E26-EBDF7D2B3871}" type="presOf" srcId="{7061F2FC-F2AB-4DE3-98B0-886576B4E2C6}" destId="{D433476B-D68D-4328-ADAC-B2895D3D50CF}" srcOrd="0" destOrd="0" presId="urn:microsoft.com/office/officeart/2005/8/layout/hierarchy3"/>
    <dgm:cxn modelId="{0CAF7676-818D-4F35-AAF3-3F1F2B242A3F}" type="presOf" srcId="{CB9964DC-5E01-4879-9733-CDEE2AB1D1F7}" destId="{C7DDC059-89DD-4F99-A10D-9C975D60C8D8}" srcOrd="1"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E5DF4D7B-2998-4040-B309-23173E1132D4}" srcId="{7061F2FC-F2AB-4DE3-98B0-886576B4E2C6}" destId="{CB9964DC-5E01-4879-9733-CDEE2AB1D1F7}" srcOrd="0" destOrd="0" parTransId="{5760939A-00E0-4E0F-82AC-14F95E0A4A90}" sibTransId="{2BAB4B72-4C27-47D9-A895-24F30C6A71EC}"/>
    <dgm:cxn modelId="{9EF2A58D-3ABD-47BE-B19D-C7DB992E375D}" type="presOf" srcId="{CB9964DC-5E01-4879-9733-CDEE2AB1D1F7}" destId="{ECB1CA3E-26B8-4A39-AEF8-6F06E506D3C7}" srcOrd="0" destOrd="0" presId="urn:microsoft.com/office/officeart/2005/8/layout/hierarchy3"/>
    <dgm:cxn modelId="{91D5A018-1F90-45A1-ABDA-FB68E8432CE6}" type="presOf" srcId="{4FD019E9-55F8-4887-A34C-2B64CE654F37}" destId="{F8FB49C3-F477-476B-B163-E6B86EB51476}" srcOrd="0" destOrd="0" presId="urn:microsoft.com/office/officeart/2005/8/layout/hierarchy3"/>
    <dgm:cxn modelId="{C4F10A14-ACF5-42D2-BBD3-928DE79D5067}" type="presOf" srcId="{111AE0E4-D48B-476C-A76B-FD8B3D710A7F}" destId="{40FDBFCD-A0FE-4C0E-84C0-4503AA7CE248}" srcOrd="0" destOrd="0" presId="urn:microsoft.com/office/officeart/2005/8/layout/hierarchy3"/>
    <dgm:cxn modelId="{A59A7B38-C0F0-4155-B216-6FAB67F4075D}" type="presParOf" srcId="{D433476B-D68D-4328-ADAC-B2895D3D50CF}" destId="{1E58A3BC-F1F7-40EE-89AA-32E802ED4BF7}" srcOrd="0" destOrd="0" presId="urn:microsoft.com/office/officeart/2005/8/layout/hierarchy3"/>
    <dgm:cxn modelId="{855A67F5-6D2B-4A2C-88FC-FA7A5F4CFE7E}" type="presParOf" srcId="{1E58A3BC-F1F7-40EE-89AA-32E802ED4BF7}" destId="{D21DF85A-45CA-4CE0-B0ED-CF4615475EE0}" srcOrd="0" destOrd="0" presId="urn:microsoft.com/office/officeart/2005/8/layout/hierarchy3"/>
    <dgm:cxn modelId="{B8A39496-4CBD-4B4C-807A-123DBA96774E}" type="presParOf" srcId="{D21DF85A-45CA-4CE0-B0ED-CF4615475EE0}" destId="{ECB1CA3E-26B8-4A39-AEF8-6F06E506D3C7}" srcOrd="0" destOrd="0" presId="urn:microsoft.com/office/officeart/2005/8/layout/hierarchy3"/>
    <dgm:cxn modelId="{E3186778-F18A-49A1-958A-541C14FD3C98}" type="presParOf" srcId="{D21DF85A-45CA-4CE0-B0ED-CF4615475EE0}" destId="{C7DDC059-89DD-4F99-A10D-9C975D60C8D8}" srcOrd="1" destOrd="0" presId="urn:microsoft.com/office/officeart/2005/8/layout/hierarchy3"/>
    <dgm:cxn modelId="{B9B3872D-23C7-4F92-8A4A-307D5F552E2B}" type="presParOf" srcId="{1E58A3BC-F1F7-40EE-89AA-32E802ED4BF7}" destId="{F784BE88-3DB9-4E87-AFCA-2ED0BF00DEA1}" srcOrd="1" destOrd="0" presId="urn:microsoft.com/office/officeart/2005/8/layout/hierarchy3"/>
    <dgm:cxn modelId="{BA1FB79E-629E-4F1B-ABD9-DB982FA642D0}" type="presParOf" srcId="{F784BE88-3DB9-4E87-AFCA-2ED0BF00DEA1}" destId="{F8FB49C3-F477-476B-B163-E6B86EB51476}" srcOrd="0" destOrd="0" presId="urn:microsoft.com/office/officeart/2005/8/layout/hierarchy3"/>
    <dgm:cxn modelId="{6AA2B972-0858-4D92-A887-8D5FF66414AC}"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Implementación de actuadores.</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111AE0E4-D48B-476C-A76B-FD8B3D710A7F}">
      <dgm:prSet phldrT="[Texto]" custT="1"/>
      <dgm:spPr/>
      <dgm:t>
        <a:bodyPr/>
        <a:lstStyle/>
        <a:p>
          <a:pPr algn="just"/>
          <a:r>
            <a:rPr lang="es-ES" sz="2400" b="0" dirty="0" smtClean="0"/>
            <a:t> Instalación de electroválvula en la línea de entrada de  vapor de tanque de agua caliente Nro. 2.</a:t>
          </a:r>
          <a:endParaRPr lang="es-ES" sz="2400" b="0" dirty="0"/>
        </a:p>
      </dgm:t>
    </dgm:pt>
    <dgm:pt modelId="{4FD019E9-55F8-4887-A34C-2B64CE654F37}" type="parTrans" cxnId="{CCA2B822-872A-402F-B46F-09FA98DEC222}">
      <dgm:prSet/>
      <dgm:spPr/>
      <dgm:t>
        <a:bodyPr/>
        <a:lstStyle/>
        <a:p>
          <a:endParaRPr lang="es-EC"/>
        </a:p>
      </dgm:t>
    </dgm:pt>
    <dgm:pt modelId="{CFA39B33-A12B-4DB0-B983-7ADC0675B673}" type="sibTrans" cxnId="{CCA2B822-872A-402F-B46F-09FA98DEC222}">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171" custLinFactNeighborY="-363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F8FB49C3-F477-476B-B163-E6B86EB51476}" type="pres">
      <dgm:prSet presAssocID="{4FD019E9-55F8-4887-A34C-2B64CE654F37}" presName="Name13" presStyleLbl="parChTrans1D2" presStyleIdx="0" presStyleCnt="1"/>
      <dgm:spPr/>
      <dgm:t>
        <a:bodyPr/>
        <a:lstStyle/>
        <a:p>
          <a:endParaRPr lang="es-EC"/>
        </a:p>
      </dgm:t>
    </dgm:pt>
    <dgm:pt modelId="{40FDBFCD-A0FE-4C0E-84C0-4503AA7CE248}" type="pres">
      <dgm:prSet presAssocID="{111AE0E4-D48B-476C-A76B-FD8B3D710A7F}" presName="childText" presStyleLbl="bgAcc1" presStyleIdx="0" presStyleCnt="1" custScaleX="442749" custScaleY="82268" custLinFactNeighborX="-27020" custLinFactNeighborY="-22627">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44E1C6D7-EE34-431C-AAA0-AB1CABA924B5}" type="presOf" srcId="{7061F2FC-F2AB-4DE3-98B0-886576B4E2C6}" destId="{D433476B-D68D-4328-ADAC-B2895D3D50CF}" srcOrd="0" destOrd="0" presId="urn:microsoft.com/office/officeart/2005/8/layout/hierarchy3"/>
    <dgm:cxn modelId="{66BE2C31-2FC4-4242-B5EF-8847FA1DCC9B}" type="presOf" srcId="{CB9964DC-5E01-4879-9733-CDEE2AB1D1F7}" destId="{ECB1CA3E-26B8-4A39-AEF8-6F06E506D3C7}" srcOrd="0" destOrd="0" presId="urn:microsoft.com/office/officeart/2005/8/layout/hierarchy3"/>
    <dgm:cxn modelId="{6AC86733-634A-40F3-850F-8A9EC44797CA}" type="presOf" srcId="{CB9964DC-5E01-4879-9733-CDEE2AB1D1F7}" destId="{C7DDC059-89DD-4F99-A10D-9C975D60C8D8}" srcOrd="1" destOrd="0" presId="urn:microsoft.com/office/officeart/2005/8/layout/hierarchy3"/>
    <dgm:cxn modelId="{4F86EDD6-7179-4B54-A518-2FCDD579E937}" type="presOf" srcId="{4FD019E9-55F8-4887-A34C-2B64CE654F37}" destId="{F8FB49C3-F477-476B-B163-E6B86EB51476}" srcOrd="0" destOrd="0" presId="urn:microsoft.com/office/officeart/2005/8/layout/hierarchy3"/>
    <dgm:cxn modelId="{9ACB38D1-80D7-4A5E-B9F4-3EE7F76B7663}" type="presOf" srcId="{111AE0E4-D48B-476C-A76B-FD8B3D710A7F}" destId="{40FDBFCD-A0FE-4C0E-84C0-4503AA7CE248}" srcOrd="0" destOrd="0" presId="urn:microsoft.com/office/officeart/2005/8/layout/hierarchy3"/>
    <dgm:cxn modelId="{CCA2B822-872A-402F-B46F-09FA98DEC222}" srcId="{CB9964DC-5E01-4879-9733-CDEE2AB1D1F7}" destId="{111AE0E4-D48B-476C-A76B-FD8B3D710A7F}" srcOrd="0" destOrd="0" parTransId="{4FD019E9-55F8-4887-A34C-2B64CE654F37}" sibTransId="{CFA39B33-A12B-4DB0-B983-7ADC0675B673}"/>
    <dgm:cxn modelId="{6538E349-8470-4ED6-A7D9-41E739844EE9}" type="presParOf" srcId="{D433476B-D68D-4328-ADAC-B2895D3D50CF}" destId="{1E58A3BC-F1F7-40EE-89AA-32E802ED4BF7}" srcOrd="0" destOrd="0" presId="urn:microsoft.com/office/officeart/2005/8/layout/hierarchy3"/>
    <dgm:cxn modelId="{DCAC43BA-0861-43BA-9415-BFAAD4F17C29}" type="presParOf" srcId="{1E58A3BC-F1F7-40EE-89AA-32E802ED4BF7}" destId="{D21DF85A-45CA-4CE0-B0ED-CF4615475EE0}" srcOrd="0" destOrd="0" presId="urn:microsoft.com/office/officeart/2005/8/layout/hierarchy3"/>
    <dgm:cxn modelId="{C186347C-2D5E-4368-B64D-967661759F48}" type="presParOf" srcId="{D21DF85A-45CA-4CE0-B0ED-CF4615475EE0}" destId="{ECB1CA3E-26B8-4A39-AEF8-6F06E506D3C7}" srcOrd="0" destOrd="0" presId="urn:microsoft.com/office/officeart/2005/8/layout/hierarchy3"/>
    <dgm:cxn modelId="{1C8C2D90-8DCC-4D0E-B813-3CBB2F44F5E4}" type="presParOf" srcId="{D21DF85A-45CA-4CE0-B0ED-CF4615475EE0}" destId="{C7DDC059-89DD-4F99-A10D-9C975D60C8D8}" srcOrd="1" destOrd="0" presId="urn:microsoft.com/office/officeart/2005/8/layout/hierarchy3"/>
    <dgm:cxn modelId="{BC806DF4-BBA5-46D6-AED4-EDF8EE07F3E5}" type="presParOf" srcId="{1E58A3BC-F1F7-40EE-89AA-32E802ED4BF7}" destId="{F784BE88-3DB9-4E87-AFCA-2ED0BF00DEA1}" srcOrd="1" destOrd="0" presId="urn:microsoft.com/office/officeart/2005/8/layout/hierarchy3"/>
    <dgm:cxn modelId="{CBDA1058-9738-4356-AB2C-A3591BDB53BB}" type="presParOf" srcId="{F784BE88-3DB9-4E87-AFCA-2ED0BF00DEA1}" destId="{F8FB49C3-F477-476B-B163-E6B86EB51476}" srcOrd="0" destOrd="0" presId="urn:microsoft.com/office/officeart/2005/8/layout/hierarchy3"/>
    <dgm:cxn modelId="{C09C8B78-F2A8-434D-A623-A8A1F888E3EB}" type="presParOf" srcId="{F784BE88-3DB9-4E87-AFCA-2ED0BF00DEA1}" destId="{40FDBFCD-A0FE-4C0E-84C0-4503AA7CE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Monitoreo activación de caldera.</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171" custLinFactNeighborY="-363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DB53E79D-D9E6-406B-90BA-AFDCDF846CA0}" type="presOf" srcId="{CB9964DC-5E01-4879-9733-CDEE2AB1D1F7}" destId="{ECB1CA3E-26B8-4A39-AEF8-6F06E506D3C7}" srcOrd="0" destOrd="0" presId="urn:microsoft.com/office/officeart/2005/8/layout/hierarchy3"/>
    <dgm:cxn modelId="{AC9C0751-CCBD-4940-9560-144C17BC2A8A}" type="presOf" srcId="{7061F2FC-F2AB-4DE3-98B0-886576B4E2C6}" destId="{D433476B-D68D-4328-ADAC-B2895D3D50CF}" srcOrd="0" destOrd="0" presId="urn:microsoft.com/office/officeart/2005/8/layout/hierarchy3"/>
    <dgm:cxn modelId="{AE133FD5-7A58-43E7-93DA-0F41FAF5DD4A}" type="presOf" srcId="{CB9964DC-5E01-4879-9733-CDEE2AB1D1F7}" destId="{C7DDC059-89DD-4F99-A10D-9C975D60C8D8}" srcOrd="1" destOrd="0" presId="urn:microsoft.com/office/officeart/2005/8/layout/hierarchy3"/>
    <dgm:cxn modelId="{1A829B17-2EC2-4F75-8717-4DF55DB1C534}" type="presParOf" srcId="{D433476B-D68D-4328-ADAC-B2895D3D50CF}" destId="{1E58A3BC-F1F7-40EE-89AA-32E802ED4BF7}" srcOrd="0" destOrd="0" presId="urn:microsoft.com/office/officeart/2005/8/layout/hierarchy3"/>
    <dgm:cxn modelId="{87BD8E6E-C928-4211-A998-EE855EDE2478}" type="presParOf" srcId="{1E58A3BC-F1F7-40EE-89AA-32E802ED4BF7}" destId="{D21DF85A-45CA-4CE0-B0ED-CF4615475EE0}" srcOrd="0" destOrd="0" presId="urn:microsoft.com/office/officeart/2005/8/layout/hierarchy3"/>
    <dgm:cxn modelId="{06FCA4C5-59DA-4A50-9858-583D0FADFCAF}" type="presParOf" srcId="{D21DF85A-45CA-4CE0-B0ED-CF4615475EE0}" destId="{ECB1CA3E-26B8-4A39-AEF8-6F06E506D3C7}" srcOrd="0" destOrd="0" presId="urn:microsoft.com/office/officeart/2005/8/layout/hierarchy3"/>
    <dgm:cxn modelId="{9D4E74B7-C87F-4517-9204-98E7DE4300E9}" type="presParOf" srcId="{D21DF85A-45CA-4CE0-B0ED-CF4615475EE0}" destId="{C7DDC059-89DD-4F99-A10D-9C975D60C8D8}" srcOrd="1" destOrd="0" presId="urn:microsoft.com/office/officeart/2005/8/layout/hierarchy3"/>
    <dgm:cxn modelId="{83E8CCD2-9B97-4C83-BE41-1DE9B30F88E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Monitoreo de tanques de agua caliente.</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171" custLinFactNeighborY="-363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D104CA27-55F6-422D-B6D2-2D82656C285B}" type="presOf" srcId="{7061F2FC-F2AB-4DE3-98B0-886576B4E2C6}" destId="{D433476B-D68D-4328-ADAC-B2895D3D50CF}" srcOrd="0" destOrd="0" presId="urn:microsoft.com/office/officeart/2005/8/layout/hierarchy3"/>
    <dgm:cxn modelId="{BB151F3D-943F-444B-B901-D0D4B2EA3DCF}" type="presOf" srcId="{CB9964DC-5E01-4879-9733-CDEE2AB1D1F7}" destId="{ECB1CA3E-26B8-4A39-AEF8-6F06E506D3C7}" srcOrd="0" destOrd="0" presId="urn:microsoft.com/office/officeart/2005/8/layout/hierarchy3"/>
    <dgm:cxn modelId="{074FED5A-BE29-4937-B333-1BC4B76FCB0F}" type="presOf" srcId="{CB9964DC-5E01-4879-9733-CDEE2AB1D1F7}" destId="{C7DDC059-89DD-4F99-A10D-9C975D60C8D8}" srcOrd="1" destOrd="0" presId="urn:microsoft.com/office/officeart/2005/8/layout/hierarchy3"/>
    <dgm:cxn modelId="{B00A8AEB-9BCD-41ED-8469-F09CB30E1CAE}" type="presParOf" srcId="{D433476B-D68D-4328-ADAC-B2895D3D50CF}" destId="{1E58A3BC-F1F7-40EE-89AA-32E802ED4BF7}" srcOrd="0" destOrd="0" presId="urn:microsoft.com/office/officeart/2005/8/layout/hierarchy3"/>
    <dgm:cxn modelId="{D2C5414A-5E3E-4A06-A747-5D7DDE99D9B8}" type="presParOf" srcId="{1E58A3BC-F1F7-40EE-89AA-32E802ED4BF7}" destId="{D21DF85A-45CA-4CE0-B0ED-CF4615475EE0}" srcOrd="0" destOrd="0" presId="urn:microsoft.com/office/officeart/2005/8/layout/hierarchy3"/>
    <dgm:cxn modelId="{AB46BD9A-B82A-41F9-A4C6-D1F4E3B8801B}" type="presParOf" srcId="{D21DF85A-45CA-4CE0-B0ED-CF4615475EE0}" destId="{ECB1CA3E-26B8-4A39-AEF8-6F06E506D3C7}" srcOrd="0" destOrd="0" presId="urn:microsoft.com/office/officeart/2005/8/layout/hierarchy3"/>
    <dgm:cxn modelId="{E9EE98A9-A460-4EC4-90DE-01BB4728CB30}" type="presParOf" srcId="{D21DF85A-45CA-4CE0-B0ED-CF4615475EE0}" destId="{C7DDC059-89DD-4F99-A10D-9C975D60C8D8}" srcOrd="1" destOrd="0" presId="urn:microsoft.com/office/officeart/2005/8/layout/hierarchy3"/>
    <dgm:cxn modelId="{A19A345E-7247-4FCE-B61F-C2F4DF800CE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Monitoreo de esterilizador.</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171" custLinFactNeighborY="-3638"/>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DCFA8A11-D7C9-46EB-9252-88816998890C}" type="presOf" srcId="{CB9964DC-5E01-4879-9733-CDEE2AB1D1F7}" destId="{ECB1CA3E-26B8-4A39-AEF8-6F06E506D3C7}" srcOrd="0" destOrd="0" presId="urn:microsoft.com/office/officeart/2005/8/layout/hierarchy3"/>
    <dgm:cxn modelId="{949C4DA6-997B-4C21-AFA5-03EC4086D28C}" type="presOf" srcId="{CB9964DC-5E01-4879-9733-CDEE2AB1D1F7}" destId="{C7DDC059-89DD-4F99-A10D-9C975D60C8D8}" srcOrd="1" destOrd="0" presId="urn:microsoft.com/office/officeart/2005/8/layout/hierarchy3"/>
    <dgm:cxn modelId="{117828D3-6F77-4472-8FD6-4710D9FABBF7}" type="presOf" srcId="{7061F2FC-F2AB-4DE3-98B0-886576B4E2C6}" destId="{D433476B-D68D-4328-ADAC-B2895D3D50CF}" srcOrd="0" destOrd="0" presId="urn:microsoft.com/office/officeart/2005/8/layout/hierarchy3"/>
    <dgm:cxn modelId="{4B999BD0-CADE-4C97-B7C4-C336D6D60378}" type="presParOf" srcId="{D433476B-D68D-4328-ADAC-B2895D3D50CF}" destId="{1E58A3BC-F1F7-40EE-89AA-32E802ED4BF7}" srcOrd="0" destOrd="0" presId="urn:microsoft.com/office/officeart/2005/8/layout/hierarchy3"/>
    <dgm:cxn modelId="{6A88136F-32E6-4799-9831-DAAE3686676C}" type="presParOf" srcId="{1E58A3BC-F1F7-40EE-89AA-32E802ED4BF7}" destId="{D21DF85A-45CA-4CE0-B0ED-CF4615475EE0}" srcOrd="0" destOrd="0" presId="urn:microsoft.com/office/officeart/2005/8/layout/hierarchy3"/>
    <dgm:cxn modelId="{43F70696-C104-4142-B758-6209CF37AFB8}" type="presParOf" srcId="{D21DF85A-45CA-4CE0-B0ED-CF4615475EE0}" destId="{ECB1CA3E-26B8-4A39-AEF8-6F06E506D3C7}" srcOrd="0" destOrd="0" presId="urn:microsoft.com/office/officeart/2005/8/layout/hierarchy3"/>
    <dgm:cxn modelId="{5DEE8645-13A4-4943-BE91-4172BBB2E975}" type="presParOf" srcId="{D21DF85A-45CA-4CE0-B0ED-CF4615475EE0}" destId="{C7DDC059-89DD-4F99-A10D-9C975D60C8D8}" srcOrd="1" destOrd="0" presId="urn:microsoft.com/office/officeart/2005/8/layout/hierarchy3"/>
    <dgm:cxn modelId="{3A8670C9-CE46-4A35-B62F-443E37E2081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Monitoreo de equipos en lavandería.</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1338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7C1785B4-4383-451D-A552-78EE60E733A0}" type="presOf" srcId="{CB9964DC-5E01-4879-9733-CDEE2AB1D1F7}" destId="{C7DDC059-89DD-4F99-A10D-9C975D60C8D8}" srcOrd="1" destOrd="0" presId="urn:microsoft.com/office/officeart/2005/8/layout/hierarchy3"/>
    <dgm:cxn modelId="{9FD23246-A2C3-4F81-A986-67120CB47D08}" type="presOf" srcId="{7061F2FC-F2AB-4DE3-98B0-886576B4E2C6}" destId="{D433476B-D68D-4328-ADAC-B2895D3D50CF}" srcOrd="0" destOrd="0" presId="urn:microsoft.com/office/officeart/2005/8/layout/hierarchy3"/>
    <dgm:cxn modelId="{A2040A14-6660-4D96-B926-F1C951A2FE85}" type="presOf" srcId="{CB9964DC-5E01-4879-9733-CDEE2AB1D1F7}" destId="{ECB1CA3E-26B8-4A39-AEF8-6F06E506D3C7}" srcOrd="0" destOrd="0" presId="urn:microsoft.com/office/officeart/2005/8/layout/hierarchy3"/>
    <dgm:cxn modelId="{FF258EB9-F910-4D6F-9142-7FA856333C3A}" type="presParOf" srcId="{D433476B-D68D-4328-ADAC-B2895D3D50CF}" destId="{1E58A3BC-F1F7-40EE-89AA-32E802ED4BF7}" srcOrd="0" destOrd="0" presId="urn:microsoft.com/office/officeart/2005/8/layout/hierarchy3"/>
    <dgm:cxn modelId="{7E2CC1DF-CFDA-4FF6-A8E8-CBAF3E5A5DFF}" type="presParOf" srcId="{1E58A3BC-F1F7-40EE-89AA-32E802ED4BF7}" destId="{D21DF85A-45CA-4CE0-B0ED-CF4615475EE0}" srcOrd="0" destOrd="0" presId="urn:microsoft.com/office/officeart/2005/8/layout/hierarchy3"/>
    <dgm:cxn modelId="{15ABF3D9-AB75-4D15-90EB-254A5E323F64}" type="presParOf" srcId="{D21DF85A-45CA-4CE0-B0ED-CF4615475EE0}" destId="{ECB1CA3E-26B8-4A39-AEF8-6F06E506D3C7}" srcOrd="0" destOrd="0" presId="urn:microsoft.com/office/officeart/2005/8/layout/hierarchy3"/>
    <dgm:cxn modelId="{AF538768-22E4-4A9B-95C4-EFED88E2ABEB}" type="presParOf" srcId="{D21DF85A-45CA-4CE0-B0ED-CF4615475EE0}" destId="{C7DDC059-89DD-4F99-A10D-9C975D60C8D8}" srcOrd="1" destOrd="0" presId="urn:microsoft.com/office/officeart/2005/8/layout/hierarchy3"/>
    <dgm:cxn modelId="{6D6FDED4-F0C2-4A7B-9191-657BFCD724D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Control de temperatura.</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1338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BE9E2ADB-87E6-4DEF-A62F-4EBA10A7AB67}" type="presOf" srcId="{CB9964DC-5E01-4879-9733-CDEE2AB1D1F7}" destId="{ECB1CA3E-26B8-4A39-AEF8-6F06E506D3C7}" srcOrd="0" destOrd="0" presId="urn:microsoft.com/office/officeart/2005/8/layout/hierarchy3"/>
    <dgm:cxn modelId="{A70AA876-50F7-40CF-8824-1DBF75BF7C35}" type="presOf" srcId="{7061F2FC-F2AB-4DE3-98B0-886576B4E2C6}" destId="{D433476B-D68D-4328-ADAC-B2895D3D50CF}" srcOrd="0" destOrd="0" presId="urn:microsoft.com/office/officeart/2005/8/layout/hierarchy3"/>
    <dgm:cxn modelId="{9AD19F25-1FC7-4AF4-98F5-7AA3A2C26DB4}" type="presOf" srcId="{CB9964DC-5E01-4879-9733-CDEE2AB1D1F7}" destId="{C7DDC059-89DD-4F99-A10D-9C975D60C8D8}" srcOrd="1" destOrd="0" presId="urn:microsoft.com/office/officeart/2005/8/layout/hierarchy3"/>
    <dgm:cxn modelId="{967C79D4-7522-410B-99CA-A48D6C1EBBF8}" type="presParOf" srcId="{D433476B-D68D-4328-ADAC-B2895D3D50CF}" destId="{1E58A3BC-F1F7-40EE-89AA-32E802ED4BF7}" srcOrd="0" destOrd="0" presId="urn:microsoft.com/office/officeart/2005/8/layout/hierarchy3"/>
    <dgm:cxn modelId="{8E6E9EB0-DF72-4E74-AB61-45AE5599CF00}" type="presParOf" srcId="{1E58A3BC-F1F7-40EE-89AA-32E802ED4BF7}" destId="{D21DF85A-45CA-4CE0-B0ED-CF4615475EE0}" srcOrd="0" destOrd="0" presId="urn:microsoft.com/office/officeart/2005/8/layout/hierarchy3"/>
    <dgm:cxn modelId="{0EEE0AAD-70CD-460D-865D-F349C955B6E9}" type="presParOf" srcId="{D21DF85A-45CA-4CE0-B0ED-CF4615475EE0}" destId="{ECB1CA3E-26B8-4A39-AEF8-6F06E506D3C7}" srcOrd="0" destOrd="0" presId="urn:microsoft.com/office/officeart/2005/8/layout/hierarchy3"/>
    <dgm:cxn modelId="{D8048802-2C6A-4CFB-AC67-A66D497FCBBE}" type="presParOf" srcId="{D21DF85A-45CA-4CE0-B0ED-CF4615475EE0}" destId="{C7DDC059-89DD-4F99-A10D-9C975D60C8D8}" srcOrd="1" destOrd="0" presId="urn:microsoft.com/office/officeart/2005/8/layout/hierarchy3"/>
    <dgm:cxn modelId="{865496A8-CA77-467F-A874-C23ED861E7A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Sistema de reserva de combustible</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5064" custLinFactNeighborY="-8720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386FE5B4-F7EB-4E75-BB68-D17CE9B232BA}" type="presOf" srcId="{CB9964DC-5E01-4879-9733-CDEE2AB1D1F7}" destId="{C7DDC059-89DD-4F99-A10D-9C975D60C8D8}" srcOrd="1" destOrd="0" presId="urn:microsoft.com/office/officeart/2005/8/layout/hierarchy3"/>
    <dgm:cxn modelId="{C567C2E6-DFAA-4790-A699-A9ED2AD8668B}" type="presOf" srcId="{7061F2FC-F2AB-4DE3-98B0-886576B4E2C6}" destId="{D433476B-D68D-4328-ADAC-B2895D3D50CF}" srcOrd="0" destOrd="0" presId="urn:microsoft.com/office/officeart/2005/8/layout/hierarchy3"/>
    <dgm:cxn modelId="{297C410F-101A-423C-B25E-E696B5D6B179}" type="presOf" srcId="{CB9964DC-5E01-4879-9733-CDEE2AB1D1F7}" destId="{ECB1CA3E-26B8-4A39-AEF8-6F06E506D3C7}" srcOrd="0" destOrd="0" presId="urn:microsoft.com/office/officeart/2005/8/layout/hierarchy3"/>
    <dgm:cxn modelId="{43039135-6DF5-461A-A672-52AC1BA746A4}" type="presParOf" srcId="{D433476B-D68D-4328-ADAC-B2895D3D50CF}" destId="{1E58A3BC-F1F7-40EE-89AA-32E802ED4BF7}" srcOrd="0" destOrd="0" presId="urn:microsoft.com/office/officeart/2005/8/layout/hierarchy3"/>
    <dgm:cxn modelId="{8301E381-9E9C-4801-B4D5-35C7E191D181}" type="presParOf" srcId="{1E58A3BC-F1F7-40EE-89AA-32E802ED4BF7}" destId="{D21DF85A-45CA-4CE0-B0ED-CF4615475EE0}" srcOrd="0" destOrd="0" presId="urn:microsoft.com/office/officeart/2005/8/layout/hierarchy3"/>
    <dgm:cxn modelId="{81630765-A9C8-4B68-B606-A108285B7FEA}" type="presParOf" srcId="{D21DF85A-45CA-4CE0-B0ED-CF4615475EE0}" destId="{ECB1CA3E-26B8-4A39-AEF8-6F06E506D3C7}" srcOrd="0" destOrd="0" presId="urn:microsoft.com/office/officeart/2005/8/layout/hierarchy3"/>
    <dgm:cxn modelId="{26D20BF0-06C7-4A3A-8502-433E7712CFF0}" type="presParOf" srcId="{D21DF85A-45CA-4CE0-B0ED-CF4615475EE0}" destId="{C7DDC059-89DD-4F99-A10D-9C975D60C8D8}" srcOrd="1" destOrd="0" presId="urn:microsoft.com/office/officeart/2005/8/layout/hierarchy3"/>
    <dgm:cxn modelId="{42CC635B-374C-4FED-A971-761B4928148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Control de vapor en plancha industrial.</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NeighborX="0" custLinFactNeighborY="-1338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0BB31016-F5A0-45FE-BC7B-7D91A14F9EC4}" type="presOf" srcId="{CB9964DC-5E01-4879-9733-CDEE2AB1D1F7}" destId="{ECB1CA3E-26B8-4A39-AEF8-6F06E506D3C7}" srcOrd="0" destOrd="0" presId="urn:microsoft.com/office/officeart/2005/8/layout/hierarchy3"/>
    <dgm:cxn modelId="{C84306C4-ADBA-48BB-ADE7-8D414410BA6D}" type="presOf" srcId="{CB9964DC-5E01-4879-9733-CDEE2AB1D1F7}" destId="{C7DDC059-89DD-4F99-A10D-9C975D60C8D8}" srcOrd="1" destOrd="0" presId="urn:microsoft.com/office/officeart/2005/8/layout/hierarchy3"/>
    <dgm:cxn modelId="{1643BAAF-0B9B-4B32-B311-90B6756EA1E3}" type="presOf" srcId="{7061F2FC-F2AB-4DE3-98B0-886576B4E2C6}" destId="{D433476B-D68D-4328-ADAC-B2895D3D50CF}" srcOrd="0" destOrd="0" presId="urn:microsoft.com/office/officeart/2005/8/layout/hierarchy3"/>
    <dgm:cxn modelId="{BEFCA08B-3586-47D9-9209-537C56BDAE2A}" type="presParOf" srcId="{D433476B-D68D-4328-ADAC-B2895D3D50CF}" destId="{1E58A3BC-F1F7-40EE-89AA-32E802ED4BF7}" srcOrd="0" destOrd="0" presId="urn:microsoft.com/office/officeart/2005/8/layout/hierarchy3"/>
    <dgm:cxn modelId="{1635260D-A706-4F7E-8A08-74FEFA22ECC3}" type="presParOf" srcId="{1E58A3BC-F1F7-40EE-89AA-32E802ED4BF7}" destId="{D21DF85A-45CA-4CE0-B0ED-CF4615475EE0}" srcOrd="0" destOrd="0" presId="urn:microsoft.com/office/officeart/2005/8/layout/hierarchy3"/>
    <dgm:cxn modelId="{D686A3DE-8755-40EA-AB8C-5E8788DD5F58}" type="presParOf" srcId="{D21DF85A-45CA-4CE0-B0ED-CF4615475EE0}" destId="{ECB1CA3E-26B8-4A39-AEF8-6F06E506D3C7}" srcOrd="0" destOrd="0" presId="urn:microsoft.com/office/officeart/2005/8/layout/hierarchy3"/>
    <dgm:cxn modelId="{86DD5098-D7B7-48AF-9AF7-79601FE24415}" type="presParOf" srcId="{D21DF85A-45CA-4CE0-B0ED-CF4615475EE0}" destId="{C7DDC059-89DD-4F99-A10D-9C975D60C8D8}" srcOrd="1" destOrd="0" presId="urn:microsoft.com/office/officeart/2005/8/layout/hierarchy3"/>
    <dgm:cxn modelId="{317F1712-1BB6-4786-9A86-B10D9F1F0EA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Control de presión en esterilizador</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X="20747" custLinFactNeighborX="100000" custLinFactNeighborY="5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E1C9C9A5-F535-45B1-85D8-58B0D6CC9B00}" type="presOf" srcId="{CB9964DC-5E01-4879-9733-CDEE2AB1D1F7}" destId="{ECB1CA3E-26B8-4A39-AEF8-6F06E506D3C7}" srcOrd="0" destOrd="0" presId="urn:microsoft.com/office/officeart/2005/8/layout/hierarchy3"/>
    <dgm:cxn modelId="{5CF6CF15-FEA0-4E03-B394-013D54157346}" type="presOf" srcId="{7061F2FC-F2AB-4DE3-98B0-886576B4E2C6}" destId="{D433476B-D68D-4328-ADAC-B2895D3D50CF}" srcOrd="0" destOrd="0" presId="urn:microsoft.com/office/officeart/2005/8/layout/hierarchy3"/>
    <dgm:cxn modelId="{78854CF7-6E0D-4FE6-A861-2FE203C3671F}" type="presOf" srcId="{CB9964DC-5E01-4879-9733-CDEE2AB1D1F7}" destId="{C7DDC059-89DD-4F99-A10D-9C975D60C8D8}" srcOrd="1" destOrd="0" presId="urn:microsoft.com/office/officeart/2005/8/layout/hierarchy3"/>
    <dgm:cxn modelId="{312DC469-EF06-4CD3-9724-C276399D9EAF}" type="presParOf" srcId="{D433476B-D68D-4328-ADAC-B2895D3D50CF}" destId="{1E58A3BC-F1F7-40EE-89AA-32E802ED4BF7}" srcOrd="0" destOrd="0" presId="urn:microsoft.com/office/officeart/2005/8/layout/hierarchy3"/>
    <dgm:cxn modelId="{8F9A6EE0-9574-4B2C-B80F-12D40B72DCDD}" type="presParOf" srcId="{1E58A3BC-F1F7-40EE-89AA-32E802ED4BF7}" destId="{D21DF85A-45CA-4CE0-B0ED-CF4615475EE0}" srcOrd="0" destOrd="0" presId="urn:microsoft.com/office/officeart/2005/8/layout/hierarchy3"/>
    <dgm:cxn modelId="{15CA7DDE-0E68-4825-AEC0-CEB78E0236F5}" type="presParOf" srcId="{D21DF85A-45CA-4CE0-B0ED-CF4615475EE0}" destId="{ECB1CA3E-26B8-4A39-AEF8-6F06E506D3C7}" srcOrd="0" destOrd="0" presId="urn:microsoft.com/office/officeart/2005/8/layout/hierarchy3"/>
    <dgm:cxn modelId="{70DD794E-45B4-4783-87C3-8D4D2D54A619}" type="presParOf" srcId="{D21DF85A-45CA-4CE0-B0ED-CF4615475EE0}" destId="{C7DDC059-89DD-4F99-A10D-9C975D60C8D8}" srcOrd="1" destOrd="0" presId="urn:microsoft.com/office/officeart/2005/8/layout/hierarchy3"/>
    <dgm:cxn modelId="{E7EA72E9-A290-4440-B2CB-E8F2A5CBC60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3200" b="0" dirty="0" smtClean="0"/>
            <a:t>Conclusiones</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X="20747" custLinFactNeighborX="100000" custLinFactNeighborY="5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AEE9A52E-73A1-4291-9701-7B759325EB00}" type="presOf" srcId="{CB9964DC-5E01-4879-9733-CDEE2AB1D1F7}" destId="{C7DDC059-89DD-4F99-A10D-9C975D60C8D8}" srcOrd="1" destOrd="0" presId="urn:microsoft.com/office/officeart/2005/8/layout/hierarchy3"/>
    <dgm:cxn modelId="{7F5765DE-BA64-4136-BEBD-6EB17583A43C}" type="presOf" srcId="{7061F2FC-F2AB-4DE3-98B0-886576B4E2C6}" destId="{D433476B-D68D-4328-ADAC-B2895D3D50CF}" srcOrd="0" destOrd="0" presId="urn:microsoft.com/office/officeart/2005/8/layout/hierarchy3"/>
    <dgm:cxn modelId="{A3F73AA6-6277-4CEB-88C3-F29FE04C045D}" type="presOf" srcId="{CB9964DC-5E01-4879-9733-CDEE2AB1D1F7}" destId="{ECB1CA3E-26B8-4A39-AEF8-6F06E506D3C7}" srcOrd="0" destOrd="0" presId="urn:microsoft.com/office/officeart/2005/8/layout/hierarchy3"/>
    <dgm:cxn modelId="{A8F16139-CD5A-4B4A-B43E-481D67D0D109}" type="presParOf" srcId="{D433476B-D68D-4328-ADAC-B2895D3D50CF}" destId="{1E58A3BC-F1F7-40EE-89AA-32E802ED4BF7}" srcOrd="0" destOrd="0" presId="urn:microsoft.com/office/officeart/2005/8/layout/hierarchy3"/>
    <dgm:cxn modelId="{1A8BF005-E07A-46C9-BA96-2571A18B0096}" type="presParOf" srcId="{1E58A3BC-F1F7-40EE-89AA-32E802ED4BF7}" destId="{D21DF85A-45CA-4CE0-B0ED-CF4615475EE0}" srcOrd="0" destOrd="0" presId="urn:microsoft.com/office/officeart/2005/8/layout/hierarchy3"/>
    <dgm:cxn modelId="{57276C90-A7ED-4434-BEA2-993AD6FCB2F2}" type="presParOf" srcId="{D21DF85A-45CA-4CE0-B0ED-CF4615475EE0}" destId="{ECB1CA3E-26B8-4A39-AEF8-6F06E506D3C7}" srcOrd="0" destOrd="0" presId="urn:microsoft.com/office/officeart/2005/8/layout/hierarchy3"/>
    <dgm:cxn modelId="{F0BF6691-E311-4416-9E85-CC0688F797DA}" type="presParOf" srcId="{D21DF85A-45CA-4CE0-B0ED-CF4615475EE0}" destId="{C7DDC059-89DD-4F99-A10D-9C975D60C8D8}" srcOrd="1" destOrd="0" presId="urn:microsoft.com/office/officeart/2005/8/layout/hierarchy3"/>
    <dgm:cxn modelId="{2E83D518-2B1C-4930-B080-C679D2F76B9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b="0" dirty="0" smtClean="0"/>
            <a:t>Conclusiones</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X="20747" custLinFactNeighborX="100000" custLinFactNeighborY="5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429665C4-769E-4BEB-8F72-DE36C310926F}" type="presOf" srcId="{CB9964DC-5E01-4879-9733-CDEE2AB1D1F7}" destId="{C7DDC059-89DD-4F99-A10D-9C975D60C8D8}" srcOrd="1" destOrd="0" presId="urn:microsoft.com/office/officeart/2005/8/layout/hierarchy3"/>
    <dgm:cxn modelId="{F9E76644-384D-4BD1-BCA5-D9E3746CD4BF}" type="presOf" srcId="{7061F2FC-F2AB-4DE3-98B0-886576B4E2C6}" destId="{D433476B-D68D-4328-ADAC-B2895D3D50CF}" srcOrd="0" destOrd="0" presId="urn:microsoft.com/office/officeart/2005/8/layout/hierarchy3"/>
    <dgm:cxn modelId="{2B31B7FC-96E3-4CF3-8B4D-99B0F84766F5}" type="presOf" srcId="{CB9964DC-5E01-4879-9733-CDEE2AB1D1F7}" destId="{ECB1CA3E-26B8-4A39-AEF8-6F06E506D3C7}" srcOrd="0" destOrd="0" presId="urn:microsoft.com/office/officeart/2005/8/layout/hierarchy3"/>
    <dgm:cxn modelId="{B9D14C39-47AB-433D-B485-0E4B9894E617}" type="presParOf" srcId="{D433476B-D68D-4328-ADAC-B2895D3D50CF}" destId="{1E58A3BC-F1F7-40EE-89AA-32E802ED4BF7}" srcOrd="0" destOrd="0" presId="urn:microsoft.com/office/officeart/2005/8/layout/hierarchy3"/>
    <dgm:cxn modelId="{95C6079F-684F-4430-AA11-7292C4868D40}" type="presParOf" srcId="{1E58A3BC-F1F7-40EE-89AA-32E802ED4BF7}" destId="{D21DF85A-45CA-4CE0-B0ED-CF4615475EE0}" srcOrd="0" destOrd="0" presId="urn:microsoft.com/office/officeart/2005/8/layout/hierarchy3"/>
    <dgm:cxn modelId="{1E932ED8-916E-44A1-B0FA-0AE879CA0DF8}" type="presParOf" srcId="{D21DF85A-45CA-4CE0-B0ED-CF4615475EE0}" destId="{ECB1CA3E-26B8-4A39-AEF8-6F06E506D3C7}" srcOrd="0" destOrd="0" presId="urn:microsoft.com/office/officeart/2005/8/layout/hierarchy3"/>
    <dgm:cxn modelId="{432EEE6E-DFEB-4837-9C9D-C8ABD516188D}" type="presParOf" srcId="{D21DF85A-45CA-4CE0-B0ED-CF4615475EE0}" destId="{C7DDC059-89DD-4F99-A10D-9C975D60C8D8}" srcOrd="1" destOrd="0" presId="urn:microsoft.com/office/officeart/2005/8/layout/hierarchy3"/>
    <dgm:cxn modelId="{2AF44A6E-9925-4187-9C0F-66166B70586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b="0" dirty="0" smtClean="0"/>
            <a:t>Recomendaciones</a:t>
          </a:r>
          <a:endParaRPr lang="es-ES" sz="3200" b="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378558" custScaleY="48255" custLinFactX="20747" custLinFactNeighborX="100000" custLinFactNeighborY="5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8A9781ED-E61A-405F-85AD-E85F1994E8E6}" type="presOf" srcId="{CB9964DC-5E01-4879-9733-CDEE2AB1D1F7}" destId="{ECB1CA3E-26B8-4A39-AEF8-6F06E506D3C7}" srcOrd="0" destOrd="0" presId="urn:microsoft.com/office/officeart/2005/8/layout/hierarchy3"/>
    <dgm:cxn modelId="{C54B1563-941C-4C3D-8AA0-0B8637DE3BBB}" type="presOf" srcId="{CB9964DC-5E01-4879-9733-CDEE2AB1D1F7}" destId="{C7DDC059-89DD-4F99-A10D-9C975D60C8D8}" srcOrd="1" destOrd="0" presId="urn:microsoft.com/office/officeart/2005/8/layout/hierarchy3"/>
    <dgm:cxn modelId="{A0C23587-F830-4582-AC65-A241BE121819}" type="presOf" srcId="{7061F2FC-F2AB-4DE3-98B0-886576B4E2C6}" destId="{D433476B-D68D-4328-ADAC-B2895D3D50CF}" srcOrd="0" destOrd="0" presId="urn:microsoft.com/office/officeart/2005/8/layout/hierarchy3"/>
    <dgm:cxn modelId="{0E527750-E899-4F19-B782-F906B00D43A6}" type="presParOf" srcId="{D433476B-D68D-4328-ADAC-B2895D3D50CF}" destId="{1E58A3BC-F1F7-40EE-89AA-32E802ED4BF7}" srcOrd="0" destOrd="0" presId="urn:microsoft.com/office/officeart/2005/8/layout/hierarchy3"/>
    <dgm:cxn modelId="{53A11F5F-8552-4188-983F-B27273F0CF19}" type="presParOf" srcId="{1E58A3BC-F1F7-40EE-89AA-32E802ED4BF7}" destId="{D21DF85A-45CA-4CE0-B0ED-CF4615475EE0}" srcOrd="0" destOrd="0" presId="urn:microsoft.com/office/officeart/2005/8/layout/hierarchy3"/>
    <dgm:cxn modelId="{5E16865E-D0BB-4DAD-92B8-3436168E298A}" type="presParOf" srcId="{D21DF85A-45CA-4CE0-B0ED-CF4615475EE0}" destId="{ECB1CA3E-26B8-4A39-AEF8-6F06E506D3C7}" srcOrd="0" destOrd="0" presId="urn:microsoft.com/office/officeart/2005/8/layout/hierarchy3"/>
    <dgm:cxn modelId="{30B666E8-2BCD-4EC8-A0D8-9D6411E22A48}" type="presParOf" srcId="{D21DF85A-45CA-4CE0-B0ED-CF4615475EE0}" destId="{C7DDC059-89DD-4F99-A10D-9C975D60C8D8}" srcOrd="1" destOrd="0" presId="urn:microsoft.com/office/officeart/2005/8/layout/hierarchy3"/>
    <dgm:cxn modelId="{7A861ED0-B474-4E28-B0E5-A892257CCA6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Sistema de generación de vapor.</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196" custLinFactNeighborY="-883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BCA2A067-86F0-4C03-A425-2DA4F7D9EA24}" type="presOf" srcId="{7061F2FC-F2AB-4DE3-98B0-886576B4E2C6}" destId="{D433476B-D68D-4328-ADAC-B2895D3D50CF}" srcOrd="0" destOrd="0" presId="urn:microsoft.com/office/officeart/2005/8/layout/hierarchy3"/>
    <dgm:cxn modelId="{C8E2E16F-1DBB-40EB-B6F9-3B1D3C14533E}" type="presOf" srcId="{CB9964DC-5E01-4879-9733-CDEE2AB1D1F7}" destId="{ECB1CA3E-26B8-4A39-AEF8-6F06E506D3C7}" srcOrd="0" destOrd="0" presId="urn:microsoft.com/office/officeart/2005/8/layout/hierarchy3"/>
    <dgm:cxn modelId="{1CDD3F2D-EA5A-459D-BC0C-FE248143331F}" type="presOf" srcId="{CB9964DC-5E01-4879-9733-CDEE2AB1D1F7}" destId="{C7DDC059-89DD-4F99-A10D-9C975D60C8D8}" srcOrd="1" destOrd="0" presId="urn:microsoft.com/office/officeart/2005/8/layout/hierarchy3"/>
    <dgm:cxn modelId="{BFD83164-C51F-4EB4-A4F3-6731189EEAC0}" type="presParOf" srcId="{D433476B-D68D-4328-ADAC-B2895D3D50CF}" destId="{1E58A3BC-F1F7-40EE-89AA-32E802ED4BF7}" srcOrd="0" destOrd="0" presId="urn:microsoft.com/office/officeart/2005/8/layout/hierarchy3"/>
    <dgm:cxn modelId="{82087CBA-A9BF-43A7-9E82-B1A1A3EC86CE}" type="presParOf" srcId="{1E58A3BC-F1F7-40EE-89AA-32E802ED4BF7}" destId="{D21DF85A-45CA-4CE0-B0ED-CF4615475EE0}" srcOrd="0" destOrd="0" presId="urn:microsoft.com/office/officeart/2005/8/layout/hierarchy3"/>
    <dgm:cxn modelId="{ABC043B0-8C53-41B8-AF37-31247B1CDF30}" type="presParOf" srcId="{D21DF85A-45CA-4CE0-B0ED-CF4615475EE0}" destId="{ECB1CA3E-26B8-4A39-AEF8-6F06E506D3C7}" srcOrd="0" destOrd="0" presId="urn:microsoft.com/office/officeart/2005/8/layout/hierarchy3"/>
    <dgm:cxn modelId="{1026F955-7314-467A-AC60-590944AE9247}" type="presParOf" srcId="{D21DF85A-45CA-4CE0-B0ED-CF4615475EE0}" destId="{C7DDC059-89DD-4F99-A10D-9C975D60C8D8}" srcOrd="1" destOrd="0" presId="urn:microsoft.com/office/officeart/2005/8/layout/hierarchy3"/>
    <dgm:cxn modelId="{A793B16D-B8BE-47E0-9C21-7CE2094E5F2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Control de nivel de agua.</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5064" custLinFactNeighborY="-8720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1E9A0D66-E1D2-4D06-897C-5279E985D6FB}" type="presOf" srcId="{CB9964DC-5E01-4879-9733-CDEE2AB1D1F7}" destId="{ECB1CA3E-26B8-4A39-AEF8-6F06E506D3C7}" srcOrd="0" destOrd="0" presId="urn:microsoft.com/office/officeart/2005/8/layout/hierarchy3"/>
    <dgm:cxn modelId="{B2F2CB1C-1DB1-4231-BC7A-1B4107B2A600}" type="presOf" srcId="{7061F2FC-F2AB-4DE3-98B0-886576B4E2C6}" destId="{D433476B-D68D-4328-ADAC-B2895D3D50CF}" srcOrd="0" destOrd="0" presId="urn:microsoft.com/office/officeart/2005/8/layout/hierarchy3"/>
    <dgm:cxn modelId="{B1457A0D-8F9A-4387-8627-64CE556736F8}" type="presOf" srcId="{CB9964DC-5E01-4879-9733-CDEE2AB1D1F7}" destId="{C7DDC059-89DD-4F99-A10D-9C975D60C8D8}" srcOrd="1" destOrd="0" presId="urn:microsoft.com/office/officeart/2005/8/layout/hierarchy3"/>
    <dgm:cxn modelId="{C7D382D3-D74C-4958-9E33-5659003F717C}" type="presParOf" srcId="{D433476B-D68D-4328-ADAC-B2895D3D50CF}" destId="{1E58A3BC-F1F7-40EE-89AA-32E802ED4BF7}" srcOrd="0" destOrd="0" presId="urn:microsoft.com/office/officeart/2005/8/layout/hierarchy3"/>
    <dgm:cxn modelId="{26620F90-C05F-45EB-BC48-510897D12B8F}" type="presParOf" srcId="{1E58A3BC-F1F7-40EE-89AA-32E802ED4BF7}" destId="{D21DF85A-45CA-4CE0-B0ED-CF4615475EE0}" srcOrd="0" destOrd="0" presId="urn:microsoft.com/office/officeart/2005/8/layout/hierarchy3"/>
    <dgm:cxn modelId="{E654ECDE-89F9-437C-81D0-8F45B83C1330}" type="presParOf" srcId="{D21DF85A-45CA-4CE0-B0ED-CF4615475EE0}" destId="{ECB1CA3E-26B8-4A39-AEF8-6F06E506D3C7}" srcOrd="0" destOrd="0" presId="urn:microsoft.com/office/officeart/2005/8/layout/hierarchy3"/>
    <dgm:cxn modelId="{60D2E24B-37EF-4F7E-9A8E-1AFBBC77AF66}" type="presParOf" srcId="{D21DF85A-45CA-4CE0-B0ED-CF4615475EE0}" destId="{C7DDC059-89DD-4F99-A10D-9C975D60C8D8}" srcOrd="1" destOrd="0" presId="urn:microsoft.com/office/officeart/2005/8/layout/hierarchy3"/>
    <dgm:cxn modelId="{50412976-5ADB-4F34-A522-857A81C00368}"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Control de presión.</a:t>
          </a:r>
          <a:endParaRPr lang="es-ES" sz="32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5064" custLinFactNeighborY="-8720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E5DF4D7B-2998-4040-B309-23173E1132D4}" srcId="{7061F2FC-F2AB-4DE3-98B0-886576B4E2C6}" destId="{CB9964DC-5E01-4879-9733-CDEE2AB1D1F7}" srcOrd="0" destOrd="0" parTransId="{5760939A-00E0-4E0F-82AC-14F95E0A4A90}" sibTransId="{2BAB4B72-4C27-47D9-A895-24F30C6A71EC}"/>
    <dgm:cxn modelId="{5DA425FA-06AB-4A8D-BA56-2A980ADB68B3}" type="presOf" srcId="{7061F2FC-F2AB-4DE3-98B0-886576B4E2C6}" destId="{D433476B-D68D-4328-ADAC-B2895D3D50CF}" srcOrd="0" destOrd="0" presId="urn:microsoft.com/office/officeart/2005/8/layout/hierarchy3"/>
    <dgm:cxn modelId="{6F2F4D9A-249A-4331-B619-1AD0CBDA8424}" type="presOf" srcId="{CB9964DC-5E01-4879-9733-CDEE2AB1D1F7}" destId="{ECB1CA3E-26B8-4A39-AEF8-6F06E506D3C7}" srcOrd="0" destOrd="0" presId="urn:microsoft.com/office/officeart/2005/8/layout/hierarchy3"/>
    <dgm:cxn modelId="{51D17C55-6169-4282-8DC5-220D212074C3}" type="presOf" srcId="{CB9964DC-5E01-4879-9733-CDEE2AB1D1F7}" destId="{C7DDC059-89DD-4F99-A10D-9C975D60C8D8}" srcOrd="1" destOrd="0" presId="urn:microsoft.com/office/officeart/2005/8/layout/hierarchy3"/>
    <dgm:cxn modelId="{00BBDCDE-CDC6-4916-83AC-CDF673003F99}" type="presParOf" srcId="{D433476B-D68D-4328-ADAC-B2895D3D50CF}" destId="{1E58A3BC-F1F7-40EE-89AA-32E802ED4BF7}" srcOrd="0" destOrd="0" presId="urn:microsoft.com/office/officeart/2005/8/layout/hierarchy3"/>
    <dgm:cxn modelId="{D4AA45E3-FD9E-4B3C-AD5F-E2DDE4B0BC52}" type="presParOf" srcId="{1E58A3BC-F1F7-40EE-89AA-32E802ED4BF7}" destId="{D21DF85A-45CA-4CE0-B0ED-CF4615475EE0}" srcOrd="0" destOrd="0" presId="urn:microsoft.com/office/officeart/2005/8/layout/hierarchy3"/>
    <dgm:cxn modelId="{A275412A-738D-48E5-89B4-1CD1A07652C8}" type="presParOf" srcId="{D21DF85A-45CA-4CE0-B0ED-CF4615475EE0}" destId="{ECB1CA3E-26B8-4A39-AEF8-6F06E506D3C7}" srcOrd="0" destOrd="0" presId="urn:microsoft.com/office/officeart/2005/8/layout/hierarchy3"/>
    <dgm:cxn modelId="{5BCC1813-3960-4F64-8E0D-DDD7E55BC260}" type="presParOf" srcId="{D21DF85A-45CA-4CE0-B0ED-CF4615475EE0}" destId="{C7DDC059-89DD-4F99-A10D-9C975D60C8D8}" srcOrd="1" destOrd="0" presId="urn:microsoft.com/office/officeart/2005/8/layout/hierarchy3"/>
    <dgm:cxn modelId="{F95457D2-0B7C-4812-BFEE-73F8A498BE1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Sistema de ablandamiento de agua</a:t>
          </a:r>
          <a:r>
            <a:rPr lang="es-ES" sz="2000" dirty="0" smtClean="0"/>
            <a:t>.</a:t>
          </a:r>
          <a:endParaRPr lang="es-ES" sz="20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6EC9748E-695D-49E5-9103-6D0BB90DAF62}">
      <dgm:prSet phldrT="[Texto]" custT="1"/>
      <dgm:spPr/>
      <dgm:t>
        <a:bodyPr/>
        <a:lstStyle/>
        <a:p>
          <a:pPr algn="just"/>
          <a:r>
            <a:rPr lang="es-EC" sz="2000" dirty="0" smtClean="0"/>
            <a:t>Los ablandadores están compuestos por resinas, que poseen una capacidad de intercambio de iones de calcio y magnesio por sodio.</a:t>
          </a:r>
          <a:endParaRPr lang="es-ES" sz="2000" dirty="0"/>
        </a:p>
      </dgm:t>
    </dgm:pt>
    <dgm:pt modelId="{B82A69C1-F8F4-4DAC-A255-05D52B552C7A}" type="parTrans" cxnId="{5E42FC11-0AB5-4BF3-9D7A-2837269BE117}">
      <dgm:prSet/>
      <dgm:spPr/>
      <dgm:t>
        <a:bodyPr/>
        <a:lstStyle/>
        <a:p>
          <a:endParaRPr lang="es-EC"/>
        </a:p>
      </dgm:t>
    </dgm:pt>
    <dgm:pt modelId="{DEFE605D-8543-45F6-A582-B95F38844ED7}" type="sibTrans" cxnId="{5E42FC11-0AB5-4BF3-9D7A-2837269BE117}">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6045" custLinFactNeighborY="-4047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 modelId="{B5C368EF-1C5F-497C-820F-76E51FE6833C}" type="pres">
      <dgm:prSet presAssocID="{B82A69C1-F8F4-4DAC-A255-05D52B552C7A}" presName="Name13" presStyleLbl="parChTrans1D2" presStyleIdx="0" presStyleCnt="1"/>
      <dgm:spPr/>
      <dgm:t>
        <a:bodyPr/>
        <a:lstStyle/>
        <a:p>
          <a:endParaRPr lang="es-EC"/>
        </a:p>
      </dgm:t>
    </dgm:pt>
    <dgm:pt modelId="{15661119-8B13-49E3-B90F-4374433AD7ED}" type="pres">
      <dgm:prSet presAssocID="{6EC9748E-695D-49E5-9103-6D0BB90DAF62}" presName="childText" presStyleLbl="bgAcc1" presStyleIdx="0" presStyleCnt="1" custScaleX="355062" custScaleY="100800" custLinFactNeighborX="-15704" custLinFactNeighborY="-18758">
        <dgm:presLayoutVars>
          <dgm:bulletEnabled val="1"/>
        </dgm:presLayoutVars>
      </dgm:prSet>
      <dgm:spPr/>
      <dgm:t>
        <a:bodyPr/>
        <a:lstStyle/>
        <a:p>
          <a:endParaRPr lang="es-EC"/>
        </a:p>
      </dgm:t>
    </dgm:pt>
  </dgm:ptLst>
  <dgm:cxnLst>
    <dgm:cxn modelId="{E4EA340B-1D0F-4668-BEBB-3EA13C3BB89F}" type="presOf" srcId="{7061F2FC-F2AB-4DE3-98B0-886576B4E2C6}" destId="{D433476B-D68D-4328-ADAC-B2895D3D50CF}" srcOrd="0" destOrd="0" presId="urn:microsoft.com/office/officeart/2005/8/layout/hierarchy3"/>
    <dgm:cxn modelId="{C248057A-D9AC-44F8-A177-F1974393C172}" type="presOf" srcId="{CB9964DC-5E01-4879-9733-CDEE2AB1D1F7}" destId="{C7DDC059-89DD-4F99-A10D-9C975D60C8D8}" srcOrd="1" destOrd="0" presId="urn:microsoft.com/office/officeart/2005/8/layout/hierarchy3"/>
    <dgm:cxn modelId="{5E42FC11-0AB5-4BF3-9D7A-2837269BE117}" srcId="{CB9964DC-5E01-4879-9733-CDEE2AB1D1F7}" destId="{6EC9748E-695D-49E5-9103-6D0BB90DAF62}" srcOrd="0" destOrd="0" parTransId="{B82A69C1-F8F4-4DAC-A255-05D52B552C7A}" sibTransId="{DEFE605D-8543-45F6-A582-B95F38844ED7}"/>
    <dgm:cxn modelId="{E5DF4D7B-2998-4040-B309-23173E1132D4}" srcId="{7061F2FC-F2AB-4DE3-98B0-886576B4E2C6}" destId="{CB9964DC-5E01-4879-9733-CDEE2AB1D1F7}" srcOrd="0" destOrd="0" parTransId="{5760939A-00E0-4E0F-82AC-14F95E0A4A90}" sibTransId="{2BAB4B72-4C27-47D9-A895-24F30C6A71EC}"/>
    <dgm:cxn modelId="{435067BB-6885-4D38-A8F9-3B510CAB4792}" type="presOf" srcId="{CB9964DC-5E01-4879-9733-CDEE2AB1D1F7}" destId="{ECB1CA3E-26B8-4A39-AEF8-6F06E506D3C7}" srcOrd="0" destOrd="0" presId="urn:microsoft.com/office/officeart/2005/8/layout/hierarchy3"/>
    <dgm:cxn modelId="{FD49B20C-6132-4B66-8F3D-079571D6B341}" type="presOf" srcId="{6EC9748E-695D-49E5-9103-6D0BB90DAF62}" destId="{15661119-8B13-49E3-B90F-4374433AD7ED}" srcOrd="0" destOrd="0" presId="urn:microsoft.com/office/officeart/2005/8/layout/hierarchy3"/>
    <dgm:cxn modelId="{E99C317C-C0A9-4700-A77B-931B72EAF66E}" type="presOf" srcId="{B82A69C1-F8F4-4DAC-A255-05D52B552C7A}" destId="{B5C368EF-1C5F-497C-820F-76E51FE6833C}" srcOrd="0" destOrd="0" presId="urn:microsoft.com/office/officeart/2005/8/layout/hierarchy3"/>
    <dgm:cxn modelId="{D9B71B39-BB57-4F94-9021-06D54F8BC22D}" type="presParOf" srcId="{D433476B-D68D-4328-ADAC-B2895D3D50CF}" destId="{1E58A3BC-F1F7-40EE-89AA-32E802ED4BF7}" srcOrd="0" destOrd="0" presId="urn:microsoft.com/office/officeart/2005/8/layout/hierarchy3"/>
    <dgm:cxn modelId="{4A26FD34-71B0-46EC-9065-59324A109B65}" type="presParOf" srcId="{1E58A3BC-F1F7-40EE-89AA-32E802ED4BF7}" destId="{D21DF85A-45CA-4CE0-B0ED-CF4615475EE0}" srcOrd="0" destOrd="0" presId="urn:microsoft.com/office/officeart/2005/8/layout/hierarchy3"/>
    <dgm:cxn modelId="{2FEDA1CF-44A6-41BA-A65E-699C8D1FE464}" type="presParOf" srcId="{D21DF85A-45CA-4CE0-B0ED-CF4615475EE0}" destId="{ECB1CA3E-26B8-4A39-AEF8-6F06E506D3C7}" srcOrd="0" destOrd="0" presId="urn:microsoft.com/office/officeart/2005/8/layout/hierarchy3"/>
    <dgm:cxn modelId="{A2E6C49D-6446-4530-A733-9DA3549B3CC0}" type="presParOf" srcId="{D21DF85A-45CA-4CE0-B0ED-CF4615475EE0}" destId="{C7DDC059-89DD-4F99-A10D-9C975D60C8D8}" srcOrd="1" destOrd="0" presId="urn:microsoft.com/office/officeart/2005/8/layout/hierarchy3"/>
    <dgm:cxn modelId="{D740674B-B222-4B9A-B6B3-681403B0B663}" type="presParOf" srcId="{1E58A3BC-F1F7-40EE-89AA-32E802ED4BF7}" destId="{F784BE88-3DB9-4E87-AFCA-2ED0BF00DEA1}" srcOrd="1" destOrd="0" presId="urn:microsoft.com/office/officeart/2005/8/layout/hierarchy3"/>
    <dgm:cxn modelId="{7ADBCE60-9F87-4F20-BFE9-FB1E289A12FF}" type="presParOf" srcId="{F784BE88-3DB9-4E87-AFCA-2ED0BF00DEA1}" destId="{B5C368EF-1C5F-497C-820F-76E51FE6833C}" srcOrd="0" destOrd="0" presId="urn:microsoft.com/office/officeart/2005/8/layout/hierarchy3"/>
    <dgm:cxn modelId="{3F1784EB-5211-455B-AA9C-88534C204A4C}" type="presParOf" srcId="{F784BE88-3DB9-4E87-AFCA-2ED0BF00DEA1}" destId="{15661119-8B13-49E3-B90F-4374433AD7E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S" sz="3200" dirty="0" smtClean="0"/>
            <a:t>Sistema de Ablandamiento de Agua</a:t>
          </a:r>
          <a:r>
            <a:rPr lang="es-ES" sz="2000" dirty="0" smtClean="0"/>
            <a:t>.</a:t>
          </a:r>
          <a:endParaRPr lang="es-ES" sz="2000" dirty="0"/>
        </a:p>
      </dgm:t>
    </dgm:pt>
    <dgm:pt modelId="{5760939A-00E0-4E0F-82AC-14F95E0A4A90}" type="parTrans" cxnId="{E5DF4D7B-2998-4040-B309-23173E1132D4}">
      <dgm:prSet/>
      <dgm:spPr/>
      <dgm:t>
        <a:bodyPr/>
        <a:lstStyle/>
        <a:p>
          <a:endParaRPr lang="es-ES" sz="2800"/>
        </a:p>
      </dgm:t>
    </dgm:pt>
    <dgm:pt modelId="{2BAB4B72-4C27-47D9-A895-24F30C6A71EC}" type="sibTrans" cxnId="{E5DF4D7B-2998-4040-B309-23173E1132D4}">
      <dgm:prSet/>
      <dgm:spPr/>
      <dgm:t>
        <a:bodyPr/>
        <a:lstStyle/>
        <a:p>
          <a:endParaRPr lang="es-ES" sz="28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n-US"/>
        </a:p>
      </dgm:t>
    </dgm:pt>
    <dgm:pt modelId="{D21DF85A-45CA-4CE0-B0ED-CF4615475EE0}" type="pres">
      <dgm:prSet presAssocID="{CB9964DC-5E01-4879-9733-CDEE2AB1D1F7}" presName="rootComposite" presStyleCnt="0"/>
      <dgm:spPr/>
      <dgm:t>
        <a:bodyPr/>
        <a:lstStyle/>
        <a:p>
          <a:endParaRPr lang="en-US"/>
        </a:p>
      </dgm:t>
    </dgm:pt>
    <dgm:pt modelId="{ECB1CA3E-26B8-4A39-AEF8-6F06E506D3C7}" type="pres">
      <dgm:prSet presAssocID="{CB9964DC-5E01-4879-9733-CDEE2AB1D1F7}" presName="rootText" presStyleLbl="node1" presStyleIdx="0" presStyleCnt="1" custScaleX="283657" custScaleY="31912" custLinFactNeighborX="6045" custLinFactNeighborY="-40474"/>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n-US"/>
        </a:p>
      </dgm:t>
    </dgm:pt>
  </dgm:ptLst>
  <dgm:cxnLst>
    <dgm:cxn modelId="{9E12D225-583E-4416-BE71-9A695C865E8A}"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8F5AA4F-9DD9-4FB0-928B-742DE347AA98}" type="presOf" srcId="{CB9964DC-5E01-4879-9733-CDEE2AB1D1F7}" destId="{C7DDC059-89DD-4F99-A10D-9C975D60C8D8}" srcOrd="1" destOrd="0" presId="urn:microsoft.com/office/officeart/2005/8/layout/hierarchy3"/>
    <dgm:cxn modelId="{4F662A14-6476-4877-A5DC-6E6D9835E980}" type="presOf" srcId="{CB9964DC-5E01-4879-9733-CDEE2AB1D1F7}" destId="{ECB1CA3E-26B8-4A39-AEF8-6F06E506D3C7}" srcOrd="0" destOrd="0" presId="urn:microsoft.com/office/officeart/2005/8/layout/hierarchy3"/>
    <dgm:cxn modelId="{29302901-5A5E-41AC-8D5F-57F4A1251D57}" type="presParOf" srcId="{D433476B-D68D-4328-ADAC-B2895D3D50CF}" destId="{1E58A3BC-F1F7-40EE-89AA-32E802ED4BF7}" srcOrd="0" destOrd="0" presId="urn:microsoft.com/office/officeart/2005/8/layout/hierarchy3"/>
    <dgm:cxn modelId="{8028404B-5CBC-4F5C-9F87-CC53B831709B}" type="presParOf" srcId="{1E58A3BC-F1F7-40EE-89AA-32E802ED4BF7}" destId="{D21DF85A-45CA-4CE0-B0ED-CF4615475EE0}" srcOrd="0" destOrd="0" presId="urn:microsoft.com/office/officeart/2005/8/layout/hierarchy3"/>
    <dgm:cxn modelId="{DFBB3971-D24A-474F-BD94-C84452F76AC7}" type="presParOf" srcId="{D21DF85A-45CA-4CE0-B0ED-CF4615475EE0}" destId="{ECB1CA3E-26B8-4A39-AEF8-6F06E506D3C7}" srcOrd="0" destOrd="0" presId="urn:microsoft.com/office/officeart/2005/8/layout/hierarchy3"/>
    <dgm:cxn modelId="{E0CDADFF-3566-479F-B87D-2784D2493500}" type="presParOf" srcId="{D21DF85A-45CA-4CE0-B0ED-CF4615475EE0}" destId="{C7DDC059-89DD-4F99-A10D-9C975D60C8D8}" srcOrd="1" destOrd="0" presId="urn:microsoft.com/office/officeart/2005/8/layout/hierarchy3"/>
    <dgm:cxn modelId="{5CB21349-6990-46B6-83B3-48DBED8F7F2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469" y="140833"/>
          <a:ext cx="7454841" cy="60880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s-ES" sz="3400" b="0" kern="1200" dirty="0" smtClean="0"/>
            <a:t>Introducción</a:t>
          </a:r>
          <a:endParaRPr lang="es-ES" sz="3400" b="0" kern="1200" dirty="0"/>
        </a:p>
      </dsp:txBody>
      <dsp:txXfrm>
        <a:off x="94300" y="158664"/>
        <a:ext cx="7419179" cy="573138"/>
      </dsp:txXfrm>
    </dsp:sp>
    <dsp:sp modelId="{A0025939-C6BF-46CF-BFAE-FD32A670F404}">
      <dsp:nvSpPr>
        <dsp:cNvPr id="0" name=""/>
        <dsp:cNvSpPr/>
      </dsp:nvSpPr>
      <dsp:spPr>
        <a:xfrm>
          <a:off x="821954" y="749633"/>
          <a:ext cx="124892" cy="538507"/>
        </a:xfrm>
        <a:custGeom>
          <a:avLst/>
          <a:gdLst/>
          <a:ahLst/>
          <a:cxnLst/>
          <a:rect l="0" t="0" r="0" b="0"/>
          <a:pathLst>
            <a:path>
              <a:moveTo>
                <a:pt x="0" y="0"/>
              </a:moveTo>
              <a:lnTo>
                <a:pt x="0" y="538507"/>
              </a:lnTo>
              <a:lnTo>
                <a:pt x="124892" y="53850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46846" y="932085"/>
          <a:ext cx="6888051" cy="712113"/>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NOVACLINICA SANTA CECILIA S.A. </a:t>
          </a:r>
        </a:p>
        <a:p>
          <a:pPr lvl="0" algn="just" defTabSz="800100">
            <a:lnSpc>
              <a:spcPct val="90000"/>
            </a:lnSpc>
            <a:spcBef>
              <a:spcPct val="0"/>
            </a:spcBef>
            <a:spcAft>
              <a:spcPct val="35000"/>
            </a:spcAft>
          </a:pPr>
          <a:r>
            <a:rPr lang="es-ES" sz="1800" kern="1200" dirty="0" smtClean="0"/>
            <a:t>Institución especializada en servicios de salud privados.</a:t>
          </a:r>
          <a:endParaRPr lang="es-ES" sz="1800" kern="1200" dirty="0"/>
        </a:p>
      </dsp:txBody>
      <dsp:txXfrm>
        <a:off x="967703" y="952942"/>
        <a:ext cx="6846337" cy="6703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1384" y="0"/>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Mantenimiento preventivo de caldera.</a:t>
          </a:r>
          <a:endParaRPr lang="es-ES" sz="2000" kern="1200" dirty="0"/>
        </a:p>
      </dsp:txBody>
      <dsp:txXfrm>
        <a:off x="24924" y="13540"/>
        <a:ext cx="8191135" cy="4352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33234"/>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Distribuidor.</a:t>
          </a:r>
          <a:endParaRPr lang="es-ES" sz="3200" kern="1200" dirty="0"/>
        </a:p>
      </dsp:txBody>
      <dsp:txXfrm>
        <a:off x="13540" y="246774"/>
        <a:ext cx="8191135" cy="4352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7215160" cy="40586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Área de lavandería.</a:t>
          </a:r>
          <a:endParaRPr lang="es-ES" sz="3200" kern="1200" dirty="0"/>
        </a:p>
      </dsp:txBody>
      <dsp:txXfrm>
        <a:off x="11887" y="11887"/>
        <a:ext cx="7191386" cy="382086"/>
      </dsp:txXfrm>
    </dsp:sp>
    <dsp:sp modelId="{C1F810D7-7643-48E8-9A0D-F9966E918928}">
      <dsp:nvSpPr>
        <dsp:cNvPr id="0" name=""/>
        <dsp:cNvSpPr/>
      </dsp:nvSpPr>
      <dsp:spPr>
        <a:xfrm>
          <a:off x="721516" y="405860"/>
          <a:ext cx="116684" cy="563063"/>
        </a:xfrm>
        <a:custGeom>
          <a:avLst/>
          <a:gdLst/>
          <a:ahLst/>
          <a:cxnLst/>
          <a:rect l="0" t="0" r="0" b="0"/>
          <a:pathLst>
            <a:path>
              <a:moveTo>
                <a:pt x="0" y="0"/>
              </a:moveTo>
              <a:lnTo>
                <a:pt x="0" y="563063"/>
              </a:lnTo>
              <a:lnTo>
                <a:pt x="116684" y="563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CA0C45-1EDF-469F-A92C-0C0272FC40F0}">
      <dsp:nvSpPr>
        <dsp:cNvPr id="0" name=""/>
        <dsp:cNvSpPr/>
      </dsp:nvSpPr>
      <dsp:spPr>
        <a:xfrm>
          <a:off x="838200" y="614227"/>
          <a:ext cx="6774111" cy="70939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Equipos que consumen vapor:  secadora, plancha.</a:t>
          </a:r>
          <a:endParaRPr lang="es-ES" sz="2800" kern="1200" dirty="0"/>
        </a:p>
      </dsp:txBody>
      <dsp:txXfrm>
        <a:off x="858977" y="635004"/>
        <a:ext cx="6732557" cy="6678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Área de esterilización.</a:t>
          </a:r>
          <a:endParaRPr lang="es-ES" sz="3200" kern="1200" dirty="0"/>
        </a:p>
      </dsp:txBody>
      <dsp:txXfrm>
        <a:off x="13540" y="13540"/>
        <a:ext cx="8191135" cy="435203"/>
      </dsp:txXfrm>
    </dsp:sp>
    <dsp:sp modelId="{C1F810D7-7643-48E8-9A0D-F9966E918928}">
      <dsp:nvSpPr>
        <dsp:cNvPr id="0" name=""/>
        <dsp:cNvSpPr/>
      </dsp:nvSpPr>
      <dsp:spPr>
        <a:xfrm>
          <a:off x="821821" y="462283"/>
          <a:ext cx="218305" cy="579512"/>
        </a:xfrm>
        <a:custGeom>
          <a:avLst/>
          <a:gdLst/>
          <a:ahLst/>
          <a:cxnLst/>
          <a:rect l="0" t="0" r="0" b="0"/>
          <a:pathLst>
            <a:path>
              <a:moveTo>
                <a:pt x="0" y="0"/>
              </a:moveTo>
              <a:lnTo>
                <a:pt x="0" y="579512"/>
              </a:lnTo>
              <a:lnTo>
                <a:pt x="218305" y="57951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CA0C45-1EDF-469F-A92C-0C0272FC40F0}">
      <dsp:nvSpPr>
        <dsp:cNvPr id="0" name=""/>
        <dsp:cNvSpPr/>
      </dsp:nvSpPr>
      <dsp:spPr>
        <a:xfrm>
          <a:off x="1040127" y="637790"/>
          <a:ext cx="5768074" cy="80801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Equipos que consumen vapor: esterilizador.</a:t>
          </a:r>
          <a:endParaRPr lang="es-ES" sz="2800" kern="1200" dirty="0"/>
        </a:p>
      </dsp:txBody>
      <dsp:txXfrm>
        <a:off x="1063793" y="661456"/>
        <a:ext cx="5720742" cy="760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33234"/>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Área de </a:t>
          </a:r>
          <a:r>
            <a:rPr lang="es-ES" sz="3200" kern="1200" dirty="0" smtClean="0"/>
            <a:t>tanques </a:t>
          </a:r>
          <a:r>
            <a:rPr lang="es-ES" sz="3200" kern="1200" dirty="0" smtClean="0"/>
            <a:t>de </a:t>
          </a:r>
          <a:r>
            <a:rPr lang="es-ES" sz="3200" kern="1200" dirty="0" smtClean="0"/>
            <a:t>agua caliente</a:t>
          </a:r>
          <a:r>
            <a:rPr lang="es-ES" sz="3200" kern="1200" dirty="0" smtClean="0"/>
            <a:t>.</a:t>
          </a:r>
          <a:endParaRPr lang="es-ES" sz="3200" kern="1200" dirty="0"/>
        </a:p>
      </dsp:txBody>
      <dsp:txXfrm>
        <a:off x="13540" y="246774"/>
        <a:ext cx="8191135" cy="4352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33234"/>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Retorno de condensado.</a:t>
          </a:r>
          <a:endParaRPr lang="es-ES" sz="3200" kern="1200" dirty="0"/>
        </a:p>
      </dsp:txBody>
      <dsp:txXfrm>
        <a:off x="13540" y="246774"/>
        <a:ext cx="8191135" cy="4352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6595533" cy="37100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del control de temperatura.</a:t>
          </a:r>
          <a:endParaRPr lang="es-ES" sz="3200" kern="1200" dirty="0"/>
        </a:p>
      </dsp:txBody>
      <dsp:txXfrm>
        <a:off x="10866" y="10866"/>
        <a:ext cx="6573801" cy="349273"/>
      </dsp:txXfrm>
    </dsp:sp>
    <dsp:sp modelId="{DEE04D44-4BAC-49E4-B96A-56F333F0BB45}">
      <dsp:nvSpPr>
        <dsp:cNvPr id="0" name=""/>
        <dsp:cNvSpPr/>
      </dsp:nvSpPr>
      <dsp:spPr>
        <a:xfrm>
          <a:off x="659553" y="371005"/>
          <a:ext cx="254838" cy="406104"/>
        </a:xfrm>
        <a:custGeom>
          <a:avLst/>
          <a:gdLst/>
          <a:ahLst/>
          <a:cxnLst/>
          <a:rect l="0" t="0" r="0" b="0"/>
          <a:pathLst>
            <a:path>
              <a:moveTo>
                <a:pt x="0" y="0"/>
              </a:moveTo>
              <a:lnTo>
                <a:pt x="0" y="406104"/>
              </a:lnTo>
              <a:lnTo>
                <a:pt x="254838" y="40610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914392" y="533396"/>
          <a:ext cx="7040697" cy="48742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Diagnóstico del control de temperatura</a:t>
          </a:r>
          <a:r>
            <a:rPr lang="es-ES" sz="3200" kern="1200" dirty="0" smtClean="0"/>
            <a:t>.</a:t>
          </a:r>
          <a:endParaRPr lang="es-ES" sz="3200" kern="1200" dirty="0"/>
        </a:p>
      </dsp:txBody>
      <dsp:txXfrm>
        <a:off x="928668" y="547672"/>
        <a:ext cx="7012145" cy="458875"/>
      </dsp:txXfrm>
    </dsp:sp>
    <dsp:sp modelId="{A82D336A-BF38-4A48-B1F9-92F7DCFA2042}">
      <dsp:nvSpPr>
        <dsp:cNvPr id="0" name=""/>
        <dsp:cNvSpPr/>
      </dsp:nvSpPr>
      <dsp:spPr>
        <a:xfrm>
          <a:off x="659553" y="371005"/>
          <a:ext cx="254838" cy="1205768"/>
        </a:xfrm>
        <a:custGeom>
          <a:avLst/>
          <a:gdLst/>
          <a:ahLst/>
          <a:cxnLst/>
          <a:rect l="0" t="0" r="0" b="0"/>
          <a:pathLst>
            <a:path>
              <a:moveTo>
                <a:pt x="0" y="0"/>
              </a:moveTo>
              <a:lnTo>
                <a:pt x="0" y="1205768"/>
              </a:lnTo>
              <a:lnTo>
                <a:pt x="254838" y="120576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5FC3D-36EA-46C2-ABF7-98AA7BA643D3}">
      <dsp:nvSpPr>
        <dsp:cNvPr id="0" name=""/>
        <dsp:cNvSpPr/>
      </dsp:nvSpPr>
      <dsp:spPr>
        <a:xfrm>
          <a:off x="914392" y="1371600"/>
          <a:ext cx="7126227" cy="41034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Requisitos del Nuevo control de temperatura.</a:t>
          </a:r>
          <a:endParaRPr lang="es-ES" sz="2800" kern="1200" dirty="0"/>
        </a:p>
      </dsp:txBody>
      <dsp:txXfrm>
        <a:off x="926411" y="1383619"/>
        <a:ext cx="7102189" cy="386309"/>
      </dsp:txXfrm>
    </dsp:sp>
    <dsp:sp modelId="{B0CA0033-029A-4C32-8449-B4DDC26226E2}">
      <dsp:nvSpPr>
        <dsp:cNvPr id="0" name=""/>
        <dsp:cNvSpPr/>
      </dsp:nvSpPr>
      <dsp:spPr>
        <a:xfrm>
          <a:off x="659553" y="371005"/>
          <a:ext cx="254838" cy="1927381"/>
        </a:xfrm>
        <a:custGeom>
          <a:avLst/>
          <a:gdLst/>
          <a:ahLst/>
          <a:cxnLst/>
          <a:rect l="0" t="0" r="0" b="0"/>
          <a:pathLst>
            <a:path>
              <a:moveTo>
                <a:pt x="0" y="0"/>
              </a:moveTo>
              <a:lnTo>
                <a:pt x="0" y="1927381"/>
              </a:lnTo>
              <a:lnTo>
                <a:pt x="254838" y="192738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B8D05-449B-4AD4-90FC-9388904FB5B5}">
      <dsp:nvSpPr>
        <dsp:cNvPr id="0" name=""/>
        <dsp:cNvSpPr/>
      </dsp:nvSpPr>
      <dsp:spPr>
        <a:xfrm>
          <a:off x="914392" y="2057400"/>
          <a:ext cx="7132068" cy="481974"/>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Medición de </a:t>
          </a:r>
          <a:r>
            <a:rPr lang="es-ES" sz="2800" kern="1200" dirty="0" smtClean="0">
              <a:hlinkClick xmlns:r="http://schemas.openxmlformats.org/officeDocument/2006/relationships" r:id="rId1" action="ppaction://hlinkfile"/>
            </a:rPr>
            <a:t>Condensado</a:t>
          </a:r>
          <a:r>
            <a:rPr lang="es-ES" sz="3200" kern="1200" dirty="0" smtClean="0"/>
            <a:t>.</a:t>
          </a:r>
          <a:endParaRPr lang="es-ES" sz="3200" kern="1200" dirty="0"/>
        </a:p>
      </dsp:txBody>
      <dsp:txXfrm>
        <a:off x="928509" y="2071517"/>
        <a:ext cx="7103834" cy="453740"/>
      </dsp:txXfrm>
    </dsp:sp>
    <dsp:sp modelId="{C913C3A2-A18C-4F88-BF15-2EDE09E81B4C}">
      <dsp:nvSpPr>
        <dsp:cNvPr id="0" name=""/>
        <dsp:cNvSpPr/>
      </dsp:nvSpPr>
      <dsp:spPr>
        <a:xfrm>
          <a:off x="659553" y="371005"/>
          <a:ext cx="254838" cy="2837695"/>
        </a:xfrm>
        <a:custGeom>
          <a:avLst/>
          <a:gdLst/>
          <a:ahLst/>
          <a:cxnLst/>
          <a:rect l="0" t="0" r="0" b="0"/>
          <a:pathLst>
            <a:path>
              <a:moveTo>
                <a:pt x="0" y="0"/>
              </a:moveTo>
              <a:lnTo>
                <a:pt x="0" y="2837695"/>
              </a:lnTo>
              <a:lnTo>
                <a:pt x="254838" y="283769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59953-6C07-4C94-BA55-9B7509B8228D}">
      <dsp:nvSpPr>
        <dsp:cNvPr id="0" name=""/>
        <dsp:cNvSpPr/>
      </dsp:nvSpPr>
      <dsp:spPr>
        <a:xfrm>
          <a:off x="914392" y="2819396"/>
          <a:ext cx="6808217" cy="778609"/>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Elementos a utilizar en el control de temperatura.</a:t>
          </a:r>
          <a:endParaRPr lang="es-ES" sz="2800" kern="1200" dirty="0"/>
        </a:p>
      </dsp:txBody>
      <dsp:txXfrm>
        <a:off x="937197" y="2842201"/>
        <a:ext cx="6762607" cy="732999"/>
      </dsp:txXfrm>
    </dsp:sp>
    <dsp:sp modelId="{DD2FC30A-3675-45D2-95D3-EBCC5C2FE95A}">
      <dsp:nvSpPr>
        <dsp:cNvPr id="0" name=""/>
        <dsp:cNvSpPr/>
      </dsp:nvSpPr>
      <dsp:spPr>
        <a:xfrm>
          <a:off x="659553" y="371005"/>
          <a:ext cx="178647" cy="3694872"/>
        </a:xfrm>
        <a:custGeom>
          <a:avLst/>
          <a:gdLst/>
          <a:ahLst/>
          <a:cxnLst/>
          <a:rect l="0" t="0" r="0" b="0"/>
          <a:pathLst>
            <a:path>
              <a:moveTo>
                <a:pt x="0" y="0"/>
              </a:moveTo>
              <a:lnTo>
                <a:pt x="0" y="3694872"/>
              </a:lnTo>
              <a:lnTo>
                <a:pt x="178647" y="369487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AE8EF-5C3F-4B83-B88D-E93F9961D082}">
      <dsp:nvSpPr>
        <dsp:cNvPr id="0" name=""/>
        <dsp:cNvSpPr/>
      </dsp:nvSpPr>
      <dsp:spPr>
        <a:xfrm>
          <a:off x="838200" y="3810003"/>
          <a:ext cx="5788040" cy="511748"/>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Diagrama de conexiones </a:t>
          </a:r>
          <a:r>
            <a:rPr lang="es-ES" sz="2800" kern="1200" dirty="0" smtClean="0">
              <a:hlinkClick xmlns:r="http://schemas.openxmlformats.org/officeDocument/2006/relationships" r:id="rId2" action="ppaction://hlinkfile"/>
            </a:rPr>
            <a:t>eléctricas</a:t>
          </a:r>
          <a:r>
            <a:rPr lang="es-ES" sz="2800" kern="1200" dirty="0" smtClean="0"/>
            <a:t>.</a:t>
          </a:r>
          <a:endParaRPr lang="es-ES" sz="2800" kern="1200" dirty="0"/>
        </a:p>
      </dsp:txBody>
      <dsp:txXfrm>
        <a:off x="853189" y="3824992"/>
        <a:ext cx="5758062" cy="4817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2"/>
          <a:ext cx="8364388" cy="973987"/>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del control activación de bombas de agua.</a:t>
          </a:r>
          <a:endParaRPr lang="es-ES" sz="3200" kern="1200" dirty="0"/>
        </a:p>
      </dsp:txBody>
      <dsp:txXfrm>
        <a:off x="28528" y="28529"/>
        <a:ext cx="8307334" cy="916933"/>
      </dsp:txXfrm>
    </dsp:sp>
    <dsp:sp modelId="{DEE04D44-4BAC-49E4-B96A-56F333F0BB45}">
      <dsp:nvSpPr>
        <dsp:cNvPr id="0" name=""/>
        <dsp:cNvSpPr/>
      </dsp:nvSpPr>
      <dsp:spPr>
        <a:xfrm>
          <a:off x="836440" y="973989"/>
          <a:ext cx="458961" cy="553003"/>
        </a:xfrm>
        <a:custGeom>
          <a:avLst/>
          <a:gdLst/>
          <a:ahLst/>
          <a:cxnLst/>
          <a:rect l="0" t="0" r="0" b="0"/>
          <a:pathLst>
            <a:path>
              <a:moveTo>
                <a:pt x="0" y="0"/>
              </a:moveTo>
              <a:lnTo>
                <a:pt x="0" y="553003"/>
              </a:lnTo>
              <a:lnTo>
                <a:pt x="458961" y="55300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295401" y="1295400"/>
          <a:ext cx="6690538" cy="4631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Diagnóstico</a:t>
          </a:r>
          <a:r>
            <a:rPr lang="es-ES" sz="3200" kern="1200" dirty="0" smtClean="0"/>
            <a:t>.</a:t>
          </a:r>
          <a:endParaRPr lang="es-ES" sz="3200" kern="1200" dirty="0"/>
        </a:p>
      </dsp:txBody>
      <dsp:txXfrm>
        <a:off x="1308967" y="1308966"/>
        <a:ext cx="6663406" cy="436053"/>
      </dsp:txXfrm>
    </dsp:sp>
    <dsp:sp modelId="{B0CA0033-029A-4C32-8449-B4DDC26226E2}">
      <dsp:nvSpPr>
        <dsp:cNvPr id="0" name=""/>
        <dsp:cNvSpPr/>
      </dsp:nvSpPr>
      <dsp:spPr>
        <a:xfrm>
          <a:off x="836440" y="973989"/>
          <a:ext cx="535163" cy="1922017"/>
        </a:xfrm>
        <a:custGeom>
          <a:avLst/>
          <a:gdLst/>
          <a:ahLst/>
          <a:cxnLst/>
          <a:rect l="0" t="0" r="0" b="0"/>
          <a:pathLst>
            <a:path>
              <a:moveTo>
                <a:pt x="0" y="0"/>
              </a:moveTo>
              <a:lnTo>
                <a:pt x="0" y="1922017"/>
              </a:lnTo>
              <a:lnTo>
                <a:pt x="535163" y="192201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B8D05-449B-4AD4-90FC-9388904FB5B5}">
      <dsp:nvSpPr>
        <dsp:cNvPr id="0" name=""/>
        <dsp:cNvSpPr/>
      </dsp:nvSpPr>
      <dsp:spPr>
        <a:xfrm>
          <a:off x="1371604" y="2667005"/>
          <a:ext cx="6777364" cy="458004"/>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Modos de operación</a:t>
          </a:r>
          <a:r>
            <a:rPr lang="es-ES" sz="3200" kern="1200" dirty="0" smtClean="0"/>
            <a:t>.</a:t>
          </a:r>
          <a:endParaRPr lang="es-ES" sz="3200" kern="1200" dirty="0"/>
        </a:p>
      </dsp:txBody>
      <dsp:txXfrm>
        <a:off x="1385018" y="2680419"/>
        <a:ext cx="6750536" cy="431176"/>
      </dsp:txXfrm>
    </dsp:sp>
    <dsp:sp modelId="{DD2FC30A-3675-45D2-95D3-EBCC5C2FE95A}">
      <dsp:nvSpPr>
        <dsp:cNvPr id="0" name=""/>
        <dsp:cNvSpPr/>
      </dsp:nvSpPr>
      <dsp:spPr>
        <a:xfrm>
          <a:off x="836440" y="973989"/>
          <a:ext cx="535163" cy="3460161"/>
        </a:xfrm>
        <a:custGeom>
          <a:avLst/>
          <a:gdLst/>
          <a:ahLst/>
          <a:cxnLst/>
          <a:rect l="0" t="0" r="0" b="0"/>
          <a:pathLst>
            <a:path>
              <a:moveTo>
                <a:pt x="0" y="0"/>
              </a:moveTo>
              <a:lnTo>
                <a:pt x="0" y="3460161"/>
              </a:lnTo>
              <a:lnTo>
                <a:pt x="535163" y="346016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AE8EF-5C3F-4B83-B88D-E93F9961D082}">
      <dsp:nvSpPr>
        <dsp:cNvPr id="0" name=""/>
        <dsp:cNvSpPr/>
      </dsp:nvSpPr>
      <dsp:spPr>
        <a:xfrm>
          <a:off x="1371604" y="4191001"/>
          <a:ext cx="5500180" cy="48629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Diagrama de conexiones </a:t>
          </a:r>
          <a:r>
            <a:rPr lang="es-ES" sz="2800" kern="1200" dirty="0" smtClean="0">
              <a:hlinkClick xmlns:r="http://schemas.openxmlformats.org/officeDocument/2006/relationships" r:id="rId1" action="ppaction://hlinkfile"/>
            </a:rPr>
            <a:t>eléctricas</a:t>
          </a:r>
          <a:r>
            <a:rPr lang="es-ES" sz="2800" kern="1200" dirty="0" smtClean="0"/>
            <a:t>.</a:t>
          </a:r>
          <a:endParaRPr lang="es-ES" sz="2800" kern="1200" dirty="0"/>
        </a:p>
      </dsp:txBody>
      <dsp:txXfrm>
        <a:off x="1385847" y="4205244"/>
        <a:ext cx="5471694" cy="45781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6901" y="152399"/>
          <a:ext cx="8364388" cy="973987"/>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del control de presión en el esterilizador.</a:t>
          </a:r>
          <a:endParaRPr lang="es-ES" sz="3200" kern="1200" dirty="0"/>
        </a:p>
      </dsp:txBody>
      <dsp:txXfrm>
        <a:off x="75428" y="180926"/>
        <a:ext cx="8307334" cy="916933"/>
      </dsp:txXfrm>
    </dsp:sp>
    <dsp:sp modelId="{DEE04D44-4BAC-49E4-B96A-56F333F0BB45}">
      <dsp:nvSpPr>
        <dsp:cNvPr id="0" name=""/>
        <dsp:cNvSpPr/>
      </dsp:nvSpPr>
      <dsp:spPr>
        <a:xfrm>
          <a:off x="883340" y="1126386"/>
          <a:ext cx="412061" cy="476807"/>
        </a:xfrm>
        <a:custGeom>
          <a:avLst/>
          <a:gdLst/>
          <a:ahLst/>
          <a:cxnLst/>
          <a:rect l="0" t="0" r="0" b="0"/>
          <a:pathLst>
            <a:path>
              <a:moveTo>
                <a:pt x="0" y="0"/>
              </a:moveTo>
              <a:lnTo>
                <a:pt x="0" y="476807"/>
              </a:lnTo>
              <a:lnTo>
                <a:pt x="412061" y="47680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295401" y="1371601"/>
          <a:ext cx="6690538" cy="4631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Diagnóstico</a:t>
          </a:r>
          <a:r>
            <a:rPr lang="es-ES" sz="3200" kern="1200" dirty="0" smtClean="0"/>
            <a:t>. </a:t>
          </a:r>
          <a:endParaRPr lang="es-ES" sz="3200" kern="1200" dirty="0"/>
        </a:p>
      </dsp:txBody>
      <dsp:txXfrm>
        <a:off x="1308967" y="1385167"/>
        <a:ext cx="6663406" cy="436053"/>
      </dsp:txXfrm>
    </dsp:sp>
    <dsp:sp modelId="{A82D336A-BF38-4A48-B1F9-92F7DCFA2042}">
      <dsp:nvSpPr>
        <dsp:cNvPr id="0" name=""/>
        <dsp:cNvSpPr/>
      </dsp:nvSpPr>
      <dsp:spPr>
        <a:xfrm>
          <a:off x="883340" y="1126386"/>
          <a:ext cx="412061" cy="1811778"/>
        </a:xfrm>
        <a:custGeom>
          <a:avLst/>
          <a:gdLst/>
          <a:ahLst/>
          <a:cxnLst/>
          <a:rect l="0" t="0" r="0" b="0"/>
          <a:pathLst>
            <a:path>
              <a:moveTo>
                <a:pt x="0" y="0"/>
              </a:moveTo>
              <a:lnTo>
                <a:pt x="0" y="1811778"/>
              </a:lnTo>
              <a:lnTo>
                <a:pt x="412061" y="181177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5FC3D-36EA-46C2-ABF7-98AA7BA643D3}">
      <dsp:nvSpPr>
        <dsp:cNvPr id="0" name=""/>
        <dsp:cNvSpPr/>
      </dsp:nvSpPr>
      <dsp:spPr>
        <a:xfrm>
          <a:off x="1295401" y="2743195"/>
          <a:ext cx="6771814" cy="389939"/>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Nuevo control de presión.</a:t>
          </a:r>
          <a:endParaRPr lang="es-ES" sz="2800" kern="1200" dirty="0"/>
        </a:p>
      </dsp:txBody>
      <dsp:txXfrm>
        <a:off x="1306822" y="2754616"/>
        <a:ext cx="6748972" cy="367097"/>
      </dsp:txXfrm>
    </dsp:sp>
    <dsp:sp modelId="{DD2FC30A-3675-45D2-95D3-EBCC5C2FE95A}">
      <dsp:nvSpPr>
        <dsp:cNvPr id="0" name=""/>
        <dsp:cNvSpPr/>
      </dsp:nvSpPr>
      <dsp:spPr>
        <a:xfrm>
          <a:off x="883340" y="1126386"/>
          <a:ext cx="595665" cy="3383965"/>
        </a:xfrm>
        <a:custGeom>
          <a:avLst/>
          <a:gdLst/>
          <a:ahLst/>
          <a:cxnLst/>
          <a:rect l="0" t="0" r="0" b="0"/>
          <a:pathLst>
            <a:path>
              <a:moveTo>
                <a:pt x="0" y="0"/>
              </a:moveTo>
              <a:lnTo>
                <a:pt x="0" y="3383965"/>
              </a:lnTo>
              <a:lnTo>
                <a:pt x="595665" y="33839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AE8EF-5C3F-4B83-B88D-E93F9961D082}">
      <dsp:nvSpPr>
        <dsp:cNvPr id="0" name=""/>
        <dsp:cNvSpPr/>
      </dsp:nvSpPr>
      <dsp:spPr>
        <a:xfrm>
          <a:off x="1479005" y="4267203"/>
          <a:ext cx="5500180" cy="48629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Diagrama de conexiones </a:t>
          </a:r>
          <a:r>
            <a:rPr lang="es-ES" sz="2800" kern="1200" dirty="0" smtClean="0">
              <a:hlinkClick xmlns:r="http://schemas.openxmlformats.org/officeDocument/2006/relationships" r:id="rId1" action="ppaction://hlinkfile"/>
            </a:rPr>
            <a:t>eléctricas</a:t>
          </a:r>
          <a:r>
            <a:rPr lang="es-ES" sz="2800" kern="1200" dirty="0" smtClean="0"/>
            <a:t>.</a:t>
          </a:r>
          <a:endParaRPr lang="es-ES" sz="2800" kern="1200" dirty="0"/>
        </a:p>
      </dsp:txBody>
      <dsp:txXfrm>
        <a:off x="1493248" y="4281446"/>
        <a:ext cx="5471694" cy="45781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6901" y="152399"/>
          <a:ext cx="8364388" cy="973987"/>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del control de vapor en plancha y secadora industrial.</a:t>
          </a:r>
          <a:endParaRPr lang="es-ES" sz="3200" kern="1200" dirty="0"/>
        </a:p>
      </dsp:txBody>
      <dsp:txXfrm>
        <a:off x="75428" y="180926"/>
        <a:ext cx="8307334" cy="916933"/>
      </dsp:txXfrm>
    </dsp:sp>
    <dsp:sp modelId="{DEE04D44-4BAC-49E4-B96A-56F333F0BB45}">
      <dsp:nvSpPr>
        <dsp:cNvPr id="0" name=""/>
        <dsp:cNvSpPr/>
      </dsp:nvSpPr>
      <dsp:spPr>
        <a:xfrm>
          <a:off x="883340" y="1126386"/>
          <a:ext cx="412061" cy="476807"/>
        </a:xfrm>
        <a:custGeom>
          <a:avLst/>
          <a:gdLst/>
          <a:ahLst/>
          <a:cxnLst/>
          <a:rect l="0" t="0" r="0" b="0"/>
          <a:pathLst>
            <a:path>
              <a:moveTo>
                <a:pt x="0" y="0"/>
              </a:moveTo>
              <a:lnTo>
                <a:pt x="0" y="476807"/>
              </a:lnTo>
              <a:lnTo>
                <a:pt x="412061" y="47680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295401" y="1371601"/>
          <a:ext cx="6690538" cy="46318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Diagnóstico</a:t>
          </a:r>
          <a:r>
            <a:rPr lang="es-ES" sz="3200" kern="1200" dirty="0" smtClean="0"/>
            <a:t>. </a:t>
          </a:r>
          <a:endParaRPr lang="es-ES" sz="3200" kern="1200" dirty="0"/>
        </a:p>
      </dsp:txBody>
      <dsp:txXfrm>
        <a:off x="1308967" y="1385167"/>
        <a:ext cx="6663406" cy="436053"/>
      </dsp:txXfrm>
    </dsp:sp>
    <dsp:sp modelId="{A82D336A-BF38-4A48-B1F9-92F7DCFA2042}">
      <dsp:nvSpPr>
        <dsp:cNvPr id="0" name=""/>
        <dsp:cNvSpPr/>
      </dsp:nvSpPr>
      <dsp:spPr>
        <a:xfrm>
          <a:off x="883340" y="1126386"/>
          <a:ext cx="335858" cy="2192780"/>
        </a:xfrm>
        <a:custGeom>
          <a:avLst/>
          <a:gdLst/>
          <a:ahLst/>
          <a:cxnLst/>
          <a:rect l="0" t="0" r="0" b="0"/>
          <a:pathLst>
            <a:path>
              <a:moveTo>
                <a:pt x="0" y="0"/>
              </a:moveTo>
              <a:lnTo>
                <a:pt x="0" y="2192780"/>
              </a:lnTo>
              <a:lnTo>
                <a:pt x="335858" y="21927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5FC3D-36EA-46C2-ABF7-98AA7BA643D3}">
      <dsp:nvSpPr>
        <dsp:cNvPr id="0" name=""/>
        <dsp:cNvSpPr/>
      </dsp:nvSpPr>
      <dsp:spPr>
        <a:xfrm>
          <a:off x="1219198" y="3124197"/>
          <a:ext cx="6771814" cy="389939"/>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Control de apertura y cierre de vapor.</a:t>
          </a:r>
          <a:endParaRPr lang="es-ES" sz="2800" kern="1200" dirty="0"/>
        </a:p>
      </dsp:txBody>
      <dsp:txXfrm>
        <a:off x="1230619" y="3135618"/>
        <a:ext cx="6748972" cy="367097"/>
      </dsp:txXfrm>
    </dsp:sp>
    <dsp:sp modelId="{DD2FC30A-3675-45D2-95D3-EBCC5C2FE95A}">
      <dsp:nvSpPr>
        <dsp:cNvPr id="0" name=""/>
        <dsp:cNvSpPr/>
      </dsp:nvSpPr>
      <dsp:spPr>
        <a:xfrm>
          <a:off x="883340" y="1126386"/>
          <a:ext cx="335858" cy="3460161"/>
        </a:xfrm>
        <a:custGeom>
          <a:avLst/>
          <a:gdLst/>
          <a:ahLst/>
          <a:cxnLst/>
          <a:rect l="0" t="0" r="0" b="0"/>
          <a:pathLst>
            <a:path>
              <a:moveTo>
                <a:pt x="0" y="0"/>
              </a:moveTo>
              <a:lnTo>
                <a:pt x="0" y="3460161"/>
              </a:lnTo>
              <a:lnTo>
                <a:pt x="335858" y="346016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AE8EF-5C3F-4B83-B88D-E93F9961D082}">
      <dsp:nvSpPr>
        <dsp:cNvPr id="0" name=""/>
        <dsp:cNvSpPr/>
      </dsp:nvSpPr>
      <dsp:spPr>
        <a:xfrm>
          <a:off x="1219198" y="4343399"/>
          <a:ext cx="5500180" cy="48629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Diagrama de conexiones </a:t>
          </a:r>
          <a:r>
            <a:rPr lang="es-ES" sz="2800" kern="1200" dirty="0" smtClean="0">
              <a:hlinkClick xmlns:r="http://schemas.openxmlformats.org/officeDocument/2006/relationships" r:id="rId1" action="ppaction://hlinkfile"/>
            </a:rPr>
            <a:t>eléctricas</a:t>
          </a:r>
          <a:r>
            <a:rPr lang="es-ES" sz="2800" kern="1200" dirty="0" smtClean="0"/>
            <a:t>.</a:t>
          </a:r>
          <a:endParaRPr lang="es-ES" sz="2800" kern="1200" dirty="0"/>
        </a:p>
      </dsp:txBody>
      <dsp:txXfrm>
        <a:off x="1233441" y="4357642"/>
        <a:ext cx="5471694" cy="457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9505" y="0"/>
          <a:ext cx="7216788" cy="58935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Definición del problema.</a:t>
          </a:r>
          <a:endParaRPr lang="es-ES" sz="3300" b="1" kern="1200" dirty="0"/>
        </a:p>
      </dsp:txBody>
      <dsp:txXfrm>
        <a:off x="96767" y="17262"/>
        <a:ext cx="7182264" cy="554835"/>
      </dsp:txXfrm>
    </dsp:sp>
    <dsp:sp modelId="{A0025939-C6BF-46CF-BFAE-FD32A670F404}">
      <dsp:nvSpPr>
        <dsp:cNvPr id="0" name=""/>
        <dsp:cNvSpPr/>
      </dsp:nvSpPr>
      <dsp:spPr>
        <a:xfrm>
          <a:off x="801184" y="589359"/>
          <a:ext cx="189411" cy="593527"/>
        </a:xfrm>
        <a:custGeom>
          <a:avLst/>
          <a:gdLst/>
          <a:ahLst/>
          <a:cxnLst/>
          <a:rect l="0" t="0" r="0" b="0"/>
          <a:pathLst>
            <a:path>
              <a:moveTo>
                <a:pt x="0" y="0"/>
              </a:moveTo>
              <a:lnTo>
                <a:pt x="0" y="593527"/>
              </a:lnTo>
              <a:lnTo>
                <a:pt x="189411" y="59352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90595" y="838199"/>
          <a:ext cx="6871223" cy="689373"/>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just" defTabSz="933450">
            <a:lnSpc>
              <a:spcPct val="90000"/>
            </a:lnSpc>
            <a:spcBef>
              <a:spcPct val="0"/>
            </a:spcBef>
            <a:spcAft>
              <a:spcPct val="35000"/>
            </a:spcAft>
          </a:pPr>
          <a:r>
            <a:rPr lang="es-ES" sz="2100" kern="1200" dirty="0" smtClean="0"/>
            <a:t>No existe equilibrio entre generación de vapor y consumo de vapor.</a:t>
          </a:r>
        </a:p>
      </dsp:txBody>
      <dsp:txXfrm>
        <a:off x="1010786" y="858390"/>
        <a:ext cx="6830841" cy="648991"/>
      </dsp:txXfrm>
    </dsp:sp>
    <dsp:sp modelId="{C49E1DF8-F52A-4B34-8437-CDEE6AD2AE47}">
      <dsp:nvSpPr>
        <dsp:cNvPr id="0" name=""/>
        <dsp:cNvSpPr/>
      </dsp:nvSpPr>
      <dsp:spPr>
        <a:xfrm>
          <a:off x="801184" y="589359"/>
          <a:ext cx="113219" cy="1826906"/>
        </a:xfrm>
        <a:custGeom>
          <a:avLst/>
          <a:gdLst/>
          <a:ahLst/>
          <a:cxnLst/>
          <a:rect l="0" t="0" r="0" b="0"/>
          <a:pathLst>
            <a:path>
              <a:moveTo>
                <a:pt x="0" y="0"/>
              </a:moveTo>
              <a:lnTo>
                <a:pt x="0" y="1826906"/>
              </a:lnTo>
              <a:lnTo>
                <a:pt x="113219" y="182690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14403" y="1752602"/>
          <a:ext cx="6924802" cy="132732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just" defTabSz="933450">
            <a:lnSpc>
              <a:spcPct val="90000"/>
            </a:lnSpc>
            <a:spcBef>
              <a:spcPct val="0"/>
            </a:spcBef>
            <a:spcAft>
              <a:spcPct val="35000"/>
            </a:spcAft>
          </a:pPr>
          <a:r>
            <a:rPr lang="es-ES" sz="2100" kern="1200" dirty="0" smtClean="0"/>
            <a:t>Actuadores inhabilitados.</a:t>
          </a:r>
        </a:p>
        <a:p>
          <a:pPr lvl="0" algn="just" defTabSz="933450">
            <a:lnSpc>
              <a:spcPct val="90000"/>
            </a:lnSpc>
            <a:spcBef>
              <a:spcPct val="0"/>
            </a:spcBef>
            <a:spcAft>
              <a:spcPct val="35000"/>
            </a:spcAft>
          </a:pPr>
          <a:r>
            <a:rPr lang="es-ES" sz="2100" kern="1200" dirty="0" smtClean="0"/>
            <a:t> Controladores inadecuados.</a:t>
          </a:r>
        </a:p>
        <a:p>
          <a:pPr lvl="0" algn="just" defTabSz="933450">
            <a:lnSpc>
              <a:spcPct val="90000"/>
            </a:lnSpc>
            <a:spcBef>
              <a:spcPct val="0"/>
            </a:spcBef>
            <a:spcAft>
              <a:spcPct val="35000"/>
            </a:spcAft>
          </a:pPr>
          <a:r>
            <a:rPr lang="es-ES" sz="2100" kern="1200" dirty="0" smtClean="0"/>
            <a:t>Deterioro en conexiones en las tuberías de vapor. </a:t>
          </a:r>
        </a:p>
      </dsp:txBody>
      <dsp:txXfrm>
        <a:off x="953279" y="1791478"/>
        <a:ext cx="6847050" cy="12495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76197"/>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del control de activación de caldera.</a:t>
          </a:r>
          <a:endParaRPr lang="es-ES" sz="3200" kern="1200" dirty="0"/>
        </a:p>
      </dsp:txBody>
      <dsp:txXfrm>
        <a:off x="15789" y="91986"/>
        <a:ext cx="8426616" cy="507507"/>
      </dsp:txXfrm>
    </dsp:sp>
    <dsp:sp modelId="{DEE04D44-4BAC-49E4-B96A-56F333F0BB45}">
      <dsp:nvSpPr>
        <dsp:cNvPr id="0" name=""/>
        <dsp:cNvSpPr/>
      </dsp:nvSpPr>
      <dsp:spPr>
        <a:xfrm>
          <a:off x="845819" y="615282"/>
          <a:ext cx="220981" cy="444741"/>
        </a:xfrm>
        <a:custGeom>
          <a:avLst/>
          <a:gdLst/>
          <a:ahLst/>
          <a:cxnLst/>
          <a:rect l="0" t="0" r="0" b="0"/>
          <a:pathLst>
            <a:path>
              <a:moveTo>
                <a:pt x="0" y="0"/>
              </a:moveTo>
              <a:lnTo>
                <a:pt x="0" y="444741"/>
              </a:lnTo>
              <a:lnTo>
                <a:pt x="220981" y="44474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066800" y="825833"/>
          <a:ext cx="3075174" cy="46838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Diagnóstico</a:t>
          </a:r>
          <a:r>
            <a:rPr lang="es-ES" sz="3200" kern="1200" dirty="0" smtClean="0"/>
            <a:t>. </a:t>
          </a:r>
          <a:endParaRPr lang="es-ES" sz="3200" kern="1200" dirty="0"/>
        </a:p>
      </dsp:txBody>
      <dsp:txXfrm>
        <a:off x="1080518" y="839551"/>
        <a:ext cx="3047738" cy="440944"/>
      </dsp:txXfrm>
    </dsp:sp>
    <dsp:sp modelId="{A82D336A-BF38-4A48-B1F9-92F7DCFA2042}">
      <dsp:nvSpPr>
        <dsp:cNvPr id="0" name=""/>
        <dsp:cNvSpPr/>
      </dsp:nvSpPr>
      <dsp:spPr>
        <a:xfrm>
          <a:off x="845819" y="615282"/>
          <a:ext cx="220981" cy="2114738"/>
        </a:xfrm>
        <a:custGeom>
          <a:avLst/>
          <a:gdLst/>
          <a:ahLst/>
          <a:cxnLst/>
          <a:rect l="0" t="0" r="0" b="0"/>
          <a:pathLst>
            <a:path>
              <a:moveTo>
                <a:pt x="0" y="0"/>
              </a:moveTo>
              <a:lnTo>
                <a:pt x="0" y="2114738"/>
              </a:lnTo>
              <a:lnTo>
                <a:pt x="220981" y="211473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5FC3D-36EA-46C2-ABF7-98AA7BA643D3}">
      <dsp:nvSpPr>
        <dsp:cNvPr id="0" name=""/>
        <dsp:cNvSpPr/>
      </dsp:nvSpPr>
      <dsp:spPr>
        <a:xfrm>
          <a:off x="1066800" y="2532864"/>
          <a:ext cx="3101896" cy="39431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Monitoreo.</a:t>
          </a:r>
          <a:endParaRPr lang="es-ES" sz="2800" kern="1200" dirty="0"/>
        </a:p>
      </dsp:txBody>
      <dsp:txXfrm>
        <a:off x="1078349" y="2544413"/>
        <a:ext cx="3078798" cy="371214"/>
      </dsp:txXfrm>
    </dsp:sp>
    <dsp:sp modelId="{DD2FC30A-3675-45D2-95D3-EBCC5C2FE95A}">
      <dsp:nvSpPr>
        <dsp:cNvPr id="0" name=""/>
        <dsp:cNvSpPr/>
      </dsp:nvSpPr>
      <dsp:spPr>
        <a:xfrm>
          <a:off x="845819" y="615282"/>
          <a:ext cx="220981" cy="4050195"/>
        </a:xfrm>
        <a:custGeom>
          <a:avLst/>
          <a:gdLst/>
          <a:ahLst/>
          <a:cxnLst/>
          <a:rect l="0" t="0" r="0" b="0"/>
          <a:pathLst>
            <a:path>
              <a:moveTo>
                <a:pt x="0" y="0"/>
              </a:moveTo>
              <a:lnTo>
                <a:pt x="0" y="4050195"/>
              </a:lnTo>
              <a:lnTo>
                <a:pt x="220981" y="405019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AE8EF-5C3F-4B83-B88D-E93F9961D082}">
      <dsp:nvSpPr>
        <dsp:cNvPr id="0" name=""/>
        <dsp:cNvSpPr/>
      </dsp:nvSpPr>
      <dsp:spPr>
        <a:xfrm>
          <a:off x="1066800" y="4419602"/>
          <a:ext cx="5561864" cy="49175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Diagrama de conexiones </a:t>
          </a:r>
          <a:r>
            <a:rPr lang="es-ES" sz="2800" kern="1200" dirty="0" smtClean="0">
              <a:hlinkClick xmlns:r="http://schemas.openxmlformats.org/officeDocument/2006/relationships" r:id="rId1" action="ppaction://hlinkfile"/>
            </a:rPr>
            <a:t>eléctricas</a:t>
          </a:r>
          <a:r>
            <a:rPr lang="es-ES" sz="2800" kern="1200" dirty="0" smtClean="0"/>
            <a:t>.</a:t>
          </a:r>
          <a:endParaRPr lang="es-ES" sz="2800" kern="1200" dirty="0"/>
        </a:p>
      </dsp:txBody>
      <dsp:txXfrm>
        <a:off x="1081203" y="4434005"/>
        <a:ext cx="5533058" cy="46294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de tablero de control.</a:t>
          </a:r>
          <a:endParaRPr lang="es-ES" sz="3200" kern="1200" dirty="0"/>
        </a:p>
      </dsp:txBody>
      <dsp:txXfrm>
        <a:off x="15791" y="15789"/>
        <a:ext cx="8426616" cy="507507"/>
      </dsp:txXfrm>
    </dsp:sp>
    <dsp:sp modelId="{DEE04D44-4BAC-49E4-B96A-56F333F0BB45}">
      <dsp:nvSpPr>
        <dsp:cNvPr id="0" name=""/>
        <dsp:cNvSpPr/>
      </dsp:nvSpPr>
      <dsp:spPr>
        <a:xfrm>
          <a:off x="845822" y="539085"/>
          <a:ext cx="220978" cy="502968"/>
        </a:xfrm>
        <a:custGeom>
          <a:avLst/>
          <a:gdLst/>
          <a:ahLst/>
          <a:cxnLst/>
          <a:rect l="0" t="0" r="0" b="0"/>
          <a:pathLst>
            <a:path>
              <a:moveTo>
                <a:pt x="0" y="0"/>
              </a:moveTo>
              <a:lnTo>
                <a:pt x="0" y="502968"/>
              </a:lnTo>
              <a:lnTo>
                <a:pt x="220978" y="50296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066800" y="807864"/>
          <a:ext cx="3569280" cy="46838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C" sz="2800" b="0" kern="1200" dirty="0" smtClean="0"/>
            <a:t>Norma IEC 60439-1</a:t>
          </a:r>
          <a:r>
            <a:rPr lang="es-ES" sz="3200" kern="1200" dirty="0" smtClean="0"/>
            <a:t>. </a:t>
          </a:r>
          <a:endParaRPr lang="es-ES" sz="3200" kern="1200" dirty="0"/>
        </a:p>
      </dsp:txBody>
      <dsp:txXfrm>
        <a:off x="1080518" y="821582"/>
        <a:ext cx="3541844" cy="440944"/>
      </dsp:txXfrm>
    </dsp:sp>
    <dsp:sp modelId="{A82D336A-BF38-4A48-B1F9-92F7DCFA2042}">
      <dsp:nvSpPr>
        <dsp:cNvPr id="0" name=""/>
        <dsp:cNvSpPr/>
      </dsp:nvSpPr>
      <dsp:spPr>
        <a:xfrm>
          <a:off x="845822" y="539085"/>
          <a:ext cx="258926" cy="2375551"/>
        </a:xfrm>
        <a:custGeom>
          <a:avLst/>
          <a:gdLst/>
          <a:ahLst/>
          <a:cxnLst/>
          <a:rect l="0" t="0" r="0" b="0"/>
          <a:pathLst>
            <a:path>
              <a:moveTo>
                <a:pt x="0" y="0"/>
              </a:moveTo>
              <a:lnTo>
                <a:pt x="0" y="2375551"/>
              </a:lnTo>
              <a:lnTo>
                <a:pt x="258926" y="237555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5FC3D-36EA-46C2-ABF7-98AA7BA643D3}">
      <dsp:nvSpPr>
        <dsp:cNvPr id="0" name=""/>
        <dsp:cNvSpPr/>
      </dsp:nvSpPr>
      <dsp:spPr>
        <a:xfrm>
          <a:off x="1104748" y="2592258"/>
          <a:ext cx="4158515" cy="64475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C" sz="2800" kern="1200" dirty="0" smtClean="0"/>
            <a:t>Índice de protección (IP)</a:t>
          </a:r>
          <a:r>
            <a:rPr lang="es-ES" sz="2800" kern="1200" dirty="0" smtClean="0"/>
            <a:t>.</a:t>
          </a:r>
          <a:endParaRPr lang="es-ES" sz="2800" kern="1200" dirty="0"/>
        </a:p>
      </dsp:txBody>
      <dsp:txXfrm>
        <a:off x="1123632" y="2611142"/>
        <a:ext cx="4120747" cy="606989"/>
      </dsp:txXfrm>
    </dsp:sp>
    <dsp:sp modelId="{DD2FC30A-3675-45D2-95D3-EBCC5C2FE95A}">
      <dsp:nvSpPr>
        <dsp:cNvPr id="0" name=""/>
        <dsp:cNvSpPr/>
      </dsp:nvSpPr>
      <dsp:spPr>
        <a:xfrm>
          <a:off x="845822" y="539085"/>
          <a:ext cx="224392" cy="3897788"/>
        </a:xfrm>
        <a:custGeom>
          <a:avLst/>
          <a:gdLst/>
          <a:ahLst/>
          <a:cxnLst/>
          <a:rect l="0" t="0" r="0" b="0"/>
          <a:pathLst>
            <a:path>
              <a:moveTo>
                <a:pt x="0" y="0"/>
              </a:moveTo>
              <a:lnTo>
                <a:pt x="0" y="3897788"/>
              </a:lnTo>
              <a:lnTo>
                <a:pt x="224392" y="389778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AE8EF-5C3F-4B83-B88D-E93F9961D082}">
      <dsp:nvSpPr>
        <dsp:cNvPr id="0" name=""/>
        <dsp:cNvSpPr/>
      </dsp:nvSpPr>
      <dsp:spPr>
        <a:xfrm>
          <a:off x="1070214" y="4073143"/>
          <a:ext cx="5983757" cy="72746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Distribución de elementos internos y </a:t>
          </a:r>
          <a:r>
            <a:rPr lang="es-ES" sz="2800" kern="1200" dirty="0" smtClean="0">
              <a:hlinkClick xmlns:r="http://schemas.openxmlformats.org/officeDocument/2006/relationships" r:id="rId1" action="ppaction://hlinkfile"/>
            </a:rPr>
            <a:t>externos</a:t>
          </a:r>
          <a:r>
            <a:rPr lang="es-ES" sz="2800" kern="1200" dirty="0" smtClean="0"/>
            <a:t>.</a:t>
          </a:r>
          <a:endParaRPr lang="es-ES" sz="2800" kern="1200" dirty="0"/>
        </a:p>
      </dsp:txBody>
      <dsp:txXfrm>
        <a:off x="1091521" y="4094450"/>
        <a:ext cx="5941143" cy="6848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mecánico.</a:t>
          </a:r>
          <a:endParaRPr lang="es-ES" sz="3200" kern="1200" dirty="0"/>
        </a:p>
      </dsp:txBody>
      <dsp:txXfrm>
        <a:off x="15791" y="15789"/>
        <a:ext cx="8426616" cy="507507"/>
      </dsp:txXfrm>
    </dsp:sp>
    <dsp:sp modelId="{DEE04D44-4BAC-49E4-B96A-56F333F0BB45}">
      <dsp:nvSpPr>
        <dsp:cNvPr id="0" name=""/>
        <dsp:cNvSpPr/>
      </dsp:nvSpPr>
      <dsp:spPr>
        <a:xfrm>
          <a:off x="845822" y="539085"/>
          <a:ext cx="220978" cy="502968"/>
        </a:xfrm>
        <a:custGeom>
          <a:avLst/>
          <a:gdLst/>
          <a:ahLst/>
          <a:cxnLst/>
          <a:rect l="0" t="0" r="0" b="0"/>
          <a:pathLst>
            <a:path>
              <a:moveTo>
                <a:pt x="0" y="0"/>
              </a:moveTo>
              <a:lnTo>
                <a:pt x="0" y="502968"/>
              </a:lnTo>
              <a:lnTo>
                <a:pt x="220978" y="50296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066800" y="807864"/>
          <a:ext cx="3569280" cy="46838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C" sz="2800" b="0" kern="1200" dirty="0" smtClean="0"/>
            <a:t>Selección de Tubería</a:t>
          </a:r>
          <a:r>
            <a:rPr lang="es-ES" sz="3200" kern="1200" dirty="0" smtClean="0"/>
            <a:t>. </a:t>
          </a:r>
          <a:endParaRPr lang="es-ES" sz="3200" kern="1200" dirty="0"/>
        </a:p>
      </dsp:txBody>
      <dsp:txXfrm>
        <a:off x="1080518" y="821582"/>
        <a:ext cx="3541844" cy="440944"/>
      </dsp:txXfrm>
    </dsp:sp>
    <dsp:sp modelId="{A82D336A-BF38-4A48-B1F9-92F7DCFA2042}">
      <dsp:nvSpPr>
        <dsp:cNvPr id="0" name=""/>
        <dsp:cNvSpPr/>
      </dsp:nvSpPr>
      <dsp:spPr>
        <a:xfrm>
          <a:off x="845822" y="539085"/>
          <a:ext cx="251687" cy="2374099"/>
        </a:xfrm>
        <a:custGeom>
          <a:avLst/>
          <a:gdLst/>
          <a:ahLst/>
          <a:cxnLst/>
          <a:rect l="0" t="0" r="0" b="0"/>
          <a:pathLst>
            <a:path>
              <a:moveTo>
                <a:pt x="0" y="0"/>
              </a:moveTo>
              <a:lnTo>
                <a:pt x="0" y="2374099"/>
              </a:lnTo>
              <a:lnTo>
                <a:pt x="251687" y="237409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5FC3D-36EA-46C2-ABF7-98AA7BA643D3}">
      <dsp:nvSpPr>
        <dsp:cNvPr id="0" name=""/>
        <dsp:cNvSpPr/>
      </dsp:nvSpPr>
      <dsp:spPr>
        <a:xfrm>
          <a:off x="1097509" y="2590806"/>
          <a:ext cx="4158515" cy="64475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C" sz="2800" kern="1200" dirty="0" smtClean="0"/>
            <a:t>Sistema bypass</a:t>
          </a:r>
          <a:r>
            <a:rPr lang="es-ES" sz="2800" kern="1200" dirty="0" smtClean="0"/>
            <a:t>.</a:t>
          </a:r>
          <a:endParaRPr lang="es-ES" sz="2800" kern="1200" dirty="0"/>
        </a:p>
      </dsp:txBody>
      <dsp:txXfrm>
        <a:off x="1116393" y="2609690"/>
        <a:ext cx="4120747" cy="606989"/>
      </dsp:txXfrm>
    </dsp:sp>
    <dsp:sp modelId="{DD2FC30A-3675-45D2-95D3-EBCC5C2FE95A}">
      <dsp:nvSpPr>
        <dsp:cNvPr id="0" name=""/>
        <dsp:cNvSpPr/>
      </dsp:nvSpPr>
      <dsp:spPr>
        <a:xfrm>
          <a:off x="845822" y="539085"/>
          <a:ext cx="243732" cy="3787044"/>
        </a:xfrm>
        <a:custGeom>
          <a:avLst/>
          <a:gdLst/>
          <a:ahLst/>
          <a:cxnLst/>
          <a:rect l="0" t="0" r="0" b="0"/>
          <a:pathLst>
            <a:path>
              <a:moveTo>
                <a:pt x="0" y="0"/>
              </a:moveTo>
              <a:lnTo>
                <a:pt x="0" y="3787044"/>
              </a:lnTo>
              <a:lnTo>
                <a:pt x="243732" y="378704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AE8EF-5C3F-4B83-B88D-E93F9961D082}">
      <dsp:nvSpPr>
        <dsp:cNvPr id="0" name=""/>
        <dsp:cNvSpPr/>
      </dsp:nvSpPr>
      <dsp:spPr>
        <a:xfrm>
          <a:off x="1089554" y="3962399"/>
          <a:ext cx="5983757" cy="72746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t>Estructura Mecánica</a:t>
          </a:r>
          <a:endParaRPr lang="es-ES" sz="2800" kern="1200" dirty="0"/>
        </a:p>
      </dsp:txBody>
      <dsp:txXfrm>
        <a:off x="1110861" y="3983706"/>
        <a:ext cx="5941143" cy="68484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Estructura mecánica.</a:t>
          </a:r>
          <a:endParaRPr lang="es-ES" sz="3200" kern="1200" dirty="0"/>
        </a:p>
      </dsp:txBody>
      <dsp:txXfrm>
        <a:off x="15791" y="15789"/>
        <a:ext cx="8426616" cy="50750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interfaz humano máquina.</a:t>
          </a:r>
          <a:endParaRPr lang="es-ES" sz="3200" kern="1200" dirty="0"/>
        </a:p>
      </dsp:txBody>
      <dsp:txXfrm>
        <a:off x="15791" y="15789"/>
        <a:ext cx="8426616" cy="507507"/>
      </dsp:txXfrm>
    </dsp:sp>
    <dsp:sp modelId="{DEE04D44-4BAC-49E4-B96A-56F333F0BB45}">
      <dsp:nvSpPr>
        <dsp:cNvPr id="0" name=""/>
        <dsp:cNvSpPr/>
      </dsp:nvSpPr>
      <dsp:spPr>
        <a:xfrm>
          <a:off x="845822" y="539085"/>
          <a:ext cx="220978" cy="495210"/>
        </a:xfrm>
        <a:custGeom>
          <a:avLst/>
          <a:gdLst/>
          <a:ahLst/>
          <a:cxnLst/>
          <a:rect l="0" t="0" r="0" b="0"/>
          <a:pathLst>
            <a:path>
              <a:moveTo>
                <a:pt x="0" y="0"/>
              </a:moveTo>
              <a:lnTo>
                <a:pt x="0" y="495210"/>
              </a:lnTo>
              <a:lnTo>
                <a:pt x="220978" y="49521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066800" y="800105"/>
          <a:ext cx="3569280" cy="46838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C" sz="2800" b="1" i="0" kern="1200" dirty="0" smtClean="0"/>
            <a:t>Arquitectura Del HMI</a:t>
          </a:r>
          <a:r>
            <a:rPr lang="es-ES" sz="3200" kern="1200" dirty="0" smtClean="0"/>
            <a:t>. </a:t>
          </a:r>
          <a:endParaRPr lang="es-ES" sz="3200" kern="1200" dirty="0"/>
        </a:p>
      </dsp:txBody>
      <dsp:txXfrm>
        <a:off x="1080518" y="813823"/>
        <a:ext cx="3541844" cy="44094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01851" cy="529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Diseño interfaz humano máquina.</a:t>
          </a:r>
          <a:endParaRPr lang="es-ES" sz="3200" kern="1200" dirty="0"/>
        </a:p>
      </dsp:txBody>
      <dsp:txXfrm>
        <a:off x="15497" y="15497"/>
        <a:ext cx="8270857" cy="498126"/>
      </dsp:txXfrm>
    </dsp:sp>
    <dsp:sp modelId="{DEE04D44-4BAC-49E4-B96A-56F333F0BB45}">
      <dsp:nvSpPr>
        <dsp:cNvPr id="0" name=""/>
        <dsp:cNvSpPr/>
      </dsp:nvSpPr>
      <dsp:spPr>
        <a:xfrm>
          <a:off x="830185" y="529120"/>
          <a:ext cx="270734" cy="538942"/>
        </a:xfrm>
        <a:custGeom>
          <a:avLst/>
          <a:gdLst/>
          <a:ahLst/>
          <a:cxnLst/>
          <a:rect l="0" t="0" r="0" b="0"/>
          <a:pathLst>
            <a:path>
              <a:moveTo>
                <a:pt x="0" y="0"/>
              </a:moveTo>
              <a:lnTo>
                <a:pt x="0" y="538942"/>
              </a:lnTo>
              <a:lnTo>
                <a:pt x="270734" y="53894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4AA3F-63FB-42A4-933F-C0B3E9388991}">
      <dsp:nvSpPr>
        <dsp:cNvPr id="0" name=""/>
        <dsp:cNvSpPr/>
      </dsp:nvSpPr>
      <dsp:spPr>
        <a:xfrm>
          <a:off x="1100919" y="838201"/>
          <a:ext cx="6794115" cy="45972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C" sz="2800" b="0" kern="1200" dirty="0" smtClean="0"/>
            <a:t>Estructuras de las pantallas de operación.</a:t>
          </a:r>
          <a:endParaRPr lang="es-ES" sz="3200" b="0" kern="1200" dirty="0"/>
        </a:p>
      </dsp:txBody>
      <dsp:txXfrm>
        <a:off x="1114384" y="851666"/>
        <a:ext cx="6767185" cy="43279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del tablero de control.</a:t>
          </a:r>
          <a:endParaRPr lang="es-ES" sz="3200" b="0" kern="1200" dirty="0"/>
        </a:p>
      </dsp:txBody>
      <dsp:txXfrm>
        <a:off x="15791" y="15789"/>
        <a:ext cx="8426616" cy="507507"/>
      </dsp:txXfrm>
    </dsp:sp>
    <dsp:sp modelId="{F8FB49C3-F477-476B-B163-E6B86EB51476}">
      <dsp:nvSpPr>
        <dsp:cNvPr id="0" name=""/>
        <dsp:cNvSpPr/>
      </dsp:nvSpPr>
      <dsp:spPr>
        <a:xfrm>
          <a:off x="845822" y="539085"/>
          <a:ext cx="754373" cy="537628"/>
        </a:xfrm>
        <a:custGeom>
          <a:avLst/>
          <a:gdLst/>
          <a:ahLst/>
          <a:cxnLst/>
          <a:rect l="0" t="0" r="0" b="0"/>
          <a:pathLst>
            <a:path>
              <a:moveTo>
                <a:pt x="0" y="0"/>
              </a:moveTo>
              <a:lnTo>
                <a:pt x="0" y="537628"/>
              </a:lnTo>
              <a:lnTo>
                <a:pt x="754373" y="53762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600195" y="761999"/>
          <a:ext cx="5497265" cy="62943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0" kern="1200" dirty="0" smtClean="0"/>
            <a:t>Estructura Metálica </a:t>
          </a:r>
          <a:endParaRPr lang="es-ES" sz="3200" b="0" kern="1200" dirty="0"/>
        </a:p>
      </dsp:txBody>
      <dsp:txXfrm>
        <a:off x="1618630" y="780434"/>
        <a:ext cx="5460395" cy="59256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del tablero de control.</a:t>
          </a:r>
          <a:endParaRPr lang="es-ES" sz="3200" b="0" kern="1200" dirty="0"/>
        </a:p>
      </dsp:txBody>
      <dsp:txXfrm>
        <a:off x="15791" y="15789"/>
        <a:ext cx="8426616" cy="507507"/>
      </dsp:txXfrm>
    </dsp:sp>
    <dsp:sp modelId="{F8FB49C3-F477-476B-B163-E6B86EB51476}">
      <dsp:nvSpPr>
        <dsp:cNvPr id="0" name=""/>
        <dsp:cNvSpPr/>
      </dsp:nvSpPr>
      <dsp:spPr>
        <a:xfrm>
          <a:off x="845822" y="539085"/>
          <a:ext cx="754373" cy="537628"/>
        </a:xfrm>
        <a:custGeom>
          <a:avLst/>
          <a:gdLst/>
          <a:ahLst/>
          <a:cxnLst/>
          <a:rect l="0" t="0" r="0" b="0"/>
          <a:pathLst>
            <a:path>
              <a:moveTo>
                <a:pt x="0" y="0"/>
              </a:moveTo>
              <a:lnTo>
                <a:pt x="0" y="537628"/>
              </a:lnTo>
              <a:lnTo>
                <a:pt x="754373" y="53762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600195" y="761999"/>
          <a:ext cx="5497265" cy="62943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0" kern="1200" dirty="0" smtClean="0"/>
            <a:t>Colocación de rieles y canaletas</a:t>
          </a:r>
          <a:endParaRPr lang="es-ES" sz="3200" b="0" kern="1200" dirty="0"/>
        </a:p>
      </dsp:txBody>
      <dsp:txXfrm>
        <a:off x="1618630" y="780434"/>
        <a:ext cx="5460395" cy="5925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del tablero de control.</a:t>
          </a:r>
          <a:endParaRPr lang="es-ES" sz="3200" b="0" kern="1200" dirty="0"/>
        </a:p>
      </dsp:txBody>
      <dsp:txXfrm>
        <a:off x="15791" y="15789"/>
        <a:ext cx="8426616" cy="507507"/>
      </dsp:txXfrm>
    </dsp:sp>
    <dsp:sp modelId="{F8FB49C3-F477-476B-B163-E6B86EB51476}">
      <dsp:nvSpPr>
        <dsp:cNvPr id="0" name=""/>
        <dsp:cNvSpPr/>
      </dsp:nvSpPr>
      <dsp:spPr>
        <a:xfrm>
          <a:off x="845822" y="539085"/>
          <a:ext cx="754373" cy="537628"/>
        </a:xfrm>
        <a:custGeom>
          <a:avLst/>
          <a:gdLst/>
          <a:ahLst/>
          <a:cxnLst/>
          <a:rect l="0" t="0" r="0" b="0"/>
          <a:pathLst>
            <a:path>
              <a:moveTo>
                <a:pt x="0" y="0"/>
              </a:moveTo>
              <a:lnTo>
                <a:pt x="0" y="537628"/>
              </a:lnTo>
              <a:lnTo>
                <a:pt x="754373" y="53762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600195" y="761999"/>
          <a:ext cx="5497265" cy="62943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0" kern="1200" dirty="0" smtClean="0"/>
            <a:t>Colocación de Elementos</a:t>
          </a:r>
          <a:endParaRPr lang="es-ES" sz="3200" b="0" kern="1200" dirty="0"/>
        </a:p>
      </dsp:txBody>
      <dsp:txXfrm>
        <a:off x="1618630" y="780434"/>
        <a:ext cx="5460395" cy="5925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del tablero de control.</a:t>
          </a:r>
          <a:endParaRPr lang="es-ES" sz="3200" b="0" kern="1200" dirty="0"/>
        </a:p>
      </dsp:txBody>
      <dsp:txXfrm>
        <a:off x="15791" y="15789"/>
        <a:ext cx="8426616" cy="507507"/>
      </dsp:txXfrm>
    </dsp:sp>
    <dsp:sp modelId="{F8FB49C3-F477-476B-B163-E6B86EB51476}">
      <dsp:nvSpPr>
        <dsp:cNvPr id="0" name=""/>
        <dsp:cNvSpPr/>
      </dsp:nvSpPr>
      <dsp:spPr>
        <a:xfrm>
          <a:off x="845822" y="539085"/>
          <a:ext cx="754373" cy="537628"/>
        </a:xfrm>
        <a:custGeom>
          <a:avLst/>
          <a:gdLst/>
          <a:ahLst/>
          <a:cxnLst/>
          <a:rect l="0" t="0" r="0" b="0"/>
          <a:pathLst>
            <a:path>
              <a:moveTo>
                <a:pt x="0" y="0"/>
              </a:moveTo>
              <a:lnTo>
                <a:pt x="0" y="537628"/>
              </a:lnTo>
              <a:lnTo>
                <a:pt x="754373" y="53762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600195" y="761999"/>
          <a:ext cx="5497265" cy="62943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0" kern="1200" dirty="0" smtClean="0"/>
            <a:t>Conexión de elementos</a:t>
          </a:r>
          <a:endParaRPr lang="es-ES" sz="3200" b="0" kern="1200" dirty="0"/>
        </a:p>
      </dsp:txBody>
      <dsp:txXfrm>
        <a:off x="1618630" y="780434"/>
        <a:ext cx="5460395" cy="592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929" y="0"/>
          <a:ext cx="7266904" cy="59345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Objetivo general.</a:t>
          </a:r>
          <a:endParaRPr lang="es-ES" sz="3300" b="1" kern="1200" dirty="0"/>
        </a:p>
      </dsp:txBody>
      <dsp:txXfrm>
        <a:off x="95311" y="17382"/>
        <a:ext cx="7232140" cy="558688"/>
      </dsp:txXfrm>
    </dsp:sp>
    <dsp:sp modelId="{A0025939-C6BF-46CF-BFAE-FD32A670F404}">
      <dsp:nvSpPr>
        <dsp:cNvPr id="0" name=""/>
        <dsp:cNvSpPr/>
      </dsp:nvSpPr>
      <dsp:spPr>
        <a:xfrm>
          <a:off x="804619" y="593452"/>
          <a:ext cx="93590" cy="1212880"/>
        </a:xfrm>
        <a:custGeom>
          <a:avLst/>
          <a:gdLst/>
          <a:ahLst/>
          <a:cxnLst/>
          <a:rect l="0" t="0" r="0" b="0"/>
          <a:pathLst>
            <a:path>
              <a:moveTo>
                <a:pt x="0" y="0"/>
              </a:moveTo>
              <a:lnTo>
                <a:pt x="0" y="1212880"/>
              </a:lnTo>
              <a:lnTo>
                <a:pt x="93590" y="121288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898210" y="869464"/>
          <a:ext cx="6918939" cy="1873736"/>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CO" sz="2400" kern="1200" dirty="0" smtClean="0"/>
            <a:t>Modernizar el sistema de control para la generación y distribución de vapor, en la clínica NOVACLÍNICA SANTA CECILIA S.A. aplicando tecnologías actuales que brinden flexibilidad y eficiencia al nuevo sistema.</a:t>
          </a:r>
          <a:endParaRPr lang="es-ES" sz="2400" kern="1200" dirty="0" smtClean="0"/>
        </a:p>
      </dsp:txBody>
      <dsp:txXfrm>
        <a:off x="953090" y="924344"/>
        <a:ext cx="6809179" cy="176397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del tablero de control.</a:t>
          </a:r>
          <a:endParaRPr lang="es-ES" sz="3200" b="0" kern="1200" dirty="0"/>
        </a:p>
      </dsp:txBody>
      <dsp:txXfrm>
        <a:off x="15791" y="15789"/>
        <a:ext cx="8426616" cy="507507"/>
      </dsp:txXfrm>
    </dsp:sp>
    <dsp:sp modelId="{F8FB49C3-F477-476B-B163-E6B86EB51476}">
      <dsp:nvSpPr>
        <dsp:cNvPr id="0" name=""/>
        <dsp:cNvSpPr/>
      </dsp:nvSpPr>
      <dsp:spPr>
        <a:xfrm>
          <a:off x="845822" y="539085"/>
          <a:ext cx="754373" cy="537628"/>
        </a:xfrm>
        <a:custGeom>
          <a:avLst/>
          <a:gdLst/>
          <a:ahLst/>
          <a:cxnLst/>
          <a:rect l="0" t="0" r="0" b="0"/>
          <a:pathLst>
            <a:path>
              <a:moveTo>
                <a:pt x="0" y="0"/>
              </a:moveTo>
              <a:lnTo>
                <a:pt x="0" y="537628"/>
              </a:lnTo>
              <a:lnTo>
                <a:pt x="754373" y="53762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600195" y="761999"/>
          <a:ext cx="5497265" cy="629430"/>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0" kern="1200" dirty="0" smtClean="0"/>
            <a:t>Montaje de tablero.</a:t>
          </a:r>
          <a:endParaRPr lang="es-ES" sz="3200" b="0" kern="1200" dirty="0"/>
        </a:p>
      </dsp:txBody>
      <dsp:txXfrm>
        <a:off x="1618630" y="780434"/>
        <a:ext cx="5460395" cy="59256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7441960" cy="47431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 actuadores.</a:t>
          </a:r>
          <a:endParaRPr lang="es-ES" sz="3200" b="0" kern="1200" dirty="0"/>
        </a:p>
      </dsp:txBody>
      <dsp:txXfrm>
        <a:off x="13892" y="13892"/>
        <a:ext cx="7414176" cy="446531"/>
      </dsp:txXfrm>
    </dsp:sp>
    <dsp:sp modelId="{F8FB49C3-F477-476B-B163-E6B86EB51476}">
      <dsp:nvSpPr>
        <dsp:cNvPr id="0" name=""/>
        <dsp:cNvSpPr/>
      </dsp:nvSpPr>
      <dsp:spPr>
        <a:xfrm>
          <a:off x="744196" y="474315"/>
          <a:ext cx="322608" cy="463400"/>
        </a:xfrm>
        <a:custGeom>
          <a:avLst/>
          <a:gdLst/>
          <a:ahLst/>
          <a:cxnLst/>
          <a:rect l="0" t="0" r="0" b="0"/>
          <a:pathLst>
            <a:path>
              <a:moveTo>
                <a:pt x="0" y="0"/>
              </a:moveTo>
              <a:lnTo>
                <a:pt x="0" y="463400"/>
              </a:lnTo>
              <a:lnTo>
                <a:pt x="322608" y="46340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066804" y="533395"/>
          <a:ext cx="6963098" cy="80864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dirty="0" smtClean="0"/>
            <a:t>Instalación de electroválvula en la línea de entrada de vapor de plancha.</a:t>
          </a:r>
          <a:endParaRPr lang="es-ES" sz="2400" b="0" kern="1200" dirty="0"/>
        </a:p>
      </dsp:txBody>
      <dsp:txXfrm>
        <a:off x="1090488" y="557079"/>
        <a:ext cx="6915730" cy="76127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76202"/>
          <a:ext cx="7441960" cy="47431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 actuadores.</a:t>
          </a:r>
          <a:endParaRPr lang="es-ES" sz="3200" b="0" kern="1200" dirty="0"/>
        </a:p>
      </dsp:txBody>
      <dsp:txXfrm>
        <a:off x="13892" y="90094"/>
        <a:ext cx="7414176" cy="446531"/>
      </dsp:txXfrm>
    </dsp:sp>
    <dsp:sp modelId="{F8FB49C3-F477-476B-B163-E6B86EB51476}">
      <dsp:nvSpPr>
        <dsp:cNvPr id="0" name=""/>
        <dsp:cNvSpPr/>
      </dsp:nvSpPr>
      <dsp:spPr>
        <a:xfrm>
          <a:off x="744196" y="550518"/>
          <a:ext cx="322608" cy="692006"/>
        </a:xfrm>
        <a:custGeom>
          <a:avLst/>
          <a:gdLst/>
          <a:ahLst/>
          <a:cxnLst/>
          <a:rect l="0" t="0" r="0" b="0"/>
          <a:pathLst>
            <a:path>
              <a:moveTo>
                <a:pt x="0" y="0"/>
              </a:moveTo>
              <a:lnTo>
                <a:pt x="0" y="692006"/>
              </a:lnTo>
              <a:lnTo>
                <a:pt x="322608" y="69200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066804" y="838203"/>
          <a:ext cx="6963098" cy="80864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dirty="0" smtClean="0"/>
            <a:t>Conexión de electroválvula en la línea de entrada de vapor de secadora industrial.</a:t>
          </a:r>
          <a:endParaRPr lang="es-ES" sz="2400" b="0" kern="1200" dirty="0"/>
        </a:p>
      </dsp:txBody>
      <dsp:txXfrm>
        <a:off x="1090488" y="861887"/>
        <a:ext cx="6915730" cy="76127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7441960" cy="47431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 actuadores.</a:t>
          </a:r>
          <a:endParaRPr lang="es-ES" sz="3200" b="0" kern="1200" dirty="0"/>
        </a:p>
      </dsp:txBody>
      <dsp:txXfrm>
        <a:off x="13892" y="13892"/>
        <a:ext cx="7414176" cy="446531"/>
      </dsp:txXfrm>
    </dsp:sp>
    <dsp:sp modelId="{F8FB49C3-F477-476B-B163-E6B86EB51476}">
      <dsp:nvSpPr>
        <dsp:cNvPr id="0" name=""/>
        <dsp:cNvSpPr/>
      </dsp:nvSpPr>
      <dsp:spPr>
        <a:xfrm>
          <a:off x="744196" y="474315"/>
          <a:ext cx="322608" cy="544138"/>
        </a:xfrm>
        <a:custGeom>
          <a:avLst/>
          <a:gdLst/>
          <a:ahLst/>
          <a:cxnLst/>
          <a:rect l="0" t="0" r="0" b="0"/>
          <a:pathLst>
            <a:path>
              <a:moveTo>
                <a:pt x="0" y="0"/>
              </a:moveTo>
              <a:lnTo>
                <a:pt x="0" y="544138"/>
              </a:lnTo>
              <a:lnTo>
                <a:pt x="322608" y="54413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066804" y="614133"/>
          <a:ext cx="6963098" cy="80864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dirty="0" smtClean="0"/>
            <a:t>Instalación de presuretrol en la línea de entrada de esterilizador.</a:t>
          </a:r>
          <a:endParaRPr lang="es-ES" sz="2400" b="0" kern="1200" dirty="0"/>
        </a:p>
      </dsp:txBody>
      <dsp:txXfrm>
        <a:off x="1090488" y="637817"/>
        <a:ext cx="6915730" cy="76127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7441960" cy="47431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Implementación de actuadores.</a:t>
          </a:r>
          <a:endParaRPr lang="es-ES" sz="3200" b="0" kern="1200" dirty="0"/>
        </a:p>
      </dsp:txBody>
      <dsp:txXfrm>
        <a:off x="13892" y="13892"/>
        <a:ext cx="7414176" cy="446531"/>
      </dsp:txXfrm>
    </dsp:sp>
    <dsp:sp modelId="{F8FB49C3-F477-476B-B163-E6B86EB51476}">
      <dsp:nvSpPr>
        <dsp:cNvPr id="0" name=""/>
        <dsp:cNvSpPr/>
      </dsp:nvSpPr>
      <dsp:spPr>
        <a:xfrm>
          <a:off x="744196" y="474315"/>
          <a:ext cx="322608" cy="463400"/>
        </a:xfrm>
        <a:custGeom>
          <a:avLst/>
          <a:gdLst/>
          <a:ahLst/>
          <a:cxnLst/>
          <a:rect l="0" t="0" r="0" b="0"/>
          <a:pathLst>
            <a:path>
              <a:moveTo>
                <a:pt x="0" y="0"/>
              </a:moveTo>
              <a:lnTo>
                <a:pt x="0" y="463400"/>
              </a:lnTo>
              <a:lnTo>
                <a:pt x="322608" y="46340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DBFCD-A0FE-4C0E-84C0-4503AA7CE248}">
      <dsp:nvSpPr>
        <dsp:cNvPr id="0" name=""/>
        <dsp:cNvSpPr/>
      </dsp:nvSpPr>
      <dsp:spPr>
        <a:xfrm>
          <a:off x="1066804" y="533395"/>
          <a:ext cx="6963098" cy="80864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dirty="0" smtClean="0"/>
            <a:t> Instalación de electroválvula en la línea de entrada de  vapor de tanque de agua caliente Nro. 2.</a:t>
          </a:r>
          <a:endParaRPr lang="es-ES" sz="2400" b="0" kern="1200" dirty="0"/>
        </a:p>
      </dsp:txBody>
      <dsp:txXfrm>
        <a:off x="1090488" y="557079"/>
        <a:ext cx="6915730" cy="76127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08915"/>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Monitoreo activación de caldera.</a:t>
          </a:r>
          <a:endParaRPr lang="es-ES" sz="3200" b="0" kern="1200" dirty="0"/>
        </a:p>
      </dsp:txBody>
      <dsp:txXfrm>
        <a:off x="15789" y="124704"/>
        <a:ext cx="8426616" cy="50750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08915"/>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Monitoreo de tanques de agua caliente.</a:t>
          </a:r>
          <a:endParaRPr lang="es-ES" sz="3200" b="0" kern="1200" dirty="0"/>
        </a:p>
      </dsp:txBody>
      <dsp:txXfrm>
        <a:off x="15789" y="124704"/>
        <a:ext cx="8426616" cy="50750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08915"/>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Monitoreo de esterilizador.</a:t>
          </a:r>
          <a:endParaRPr lang="es-ES" sz="3200" b="0" kern="1200" dirty="0"/>
        </a:p>
      </dsp:txBody>
      <dsp:txXfrm>
        <a:off x="15789" y="124704"/>
        <a:ext cx="8426616" cy="50750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3"/>
          <a:ext cx="8458194" cy="53908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Monitoreo de equipos en lavandería.</a:t>
          </a:r>
          <a:endParaRPr lang="es-ES" sz="3200" b="0" kern="1200" dirty="0"/>
        </a:p>
      </dsp:txBody>
      <dsp:txXfrm>
        <a:off x="15791" y="15792"/>
        <a:ext cx="8426616" cy="50750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839194" cy="56336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Control de temperatura.</a:t>
          </a:r>
          <a:endParaRPr lang="es-ES" sz="3200" b="0" kern="1200" dirty="0"/>
        </a:p>
      </dsp:txBody>
      <dsp:txXfrm>
        <a:off x="16502" y="16500"/>
        <a:ext cx="8806194" cy="5303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1384" y="105848"/>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Sistema de reserva de combustible</a:t>
          </a:r>
          <a:endParaRPr lang="es-ES" sz="3200" kern="1200" dirty="0"/>
        </a:p>
      </dsp:txBody>
      <dsp:txXfrm>
        <a:off x="24924" y="119388"/>
        <a:ext cx="8191135" cy="43520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0"/>
          <a:ext cx="8839194" cy="56336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Control de vapor en plancha industrial.</a:t>
          </a:r>
          <a:endParaRPr lang="es-ES" sz="3200" b="0" kern="1200" dirty="0"/>
        </a:p>
      </dsp:txBody>
      <dsp:txXfrm>
        <a:off x="16502" y="16500"/>
        <a:ext cx="8806194" cy="53036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21993"/>
          <a:ext cx="8839194" cy="56336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Control de presión en esterilizador</a:t>
          </a:r>
          <a:endParaRPr lang="es-ES" sz="3200" b="0" kern="1200" dirty="0"/>
        </a:p>
      </dsp:txBody>
      <dsp:txXfrm>
        <a:off x="16505" y="38493"/>
        <a:ext cx="8806194" cy="53036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21993"/>
          <a:ext cx="8839194" cy="56336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b="0" kern="1200" dirty="0" smtClean="0"/>
            <a:t>Conclusiones</a:t>
          </a:r>
          <a:endParaRPr lang="es-ES" sz="3200" b="0" kern="1200" dirty="0"/>
        </a:p>
      </dsp:txBody>
      <dsp:txXfrm>
        <a:off x="16505" y="38493"/>
        <a:ext cx="8806194" cy="53036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21993"/>
          <a:ext cx="8839194" cy="56336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0" kern="1200" dirty="0" smtClean="0"/>
            <a:t>Conclusiones</a:t>
          </a:r>
          <a:endParaRPr lang="es-ES" sz="3200" b="0" kern="1200" dirty="0"/>
        </a:p>
      </dsp:txBody>
      <dsp:txXfrm>
        <a:off x="16505" y="38493"/>
        <a:ext cx="8806194" cy="53036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21993"/>
          <a:ext cx="8839194" cy="56336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0" kern="1200" dirty="0" smtClean="0"/>
            <a:t>Recomendaciones</a:t>
          </a:r>
          <a:endParaRPr lang="es-ES" sz="3200" b="0" kern="1200" dirty="0"/>
        </a:p>
      </dsp:txBody>
      <dsp:txXfrm>
        <a:off x="16505" y="38493"/>
        <a:ext cx="8806194" cy="530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3" y="89102"/>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Sistema de generación de vapor.</a:t>
          </a:r>
          <a:endParaRPr lang="es-ES" sz="3200" kern="1200" dirty="0"/>
        </a:p>
      </dsp:txBody>
      <dsp:txXfrm>
        <a:off x="13553" y="102642"/>
        <a:ext cx="8191135" cy="435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1384" y="105848"/>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Control de nivel de agua.</a:t>
          </a:r>
          <a:endParaRPr lang="es-ES" sz="3200" kern="1200" dirty="0"/>
        </a:p>
      </dsp:txBody>
      <dsp:txXfrm>
        <a:off x="24924" y="119388"/>
        <a:ext cx="8191135" cy="4352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1700" y="0"/>
          <a:ext cx="8446499" cy="47512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Control de presión.</a:t>
          </a:r>
          <a:endParaRPr lang="es-ES" sz="3200" kern="1200" dirty="0"/>
        </a:p>
      </dsp:txBody>
      <dsp:txXfrm>
        <a:off x="25616" y="13916"/>
        <a:ext cx="8418667" cy="447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2404" y="0"/>
          <a:ext cx="6839014" cy="384701"/>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Sistema de ablandamiento de agua</a:t>
          </a:r>
          <a:r>
            <a:rPr lang="es-ES" sz="2000" kern="1200" dirty="0" smtClean="0"/>
            <a:t>.</a:t>
          </a:r>
          <a:endParaRPr lang="es-ES" sz="2000" kern="1200" dirty="0"/>
        </a:p>
      </dsp:txBody>
      <dsp:txXfrm>
        <a:off x="163672" y="11268"/>
        <a:ext cx="6816478" cy="362165"/>
      </dsp:txXfrm>
    </dsp:sp>
    <dsp:sp modelId="{B5C368EF-1C5F-497C-820F-76E51FE6833C}">
      <dsp:nvSpPr>
        <dsp:cNvPr id="0" name=""/>
        <dsp:cNvSpPr/>
      </dsp:nvSpPr>
      <dsp:spPr>
        <a:xfrm>
          <a:off x="836305" y="384701"/>
          <a:ext cx="235254" cy="994141"/>
        </a:xfrm>
        <a:custGeom>
          <a:avLst/>
          <a:gdLst/>
          <a:ahLst/>
          <a:cxnLst/>
          <a:rect l="0" t="0" r="0" b="0"/>
          <a:pathLst>
            <a:path>
              <a:moveTo>
                <a:pt x="0" y="0"/>
              </a:moveTo>
              <a:lnTo>
                <a:pt x="0" y="994141"/>
              </a:lnTo>
              <a:lnTo>
                <a:pt x="235254" y="99414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661119-8B13-49E3-B90F-4374433AD7ED}">
      <dsp:nvSpPr>
        <dsp:cNvPr id="0" name=""/>
        <dsp:cNvSpPr/>
      </dsp:nvSpPr>
      <dsp:spPr>
        <a:xfrm>
          <a:off x="1071560" y="771267"/>
          <a:ext cx="6848480" cy="121515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Los ablandadores están compuestos por resinas, que poseen una capacidad de intercambio de iones de calcio y magnesio por sodio.</a:t>
          </a:r>
          <a:endParaRPr lang="es-ES" sz="2000" kern="1200" dirty="0"/>
        </a:p>
      </dsp:txBody>
      <dsp:txXfrm>
        <a:off x="1107151" y="806858"/>
        <a:ext cx="6777298" cy="11439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1384" y="251661"/>
          <a:ext cx="8218215" cy="462283"/>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Sistema de Ablandamiento de Agua</a:t>
          </a:r>
          <a:r>
            <a:rPr lang="es-ES" sz="2000" kern="1200" dirty="0" smtClean="0"/>
            <a:t>.</a:t>
          </a:r>
          <a:endParaRPr lang="es-ES" sz="2000" kern="1200" dirty="0"/>
        </a:p>
      </dsp:txBody>
      <dsp:txXfrm>
        <a:off x="24924" y="265201"/>
        <a:ext cx="8191135" cy="4352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t>07/03/2017</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t>07/03/2017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9324521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5943348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3239156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4226816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r>
              <a:rPr lang="es-ES" smtClean="0"/>
              <a:t>Tema de la presentacion</a:t>
            </a:r>
            <a:endParaRPr lang="es-ES"/>
          </a:p>
        </p:txBody>
      </p:sp>
      <p:sp>
        <p:nvSpPr>
          <p:cNvPr id="8" name="7 Marcador de pie de página"/>
          <p:cNvSpPr>
            <a:spLocks noGrp="1"/>
          </p:cNvSpPr>
          <p:nvPr>
            <p:ph type="ftr" sz="quarter" idx="11"/>
          </p:nvPr>
        </p:nvSpPr>
        <p:spPr/>
        <p:txBody>
          <a:bodyPr/>
          <a:lstStyle/>
          <a:p>
            <a:r>
              <a:rPr lang="es-ES" smtClean="0"/>
              <a:t>Autor de la presentación</a:t>
            </a:r>
            <a:endParaRPr lang="es-ES"/>
          </a:p>
        </p:txBody>
      </p:sp>
      <p:sp>
        <p:nvSpPr>
          <p:cNvPr id="9" name="8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6160184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r>
              <a:rPr lang="es-ES" smtClean="0"/>
              <a:t>Tema de la presentacion</a:t>
            </a:r>
            <a:endParaRPr lang="es-ES"/>
          </a:p>
        </p:txBody>
      </p:sp>
      <p:sp>
        <p:nvSpPr>
          <p:cNvPr id="4" name="3 Marcador de pie de página"/>
          <p:cNvSpPr>
            <a:spLocks noGrp="1"/>
          </p:cNvSpPr>
          <p:nvPr>
            <p:ph type="ftr" sz="quarter" idx="11"/>
          </p:nvPr>
        </p:nvSpPr>
        <p:spPr/>
        <p:txBody>
          <a:bodyPr/>
          <a:lstStyle/>
          <a:p>
            <a:r>
              <a:rPr lang="es-ES" smtClean="0"/>
              <a:t>Autor de la presentación</a:t>
            </a:r>
            <a:endParaRPr lang="es-ES"/>
          </a:p>
        </p:txBody>
      </p:sp>
      <p:sp>
        <p:nvSpPr>
          <p:cNvPr id="5" name="4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933716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S" smtClean="0"/>
              <a:t>Tema de la presentacion</a:t>
            </a:r>
            <a:endParaRPr lang="es-ES"/>
          </a:p>
        </p:txBody>
      </p:sp>
      <p:sp>
        <p:nvSpPr>
          <p:cNvPr id="3" name="2 Marcador de pie de página"/>
          <p:cNvSpPr>
            <a:spLocks noGrp="1"/>
          </p:cNvSpPr>
          <p:nvPr>
            <p:ph type="ftr" sz="quarter" idx="11"/>
          </p:nvPr>
        </p:nvSpPr>
        <p:spPr/>
        <p:txBody>
          <a:bodyPr/>
          <a:lstStyle/>
          <a:p>
            <a:r>
              <a:rPr lang="es-ES" smtClean="0"/>
              <a:t>Autor de la presentación</a:t>
            </a:r>
            <a:endParaRPr lang="es-ES"/>
          </a:p>
        </p:txBody>
      </p:sp>
      <p:sp>
        <p:nvSpPr>
          <p:cNvPr id="4" name="3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414633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2377496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7083786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23394744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2516184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s-ES" smtClean="0"/>
              <a:t>Tema de la presentacion</a:t>
            </a:r>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smtClean="0"/>
              <a:t>Autor de la presentación</a:t>
            </a:r>
            <a:endParaRPr lang="es-E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t>Tema de la presentacion</a:t>
            </a: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Autor de la presentación</a:t>
            </a: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440E7-6EC3-4D22-82CC-383AB5DD1DC3}" type="slidenum">
              <a:rPr lang="es-ES" smtClean="0"/>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7.png"/><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9.xml"/><Relationship Id="rId7" Type="http://schemas.openxmlformats.org/officeDocument/2006/relationships/image" Target="../media/image18.jpe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10.xml"/><Relationship Id="rId7" Type="http://schemas.openxmlformats.org/officeDocument/2006/relationships/image" Target="../media/image20.jpeg"/><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11.xml"/><Relationship Id="rId7" Type="http://schemas.openxmlformats.org/officeDocument/2006/relationships/image" Target="../media/image22.png"/><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12.xml"/><Relationship Id="rId7" Type="http://schemas.openxmlformats.org/officeDocument/2006/relationships/image" Target="../media/image24.jpeg"/><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8.png"/><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14.xml"/><Relationship Id="rId7" Type="http://schemas.openxmlformats.org/officeDocument/2006/relationships/image" Target="../media/image29.jpeg"/><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Layout" Target="../diagrams/layout15.xml"/><Relationship Id="rId7" Type="http://schemas.openxmlformats.org/officeDocument/2006/relationships/image" Target="../media/image31.png"/><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34.png"/><Relationship Id="rId2" Type="http://schemas.openxmlformats.org/officeDocument/2006/relationships/diagramData" Target="../diagrams/data23.xml"/><Relationship Id="rId1" Type="http://schemas.openxmlformats.org/officeDocument/2006/relationships/slideLayout" Target="../slideLayouts/slideLayout1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35.png"/><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36.png"/><Relationship Id="rId2" Type="http://schemas.openxmlformats.org/officeDocument/2006/relationships/diagramData" Target="../diagrams/data25.xml"/><Relationship Id="rId1" Type="http://schemas.openxmlformats.org/officeDocument/2006/relationships/slideLayout" Target="../slideLayouts/slideLayout1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37.jpeg"/><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27.xml"/><Relationship Id="rId7" Type="http://schemas.openxmlformats.org/officeDocument/2006/relationships/image" Target="../media/image38.png"/><Relationship Id="rId2" Type="http://schemas.openxmlformats.org/officeDocument/2006/relationships/diagramData" Target="../diagrams/data27.xml"/><Relationship Id="rId1" Type="http://schemas.openxmlformats.org/officeDocument/2006/relationships/slideLayout" Target="../slideLayouts/slideLayout11.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28.xml"/><Relationship Id="rId7" Type="http://schemas.openxmlformats.org/officeDocument/2006/relationships/image" Target="../media/image40.png"/><Relationship Id="rId2" Type="http://schemas.openxmlformats.org/officeDocument/2006/relationships/diagramData" Target="../diagrams/data28.xml"/><Relationship Id="rId1" Type="http://schemas.openxmlformats.org/officeDocument/2006/relationships/slideLayout" Target="../slideLayouts/slideLayout11.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29.xml"/><Relationship Id="rId7" Type="http://schemas.openxmlformats.org/officeDocument/2006/relationships/image" Target="../media/image42.png"/><Relationship Id="rId2" Type="http://schemas.openxmlformats.org/officeDocument/2006/relationships/diagramData" Target="../diagrams/data29.xml"/><Relationship Id="rId1" Type="http://schemas.openxmlformats.org/officeDocument/2006/relationships/slideLayout" Target="../slideLayouts/slideLayout11.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30.xml"/><Relationship Id="rId7" Type="http://schemas.openxmlformats.org/officeDocument/2006/relationships/image" Target="../media/image44.jpeg"/><Relationship Id="rId2" Type="http://schemas.openxmlformats.org/officeDocument/2006/relationships/diagramData" Target="../diagrams/data30.xml"/><Relationship Id="rId1" Type="http://schemas.openxmlformats.org/officeDocument/2006/relationships/slideLayout" Target="../slideLayouts/slideLayout11.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31.xml"/><Relationship Id="rId7" Type="http://schemas.openxmlformats.org/officeDocument/2006/relationships/image" Target="../media/image46.png"/><Relationship Id="rId2" Type="http://schemas.openxmlformats.org/officeDocument/2006/relationships/diagramData" Target="../diagrams/data31.xml"/><Relationship Id="rId1" Type="http://schemas.openxmlformats.org/officeDocument/2006/relationships/slideLayout" Target="../slideLayouts/slideLayout11.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48.jpeg"/><Relationship Id="rId2" Type="http://schemas.openxmlformats.org/officeDocument/2006/relationships/diagramData" Target="../diagrams/data32.xml"/><Relationship Id="rId1" Type="http://schemas.openxmlformats.org/officeDocument/2006/relationships/slideLayout" Target="../slideLayouts/slideLayout11.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33.xml"/><Relationship Id="rId7" Type="http://schemas.openxmlformats.org/officeDocument/2006/relationships/image" Target="../media/image28.png"/><Relationship Id="rId2" Type="http://schemas.openxmlformats.org/officeDocument/2006/relationships/diagramData" Target="../diagrams/data33.xml"/><Relationship Id="rId1" Type="http://schemas.openxmlformats.org/officeDocument/2006/relationships/slideLayout" Target="../slideLayouts/slideLayout11.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8.xml.rels><?xml version="1.0" encoding="UTF-8" standalone="yes"?>
<Relationships xmlns="http://schemas.openxmlformats.org/package/2006/relationships"><Relationship Id="rId8" Type="http://schemas.openxmlformats.org/officeDocument/2006/relationships/hyperlink" Target="CALDEROA2.pdf" TargetMode="External"/><Relationship Id="rId3" Type="http://schemas.openxmlformats.org/officeDocument/2006/relationships/diagramLayout" Target="../diagrams/layout34.xml"/><Relationship Id="rId7" Type="http://schemas.openxmlformats.org/officeDocument/2006/relationships/image" Target="../media/image50.jpeg"/><Relationship Id="rId2" Type="http://schemas.openxmlformats.org/officeDocument/2006/relationships/diagramData" Target="../diagrams/data34.xml"/><Relationship Id="rId1" Type="http://schemas.openxmlformats.org/officeDocument/2006/relationships/slideLayout" Target="../slideLayouts/slideLayout11.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51.png"/><Relationship Id="rId2" Type="http://schemas.openxmlformats.org/officeDocument/2006/relationships/diagramData" Target="../diagrams/data35.xml"/><Relationship Id="rId1" Type="http://schemas.openxmlformats.org/officeDocument/2006/relationships/slideLayout" Target="../slideLayouts/slideLayout11.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52.png"/><Relationship Id="rId2" Type="http://schemas.openxmlformats.org/officeDocument/2006/relationships/diagramData" Target="../diagrams/data36.xml"/><Relationship Id="rId1" Type="http://schemas.openxmlformats.org/officeDocument/2006/relationships/slideLayout" Target="../slideLayouts/slideLayout11.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53.png"/><Relationship Id="rId2" Type="http://schemas.openxmlformats.org/officeDocument/2006/relationships/diagramData" Target="../diagrams/data37.xml"/><Relationship Id="rId1" Type="http://schemas.openxmlformats.org/officeDocument/2006/relationships/slideLayout" Target="../slideLayouts/slideLayout11.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54.jpeg"/><Relationship Id="rId2" Type="http://schemas.openxmlformats.org/officeDocument/2006/relationships/diagramData" Target="../diagrams/data38.xml"/><Relationship Id="rId1" Type="http://schemas.openxmlformats.org/officeDocument/2006/relationships/slideLayout" Target="../slideLayouts/slideLayout11.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39.xml"/><Relationship Id="rId7" Type="http://schemas.openxmlformats.org/officeDocument/2006/relationships/chart" Target="../charts/chart1.xml"/><Relationship Id="rId2" Type="http://schemas.openxmlformats.org/officeDocument/2006/relationships/diagramData" Target="../diagrams/data39.xml"/><Relationship Id="rId1" Type="http://schemas.openxmlformats.org/officeDocument/2006/relationships/slideLayout" Target="../slideLayouts/slideLayout11.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Layout" Target="../diagrams/layout40.xml"/><Relationship Id="rId7" Type="http://schemas.openxmlformats.org/officeDocument/2006/relationships/chart" Target="../charts/chart3.xml"/><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chart" Target="../charts/chart5.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xml.rels><?xml version="1.0" encoding="UTF-8" standalone="yes"?>
<Relationships xmlns="http://schemas.openxmlformats.org/package/2006/relationships"><Relationship Id="rId2" Type="http://schemas.openxmlformats.org/officeDocument/2006/relationships/hyperlink" Target="Caldero-Model-1.pdf" TargetMode="Externa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hyperlink" Target="C&#225;lculo%20del%20consumo%20de%20combustible.pdf" TargetMode="External"/><Relationship Id="rId3" Type="http://schemas.openxmlformats.org/officeDocument/2006/relationships/diagramLayout" Target="../diagrams/layout5.xml"/><Relationship Id="rId7" Type="http://schemas.openxmlformats.org/officeDocument/2006/relationships/image" Target="../media/image12.jpe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6.xml"/><Relationship Id="rId7" Type="http://schemas.openxmlformats.org/officeDocument/2006/relationships/image" Target="../media/image14.jpeg"/><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7.xml"/><Relationship Id="rId7" Type="http://schemas.openxmlformats.org/officeDocument/2006/relationships/image" Target="../media/image16.jpeg"/><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06" y="914400"/>
            <a:ext cx="8610600" cy="5181599"/>
          </a:xfrm>
        </p:spPr>
        <p:txBody>
          <a:bodyPr>
            <a:normAutofit/>
          </a:bodyPr>
          <a:lstStyle/>
          <a:p>
            <a:r>
              <a:rPr lang="en-US" sz="3600" b="1" dirty="0" smtClean="0"/>
              <a:t>UNIVERSIDAD DE LAS FUERZAS ARMADAS</a:t>
            </a:r>
            <a:br>
              <a:rPr lang="en-US" sz="3600" b="1" dirty="0" smtClean="0"/>
            </a:br>
            <a:r>
              <a:rPr lang="en-US" sz="900" b="1" dirty="0" smtClean="0">
                <a:solidFill>
                  <a:schemeClr val="bg1"/>
                </a:solidFill>
              </a:rPr>
              <a:t>L</a:t>
            </a:r>
            <a:r>
              <a:rPr lang="en-US" sz="3600" b="1" dirty="0" smtClean="0"/>
              <a:t/>
            </a:r>
            <a:br>
              <a:rPr lang="en-US" sz="3600" b="1" dirty="0" smtClean="0"/>
            </a:br>
            <a:r>
              <a:rPr lang="es-EC" sz="2000" b="1" dirty="0"/>
              <a:t>CARRERA DE INGENIERÍA ELECTRÓNICA, AUTOMATIZACIÓN Y CONTROL</a:t>
            </a:r>
            <a:r>
              <a:rPr lang="en-US" sz="2000" dirty="0"/>
              <a:t/>
            </a:r>
            <a:br>
              <a:rPr lang="en-US" sz="2000" dirty="0"/>
            </a:br>
            <a:r>
              <a:rPr lang="en-US" sz="2100" dirty="0" smtClean="0"/>
              <a:t/>
            </a:r>
            <a:br>
              <a:rPr lang="en-US" sz="2100" dirty="0" smtClean="0"/>
            </a:br>
            <a:r>
              <a:rPr lang="es-EC" sz="2100" b="1" dirty="0"/>
              <a:t>MODERNIZACIÓN DEL SISTEMA DE CONTROL PARA LA</a:t>
            </a:r>
            <a:br>
              <a:rPr lang="es-EC" sz="2100" b="1" dirty="0"/>
            </a:br>
            <a:r>
              <a:rPr lang="es-EC" sz="2100" b="1" dirty="0"/>
              <a:t>GENERACIÓN Y DISTRIBUCIÓN DE VAPOR EN LA CLÍNICA “NOVACLINICA SANTA CECILIA S.A”</a:t>
            </a:r>
            <a:r>
              <a:rPr lang="en-US" sz="2100" dirty="0"/>
              <a:t/>
            </a:r>
            <a:br>
              <a:rPr lang="en-US" sz="2100" dirty="0"/>
            </a:br>
            <a:r>
              <a:rPr lang="es-EC" sz="900" dirty="0">
                <a:solidFill>
                  <a:schemeClr val="bg1"/>
                </a:solidFill>
              </a:rPr>
              <a:t> </a:t>
            </a:r>
            <a:r>
              <a:rPr lang="es-EC" sz="900" dirty="0" smtClean="0">
                <a:solidFill>
                  <a:schemeClr val="bg1"/>
                </a:solidFill>
              </a:rPr>
              <a:t>L</a:t>
            </a:r>
            <a:r>
              <a:rPr lang="es-EC" sz="2000" b="1" dirty="0"/>
              <a:t> </a:t>
            </a:r>
            <a:r>
              <a:rPr lang="en-US" sz="2000" dirty="0"/>
              <a:t/>
            </a:r>
            <a:br>
              <a:rPr lang="en-US" sz="2000" dirty="0"/>
            </a:br>
            <a:r>
              <a:rPr lang="es-EC" sz="2000" b="1" dirty="0" smtClean="0"/>
              <a:t>PROYECTO PREVIO </a:t>
            </a:r>
            <a:r>
              <a:rPr lang="es-EC" sz="2000" b="1" dirty="0"/>
              <a:t>A LA OBTENCIÓN DEL TÍTULO DE INGENIERA </a:t>
            </a:r>
            <a:r>
              <a:rPr lang="es-EC" sz="2000" b="1" dirty="0" smtClean="0"/>
              <a:t>ELECTRÓNICA</a:t>
            </a:r>
            <a:br>
              <a:rPr lang="es-EC" sz="2000" b="1" dirty="0" smtClean="0"/>
            </a:br>
            <a:r>
              <a:rPr lang="en-US" sz="2000" dirty="0"/>
              <a:t/>
            </a:r>
            <a:br>
              <a:rPr lang="en-US" sz="2000" dirty="0"/>
            </a:br>
            <a:r>
              <a:rPr lang="es-EC" sz="2000" b="1" dirty="0"/>
              <a:t>AUTOR</a:t>
            </a:r>
            <a:r>
              <a:rPr lang="es-EC" sz="2000" b="1" dirty="0" smtClean="0"/>
              <a:t>: 	</a:t>
            </a:r>
            <a:r>
              <a:rPr lang="es-EC" sz="2000" dirty="0" smtClean="0"/>
              <a:t>GUILLÉN SÁNCHEZ JORGE RAMIRO</a:t>
            </a:r>
            <a:br>
              <a:rPr lang="es-EC" sz="2000" dirty="0" smtClean="0"/>
            </a:br>
            <a:r>
              <a:rPr lang="es-EC" sz="2000" dirty="0" smtClean="0"/>
              <a:t>                       MAYA TULCANAZA DIEGO ALEJANDRO</a:t>
            </a:r>
            <a:r>
              <a:rPr lang="en-US" sz="2000" dirty="0"/>
              <a:t/>
            </a:r>
            <a:br>
              <a:rPr lang="en-US" sz="2000" dirty="0"/>
            </a:br>
            <a:r>
              <a:rPr lang="es-EC" sz="2000" b="1" dirty="0"/>
              <a:t> </a:t>
            </a:r>
            <a:r>
              <a:rPr lang="en-US" sz="2000" dirty="0"/>
              <a:t/>
            </a:r>
            <a:br>
              <a:rPr lang="en-US" sz="2000" dirty="0"/>
            </a:br>
            <a:r>
              <a:rPr lang="es-EC" sz="2000" b="1" dirty="0"/>
              <a:t>DIRECTOR: </a:t>
            </a:r>
            <a:r>
              <a:rPr lang="es-EC" sz="2000" dirty="0"/>
              <a:t>ING. </a:t>
            </a:r>
            <a:r>
              <a:rPr lang="es-EC" sz="2000" dirty="0" smtClean="0"/>
              <a:t>ORTIZ HUGO</a:t>
            </a:r>
            <a:br>
              <a:rPr lang="es-EC" sz="2000" dirty="0" smtClean="0"/>
            </a:br>
            <a:r>
              <a:rPr lang="es-EC" sz="1800" b="1" dirty="0" smtClean="0"/>
              <a:t>							Marzo 2017</a:t>
            </a:r>
            <a:endParaRPr lang="en-US" sz="1800" b="1" dirty="0"/>
          </a:p>
        </p:txBody>
      </p:sp>
      <p:pic>
        <p:nvPicPr>
          <p:cNvPr id="1026" name="Picture 2" descr="https://fb-s-c-a.akamaihd.net/h-ak-xlt1/v/t34.0-12/17105435_1338577729535096_867000374_n.png?oh=df9d4cfa96e6504d8be4e5c896ff44e6&amp;oe=58BD5183&amp;__gda__=1488826747_41e84583f22f4de688221dfcbd4a07ce"/>
          <p:cNvPicPr>
            <a:picLocks noChangeAspect="1" noChangeArrowheads="1"/>
          </p:cNvPicPr>
          <p:nvPr/>
        </p:nvPicPr>
        <p:blipFill rotWithShape="1">
          <a:blip r:embed="rId2">
            <a:extLst>
              <a:ext uri="{28A0092B-C50C-407E-A947-70E740481C1C}">
                <a14:useLocalDpi xmlns:a14="http://schemas.microsoft.com/office/drawing/2010/main" val="0"/>
              </a:ext>
            </a:extLst>
          </a:blip>
          <a:srcRect t="11742"/>
          <a:stretch/>
        </p:blipFill>
        <p:spPr bwMode="auto">
          <a:xfrm>
            <a:off x="2630117" y="152400"/>
            <a:ext cx="3905250" cy="100879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3 Grupo"/>
          <p:cNvGrpSpPr/>
          <p:nvPr/>
        </p:nvGrpSpPr>
        <p:grpSpPr>
          <a:xfrm>
            <a:off x="104906" y="5714999"/>
            <a:ext cx="5476875" cy="1081318"/>
            <a:chOff x="104906" y="5714999"/>
            <a:chExt cx="5476875" cy="1081318"/>
          </a:xfrm>
        </p:grpSpPr>
        <p:pic>
          <p:nvPicPr>
            <p:cNvPr id="2060" name="Picture 12" descr="https://encrypted-tbn0.gstatic.com/images?q=tbn:ANd9GcTkjeVOVrtTNqKZKO3iH6R33wUcQA_hMLlFfbAXooXGHk7csj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6" y="5714999"/>
              <a:ext cx="2466975" cy="1081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b-s-d-a.akamaihd.net/h-ak-xpl1/v/t34.0-12/17141396_1338601142866088_1859624182_n.png?oh=173622b4f35fda443a655021adfdcc71&amp;oe=58BD6ECC&amp;__gda__=1488804696_b210d3cfe1a0740d89dc9524769455d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881" y="5759220"/>
              <a:ext cx="3009900" cy="992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79371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211235043"/>
              </p:ext>
            </p:extLst>
          </p:nvPr>
        </p:nvGraphicFramePr>
        <p:xfrm>
          <a:off x="381000" y="604967"/>
          <a:ext cx="8229600" cy="252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GENERACIÓN DE VAPOR</a:t>
            </a:r>
            <a:endParaRPr lang="es-EC" sz="2400" b="1" dirty="0">
              <a:solidFill>
                <a:prstClr val="black"/>
              </a:solidFill>
            </a:endParaRPr>
          </a:p>
        </p:txBody>
      </p:sp>
      <p:pic>
        <p:nvPicPr>
          <p:cNvPr id="5" name="4 Imagen"/>
          <p:cNvPicPr/>
          <p:nvPr/>
        </p:nvPicPr>
        <p:blipFill>
          <a:blip r:embed="rId7"/>
          <a:stretch>
            <a:fillRect/>
          </a:stretch>
        </p:blipFill>
        <p:spPr>
          <a:xfrm>
            <a:off x="2590800" y="2743200"/>
            <a:ext cx="4572000" cy="2971800"/>
          </a:xfrm>
          <a:prstGeom prst="rect">
            <a:avLst/>
          </a:prstGeom>
        </p:spPr>
      </p:pic>
    </p:spTree>
    <p:extLst>
      <p:ext uri="{BB962C8B-B14F-4D97-AF65-F5344CB8AC3E}">
        <p14:creationId xmlns:p14="http://schemas.microsoft.com/office/powerpoint/2010/main" val="16539903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884654969"/>
              </p:ext>
            </p:extLst>
          </p:nvPr>
        </p:nvGraphicFramePr>
        <p:xfrm>
          <a:off x="381000" y="604967"/>
          <a:ext cx="8229600" cy="2138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GENERACIÓN DE VAPOR</a:t>
            </a:r>
            <a:endParaRPr lang="es-EC" sz="2400" b="1" dirty="0">
              <a:solidFill>
                <a:prstClr val="black"/>
              </a:solidFill>
            </a:endParaRPr>
          </a:p>
        </p:txBody>
      </p:sp>
      <p:pic>
        <p:nvPicPr>
          <p:cNvPr id="16386" name="Picture 2" descr="C:\Users\XAVIER\Desktop\JHOSH\TESIS CALDERO\Fotos tesis\DSC_013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457" b="12514"/>
          <a:stretch/>
        </p:blipFill>
        <p:spPr bwMode="auto">
          <a:xfrm>
            <a:off x="838200" y="1439839"/>
            <a:ext cx="3505200" cy="438940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9200" y="1485844"/>
            <a:ext cx="3200400" cy="4343400"/>
          </a:xfrm>
          <a:prstGeom prst="rect">
            <a:avLst/>
          </a:prstGeom>
        </p:spPr>
      </p:pic>
    </p:spTree>
    <p:extLst>
      <p:ext uri="{BB962C8B-B14F-4D97-AF65-F5344CB8AC3E}">
        <p14:creationId xmlns:p14="http://schemas.microsoft.com/office/powerpoint/2010/main" val="72704725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852215807"/>
              </p:ext>
            </p:extLst>
          </p:nvPr>
        </p:nvGraphicFramePr>
        <p:xfrm>
          <a:off x="304800" y="762001"/>
          <a:ext cx="8229600" cy="76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GENERACIÓN DE VAPOR</a:t>
            </a:r>
            <a:endParaRPr lang="es-EC" sz="2400" b="1" dirty="0">
              <a:solidFill>
                <a:prstClr val="black"/>
              </a:solidFill>
            </a:endParaRPr>
          </a:p>
        </p:txBody>
      </p:sp>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1994846"/>
            <a:ext cx="4267200" cy="3200400"/>
          </a:xfrm>
          <a:prstGeom prst="rect">
            <a:avLst/>
          </a:prstGeom>
        </p:spPr>
      </p:pic>
      <p:pic>
        <p:nvPicPr>
          <p:cNvPr id="5"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200" y="1998258"/>
            <a:ext cx="4279332" cy="3209499"/>
          </a:xfrm>
          <a:prstGeom prst="rect">
            <a:avLst/>
          </a:prstGeom>
        </p:spPr>
      </p:pic>
    </p:spTree>
    <p:extLst>
      <p:ext uri="{BB962C8B-B14F-4D97-AF65-F5344CB8AC3E}">
        <p14:creationId xmlns:p14="http://schemas.microsoft.com/office/powerpoint/2010/main" val="31600391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539345045"/>
              </p:ext>
            </p:extLst>
          </p:nvPr>
        </p:nvGraphicFramePr>
        <p:xfrm>
          <a:off x="381000" y="604967"/>
          <a:ext cx="8229600" cy="2138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DISTRIBUCIÓN DE VAPOR</a:t>
            </a:r>
            <a:endParaRPr lang="es-EC" sz="2400" b="1" dirty="0">
              <a:solidFill>
                <a:prstClr val="black"/>
              </a:solidFill>
            </a:endParaRPr>
          </a:p>
        </p:txBody>
      </p:sp>
      <p:grpSp>
        <p:nvGrpSpPr>
          <p:cNvPr id="2" name="1 Grupo"/>
          <p:cNvGrpSpPr/>
          <p:nvPr/>
        </p:nvGrpSpPr>
        <p:grpSpPr>
          <a:xfrm>
            <a:off x="253621" y="1752600"/>
            <a:ext cx="8610600" cy="3962400"/>
            <a:chOff x="228600" y="1524000"/>
            <a:chExt cx="8610600" cy="3962400"/>
          </a:xfrm>
        </p:grpSpPr>
        <p:pic>
          <p:nvPicPr>
            <p:cNvPr id="5" name="4 Imagen"/>
            <p:cNvPicPr/>
            <p:nvPr/>
          </p:nvPicPr>
          <p:blipFill rotWithShape="1">
            <a:blip r:embed="rId7"/>
            <a:srcRect l="5621" r="7906"/>
            <a:stretch/>
          </p:blipFill>
          <p:spPr>
            <a:xfrm>
              <a:off x="228600" y="1524000"/>
              <a:ext cx="4419600" cy="3962400"/>
            </a:xfrm>
            <a:prstGeom prst="rect">
              <a:avLst/>
            </a:prstGeom>
          </p:spPr>
        </p:pic>
        <p:pic>
          <p:nvPicPr>
            <p:cNvPr id="6" name="5 Imagen" descr="C:\Users\XAVIER\Desktop\JHOSH\TESIS CALDERO\Fotos tesis\DSC_0117.JPG"/>
            <p:cNvPicPr/>
            <p:nvPr/>
          </p:nvPicPr>
          <p:blipFill rotWithShape="1">
            <a:blip r:embed="rId8" cstate="print">
              <a:extLst>
                <a:ext uri="{28A0092B-C50C-407E-A947-70E740481C1C}">
                  <a14:useLocalDpi xmlns:a14="http://schemas.microsoft.com/office/drawing/2010/main" val="0"/>
                </a:ext>
              </a:extLst>
            </a:blip>
            <a:srcRect l="10738" r="4305"/>
            <a:stretch/>
          </p:blipFill>
          <p:spPr bwMode="auto">
            <a:xfrm>
              <a:off x="4670946" y="2186146"/>
              <a:ext cx="4168254" cy="3147854"/>
            </a:xfrm>
            <a:prstGeom prst="rect">
              <a:avLst/>
            </a:prstGeom>
            <a:noFill/>
            <a:ln>
              <a:noFill/>
            </a:ln>
          </p:spPr>
        </p:pic>
      </p:grpSp>
    </p:spTree>
    <p:extLst>
      <p:ext uri="{BB962C8B-B14F-4D97-AF65-F5344CB8AC3E}">
        <p14:creationId xmlns:p14="http://schemas.microsoft.com/office/powerpoint/2010/main" val="15204099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989839909"/>
              </p:ext>
            </p:extLst>
          </p:nvPr>
        </p:nvGraphicFramePr>
        <p:xfrm>
          <a:off x="381000" y="604967"/>
          <a:ext cx="8229600" cy="2138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DISTRIBUCIÓN DE VAPOR</a:t>
            </a:r>
            <a:endParaRPr lang="es-EC" sz="2400" b="1" dirty="0">
              <a:solidFill>
                <a:prstClr val="black"/>
              </a:solidFill>
            </a:endParaRPr>
          </a:p>
        </p:txBody>
      </p:sp>
      <p:pic>
        <p:nvPicPr>
          <p:cNvPr id="1026" name="Picture 2" descr="https://fb-s-d-a.akamaihd.net/h-ak-xlp1/v/t34.0-12/17124882_1339390142787188_70682077_n.jpg?oh=e5f8d41a077036744923680d29a5a3dc&amp;oe=58BF24B0&amp;__gda__=1488906606_e5ef30d747784f3e4829c2b444a7b6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3512" y="2057400"/>
            <a:ext cx="2314576" cy="411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b-s-c-a.akamaihd.net/h-ak-xla1/v/t35.0-12/17142309_1339390252787177_1401780919_o.jpg?oh=7fa394fd9793ac459726a9c3a491eb13&amp;oe=58BEC701&amp;__gda__=1488915287_76e212f71befa080cffaee12fc4d7dd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380" r="22368"/>
          <a:stretch/>
        </p:blipFill>
        <p:spPr bwMode="auto">
          <a:xfrm>
            <a:off x="3886200" y="2085833"/>
            <a:ext cx="3962400" cy="3699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146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091311502"/>
              </p:ext>
            </p:extLst>
          </p:nvPr>
        </p:nvGraphicFramePr>
        <p:xfrm>
          <a:off x="381000" y="604967"/>
          <a:ext cx="8229600" cy="2138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DISTRIBUCIÓN DE VAPOR</a:t>
            </a:r>
            <a:endParaRPr lang="es-EC" sz="2400" b="1" dirty="0">
              <a:solidFill>
                <a:prstClr val="black"/>
              </a:solidFill>
            </a:endParaRPr>
          </a:p>
        </p:txBody>
      </p:sp>
      <p:pic>
        <p:nvPicPr>
          <p:cNvPr id="5" name="4 Imagen"/>
          <p:cNvPicPr/>
          <p:nvPr/>
        </p:nvPicPr>
        <p:blipFill>
          <a:blip r:embed="rId7"/>
          <a:stretch>
            <a:fillRect/>
          </a:stretch>
        </p:blipFill>
        <p:spPr>
          <a:xfrm>
            <a:off x="2558955" y="2209800"/>
            <a:ext cx="2622645" cy="3657600"/>
          </a:xfrm>
          <a:prstGeom prst="rect">
            <a:avLst/>
          </a:prstGeom>
        </p:spPr>
      </p:pic>
    </p:spTree>
    <p:extLst>
      <p:ext uri="{BB962C8B-B14F-4D97-AF65-F5344CB8AC3E}">
        <p14:creationId xmlns:p14="http://schemas.microsoft.com/office/powerpoint/2010/main" val="33155462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450007297"/>
              </p:ext>
            </p:extLst>
          </p:nvPr>
        </p:nvGraphicFramePr>
        <p:xfrm>
          <a:off x="381000" y="604967"/>
          <a:ext cx="8229600" cy="2138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DISTRIBUCIÓN DE VAPOR</a:t>
            </a:r>
            <a:endParaRPr lang="es-EC" sz="2400" b="1" dirty="0">
              <a:solidFill>
                <a:prstClr val="black"/>
              </a:solidFill>
            </a:endParaRPr>
          </a:p>
        </p:txBody>
      </p:sp>
      <p:pic>
        <p:nvPicPr>
          <p:cNvPr id="5" name="4 Imagen" descr="https://scontent.xx.fbcdn.net/v/t34.0-0/p206x206/14138443_1150291495030388_540531021_n.jpg?_nc_ad=z-m&amp;oh=6a7462ef3b9e475fabf68f7854a492ac&amp;oe=57C2385D"/>
          <p:cNvPicPr/>
          <p:nvPr/>
        </p:nvPicPr>
        <p:blipFill>
          <a:blip r:embed="rId7">
            <a:extLst>
              <a:ext uri="{28A0092B-C50C-407E-A947-70E740481C1C}">
                <a14:useLocalDpi xmlns:a14="http://schemas.microsoft.com/office/drawing/2010/main" val="0"/>
              </a:ext>
            </a:extLst>
          </a:blip>
          <a:srcRect/>
          <a:stretch>
            <a:fillRect/>
          </a:stretch>
        </p:blipFill>
        <p:spPr bwMode="auto">
          <a:xfrm>
            <a:off x="1141867" y="1600200"/>
            <a:ext cx="2897865" cy="4191000"/>
          </a:xfrm>
          <a:prstGeom prst="rect">
            <a:avLst/>
          </a:prstGeom>
          <a:noFill/>
          <a:ln>
            <a:noFill/>
          </a:ln>
        </p:spPr>
      </p:pic>
      <p:pic>
        <p:nvPicPr>
          <p:cNvPr id="8" name="7 Imagen" descr="https://scontent.xx.fbcdn.net/v/t34.0-0/p206x206/14101813_1150291878363683_470956858_n.jpg?_nc_ad=z-m&amp;oh=3059ac76b22ea339d0784ca71f699d1a&amp;oe=57C2E89E"/>
          <p:cNvPicPr/>
          <p:nvPr/>
        </p:nvPicPr>
        <p:blipFill>
          <a:blip r:embed="rId8">
            <a:extLst>
              <a:ext uri="{28A0092B-C50C-407E-A947-70E740481C1C}">
                <a14:useLocalDpi xmlns:a14="http://schemas.microsoft.com/office/drawing/2010/main" val="0"/>
              </a:ext>
            </a:extLst>
          </a:blip>
          <a:srcRect/>
          <a:stretch>
            <a:fillRect/>
          </a:stretch>
        </p:blipFill>
        <p:spPr bwMode="auto">
          <a:xfrm>
            <a:off x="4495800" y="1600200"/>
            <a:ext cx="2893335" cy="4191000"/>
          </a:xfrm>
          <a:prstGeom prst="rect">
            <a:avLst/>
          </a:prstGeom>
          <a:noFill/>
          <a:ln>
            <a:noFill/>
          </a:ln>
        </p:spPr>
      </p:pic>
    </p:spTree>
    <p:extLst>
      <p:ext uri="{BB962C8B-B14F-4D97-AF65-F5344CB8AC3E}">
        <p14:creationId xmlns:p14="http://schemas.microsoft.com/office/powerpoint/2010/main" val="20683490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788382688"/>
              </p:ext>
            </p:extLst>
          </p:nvPr>
        </p:nvGraphicFramePr>
        <p:xfrm>
          <a:off x="381000" y="604967"/>
          <a:ext cx="8229600" cy="2138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DISTRIBUCIÓN DE VAPOR</a:t>
            </a:r>
            <a:endParaRPr lang="es-EC" sz="2400" b="1" dirty="0">
              <a:solidFill>
                <a:prstClr val="black"/>
              </a:solidFill>
            </a:endParaRPr>
          </a:p>
        </p:txBody>
      </p:sp>
      <p:pic>
        <p:nvPicPr>
          <p:cNvPr id="6" name="5 Imagen" descr="C:\Users\Diego\Downloads\Condensado.png"/>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71600"/>
            <a:ext cx="5493956" cy="4343400"/>
          </a:xfrm>
          <a:prstGeom prst="rect">
            <a:avLst/>
          </a:prstGeom>
          <a:noFill/>
          <a:ln>
            <a:noFill/>
          </a:ln>
        </p:spPr>
      </p:pic>
      <p:pic>
        <p:nvPicPr>
          <p:cNvPr id="9" name="8 Imagen" descr="https://scontent.xx.fbcdn.net/v/t34.0-0/p206x206/14111800_1150189385040599_543815707_n.jpg?_nc_ad=z-m&amp;oh=faace6cf57124cb11576bfc959437f4f&amp;oe=57C2311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600200"/>
            <a:ext cx="2971800" cy="4114800"/>
          </a:xfrm>
          <a:prstGeom prst="rect">
            <a:avLst/>
          </a:prstGeom>
          <a:noFill/>
          <a:ln>
            <a:noFill/>
          </a:ln>
        </p:spPr>
      </p:pic>
    </p:spTree>
    <p:extLst>
      <p:ext uri="{BB962C8B-B14F-4D97-AF65-F5344CB8AC3E}">
        <p14:creationId xmlns:p14="http://schemas.microsoft.com/office/powerpoint/2010/main" val="22966789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18</a:t>
            </a:fld>
            <a:endParaRPr lang="es-ES"/>
          </a:p>
        </p:txBody>
      </p:sp>
      <p:grpSp>
        <p:nvGrpSpPr>
          <p:cNvPr id="4" name="Group 3"/>
          <p:cNvGrpSpPr/>
          <p:nvPr/>
        </p:nvGrpSpPr>
        <p:grpSpPr>
          <a:xfrm>
            <a:off x="914400" y="2514600"/>
            <a:ext cx="7179200" cy="1621869"/>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a:t>Diseño </a:t>
              </a:r>
              <a:r>
                <a:rPr lang="es-ES" sz="3600" dirty="0" smtClean="0"/>
                <a:t>del Sistema de Control.</a:t>
              </a:r>
              <a:endParaRPr lang="es-ES" sz="3600" dirty="0"/>
            </a:p>
          </p:txBody>
        </p:sp>
      </p:grpSp>
    </p:spTree>
    <p:extLst>
      <p:ext uri="{BB962C8B-B14F-4D97-AF65-F5344CB8AC3E}">
        <p14:creationId xmlns:p14="http://schemas.microsoft.com/office/powerpoint/2010/main" val="20010074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980279096"/>
              </p:ext>
            </p:extLst>
          </p:nvPr>
        </p:nvGraphicFramePr>
        <p:xfrm>
          <a:off x="457200" y="762000"/>
          <a:ext cx="8458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3573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112930028"/>
              </p:ext>
            </p:extLst>
          </p:nvPr>
        </p:nvGraphicFramePr>
        <p:xfrm>
          <a:off x="228600" y="762000"/>
          <a:ext cx="8382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a:t>
            </a:fld>
            <a:endParaRPr lang="es-ES"/>
          </a:p>
        </p:txBody>
      </p:sp>
      <p:pic>
        <p:nvPicPr>
          <p:cNvPr id="2050" name="Picture 2" descr="https://scontent-mia1-2.xx.fbcdn.net/v/t34.0-12/17105633_1338612376198298_232643489_n.png?oh=74799609eeb1167373b91a552ffc52d8&amp;oe=58BD57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199" y="2514600"/>
            <a:ext cx="456814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8731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336753867"/>
              </p:ext>
            </p:extLst>
          </p:nvPr>
        </p:nvGraphicFramePr>
        <p:xfrm>
          <a:off x="381000" y="685800"/>
          <a:ext cx="84582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1752600" y="2667000"/>
            <a:ext cx="3276600" cy="369332"/>
          </a:xfrm>
          <a:prstGeom prst="rect">
            <a:avLst/>
          </a:prstGeom>
          <a:noFill/>
          <a:ln>
            <a:solidFill>
              <a:schemeClr val="tx1"/>
            </a:solidFill>
          </a:ln>
        </p:spPr>
        <p:txBody>
          <a:bodyPr wrap="square" rtlCol="0">
            <a:spAutoFit/>
          </a:bodyPr>
          <a:lstStyle/>
          <a:p>
            <a:r>
              <a:rPr lang="es-EC" dirty="0" smtClean="0"/>
              <a:t>Tiempos de funcionamiento. </a:t>
            </a:r>
            <a:endParaRPr lang="es-EC" dirty="0"/>
          </a:p>
        </p:txBody>
      </p:sp>
      <p:sp>
        <p:nvSpPr>
          <p:cNvPr id="3" name="CuadroTexto 2"/>
          <p:cNvSpPr txBox="1"/>
          <p:nvPr/>
        </p:nvSpPr>
        <p:spPr>
          <a:xfrm>
            <a:off x="1752600" y="3962400"/>
            <a:ext cx="4648200" cy="646331"/>
          </a:xfrm>
          <a:prstGeom prst="rect">
            <a:avLst/>
          </a:prstGeom>
          <a:noFill/>
          <a:ln>
            <a:solidFill>
              <a:schemeClr val="tx1"/>
            </a:solidFill>
          </a:ln>
        </p:spPr>
        <p:txBody>
          <a:bodyPr wrap="square" rtlCol="0">
            <a:spAutoFit/>
          </a:bodyPr>
          <a:lstStyle/>
          <a:p>
            <a:r>
              <a:rPr lang="es-EC" dirty="0" smtClean="0"/>
              <a:t>Manual: mantenimiento.</a:t>
            </a:r>
          </a:p>
          <a:p>
            <a:r>
              <a:rPr lang="es-EC" dirty="0" smtClean="0"/>
              <a:t>Automático: intervalo de funcionamiento 2 h.</a:t>
            </a:r>
            <a:endParaRPr lang="es-EC" dirty="0"/>
          </a:p>
        </p:txBody>
      </p:sp>
    </p:spTree>
    <p:extLst>
      <p:ext uri="{BB962C8B-B14F-4D97-AF65-F5344CB8AC3E}">
        <p14:creationId xmlns:p14="http://schemas.microsoft.com/office/powerpoint/2010/main" val="32272256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601153080"/>
              </p:ext>
            </p:extLst>
          </p:nvPr>
        </p:nvGraphicFramePr>
        <p:xfrm>
          <a:off x="381000" y="685800"/>
          <a:ext cx="84582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2590800" y="2667000"/>
            <a:ext cx="4038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t>Presión mínima,  distancia de tubería, Instrumentos de control de presión. </a:t>
            </a:r>
            <a:endParaRPr lang="es-EC" dirty="0"/>
          </a:p>
        </p:txBody>
      </p:sp>
      <p:sp>
        <p:nvSpPr>
          <p:cNvPr id="5" name="4 CuadroTexto"/>
          <p:cNvSpPr txBox="1"/>
          <p:nvPr/>
        </p:nvSpPr>
        <p:spPr>
          <a:xfrm>
            <a:off x="2588525" y="4114800"/>
            <a:ext cx="40386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t>Activación del equipo,  Presión en la entrada.</a:t>
            </a:r>
            <a:endParaRPr lang="es-EC" dirty="0"/>
          </a:p>
        </p:txBody>
      </p:sp>
    </p:spTree>
    <p:extLst>
      <p:ext uri="{BB962C8B-B14F-4D97-AF65-F5344CB8AC3E}">
        <p14:creationId xmlns:p14="http://schemas.microsoft.com/office/powerpoint/2010/main" val="7248053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376899379"/>
              </p:ext>
            </p:extLst>
          </p:nvPr>
        </p:nvGraphicFramePr>
        <p:xfrm>
          <a:off x="381000" y="685800"/>
          <a:ext cx="84582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2590800" y="2667000"/>
            <a:ext cx="40386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solidFill>
                  <a:prstClr val="black"/>
                </a:solidFill>
              </a:rPr>
              <a:t>Tiempos de consumo de vapor, revisión de tubería de vapor, recubrimiento de la tubería. </a:t>
            </a:r>
            <a:endParaRPr lang="es-EC" dirty="0">
              <a:solidFill>
                <a:prstClr val="black"/>
              </a:solidFill>
            </a:endParaRPr>
          </a:p>
        </p:txBody>
      </p:sp>
      <p:sp>
        <p:nvSpPr>
          <p:cNvPr id="5" name="4 CuadroTexto"/>
          <p:cNvSpPr txBox="1"/>
          <p:nvPr/>
        </p:nvSpPr>
        <p:spPr>
          <a:xfrm>
            <a:off x="2588525" y="4319938"/>
            <a:ext cx="4038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solidFill>
                  <a:prstClr val="black"/>
                </a:solidFill>
              </a:rPr>
              <a:t>Activación del equipo,  horas de trabajo.</a:t>
            </a:r>
            <a:endParaRPr lang="es-EC" dirty="0">
              <a:solidFill>
                <a:prstClr val="black"/>
              </a:solidFill>
            </a:endParaRPr>
          </a:p>
        </p:txBody>
      </p:sp>
    </p:spTree>
    <p:extLst>
      <p:ext uri="{BB962C8B-B14F-4D97-AF65-F5344CB8AC3E}">
        <p14:creationId xmlns:p14="http://schemas.microsoft.com/office/powerpoint/2010/main" val="7962094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Users\DIEGO\Downloads\controlCaldero (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76400"/>
            <a:ext cx="4419600" cy="3581400"/>
          </a:xfrm>
          <a:prstGeom prst="rect">
            <a:avLst/>
          </a:prstGeom>
          <a:noFill/>
          <a:ln>
            <a:noFill/>
          </a:ln>
        </p:spPr>
      </p:pic>
      <p:graphicFrame>
        <p:nvGraphicFramePr>
          <p:cNvPr id="7" name="4 Diagrama"/>
          <p:cNvGraphicFramePr>
            <a:graphicFrameLocks noGrp="1"/>
          </p:cNvGraphicFramePr>
          <p:nvPr>
            <p:ph idx="1"/>
            <p:extLst>
              <p:ext uri="{D42A27DB-BD31-4B8C-83A1-F6EECF244321}">
                <p14:modId xmlns:p14="http://schemas.microsoft.com/office/powerpoint/2010/main" val="3623474725"/>
              </p:ext>
            </p:extLst>
          </p:nvPr>
        </p:nvGraphicFramePr>
        <p:xfrm>
          <a:off x="152400" y="762000"/>
          <a:ext cx="8458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CuadroTexto"/>
          <p:cNvSpPr txBox="1"/>
          <p:nvPr/>
        </p:nvSpPr>
        <p:spPr>
          <a:xfrm>
            <a:off x="1219200" y="2286000"/>
            <a:ext cx="3581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solidFill>
                  <a:prstClr val="black"/>
                </a:solidFill>
              </a:rPr>
              <a:t>Activación, parámetros de trabajo, tiempos de funcionamiento. </a:t>
            </a:r>
            <a:endParaRPr lang="es-EC" dirty="0">
              <a:solidFill>
                <a:prstClr val="black"/>
              </a:solidFill>
            </a:endParaRPr>
          </a:p>
        </p:txBody>
      </p:sp>
      <p:sp>
        <p:nvSpPr>
          <p:cNvPr id="5" name="4 CuadroTexto"/>
          <p:cNvSpPr txBox="1"/>
          <p:nvPr/>
        </p:nvSpPr>
        <p:spPr>
          <a:xfrm>
            <a:off x="1222612" y="4114800"/>
            <a:ext cx="357798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solidFill>
                  <a:prstClr val="black"/>
                </a:solidFill>
              </a:rPr>
              <a:t>Activación del equipo,  indicadores de tiempos de operación.</a:t>
            </a:r>
            <a:endParaRPr lang="es-EC" dirty="0">
              <a:solidFill>
                <a:prstClr val="black"/>
              </a:solidFill>
            </a:endParaRPr>
          </a:p>
        </p:txBody>
      </p:sp>
    </p:spTree>
    <p:extLst>
      <p:ext uri="{BB962C8B-B14F-4D97-AF65-F5344CB8AC3E}">
        <p14:creationId xmlns:p14="http://schemas.microsoft.com/office/powerpoint/2010/main" val="26267114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438363115"/>
              </p:ext>
            </p:extLst>
          </p:nvPr>
        </p:nvGraphicFramePr>
        <p:xfrm>
          <a:off x="228600" y="685800"/>
          <a:ext cx="84582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1453486" y="2209800"/>
            <a:ext cx="631891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s-EC" dirty="0"/>
              <a:t>Límites de </a:t>
            </a:r>
            <a:r>
              <a:rPr lang="es-EC" dirty="0" smtClean="0"/>
              <a:t>calentamiento, propiedades </a:t>
            </a:r>
            <a:r>
              <a:rPr lang="es-EC" dirty="0"/>
              <a:t>dieléctricas</a:t>
            </a:r>
            <a:r>
              <a:rPr lang="es-EC" dirty="0" smtClean="0">
                <a:solidFill>
                  <a:prstClr val="black"/>
                </a:solidFill>
              </a:rPr>
              <a:t>, </a:t>
            </a:r>
            <a:r>
              <a:rPr lang="es-EC" dirty="0"/>
              <a:t>Resistencia a los </a:t>
            </a:r>
            <a:r>
              <a:rPr lang="es-EC" dirty="0" smtClean="0"/>
              <a:t>cortocircuitos,</a:t>
            </a:r>
            <a:r>
              <a:rPr lang="es-EC" dirty="0"/>
              <a:t> </a:t>
            </a:r>
            <a:r>
              <a:rPr lang="es-EC" dirty="0" smtClean="0"/>
              <a:t>funcionamiento mecánico , </a:t>
            </a:r>
            <a:r>
              <a:rPr lang="es-EC" dirty="0"/>
              <a:t>Índice de </a:t>
            </a:r>
            <a:r>
              <a:rPr lang="es-EC" dirty="0" smtClean="0"/>
              <a:t>protección</a:t>
            </a:r>
            <a:r>
              <a:rPr lang="es-EC" dirty="0">
                <a:solidFill>
                  <a:prstClr val="black"/>
                </a:solidFill>
              </a:rPr>
              <a:t>.</a:t>
            </a:r>
            <a:endParaRPr lang="es-EC" dirty="0"/>
          </a:p>
        </p:txBody>
      </p:sp>
      <p:sp>
        <p:nvSpPr>
          <p:cNvPr id="5" name="4 CuadroTexto"/>
          <p:cNvSpPr txBox="1"/>
          <p:nvPr/>
        </p:nvSpPr>
        <p:spPr>
          <a:xfrm>
            <a:off x="1453486" y="4114800"/>
            <a:ext cx="357798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solidFill>
                  <a:prstClr val="black"/>
                </a:solidFill>
              </a:rPr>
              <a:t>Protección  </a:t>
            </a:r>
            <a:r>
              <a:rPr lang="es-EC" b="1" dirty="0" smtClean="0">
                <a:solidFill>
                  <a:prstClr val="black"/>
                </a:solidFill>
              </a:rPr>
              <a:t>IP53A.</a:t>
            </a:r>
            <a:endParaRPr lang="es-EC" b="1" dirty="0">
              <a:solidFill>
                <a:prstClr val="black"/>
              </a:solidFill>
            </a:endParaRPr>
          </a:p>
        </p:txBody>
      </p:sp>
    </p:spTree>
    <p:extLst>
      <p:ext uri="{BB962C8B-B14F-4D97-AF65-F5344CB8AC3E}">
        <p14:creationId xmlns:p14="http://schemas.microsoft.com/office/powerpoint/2010/main" val="209360373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422818254"/>
              </p:ext>
            </p:extLst>
          </p:nvPr>
        </p:nvGraphicFramePr>
        <p:xfrm>
          <a:off x="381000" y="685800"/>
          <a:ext cx="84582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1470546" y="2209800"/>
            <a:ext cx="631891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s-EC" dirty="0" smtClean="0"/>
              <a:t>Variables de consideración: </a:t>
            </a:r>
          </a:p>
          <a:p>
            <a:pPr lvl="0" algn="just"/>
            <a:r>
              <a:rPr lang="es-EC" dirty="0" smtClean="0"/>
              <a:t>Temperatura= 150 °C </a:t>
            </a:r>
          </a:p>
          <a:p>
            <a:pPr lvl="0" algn="just"/>
            <a:r>
              <a:rPr lang="es-EC" dirty="0" smtClean="0"/>
              <a:t>Presión = 60 psi – 100 psi.</a:t>
            </a:r>
            <a:endParaRPr lang="es-EC" dirty="0"/>
          </a:p>
        </p:txBody>
      </p:sp>
      <p:sp>
        <p:nvSpPr>
          <p:cNvPr id="5" name="4 CuadroTexto"/>
          <p:cNvSpPr txBox="1"/>
          <p:nvPr/>
        </p:nvSpPr>
        <p:spPr>
          <a:xfrm>
            <a:off x="1481919" y="4114800"/>
            <a:ext cx="357798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smtClean="0"/>
              <a:t>Máquinas </a:t>
            </a:r>
            <a:r>
              <a:rPr lang="es-EC" dirty="0"/>
              <a:t>de lavandería</a:t>
            </a:r>
            <a:r>
              <a:rPr lang="es-EC" b="1" dirty="0" smtClean="0">
                <a:solidFill>
                  <a:prstClr val="black"/>
                </a:solidFill>
              </a:rPr>
              <a:t>.</a:t>
            </a:r>
            <a:endParaRPr lang="es-EC" b="1" dirty="0">
              <a:solidFill>
                <a:prstClr val="black"/>
              </a:solidFill>
            </a:endParaRPr>
          </a:p>
        </p:txBody>
      </p:sp>
    </p:spTree>
    <p:extLst>
      <p:ext uri="{BB962C8B-B14F-4D97-AF65-F5344CB8AC3E}">
        <p14:creationId xmlns:p14="http://schemas.microsoft.com/office/powerpoint/2010/main" val="54475626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938071005"/>
              </p:ext>
            </p:extLst>
          </p:nvPr>
        </p:nvGraphicFramePr>
        <p:xfrm>
          <a:off x="381000" y="685800"/>
          <a:ext cx="8458200" cy="68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DIEGO\Documents\Inventor\ensamble\Imagen50.bmp"/>
          <p:cNvPicPr/>
          <p:nvPr/>
        </p:nvPicPr>
        <p:blipFill rotWithShape="1">
          <a:blip r:embed="rId7">
            <a:extLst>
              <a:ext uri="{28A0092B-C50C-407E-A947-70E740481C1C}">
                <a14:useLocalDpi xmlns:a14="http://schemas.microsoft.com/office/drawing/2010/main" val="0"/>
              </a:ext>
            </a:extLst>
          </a:blip>
          <a:srcRect l="14752" t="17202" r="20425" b="33080"/>
          <a:stretch/>
        </p:blipFill>
        <p:spPr bwMode="auto">
          <a:xfrm>
            <a:off x="381000" y="1371600"/>
            <a:ext cx="8534400" cy="4495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19266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384621312"/>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C:\Users\DIEGO\Downloads\aruitectura HMI (1).png"/>
          <p:cNvPicPr/>
          <p:nvPr/>
        </p:nvPicPr>
        <p:blipFill>
          <a:blip r:embed="rId7">
            <a:extLst>
              <a:ext uri="{28A0092B-C50C-407E-A947-70E740481C1C}">
                <a14:useLocalDpi xmlns:a14="http://schemas.microsoft.com/office/drawing/2010/main" val="0"/>
              </a:ext>
            </a:extLst>
          </a:blip>
          <a:srcRect/>
          <a:stretch>
            <a:fillRect/>
          </a:stretch>
        </p:blipFill>
        <p:spPr bwMode="auto">
          <a:xfrm>
            <a:off x="381000" y="2133600"/>
            <a:ext cx="8458200" cy="3733800"/>
          </a:xfrm>
          <a:prstGeom prst="rect">
            <a:avLst/>
          </a:prstGeom>
          <a:noFill/>
          <a:ln>
            <a:noFill/>
          </a:ln>
        </p:spPr>
      </p:pic>
    </p:spTree>
    <p:extLst>
      <p:ext uri="{BB962C8B-B14F-4D97-AF65-F5344CB8AC3E}">
        <p14:creationId xmlns:p14="http://schemas.microsoft.com/office/powerpoint/2010/main" val="40671029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803722136"/>
              </p:ext>
            </p:extLst>
          </p:nvPr>
        </p:nvGraphicFramePr>
        <p:xfrm>
          <a:off x="381000" y="685800"/>
          <a:ext cx="8458200"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1481919" y="2209800"/>
            <a:ext cx="209948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1200"/>
              </a:spcBef>
              <a:spcAft>
                <a:spcPts val="300"/>
              </a:spcAft>
            </a:pPr>
            <a:r>
              <a:rPr lang="es-EC" b="1" dirty="0">
                <a:latin typeface="Arial" panose="020B0604020202020204" pitchFamily="34" charset="0"/>
                <a:ea typeface="Times New Roman" panose="02020603050405020304" pitchFamily="18" charset="0"/>
                <a:cs typeface="Arial" panose="020B0604020202020204" pitchFamily="34" charset="0"/>
              </a:rPr>
              <a:t>Pantalla Principal</a:t>
            </a:r>
            <a:endParaRPr lang="es-EC" sz="2000" b="1" i="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0 Imagen"/>
          <p:cNvPicPr/>
          <p:nvPr/>
        </p:nvPicPr>
        <p:blipFill>
          <a:blip r:embed="rId7">
            <a:extLst>
              <a:ext uri="{28A0092B-C50C-407E-A947-70E740481C1C}">
                <a14:useLocalDpi xmlns:a14="http://schemas.microsoft.com/office/drawing/2010/main" val="0"/>
              </a:ext>
            </a:extLst>
          </a:blip>
          <a:stretch>
            <a:fillRect/>
          </a:stretch>
        </p:blipFill>
        <p:spPr>
          <a:xfrm>
            <a:off x="1459172" y="2743200"/>
            <a:ext cx="6770427" cy="3048000"/>
          </a:xfrm>
          <a:prstGeom prst="rect">
            <a:avLst/>
          </a:prstGeom>
        </p:spPr>
      </p:pic>
    </p:spTree>
    <p:extLst>
      <p:ext uri="{BB962C8B-B14F-4D97-AF65-F5344CB8AC3E}">
        <p14:creationId xmlns:p14="http://schemas.microsoft.com/office/powerpoint/2010/main" val="18747569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29</a:t>
            </a:fld>
            <a:endParaRPr lang="es-ES"/>
          </a:p>
        </p:txBody>
      </p:sp>
      <p:grpSp>
        <p:nvGrpSpPr>
          <p:cNvPr id="4" name="Group 3"/>
          <p:cNvGrpSpPr/>
          <p:nvPr/>
        </p:nvGrpSpPr>
        <p:grpSpPr>
          <a:xfrm>
            <a:off x="914400" y="2362200"/>
            <a:ext cx="7179200" cy="1621869"/>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smtClean="0"/>
                <a:t>Implementación</a:t>
              </a:r>
              <a:endParaRPr lang="es-ES" sz="3600" dirty="0"/>
            </a:p>
          </p:txBody>
        </p:sp>
      </p:grpSp>
    </p:spTree>
    <p:extLst>
      <p:ext uri="{BB962C8B-B14F-4D97-AF65-F5344CB8AC3E}">
        <p14:creationId xmlns:p14="http://schemas.microsoft.com/office/powerpoint/2010/main" val="37822262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892370582"/>
              </p:ext>
            </p:extLst>
          </p:nvPr>
        </p:nvGraphicFramePr>
        <p:xfrm>
          <a:off x="228600" y="762000"/>
          <a:ext cx="8382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a:t>
            </a:fld>
            <a:endParaRPr lang="es-ES"/>
          </a:p>
        </p:txBody>
      </p:sp>
    </p:spTree>
    <p:extLst>
      <p:ext uri="{BB962C8B-B14F-4D97-AF65-F5344CB8AC3E}">
        <p14:creationId xmlns:p14="http://schemas.microsoft.com/office/powerpoint/2010/main" val="2056904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115535169"/>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J:\tesis total\DSC_0466.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743200" y="2819400"/>
            <a:ext cx="3962400" cy="2743200"/>
          </a:xfrm>
          <a:prstGeom prst="rect">
            <a:avLst/>
          </a:prstGeom>
          <a:noFill/>
          <a:ln>
            <a:noFill/>
          </a:ln>
        </p:spPr>
      </p:pic>
    </p:spTree>
    <p:extLst>
      <p:ext uri="{BB962C8B-B14F-4D97-AF65-F5344CB8AC3E}">
        <p14:creationId xmlns:p14="http://schemas.microsoft.com/office/powerpoint/2010/main" val="118915816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187095635"/>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p:nvPr/>
        </p:nvPicPr>
        <p:blipFill rotWithShape="1">
          <a:blip r:embed="rId7" cstate="print">
            <a:extLst>
              <a:ext uri="{28A0092B-C50C-407E-A947-70E740481C1C}">
                <a14:useLocalDpi xmlns:a14="http://schemas.microsoft.com/office/drawing/2010/main" val="0"/>
              </a:ext>
            </a:extLst>
          </a:blip>
          <a:srcRect l="7134" t="23565" r="42418" b="10272"/>
          <a:stretch/>
        </p:blipFill>
        <p:spPr bwMode="auto">
          <a:xfrm>
            <a:off x="4724400" y="2286000"/>
            <a:ext cx="4191000" cy="3429000"/>
          </a:xfrm>
          <a:prstGeom prst="rect">
            <a:avLst/>
          </a:prstGeom>
          <a:ln>
            <a:noFill/>
          </a:ln>
          <a:extLst>
            <a:ext uri="{53640926-AAD7-44D8-BBD7-CCE9431645EC}">
              <a14:shadowObscured xmlns:a14="http://schemas.microsoft.com/office/drawing/2010/main"/>
            </a:ext>
          </a:extLst>
        </p:spPr>
      </p:pic>
      <p:pic>
        <p:nvPicPr>
          <p:cNvPr id="5" name="Imagen 4" descr="J:\tesis total\DSC_047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2286000"/>
            <a:ext cx="4114800" cy="3429000"/>
          </a:xfrm>
          <a:prstGeom prst="rect">
            <a:avLst/>
          </a:prstGeom>
          <a:noFill/>
          <a:ln>
            <a:noFill/>
          </a:ln>
        </p:spPr>
      </p:pic>
    </p:spTree>
    <p:extLst>
      <p:ext uri="{BB962C8B-B14F-4D97-AF65-F5344CB8AC3E}">
        <p14:creationId xmlns:p14="http://schemas.microsoft.com/office/powerpoint/2010/main" val="23943253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250854458"/>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rotWithShape="1">
          <a:blip r:embed="rId7" cstate="print">
            <a:extLst>
              <a:ext uri="{28A0092B-C50C-407E-A947-70E740481C1C}">
                <a14:useLocalDpi xmlns:a14="http://schemas.microsoft.com/office/drawing/2010/main" val="0"/>
              </a:ext>
            </a:extLst>
          </a:blip>
          <a:srcRect l="6795" t="22961" r="42248" b="9064"/>
          <a:stretch/>
        </p:blipFill>
        <p:spPr bwMode="auto">
          <a:xfrm>
            <a:off x="685800" y="2362200"/>
            <a:ext cx="3972491" cy="3035306"/>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8" cstate="print">
            <a:extLst>
              <a:ext uri="{28A0092B-C50C-407E-A947-70E740481C1C}">
                <a14:useLocalDpi xmlns:a14="http://schemas.microsoft.com/office/drawing/2010/main" val="0"/>
              </a:ext>
            </a:extLst>
          </a:blip>
          <a:srcRect l="6965" t="22961" r="42078" b="8459"/>
          <a:stretch/>
        </p:blipFill>
        <p:spPr bwMode="auto">
          <a:xfrm>
            <a:off x="4876800" y="2335219"/>
            <a:ext cx="3971608" cy="30622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80447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553061991"/>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rotWithShape="1">
          <a:blip r:embed="rId7" cstate="print">
            <a:extLst>
              <a:ext uri="{28A0092B-C50C-407E-A947-70E740481C1C}">
                <a14:useLocalDpi xmlns:a14="http://schemas.microsoft.com/office/drawing/2010/main" val="0"/>
              </a:ext>
            </a:extLst>
          </a:blip>
          <a:srcRect l="6965" t="22961" r="42248" b="8761"/>
          <a:stretch/>
        </p:blipFill>
        <p:spPr bwMode="auto">
          <a:xfrm>
            <a:off x="457200" y="2335218"/>
            <a:ext cx="4114800" cy="3062287"/>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8" cstate="print">
            <a:extLst>
              <a:ext uri="{28A0092B-C50C-407E-A947-70E740481C1C}">
                <a14:useLocalDpi xmlns:a14="http://schemas.microsoft.com/office/drawing/2010/main" val="0"/>
              </a:ext>
            </a:extLst>
          </a:blip>
          <a:srcRect l="6454" t="22961" r="42079" b="9063"/>
          <a:stretch/>
        </p:blipFill>
        <p:spPr bwMode="auto">
          <a:xfrm>
            <a:off x="4724400" y="2335218"/>
            <a:ext cx="4191000" cy="30622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33613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370598558"/>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https://fbcdn-sphotos-e-a.akamaihd.net/hphotos-ak-xpa1/v/t34.0-12/14169537_1153690981357106_1762460907_n.jpg?oh=7c98fc808d86837e544faadbf9461aef&amp;oe=57C6F39F&amp;__gda__=1472719822_4bcef57b0d4f5d15410c134a5725d006"/>
          <p:cNvPicPr/>
          <p:nvPr/>
        </p:nvPicPr>
        <p:blipFill rotWithShape="1">
          <a:blip r:embed="rId7">
            <a:extLst>
              <a:ext uri="{28A0092B-C50C-407E-A947-70E740481C1C}">
                <a14:useLocalDpi xmlns:a14="http://schemas.microsoft.com/office/drawing/2010/main" val="0"/>
              </a:ext>
            </a:extLst>
          </a:blip>
          <a:srcRect t="5408" b="8066"/>
          <a:stretch/>
        </p:blipFill>
        <p:spPr bwMode="auto">
          <a:xfrm>
            <a:off x="1676400" y="2362200"/>
            <a:ext cx="2376805" cy="3733800"/>
          </a:xfrm>
          <a:prstGeom prst="rect">
            <a:avLst/>
          </a:prstGeom>
          <a:noFill/>
          <a:ln>
            <a:noFill/>
          </a:ln>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1000" y="2781300"/>
            <a:ext cx="4605867" cy="2895600"/>
          </a:xfrm>
          <a:prstGeom prst="rect">
            <a:avLst/>
          </a:prstGeom>
        </p:spPr>
      </p:pic>
    </p:spTree>
    <p:extLst>
      <p:ext uri="{BB962C8B-B14F-4D97-AF65-F5344CB8AC3E}">
        <p14:creationId xmlns:p14="http://schemas.microsoft.com/office/powerpoint/2010/main" val="15539610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160914633"/>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extLst>
              <a:ext uri="{28A0092B-C50C-407E-A947-70E740481C1C}">
                <a14:useLocalDpi xmlns:a14="http://schemas.microsoft.com/office/drawing/2010/main" val="0"/>
              </a:ext>
            </a:extLst>
          </a:blip>
          <a:stretch>
            <a:fillRect/>
          </a:stretch>
        </p:blipFill>
        <p:spPr>
          <a:xfrm>
            <a:off x="1524000" y="2133600"/>
            <a:ext cx="2667000" cy="3733800"/>
          </a:xfrm>
          <a:prstGeom prst="rect">
            <a:avLst/>
          </a:prstGeom>
        </p:spPr>
      </p:pic>
      <p:pic>
        <p:nvPicPr>
          <p:cNvPr id="8" name="Imagen 7"/>
          <p:cNvPicPr/>
          <p:nvPr/>
        </p:nvPicPr>
        <p:blipFill>
          <a:blip r:embed="rId8">
            <a:extLst>
              <a:ext uri="{28A0092B-C50C-407E-A947-70E740481C1C}">
                <a14:useLocalDpi xmlns:a14="http://schemas.microsoft.com/office/drawing/2010/main" val="0"/>
              </a:ext>
            </a:extLst>
          </a:blip>
          <a:stretch>
            <a:fillRect/>
          </a:stretch>
        </p:blipFill>
        <p:spPr>
          <a:xfrm>
            <a:off x="4572000" y="2133600"/>
            <a:ext cx="3429000" cy="3733800"/>
          </a:xfrm>
          <a:prstGeom prst="rect">
            <a:avLst/>
          </a:prstGeom>
        </p:spPr>
      </p:pic>
    </p:spTree>
    <p:extLst>
      <p:ext uri="{BB962C8B-B14F-4D97-AF65-F5344CB8AC3E}">
        <p14:creationId xmlns:p14="http://schemas.microsoft.com/office/powerpoint/2010/main" val="35383655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13016483"/>
              </p:ext>
            </p:extLst>
          </p:nvPr>
        </p:nvGraphicFramePr>
        <p:xfrm>
          <a:off x="381000" y="685800"/>
          <a:ext cx="84582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https://scontent-mia1-1.xx.fbcdn.net/v/t35.0-12/14233738_1157138391012365_192243291_o.png?oh=7f82d5c5995cc29e73a8f3b10328a539&amp;oe=57CB949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000" y="2514600"/>
            <a:ext cx="5410200" cy="3352800"/>
          </a:xfrm>
          <a:prstGeom prst="rect">
            <a:avLst/>
          </a:prstGeom>
          <a:noFill/>
          <a:ln>
            <a:noFill/>
          </a:ln>
        </p:spPr>
      </p:pic>
    </p:spTree>
    <p:extLst>
      <p:ext uri="{BB962C8B-B14F-4D97-AF65-F5344CB8AC3E}">
        <p14:creationId xmlns:p14="http://schemas.microsoft.com/office/powerpoint/2010/main" val="25226877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635772673"/>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p:nvPr/>
        </p:nvPicPr>
        <p:blipFill rotWithShape="1">
          <a:blip r:embed="rId7">
            <a:extLst>
              <a:ext uri="{28A0092B-C50C-407E-A947-70E740481C1C}">
                <a14:useLocalDpi xmlns:a14="http://schemas.microsoft.com/office/drawing/2010/main" val="0"/>
              </a:ext>
            </a:extLst>
          </a:blip>
          <a:srcRect l="13652" r="16382"/>
          <a:stretch/>
        </p:blipFill>
        <p:spPr bwMode="auto">
          <a:xfrm>
            <a:off x="762000" y="2251880"/>
            <a:ext cx="2895600" cy="3886200"/>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8">
            <a:extLst>
              <a:ext uri="{28A0092B-C50C-407E-A947-70E740481C1C}">
                <a14:useLocalDpi xmlns:a14="http://schemas.microsoft.com/office/drawing/2010/main" val="0"/>
              </a:ext>
            </a:extLst>
          </a:blip>
          <a:srcRect l="8000" r="23670"/>
          <a:stretch/>
        </p:blipFill>
        <p:spPr bwMode="auto">
          <a:xfrm>
            <a:off x="4191000" y="2251880"/>
            <a:ext cx="3657600" cy="36496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96157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616820422"/>
              </p:ext>
            </p:extLst>
          </p:nvPr>
        </p:nvGraphicFramePr>
        <p:xfrm>
          <a:off x="381000" y="685800"/>
          <a:ext cx="84582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2133600"/>
            <a:ext cx="6781800" cy="3814763"/>
          </a:xfrm>
          <a:prstGeom prst="rect">
            <a:avLst/>
          </a:prstGeom>
        </p:spPr>
      </p:pic>
      <p:sp>
        <p:nvSpPr>
          <p:cNvPr id="3" name="CuadroTexto 2"/>
          <p:cNvSpPr txBox="1"/>
          <p:nvPr/>
        </p:nvSpPr>
        <p:spPr>
          <a:xfrm>
            <a:off x="1219200" y="5948363"/>
            <a:ext cx="1371600" cy="369332"/>
          </a:xfrm>
          <a:prstGeom prst="rect">
            <a:avLst/>
          </a:prstGeom>
          <a:noFill/>
        </p:spPr>
        <p:txBody>
          <a:bodyPr wrap="square" rtlCol="0">
            <a:spAutoFit/>
          </a:bodyPr>
          <a:lstStyle/>
          <a:p>
            <a:r>
              <a:rPr lang="es-EC" dirty="0" smtClean="0">
                <a:hlinkClick r:id="rId8" action="ppaction://hlinkfile"/>
              </a:rPr>
              <a:t>P&amp;ID</a:t>
            </a:r>
            <a:endParaRPr lang="es-EC" dirty="0"/>
          </a:p>
        </p:txBody>
      </p:sp>
    </p:spTree>
    <p:extLst>
      <p:ext uri="{BB962C8B-B14F-4D97-AF65-F5344CB8AC3E}">
        <p14:creationId xmlns:p14="http://schemas.microsoft.com/office/powerpoint/2010/main" val="41657387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39</a:t>
            </a:fld>
            <a:endParaRPr lang="es-ES"/>
          </a:p>
        </p:txBody>
      </p:sp>
      <p:grpSp>
        <p:nvGrpSpPr>
          <p:cNvPr id="4" name="Group 3"/>
          <p:cNvGrpSpPr/>
          <p:nvPr/>
        </p:nvGrpSpPr>
        <p:grpSpPr>
          <a:xfrm>
            <a:off x="914400" y="2362200"/>
            <a:ext cx="7179200" cy="1621869"/>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smtClean="0"/>
                <a:t>Puesta en Marcha</a:t>
              </a:r>
              <a:endParaRPr lang="es-ES" sz="3600" dirty="0"/>
            </a:p>
          </p:txBody>
        </p:sp>
      </p:grpSp>
    </p:spTree>
    <p:extLst>
      <p:ext uri="{BB962C8B-B14F-4D97-AF65-F5344CB8AC3E}">
        <p14:creationId xmlns:p14="http://schemas.microsoft.com/office/powerpoint/2010/main" val="30538215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095265021"/>
              </p:ext>
            </p:extLst>
          </p:nvPr>
        </p:nvGraphicFramePr>
        <p:xfrm>
          <a:off x="228600" y="762000"/>
          <a:ext cx="8382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a:t>
            </a:fld>
            <a:endParaRPr lang="es-ES"/>
          </a:p>
        </p:txBody>
      </p:sp>
    </p:spTree>
    <p:extLst>
      <p:ext uri="{BB962C8B-B14F-4D97-AF65-F5344CB8AC3E}">
        <p14:creationId xmlns:p14="http://schemas.microsoft.com/office/powerpoint/2010/main" val="12319950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729357280"/>
              </p:ext>
            </p:extLst>
          </p:nvPr>
        </p:nvGraphicFramePr>
        <p:xfrm>
          <a:off x="381000" y="685800"/>
          <a:ext cx="84582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p:nvPr/>
        </p:nvPicPr>
        <p:blipFill rotWithShape="1">
          <a:blip r:embed="rId7"/>
          <a:srcRect t="8459" r="1313" b="3928"/>
          <a:stretch/>
        </p:blipFill>
        <p:spPr bwMode="auto">
          <a:xfrm>
            <a:off x="152400" y="1447800"/>
            <a:ext cx="8839200"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32907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2610989189"/>
              </p:ext>
            </p:extLst>
          </p:nvPr>
        </p:nvGraphicFramePr>
        <p:xfrm>
          <a:off x="381000" y="685800"/>
          <a:ext cx="84582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rotWithShape="1">
          <a:blip r:embed="rId7"/>
          <a:srcRect l="1020" t="7251" r="3010" b="5740"/>
          <a:stretch/>
        </p:blipFill>
        <p:spPr bwMode="auto">
          <a:xfrm>
            <a:off x="152400" y="1524000"/>
            <a:ext cx="8991600" cy="4267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23180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739288516"/>
              </p:ext>
            </p:extLst>
          </p:nvPr>
        </p:nvGraphicFramePr>
        <p:xfrm>
          <a:off x="381000" y="685800"/>
          <a:ext cx="84582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p:nvPr/>
        </p:nvPicPr>
        <p:blipFill rotWithShape="1">
          <a:blip r:embed="rId7"/>
          <a:srcRect l="1520" t="6419" r="659" b="3716"/>
          <a:stretch/>
        </p:blipFill>
        <p:spPr bwMode="auto">
          <a:xfrm>
            <a:off x="228600" y="1447800"/>
            <a:ext cx="8763000" cy="4343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84631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484062084"/>
              </p:ext>
            </p:extLst>
          </p:nvPr>
        </p:nvGraphicFramePr>
        <p:xfrm>
          <a:off x="381000" y="685800"/>
          <a:ext cx="84582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https://fbcdn-sphotos-a-a.akamaihd.net/hphotos-ak-xpa1/v/t35.0-12/14248095_1161983010527903_2002127506_o.png?oh=b6f64ad12ebb62236150f2de79a1b8db&amp;oe=57D22C64&amp;__gda__=1473457205_c3aede549a11bb42010bd33a9863bef0"/>
          <p:cNvPicPr/>
          <p:nvPr/>
        </p:nvPicPr>
        <p:blipFill rotWithShape="1">
          <a:blip r:embed="rId7" cstate="print">
            <a:extLst>
              <a:ext uri="{28A0092B-C50C-407E-A947-70E740481C1C}">
                <a14:useLocalDpi xmlns:a14="http://schemas.microsoft.com/office/drawing/2010/main" val="0"/>
              </a:ext>
            </a:extLst>
          </a:blip>
          <a:srcRect l="1968" t="8917" r="1614" b="3721"/>
          <a:stretch/>
        </p:blipFill>
        <p:spPr bwMode="auto">
          <a:xfrm>
            <a:off x="152400" y="1371600"/>
            <a:ext cx="8915400" cy="4495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70930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44</a:t>
            </a:fld>
            <a:endParaRPr lang="es-ES"/>
          </a:p>
        </p:txBody>
      </p:sp>
      <p:grpSp>
        <p:nvGrpSpPr>
          <p:cNvPr id="4" name="Group 3"/>
          <p:cNvGrpSpPr/>
          <p:nvPr/>
        </p:nvGrpSpPr>
        <p:grpSpPr>
          <a:xfrm>
            <a:off x="914400" y="2362200"/>
            <a:ext cx="7179200" cy="1621869"/>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smtClean="0"/>
                <a:t>Pruebas y Resultados</a:t>
              </a:r>
              <a:endParaRPr lang="es-ES" sz="3600" dirty="0"/>
            </a:p>
          </p:txBody>
        </p:sp>
      </p:grpSp>
    </p:spTree>
    <p:extLst>
      <p:ext uri="{BB962C8B-B14F-4D97-AF65-F5344CB8AC3E}">
        <p14:creationId xmlns:p14="http://schemas.microsoft.com/office/powerpoint/2010/main" val="16317439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570804854"/>
              </p:ext>
            </p:extLst>
          </p:nvPr>
        </p:nvGraphicFramePr>
        <p:xfrm>
          <a:off x="304800" y="3412"/>
          <a:ext cx="8839200" cy="60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Gráfico 3"/>
          <p:cNvGraphicFramePr/>
          <p:nvPr>
            <p:extLst>
              <p:ext uri="{D42A27DB-BD31-4B8C-83A1-F6EECF244321}">
                <p14:modId xmlns:p14="http://schemas.microsoft.com/office/powerpoint/2010/main" val="352934194"/>
              </p:ext>
            </p:extLst>
          </p:nvPr>
        </p:nvGraphicFramePr>
        <p:xfrm>
          <a:off x="152400" y="3352800"/>
          <a:ext cx="5656997" cy="2895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Gráfico 5"/>
          <p:cNvGraphicFramePr/>
          <p:nvPr>
            <p:extLst>
              <p:ext uri="{D42A27DB-BD31-4B8C-83A1-F6EECF244321}">
                <p14:modId xmlns:p14="http://schemas.microsoft.com/office/powerpoint/2010/main" val="1163710580"/>
              </p:ext>
            </p:extLst>
          </p:nvPr>
        </p:nvGraphicFramePr>
        <p:xfrm>
          <a:off x="152400" y="609600"/>
          <a:ext cx="5715000" cy="2667000"/>
        </p:xfrm>
        <a:graphic>
          <a:graphicData uri="http://schemas.openxmlformats.org/drawingml/2006/chart">
            <c:chart xmlns:c="http://schemas.openxmlformats.org/drawingml/2006/chart" xmlns:r="http://schemas.openxmlformats.org/officeDocument/2006/relationships" r:id="rId8"/>
          </a:graphicData>
        </a:graphic>
      </p:graphicFrame>
      <p:sp>
        <p:nvSpPr>
          <p:cNvPr id="3" name="CuadroTexto 2"/>
          <p:cNvSpPr txBox="1"/>
          <p:nvPr/>
        </p:nvSpPr>
        <p:spPr>
          <a:xfrm>
            <a:off x="6096000" y="914400"/>
            <a:ext cx="3048000" cy="4524315"/>
          </a:xfrm>
          <a:prstGeom prst="rect">
            <a:avLst/>
          </a:prstGeom>
          <a:noFill/>
          <a:ln>
            <a:solidFill>
              <a:schemeClr val="tx1"/>
            </a:solidFill>
          </a:ln>
        </p:spPr>
        <p:txBody>
          <a:bodyPr wrap="square" rtlCol="0">
            <a:spAutoFit/>
          </a:bodyPr>
          <a:lstStyle/>
          <a:p>
            <a:pPr>
              <a:lnSpc>
                <a:spcPct val="150000"/>
              </a:lnSpc>
            </a:pPr>
            <a:r>
              <a:rPr lang="es-EC" b="1" dirty="0" smtClean="0"/>
              <a:t>Análisis de datos.</a:t>
            </a:r>
          </a:p>
          <a:p>
            <a:pPr>
              <a:lnSpc>
                <a:spcPct val="150000"/>
              </a:lnSpc>
            </a:pPr>
            <a:r>
              <a:rPr lang="es-EC" dirty="0" smtClean="0"/>
              <a:t>10 h : Reducción </a:t>
            </a:r>
            <a:r>
              <a:rPr lang="es-EC" dirty="0" smtClean="0">
                <a:sym typeface="Wingdings" panose="05000000000000000000" pitchFamily="2" charset="2"/>
              </a:rPr>
              <a:t> 10.58 lb</a:t>
            </a:r>
          </a:p>
          <a:p>
            <a:pPr>
              <a:lnSpc>
                <a:spcPct val="150000"/>
              </a:lnSpc>
            </a:pPr>
            <a:r>
              <a:rPr lang="es-EC" dirty="0" smtClean="0">
                <a:sym typeface="Wingdings" panose="05000000000000000000" pitchFamily="2" charset="2"/>
              </a:rPr>
              <a:t>12 h: </a:t>
            </a:r>
            <a:r>
              <a:rPr lang="es-EC" dirty="0"/>
              <a:t>Reducción </a:t>
            </a:r>
            <a:r>
              <a:rPr lang="es-EC" dirty="0">
                <a:sym typeface="Wingdings" panose="05000000000000000000" pitchFamily="2" charset="2"/>
              </a:rPr>
              <a:t> </a:t>
            </a:r>
            <a:r>
              <a:rPr lang="es-EC" dirty="0" smtClean="0">
                <a:sym typeface="Wingdings" panose="05000000000000000000" pitchFamily="2" charset="2"/>
              </a:rPr>
              <a:t>9.65 lb</a:t>
            </a:r>
          </a:p>
          <a:p>
            <a:pPr>
              <a:lnSpc>
                <a:spcPct val="150000"/>
              </a:lnSpc>
            </a:pPr>
            <a:r>
              <a:rPr lang="es-EC" dirty="0" smtClean="0">
                <a:sym typeface="Wingdings" panose="05000000000000000000" pitchFamily="2" charset="2"/>
              </a:rPr>
              <a:t>15 h:</a:t>
            </a:r>
            <a:r>
              <a:rPr lang="es-EC" dirty="0"/>
              <a:t> Reducción </a:t>
            </a:r>
            <a:r>
              <a:rPr lang="es-EC" dirty="0">
                <a:sym typeface="Wingdings" panose="05000000000000000000" pitchFamily="2" charset="2"/>
              </a:rPr>
              <a:t> </a:t>
            </a:r>
            <a:r>
              <a:rPr lang="es-EC" dirty="0" smtClean="0">
                <a:sym typeface="Wingdings" panose="05000000000000000000" pitchFamily="2" charset="2"/>
              </a:rPr>
              <a:t>6.81 lb</a:t>
            </a:r>
          </a:p>
          <a:p>
            <a:pPr>
              <a:lnSpc>
                <a:spcPct val="150000"/>
              </a:lnSpc>
            </a:pPr>
            <a:r>
              <a:rPr lang="es-EC" dirty="0" smtClean="0">
                <a:sym typeface="Wingdings" panose="05000000000000000000" pitchFamily="2" charset="2"/>
              </a:rPr>
              <a:t>18 h :</a:t>
            </a:r>
            <a:r>
              <a:rPr lang="es-EC" dirty="0"/>
              <a:t> Reducción </a:t>
            </a:r>
            <a:r>
              <a:rPr lang="es-EC" dirty="0">
                <a:sym typeface="Wingdings" panose="05000000000000000000" pitchFamily="2" charset="2"/>
              </a:rPr>
              <a:t> </a:t>
            </a:r>
            <a:r>
              <a:rPr lang="es-EC" dirty="0" smtClean="0">
                <a:sym typeface="Wingdings" panose="05000000000000000000" pitchFamily="2" charset="2"/>
              </a:rPr>
              <a:t>5.04 lb</a:t>
            </a:r>
          </a:p>
          <a:p>
            <a:pPr>
              <a:lnSpc>
                <a:spcPct val="150000"/>
              </a:lnSpc>
            </a:pPr>
            <a:r>
              <a:rPr lang="es-EC" dirty="0" smtClean="0">
                <a:sym typeface="Wingdings" panose="05000000000000000000" pitchFamily="2" charset="2"/>
              </a:rPr>
              <a:t>20 h: </a:t>
            </a:r>
            <a:r>
              <a:rPr lang="es-EC" dirty="0"/>
              <a:t>Reducción </a:t>
            </a:r>
            <a:r>
              <a:rPr lang="es-EC" dirty="0">
                <a:sym typeface="Wingdings" panose="05000000000000000000" pitchFamily="2" charset="2"/>
              </a:rPr>
              <a:t> </a:t>
            </a:r>
            <a:r>
              <a:rPr lang="es-EC" dirty="0" smtClean="0">
                <a:sym typeface="Wingdings" panose="05000000000000000000" pitchFamily="2" charset="2"/>
              </a:rPr>
              <a:t>2.35 lb</a:t>
            </a:r>
          </a:p>
          <a:p>
            <a:pPr>
              <a:lnSpc>
                <a:spcPct val="150000"/>
              </a:lnSpc>
            </a:pPr>
            <a:r>
              <a:rPr lang="es-EC" dirty="0" smtClean="0">
                <a:sym typeface="Wingdings" panose="05000000000000000000" pitchFamily="2" charset="2"/>
              </a:rPr>
              <a:t>24 h: </a:t>
            </a:r>
            <a:r>
              <a:rPr lang="es-EC" dirty="0"/>
              <a:t>Reducción </a:t>
            </a:r>
            <a:r>
              <a:rPr lang="es-EC" dirty="0">
                <a:sym typeface="Wingdings" panose="05000000000000000000" pitchFamily="2" charset="2"/>
              </a:rPr>
              <a:t> </a:t>
            </a:r>
            <a:r>
              <a:rPr lang="es-EC" dirty="0" smtClean="0">
                <a:sym typeface="Wingdings" panose="05000000000000000000" pitchFamily="2" charset="2"/>
              </a:rPr>
              <a:t>3.67 lb</a:t>
            </a:r>
          </a:p>
          <a:p>
            <a:pPr>
              <a:lnSpc>
                <a:spcPct val="150000"/>
              </a:lnSpc>
            </a:pPr>
            <a:r>
              <a:rPr lang="es-EC" dirty="0" smtClean="0">
                <a:sym typeface="Wingdings" panose="05000000000000000000" pitchFamily="2" charset="2"/>
              </a:rPr>
              <a:t>3 h:  Aumento 14,98 lb</a:t>
            </a:r>
          </a:p>
          <a:p>
            <a:pPr>
              <a:lnSpc>
                <a:spcPct val="150000"/>
              </a:lnSpc>
            </a:pPr>
            <a:r>
              <a:rPr lang="es-EC" dirty="0" smtClean="0">
                <a:sym typeface="Wingdings" panose="05000000000000000000" pitchFamily="2" charset="2"/>
              </a:rPr>
              <a:t>6h: Aumento 8.92 lb</a:t>
            </a:r>
          </a:p>
          <a:p>
            <a:pPr>
              <a:lnSpc>
                <a:spcPct val="150000"/>
              </a:lnSpc>
            </a:pPr>
            <a:r>
              <a:rPr lang="es-EC" dirty="0" smtClean="0">
                <a:sym typeface="Wingdings" panose="05000000000000000000" pitchFamily="2" charset="2"/>
              </a:rPr>
              <a:t>8h: Reducción 18,26 lb</a:t>
            </a:r>
          </a:p>
          <a:p>
            <a:endParaRPr lang="es-EC" dirty="0"/>
          </a:p>
        </p:txBody>
      </p:sp>
    </p:spTree>
    <p:extLst>
      <p:ext uri="{BB962C8B-B14F-4D97-AF65-F5344CB8AC3E}">
        <p14:creationId xmlns:p14="http://schemas.microsoft.com/office/powerpoint/2010/main" val="4317307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577881507"/>
              </p:ext>
            </p:extLst>
          </p:nvPr>
        </p:nvGraphicFramePr>
        <p:xfrm>
          <a:off x="304800" y="3412"/>
          <a:ext cx="8839200" cy="60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Gráfico 7"/>
          <p:cNvGraphicFramePr/>
          <p:nvPr>
            <p:extLst>
              <p:ext uri="{D42A27DB-BD31-4B8C-83A1-F6EECF244321}">
                <p14:modId xmlns:p14="http://schemas.microsoft.com/office/powerpoint/2010/main" val="1684166063"/>
              </p:ext>
            </p:extLst>
          </p:nvPr>
        </p:nvGraphicFramePr>
        <p:xfrm>
          <a:off x="152400" y="3200400"/>
          <a:ext cx="6629400" cy="2514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p:cNvGraphicFramePr/>
          <p:nvPr>
            <p:extLst>
              <p:ext uri="{D42A27DB-BD31-4B8C-83A1-F6EECF244321}">
                <p14:modId xmlns:p14="http://schemas.microsoft.com/office/powerpoint/2010/main" val="928149227"/>
              </p:ext>
            </p:extLst>
          </p:nvPr>
        </p:nvGraphicFramePr>
        <p:xfrm>
          <a:off x="76200" y="990600"/>
          <a:ext cx="6705600" cy="2286000"/>
        </p:xfrm>
        <a:graphic>
          <a:graphicData uri="http://schemas.openxmlformats.org/drawingml/2006/chart">
            <c:chart xmlns:c="http://schemas.openxmlformats.org/drawingml/2006/chart" xmlns:r="http://schemas.openxmlformats.org/officeDocument/2006/relationships" r:id="rId8"/>
          </a:graphicData>
        </a:graphic>
      </p:graphicFrame>
      <p:sp>
        <p:nvSpPr>
          <p:cNvPr id="2" name="CuadroTexto 1"/>
          <p:cNvSpPr txBox="1"/>
          <p:nvPr/>
        </p:nvSpPr>
        <p:spPr>
          <a:xfrm>
            <a:off x="6781800" y="1219200"/>
            <a:ext cx="2209800" cy="3693319"/>
          </a:xfrm>
          <a:prstGeom prst="rect">
            <a:avLst/>
          </a:prstGeom>
          <a:noFill/>
          <a:ln>
            <a:solidFill>
              <a:schemeClr val="tx1"/>
            </a:solidFill>
          </a:ln>
        </p:spPr>
        <p:txBody>
          <a:bodyPr wrap="square" rtlCol="0">
            <a:spAutoFit/>
          </a:bodyPr>
          <a:lstStyle/>
          <a:p>
            <a:r>
              <a:rPr lang="es-CO" b="1" dirty="0" smtClean="0"/>
              <a:t>Análisis de datos.</a:t>
            </a:r>
          </a:p>
          <a:p>
            <a:endParaRPr lang="es-CO" dirty="0" smtClean="0"/>
          </a:p>
          <a:p>
            <a:r>
              <a:rPr lang="es-CO" dirty="0" smtClean="0"/>
              <a:t>Tiempo </a:t>
            </a:r>
            <a:r>
              <a:rPr lang="es-CO" dirty="0"/>
              <a:t>total de ahorro en un día de trabajo: 765 [min</a:t>
            </a:r>
            <a:r>
              <a:rPr lang="es-CO" dirty="0" smtClean="0"/>
              <a:t>].</a:t>
            </a:r>
            <a:endParaRPr lang="es-EC" dirty="0"/>
          </a:p>
          <a:p>
            <a:endParaRPr lang="es-CO" dirty="0" smtClean="0"/>
          </a:p>
          <a:p>
            <a:r>
              <a:rPr lang="es-CO" dirty="0" smtClean="0"/>
              <a:t>Esto </a:t>
            </a:r>
            <a:r>
              <a:rPr lang="es-CO" dirty="0"/>
              <a:t>nos da un aproximado a 12 horas y 45 minutos de ahorro diario </a:t>
            </a:r>
            <a:r>
              <a:rPr lang="es-CO" dirty="0" smtClean="0"/>
              <a:t>del consumo de vapor </a:t>
            </a:r>
            <a:r>
              <a:rPr lang="es-CO" dirty="0"/>
              <a:t>de la plancha industrial.</a:t>
            </a:r>
            <a:endParaRPr lang="es-EC" dirty="0"/>
          </a:p>
          <a:p>
            <a:endParaRPr lang="es-EC" dirty="0"/>
          </a:p>
        </p:txBody>
      </p:sp>
    </p:spTree>
    <p:extLst>
      <p:ext uri="{BB962C8B-B14F-4D97-AF65-F5344CB8AC3E}">
        <p14:creationId xmlns:p14="http://schemas.microsoft.com/office/powerpoint/2010/main" val="22265282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291808292"/>
              </p:ext>
            </p:extLst>
          </p:nvPr>
        </p:nvGraphicFramePr>
        <p:xfrm>
          <a:off x="304800" y="3412"/>
          <a:ext cx="8839200" cy="60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Gráfico 5"/>
          <p:cNvGraphicFramePr/>
          <p:nvPr>
            <p:extLst>
              <p:ext uri="{D42A27DB-BD31-4B8C-83A1-F6EECF244321}">
                <p14:modId xmlns:p14="http://schemas.microsoft.com/office/powerpoint/2010/main" val="1415561707"/>
              </p:ext>
            </p:extLst>
          </p:nvPr>
        </p:nvGraphicFramePr>
        <p:xfrm>
          <a:off x="381000" y="1295400"/>
          <a:ext cx="8382000"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ángulo 2"/>
          <p:cNvSpPr/>
          <p:nvPr/>
        </p:nvSpPr>
        <p:spPr>
          <a:xfrm>
            <a:off x="228600" y="3505200"/>
            <a:ext cx="8686800" cy="2169825"/>
          </a:xfrm>
          <a:prstGeom prst="rect">
            <a:avLst/>
          </a:prstGeom>
        </p:spPr>
        <p:txBody>
          <a:bodyPr wrap="square">
            <a:spAutoFit/>
          </a:bodyPr>
          <a:lstStyle/>
          <a:p>
            <a:pPr indent="288290" algn="just">
              <a:lnSpc>
                <a:spcPct val="150000"/>
              </a:lnSpc>
              <a:spcAft>
                <a:spcPts val="0"/>
              </a:spcAft>
            </a:pPr>
            <a:r>
              <a:rPr lang="es-CO" dirty="0">
                <a:latin typeface="Arial" panose="020B0604020202020204" pitchFamily="34" charset="0"/>
                <a:ea typeface="Calibri" panose="020F0502020204030204" pitchFamily="34" charset="0"/>
                <a:cs typeface="Times New Roman" panose="02020603050405020304" pitchFamily="18" charset="0"/>
              </a:rPr>
              <a:t>Ya que este proceso tiene una prioridad alta sobre las demás y en caso de ser  necesario corta el flujo de vapor de lavandería y tanques de agua caliente para de esa manera se garantice que el flujo de vapor sea constante hacia al área de esterilización,  se dio la recomendación de que cualquier proceso de esterilización sea  partir de las 20:00 horas.</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767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48</a:t>
            </a:fld>
            <a:endParaRPr lang="es-ES"/>
          </a:p>
        </p:txBody>
      </p:sp>
      <p:grpSp>
        <p:nvGrpSpPr>
          <p:cNvPr id="4" name="Group 3"/>
          <p:cNvGrpSpPr/>
          <p:nvPr/>
        </p:nvGrpSpPr>
        <p:grpSpPr>
          <a:xfrm>
            <a:off x="914400" y="2362200"/>
            <a:ext cx="7179200" cy="1621869"/>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smtClean="0"/>
                <a:t>Conclusiones</a:t>
              </a:r>
              <a:endParaRPr lang="es-ES" sz="3600" dirty="0"/>
            </a:p>
          </p:txBody>
        </p:sp>
      </p:grpSp>
    </p:spTree>
    <p:extLst>
      <p:ext uri="{BB962C8B-B14F-4D97-AF65-F5344CB8AC3E}">
        <p14:creationId xmlns:p14="http://schemas.microsoft.com/office/powerpoint/2010/main" val="28280126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3076152580"/>
              </p:ext>
            </p:extLst>
          </p:nvPr>
        </p:nvGraphicFramePr>
        <p:xfrm>
          <a:off x="304800" y="3412"/>
          <a:ext cx="8839200" cy="60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1"/>
          <p:cNvSpPr/>
          <p:nvPr/>
        </p:nvSpPr>
        <p:spPr>
          <a:xfrm>
            <a:off x="381000" y="685801"/>
            <a:ext cx="8458200" cy="133882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Times New Roman" panose="02020603050405020304" pitchFamily="18" charset="0"/>
              </a:rPr>
              <a:t>El levantamiento de información del sistema de generación y distribución de vapor, mediante bloques funcionales, planos eléctricos y planos P&amp;ID; permite agilizar la detección de fallas o errores en el sistema.</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381000" y="2155314"/>
            <a:ext cx="8610600" cy="216982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Previo al diseño se debe conocer el funcionamiento del sistema y analizar cada subproceso para tratar de satisfacer las necesidades de una manera sencilla, eficiente y a bajo costo. Hay que recordar que no siempre la solución más compleja y costosa es la mejor, hay soluciones sencillas a problemas complejos.</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381000" y="4455825"/>
            <a:ext cx="8001000" cy="1754326"/>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Times New Roman" panose="02020603050405020304" pitchFamily="18" charset="0"/>
              </a:rPr>
              <a:t>El control realizado en cada subsistema </a:t>
            </a:r>
            <a:r>
              <a:rPr lang="es-CO" dirty="0">
                <a:latin typeface="Arial" panose="020B0604020202020204" pitchFamily="34" charset="0"/>
                <a:ea typeface="Calibri" panose="020F0502020204030204" pitchFamily="34" charset="0"/>
                <a:cs typeface="Arial" panose="020B0604020202020204" pitchFamily="34" charset="0"/>
              </a:rPr>
              <a:t>prioriza a cada proceso, esto es importante debido a que permite controlar la demanda de vapor de las maquinas, es decir llegar a un punto de equilibrio entre generación y consumo de vapor.</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2628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a:t>
            </a:fld>
            <a:endParaRPr lang="es-ES"/>
          </a:p>
        </p:txBody>
      </p:sp>
      <p:grpSp>
        <p:nvGrpSpPr>
          <p:cNvPr id="4" name="Group 3"/>
          <p:cNvGrpSpPr/>
          <p:nvPr/>
        </p:nvGrpSpPr>
        <p:grpSpPr>
          <a:xfrm>
            <a:off x="990600" y="1752600"/>
            <a:ext cx="7179200" cy="2133601"/>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smtClean="0"/>
                <a:t>Descripción General del Sistema de Generación y Distribución De la Clínica NOVACLINICA SANTA CECILIA S.A.</a:t>
              </a:r>
              <a:endParaRPr lang="es-ES" sz="3600" dirty="0"/>
            </a:p>
          </p:txBody>
        </p:sp>
      </p:grpSp>
      <p:grpSp>
        <p:nvGrpSpPr>
          <p:cNvPr id="7" name="Grupo 6"/>
          <p:cNvGrpSpPr/>
          <p:nvPr/>
        </p:nvGrpSpPr>
        <p:grpSpPr>
          <a:xfrm>
            <a:off x="1007772" y="4495800"/>
            <a:ext cx="7162028" cy="533400"/>
            <a:chOff x="11384" y="105848"/>
            <a:chExt cx="8218215" cy="462283"/>
          </a:xfrm>
        </p:grpSpPr>
        <p:sp>
          <p:nvSpPr>
            <p:cNvPr id="8" name="Rectángulo redondeado 7"/>
            <p:cNvSpPr/>
            <p:nvPr/>
          </p:nvSpPr>
          <p:spPr>
            <a:xfrm>
              <a:off x="11384" y="105848"/>
              <a:ext cx="8218215" cy="462283"/>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Rectángulo 8"/>
            <p:cNvSpPr/>
            <p:nvPr/>
          </p:nvSpPr>
          <p:spPr>
            <a:xfrm>
              <a:off x="24924" y="119388"/>
              <a:ext cx="8191135" cy="4352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kern="1200" dirty="0" smtClean="0"/>
                <a:t>Plano de Instrumentación </a:t>
              </a:r>
              <a:r>
                <a:rPr lang="es-ES" sz="3200" kern="1200" dirty="0" smtClean="0">
                  <a:hlinkClick r:id="rId2" action="ppaction://hlinkfile"/>
                </a:rPr>
                <a:t>P&amp;ID</a:t>
              </a:r>
              <a:endParaRPr lang="es-ES" sz="3200" kern="1200" dirty="0"/>
            </a:p>
          </p:txBody>
        </p:sp>
      </p:grpSp>
    </p:spTree>
    <p:extLst>
      <p:ext uri="{BB962C8B-B14F-4D97-AF65-F5344CB8AC3E}">
        <p14:creationId xmlns:p14="http://schemas.microsoft.com/office/powerpoint/2010/main" val="22759684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984351326"/>
              </p:ext>
            </p:extLst>
          </p:nvPr>
        </p:nvGraphicFramePr>
        <p:xfrm>
          <a:off x="304800" y="3412"/>
          <a:ext cx="8839200" cy="60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360528" y="971219"/>
            <a:ext cx="8763000" cy="137160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La descripción técnica de cada subproceso al ser única y característica, tiene la finalidad de generar archivos que sirvan como referencia para un estudio futuro del sistema.</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204716" y="2438400"/>
            <a:ext cx="8763000" cy="216982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Times New Roman" panose="02020603050405020304" pitchFamily="18" charset="0"/>
              </a:rPr>
              <a:t>Realizar una modernización en el sistema de control de cada proceso, generó un ahorro de consumo de combustible de 0.7 GL /hora, este ahorro se pudo visualizar al momento de realizar la compra mensual de </a:t>
            </a:r>
            <a:r>
              <a:rPr lang="es-CO" dirty="0" err="1">
                <a:latin typeface="Arial" panose="020B0604020202020204" pitchFamily="34" charset="0"/>
                <a:ea typeface="Calibri" panose="020F0502020204030204" pitchFamily="34" charset="0"/>
                <a:cs typeface="Times New Roman" panose="02020603050405020304" pitchFamily="18" charset="0"/>
              </a:rPr>
              <a:t>diesel</a:t>
            </a:r>
            <a:r>
              <a:rPr lang="es-CO" dirty="0">
                <a:latin typeface="Arial" panose="020B0604020202020204" pitchFamily="34" charset="0"/>
                <a:ea typeface="Calibri" panose="020F0502020204030204" pitchFamily="34" charset="0"/>
                <a:cs typeface="Times New Roman" panose="02020603050405020304" pitchFamily="18" charset="0"/>
              </a:rPr>
              <a:t>, en donde meses anteriores un pedido de 1000 </a:t>
            </a:r>
            <a:r>
              <a:rPr lang="es-CO" dirty="0" err="1">
                <a:latin typeface="Arial" panose="020B0604020202020204" pitchFamily="34" charset="0"/>
                <a:ea typeface="Calibri" panose="020F0502020204030204" pitchFamily="34" charset="0"/>
                <a:cs typeface="Times New Roman" panose="02020603050405020304" pitchFamily="18" charset="0"/>
              </a:rPr>
              <a:t>Gl</a:t>
            </a:r>
            <a:r>
              <a:rPr lang="es-CO" dirty="0">
                <a:latin typeface="Arial" panose="020B0604020202020204" pitchFamily="34" charset="0"/>
                <a:ea typeface="Calibri" panose="020F0502020204030204" pitchFamily="34" charset="0"/>
                <a:cs typeface="Times New Roman" panose="02020603050405020304" pitchFamily="18" charset="0"/>
              </a:rPr>
              <a:t> duraba 14 días y con el control incorporado se pudo realizar el pedido 21 días después de la última entrega. </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228600" y="685801"/>
            <a:ext cx="8763000" cy="45653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15159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51</a:t>
            </a:fld>
            <a:endParaRPr lang="es-ES"/>
          </a:p>
        </p:txBody>
      </p:sp>
      <p:grpSp>
        <p:nvGrpSpPr>
          <p:cNvPr id="4" name="Group 3"/>
          <p:cNvGrpSpPr/>
          <p:nvPr/>
        </p:nvGrpSpPr>
        <p:grpSpPr>
          <a:xfrm>
            <a:off x="914400" y="2362200"/>
            <a:ext cx="7179200" cy="1621869"/>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smtClean="0"/>
                <a:t>Recomendaciones</a:t>
              </a:r>
              <a:endParaRPr lang="es-ES" sz="3600" dirty="0"/>
            </a:p>
          </p:txBody>
        </p:sp>
      </p:grpSp>
    </p:spTree>
    <p:extLst>
      <p:ext uri="{BB962C8B-B14F-4D97-AF65-F5344CB8AC3E}">
        <p14:creationId xmlns:p14="http://schemas.microsoft.com/office/powerpoint/2010/main" val="25289200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500971791"/>
              </p:ext>
            </p:extLst>
          </p:nvPr>
        </p:nvGraphicFramePr>
        <p:xfrm>
          <a:off x="304800" y="3412"/>
          <a:ext cx="8839200" cy="60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228600" y="762001"/>
            <a:ext cx="8763000" cy="137160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Times New Roman" panose="02020603050405020304" pitchFamily="18" charset="0"/>
              </a:rPr>
              <a:t>La interfaz humano-máquina libera al operador de una supervisión personal constante de cada proceso, debido a que la monitorización del funcionamiento del sistema es en tiempo real.</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221776" y="1736973"/>
            <a:ext cx="8763000" cy="1615827"/>
          </a:xfrm>
          <a:prstGeom prst="rect">
            <a:avLst/>
          </a:prstGeom>
        </p:spPr>
        <p:txBody>
          <a:bodyPr wrap="square">
            <a:spAutoFit/>
          </a:bodyPr>
          <a:lstStyle/>
          <a:p>
            <a:pPr marL="457200">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a:t>
            </a:r>
            <a:endParaRPr lang="es-EC" dirty="0" smtClean="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CO" dirty="0" smtClean="0">
                <a:latin typeface="Arial" panose="020B0604020202020204" pitchFamily="34" charset="0"/>
                <a:ea typeface="Calibri" panose="020F0502020204030204" pitchFamily="34" charset="0"/>
                <a:cs typeface="Arial" panose="020B0604020202020204" pitchFamily="34" charset="0"/>
              </a:rPr>
              <a:t>Las líneas de vapor se recomienda recubrirles con cañuela de fibra de vidrio para que la temperatura no descienda y así evitar que se genere condensado dentro de la misma.</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214952" y="3078287"/>
            <a:ext cx="8763000" cy="1615827"/>
          </a:xfrm>
          <a:prstGeom prst="rect">
            <a:avLst/>
          </a:prstGeom>
        </p:spPr>
        <p:txBody>
          <a:bodyPr wrap="square">
            <a:spAutoFit/>
          </a:bodyPr>
          <a:lstStyle/>
          <a:p>
            <a:pPr marL="457200">
              <a:spcAft>
                <a:spcPts val="0"/>
              </a:spcAft>
            </a:pPr>
            <a:r>
              <a:rPr lang="es-EC" i="1" dirty="0">
                <a:latin typeface="Arial" panose="020B0604020202020204" pitchFamily="34" charset="0"/>
                <a:ea typeface="Times New Roman" panose="02020603050405020304" pitchFamily="18" charset="0"/>
                <a:cs typeface="Arial" panose="020B0604020202020204" pitchFamily="34" charset="0"/>
              </a:rPr>
              <a:t> </a:t>
            </a:r>
            <a:endParaRPr lang="es-EC"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Arial" panose="020B0604020202020204" pitchFamily="34" charset="0"/>
              </a:rPr>
              <a:t>Para la seguridad del personal técnico, tomar en cuenta que se trabaja con temperaturas superiores a 50 °C, por lo tanto se recomienda utilizar la indumentaria necesaria para evitar accidentes laborales.</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Rectángulo 1"/>
          <p:cNvSpPr/>
          <p:nvPr/>
        </p:nvSpPr>
        <p:spPr>
          <a:xfrm>
            <a:off x="304800" y="4694114"/>
            <a:ext cx="8673152" cy="133882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CO" dirty="0">
                <a:latin typeface="Arial" panose="020B0604020202020204" pitchFamily="34" charset="0"/>
                <a:ea typeface="Calibri" panose="020F0502020204030204" pitchFamily="34" charset="0"/>
                <a:cs typeface="Arial" panose="020B0604020202020204" pitchFamily="34" charset="0"/>
              </a:rPr>
              <a:t>Para mejorar el sistema de distribución de vapor se recomienda que los equipos a utilizar vapor estén lo más cerca del distribuidor ya que así se evitaran pérdidas en las líneas de vapor.</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9984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53</a:t>
            </a:fld>
            <a:endParaRPr lang="es-ES"/>
          </a:p>
        </p:txBody>
      </p:sp>
      <p:grpSp>
        <p:nvGrpSpPr>
          <p:cNvPr id="4" name="Group 3"/>
          <p:cNvGrpSpPr/>
          <p:nvPr/>
        </p:nvGrpSpPr>
        <p:grpSpPr>
          <a:xfrm>
            <a:off x="914400" y="2362200"/>
            <a:ext cx="7179200" cy="1621869"/>
            <a:chOff x="228606" y="17966"/>
            <a:chExt cx="7179200" cy="586289"/>
          </a:xfrm>
          <a:solidFill>
            <a:schemeClr val="accent3">
              <a:lumMod val="75000"/>
            </a:schemeClr>
          </a:solidFill>
        </p:grpSpPr>
        <p:sp>
          <p:nvSpPr>
            <p:cNvPr id="5" name="Rounded Rectangle 4"/>
            <p:cNvSpPr/>
            <p:nvPr/>
          </p:nvSpPr>
          <p:spPr>
            <a:xfrm>
              <a:off x="228606" y="17966"/>
              <a:ext cx="7179200" cy="586289"/>
            </a:xfrm>
            <a:prstGeom prst="roundRect">
              <a:avLst>
                <a:gd name="adj" fmla="val 10000"/>
              </a:avLst>
            </a:prstGeom>
            <a:grpFill/>
            <a:ln>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245778" y="35138"/>
              <a:ext cx="7144856" cy="551945"/>
            </a:xfrm>
            <a:prstGeom prst="rect">
              <a:avLst/>
            </a:prstGeom>
            <a:grp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62865" tIns="41910" rIns="62865" bIns="41910" numCol="1" spcCol="1270" anchor="ctr" anchorCtr="0">
              <a:noAutofit/>
            </a:bodyPr>
            <a:lstStyle/>
            <a:p>
              <a:pPr lvl="0" algn="ctr"/>
              <a:r>
                <a:rPr lang="es-ES" sz="3600" dirty="0" smtClean="0"/>
                <a:t>GRACIAS </a:t>
              </a:r>
              <a:endParaRPr lang="es-ES" sz="3600" dirty="0"/>
            </a:p>
          </p:txBody>
        </p:sp>
      </p:grpSp>
    </p:spTree>
    <p:extLst>
      <p:ext uri="{BB962C8B-B14F-4D97-AF65-F5344CB8AC3E}">
        <p14:creationId xmlns:p14="http://schemas.microsoft.com/office/powerpoint/2010/main" val="40332229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4013886953"/>
              </p:ext>
            </p:extLst>
          </p:nvPr>
        </p:nvGraphicFramePr>
        <p:xfrm>
          <a:off x="381000" y="579946"/>
          <a:ext cx="8229600" cy="320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GENERACIÓN DE VAPOR</a:t>
            </a:r>
            <a:endParaRPr lang="es-EC" sz="2400" b="1" dirty="0">
              <a:solidFill>
                <a:prstClr val="black"/>
              </a:solidFill>
            </a:endParaRPr>
          </a:p>
        </p:txBody>
      </p:sp>
      <p:pic>
        <p:nvPicPr>
          <p:cNvPr id="5" name="4 Imagen" descr="C:\Users\XAVIER\Desktop\JHOSH\TESIS CALDERO\Fotos tesis\DSC_0079.JPG"/>
          <p:cNvPicPr/>
          <p:nvPr/>
        </p:nvPicPr>
        <p:blipFill rotWithShape="1">
          <a:blip r:embed="rId7" cstate="print">
            <a:extLst>
              <a:ext uri="{28A0092B-C50C-407E-A947-70E740481C1C}">
                <a14:useLocalDpi xmlns:a14="http://schemas.microsoft.com/office/drawing/2010/main" val="0"/>
              </a:ext>
            </a:extLst>
          </a:blip>
          <a:srcRect t="2472" b="14835"/>
          <a:stretch/>
        </p:blipFill>
        <p:spPr bwMode="auto">
          <a:xfrm>
            <a:off x="457200" y="1981200"/>
            <a:ext cx="2667000" cy="3581400"/>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a:blip r:embed="rId8">
            <a:extLst>
              <a:ext uri="{28A0092B-C50C-407E-A947-70E740481C1C}">
                <a14:useLocalDpi xmlns:a14="http://schemas.microsoft.com/office/drawing/2010/main" val="0"/>
              </a:ext>
            </a:extLst>
          </a:blip>
          <a:stretch>
            <a:fillRect/>
          </a:stretch>
        </p:blipFill>
        <p:spPr>
          <a:xfrm>
            <a:off x="3352800" y="1981200"/>
            <a:ext cx="4953000" cy="3581400"/>
          </a:xfrm>
          <a:prstGeom prst="rect">
            <a:avLst/>
          </a:prstGeom>
        </p:spPr>
      </p:pic>
    </p:spTree>
    <p:extLst>
      <p:ext uri="{BB962C8B-B14F-4D97-AF65-F5344CB8AC3E}">
        <p14:creationId xmlns:p14="http://schemas.microsoft.com/office/powerpoint/2010/main" val="300210909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941111580"/>
              </p:ext>
            </p:extLst>
          </p:nvPr>
        </p:nvGraphicFramePr>
        <p:xfrm>
          <a:off x="381000" y="579946"/>
          <a:ext cx="8229600" cy="320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GENERACIÓN DE VAPOR</a:t>
            </a:r>
            <a:endParaRPr lang="es-EC" sz="2400" b="1" dirty="0">
              <a:solidFill>
                <a:prstClr val="black"/>
              </a:solidFill>
            </a:endParaRPr>
          </a:p>
        </p:txBody>
      </p:sp>
      <p:pic>
        <p:nvPicPr>
          <p:cNvPr id="5" name="4 Imagen" descr="C:\Users\XAVIER\Desktop\JHOSH\TESIS CALDERO\Fotos tesis\DSC_0114.JPG"/>
          <p:cNvPicPr/>
          <p:nvPr/>
        </p:nvPicPr>
        <p:blipFill rotWithShape="1">
          <a:blip r:embed="rId7" cstate="print">
            <a:extLst>
              <a:ext uri="{28A0092B-C50C-407E-A947-70E740481C1C}">
                <a14:useLocalDpi xmlns:a14="http://schemas.microsoft.com/office/drawing/2010/main" val="0"/>
              </a:ext>
            </a:extLst>
          </a:blip>
          <a:srcRect l="21467" r="18041"/>
          <a:stretch/>
        </p:blipFill>
        <p:spPr bwMode="auto">
          <a:xfrm>
            <a:off x="391236" y="1246495"/>
            <a:ext cx="4800600" cy="4572000"/>
          </a:xfrm>
          <a:prstGeom prst="rect">
            <a:avLst/>
          </a:prstGeom>
          <a:noFill/>
          <a:ln>
            <a:noFill/>
          </a:ln>
          <a:extLst>
            <a:ext uri="{53640926-AAD7-44D8-BBD7-CCE9431645EC}">
              <a14:shadowObscured xmlns:a14="http://schemas.microsoft.com/office/drawing/2010/main"/>
            </a:ext>
          </a:extLst>
        </p:spPr>
      </p:pic>
      <p:sp>
        <p:nvSpPr>
          <p:cNvPr id="3" name="Rectángulo 2"/>
          <p:cNvSpPr/>
          <p:nvPr/>
        </p:nvSpPr>
        <p:spPr>
          <a:xfrm>
            <a:off x="4090512" y="5791200"/>
            <a:ext cx="1096775" cy="369332"/>
          </a:xfrm>
          <a:prstGeom prst="rect">
            <a:avLst/>
          </a:prstGeom>
        </p:spPr>
        <p:txBody>
          <a:bodyPr wrap="none">
            <a:spAutoFit/>
          </a:bodyPr>
          <a:lstStyle/>
          <a:p>
            <a:pPr lvl="0"/>
            <a:r>
              <a:rPr lang="es-ES" dirty="0"/>
              <a:t>(</a:t>
            </a:r>
            <a:r>
              <a:rPr lang="es-ES" dirty="0">
                <a:hlinkClick r:id="rId8" action="ppaction://hlinkfile"/>
              </a:rPr>
              <a:t>Cálculos</a:t>
            </a:r>
            <a:r>
              <a:rPr lang="es-ES" dirty="0"/>
              <a:t>)</a:t>
            </a:r>
          </a:p>
        </p:txBody>
      </p:sp>
      <p:pic>
        <p:nvPicPr>
          <p:cNvPr id="2" name="Imagen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4000" y="1219200"/>
            <a:ext cx="3429000" cy="4572000"/>
          </a:xfrm>
          <a:prstGeom prst="rect">
            <a:avLst/>
          </a:prstGeom>
        </p:spPr>
      </p:pic>
    </p:spTree>
    <p:extLst>
      <p:ext uri="{BB962C8B-B14F-4D97-AF65-F5344CB8AC3E}">
        <p14:creationId xmlns:p14="http://schemas.microsoft.com/office/powerpoint/2010/main" val="28331088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1968654821"/>
              </p:ext>
            </p:extLst>
          </p:nvPr>
        </p:nvGraphicFramePr>
        <p:xfrm>
          <a:off x="381000" y="579946"/>
          <a:ext cx="8229600" cy="320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GENERACIÓN DE VAPOR</a:t>
            </a:r>
            <a:endParaRPr lang="es-EC" sz="2400" b="1" dirty="0">
              <a:solidFill>
                <a:prstClr val="black"/>
              </a:solidFill>
            </a:endParaRPr>
          </a:p>
        </p:txBody>
      </p:sp>
      <p:pic>
        <p:nvPicPr>
          <p:cNvPr id="8" name="7 Imagen" descr="C:\Users\XAVIER\Desktop\JHOSH\TESIS CALDERO\Fotos tesis\DSC_0109.JPG"/>
          <p:cNvPicPr/>
          <p:nvPr/>
        </p:nvPicPr>
        <p:blipFill rotWithShape="1">
          <a:blip r:embed="rId7" cstate="print">
            <a:extLst>
              <a:ext uri="{28A0092B-C50C-407E-A947-70E740481C1C}">
                <a14:useLocalDpi xmlns:a14="http://schemas.microsoft.com/office/drawing/2010/main" val="0"/>
              </a:ext>
            </a:extLst>
          </a:blip>
          <a:srcRect t="3378" b="23423"/>
          <a:stretch/>
        </p:blipFill>
        <p:spPr bwMode="auto">
          <a:xfrm>
            <a:off x="762000" y="1303502"/>
            <a:ext cx="3124200" cy="4191000"/>
          </a:xfrm>
          <a:prstGeom prst="rect">
            <a:avLst/>
          </a:prstGeom>
          <a:noFill/>
          <a:ln>
            <a:noFill/>
          </a:ln>
          <a:extLst>
            <a:ext uri="{53640926-AAD7-44D8-BBD7-CCE9431645EC}">
              <a14:shadowObscured xmlns:a14="http://schemas.microsoft.com/office/drawing/2010/main"/>
            </a:ext>
          </a:extLst>
        </p:spPr>
      </p:pic>
      <p:pic>
        <p:nvPicPr>
          <p:cNvPr id="10" name="9 Imagen" descr="cONTROL DE NIVEL TIPO FLOTANTE"/>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329660"/>
            <a:ext cx="3795216" cy="4309140"/>
          </a:xfrm>
          <a:prstGeom prst="rect">
            <a:avLst/>
          </a:prstGeom>
          <a:noFill/>
          <a:ln>
            <a:noFill/>
          </a:ln>
        </p:spPr>
      </p:pic>
    </p:spTree>
    <p:extLst>
      <p:ext uri="{BB962C8B-B14F-4D97-AF65-F5344CB8AC3E}">
        <p14:creationId xmlns:p14="http://schemas.microsoft.com/office/powerpoint/2010/main" val="32097713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a:graphicFrameLocks noGrp="1"/>
          </p:cNvGraphicFramePr>
          <p:nvPr>
            <p:ph idx="1"/>
            <p:extLst>
              <p:ext uri="{D42A27DB-BD31-4B8C-83A1-F6EECF244321}">
                <p14:modId xmlns:p14="http://schemas.microsoft.com/office/powerpoint/2010/main" val="66387855"/>
              </p:ext>
            </p:extLst>
          </p:nvPr>
        </p:nvGraphicFramePr>
        <p:xfrm>
          <a:off x="381000" y="579947"/>
          <a:ext cx="8458200" cy="639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0" y="118281"/>
            <a:ext cx="5181600" cy="461665"/>
          </a:xfrm>
          <a:prstGeom prst="rect">
            <a:avLst/>
          </a:prstGeom>
          <a:noFill/>
        </p:spPr>
        <p:txBody>
          <a:bodyPr wrap="square" rtlCol="0">
            <a:spAutoFit/>
          </a:bodyPr>
          <a:lstStyle/>
          <a:p>
            <a:pPr algn="ctr"/>
            <a:r>
              <a:rPr lang="es-EC" sz="2400" b="1" dirty="0" smtClean="0">
                <a:solidFill>
                  <a:prstClr val="black"/>
                </a:solidFill>
              </a:rPr>
              <a:t>SISTEMA DE GENERACIÓN DE VAPOR</a:t>
            </a:r>
            <a:endParaRPr lang="es-EC" sz="2400" b="1" dirty="0">
              <a:solidFill>
                <a:prstClr val="black"/>
              </a:solidFill>
            </a:endParaRPr>
          </a:p>
        </p:txBody>
      </p:sp>
      <p:pic>
        <p:nvPicPr>
          <p:cNvPr id="5" name="4 Imagen" descr="C:\Users\XAVIER\Desktop\JHOSH\TESIS CALDERO\Fotos tesis\DSC_0097.JPG"/>
          <p:cNvPicPr/>
          <p:nvPr/>
        </p:nvPicPr>
        <p:blipFill rotWithShape="1">
          <a:blip r:embed="rId7" cstate="print">
            <a:extLst>
              <a:ext uri="{28A0092B-C50C-407E-A947-70E740481C1C}">
                <a14:useLocalDpi xmlns:a14="http://schemas.microsoft.com/office/drawing/2010/main" val="0"/>
              </a:ext>
            </a:extLst>
          </a:blip>
          <a:srcRect l="13167"/>
          <a:stretch/>
        </p:blipFill>
        <p:spPr bwMode="auto">
          <a:xfrm>
            <a:off x="421943" y="1905000"/>
            <a:ext cx="5257800" cy="342900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1 Rectángulo"/>
              <p:cNvSpPr/>
              <p:nvPr/>
            </p:nvSpPr>
            <p:spPr>
              <a:xfrm>
                <a:off x="5943600" y="2362200"/>
                <a:ext cx="2971800" cy="609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dirty="0" smtClean="0"/>
                  <a:t>Presión de Arranque</a:t>
                </a:r>
              </a:p>
              <a:p>
                <a:pPr algn="ctr"/>
                <a14:m>
                  <m:oMathPara xmlns:m="http://schemas.openxmlformats.org/officeDocument/2006/math">
                    <m:oMathParaPr>
                      <m:jc m:val="centerGroup"/>
                    </m:oMathParaPr>
                    <m:oMath xmlns:m="http://schemas.openxmlformats.org/officeDocument/2006/math">
                      <m:r>
                        <a:rPr lang="en-US" b="0" i="1" smtClean="0">
                          <a:latin typeface="Cambria Math"/>
                        </a:rPr>
                        <m:t>𝐿𝑃</m:t>
                      </m:r>
                      <m:r>
                        <a:rPr lang="en-US" b="0" i="1" smtClean="0">
                          <a:latin typeface="Cambria Math"/>
                        </a:rPr>
                        <m:t>=</m:t>
                      </m:r>
                      <m:r>
                        <a:rPr lang="en-US" b="0" i="1" smtClean="0">
                          <a:latin typeface="Cambria Math"/>
                        </a:rPr>
                        <m:t>𝐶𝑈𝑇</m:t>
                      </m:r>
                      <m:r>
                        <a:rPr lang="en-US" b="0" i="1" smtClean="0">
                          <a:latin typeface="Cambria Math"/>
                        </a:rPr>
                        <m:t> </m:t>
                      </m:r>
                      <m:r>
                        <a:rPr lang="en-US" b="0" i="1" smtClean="0">
                          <a:latin typeface="Cambria Math"/>
                        </a:rPr>
                        <m:t>𝐼𝑁</m:t>
                      </m:r>
                      <m:r>
                        <a:rPr lang="en-US" b="0" i="1" smtClean="0">
                          <a:latin typeface="Cambria Math"/>
                        </a:rPr>
                        <m:t> −</m:t>
                      </m:r>
                      <m:r>
                        <a:rPr lang="en-US" b="0" i="1" smtClean="0">
                          <a:latin typeface="Cambria Math"/>
                        </a:rPr>
                        <m:t>𝐷𝐼𝐹𝐹</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5943600" y="2362200"/>
                <a:ext cx="2971800" cy="609600"/>
              </a:xfrm>
              <a:prstGeom prst="rect">
                <a:avLst/>
              </a:prstGeom>
              <a:blipFill rotWithShape="1">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5943600" y="3658737"/>
                <a:ext cx="2971800" cy="609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dirty="0" smtClean="0"/>
                  <a:t>Presión de Parada</a:t>
                </a:r>
              </a:p>
              <a:p>
                <a:pPr algn="ctr"/>
                <a14:m>
                  <m:oMathPara xmlns:m="http://schemas.openxmlformats.org/officeDocument/2006/math">
                    <m:oMathParaPr>
                      <m:jc m:val="centerGroup"/>
                    </m:oMathParaPr>
                    <m:oMath xmlns:m="http://schemas.openxmlformats.org/officeDocument/2006/math">
                      <m:r>
                        <a:rPr lang="en-US" b="0" i="1" smtClean="0">
                          <a:latin typeface="Cambria Math"/>
                        </a:rPr>
                        <m:t>𝐻𝑃</m:t>
                      </m:r>
                      <m:r>
                        <a:rPr lang="en-US" b="0" i="1" smtClean="0">
                          <a:latin typeface="Cambria Math"/>
                        </a:rPr>
                        <m:t>=</m:t>
                      </m:r>
                      <m:r>
                        <a:rPr lang="en-US" b="0" i="1" smtClean="0">
                          <a:latin typeface="Cambria Math"/>
                        </a:rPr>
                        <m:t>𝐶𝑈𝑇</m:t>
                      </m:r>
                      <m:r>
                        <a:rPr lang="en-US" b="0" i="1" smtClean="0">
                          <a:latin typeface="Cambria Math"/>
                        </a:rPr>
                        <m:t> </m:t>
                      </m:r>
                      <m:r>
                        <a:rPr lang="en-US" b="0" i="1" smtClean="0">
                          <a:latin typeface="Cambria Math"/>
                        </a:rPr>
                        <m:t>𝑂𝑈𝑇</m:t>
                      </m:r>
                      <m:r>
                        <a:rPr lang="en-US" b="0" i="1" smtClean="0">
                          <a:latin typeface="Cambria Math"/>
                        </a:rPr>
                        <m:t> −</m:t>
                      </m:r>
                      <m:r>
                        <a:rPr lang="en-US" b="0" i="1" smtClean="0">
                          <a:latin typeface="Cambria Math"/>
                        </a:rPr>
                        <m:t>𝐷𝐼𝐹𝐹</m:t>
                      </m:r>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5943600" y="3658737"/>
                <a:ext cx="2971800" cy="609600"/>
              </a:xfrm>
              <a:prstGeom prst="rect">
                <a:avLst/>
              </a:prstGeom>
              <a:blipFill rotWithShape="1">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0725078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528830</TotalTime>
  <Words>1278</Words>
  <Application>Microsoft Office PowerPoint</Application>
  <PresentationFormat>Presentación en pantalla (4:3)</PresentationFormat>
  <Paragraphs>189</Paragraphs>
  <Slides>53</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53</vt:i4>
      </vt:variant>
    </vt:vector>
  </HeadingPairs>
  <TitlesOfParts>
    <vt:vector size="61" baseType="lpstr">
      <vt:lpstr>Arial</vt:lpstr>
      <vt:lpstr>Calibri</vt:lpstr>
      <vt:lpstr>Cambria Math</vt:lpstr>
      <vt:lpstr>Symbol</vt:lpstr>
      <vt:lpstr>Times New Roman</vt:lpstr>
      <vt:lpstr>Wingdings</vt:lpstr>
      <vt:lpstr>Theme1</vt:lpstr>
      <vt:lpstr>FORMATO ESPE2013V2</vt:lpstr>
      <vt:lpstr>UNIVERSIDAD DE LAS FUERZAS ARMADAS L CARRERA DE INGENIERÍA ELECTRÓNICA, AUTOMATIZACIÓN Y CONTROL  MODERNIZACIÓN DEL SISTEMA DE CONTROL PARA LA GENERACIÓN Y DISTRIBUCIÓN DE VAPOR EN LA CLÍNICA “NOVACLINICA SANTA CECILIA S.A”  L  PROYECTO PREVIO A LA OBTENCIÓN DEL TÍTULO DE INGENIERA ELECTRÓNICA  AUTOR:  GUILLÉN SÁNCHEZ JORGE RAMIRO                        MAYA TULCANAZA DIEGO ALEJANDRO   DIRECTOR: ING. ORTIZ HUGO        Marzo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usuario</cp:lastModifiedBy>
  <cp:revision>244</cp:revision>
  <dcterms:created xsi:type="dcterms:W3CDTF">2012-08-14T15:29:02Z</dcterms:created>
  <dcterms:modified xsi:type="dcterms:W3CDTF">2017-03-07T16:53:40Z</dcterms:modified>
</cp:coreProperties>
</file>