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30" r:id="rId3"/>
    <p:sldId id="261" r:id="rId4"/>
    <p:sldId id="266" r:id="rId5"/>
    <p:sldId id="267" r:id="rId6"/>
    <p:sldId id="268" r:id="rId7"/>
    <p:sldId id="269" r:id="rId8"/>
    <p:sldId id="305" r:id="rId9"/>
    <p:sldId id="306" r:id="rId10"/>
    <p:sldId id="316" r:id="rId11"/>
    <p:sldId id="279" r:id="rId12"/>
    <p:sldId id="326" r:id="rId13"/>
    <p:sldId id="322" r:id="rId14"/>
    <p:sldId id="323" r:id="rId15"/>
    <p:sldId id="324" r:id="rId16"/>
    <p:sldId id="325" r:id="rId17"/>
    <p:sldId id="288" r:id="rId18"/>
    <p:sldId id="289" r:id="rId19"/>
    <p:sldId id="317" r:id="rId20"/>
    <p:sldId id="318" r:id="rId21"/>
    <p:sldId id="290" r:id="rId22"/>
    <p:sldId id="319" r:id="rId23"/>
    <p:sldId id="320" r:id="rId24"/>
    <p:sldId id="321" r:id="rId25"/>
    <p:sldId id="308" r:id="rId26"/>
    <p:sldId id="327" r:id="rId27"/>
    <p:sldId id="309" r:id="rId28"/>
    <p:sldId id="328" r:id="rId29"/>
    <p:sldId id="310" r:id="rId30"/>
    <p:sldId id="329" r:id="rId31"/>
    <p:sldId id="311" r:id="rId32"/>
    <p:sldId id="312" r:id="rId33"/>
    <p:sldId id="313" r:id="rId34"/>
    <p:sldId id="314" r:id="rId35"/>
    <p:sldId id="315" r:id="rId36"/>
    <p:sldId id="285" r:id="rId37"/>
  </p:sldIdLst>
  <p:sldSz cx="10801350" cy="72009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14350" indent="-57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8700" indent="-114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43050" indent="-1714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6" autoAdjust="0"/>
    <p:restoredTop sz="94662" autoAdjust="0"/>
  </p:normalViewPr>
  <p:slideViewPr>
    <p:cSldViewPr>
      <p:cViewPr>
        <p:scale>
          <a:sx n="60" d="100"/>
          <a:sy n="60" d="100"/>
        </p:scale>
        <p:origin x="-1410" y="-228"/>
      </p:cViewPr>
      <p:guideLst>
        <p:guide orient="horz" pos="2268"/>
        <p:guide pos="3402"/>
      </p:guideLst>
    </p:cSldViewPr>
  </p:slideViewPr>
  <p:outlineViewPr>
    <p:cViewPr>
      <p:scale>
        <a:sx n="33" d="100"/>
        <a:sy n="33" d="100"/>
      </p:scale>
      <p:origin x="0" y="9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37E61-ECD3-4E15-BBB3-F85371CFDF9E}" type="doc">
      <dgm:prSet loTypeId="urn:microsoft.com/office/officeart/2005/8/layout/matrix3" loCatId="matrix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es-EC"/>
        </a:p>
      </dgm:t>
    </dgm:pt>
    <dgm:pt modelId="{DDFD438C-9572-43C8-A852-82F0159571B2}">
      <dgm:prSet/>
      <dgm:spPr/>
      <dgm:t>
        <a:bodyPr/>
        <a:lstStyle/>
        <a:p>
          <a:pPr rtl="0"/>
          <a:r>
            <a:rPr lang="es-EC" dirty="0" smtClean="0"/>
            <a:t>Número de nuevos estudiantes para la carrera licenciatura en Mercadotecnia.</a:t>
          </a:r>
          <a:endParaRPr lang="es-EC" dirty="0"/>
        </a:p>
      </dgm:t>
    </dgm:pt>
    <dgm:pt modelId="{47449C3E-43BF-4094-AA4F-4A06DADF119D}" type="parTrans" cxnId="{62CE697E-15ED-4012-B7A7-5E661817324F}">
      <dgm:prSet/>
      <dgm:spPr/>
      <dgm:t>
        <a:bodyPr/>
        <a:lstStyle/>
        <a:p>
          <a:endParaRPr lang="es-EC"/>
        </a:p>
      </dgm:t>
    </dgm:pt>
    <dgm:pt modelId="{E4ADBDE6-EBC9-4FD9-9026-79C693365DE5}" type="sibTrans" cxnId="{62CE697E-15ED-4012-B7A7-5E661817324F}">
      <dgm:prSet/>
      <dgm:spPr/>
      <dgm:t>
        <a:bodyPr/>
        <a:lstStyle/>
        <a:p>
          <a:endParaRPr lang="es-EC"/>
        </a:p>
      </dgm:t>
    </dgm:pt>
    <dgm:pt modelId="{09953F8B-5BDA-4053-90C1-70AF17D956F5}">
      <dgm:prSet/>
      <dgm:spPr/>
      <dgm:t>
        <a:bodyPr/>
        <a:lstStyle/>
        <a:p>
          <a:pPr rtl="0"/>
          <a:r>
            <a:rPr lang="es-EC" dirty="0" smtClean="0"/>
            <a:t>Número de profesionales a seguir un posgrado en Mercadotecnia</a:t>
          </a:r>
          <a:endParaRPr lang="es-EC" dirty="0"/>
        </a:p>
      </dgm:t>
    </dgm:pt>
    <dgm:pt modelId="{541CFD48-BFF7-4E5B-AD0B-06A0A869957F}" type="parTrans" cxnId="{7E14BBB5-95B2-4BDF-9AEE-A8CFD35AB63E}">
      <dgm:prSet/>
      <dgm:spPr/>
      <dgm:t>
        <a:bodyPr/>
        <a:lstStyle/>
        <a:p>
          <a:endParaRPr lang="es-EC"/>
        </a:p>
      </dgm:t>
    </dgm:pt>
    <dgm:pt modelId="{7C97DFE5-E94D-4F52-BC59-FBD420182FB9}" type="sibTrans" cxnId="{7E14BBB5-95B2-4BDF-9AEE-A8CFD35AB63E}">
      <dgm:prSet/>
      <dgm:spPr/>
      <dgm:t>
        <a:bodyPr/>
        <a:lstStyle/>
        <a:p>
          <a:endParaRPr lang="es-EC"/>
        </a:p>
      </dgm:t>
    </dgm:pt>
    <dgm:pt modelId="{F9F4EE78-1FEE-473E-99E9-BFB1C9E1FFF1}">
      <dgm:prSet/>
      <dgm:spPr/>
      <dgm:t>
        <a:bodyPr/>
        <a:lstStyle/>
        <a:p>
          <a:pPr rtl="0"/>
          <a:r>
            <a:rPr lang="es-EC" dirty="0" smtClean="0"/>
            <a:t>Oferta (costo de la carrera)</a:t>
          </a:r>
          <a:endParaRPr lang="es-EC" dirty="0"/>
        </a:p>
      </dgm:t>
    </dgm:pt>
    <dgm:pt modelId="{25CC1C6E-F7C7-468A-9294-D7DCB5D69F15}" type="parTrans" cxnId="{5F5B85D6-851E-4502-A58F-FE8D535FDDE4}">
      <dgm:prSet/>
      <dgm:spPr/>
      <dgm:t>
        <a:bodyPr/>
        <a:lstStyle/>
        <a:p>
          <a:endParaRPr lang="es-EC"/>
        </a:p>
      </dgm:t>
    </dgm:pt>
    <dgm:pt modelId="{C1D0D269-8898-42CA-89A3-2544B1CD7A28}" type="sibTrans" cxnId="{5F5B85D6-851E-4502-A58F-FE8D535FDDE4}">
      <dgm:prSet/>
      <dgm:spPr/>
      <dgm:t>
        <a:bodyPr/>
        <a:lstStyle/>
        <a:p>
          <a:endParaRPr lang="es-EC"/>
        </a:p>
      </dgm:t>
    </dgm:pt>
    <dgm:pt modelId="{EBD40CBC-0D03-4030-9800-7C22C28FF55A}">
      <dgm:prSet/>
      <dgm:spPr/>
      <dgm:t>
        <a:bodyPr/>
        <a:lstStyle/>
        <a:p>
          <a:pPr rtl="0"/>
          <a:r>
            <a:rPr lang="es-EC" dirty="0" smtClean="0"/>
            <a:t>Número de profesionales de Mercadotecnia a nivel de grado y posgrado contratados por las empresas</a:t>
          </a:r>
          <a:endParaRPr lang="es-EC" dirty="0"/>
        </a:p>
      </dgm:t>
    </dgm:pt>
    <dgm:pt modelId="{96832C17-6D58-4B96-BBD6-2C0A29C400D4}" type="parTrans" cxnId="{9546152A-74A0-4DFD-B193-9A576C65B237}">
      <dgm:prSet/>
      <dgm:spPr/>
      <dgm:t>
        <a:bodyPr/>
        <a:lstStyle/>
        <a:p>
          <a:endParaRPr lang="es-EC"/>
        </a:p>
      </dgm:t>
    </dgm:pt>
    <dgm:pt modelId="{2921E9C0-5497-4082-BB29-36217A75ABD2}" type="sibTrans" cxnId="{9546152A-74A0-4DFD-B193-9A576C65B237}">
      <dgm:prSet/>
      <dgm:spPr/>
      <dgm:t>
        <a:bodyPr/>
        <a:lstStyle/>
        <a:p>
          <a:endParaRPr lang="es-EC"/>
        </a:p>
      </dgm:t>
    </dgm:pt>
    <dgm:pt modelId="{D71B6C6B-A787-4A4D-8781-1F40650C1F62}">
      <dgm:prSet/>
      <dgm:spPr/>
      <dgm:t>
        <a:bodyPr/>
        <a:lstStyle/>
        <a:p>
          <a:pPr rtl="0"/>
          <a:endParaRPr lang="es-EC" dirty="0"/>
        </a:p>
      </dgm:t>
    </dgm:pt>
    <dgm:pt modelId="{0F6E083B-FC93-4260-BE1F-DB1FFC373850}" type="parTrans" cxnId="{59FE1055-48EA-4ADE-889E-0DB5FAD5A17A}">
      <dgm:prSet/>
      <dgm:spPr/>
      <dgm:t>
        <a:bodyPr/>
        <a:lstStyle/>
        <a:p>
          <a:endParaRPr lang="es-EC"/>
        </a:p>
      </dgm:t>
    </dgm:pt>
    <dgm:pt modelId="{CD34071E-F99E-4C9A-BE37-DCE1F38D04B4}" type="sibTrans" cxnId="{59FE1055-48EA-4ADE-889E-0DB5FAD5A17A}">
      <dgm:prSet/>
      <dgm:spPr/>
      <dgm:t>
        <a:bodyPr/>
        <a:lstStyle/>
        <a:p>
          <a:endParaRPr lang="es-EC"/>
        </a:p>
      </dgm:t>
    </dgm:pt>
    <dgm:pt modelId="{7E45B8F7-1480-45E6-A921-8D157CDA8F9F}">
      <dgm:prSet/>
      <dgm:spPr/>
      <dgm:t>
        <a:bodyPr/>
        <a:lstStyle/>
        <a:p>
          <a:pPr rtl="0"/>
          <a:endParaRPr lang="es-EC" dirty="0"/>
        </a:p>
      </dgm:t>
    </dgm:pt>
    <dgm:pt modelId="{1E533304-42B0-4CB4-906D-E93F79387CAD}" type="parTrans" cxnId="{17B406C5-FB9B-4814-9BDD-6A953434C83F}">
      <dgm:prSet/>
      <dgm:spPr/>
      <dgm:t>
        <a:bodyPr/>
        <a:lstStyle/>
        <a:p>
          <a:endParaRPr lang="es-EC"/>
        </a:p>
      </dgm:t>
    </dgm:pt>
    <dgm:pt modelId="{B6B57387-BA9A-4E05-9626-54B23B8334F8}" type="sibTrans" cxnId="{17B406C5-FB9B-4814-9BDD-6A953434C83F}">
      <dgm:prSet/>
      <dgm:spPr/>
      <dgm:t>
        <a:bodyPr/>
        <a:lstStyle/>
        <a:p>
          <a:endParaRPr lang="es-EC"/>
        </a:p>
      </dgm:t>
    </dgm:pt>
    <dgm:pt modelId="{DC4E1B78-C8F2-436A-B6D9-22E35DAB49FA}" type="pres">
      <dgm:prSet presAssocID="{CD937E61-ECD3-4E15-BBB3-F85371CFDF9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9CEDA4-0BCF-4C5B-87AB-C2B862A65E94}" type="pres">
      <dgm:prSet presAssocID="{CD937E61-ECD3-4E15-BBB3-F85371CFDF9E}" presName="diamond" presStyleLbl="bgShp" presStyleIdx="0" presStyleCnt="1"/>
      <dgm:spPr/>
    </dgm:pt>
    <dgm:pt modelId="{1CF55D1D-C2ED-4EA6-9C44-88916D48C4D9}" type="pres">
      <dgm:prSet presAssocID="{CD937E61-ECD3-4E15-BBB3-F85371CFDF9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D23ED-79D3-4A89-A8B5-39647C3F0871}" type="pres">
      <dgm:prSet presAssocID="{CD937E61-ECD3-4E15-BBB3-F85371CFDF9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9A7AE4-EFB1-4483-9091-333B9DF50850}" type="pres">
      <dgm:prSet presAssocID="{CD937E61-ECD3-4E15-BBB3-F85371CFDF9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A501DA-2C9A-4305-85D3-84E5B2A0039B}" type="pres">
      <dgm:prSet presAssocID="{CD937E61-ECD3-4E15-BBB3-F85371CFDF9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1B0EC5-CB8F-49C5-8F62-BEC0147D88BA}" type="presOf" srcId="{F9F4EE78-1FEE-473E-99E9-BFB1C9E1FFF1}" destId="{779A7AE4-EFB1-4483-9091-333B9DF50850}" srcOrd="0" destOrd="0" presId="urn:microsoft.com/office/officeart/2005/8/layout/matrix3"/>
    <dgm:cxn modelId="{59FE1055-48EA-4ADE-889E-0DB5FAD5A17A}" srcId="{CD937E61-ECD3-4E15-BBB3-F85371CFDF9E}" destId="{D71B6C6B-A787-4A4D-8781-1F40650C1F62}" srcOrd="4" destOrd="0" parTransId="{0F6E083B-FC93-4260-BE1F-DB1FFC373850}" sibTransId="{CD34071E-F99E-4C9A-BE37-DCE1F38D04B4}"/>
    <dgm:cxn modelId="{5F5B85D6-851E-4502-A58F-FE8D535FDDE4}" srcId="{CD937E61-ECD3-4E15-BBB3-F85371CFDF9E}" destId="{F9F4EE78-1FEE-473E-99E9-BFB1C9E1FFF1}" srcOrd="2" destOrd="0" parTransId="{25CC1C6E-F7C7-468A-9294-D7DCB5D69F15}" sibTransId="{C1D0D269-8898-42CA-89A3-2544B1CD7A28}"/>
    <dgm:cxn modelId="{5126A7A9-41D9-45A6-AF75-7D52B84498C7}" type="presOf" srcId="{EBD40CBC-0D03-4030-9800-7C22C28FF55A}" destId="{6EA501DA-2C9A-4305-85D3-84E5B2A0039B}" srcOrd="0" destOrd="0" presId="urn:microsoft.com/office/officeart/2005/8/layout/matrix3"/>
    <dgm:cxn modelId="{17B406C5-FB9B-4814-9BDD-6A953434C83F}" srcId="{CD937E61-ECD3-4E15-BBB3-F85371CFDF9E}" destId="{7E45B8F7-1480-45E6-A921-8D157CDA8F9F}" srcOrd="5" destOrd="0" parTransId="{1E533304-42B0-4CB4-906D-E93F79387CAD}" sibTransId="{B6B57387-BA9A-4E05-9626-54B23B8334F8}"/>
    <dgm:cxn modelId="{9546152A-74A0-4DFD-B193-9A576C65B237}" srcId="{CD937E61-ECD3-4E15-BBB3-F85371CFDF9E}" destId="{EBD40CBC-0D03-4030-9800-7C22C28FF55A}" srcOrd="3" destOrd="0" parTransId="{96832C17-6D58-4B96-BBD6-2C0A29C400D4}" sibTransId="{2921E9C0-5497-4082-BB29-36217A75ABD2}"/>
    <dgm:cxn modelId="{E3E31C62-D6CB-4F5F-9B0A-E889773C4CE5}" type="presOf" srcId="{CD937E61-ECD3-4E15-BBB3-F85371CFDF9E}" destId="{DC4E1B78-C8F2-436A-B6D9-22E35DAB49FA}" srcOrd="0" destOrd="0" presId="urn:microsoft.com/office/officeart/2005/8/layout/matrix3"/>
    <dgm:cxn modelId="{D7E650B7-1917-4BFF-91B4-BF91D5C7BF88}" type="presOf" srcId="{DDFD438C-9572-43C8-A852-82F0159571B2}" destId="{1CF55D1D-C2ED-4EA6-9C44-88916D48C4D9}" srcOrd="0" destOrd="0" presId="urn:microsoft.com/office/officeart/2005/8/layout/matrix3"/>
    <dgm:cxn modelId="{7E14BBB5-95B2-4BDF-9AEE-A8CFD35AB63E}" srcId="{CD937E61-ECD3-4E15-BBB3-F85371CFDF9E}" destId="{09953F8B-5BDA-4053-90C1-70AF17D956F5}" srcOrd="1" destOrd="0" parTransId="{541CFD48-BFF7-4E5B-AD0B-06A0A869957F}" sibTransId="{7C97DFE5-E94D-4F52-BC59-FBD420182FB9}"/>
    <dgm:cxn modelId="{C77D6D3E-97B0-42C6-9EC1-B34E71A1D365}" type="presOf" srcId="{09953F8B-5BDA-4053-90C1-70AF17D956F5}" destId="{290D23ED-79D3-4A89-A8B5-39647C3F0871}" srcOrd="0" destOrd="0" presId="urn:microsoft.com/office/officeart/2005/8/layout/matrix3"/>
    <dgm:cxn modelId="{62CE697E-15ED-4012-B7A7-5E661817324F}" srcId="{CD937E61-ECD3-4E15-BBB3-F85371CFDF9E}" destId="{DDFD438C-9572-43C8-A852-82F0159571B2}" srcOrd="0" destOrd="0" parTransId="{47449C3E-43BF-4094-AA4F-4A06DADF119D}" sibTransId="{E4ADBDE6-EBC9-4FD9-9026-79C693365DE5}"/>
    <dgm:cxn modelId="{B43F0E65-EDFD-43C9-90B2-FE69B30EA0FB}" type="presParOf" srcId="{DC4E1B78-C8F2-436A-B6D9-22E35DAB49FA}" destId="{E29CEDA4-0BCF-4C5B-87AB-C2B862A65E94}" srcOrd="0" destOrd="0" presId="urn:microsoft.com/office/officeart/2005/8/layout/matrix3"/>
    <dgm:cxn modelId="{E2B28655-70D7-46A2-B2D6-EE9BD59B174B}" type="presParOf" srcId="{DC4E1B78-C8F2-436A-B6D9-22E35DAB49FA}" destId="{1CF55D1D-C2ED-4EA6-9C44-88916D48C4D9}" srcOrd="1" destOrd="0" presId="urn:microsoft.com/office/officeart/2005/8/layout/matrix3"/>
    <dgm:cxn modelId="{C8020425-630C-4320-81C9-020A9F4F2491}" type="presParOf" srcId="{DC4E1B78-C8F2-436A-B6D9-22E35DAB49FA}" destId="{290D23ED-79D3-4A89-A8B5-39647C3F0871}" srcOrd="2" destOrd="0" presId="urn:microsoft.com/office/officeart/2005/8/layout/matrix3"/>
    <dgm:cxn modelId="{3204FA02-AC7B-4FAF-ADE7-B3CE9B465552}" type="presParOf" srcId="{DC4E1B78-C8F2-436A-B6D9-22E35DAB49FA}" destId="{779A7AE4-EFB1-4483-9091-333B9DF50850}" srcOrd="3" destOrd="0" presId="urn:microsoft.com/office/officeart/2005/8/layout/matrix3"/>
    <dgm:cxn modelId="{75B83A4C-DB68-497F-B368-E27E686C92CF}" type="presParOf" srcId="{DC4E1B78-C8F2-436A-B6D9-22E35DAB49FA}" destId="{6EA501DA-2C9A-4305-85D3-84E5B2A0039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C2C649-5547-4F22-BD27-21C4619F5FAA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1EE26C5-0BC5-4EA0-A5B6-FCF08E37C310}">
      <dgm:prSet phldrT="[Texto]"/>
      <dgm:spPr/>
      <dgm:t>
        <a:bodyPr/>
        <a:lstStyle/>
        <a:p>
          <a:r>
            <a:rPr lang="es-EC" b="0" smtClean="0"/>
            <a:t>Determinar el nivel de oferta y demanda de mercado para profesionales del área de marketing de niveles grado y posgrado en las zonas administrativas 2 y 9</a:t>
          </a:r>
          <a:endParaRPr lang="es-EC" b="0" dirty="0"/>
        </a:p>
      </dgm:t>
    </dgm:pt>
    <dgm:pt modelId="{FECCB4E0-6700-43A8-8349-AED734518D73}" type="sibTrans" cxnId="{D63686B6-DCF6-4A51-8668-38F39143A1E5}">
      <dgm:prSet/>
      <dgm:spPr/>
      <dgm:t>
        <a:bodyPr/>
        <a:lstStyle/>
        <a:p>
          <a:endParaRPr lang="es-EC"/>
        </a:p>
      </dgm:t>
    </dgm:pt>
    <dgm:pt modelId="{C7D36A89-3CE3-4B31-ACE6-5A0DBF5F6FCC}" type="parTrans" cxnId="{D63686B6-DCF6-4A51-8668-38F39143A1E5}">
      <dgm:prSet/>
      <dgm:spPr/>
      <dgm:t>
        <a:bodyPr/>
        <a:lstStyle/>
        <a:p>
          <a:endParaRPr lang="es-EC"/>
        </a:p>
      </dgm:t>
    </dgm:pt>
    <dgm:pt modelId="{8E123462-DC13-489A-9669-591A044627AD}" type="pres">
      <dgm:prSet presAssocID="{D6C2C649-5547-4F22-BD27-21C4619F5F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02C173-5C45-4698-B899-AB8BF54EB6A2}" type="pres">
      <dgm:prSet presAssocID="{91EE26C5-0BC5-4EA0-A5B6-FCF08E37C310}" presName="node" presStyleLbl="node1" presStyleIdx="0" presStyleCnt="1" custLinFactNeighborX="-73202" custLinFactNeighborY="-28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3DDE74-9C4D-471B-8483-4CF680AA3F73}" type="presOf" srcId="{91EE26C5-0BC5-4EA0-A5B6-FCF08E37C310}" destId="{BA02C173-5C45-4698-B899-AB8BF54EB6A2}" srcOrd="0" destOrd="0" presId="urn:microsoft.com/office/officeart/2005/8/layout/default#1"/>
    <dgm:cxn modelId="{D63686B6-DCF6-4A51-8668-38F39143A1E5}" srcId="{D6C2C649-5547-4F22-BD27-21C4619F5FAA}" destId="{91EE26C5-0BC5-4EA0-A5B6-FCF08E37C310}" srcOrd="0" destOrd="0" parTransId="{C7D36A89-3CE3-4B31-ACE6-5A0DBF5F6FCC}" sibTransId="{FECCB4E0-6700-43A8-8349-AED734518D73}"/>
    <dgm:cxn modelId="{B062BAB1-7274-46B5-B2C0-C5122E4C0BD5}" type="presOf" srcId="{D6C2C649-5547-4F22-BD27-21C4619F5FAA}" destId="{8E123462-DC13-489A-9669-591A044627AD}" srcOrd="0" destOrd="0" presId="urn:microsoft.com/office/officeart/2005/8/layout/default#1"/>
    <dgm:cxn modelId="{CCB59BE3-B6F6-411C-BFD5-3C64564FDCB9}" type="presParOf" srcId="{8E123462-DC13-489A-9669-591A044627AD}" destId="{BA02C173-5C45-4698-B899-AB8BF54EB6A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DFE5A-EEC8-4FA0-A74E-0D1D01F8B68F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C5ED1451-C48D-484E-BCE6-D8D61EB5BBA6}">
      <dgm:prSet phldrT="[Texto]"/>
      <dgm:spPr/>
      <dgm:t>
        <a:bodyPr/>
        <a:lstStyle/>
        <a:p>
          <a:r>
            <a:rPr lang="es-EC" dirty="0" smtClean="0"/>
            <a:t>Fijar el número de bachilleres que van a seguir la carrera de marketing a nivel de grado en las zonas 2 y 9.</a:t>
          </a:r>
          <a:endParaRPr lang="es-EC" dirty="0"/>
        </a:p>
      </dgm:t>
    </dgm:pt>
    <dgm:pt modelId="{F2A9683C-C42F-4203-A296-E42E10A078F8}" type="parTrans" cxnId="{6CB07735-B2EB-454B-9CD3-79A4CDC3D3C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E72F21-9ED5-498E-9B58-983A985B2E53}" type="sibTrans" cxnId="{6CB07735-B2EB-454B-9CD3-79A4CDC3D3C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225FFB-3559-4E0C-B50F-CC19CFF2A386}">
      <dgm:prSet phldrT="[Texto]"/>
      <dgm:spPr/>
      <dgm:t>
        <a:bodyPr/>
        <a:lstStyle/>
        <a:p>
          <a:r>
            <a:rPr lang="es-EC" dirty="0" smtClean="0"/>
            <a:t>Fijar el número de profesionales que van a seguir un posgrado en marketing en las zonas 2 y 9.</a:t>
          </a:r>
          <a:endParaRPr lang="es-EC" dirty="0"/>
        </a:p>
      </dgm:t>
    </dgm:pt>
    <dgm:pt modelId="{DD71B4AE-AF83-4FF5-B2E3-384BB158300E}" type="parTrans" cxnId="{60167C69-DABB-4F73-9927-D285284828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B7DDEF-98A0-446D-A6FC-49208FED6955}" type="sibTrans" cxnId="{60167C69-DABB-4F73-9927-D285284828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5CF797-2342-46A1-8F21-62A4C2EF33EA}">
      <dgm:prSet phldrT="[Texto]"/>
      <dgm:spPr/>
      <dgm:t>
        <a:bodyPr/>
        <a:lstStyle/>
        <a:p>
          <a:r>
            <a:rPr lang="es-EC" dirty="0" smtClean="0"/>
            <a:t>Analizar el número de profesionales de marketing  a nivel de grado que están dispuestos a contratar en la empresa</a:t>
          </a:r>
          <a:endParaRPr lang="es-EC" dirty="0"/>
        </a:p>
      </dgm:t>
    </dgm:pt>
    <dgm:pt modelId="{5AE1E500-A14D-4946-AD0A-9A13E8214975}" type="parTrans" cxnId="{9419D59E-C685-4095-ABBE-490D7F4608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6BFBA6-A882-402C-A324-7C7460A4AD3E}" type="sibTrans" cxnId="{9419D59E-C685-4095-ABBE-490D7F4608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8A2757D-D757-4D65-8A97-FC6ABF46A96B}">
      <dgm:prSet phldrT="[Texto]"/>
      <dgm:spPr/>
      <dgm:t>
        <a:bodyPr/>
        <a:lstStyle/>
        <a:p>
          <a:r>
            <a:rPr lang="es-EC" dirty="0" smtClean="0"/>
            <a:t>Analizar el número de profesionales de marketing  a nivel de posgrado que están dispuestos a contratar en la empresa</a:t>
          </a:r>
          <a:endParaRPr lang="es-EC" dirty="0"/>
        </a:p>
      </dgm:t>
    </dgm:pt>
    <dgm:pt modelId="{47B6551D-448C-4C92-973C-AD7C06531B3D}" type="parTrans" cxnId="{E994CB59-39BA-4AB7-B070-6E75CAE8B7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6959F3-ACA5-45E5-A071-41780763667D}" type="sibTrans" cxnId="{E994CB59-39BA-4AB7-B070-6E75CAE8B7A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FF876B6-9115-4BC0-9D4C-12E1F4472185}">
      <dgm:prSet phldrT="[Texto]"/>
      <dgm:spPr/>
      <dgm:t>
        <a:bodyPr/>
        <a:lstStyle/>
        <a:p>
          <a:r>
            <a:rPr lang="es-EC" smtClean="0"/>
            <a:t>Calcular el nivel de preferencia en cuanto a procedencia de los profesionales de marketing a nivel de grado y posgrado contratados en la empresa</a:t>
          </a:r>
          <a:endParaRPr lang="es-EC" dirty="0"/>
        </a:p>
      </dgm:t>
    </dgm:pt>
    <dgm:pt modelId="{7E7FEAE9-C546-4CDD-AF8B-428E6989F475}" type="parTrans" cxnId="{819A7ABB-CA5D-43F9-A2E2-4D882645C9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C98AAF-99FA-420F-8F16-C97EC5EE954D}" type="sibTrans" cxnId="{819A7ABB-CA5D-43F9-A2E2-4D882645C9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01427BB-82B4-48FA-B462-1A633E708F2C}">
      <dgm:prSet phldrT="[Texto]"/>
      <dgm:spPr/>
      <dgm:t>
        <a:bodyPr/>
        <a:lstStyle/>
        <a:p>
          <a:r>
            <a:rPr lang="es-EC" dirty="0" smtClean="0"/>
            <a:t>Determinar el </a:t>
          </a:r>
          <a:r>
            <a:rPr lang="es-EC" dirty="0" err="1" smtClean="0"/>
            <a:t>múmero</a:t>
          </a:r>
          <a:r>
            <a:rPr lang="es-EC" dirty="0" smtClean="0"/>
            <a:t> de universidades o institutos que brindan la carrera de mercadotecnia a nivel de grado y posgrado en las zonas 2 y 9.</a:t>
          </a:r>
          <a:endParaRPr lang="es-EC" dirty="0"/>
        </a:p>
      </dgm:t>
    </dgm:pt>
    <dgm:pt modelId="{CA55B1C2-8C11-4AE9-93A7-821EDA991638}" type="parTrans" cxnId="{F0299EBE-67BF-468F-B47F-95CBDB93D00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BBDF20-7332-4DF0-9D44-3DCEEC7ADD8E}" type="sibTrans" cxnId="{F0299EBE-67BF-468F-B47F-95CBDB93D00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E0FE43-B876-4749-91C2-7BA5F29B5BF0}" type="pres">
      <dgm:prSet presAssocID="{A07DFE5A-EEC8-4FA0-A74E-0D1D01F8B6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E7CC025-E492-4C9E-A82C-4AB27FE3BFFA}" type="pres">
      <dgm:prSet presAssocID="{C5ED1451-C48D-484E-BCE6-D8D61EB5BBA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F7D729-A1E5-4A07-A807-FA27A6EFAD42}" type="pres">
      <dgm:prSet presAssocID="{3EE72F21-9ED5-498E-9B58-983A985B2E53}" presName="sibTrans" presStyleCnt="0"/>
      <dgm:spPr/>
      <dgm:t>
        <a:bodyPr/>
        <a:lstStyle/>
        <a:p>
          <a:endParaRPr lang="es-EC"/>
        </a:p>
      </dgm:t>
    </dgm:pt>
    <dgm:pt modelId="{C0000615-559F-4E4C-AD70-099985E08166}" type="pres">
      <dgm:prSet presAssocID="{3E225FFB-3559-4E0C-B50F-CC19CFF2A3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54D9C4-C99D-415F-9137-B13021CF994F}" type="pres">
      <dgm:prSet presAssocID="{D1B7DDEF-98A0-446D-A6FC-49208FED6955}" presName="sibTrans" presStyleCnt="0"/>
      <dgm:spPr/>
      <dgm:t>
        <a:bodyPr/>
        <a:lstStyle/>
        <a:p>
          <a:endParaRPr lang="es-EC"/>
        </a:p>
      </dgm:t>
    </dgm:pt>
    <dgm:pt modelId="{746EBCCF-E518-480F-B448-156DD92779EA}" type="pres">
      <dgm:prSet presAssocID="{5C5CF797-2342-46A1-8F21-62A4C2EF33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B13964-11F7-4567-B789-C4497F987DF1}" type="pres">
      <dgm:prSet presAssocID="{866BFBA6-A882-402C-A324-7C7460A4AD3E}" presName="sibTrans" presStyleCnt="0"/>
      <dgm:spPr/>
      <dgm:t>
        <a:bodyPr/>
        <a:lstStyle/>
        <a:p>
          <a:endParaRPr lang="es-EC"/>
        </a:p>
      </dgm:t>
    </dgm:pt>
    <dgm:pt modelId="{948F7CD4-4DFA-4099-BF0D-2A3479F844A8}" type="pres">
      <dgm:prSet presAssocID="{F8A2757D-D757-4D65-8A97-FC6ABF46A96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F29121-A029-41D8-9FD5-3ACB3759AC43}" type="pres">
      <dgm:prSet presAssocID="{E96959F3-ACA5-45E5-A071-41780763667D}" presName="sibTrans" presStyleCnt="0"/>
      <dgm:spPr/>
      <dgm:t>
        <a:bodyPr/>
        <a:lstStyle/>
        <a:p>
          <a:endParaRPr lang="es-EC"/>
        </a:p>
      </dgm:t>
    </dgm:pt>
    <dgm:pt modelId="{8D0EB16D-56E7-4601-9CBA-ED9ECEDD7222}" type="pres">
      <dgm:prSet presAssocID="{DFF876B6-9115-4BC0-9D4C-12E1F44721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42B987-07BD-4324-8592-8A71BC66ECDB}" type="pres">
      <dgm:prSet presAssocID="{62C98AAF-99FA-420F-8F16-C97EC5EE954D}" presName="sibTrans" presStyleCnt="0"/>
      <dgm:spPr/>
      <dgm:t>
        <a:bodyPr/>
        <a:lstStyle/>
        <a:p>
          <a:endParaRPr lang="es-EC"/>
        </a:p>
      </dgm:t>
    </dgm:pt>
    <dgm:pt modelId="{2642BA79-BBAB-4B11-A34B-B0FF4B71440D}" type="pres">
      <dgm:prSet presAssocID="{101427BB-82B4-48FA-B462-1A633E708F2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9A7ABB-CA5D-43F9-A2E2-4D882645C908}" srcId="{A07DFE5A-EEC8-4FA0-A74E-0D1D01F8B68F}" destId="{DFF876B6-9115-4BC0-9D4C-12E1F4472185}" srcOrd="4" destOrd="0" parTransId="{7E7FEAE9-C546-4CDD-AF8B-428E6989F475}" sibTransId="{62C98AAF-99FA-420F-8F16-C97EC5EE954D}"/>
    <dgm:cxn modelId="{E994CB59-39BA-4AB7-B070-6E75CAE8B7AD}" srcId="{A07DFE5A-EEC8-4FA0-A74E-0D1D01F8B68F}" destId="{F8A2757D-D757-4D65-8A97-FC6ABF46A96B}" srcOrd="3" destOrd="0" parTransId="{47B6551D-448C-4C92-973C-AD7C06531B3D}" sibTransId="{E96959F3-ACA5-45E5-A071-41780763667D}"/>
    <dgm:cxn modelId="{31FD5924-F32F-478C-BA87-10268D671B00}" type="presOf" srcId="{A07DFE5A-EEC8-4FA0-A74E-0D1D01F8B68F}" destId="{69E0FE43-B876-4749-91C2-7BA5F29B5BF0}" srcOrd="0" destOrd="0" presId="urn:microsoft.com/office/officeart/2005/8/layout/hList6"/>
    <dgm:cxn modelId="{F7375FC0-32FB-4442-82D2-FE59805EBF4D}" type="presOf" srcId="{C5ED1451-C48D-484E-BCE6-D8D61EB5BBA6}" destId="{EE7CC025-E492-4C9E-A82C-4AB27FE3BFFA}" srcOrd="0" destOrd="0" presId="urn:microsoft.com/office/officeart/2005/8/layout/hList6"/>
    <dgm:cxn modelId="{F0299EBE-67BF-468F-B47F-95CBDB93D00A}" srcId="{A07DFE5A-EEC8-4FA0-A74E-0D1D01F8B68F}" destId="{101427BB-82B4-48FA-B462-1A633E708F2C}" srcOrd="5" destOrd="0" parTransId="{CA55B1C2-8C11-4AE9-93A7-821EDA991638}" sibTransId="{4EBBDF20-7332-4DF0-9D44-3DCEEC7ADD8E}"/>
    <dgm:cxn modelId="{70FF9AC6-A8C3-4DDA-A72E-7FD878CAA105}" type="presOf" srcId="{F8A2757D-D757-4D65-8A97-FC6ABF46A96B}" destId="{948F7CD4-4DFA-4099-BF0D-2A3479F844A8}" srcOrd="0" destOrd="0" presId="urn:microsoft.com/office/officeart/2005/8/layout/hList6"/>
    <dgm:cxn modelId="{BDB96B8D-2591-4E0E-8080-6D09D2570DA4}" type="presOf" srcId="{3E225FFB-3559-4E0C-B50F-CC19CFF2A386}" destId="{C0000615-559F-4E4C-AD70-099985E08166}" srcOrd="0" destOrd="0" presId="urn:microsoft.com/office/officeart/2005/8/layout/hList6"/>
    <dgm:cxn modelId="{1214A069-9421-4189-BEC6-4405D761771B}" type="presOf" srcId="{DFF876B6-9115-4BC0-9D4C-12E1F4472185}" destId="{8D0EB16D-56E7-4601-9CBA-ED9ECEDD7222}" srcOrd="0" destOrd="0" presId="urn:microsoft.com/office/officeart/2005/8/layout/hList6"/>
    <dgm:cxn modelId="{6F3F7B02-CE0B-44BA-9508-F177139A7807}" type="presOf" srcId="{101427BB-82B4-48FA-B462-1A633E708F2C}" destId="{2642BA79-BBAB-4B11-A34B-B0FF4B71440D}" srcOrd="0" destOrd="0" presId="urn:microsoft.com/office/officeart/2005/8/layout/hList6"/>
    <dgm:cxn modelId="{9419D59E-C685-4095-ABBE-490D7F46085A}" srcId="{A07DFE5A-EEC8-4FA0-A74E-0D1D01F8B68F}" destId="{5C5CF797-2342-46A1-8F21-62A4C2EF33EA}" srcOrd="2" destOrd="0" parTransId="{5AE1E500-A14D-4946-AD0A-9A13E8214975}" sibTransId="{866BFBA6-A882-402C-A324-7C7460A4AD3E}"/>
    <dgm:cxn modelId="{5B969746-95BC-4809-AD10-3B8C39BE4575}" type="presOf" srcId="{5C5CF797-2342-46A1-8F21-62A4C2EF33EA}" destId="{746EBCCF-E518-480F-B448-156DD92779EA}" srcOrd="0" destOrd="0" presId="urn:microsoft.com/office/officeart/2005/8/layout/hList6"/>
    <dgm:cxn modelId="{60167C69-DABB-4F73-9927-D285284828C8}" srcId="{A07DFE5A-EEC8-4FA0-A74E-0D1D01F8B68F}" destId="{3E225FFB-3559-4E0C-B50F-CC19CFF2A386}" srcOrd="1" destOrd="0" parTransId="{DD71B4AE-AF83-4FF5-B2E3-384BB158300E}" sibTransId="{D1B7DDEF-98A0-446D-A6FC-49208FED6955}"/>
    <dgm:cxn modelId="{6CB07735-B2EB-454B-9CD3-79A4CDC3D3CF}" srcId="{A07DFE5A-EEC8-4FA0-A74E-0D1D01F8B68F}" destId="{C5ED1451-C48D-484E-BCE6-D8D61EB5BBA6}" srcOrd="0" destOrd="0" parTransId="{F2A9683C-C42F-4203-A296-E42E10A078F8}" sibTransId="{3EE72F21-9ED5-498E-9B58-983A985B2E53}"/>
    <dgm:cxn modelId="{085CD85A-A73D-40FD-9FF4-B430BCEF50AF}" type="presParOf" srcId="{69E0FE43-B876-4749-91C2-7BA5F29B5BF0}" destId="{EE7CC025-E492-4C9E-A82C-4AB27FE3BFFA}" srcOrd="0" destOrd="0" presId="urn:microsoft.com/office/officeart/2005/8/layout/hList6"/>
    <dgm:cxn modelId="{C4899186-0878-4FD9-8347-73BBA297B8E4}" type="presParOf" srcId="{69E0FE43-B876-4749-91C2-7BA5F29B5BF0}" destId="{16F7D729-A1E5-4A07-A807-FA27A6EFAD42}" srcOrd="1" destOrd="0" presId="urn:microsoft.com/office/officeart/2005/8/layout/hList6"/>
    <dgm:cxn modelId="{F76B1ADD-1AAD-4A1F-94E1-3C7083B951ED}" type="presParOf" srcId="{69E0FE43-B876-4749-91C2-7BA5F29B5BF0}" destId="{C0000615-559F-4E4C-AD70-099985E08166}" srcOrd="2" destOrd="0" presId="urn:microsoft.com/office/officeart/2005/8/layout/hList6"/>
    <dgm:cxn modelId="{98431576-20A6-429B-9A97-542C9046EB22}" type="presParOf" srcId="{69E0FE43-B876-4749-91C2-7BA5F29B5BF0}" destId="{2654D9C4-C99D-415F-9137-B13021CF994F}" srcOrd="3" destOrd="0" presId="urn:microsoft.com/office/officeart/2005/8/layout/hList6"/>
    <dgm:cxn modelId="{DEB1B17F-908F-4D0B-BD2D-4B8EBE1C2EA1}" type="presParOf" srcId="{69E0FE43-B876-4749-91C2-7BA5F29B5BF0}" destId="{746EBCCF-E518-480F-B448-156DD92779EA}" srcOrd="4" destOrd="0" presId="urn:microsoft.com/office/officeart/2005/8/layout/hList6"/>
    <dgm:cxn modelId="{1BCD5BBE-2AD4-46C4-BDBC-02F3A5E1AA6E}" type="presParOf" srcId="{69E0FE43-B876-4749-91C2-7BA5F29B5BF0}" destId="{17B13964-11F7-4567-B789-C4497F987DF1}" srcOrd="5" destOrd="0" presId="urn:microsoft.com/office/officeart/2005/8/layout/hList6"/>
    <dgm:cxn modelId="{3D741E2B-C02E-42C5-9622-30CDDA952CF4}" type="presParOf" srcId="{69E0FE43-B876-4749-91C2-7BA5F29B5BF0}" destId="{948F7CD4-4DFA-4099-BF0D-2A3479F844A8}" srcOrd="6" destOrd="0" presId="urn:microsoft.com/office/officeart/2005/8/layout/hList6"/>
    <dgm:cxn modelId="{CD06D601-F143-47EC-B0D6-46947B9F192F}" type="presParOf" srcId="{69E0FE43-B876-4749-91C2-7BA5F29B5BF0}" destId="{2CF29121-A029-41D8-9FD5-3ACB3759AC43}" srcOrd="7" destOrd="0" presId="urn:microsoft.com/office/officeart/2005/8/layout/hList6"/>
    <dgm:cxn modelId="{EA4C680B-75D2-45D2-B11F-AF2CBA52698D}" type="presParOf" srcId="{69E0FE43-B876-4749-91C2-7BA5F29B5BF0}" destId="{8D0EB16D-56E7-4601-9CBA-ED9ECEDD7222}" srcOrd="8" destOrd="0" presId="urn:microsoft.com/office/officeart/2005/8/layout/hList6"/>
    <dgm:cxn modelId="{12484172-4203-455A-9CCB-1102BC32BE57}" type="presParOf" srcId="{69E0FE43-B876-4749-91C2-7BA5F29B5BF0}" destId="{9F42B987-07BD-4324-8592-8A71BC66ECDB}" srcOrd="9" destOrd="0" presId="urn:microsoft.com/office/officeart/2005/8/layout/hList6"/>
    <dgm:cxn modelId="{3EF0F4F6-72E4-4E64-B571-49288339B1E4}" type="presParOf" srcId="{69E0FE43-B876-4749-91C2-7BA5F29B5BF0}" destId="{2642BA79-BBAB-4B11-A34B-B0FF4B71440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92A88-C2E2-4141-8F96-06CBE93BF896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11DD836-8916-43CB-B474-2AC199FE2D7E}">
      <dgm:prSet phldrT="[Texto]" custT="1"/>
      <dgm:spPr/>
      <dgm:t>
        <a:bodyPr/>
        <a:lstStyle/>
        <a:p>
          <a:r>
            <a:rPr lang="es-EC" sz="4000" dirty="0" smtClean="0"/>
            <a:t>Fuentes Secundarias</a:t>
          </a:r>
          <a:endParaRPr lang="es-EC" sz="4000" dirty="0"/>
        </a:p>
      </dgm:t>
    </dgm:pt>
    <dgm:pt modelId="{3D2941A8-24AD-41DE-8FBE-F001873501E9}" type="parTrans" cxnId="{D445A8E1-E20E-4055-8B08-039EF51DDB00}">
      <dgm:prSet/>
      <dgm:spPr/>
      <dgm:t>
        <a:bodyPr/>
        <a:lstStyle/>
        <a:p>
          <a:endParaRPr lang="es-EC"/>
        </a:p>
      </dgm:t>
    </dgm:pt>
    <dgm:pt modelId="{C924882F-B99F-48BD-A1B1-F1BCD8AC9C6A}" type="sibTrans" cxnId="{D445A8E1-E20E-4055-8B08-039EF51DDB00}">
      <dgm:prSet/>
      <dgm:spPr/>
      <dgm:t>
        <a:bodyPr/>
        <a:lstStyle/>
        <a:p>
          <a:endParaRPr lang="es-EC"/>
        </a:p>
      </dgm:t>
    </dgm:pt>
    <dgm:pt modelId="{4E186B56-DF22-4A89-9E2D-26403E8FAF4D}">
      <dgm:prSet phldrT="[Texto]" custT="1"/>
      <dgm:spPr/>
      <dgm:t>
        <a:bodyPr/>
        <a:lstStyle/>
        <a:p>
          <a:r>
            <a:rPr lang="es-EC" sz="1600" b="1" dirty="0" smtClean="0"/>
            <a:t>Tesis y Proyectos</a:t>
          </a:r>
          <a:endParaRPr lang="es-EC" sz="1600" b="1" dirty="0"/>
        </a:p>
      </dgm:t>
    </dgm:pt>
    <dgm:pt modelId="{1D15C924-305E-491D-90EE-914C644CA9B9}" type="parTrans" cxnId="{28B2B9F9-0E91-425E-B9E4-430889EDBFA7}">
      <dgm:prSet/>
      <dgm:spPr/>
      <dgm:t>
        <a:bodyPr/>
        <a:lstStyle/>
        <a:p>
          <a:endParaRPr lang="es-EC"/>
        </a:p>
      </dgm:t>
    </dgm:pt>
    <dgm:pt modelId="{FACC5DB6-426C-45F9-BF9F-B7160C25E897}" type="sibTrans" cxnId="{28B2B9F9-0E91-425E-B9E4-430889EDBFA7}">
      <dgm:prSet/>
      <dgm:spPr/>
      <dgm:t>
        <a:bodyPr/>
        <a:lstStyle/>
        <a:p>
          <a:endParaRPr lang="es-EC"/>
        </a:p>
      </dgm:t>
    </dgm:pt>
    <dgm:pt modelId="{A7D6F6CA-B201-4A6E-ADD8-431664131258}">
      <dgm:prSet phldrT="[Texto]" custT="1"/>
      <dgm:spPr/>
      <dgm:t>
        <a:bodyPr/>
        <a:lstStyle/>
        <a:p>
          <a:pPr algn="just"/>
          <a:r>
            <a:rPr lang="es-EC" sz="1600" dirty="0" smtClean="0"/>
            <a:t>Estudio de la Demanda de las Carreras de Ingeniería y de Mejores Prácticas Internacionales sobre Vinculación para la Formación</a:t>
          </a:r>
          <a:endParaRPr lang="es-EC" sz="1600" dirty="0"/>
        </a:p>
      </dgm:t>
    </dgm:pt>
    <dgm:pt modelId="{B13BD5A2-BF2D-4748-8CB4-B8B091E77048}" type="parTrans" cxnId="{D9A0B109-DEFC-4039-ADE4-D083E8E081C8}">
      <dgm:prSet/>
      <dgm:spPr/>
      <dgm:t>
        <a:bodyPr/>
        <a:lstStyle/>
        <a:p>
          <a:endParaRPr lang="es-EC"/>
        </a:p>
      </dgm:t>
    </dgm:pt>
    <dgm:pt modelId="{BA08CC85-420B-4D1B-8C53-AB9D2C72CD0E}" type="sibTrans" cxnId="{D9A0B109-DEFC-4039-ADE4-D083E8E081C8}">
      <dgm:prSet/>
      <dgm:spPr/>
      <dgm:t>
        <a:bodyPr/>
        <a:lstStyle/>
        <a:p>
          <a:endParaRPr lang="es-EC"/>
        </a:p>
      </dgm:t>
    </dgm:pt>
    <dgm:pt modelId="{DB8855FB-EF8C-4D71-B9C0-5D4E5DECC239}">
      <dgm:prSet phldrT="[Texto]" custT="1"/>
      <dgm:spPr/>
      <dgm:t>
        <a:bodyPr/>
        <a:lstStyle/>
        <a:p>
          <a:r>
            <a:rPr lang="es-EC" sz="4400" dirty="0" smtClean="0"/>
            <a:t>Fuentes Primarias</a:t>
          </a:r>
          <a:endParaRPr lang="es-EC" sz="4400" dirty="0"/>
        </a:p>
      </dgm:t>
    </dgm:pt>
    <dgm:pt modelId="{CEAE9763-F68B-430C-A236-8EE53BFE1B98}" type="parTrans" cxnId="{83368AB3-7BE4-4E59-99F5-B0DACD48D122}">
      <dgm:prSet/>
      <dgm:spPr/>
      <dgm:t>
        <a:bodyPr/>
        <a:lstStyle/>
        <a:p>
          <a:endParaRPr lang="es-EC"/>
        </a:p>
      </dgm:t>
    </dgm:pt>
    <dgm:pt modelId="{6773E85E-1C7F-4EEB-860A-42DDB59DAD17}" type="sibTrans" cxnId="{83368AB3-7BE4-4E59-99F5-B0DACD48D122}">
      <dgm:prSet/>
      <dgm:spPr/>
      <dgm:t>
        <a:bodyPr/>
        <a:lstStyle/>
        <a:p>
          <a:endParaRPr lang="es-EC"/>
        </a:p>
      </dgm:t>
    </dgm:pt>
    <dgm:pt modelId="{7CFB968B-EBB4-4F53-8DD9-0F95155F183D}">
      <dgm:prSet phldrT="[Texto]" custT="1"/>
      <dgm:spPr/>
      <dgm:t>
        <a:bodyPr/>
        <a:lstStyle/>
        <a:p>
          <a:r>
            <a:rPr lang="es-EC" sz="1800" b="1" dirty="0" smtClean="0"/>
            <a:t>Entrevistas a Expertos</a:t>
          </a:r>
          <a:endParaRPr lang="es-EC" sz="1800" b="1" dirty="0"/>
        </a:p>
      </dgm:t>
    </dgm:pt>
    <dgm:pt modelId="{96877E7C-7674-463C-84C8-0D6B7114D8B4}" type="parTrans" cxnId="{C5FC6105-8062-4A6B-ABAB-AADD8535C0B7}">
      <dgm:prSet/>
      <dgm:spPr/>
      <dgm:t>
        <a:bodyPr/>
        <a:lstStyle/>
        <a:p>
          <a:endParaRPr lang="es-EC"/>
        </a:p>
      </dgm:t>
    </dgm:pt>
    <dgm:pt modelId="{78094802-97D3-400D-814F-6066901D4D05}" type="sibTrans" cxnId="{C5FC6105-8062-4A6B-ABAB-AADD8535C0B7}">
      <dgm:prSet/>
      <dgm:spPr/>
      <dgm:t>
        <a:bodyPr/>
        <a:lstStyle/>
        <a:p>
          <a:endParaRPr lang="es-EC"/>
        </a:p>
      </dgm:t>
    </dgm:pt>
    <dgm:pt modelId="{2308AD53-1318-4C48-BBF4-3CD866623344}">
      <dgm:prSet phldrT="[Texto]"/>
      <dgm:spPr/>
      <dgm:t>
        <a:bodyPr/>
        <a:lstStyle/>
        <a:p>
          <a:pPr algn="just"/>
          <a:r>
            <a:rPr lang="es-EC" dirty="0" smtClean="0"/>
            <a:t>Entrevista  a expertos: Se realizó una entrevista a dos expertos en temas de investigación los cuales fueron hincapié para el desarrollo del tema, los cueles fueron: Ingeniera Karla Benavides e Ingeniero Fernando </a:t>
          </a:r>
          <a:r>
            <a:rPr lang="es-EC" dirty="0" err="1" smtClean="0"/>
            <a:t>Luzcando</a:t>
          </a:r>
          <a:r>
            <a:rPr lang="es-EC" dirty="0" smtClean="0"/>
            <a:t>, docentes de la Universidad de las Fuerzas Armadas – ESPE.</a:t>
          </a:r>
          <a:endParaRPr lang="es-EC" dirty="0"/>
        </a:p>
      </dgm:t>
    </dgm:pt>
    <dgm:pt modelId="{1A83301D-8677-4AFF-B685-2D2BE2ECACB3}" type="parTrans" cxnId="{DBEAEF9F-208F-4A5A-ADEE-57C820CBFCAE}">
      <dgm:prSet/>
      <dgm:spPr/>
      <dgm:t>
        <a:bodyPr/>
        <a:lstStyle/>
        <a:p>
          <a:endParaRPr lang="es-EC"/>
        </a:p>
      </dgm:t>
    </dgm:pt>
    <dgm:pt modelId="{561A668C-6B24-4DB2-8A8D-20D3956E12B0}" type="sibTrans" cxnId="{DBEAEF9F-208F-4A5A-ADEE-57C820CBFCAE}">
      <dgm:prSet/>
      <dgm:spPr/>
      <dgm:t>
        <a:bodyPr/>
        <a:lstStyle/>
        <a:p>
          <a:endParaRPr lang="es-EC"/>
        </a:p>
      </dgm:t>
    </dgm:pt>
    <dgm:pt modelId="{003F7EF8-18C6-4F93-879F-92C614DE44D4}">
      <dgm:prSet phldrT="[Texto]" custT="1"/>
      <dgm:spPr/>
      <dgm:t>
        <a:bodyPr/>
        <a:lstStyle/>
        <a:p>
          <a:pPr algn="just"/>
          <a:r>
            <a:rPr lang="es-EC" sz="1600" dirty="0" smtClean="0"/>
            <a:t>Las 20 carreras universitarias con mayor demanda y mejor pagadas en Colombia</a:t>
          </a:r>
          <a:endParaRPr lang="es-EC" sz="1600" dirty="0"/>
        </a:p>
      </dgm:t>
    </dgm:pt>
    <dgm:pt modelId="{9ECA9F1E-9803-488E-BCED-4B1400FE696F}" type="parTrans" cxnId="{79453D3E-51BF-4905-9B61-5E97A298F42F}">
      <dgm:prSet/>
      <dgm:spPr/>
      <dgm:t>
        <a:bodyPr/>
        <a:lstStyle/>
        <a:p>
          <a:endParaRPr lang="es-EC"/>
        </a:p>
      </dgm:t>
    </dgm:pt>
    <dgm:pt modelId="{68A07703-FD04-4297-BA20-5CF9070DE831}" type="sibTrans" cxnId="{79453D3E-51BF-4905-9B61-5E97A298F42F}">
      <dgm:prSet/>
      <dgm:spPr/>
      <dgm:t>
        <a:bodyPr/>
        <a:lstStyle/>
        <a:p>
          <a:endParaRPr lang="es-EC"/>
        </a:p>
      </dgm:t>
    </dgm:pt>
    <dgm:pt modelId="{29AA71E6-7B5E-4298-AC1D-AC0BF9BF806E}">
      <dgm:prSet custT="1"/>
      <dgm:spPr/>
      <dgm:t>
        <a:bodyPr/>
        <a:lstStyle/>
        <a:p>
          <a:r>
            <a:rPr lang="es-EC" sz="1600" dirty="0" smtClean="0"/>
            <a:t>Estudio de la pertinencia para determinar la demanda de carreras de grado y programas de posgrado en la provincia de Santo Domingo de los </a:t>
          </a:r>
          <a:r>
            <a:rPr lang="es-EC" sz="1600" dirty="0" err="1" smtClean="0"/>
            <a:t>Tsáchilas</a:t>
          </a:r>
          <a:r>
            <a:rPr lang="es-EC" sz="1600" dirty="0" smtClean="0"/>
            <a:t> y sus zonas de influencia</a:t>
          </a:r>
          <a:endParaRPr lang="es-EC" sz="1600" dirty="0"/>
        </a:p>
      </dgm:t>
    </dgm:pt>
    <dgm:pt modelId="{8FFE9960-946C-4431-9593-BEE25120D676}" type="parTrans" cxnId="{6727F03D-7328-45E1-BD2C-F850E03E0666}">
      <dgm:prSet/>
      <dgm:spPr/>
      <dgm:t>
        <a:bodyPr/>
        <a:lstStyle/>
        <a:p>
          <a:endParaRPr lang="es-EC"/>
        </a:p>
      </dgm:t>
    </dgm:pt>
    <dgm:pt modelId="{2DD4FE3D-C682-45AF-9298-47B7DF2490CF}" type="sibTrans" cxnId="{6727F03D-7328-45E1-BD2C-F850E03E0666}">
      <dgm:prSet/>
      <dgm:spPr/>
      <dgm:t>
        <a:bodyPr/>
        <a:lstStyle/>
        <a:p>
          <a:endParaRPr lang="es-EC"/>
        </a:p>
      </dgm:t>
    </dgm:pt>
    <dgm:pt modelId="{159FA465-A305-448B-976A-8EEBF793A4A0}" type="pres">
      <dgm:prSet presAssocID="{9EC92A88-C2E2-4141-8F96-06CBE93BF8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2462925-A702-4F1C-B1E6-AB12A011DBA5}" type="pres">
      <dgm:prSet presAssocID="{011DD836-8916-43CB-B474-2AC199FE2D7E}" presName="compNode" presStyleCnt="0"/>
      <dgm:spPr/>
      <dgm:t>
        <a:bodyPr/>
        <a:lstStyle/>
        <a:p>
          <a:endParaRPr lang="es-EC"/>
        </a:p>
      </dgm:t>
    </dgm:pt>
    <dgm:pt modelId="{C81B3AE2-948F-4107-A59D-5AB35D74D2BC}" type="pres">
      <dgm:prSet presAssocID="{011DD836-8916-43CB-B474-2AC199FE2D7E}" presName="aNode" presStyleLbl="bgShp" presStyleIdx="0" presStyleCnt="2"/>
      <dgm:spPr/>
      <dgm:t>
        <a:bodyPr/>
        <a:lstStyle/>
        <a:p>
          <a:endParaRPr lang="es-EC"/>
        </a:p>
      </dgm:t>
    </dgm:pt>
    <dgm:pt modelId="{BD9887CE-D1DF-4319-AF63-83F9F778DE31}" type="pres">
      <dgm:prSet presAssocID="{011DD836-8916-43CB-B474-2AC199FE2D7E}" presName="textNode" presStyleLbl="bgShp" presStyleIdx="0" presStyleCnt="2"/>
      <dgm:spPr/>
      <dgm:t>
        <a:bodyPr/>
        <a:lstStyle/>
        <a:p>
          <a:endParaRPr lang="es-EC"/>
        </a:p>
      </dgm:t>
    </dgm:pt>
    <dgm:pt modelId="{94FE52C2-7ECD-4D4A-945C-4AA12E465069}" type="pres">
      <dgm:prSet presAssocID="{011DD836-8916-43CB-B474-2AC199FE2D7E}" presName="compChildNode" presStyleCnt="0"/>
      <dgm:spPr/>
      <dgm:t>
        <a:bodyPr/>
        <a:lstStyle/>
        <a:p>
          <a:endParaRPr lang="es-EC"/>
        </a:p>
      </dgm:t>
    </dgm:pt>
    <dgm:pt modelId="{4DD0E067-DBB4-49EC-924E-51BF72DB8814}" type="pres">
      <dgm:prSet presAssocID="{011DD836-8916-43CB-B474-2AC199FE2D7E}" presName="theInnerList" presStyleCnt="0"/>
      <dgm:spPr/>
      <dgm:t>
        <a:bodyPr/>
        <a:lstStyle/>
        <a:p>
          <a:endParaRPr lang="es-EC"/>
        </a:p>
      </dgm:t>
    </dgm:pt>
    <dgm:pt modelId="{231E7E84-9B05-4115-92C2-1C2F6A300B61}" type="pres">
      <dgm:prSet presAssocID="{4E186B56-DF22-4A89-9E2D-26403E8FAF4D}" presName="childNode" presStyleLbl="node1" presStyleIdx="0" presStyleCnt="6" custLinFactY="-37287" custLinFactNeighborX="-169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3C5DF9-4601-4678-A8EB-78EEE0868FB9}" type="pres">
      <dgm:prSet presAssocID="{4E186B56-DF22-4A89-9E2D-26403E8FAF4D}" presName="aSpace2" presStyleCnt="0"/>
      <dgm:spPr/>
      <dgm:t>
        <a:bodyPr/>
        <a:lstStyle/>
        <a:p>
          <a:endParaRPr lang="es-EC"/>
        </a:p>
      </dgm:t>
    </dgm:pt>
    <dgm:pt modelId="{02A497EC-C66B-4951-AF03-459E62622123}" type="pres">
      <dgm:prSet presAssocID="{A7D6F6CA-B201-4A6E-ADD8-431664131258}" presName="childNode" presStyleLbl="node1" presStyleIdx="1" presStyleCnt="6" custScaleY="227671" custLinFactY="-33565" custLinFactNeighborX="-169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0F9E64-50B3-4F03-8C5B-D90D6FA5180C}" type="pres">
      <dgm:prSet presAssocID="{A7D6F6CA-B201-4A6E-ADD8-431664131258}" presName="aSpace2" presStyleCnt="0"/>
      <dgm:spPr/>
      <dgm:t>
        <a:bodyPr/>
        <a:lstStyle/>
        <a:p>
          <a:endParaRPr lang="es-EC"/>
        </a:p>
      </dgm:t>
    </dgm:pt>
    <dgm:pt modelId="{7AB1678D-778D-4C87-BFD1-C58697332222}" type="pres">
      <dgm:prSet presAssocID="{003F7EF8-18C6-4F93-879F-92C614DE44D4}" presName="childNode" presStyleLbl="node1" presStyleIdx="2" presStyleCnt="6" custScaleY="157392" custLinFactY="-38408" custLinFactNeighborX="-169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FC1875-FCC6-400F-BCCD-196FE04D4757}" type="pres">
      <dgm:prSet presAssocID="{003F7EF8-18C6-4F93-879F-92C614DE44D4}" presName="aSpace2" presStyleCnt="0"/>
      <dgm:spPr/>
      <dgm:t>
        <a:bodyPr/>
        <a:lstStyle/>
        <a:p>
          <a:endParaRPr lang="es-EC"/>
        </a:p>
      </dgm:t>
    </dgm:pt>
    <dgm:pt modelId="{61DC3591-9465-4BD8-82FC-39270C9213D7}" type="pres">
      <dgm:prSet presAssocID="{29AA71E6-7B5E-4298-AC1D-AC0BF9BF806E}" presName="childNode" presStyleLbl="node1" presStyleIdx="3" presStyleCnt="6" custScaleY="294894" custLinFactY="-41033" custLinFactNeighborX="-169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ED4A6F-B5E1-4016-AF6B-043B30A1CEB5}" type="pres">
      <dgm:prSet presAssocID="{011DD836-8916-43CB-B474-2AC199FE2D7E}" presName="aSpace" presStyleCnt="0"/>
      <dgm:spPr/>
      <dgm:t>
        <a:bodyPr/>
        <a:lstStyle/>
        <a:p>
          <a:endParaRPr lang="es-EC"/>
        </a:p>
      </dgm:t>
    </dgm:pt>
    <dgm:pt modelId="{3FBF32A4-1DEF-43FC-8B4B-BE7BB59B4EC9}" type="pres">
      <dgm:prSet presAssocID="{DB8855FB-EF8C-4D71-B9C0-5D4E5DECC239}" presName="compNode" presStyleCnt="0"/>
      <dgm:spPr/>
      <dgm:t>
        <a:bodyPr/>
        <a:lstStyle/>
        <a:p>
          <a:endParaRPr lang="es-EC"/>
        </a:p>
      </dgm:t>
    </dgm:pt>
    <dgm:pt modelId="{97AE1984-9C8F-4C34-A5BF-E376D82B5D4B}" type="pres">
      <dgm:prSet presAssocID="{DB8855FB-EF8C-4D71-B9C0-5D4E5DECC239}" presName="aNode" presStyleLbl="bgShp" presStyleIdx="1" presStyleCnt="2"/>
      <dgm:spPr/>
      <dgm:t>
        <a:bodyPr/>
        <a:lstStyle/>
        <a:p>
          <a:endParaRPr lang="es-EC"/>
        </a:p>
      </dgm:t>
    </dgm:pt>
    <dgm:pt modelId="{6CBFCA4E-4128-4B64-A259-CD7062EAB7E1}" type="pres">
      <dgm:prSet presAssocID="{DB8855FB-EF8C-4D71-B9C0-5D4E5DECC239}" presName="textNode" presStyleLbl="bgShp" presStyleIdx="1" presStyleCnt="2"/>
      <dgm:spPr/>
      <dgm:t>
        <a:bodyPr/>
        <a:lstStyle/>
        <a:p>
          <a:endParaRPr lang="es-EC"/>
        </a:p>
      </dgm:t>
    </dgm:pt>
    <dgm:pt modelId="{91B8D29D-1E77-4FAA-938A-D3546AECBD6E}" type="pres">
      <dgm:prSet presAssocID="{DB8855FB-EF8C-4D71-B9C0-5D4E5DECC239}" presName="compChildNode" presStyleCnt="0"/>
      <dgm:spPr/>
      <dgm:t>
        <a:bodyPr/>
        <a:lstStyle/>
        <a:p>
          <a:endParaRPr lang="es-EC"/>
        </a:p>
      </dgm:t>
    </dgm:pt>
    <dgm:pt modelId="{E0F02544-C422-4EDA-AA3F-E260A37E8546}" type="pres">
      <dgm:prSet presAssocID="{DB8855FB-EF8C-4D71-B9C0-5D4E5DECC239}" presName="theInnerList" presStyleCnt="0"/>
      <dgm:spPr/>
      <dgm:t>
        <a:bodyPr/>
        <a:lstStyle/>
        <a:p>
          <a:endParaRPr lang="es-EC"/>
        </a:p>
      </dgm:t>
    </dgm:pt>
    <dgm:pt modelId="{5DB49A21-0257-4A82-A8B2-669FEA362C7E}" type="pres">
      <dgm:prSet presAssocID="{7CFB968B-EBB4-4F53-8DD9-0F95155F183D}" presName="childNode" presStyleLbl="node1" presStyleIdx="4" presStyleCnt="6" custScaleY="20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55FEB-6E9A-45C1-9FDB-94ADA44D5876}" type="pres">
      <dgm:prSet presAssocID="{7CFB968B-EBB4-4F53-8DD9-0F95155F183D}" presName="aSpace2" presStyleCnt="0"/>
      <dgm:spPr/>
      <dgm:t>
        <a:bodyPr/>
        <a:lstStyle/>
        <a:p>
          <a:endParaRPr lang="es-EC"/>
        </a:p>
      </dgm:t>
    </dgm:pt>
    <dgm:pt modelId="{8306D933-769F-47A9-BB74-071A55814353}" type="pres">
      <dgm:prSet presAssocID="{2308AD53-1318-4C48-BBF4-3CD866623344}" presName="childNode" presStyleLbl="node1" presStyleIdx="5" presStyleCnt="6" custLinFactNeighborX="1005" custLinFactNeighborY="-702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27F03D-7328-45E1-BD2C-F850E03E0666}" srcId="{011DD836-8916-43CB-B474-2AC199FE2D7E}" destId="{29AA71E6-7B5E-4298-AC1D-AC0BF9BF806E}" srcOrd="3" destOrd="0" parTransId="{8FFE9960-946C-4431-9593-BEE25120D676}" sibTransId="{2DD4FE3D-C682-45AF-9298-47B7DF2490CF}"/>
    <dgm:cxn modelId="{D445A8E1-E20E-4055-8B08-039EF51DDB00}" srcId="{9EC92A88-C2E2-4141-8F96-06CBE93BF896}" destId="{011DD836-8916-43CB-B474-2AC199FE2D7E}" srcOrd="0" destOrd="0" parTransId="{3D2941A8-24AD-41DE-8FBE-F001873501E9}" sibTransId="{C924882F-B99F-48BD-A1B1-F1BCD8AC9C6A}"/>
    <dgm:cxn modelId="{04070B38-E7C8-4D81-9E03-C6EBF3B09C07}" type="presOf" srcId="{011DD836-8916-43CB-B474-2AC199FE2D7E}" destId="{C81B3AE2-948F-4107-A59D-5AB35D74D2BC}" srcOrd="0" destOrd="0" presId="urn:microsoft.com/office/officeart/2005/8/layout/lProcess2"/>
    <dgm:cxn modelId="{495D80D7-8F7E-40BD-973A-E171C672C469}" type="presOf" srcId="{4E186B56-DF22-4A89-9E2D-26403E8FAF4D}" destId="{231E7E84-9B05-4115-92C2-1C2F6A300B61}" srcOrd="0" destOrd="0" presId="urn:microsoft.com/office/officeart/2005/8/layout/lProcess2"/>
    <dgm:cxn modelId="{D433A84F-F18F-4D6A-907E-CA2D03027D55}" type="presOf" srcId="{011DD836-8916-43CB-B474-2AC199FE2D7E}" destId="{BD9887CE-D1DF-4319-AF63-83F9F778DE31}" srcOrd="1" destOrd="0" presId="urn:microsoft.com/office/officeart/2005/8/layout/lProcess2"/>
    <dgm:cxn modelId="{BF41B91D-2802-43B4-90A3-D206328D9302}" type="presOf" srcId="{DB8855FB-EF8C-4D71-B9C0-5D4E5DECC239}" destId="{97AE1984-9C8F-4C34-A5BF-E376D82B5D4B}" srcOrd="0" destOrd="0" presId="urn:microsoft.com/office/officeart/2005/8/layout/lProcess2"/>
    <dgm:cxn modelId="{B6BCF488-27F6-4B35-81D4-C7539A92A26B}" type="presOf" srcId="{A7D6F6CA-B201-4A6E-ADD8-431664131258}" destId="{02A497EC-C66B-4951-AF03-459E62622123}" srcOrd="0" destOrd="0" presId="urn:microsoft.com/office/officeart/2005/8/layout/lProcess2"/>
    <dgm:cxn modelId="{D9A0B109-DEFC-4039-ADE4-D083E8E081C8}" srcId="{011DD836-8916-43CB-B474-2AC199FE2D7E}" destId="{A7D6F6CA-B201-4A6E-ADD8-431664131258}" srcOrd="1" destOrd="0" parTransId="{B13BD5A2-BF2D-4748-8CB4-B8B091E77048}" sibTransId="{BA08CC85-420B-4D1B-8C53-AB9D2C72CD0E}"/>
    <dgm:cxn modelId="{83368AB3-7BE4-4E59-99F5-B0DACD48D122}" srcId="{9EC92A88-C2E2-4141-8F96-06CBE93BF896}" destId="{DB8855FB-EF8C-4D71-B9C0-5D4E5DECC239}" srcOrd="1" destOrd="0" parTransId="{CEAE9763-F68B-430C-A236-8EE53BFE1B98}" sibTransId="{6773E85E-1C7F-4EEB-860A-42DDB59DAD17}"/>
    <dgm:cxn modelId="{C5FC6105-8062-4A6B-ABAB-AADD8535C0B7}" srcId="{DB8855FB-EF8C-4D71-B9C0-5D4E5DECC239}" destId="{7CFB968B-EBB4-4F53-8DD9-0F95155F183D}" srcOrd="0" destOrd="0" parTransId="{96877E7C-7674-463C-84C8-0D6B7114D8B4}" sibTransId="{78094802-97D3-400D-814F-6066901D4D05}"/>
    <dgm:cxn modelId="{9EAE1489-CFDE-4F4D-8643-522B1D13CDEC}" type="presOf" srcId="{9EC92A88-C2E2-4141-8F96-06CBE93BF896}" destId="{159FA465-A305-448B-976A-8EEBF793A4A0}" srcOrd="0" destOrd="0" presId="urn:microsoft.com/office/officeart/2005/8/layout/lProcess2"/>
    <dgm:cxn modelId="{3273B129-4FC0-45CE-A89A-39E6C1D25F0A}" type="presOf" srcId="{003F7EF8-18C6-4F93-879F-92C614DE44D4}" destId="{7AB1678D-778D-4C87-BFD1-C58697332222}" srcOrd="0" destOrd="0" presId="urn:microsoft.com/office/officeart/2005/8/layout/lProcess2"/>
    <dgm:cxn modelId="{79453D3E-51BF-4905-9B61-5E97A298F42F}" srcId="{011DD836-8916-43CB-B474-2AC199FE2D7E}" destId="{003F7EF8-18C6-4F93-879F-92C614DE44D4}" srcOrd="2" destOrd="0" parTransId="{9ECA9F1E-9803-488E-BCED-4B1400FE696F}" sibTransId="{68A07703-FD04-4297-BA20-5CF9070DE831}"/>
    <dgm:cxn modelId="{24E74031-9D0A-4A75-8340-2AECB98EF07A}" type="presOf" srcId="{DB8855FB-EF8C-4D71-B9C0-5D4E5DECC239}" destId="{6CBFCA4E-4128-4B64-A259-CD7062EAB7E1}" srcOrd="1" destOrd="0" presId="urn:microsoft.com/office/officeart/2005/8/layout/lProcess2"/>
    <dgm:cxn modelId="{28B2B9F9-0E91-425E-B9E4-430889EDBFA7}" srcId="{011DD836-8916-43CB-B474-2AC199FE2D7E}" destId="{4E186B56-DF22-4A89-9E2D-26403E8FAF4D}" srcOrd="0" destOrd="0" parTransId="{1D15C924-305E-491D-90EE-914C644CA9B9}" sibTransId="{FACC5DB6-426C-45F9-BF9F-B7160C25E897}"/>
    <dgm:cxn modelId="{AB427D28-B74A-4785-96E7-B48532B0AD9F}" type="presOf" srcId="{29AA71E6-7B5E-4298-AC1D-AC0BF9BF806E}" destId="{61DC3591-9465-4BD8-82FC-39270C9213D7}" srcOrd="0" destOrd="0" presId="urn:microsoft.com/office/officeart/2005/8/layout/lProcess2"/>
    <dgm:cxn modelId="{DBEAEF9F-208F-4A5A-ADEE-57C820CBFCAE}" srcId="{DB8855FB-EF8C-4D71-B9C0-5D4E5DECC239}" destId="{2308AD53-1318-4C48-BBF4-3CD866623344}" srcOrd="1" destOrd="0" parTransId="{1A83301D-8677-4AFF-B685-2D2BE2ECACB3}" sibTransId="{561A668C-6B24-4DB2-8A8D-20D3956E12B0}"/>
    <dgm:cxn modelId="{869C6952-134A-4A4F-8B50-5F001A1937C8}" type="presOf" srcId="{7CFB968B-EBB4-4F53-8DD9-0F95155F183D}" destId="{5DB49A21-0257-4A82-A8B2-669FEA362C7E}" srcOrd="0" destOrd="0" presId="urn:microsoft.com/office/officeart/2005/8/layout/lProcess2"/>
    <dgm:cxn modelId="{42B45C74-4FA9-430A-A529-82C004250086}" type="presOf" srcId="{2308AD53-1318-4C48-BBF4-3CD866623344}" destId="{8306D933-769F-47A9-BB74-071A55814353}" srcOrd="0" destOrd="0" presId="urn:microsoft.com/office/officeart/2005/8/layout/lProcess2"/>
    <dgm:cxn modelId="{9B9363A1-0173-4B42-9D61-4460B9B44CDA}" type="presParOf" srcId="{159FA465-A305-448B-976A-8EEBF793A4A0}" destId="{12462925-A702-4F1C-B1E6-AB12A011DBA5}" srcOrd="0" destOrd="0" presId="urn:microsoft.com/office/officeart/2005/8/layout/lProcess2"/>
    <dgm:cxn modelId="{A3A3990C-FB01-4FD6-84D4-69276A959CD4}" type="presParOf" srcId="{12462925-A702-4F1C-B1E6-AB12A011DBA5}" destId="{C81B3AE2-948F-4107-A59D-5AB35D74D2BC}" srcOrd="0" destOrd="0" presId="urn:microsoft.com/office/officeart/2005/8/layout/lProcess2"/>
    <dgm:cxn modelId="{5F7CFD9A-6D4E-49D4-B154-B2B6D7E10221}" type="presParOf" srcId="{12462925-A702-4F1C-B1E6-AB12A011DBA5}" destId="{BD9887CE-D1DF-4319-AF63-83F9F778DE31}" srcOrd="1" destOrd="0" presId="urn:microsoft.com/office/officeart/2005/8/layout/lProcess2"/>
    <dgm:cxn modelId="{6A5568E4-6403-47FC-A198-3506BB885E19}" type="presParOf" srcId="{12462925-A702-4F1C-B1E6-AB12A011DBA5}" destId="{94FE52C2-7ECD-4D4A-945C-4AA12E465069}" srcOrd="2" destOrd="0" presId="urn:microsoft.com/office/officeart/2005/8/layout/lProcess2"/>
    <dgm:cxn modelId="{26D1959E-4509-4F66-99B5-EE8CD285CC22}" type="presParOf" srcId="{94FE52C2-7ECD-4D4A-945C-4AA12E465069}" destId="{4DD0E067-DBB4-49EC-924E-51BF72DB8814}" srcOrd="0" destOrd="0" presId="urn:microsoft.com/office/officeart/2005/8/layout/lProcess2"/>
    <dgm:cxn modelId="{A452D4B0-B345-45EB-BE46-74832C1C06E1}" type="presParOf" srcId="{4DD0E067-DBB4-49EC-924E-51BF72DB8814}" destId="{231E7E84-9B05-4115-92C2-1C2F6A300B61}" srcOrd="0" destOrd="0" presId="urn:microsoft.com/office/officeart/2005/8/layout/lProcess2"/>
    <dgm:cxn modelId="{AFB4DF1A-0B61-4578-9DB6-844FF9B3ECDA}" type="presParOf" srcId="{4DD0E067-DBB4-49EC-924E-51BF72DB8814}" destId="{C73C5DF9-4601-4678-A8EB-78EEE0868FB9}" srcOrd="1" destOrd="0" presId="urn:microsoft.com/office/officeart/2005/8/layout/lProcess2"/>
    <dgm:cxn modelId="{09163E43-AB0F-4F53-A8C3-485B7577E47E}" type="presParOf" srcId="{4DD0E067-DBB4-49EC-924E-51BF72DB8814}" destId="{02A497EC-C66B-4951-AF03-459E62622123}" srcOrd="2" destOrd="0" presId="urn:microsoft.com/office/officeart/2005/8/layout/lProcess2"/>
    <dgm:cxn modelId="{6AD80495-7CB5-4DE8-969F-A5C728617E71}" type="presParOf" srcId="{4DD0E067-DBB4-49EC-924E-51BF72DB8814}" destId="{EE0F9E64-50B3-4F03-8C5B-D90D6FA5180C}" srcOrd="3" destOrd="0" presId="urn:microsoft.com/office/officeart/2005/8/layout/lProcess2"/>
    <dgm:cxn modelId="{1888DED0-7B46-44AA-B508-1C6D5893404A}" type="presParOf" srcId="{4DD0E067-DBB4-49EC-924E-51BF72DB8814}" destId="{7AB1678D-778D-4C87-BFD1-C58697332222}" srcOrd="4" destOrd="0" presId="urn:microsoft.com/office/officeart/2005/8/layout/lProcess2"/>
    <dgm:cxn modelId="{2D051570-CBA5-4952-9F4F-FB67092EAC2B}" type="presParOf" srcId="{4DD0E067-DBB4-49EC-924E-51BF72DB8814}" destId="{6CFC1875-FCC6-400F-BCCD-196FE04D4757}" srcOrd="5" destOrd="0" presId="urn:microsoft.com/office/officeart/2005/8/layout/lProcess2"/>
    <dgm:cxn modelId="{6A8CFCAA-988B-4CEE-98DE-971238D812C4}" type="presParOf" srcId="{4DD0E067-DBB4-49EC-924E-51BF72DB8814}" destId="{61DC3591-9465-4BD8-82FC-39270C9213D7}" srcOrd="6" destOrd="0" presId="urn:microsoft.com/office/officeart/2005/8/layout/lProcess2"/>
    <dgm:cxn modelId="{D92812A4-08ED-4609-B4AA-48B55EC9B432}" type="presParOf" srcId="{159FA465-A305-448B-976A-8EEBF793A4A0}" destId="{5AED4A6F-B5E1-4016-AF6B-043B30A1CEB5}" srcOrd="1" destOrd="0" presId="urn:microsoft.com/office/officeart/2005/8/layout/lProcess2"/>
    <dgm:cxn modelId="{59F4AD6C-619E-43B4-824F-3276FCB5BB49}" type="presParOf" srcId="{159FA465-A305-448B-976A-8EEBF793A4A0}" destId="{3FBF32A4-1DEF-43FC-8B4B-BE7BB59B4EC9}" srcOrd="2" destOrd="0" presId="urn:microsoft.com/office/officeart/2005/8/layout/lProcess2"/>
    <dgm:cxn modelId="{C0A34947-89DA-4D3B-93A3-24357F2C573D}" type="presParOf" srcId="{3FBF32A4-1DEF-43FC-8B4B-BE7BB59B4EC9}" destId="{97AE1984-9C8F-4C34-A5BF-E376D82B5D4B}" srcOrd="0" destOrd="0" presId="urn:microsoft.com/office/officeart/2005/8/layout/lProcess2"/>
    <dgm:cxn modelId="{5EA5F9A8-15A6-440D-B1F1-D3084392A1EE}" type="presParOf" srcId="{3FBF32A4-1DEF-43FC-8B4B-BE7BB59B4EC9}" destId="{6CBFCA4E-4128-4B64-A259-CD7062EAB7E1}" srcOrd="1" destOrd="0" presId="urn:microsoft.com/office/officeart/2005/8/layout/lProcess2"/>
    <dgm:cxn modelId="{2F861A4F-A80E-4CC8-A749-AB99F7E6E0BE}" type="presParOf" srcId="{3FBF32A4-1DEF-43FC-8B4B-BE7BB59B4EC9}" destId="{91B8D29D-1E77-4FAA-938A-D3546AECBD6E}" srcOrd="2" destOrd="0" presId="urn:microsoft.com/office/officeart/2005/8/layout/lProcess2"/>
    <dgm:cxn modelId="{65399828-9341-434E-8F99-3E1F898E2915}" type="presParOf" srcId="{91B8D29D-1E77-4FAA-938A-D3546AECBD6E}" destId="{E0F02544-C422-4EDA-AA3F-E260A37E8546}" srcOrd="0" destOrd="0" presId="urn:microsoft.com/office/officeart/2005/8/layout/lProcess2"/>
    <dgm:cxn modelId="{33E9FECC-FB04-4554-8CBC-55A12AB04A10}" type="presParOf" srcId="{E0F02544-C422-4EDA-AA3F-E260A37E8546}" destId="{5DB49A21-0257-4A82-A8B2-669FEA362C7E}" srcOrd="0" destOrd="0" presId="urn:microsoft.com/office/officeart/2005/8/layout/lProcess2"/>
    <dgm:cxn modelId="{59D66D6F-639B-468D-BE5C-E2D60B44C50F}" type="presParOf" srcId="{E0F02544-C422-4EDA-AA3F-E260A37E8546}" destId="{B0455FEB-6E9A-45C1-9FDB-94ADA44D5876}" srcOrd="1" destOrd="0" presId="urn:microsoft.com/office/officeart/2005/8/layout/lProcess2"/>
    <dgm:cxn modelId="{14A13AD6-F5B5-4596-8117-EE94F294595F}" type="presParOf" srcId="{E0F02544-C422-4EDA-AA3F-E260A37E8546}" destId="{8306D933-769F-47A9-BB74-071A5581435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44E6E6-6F32-4F0F-8E1A-21C5E9ADED45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884AB21-5992-44D9-8D19-0F007FDFA599}">
      <dgm:prSet phldrT="[Texto]" custT="1"/>
      <dgm:spPr/>
      <dgm:t>
        <a:bodyPr/>
        <a:lstStyle/>
        <a:p>
          <a:r>
            <a:rPr lang="es-EC" sz="4800" dirty="0" smtClean="0"/>
            <a:t>Fuentes Primarias</a:t>
          </a:r>
          <a:endParaRPr lang="es-EC" sz="4800" dirty="0"/>
        </a:p>
      </dgm:t>
    </dgm:pt>
    <dgm:pt modelId="{2CB578D1-0A04-4D01-99E5-AE2F79F15D87}" type="parTrans" cxnId="{9F40BA14-4692-4544-B9F0-42A811D9B3C5}">
      <dgm:prSet/>
      <dgm:spPr/>
      <dgm:t>
        <a:bodyPr/>
        <a:lstStyle/>
        <a:p>
          <a:endParaRPr lang="es-EC"/>
        </a:p>
      </dgm:t>
    </dgm:pt>
    <dgm:pt modelId="{89FDB090-FBB3-45F1-81C1-A98A32A9F899}" type="sibTrans" cxnId="{9F40BA14-4692-4544-B9F0-42A811D9B3C5}">
      <dgm:prSet/>
      <dgm:spPr/>
      <dgm:t>
        <a:bodyPr/>
        <a:lstStyle/>
        <a:p>
          <a:endParaRPr lang="es-EC"/>
        </a:p>
      </dgm:t>
    </dgm:pt>
    <dgm:pt modelId="{5CE991B9-9DC6-4D2E-B8FC-98CC492D70E0}">
      <dgm:prSet phldrT="[Texto]"/>
      <dgm:spPr/>
      <dgm:t>
        <a:bodyPr/>
        <a:lstStyle/>
        <a:p>
          <a:r>
            <a:rPr lang="es-EC" b="1" dirty="0" smtClean="0"/>
            <a:t>Encuesta</a:t>
          </a:r>
          <a:endParaRPr lang="es-EC" b="1" dirty="0"/>
        </a:p>
      </dgm:t>
    </dgm:pt>
    <dgm:pt modelId="{13E98D3D-C1AF-41A1-A8E3-736087B0FADC}" type="parTrans" cxnId="{BFE2B8E0-4A54-4444-B61D-7489F83FB14B}">
      <dgm:prSet/>
      <dgm:spPr/>
      <dgm:t>
        <a:bodyPr/>
        <a:lstStyle/>
        <a:p>
          <a:endParaRPr lang="es-EC"/>
        </a:p>
      </dgm:t>
    </dgm:pt>
    <dgm:pt modelId="{CA690A32-45E3-4F20-98A6-989A56F6D027}" type="sibTrans" cxnId="{BFE2B8E0-4A54-4444-B61D-7489F83FB14B}">
      <dgm:prSet/>
      <dgm:spPr/>
      <dgm:t>
        <a:bodyPr/>
        <a:lstStyle/>
        <a:p>
          <a:endParaRPr lang="es-EC"/>
        </a:p>
      </dgm:t>
    </dgm:pt>
    <dgm:pt modelId="{E2B8926A-0D1D-44D9-A233-CABF08D6EA8D}">
      <dgm:prSet phldrT="[Texto]"/>
      <dgm:spPr/>
      <dgm:t>
        <a:bodyPr/>
        <a:lstStyle/>
        <a:p>
          <a:r>
            <a:rPr lang="es-EC" dirty="0" smtClean="0"/>
            <a:t>Se utilizará la encuesta parta determinar la demanda y oferta de profesionales en el área de mercadotecnia a nivel de grado y posgrado en las zonas administrativas 2 y 9.</a:t>
          </a:r>
          <a:endParaRPr lang="es-EC" dirty="0"/>
        </a:p>
      </dgm:t>
    </dgm:pt>
    <dgm:pt modelId="{BF31B11E-718A-4810-AC78-53CE8ED4BF0E}" type="parTrans" cxnId="{17D7D713-7F96-4B95-B0B6-42836860AF77}">
      <dgm:prSet/>
      <dgm:spPr/>
      <dgm:t>
        <a:bodyPr/>
        <a:lstStyle/>
        <a:p>
          <a:endParaRPr lang="es-EC"/>
        </a:p>
      </dgm:t>
    </dgm:pt>
    <dgm:pt modelId="{B3844AE6-53BF-4BC5-9A60-405C8250700E}" type="sibTrans" cxnId="{17D7D713-7F96-4B95-B0B6-42836860AF77}">
      <dgm:prSet/>
      <dgm:spPr/>
      <dgm:t>
        <a:bodyPr/>
        <a:lstStyle/>
        <a:p>
          <a:endParaRPr lang="es-EC"/>
        </a:p>
      </dgm:t>
    </dgm:pt>
    <dgm:pt modelId="{4433CA81-D196-4F7D-BC44-B398E414C7EC}" type="pres">
      <dgm:prSet presAssocID="{DC44E6E6-6F32-4F0F-8E1A-21C5E9ADED4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5D3421-8ABF-4724-BCD1-874BA229F5E3}" type="pres">
      <dgm:prSet presAssocID="{3884AB21-5992-44D9-8D19-0F007FDFA599}" presName="compNode" presStyleCnt="0"/>
      <dgm:spPr/>
      <dgm:t>
        <a:bodyPr/>
        <a:lstStyle/>
        <a:p>
          <a:endParaRPr lang="es-EC"/>
        </a:p>
      </dgm:t>
    </dgm:pt>
    <dgm:pt modelId="{BE3A9339-E16D-4064-B44C-5D35D148875B}" type="pres">
      <dgm:prSet presAssocID="{3884AB21-5992-44D9-8D19-0F007FDFA599}" presName="aNode" presStyleLbl="bgShp" presStyleIdx="0" presStyleCnt="1"/>
      <dgm:spPr/>
      <dgm:t>
        <a:bodyPr/>
        <a:lstStyle/>
        <a:p>
          <a:endParaRPr lang="es-EC"/>
        </a:p>
      </dgm:t>
    </dgm:pt>
    <dgm:pt modelId="{6B99D4CA-78EB-466C-822A-37CF0454D899}" type="pres">
      <dgm:prSet presAssocID="{3884AB21-5992-44D9-8D19-0F007FDFA599}" presName="textNode" presStyleLbl="bgShp" presStyleIdx="0" presStyleCnt="1"/>
      <dgm:spPr/>
      <dgm:t>
        <a:bodyPr/>
        <a:lstStyle/>
        <a:p>
          <a:endParaRPr lang="es-EC"/>
        </a:p>
      </dgm:t>
    </dgm:pt>
    <dgm:pt modelId="{F37E51E7-425D-4424-AC31-35622361C3FA}" type="pres">
      <dgm:prSet presAssocID="{3884AB21-5992-44D9-8D19-0F007FDFA599}" presName="compChildNode" presStyleCnt="0"/>
      <dgm:spPr/>
      <dgm:t>
        <a:bodyPr/>
        <a:lstStyle/>
        <a:p>
          <a:endParaRPr lang="es-EC"/>
        </a:p>
      </dgm:t>
    </dgm:pt>
    <dgm:pt modelId="{F5F72F63-4569-4F06-92BB-72519A35E7B6}" type="pres">
      <dgm:prSet presAssocID="{3884AB21-5992-44D9-8D19-0F007FDFA599}" presName="theInnerList" presStyleCnt="0"/>
      <dgm:spPr/>
      <dgm:t>
        <a:bodyPr/>
        <a:lstStyle/>
        <a:p>
          <a:endParaRPr lang="es-EC"/>
        </a:p>
      </dgm:t>
    </dgm:pt>
    <dgm:pt modelId="{7C1BD157-E76C-4AA2-BE2A-6C3A8E432892}" type="pres">
      <dgm:prSet presAssocID="{5CE991B9-9DC6-4D2E-B8FC-98CC492D70E0}" presName="childNode" presStyleLbl="node1" presStyleIdx="0" presStyleCnt="2" custScaleY="46355" custLinFactNeighborX="1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2D1AED-8D38-49FE-B920-4833B43A2C3C}" type="pres">
      <dgm:prSet presAssocID="{5CE991B9-9DC6-4D2E-B8FC-98CC492D70E0}" presName="aSpace2" presStyleCnt="0"/>
      <dgm:spPr/>
      <dgm:t>
        <a:bodyPr/>
        <a:lstStyle/>
        <a:p>
          <a:endParaRPr lang="es-EC"/>
        </a:p>
      </dgm:t>
    </dgm:pt>
    <dgm:pt modelId="{22130E63-C8D2-4360-9832-0878484EAFB1}" type="pres">
      <dgm:prSet presAssocID="{E2B8926A-0D1D-44D9-A233-CABF08D6EA8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2B7AFD-5A11-4CCE-BA2E-59E28C2AF1C5}" type="presOf" srcId="{3884AB21-5992-44D9-8D19-0F007FDFA599}" destId="{BE3A9339-E16D-4064-B44C-5D35D148875B}" srcOrd="0" destOrd="0" presId="urn:microsoft.com/office/officeart/2005/8/layout/lProcess2"/>
    <dgm:cxn modelId="{568CE51B-BB5B-4F9A-9D4C-6F2F8FBD2E10}" type="presOf" srcId="{DC44E6E6-6F32-4F0F-8E1A-21C5E9ADED45}" destId="{4433CA81-D196-4F7D-BC44-B398E414C7EC}" srcOrd="0" destOrd="0" presId="urn:microsoft.com/office/officeart/2005/8/layout/lProcess2"/>
    <dgm:cxn modelId="{9F40BA14-4692-4544-B9F0-42A811D9B3C5}" srcId="{DC44E6E6-6F32-4F0F-8E1A-21C5E9ADED45}" destId="{3884AB21-5992-44D9-8D19-0F007FDFA599}" srcOrd="0" destOrd="0" parTransId="{2CB578D1-0A04-4D01-99E5-AE2F79F15D87}" sibTransId="{89FDB090-FBB3-45F1-81C1-A98A32A9F899}"/>
    <dgm:cxn modelId="{900A2B1C-8D86-44E7-ACD0-56D1D2C7A7C7}" type="presOf" srcId="{5CE991B9-9DC6-4D2E-B8FC-98CC492D70E0}" destId="{7C1BD157-E76C-4AA2-BE2A-6C3A8E432892}" srcOrd="0" destOrd="0" presId="urn:microsoft.com/office/officeart/2005/8/layout/lProcess2"/>
    <dgm:cxn modelId="{BFE2B8E0-4A54-4444-B61D-7489F83FB14B}" srcId="{3884AB21-5992-44D9-8D19-0F007FDFA599}" destId="{5CE991B9-9DC6-4D2E-B8FC-98CC492D70E0}" srcOrd="0" destOrd="0" parTransId="{13E98D3D-C1AF-41A1-A8E3-736087B0FADC}" sibTransId="{CA690A32-45E3-4F20-98A6-989A56F6D027}"/>
    <dgm:cxn modelId="{02259D7F-A3AE-4A22-98A6-9D01F450D963}" type="presOf" srcId="{E2B8926A-0D1D-44D9-A233-CABF08D6EA8D}" destId="{22130E63-C8D2-4360-9832-0878484EAFB1}" srcOrd="0" destOrd="0" presId="urn:microsoft.com/office/officeart/2005/8/layout/lProcess2"/>
    <dgm:cxn modelId="{17D7D713-7F96-4B95-B0B6-42836860AF77}" srcId="{3884AB21-5992-44D9-8D19-0F007FDFA599}" destId="{E2B8926A-0D1D-44D9-A233-CABF08D6EA8D}" srcOrd="1" destOrd="0" parTransId="{BF31B11E-718A-4810-AC78-53CE8ED4BF0E}" sibTransId="{B3844AE6-53BF-4BC5-9A60-405C8250700E}"/>
    <dgm:cxn modelId="{076E78C7-9EB1-44AF-A9B2-2BA6861C9BCA}" type="presOf" srcId="{3884AB21-5992-44D9-8D19-0F007FDFA599}" destId="{6B99D4CA-78EB-466C-822A-37CF0454D899}" srcOrd="1" destOrd="0" presId="urn:microsoft.com/office/officeart/2005/8/layout/lProcess2"/>
    <dgm:cxn modelId="{99F5FE2E-4B2A-4E06-88C4-3AB32277CC9C}" type="presParOf" srcId="{4433CA81-D196-4F7D-BC44-B398E414C7EC}" destId="{345D3421-8ABF-4724-BCD1-874BA229F5E3}" srcOrd="0" destOrd="0" presId="urn:microsoft.com/office/officeart/2005/8/layout/lProcess2"/>
    <dgm:cxn modelId="{96A79533-5222-4023-B122-17AA6431E87E}" type="presParOf" srcId="{345D3421-8ABF-4724-BCD1-874BA229F5E3}" destId="{BE3A9339-E16D-4064-B44C-5D35D148875B}" srcOrd="0" destOrd="0" presId="urn:microsoft.com/office/officeart/2005/8/layout/lProcess2"/>
    <dgm:cxn modelId="{892CBD68-0498-408E-9365-3BE4EAAFB50A}" type="presParOf" srcId="{345D3421-8ABF-4724-BCD1-874BA229F5E3}" destId="{6B99D4CA-78EB-466C-822A-37CF0454D899}" srcOrd="1" destOrd="0" presId="urn:microsoft.com/office/officeart/2005/8/layout/lProcess2"/>
    <dgm:cxn modelId="{85F6BB20-AC94-442C-812F-7E0D9CFFA177}" type="presParOf" srcId="{345D3421-8ABF-4724-BCD1-874BA229F5E3}" destId="{F37E51E7-425D-4424-AC31-35622361C3FA}" srcOrd="2" destOrd="0" presId="urn:microsoft.com/office/officeart/2005/8/layout/lProcess2"/>
    <dgm:cxn modelId="{408B6682-38DE-4DCB-A274-BC7DC51CBD07}" type="presParOf" srcId="{F37E51E7-425D-4424-AC31-35622361C3FA}" destId="{F5F72F63-4569-4F06-92BB-72519A35E7B6}" srcOrd="0" destOrd="0" presId="urn:microsoft.com/office/officeart/2005/8/layout/lProcess2"/>
    <dgm:cxn modelId="{48ED5EBC-C584-468D-9ADE-622A55AF26BF}" type="presParOf" srcId="{F5F72F63-4569-4F06-92BB-72519A35E7B6}" destId="{7C1BD157-E76C-4AA2-BE2A-6C3A8E432892}" srcOrd="0" destOrd="0" presId="urn:microsoft.com/office/officeart/2005/8/layout/lProcess2"/>
    <dgm:cxn modelId="{5921B31D-4859-481E-B4C0-AB32227FB2BE}" type="presParOf" srcId="{F5F72F63-4569-4F06-92BB-72519A35E7B6}" destId="{142D1AED-8D38-49FE-B920-4833B43A2C3C}" srcOrd="1" destOrd="0" presId="urn:microsoft.com/office/officeart/2005/8/layout/lProcess2"/>
    <dgm:cxn modelId="{9728729E-3A9A-468B-99D7-9A6D80A0A8B1}" type="presParOf" srcId="{F5F72F63-4569-4F06-92BB-72519A35E7B6}" destId="{22130E63-C8D2-4360-9832-0878484EAFB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504C58-8AAA-41D2-9238-302C078AEA9F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42F6E76-2556-4468-9EFD-24FF80620B61}">
      <dgm:prSet/>
      <dgm:spPr/>
      <dgm:t>
        <a:bodyPr/>
        <a:lstStyle/>
        <a:p>
          <a:pPr rtl="0"/>
          <a:r>
            <a:rPr lang="es-EC" dirty="0" smtClean="0"/>
            <a:t>Planteamiento de los objetivos</a:t>
          </a:r>
          <a:endParaRPr lang="es-EC" dirty="0"/>
        </a:p>
      </dgm:t>
    </dgm:pt>
    <dgm:pt modelId="{0886E421-C28D-47D8-9A04-17CF7DAA2BFA}" type="parTrans" cxnId="{70F28351-12E7-4FD4-8AFC-D95F01833F3D}">
      <dgm:prSet/>
      <dgm:spPr/>
      <dgm:t>
        <a:bodyPr/>
        <a:lstStyle/>
        <a:p>
          <a:endParaRPr lang="es-EC"/>
        </a:p>
      </dgm:t>
    </dgm:pt>
    <dgm:pt modelId="{ABF22750-9F2D-4F70-941D-93D2AE239E65}" type="sibTrans" cxnId="{70F28351-12E7-4FD4-8AFC-D95F01833F3D}">
      <dgm:prSet/>
      <dgm:spPr/>
      <dgm:t>
        <a:bodyPr/>
        <a:lstStyle/>
        <a:p>
          <a:endParaRPr lang="es-EC"/>
        </a:p>
      </dgm:t>
    </dgm:pt>
    <dgm:pt modelId="{A37C3073-9D23-49CA-AF93-0C73042BF8BC}">
      <dgm:prSet/>
      <dgm:spPr/>
      <dgm:t>
        <a:bodyPr/>
        <a:lstStyle/>
        <a:p>
          <a:pPr rtl="0"/>
          <a:r>
            <a:rPr lang="es-EC" dirty="0" smtClean="0"/>
            <a:t>Definición Operacional del Constructo</a:t>
          </a:r>
          <a:endParaRPr lang="es-EC" dirty="0"/>
        </a:p>
      </dgm:t>
    </dgm:pt>
    <dgm:pt modelId="{0E22C099-DC8B-4E20-83AD-CD4334698F31}" type="parTrans" cxnId="{50FACF78-7E5A-4C34-93A7-60C599D6E352}">
      <dgm:prSet/>
      <dgm:spPr/>
      <dgm:t>
        <a:bodyPr/>
        <a:lstStyle/>
        <a:p>
          <a:endParaRPr lang="es-EC"/>
        </a:p>
      </dgm:t>
    </dgm:pt>
    <dgm:pt modelId="{5707C467-04A5-4168-B7E3-079C663C6544}" type="sibTrans" cxnId="{50FACF78-7E5A-4C34-93A7-60C599D6E352}">
      <dgm:prSet/>
      <dgm:spPr/>
      <dgm:t>
        <a:bodyPr/>
        <a:lstStyle/>
        <a:p>
          <a:endParaRPr lang="es-EC"/>
        </a:p>
      </dgm:t>
    </dgm:pt>
    <dgm:pt modelId="{C0A011EE-AF1D-4509-BEAE-3CDA84AB992D}">
      <dgm:prSet/>
      <dgm:spPr/>
      <dgm:t>
        <a:bodyPr/>
        <a:lstStyle/>
        <a:p>
          <a:pPr rtl="0"/>
          <a:r>
            <a:rPr lang="es-EC" dirty="0" smtClean="0"/>
            <a:t>Matriz de Variables</a:t>
          </a:r>
          <a:endParaRPr lang="es-EC" dirty="0"/>
        </a:p>
      </dgm:t>
    </dgm:pt>
    <dgm:pt modelId="{AC207A56-4E46-40FA-9305-1B718BE29AA0}" type="parTrans" cxnId="{884F5592-523B-47FA-BE17-FBD14C52E0F5}">
      <dgm:prSet/>
      <dgm:spPr/>
      <dgm:t>
        <a:bodyPr/>
        <a:lstStyle/>
        <a:p>
          <a:endParaRPr lang="es-EC"/>
        </a:p>
      </dgm:t>
    </dgm:pt>
    <dgm:pt modelId="{FE352ADF-30E1-4857-9E1B-FD3171D4B010}" type="sibTrans" cxnId="{884F5592-523B-47FA-BE17-FBD14C52E0F5}">
      <dgm:prSet/>
      <dgm:spPr/>
      <dgm:t>
        <a:bodyPr/>
        <a:lstStyle/>
        <a:p>
          <a:endParaRPr lang="es-EC"/>
        </a:p>
      </dgm:t>
    </dgm:pt>
    <dgm:pt modelId="{32D16862-63CD-40ED-8C4C-2187421EA4EC}">
      <dgm:prSet/>
      <dgm:spPr/>
      <dgm:t>
        <a:bodyPr/>
        <a:lstStyle/>
        <a:p>
          <a:pPr rtl="0"/>
          <a:r>
            <a:rPr lang="es-EC" dirty="0" smtClean="0"/>
            <a:t>Encuesta</a:t>
          </a:r>
          <a:endParaRPr lang="es-EC" dirty="0"/>
        </a:p>
      </dgm:t>
    </dgm:pt>
    <dgm:pt modelId="{84D3A321-2DD2-4F12-845C-EEF59A3F90D8}" type="parTrans" cxnId="{4D9848E7-1021-467F-9016-06922F479597}">
      <dgm:prSet/>
      <dgm:spPr/>
      <dgm:t>
        <a:bodyPr/>
        <a:lstStyle/>
        <a:p>
          <a:endParaRPr lang="es-EC"/>
        </a:p>
      </dgm:t>
    </dgm:pt>
    <dgm:pt modelId="{AAC86480-4A3D-47AA-92FB-B3F5CD7C9F86}" type="sibTrans" cxnId="{4D9848E7-1021-467F-9016-06922F479597}">
      <dgm:prSet/>
      <dgm:spPr/>
      <dgm:t>
        <a:bodyPr/>
        <a:lstStyle/>
        <a:p>
          <a:endParaRPr lang="es-EC"/>
        </a:p>
      </dgm:t>
    </dgm:pt>
    <dgm:pt modelId="{7D13649F-AA52-4A75-B265-B3654C8CCCD5}" type="pres">
      <dgm:prSet presAssocID="{09504C58-8AAA-41D2-9238-302C078AEA9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043B1A-0C25-49A7-9645-64BCCA16302D}" type="pres">
      <dgm:prSet presAssocID="{09504C58-8AAA-41D2-9238-302C078AEA9F}" presName="arrow" presStyleLbl="bgShp" presStyleIdx="0" presStyleCnt="1"/>
      <dgm:spPr/>
      <dgm:t>
        <a:bodyPr/>
        <a:lstStyle/>
        <a:p>
          <a:endParaRPr lang="es-EC"/>
        </a:p>
      </dgm:t>
    </dgm:pt>
    <dgm:pt modelId="{48AD4125-1043-448E-9C20-3A26791500BD}" type="pres">
      <dgm:prSet presAssocID="{09504C58-8AAA-41D2-9238-302C078AEA9F}" presName="linearProcess" presStyleCnt="0"/>
      <dgm:spPr/>
      <dgm:t>
        <a:bodyPr/>
        <a:lstStyle/>
        <a:p>
          <a:endParaRPr lang="es-EC"/>
        </a:p>
      </dgm:t>
    </dgm:pt>
    <dgm:pt modelId="{7DA950AA-EA4E-42DF-8A07-F5C6633A6F1D}" type="pres">
      <dgm:prSet presAssocID="{A42F6E76-2556-4468-9EFD-24FF80620B6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31C02-4282-4919-8527-3DC5BB4473ED}" type="pres">
      <dgm:prSet presAssocID="{ABF22750-9F2D-4F70-941D-93D2AE239E65}" presName="sibTrans" presStyleCnt="0"/>
      <dgm:spPr/>
      <dgm:t>
        <a:bodyPr/>
        <a:lstStyle/>
        <a:p>
          <a:endParaRPr lang="es-EC"/>
        </a:p>
      </dgm:t>
    </dgm:pt>
    <dgm:pt modelId="{3EC9EC18-EF9E-42F5-B283-2787BF570B7F}" type="pres">
      <dgm:prSet presAssocID="{A37C3073-9D23-49CA-AF93-0C73042BF8B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D7FA11-B39E-4C66-8200-DEAE6D75AF82}" type="pres">
      <dgm:prSet presAssocID="{5707C467-04A5-4168-B7E3-079C663C6544}" presName="sibTrans" presStyleCnt="0"/>
      <dgm:spPr/>
      <dgm:t>
        <a:bodyPr/>
        <a:lstStyle/>
        <a:p>
          <a:endParaRPr lang="es-EC"/>
        </a:p>
      </dgm:t>
    </dgm:pt>
    <dgm:pt modelId="{90F52EE7-479C-4AEE-A94E-083187701CC5}" type="pres">
      <dgm:prSet presAssocID="{C0A011EE-AF1D-4509-BEAE-3CDA84AB992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63EFC0-35F1-4292-B16D-F1E08E4CA820}" type="pres">
      <dgm:prSet presAssocID="{FE352ADF-30E1-4857-9E1B-FD3171D4B010}" presName="sibTrans" presStyleCnt="0"/>
      <dgm:spPr/>
      <dgm:t>
        <a:bodyPr/>
        <a:lstStyle/>
        <a:p>
          <a:endParaRPr lang="es-EC"/>
        </a:p>
      </dgm:t>
    </dgm:pt>
    <dgm:pt modelId="{9802154F-3847-4218-BFE1-E683EF1CF1B0}" type="pres">
      <dgm:prSet presAssocID="{32D16862-63CD-40ED-8C4C-2187421EA4E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F28351-12E7-4FD4-8AFC-D95F01833F3D}" srcId="{09504C58-8AAA-41D2-9238-302C078AEA9F}" destId="{A42F6E76-2556-4468-9EFD-24FF80620B61}" srcOrd="0" destOrd="0" parTransId="{0886E421-C28D-47D8-9A04-17CF7DAA2BFA}" sibTransId="{ABF22750-9F2D-4F70-941D-93D2AE239E65}"/>
    <dgm:cxn modelId="{50FACF78-7E5A-4C34-93A7-60C599D6E352}" srcId="{09504C58-8AAA-41D2-9238-302C078AEA9F}" destId="{A37C3073-9D23-49CA-AF93-0C73042BF8BC}" srcOrd="1" destOrd="0" parTransId="{0E22C099-DC8B-4E20-83AD-CD4334698F31}" sibTransId="{5707C467-04A5-4168-B7E3-079C663C6544}"/>
    <dgm:cxn modelId="{89213300-B586-4B4A-BEC6-A488CA1CC7B1}" type="presOf" srcId="{C0A011EE-AF1D-4509-BEAE-3CDA84AB992D}" destId="{90F52EE7-479C-4AEE-A94E-083187701CC5}" srcOrd="0" destOrd="0" presId="urn:microsoft.com/office/officeart/2005/8/layout/hProcess9"/>
    <dgm:cxn modelId="{884F5592-523B-47FA-BE17-FBD14C52E0F5}" srcId="{09504C58-8AAA-41D2-9238-302C078AEA9F}" destId="{C0A011EE-AF1D-4509-BEAE-3CDA84AB992D}" srcOrd="2" destOrd="0" parTransId="{AC207A56-4E46-40FA-9305-1B718BE29AA0}" sibTransId="{FE352ADF-30E1-4857-9E1B-FD3171D4B010}"/>
    <dgm:cxn modelId="{4E34557F-71DA-44F8-B720-552B49E9B572}" type="presOf" srcId="{32D16862-63CD-40ED-8C4C-2187421EA4EC}" destId="{9802154F-3847-4218-BFE1-E683EF1CF1B0}" srcOrd="0" destOrd="0" presId="urn:microsoft.com/office/officeart/2005/8/layout/hProcess9"/>
    <dgm:cxn modelId="{4A29429E-8EC4-473B-B13C-60F37EA993D3}" type="presOf" srcId="{09504C58-8AAA-41D2-9238-302C078AEA9F}" destId="{7D13649F-AA52-4A75-B265-B3654C8CCCD5}" srcOrd="0" destOrd="0" presId="urn:microsoft.com/office/officeart/2005/8/layout/hProcess9"/>
    <dgm:cxn modelId="{4D9848E7-1021-467F-9016-06922F479597}" srcId="{09504C58-8AAA-41D2-9238-302C078AEA9F}" destId="{32D16862-63CD-40ED-8C4C-2187421EA4EC}" srcOrd="3" destOrd="0" parTransId="{84D3A321-2DD2-4F12-845C-EEF59A3F90D8}" sibTransId="{AAC86480-4A3D-47AA-92FB-B3F5CD7C9F86}"/>
    <dgm:cxn modelId="{D9240F88-AC62-49B2-B21F-ED4CB231D81C}" type="presOf" srcId="{A42F6E76-2556-4468-9EFD-24FF80620B61}" destId="{7DA950AA-EA4E-42DF-8A07-F5C6633A6F1D}" srcOrd="0" destOrd="0" presId="urn:microsoft.com/office/officeart/2005/8/layout/hProcess9"/>
    <dgm:cxn modelId="{14AEAFD4-4A18-4931-9D58-73442374C1DF}" type="presOf" srcId="{A37C3073-9D23-49CA-AF93-0C73042BF8BC}" destId="{3EC9EC18-EF9E-42F5-B283-2787BF570B7F}" srcOrd="0" destOrd="0" presId="urn:microsoft.com/office/officeart/2005/8/layout/hProcess9"/>
    <dgm:cxn modelId="{6C7D8787-7276-455A-AF07-F5AFDCFD182B}" type="presParOf" srcId="{7D13649F-AA52-4A75-B265-B3654C8CCCD5}" destId="{51043B1A-0C25-49A7-9645-64BCCA16302D}" srcOrd="0" destOrd="0" presId="urn:microsoft.com/office/officeart/2005/8/layout/hProcess9"/>
    <dgm:cxn modelId="{068067D7-E463-47F1-9C99-883348523DF9}" type="presParOf" srcId="{7D13649F-AA52-4A75-B265-B3654C8CCCD5}" destId="{48AD4125-1043-448E-9C20-3A26791500BD}" srcOrd="1" destOrd="0" presId="urn:microsoft.com/office/officeart/2005/8/layout/hProcess9"/>
    <dgm:cxn modelId="{0DA40D71-AA7D-4DF2-9B8C-804B2D49A677}" type="presParOf" srcId="{48AD4125-1043-448E-9C20-3A26791500BD}" destId="{7DA950AA-EA4E-42DF-8A07-F5C6633A6F1D}" srcOrd="0" destOrd="0" presId="urn:microsoft.com/office/officeart/2005/8/layout/hProcess9"/>
    <dgm:cxn modelId="{17B82D07-ABB9-41DE-B03D-B7B9F341918E}" type="presParOf" srcId="{48AD4125-1043-448E-9C20-3A26791500BD}" destId="{1B131C02-4282-4919-8527-3DC5BB4473ED}" srcOrd="1" destOrd="0" presId="urn:microsoft.com/office/officeart/2005/8/layout/hProcess9"/>
    <dgm:cxn modelId="{592CB44E-3478-45CD-9927-2B0B898B3925}" type="presParOf" srcId="{48AD4125-1043-448E-9C20-3A26791500BD}" destId="{3EC9EC18-EF9E-42F5-B283-2787BF570B7F}" srcOrd="2" destOrd="0" presId="urn:microsoft.com/office/officeart/2005/8/layout/hProcess9"/>
    <dgm:cxn modelId="{86A07B41-DFEF-4CC5-AAA2-FF72B23E6EB4}" type="presParOf" srcId="{48AD4125-1043-448E-9C20-3A26791500BD}" destId="{E8D7FA11-B39E-4C66-8200-DEAE6D75AF82}" srcOrd="3" destOrd="0" presId="urn:microsoft.com/office/officeart/2005/8/layout/hProcess9"/>
    <dgm:cxn modelId="{846F0245-8FC7-48CF-9E6D-C84266A12F20}" type="presParOf" srcId="{48AD4125-1043-448E-9C20-3A26791500BD}" destId="{90F52EE7-479C-4AEE-A94E-083187701CC5}" srcOrd="4" destOrd="0" presId="urn:microsoft.com/office/officeart/2005/8/layout/hProcess9"/>
    <dgm:cxn modelId="{6C397FC6-7527-4FEC-837C-A7F005092FA9}" type="presParOf" srcId="{48AD4125-1043-448E-9C20-3A26791500BD}" destId="{AF63EFC0-35F1-4292-B16D-F1E08E4CA820}" srcOrd="5" destOrd="0" presId="urn:microsoft.com/office/officeart/2005/8/layout/hProcess9"/>
    <dgm:cxn modelId="{32BF2642-0554-48F0-B463-25CA5EADA0EB}" type="presParOf" srcId="{48AD4125-1043-448E-9C20-3A26791500BD}" destId="{9802154F-3847-4218-BFE1-E683EF1CF1B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AE5980-8171-4FAC-A3F0-2862C815F009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CA9E055F-DC1C-458C-9C56-DE069380A40D}">
      <dgm:prSet phldrT="[Texto]"/>
      <dgm:spPr/>
      <dgm:t>
        <a:bodyPr/>
        <a:lstStyle/>
        <a:p>
          <a:r>
            <a:rPr lang="es-EC" dirty="0" smtClean="0"/>
            <a:t>Grado</a:t>
          </a:r>
          <a:endParaRPr lang="es-EC" dirty="0"/>
        </a:p>
      </dgm:t>
    </dgm:pt>
    <dgm:pt modelId="{507AF586-3278-4D71-A348-CE83E53B332D}" type="parTrans" cxnId="{581A1A29-2F89-478C-9AF3-E3FE2FDA5440}">
      <dgm:prSet/>
      <dgm:spPr/>
      <dgm:t>
        <a:bodyPr/>
        <a:lstStyle/>
        <a:p>
          <a:endParaRPr lang="es-EC"/>
        </a:p>
      </dgm:t>
    </dgm:pt>
    <dgm:pt modelId="{F4B4915A-E86D-4D99-8E56-83C7437613A6}" type="sibTrans" cxnId="{581A1A29-2F89-478C-9AF3-E3FE2FDA5440}">
      <dgm:prSet/>
      <dgm:spPr/>
      <dgm:t>
        <a:bodyPr/>
        <a:lstStyle/>
        <a:p>
          <a:endParaRPr lang="es-EC"/>
        </a:p>
      </dgm:t>
    </dgm:pt>
    <dgm:pt modelId="{CCB6F778-0E69-4831-A8A2-426E9EAF0826}">
      <dgm:prSet phldrT="[Texto]"/>
      <dgm:spPr/>
      <dgm:t>
        <a:bodyPr/>
        <a:lstStyle/>
        <a:p>
          <a:r>
            <a:rPr lang="es-EC" dirty="0" smtClean="0"/>
            <a:t>ESPE</a:t>
          </a:r>
          <a:endParaRPr lang="es-EC" dirty="0"/>
        </a:p>
      </dgm:t>
    </dgm:pt>
    <dgm:pt modelId="{EE88ABCF-5A44-40D4-B1D8-B6B4A115842F}" type="parTrans" cxnId="{CC520E06-D847-4A07-B605-AA6ADE5E6C4C}">
      <dgm:prSet/>
      <dgm:spPr/>
      <dgm:t>
        <a:bodyPr/>
        <a:lstStyle/>
        <a:p>
          <a:endParaRPr lang="es-EC"/>
        </a:p>
      </dgm:t>
    </dgm:pt>
    <dgm:pt modelId="{B7476B1F-3D37-40FC-98C3-A0A11C19E25C}" type="sibTrans" cxnId="{CC520E06-D847-4A07-B605-AA6ADE5E6C4C}">
      <dgm:prSet/>
      <dgm:spPr/>
      <dgm:t>
        <a:bodyPr/>
        <a:lstStyle/>
        <a:p>
          <a:endParaRPr lang="es-EC"/>
        </a:p>
      </dgm:t>
    </dgm:pt>
    <dgm:pt modelId="{5F177835-30A2-4096-BCAB-E00F8531E6EA}">
      <dgm:prSet phldrT="[Texto]"/>
      <dgm:spPr/>
      <dgm:t>
        <a:bodyPr/>
        <a:lstStyle/>
        <a:p>
          <a:r>
            <a:rPr lang="es-EC" dirty="0" smtClean="0"/>
            <a:t>USFQ</a:t>
          </a:r>
          <a:endParaRPr lang="es-EC" dirty="0"/>
        </a:p>
      </dgm:t>
    </dgm:pt>
    <dgm:pt modelId="{197EE07C-E717-447D-994D-83B7A23ED5E9}" type="parTrans" cxnId="{CD9B7D79-CB16-4102-82AF-FAC0E7CB8EAC}">
      <dgm:prSet/>
      <dgm:spPr/>
      <dgm:t>
        <a:bodyPr/>
        <a:lstStyle/>
        <a:p>
          <a:endParaRPr lang="es-EC"/>
        </a:p>
      </dgm:t>
    </dgm:pt>
    <dgm:pt modelId="{C2C633EF-D306-4591-B346-0BD1F532FD56}" type="sibTrans" cxnId="{CD9B7D79-CB16-4102-82AF-FAC0E7CB8EAC}">
      <dgm:prSet/>
      <dgm:spPr/>
      <dgm:t>
        <a:bodyPr/>
        <a:lstStyle/>
        <a:p>
          <a:endParaRPr lang="es-EC"/>
        </a:p>
      </dgm:t>
    </dgm:pt>
    <dgm:pt modelId="{379BDBEF-511A-4EF6-97A3-1C250F2CF849}">
      <dgm:prSet phldrT="[Texto]"/>
      <dgm:spPr/>
      <dgm:t>
        <a:bodyPr/>
        <a:lstStyle/>
        <a:p>
          <a:r>
            <a:rPr lang="es-EC" dirty="0" smtClean="0"/>
            <a:t>Posgrado</a:t>
          </a:r>
          <a:endParaRPr lang="es-EC" dirty="0"/>
        </a:p>
      </dgm:t>
    </dgm:pt>
    <dgm:pt modelId="{4396C386-6074-45FF-A3D4-DDAC50833F70}" type="parTrans" cxnId="{6201851F-2E10-4A82-8414-EA029983D898}">
      <dgm:prSet/>
      <dgm:spPr/>
      <dgm:t>
        <a:bodyPr/>
        <a:lstStyle/>
        <a:p>
          <a:endParaRPr lang="es-EC"/>
        </a:p>
      </dgm:t>
    </dgm:pt>
    <dgm:pt modelId="{FBB9F32E-D68A-46B4-8970-ECE01FE75C43}" type="sibTrans" cxnId="{6201851F-2E10-4A82-8414-EA029983D898}">
      <dgm:prSet/>
      <dgm:spPr/>
      <dgm:t>
        <a:bodyPr/>
        <a:lstStyle/>
        <a:p>
          <a:endParaRPr lang="es-EC"/>
        </a:p>
      </dgm:t>
    </dgm:pt>
    <dgm:pt modelId="{D49E346B-0753-4D15-9BEE-44270F96BFE4}">
      <dgm:prSet phldrT="[Texto]"/>
      <dgm:spPr/>
      <dgm:t>
        <a:bodyPr/>
        <a:lstStyle/>
        <a:p>
          <a:r>
            <a:rPr lang="es-EC" dirty="0" smtClean="0"/>
            <a:t>ESPE</a:t>
          </a:r>
          <a:endParaRPr lang="es-EC" dirty="0"/>
        </a:p>
      </dgm:t>
    </dgm:pt>
    <dgm:pt modelId="{8C1B3B76-0692-4F25-8319-5AC0D8F9831D}" type="parTrans" cxnId="{0D791BC0-D0EA-48DB-A3C4-3425C07A9CCA}">
      <dgm:prSet/>
      <dgm:spPr/>
      <dgm:t>
        <a:bodyPr/>
        <a:lstStyle/>
        <a:p>
          <a:endParaRPr lang="es-EC"/>
        </a:p>
      </dgm:t>
    </dgm:pt>
    <dgm:pt modelId="{20E507FC-EE53-47B4-9897-DB01D123687E}" type="sibTrans" cxnId="{0D791BC0-D0EA-48DB-A3C4-3425C07A9CCA}">
      <dgm:prSet/>
      <dgm:spPr/>
      <dgm:t>
        <a:bodyPr/>
        <a:lstStyle/>
        <a:p>
          <a:endParaRPr lang="es-EC"/>
        </a:p>
      </dgm:t>
    </dgm:pt>
    <dgm:pt modelId="{C49F29CC-6367-498C-825D-F37AA20AC7A9}">
      <dgm:prSet phldrT="[Texto]"/>
      <dgm:spPr/>
      <dgm:t>
        <a:bodyPr/>
        <a:lstStyle/>
        <a:p>
          <a:r>
            <a:rPr lang="es-EC" dirty="0" smtClean="0"/>
            <a:t>UDLA</a:t>
          </a:r>
          <a:endParaRPr lang="es-EC" dirty="0"/>
        </a:p>
      </dgm:t>
    </dgm:pt>
    <dgm:pt modelId="{2992383D-D0E5-4A66-88A2-B2196E4303E3}" type="parTrans" cxnId="{99829031-F676-4246-B308-50760A22E4E3}">
      <dgm:prSet/>
      <dgm:spPr/>
      <dgm:t>
        <a:bodyPr/>
        <a:lstStyle/>
        <a:p>
          <a:endParaRPr lang="es-EC"/>
        </a:p>
      </dgm:t>
    </dgm:pt>
    <dgm:pt modelId="{7DF8B5F4-F770-4469-9B3B-2F6B85A94BD0}" type="sibTrans" cxnId="{99829031-F676-4246-B308-50760A22E4E3}">
      <dgm:prSet/>
      <dgm:spPr/>
      <dgm:t>
        <a:bodyPr/>
        <a:lstStyle/>
        <a:p>
          <a:endParaRPr lang="es-EC"/>
        </a:p>
      </dgm:t>
    </dgm:pt>
    <dgm:pt modelId="{E84F1F4D-2395-42E1-9DCA-0E45B23E284B}">
      <dgm:prSet phldrT="[Texto]"/>
      <dgm:spPr/>
      <dgm:t>
        <a:bodyPr/>
        <a:lstStyle/>
        <a:p>
          <a:r>
            <a:rPr lang="es-EC" dirty="0" smtClean="0"/>
            <a:t>UDLA</a:t>
          </a:r>
          <a:endParaRPr lang="es-EC" dirty="0"/>
        </a:p>
      </dgm:t>
    </dgm:pt>
    <dgm:pt modelId="{743E76EA-417B-47D3-94C5-BB3B1740E406}" type="parTrans" cxnId="{92F22F0A-754B-470F-B6B2-EC4D4DC728D2}">
      <dgm:prSet/>
      <dgm:spPr/>
      <dgm:t>
        <a:bodyPr/>
        <a:lstStyle/>
        <a:p>
          <a:endParaRPr lang="es-EC"/>
        </a:p>
      </dgm:t>
    </dgm:pt>
    <dgm:pt modelId="{E66EAF4E-4F01-4D7C-AAFD-CD2322618391}" type="sibTrans" cxnId="{92F22F0A-754B-470F-B6B2-EC4D4DC728D2}">
      <dgm:prSet/>
      <dgm:spPr/>
      <dgm:t>
        <a:bodyPr/>
        <a:lstStyle/>
        <a:p>
          <a:endParaRPr lang="es-EC"/>
        </a:p>
      </dgm:t>
    </dgm:pt>
    <dgm:pt modelId="{80718AD8-F58C-444C-851F-2628ECCC71CA}">
      <dgm:prSet phldrT="[Texto]"/>
      <dgm:spPr/>
      <dgm:t>
        <a:bodyPr/>
        <a:lstStyle/>
        <a:p>
          <a:r>
            <a:rPr lang="es-EC" dirty="0" smtClean="0"/>
            <a:t>UIDE</a:t>
          </a:r>
          <a:endParaRPr lang="es-EC" dirty="0"/>
        </a:p>
      </dgm:t>
    </dgm:pt>
    <dgm:pt modelId="{EF857925-D54D-463D-B398-DB28100D4F19}" type="parTrans" cxnId="{3DB1B754-740F-4ACF-9C01-BFAC0417E9EB}">
      <dgm:prSet/>
      <dgm:spPr/>
      <dgm:t>
        <a:bodyPr/>
        <a:lstStyle/>
        <a:p>
          <a:endParaRPr lang="es-EC"/>
        </a:p>
      </dgm:t>
    </dgm:pt>
    <dgm:pt modelId="{A6217D0E-AB5C-42B8-AD07-C517B6D9B194}" type="sibTrans" cxnId="{3DB1B754-740F-4ACF-9C01-BFAC0417E9EB}">
      <dgm:prSet/>
      <dgm:spPr/>
      <dgm:t>
        <a:bodyPr/>
        <a:lstStyle/>
        <a:p>
          <a:endParaRPr lang="es-EC"/>
        </a:p>
      </dgm:t>
    </dgm:pt>
    <dgm:pt modelId="{4644E008-B7DE-457D-A5F8-0B35FE823A23}">
      <dgm:prSet phldrT="[Texto]"/>
      <dgm:spPr/>
      <dgm:t>
        <a:bodyPr/>
        <a:lstStyle/>
        <a:p>
          <a:r>
            <a:rPr lang="es-EC" dirty="0" smtClean="0"/>
            <a:t>UTE</a:t>
          </a:r>
          <a:endParaRPr lang="es-EC" dirty="0"/>
        </a:p>
      </dgm:t>
    </dgm:pt>
    <dgm:pt modelId="{7C70FA3E-FC8F-4817-8390-4BFCB1665989}" type="parTrans" cxnId="{601B9BFF-A16A-449C-83DB-C2ECF67E002B}">
      <dgm:prSet/>
      <dgm:spPr/>
      <dgm:t>
        <a:bodyPr/>
        <a:lstStyle/>
        <a:p>
          <a:endParaRPr lang="es-EC"/>
        </a:p>
      </dgm:t>
    </dgm:pt>
    <dgm:pt modelId="{32263AAD-7875-4D31-9A37-C8231C3473D9}" type="sibTrans" cxnId="{601B9BFF-A16A-449C-83DB-C2ECF67E002B}">
      <dgm:prSet/>
      <dgm:spPr/>
      <dgm:t>
        <a:bodyPr/>
        <a:lstStyle/>
        <a:p>
          <a:endParaRPr lang="es-EC"/>
        </a:p>
      </dgm:t>
    </dgm:pt>
    <dgm:pt modelId="{403233C5-024E-473F-AC1E-A4B02A32035B}">
      <dgm:prSet phldrT="[Texto]"/>
      <dgm:spPr/>
      <dgm:t>
        <a:bodyPr/>
        <a:lstStyle/>
        <a:p>
          <a:r>
            <a:rPr lang="es-EC" dirty="0" smtClean="0"/>
            <a:t>USFQ</a:t>
          </a:r>
          <a:endParaRPr lang="es-EC" dirty="0"/>
        </a:p>
      </dgm:t>
    </dgm:pt>
    <dgm:pt modelId="{05CBF34F-B9A6-4C52-B29D-E6E99BC992C5}" type="parTrans" cxnId="{2B51F050-1F25-42C6-83E4-8C4D1CD1D632}">
      <dgm:prSet/>
      <dgm:spPr/>
      <dgm:t>
        <a:bodyPr/>
        <a:lstStyle/>
        <a:p>
          <a:endParaRPr lang="es-EC"/>
        </a:p>
      </dgm:t>
    </dgm:pt>
    <dgm:pt modelId="{0AED689E-1D29-4621-AF64-BDA620AC49F9}" type="sibTrans" cxnId="{2B51F050-1F25-42C6-83E4-8C4D1CD1D632}">
      <dgm:prSet/>
      <dgm:spPr/>
      <dgm:t>
        <a:bodyPr/>
        <a:lstStyle/>
        <a:p>
          <a:endParaRPr lang="es-EC"/>
        </a:p>
      </dgm:t>
    </dgm:pt>
    <dgm:pt modelId="{CF56B35C-A39B-41B8-BEBC-D9B5C1B1F01E}">
      <dgm:prSet phldrT="[Texto]"/>
      <dgm:spPr/>
      <dgm:t>
        <a:bodyPr/>
        <a:lstStyle/>
        <a:p>
          <a:r>
            <a:rPr lang="es-EC" dirty="0" smtClean="0"/>
            <a:t>UIDE</a:t>
          </a:r>
          <a:endParaRPr lang="es-EC" dirty="0"/>
        </a:p>
      </dgm:t>
    </dgm:pt>
    <dgm:pt modelId="{4D9A6DA1-B158-4EC4-B716-FA233C3F3982}" type="parTrans" cxnId="{C8876638-0CCE-4E4B-B0AB-58C11788DD29}">
      <dgm:prSet/>
      <dgm:spPr/>
      <dgm:t>
        <a:bodyPr/>
        <a:lstStyle/>
        <a:p>
          <a:endParaRPr lang="es-EC"/>
        </a:p>
      </dgm:t>
    </dgm:pt>
    <dgm:pt modelId="{2B8ABD82-F084-4003-B2C2-CF4FBAEB25C6}" type="sibTrans" cxnId="{C8876638-0CCE-4E4B-B0AB-58C11788DD29}">
      <dgm:prSet/>
      <dgm:spPr/>
      <dgm:t>
        <a:bodyPr/>
        <a:lstStyle/>
        <a:p>
          <a:endParaRPr lang="es-EC"/>
        </a:p>
      </dgm:t>
    </dgm:pt>
    <dgm:pt modelId="{6166C033-D9EF-4BF2-9193-4E7AD372EBEA}">
      <dgm:prSet phldrT="[Texto]"/>
      <dgm:spPr/>
      <dgm:t>
        <a:bodyPr/>
        <a:lstStyle/>
        <a:p>
          <a:r>
            <a:rPr lang="es-EC" dirty="0" smtClean="0"/>
            <a:t>SEK</a:t>
          </a:r>
          <a:endParaRPr lang="es-EC" dirty="0"/>
        </a:p>
      </dgm:t>
    </dgm:pt>
    <dgm:pt modelId="{5F4223F1-396F-412A-9E6A-D6ED3488F5D1}" type="parTrans" cxnId="{52AD064D-BEED-4860-B7EE-022C9ECEE3F9}">
      <dgm:prSet/>
      <dgm:spPr/>
      <dgm:t>
        <a:bodyPr/>
        <a:lstStyle/>
        <a:p>
          <a:endParaRPr lang="es-EC"/>
        </a:p>
      </dgm:t>
    </dgm:pt>
    <dgm:pt modelId="{F0FF6120-3661-4818-837E-2DFA88093C4E}" type="sibTrans" cxnId="{52AD064D-BEED-4860-B7EE-022C9ECEE3F9}">
      <dgm:prSet/>
      <dgm:spPr/>
      <dgm:t>
        <a:bodyPr/>
        <a:lstStyle/>
        <a:p>
          <a:endParaRPr lang="es-EC"/>
        </a:p>
      </dgm:t>
    </dgm:pt>
    <dgm:pt modelId="{D6646EC5-7974-4A04-A502-662490805FA0}" type="pres">
      <dgm:prSet presAssocID="{3DAE5980-8171-4FAC-A3F0-2862C815F0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EB9DC9-B8FD-44BD-884D-A5CBA7C0D252}" type="pres">
      <dgm:prSet presAssocID="{379BDBEF-511A-4EF6-97A3-1C250F2CF849}" presName="boxAndChildren" presStyleCnt="0"/>
      <dgm:spPr/>
    </dgm:pt>
    <dgm:pt modelId="{35145C0B-3FE8-45BA-97E5-AAEE319687BF}" type="pres">
      <dgm:prSet presAssocID="{379BDBEF-511A-4EF6-97A3-1C250F2CF849}" presName="parentTextBox" presStyleLbl="node1" presStyleIdx="0" presStyleCnt="2"/>
      <dgm:spPr/>
      <dgm:t>
        <a:bodyPr/>
        <a:lstStyle/>
        <a:p>
          <a:endParaRPr lang="es-EC"/>
        </a:p>
      </dgm:t>
    </dgm:pt>
    <dgm:pt modelId="{C19468F6-A37F-4841-AEBA-2317FA276A42}" type="pres">
      <dgm:prSet presAssocID="{379BDBEF-511A-4EF6-97A3-1C250F2CF849}" presName="entireBox" presStyleLbl="node1" presStyleIdx="0" presStyleCnt="2"/>
      <dgm:spPr/>
      <dgm:t>
        <a:bodyPr/>
        <a:lstStyle/>
        <a:p>
          <a:endParaRPr lang="es-EC"/>
        </a:p>
      </dgm:t>
    </dgm:pt>
    <dgm:pt modelId="{89A3971E-5F5E-4D93-B243-C7DF4A3F1EDE}" type="pres">
      <dgm:prSet presAssocID="{379BDBEF-511A-4EF6-97A3-1C250F2CF849}" presName="descendantBox" presStyleCnt="0"/>
      <dgm:spPr/>
    </dgm:pt>
    <dgm:pt modelId="{4E5C31ED-F770-431D-AB04-8B7791EF3CA5}" type="pres">
      <dgm:prSet presAssocID="{D49E346B-0753-4D15-9BEE-44270F96BFE4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43E112-3BBC-440C-9485-F2746E312B19}" type="pres">
      <dgm:prSet presAssocID="{403233C5-024E-473F-AC1E-A4B02A32035B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E0424D-2FCA-4C48-A253-729B5EC21943}" type="pres">
      <dgm:prSet presAssocID="{C49F29CC-6367-498C-825D-F37AA20AC7A9}" presName="childTextBox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E5FF9-7ACB-4A52-869E-418A592ED067}" type="pres">
      <dgm:prSet presAssocID="{CF56B35C-A39B-41B8-BEBC-D9B5C1B1F01E}" presName="childTextBox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F7EF13-55B4-40C3-8569-F46826F3A2BE}" type="pres">
      <dgm:prSet presAssocID="{6166C033-D9EF-4BF2-9193-4E7AD372EBEA}" presName="childTextBox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4AB8F-BA67-4618-B5C5-6CA90DF6B38C}" type="pres">
      <dgm:prSet presAssocID="{F4B4915A-E86D-4D99-8E56-83C7437613A6}" presName="sp" presStyleCnt="0"/>
      <dgm:spPr/>
    </dgm:pt>
    <dgm:pt modelId="{4A494B32-ECB5-45C3-B8D0-061E86BB696C}" type="pres">
      <dgm:prSet presAssocID="{CA9E055F-DC1C-458C-9C56-DE069380A40D}" presName="arrowAndChildren" presStyleCnt="0"/>
      <dgm:spPr/>
    </dgm:pt>
    <dgm:pt modelId="{9D350EF4-F956-4028-9388-EBA294B2E6FD}" type="pres">
      <dgm:prSet presAssocID="{CA9E055F-DC1C-458C-9C56-DE069380A40D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290F9620-558E-4123-A0E3-B7ADD9E47FF3}" type="pres">
      <dgm:prSet presAssocID="{CA9E055F-DC1C-458C-9C56-DE069380A40D}" presName="arrow" presStyleLbl="node1" presStyleIdx="1" presStyleCnt="2"/>
      <dgm:spPr/>
      <dgm:t>
        <a:bodyPr/>
        <a:lstStyle/>
        <a:p>
          <a:endParaRPr lang="es-EC"/>
        </a:p>
      </dgm:t>
    </dgm:pt>
    <dgm:pt modelId="{C104F96E-101D-4985-9D87-E99E0CB1A886}" type="pres">
      <dgm:prSet presAssocID="{CA9E055F-DC1C-458C-9C56-DE069380A40D}" presName="descendantArrow" presStyleCnt="0"/>
      <dgm:spPr/>
    </dgm:pt>
    <dgm:pt modelId="{56BBFC91-D041-4759-A630-2FF48150A7E7}" type="pres">
      <dgm:prSet presAssocID="{CCB6F778-0E69-4831-A8A2-426E9EAF0826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7A729F-B389-40B0-83C6-DA691F3C0865}" type="pres">
      <dgm:prSet presAssocID="{5F177835-30A2-4096-BCAB-E00F8531E6EA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955973-A57D-4FB9-BCB0-0402D1AB3604}" type="pres">
      <dgm:prSet presAssocID="{E84F1F4D-2395-42E1-9DCA-0E45B23E284B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73095-7545-4742-AFB3-8D663EF60F01}" type="pres">
      <dgm:prSet presAssocID="{80718AD8-F58C-444C-851F-2628ECCC71CA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1D0419-1790-4E49-9CD7-565C8FE1105E}" type="pres">
      <dgm:prSet presAssocID="{4644E008-B7DE-457D-A5F8-0B35FE823A23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AD064D-BEED-4860-B7EE-022C9ECEE3F9}" srcId="{379BDBEF-511A-4EF6-97A3-1C250F2CF849}" destId="{6166C033-D9EF-4BF2-9193-4E7AD372EBEA}" srcOrd="4" destOrd="0" parTransId="{5F4223F1-396F-412A-9E6A-D6ED3488F5D1}" sibTransId="{F0FF6120-3661-4818-837E-2DFA88093C4E}"/>
    <dgm:cxn modelId="{2B51F050-1F25-42C6-83E4-8C4D1CD1D632}" srcId="{379BDBEF-511A-4EF6-97A3-1C250F2CF849}" destId="{403233C5-024E-473F-AC1E-A4B02A32035B}" srcOrd="1" destOrd="0" parTransId="{05CBF34F-B9A6-4C52-B29D-E6E99BC992C5}" sibTransId="{0AED689E-1D29-4621-AF64-BDA620AC49F9}"/>
    <dgm:cxn modelId="{601B9BFF-A16A-449C-83DB-C2ECF67E002B}" srcId="{CA9E055F-DC1C-458C-9C56-DE069380A40D}" destId="{4644E008-B7DE-457D-A5F8-0B35FE823A23}" srcOrd="4" destOrd="0" parTransId="{7C70FA3E-FC8F-4817-8390-4BFCB1665989}" sibTransId="{32263AAD-7875-4D31-9A37-C8231C3473D9}"/>
    <dgm:cxn modelId="{6201851F-2E10-4A82-8414-EA029983D898}" srcId="{3DAE5980-8171-4FAC-A3F0-2862C815F009}" destId="{379BDBEF-511A-4EF6-97A3-1C250F2CF849}" srcOrd="1" destOrd="0" parTransId="{4396C386-6074-45FF-A3D4-DDAC50833F70}" sibTransId="{FBB9F32E-D68A-46B4-8970-ECE01FE75C43}"/>
    <dgm:cxn modelId="{92F22F0A-754B-470F-B6B2-EC4D4DC728D2}" srcId="{CA9E055F-DC1C-458C-9C56-DE069380A40D}" destId="{E84F1F4D-2395-42E1-9DCA-0E45B23E284B}" srcOrd="2" destOrd="0" parTransId="{743E76EA-417B-47D3-94C5-BB3B1740E406}" sibTransId="{E66EAF4E-4F01-4D7C-AAFD-CD2322618391}"/>
    <dgm:cxn modelId="{29070325-3FEC-4B59-A073-2E1012BE3DA5}" type="presOf" srcId="{D49E346B-0753-4D15-9BEE-44270F96BFE4}" destId="{4E5C31ED-F770-431D-AB04-8B7791EF3CA5}" srcOrd="0" destOrd="0" presId="urn:microsoft.com/office/officeart/2005/8/layout/process4"/>
    <dgm:cxn modelId="{FAC5C2DB-22EE-4308-B5FD-D766ACDC0FC5}" type="presOf" srcId="{CF56B35C-A39B-41B8-BEBC-D9B5C1B1F01E}" destId="{952E5FF9-7ACB-4A52-869E-418A592ED067}" srcOrd="0" destOrd="0" presId="urn:microsoft.com/office/officeart/2005/8/layout/process4"/>
    <dgm:cxn modelId="{A7243288-5466-4244-9A34-115B8C60700C}" type="presOf" srcId="{3DAE5980-8171-4FAC-A3F0-2862C815F009}" destId="{D6646EC5-7974-4A04-A502-662490805FA0}" srcOrd="0" destOrd="0" presId="urn:microsoft.com/office/officeart/2005/8/layout/process4"/>
    <dgm:cxn modelId="{FE238C63-C852-4DD0-A3C1-B978AADE112D}" type="presOf" srcId="{CCB6F778-0E69-4831-A8A2-426E9EAF0826}" destId="{56BBFC91-D041-4759-A630-2FF48150A7E7}" srcOrd="0" destOrd="0" presId="urn:microsoft.com/office/officeart/2005/8/layout/process4"/>
    <dgm:cxn modelId="{581A1A29-2F89-478C-9AF3-E3FE2FDA5440}" srcId="{3DAE5980-8171-4FAC-A3F0-2862C815F009}" destId="{CA9E055F-DC1C-458C-9C56-DE069380A40D}" srcOrd="0" destOrd="0" parTransId="{507AF586-3278-4D71-A348-CE83E53B332D}" sibTransId="{F4B4915A-E86D-4D99-8E56-83C7437613A6}"/>
    <dgm:cxn modelId="{6EB1FCA8-B4A4-4FDB-A5F4-40AD40EA5CA6}" type="presOf" srcId="{CA9E055F-DC1C-458C-9C56-DE069380A40D}" destId="{9D350EF4-F956-4028-9388-EBA294B2E6FD}" srcOrd="0" destOrd="0" presId="urn:microsoft.com/office/officeart/2005/8/layout/process4"/>
    <dgm:cxn modelId="{3DB1B754-740F-4ACF-9C01-BFAC0417E9EB}" srcId="{CA9E055F-DC1C-458C-9C56-DE069380A40D}" destId="{80718AD8-F58C-444C-851F-2628ECCC71CA}" srcOrd="3" destOrd="0" parTransId="{EF857925-D54D-463D-B398-DB28100D4F19}" sibTransId="{A6217D0E-AB5C-42B8-AD07-C517B6D9B194}"/>
    <dgm:cxn modelId="{D06E6BD3-0245-47F2-A2F6-1292B7BEEB5A}" type="presOf" srcId="{80718AD8-F58C-444C-851F-2628ECCC71CA}" destId="{55173095-7545-4742-AFB3-8D663EF60F01}" srcOrd="0" destOrd="0" presId="urn:microsoft.com/office/officeart/2005/8/layout/process4"/>
    <dgm:cxn modelId="{99829031-F676-4246-B308-50760A22E4E3}" srcId="{379BDBEF-511A-4EF6-97A3-1C250F2CF849}" destId="{C49F29CC-6367-498C-825D-F37AA20AC7A9}" srcOrd="2" destOrd="0" parTransId="{2992383D-D0E5-4A66-88A2-B2196E4303E3}" sibTransId="{7DF8B5F4-F770-4469-9B3B-2F6B85A94BD0}"/>
    <dgm:cxn modelId="{FD9C5104-B53C-454D-873A-4F41A462640B}" type="presOf" srcId="{4644E008-B7DE-457D-A5F8-0B35FE823A23}" destId="{931D0419-1790-4E49-9CD7-565C8FE1105E}" srcOrd="0" destOrd="0" presId="urn:microsoft.com/office/officeart/2005/8/layout/process4"/>
    <dgm:cxn modelId="{89534247-7B84-49F0-8D13-BCD17B06F08B}" type="presOf" srcId="{CA9E055F-DC1C-458C-9C56-DE069380A40D}" destId="{290F9620-558E-4123-A0E3-B7ADD9E47FF3}" srcOrd="1" destOrd="0" presId="urn:microsoft.com/office/officeart/2005/8/layout/process4"/>
    <dgm:cxn modelId="{CD9B7D79-CB16-4102-82AF-FAC0E7CB8EAC}" srcId="{CA9E055F-DC1C-458C-9C56-DE069380A40D}" destId="{5F177835-30A2-4096-BCAB-E00F8531E6EA}" srcOrd="1" destOrd="0" parTransId="{197EE07C-E717-447D-994D-83B7A23ED5E9}" sibTransId="{C2C633EF-D306-4591-B346-0BD1F532FD56}"/>
    <dgm:cxn modelId="{67FA944E-F60A-40F7-BABC-D69E2A7CEE31}" type="presOf" srcId="{379BDBEF-511A-4EF6-97A3-1C250F2CF849}" destId="{35145C0B-3FE8-45BA-97E5-AAEE319687BF}" srcOrd="0" destOrd="0" presId="urn:microsoft.com/office/officeart/2005/8/layout/process4"/>
    <dgm:cxn modelId="{C8876638-0CCE-4E4B-B0AB-58C11788DD29}" srcId="{379BDBEF-511A-4EF6-97A3-1C250F2CF849}" destId="{CF56B35C-A39B-41B8-BEBC-D9B5C1B1F01E}" srcOrd="3" destOrd="0" parTransId="{4D9A6DA1-B158-4EC4-B716-FA233C3F3982}" sibTransId="{2B8ABD82-F084-4003-B2C2-CF4FBAEB25C6}"/>
    <dgm:cxn modelId="{CC520E06-D847-4A07-B605-AA6ADE5E6C4C}" srcId="{CA9E055F-DC1C-458C-9C56-DE069380A40D}" destId="{CCB6F778-0E69-4831-A8A2-426E9EAF0826}" srcOrd="0" destOrd="0" parTransId="{EE88ABCF-5A44-40D4-B1D8-B6B4A115842F}" sibTransId="{B7476B1F-3D37-40FC-98C3-A0A11C19E25C}"/>
    <dgm:cxn modelId="{626E5C59-8135-4274-B708-953388BAF180}" type="presOf" srcId="{5F177835-30A2-4096-BCAB-E00F8531E6EA}" destId="{637A729F-B389-40B0-83C6-DA691F3C0865}" srcOrd="0" destOrd="0" presId="urn:microsoft.com/office/officeart/2005/8/layout/process4"/>
    <dgm:cxn modelId="{EF14C3B1-7B48-4C7B-BF69-35702BADAB4B}" type="presOf" srcId="{E84F1F4D-2395-42E1-9DCA-0E45B23E284B}" destId="{40955973-A57D-4FB9-BCB0-0402D1AB3604}" srcOrd="0" destOrd="0" presId="urn:microsoft.com/office/officeart/2005/8/layout/process4"/>
    <dgm:cxn modelId="{9B093D35-0061-45D7-A373-AD4F3F37E1E9}" type="presOf" srcId="{6166C033-D9EF-4BF2-9193-4E7AD372EBEA}" destId="{20F7EF13-55B4-40C3-8569-F46826F3A2BE}" srcOrd="0" destOrd="0" presId="urn:microsoft.com/office/officeart/2005/8/layout/process4"/>
    <dgm:cxn modelId="{B58230A6-2600-4C73-BE2A-3885A507572B}" type="presOf" srcId="{403233C5-024E-473F-AC1E-A4B02A32035B}" destId="{5843E112-3BBC-440C-9485-F2746E312B19}" srcOrd="0" destOrd="0" presId="urn:microsoft.com/office/officeart/2005/8/layout/process4"/>
    <dgm:cxn modelId="{0D791BC0-D0EA-48DB-A3C4-3425C07A9CCA}" srcId="{379BDBEF-511A-4EF6-97A3-1C250F2CF849}" destId="{D49E346B-0753-4D15-9BEE-44270F96BFE4}" srcOrd="0" destOrd="0" parTransId="{8C1B3B76-0692-4F25-8319-5AC0D8F9831D}" sibTransId="{20E507FC-EE53-47B4-9897-DB01D123687E}"/>
    <dgm:cxn modelId="{C511838B-18B0-495A-A16E-6A67EE3A4043}" type="presOf" srcId="{C49F29CC-6367-498C-825D-F37AA20AC7A9}" destId="{C4E0424D-2FCA-4C48-A253-729B5EC21943}" srcOrd="0" destOrd="0" presId="urn:microsoft.com/office/officeart/2005/8/layout/process4"/>
    <dgm:cxn modelId="{9DAB693E-8A48-4123-A62E-7190F0CD8993}" type="presOf" srcId="{379BDBEF-511A-4EF6-97A3-1C250F2CF849}" destId="{C19468F6-A37F-4841-AEBA-2317FA276A42}" srcOrd="1" destOrd="0" presId="urn:microsoft.com/office/officeart/2005/8/layout/process4"/>
    <dgm:cxn modelId="{ABCAC717-6872-4915-BCC1-F5F5E1EA362D}" type="presParOf" srcId="{D6646EC5-7974-4A04-A502-662490805FA0}" destId="{85EB9DC9-B8FD-44BD-884D-A5CBA7C0D252}" srcOrd="0" destOrd="0" presId="urn:microsoft.com/office/officeart/2005/8/layout/process4"/>
    <dgm:cxn modelId="{A432BEFE-DDF6-4D8D-A3FE-E5466FB7A02B}" type="presParOf" srcId="{85EB9DC9-B8FD-44BD-884D-A5CBA7C0D252}" destId="{35145C0B-3FE8-45BA-97E5-AAEE319687BF}" srcOrd="0" destOrd="0" presId="urn:microsoft.com/office/officeart/2005/8/layout/process4"/>
    <dgm:cxn modelId="{A816A5B5-A944-4623-9261-5586D7CF188B}" type="presParOf" srcId="{85EB9DC9-B8FD-44BD-884D-A5CBA7C0D252}" destId="{C19468F6-A37F-4841-AEBA-2317FA276A42}" srcOrd="1" destOrd="0" presId="urn:microsoft.com/office/officeart/2005/8/layout/process4"/>
    <dgm:cxn modelId="{62BE8BB4-561D-4412-9159-02617891CF52}" type="presParOf" srcId="{85EB9DC9-B8FD-44BD-884D-A5CBA7C0D252}" destId="{89A3971E-5F5E-4D93-B243-C7DF4A3F1EDE}" srcOrd="2" destOrd="0" presId="urn:microsoft.com/office/officeart/2005/8/layout/process4"/>
    <dgm:cxn modelId="{85D88AA1-5B3D-4C25-AC8C-36FDFDAA7337}" type="presParOf" srcId="{89A3971E-5F5E-4D93-B243-C7DF4A3F1EDE}" destId="{4E5C31ED-F770-431D-AB04-8B7791EF3CA5}" srcOrd="0" destOrd="0" presId="urn:microsoft.com/office/officeart/2005/8/layout/process4"/>
    <dgm:cxn modelId="{4A7EFC5D-EA2A-401F-AC75-0E91D1512D54}" type="presParOf" srcId="{89A3971E-5F5E-4D93-B243-C7DF4A3F1EDE}" destId="{5843E112-3BBC-440C-9485-F2746E312B19}" srcOrd="1" destOrd="0" presId="urn:microsoft.com/office/officeart/2005/8/layout/process4"/>
    <dgm:cxn modelId="{C42BC790-4813-4FD9-B2EC-6E820E2603A7}" type="presParOf" srcId="{89A3971E-5F5E-4D93-B243-C7DF4A3F1EDE}" destId="{C4E0424D-2FCA-4C48-A253-729B5EC21943}" srcOrd="2" destOrd="0" presId="urn:microsoft.com/office/officeart/2005/8/layout/process4"/>
    <dgm:cxn modelId="{E19919B3-D3A2-4270-A730-1B4BE67EBE31}" type="presParOf" srcId="{89A3971E-5F5E-4D93-B243-C7DF4A3F1EDE}" destId="{952E5FF9-7ACB-4A52-869E-418A592ED067}" srcOrd="3" destOrd="0" presId="urn:microsoft.com/office/officeart/2005/8/layout/process4"/>
    <dgm:cxn modelId="{5A6565F0-260B-480A-9359-B38CFC25A14C}" type="presParOf" srcId="{89A3971E-5F5E-4D93-B243-C7DF4A3F1EDE}" destId="{20F7EF13-55B4-40C3-8569-F46826F3A2BE}" srcOrd="4" destOrd="0" presId="urn:microsoft.com/office/officeart/2005/8/layout/process4"/>
    <dgm:cxn modelId="{76F23CEA-FE98-47D4-8903-F47ECB57469D}" type="presParOf" srcId="{D6646EC5-7974-4A04-A502-662490805FA0}" destId="{6BC4AB8F-BA67-4618-B5C5-6CA90DF6B38C}" srcOrd="1" destOrd="0" presId="urn:microsoft.com/office/officeart/2005/8/layout/process4"/>
    <dgm:cxn modelId="{85B6FF4F-0992-47E7-B477-7886A35AD82F}" type="presParOf" srcId="{D6646EC5-7974-4A04-A502-662490805FA0}" destId="{4A494B32-ECB5-45C3-B8D0-061E86BB696C}" srcOrd="2" destOrd="0" presId="urn:microsoft.com/office/officeart/2005/8/layout/process4"/>
    <dgm:cxn modelId="{41CA7DAA-91BB-4C67-A9F8-7E8948FBF0B8}" type="presParOf" srcId="{4A494B32-ECB5-45C3-B8D0-061E86BB696C}" destId="{9D350EF4-F956-4028-9388-EBA294B2E6FD}" srcOrd="0" destOrd="0" presId="urn:microsoft.com/office/officeart/2005/8/layout/process4"/>
    <dgm:cxn modelId="{62048EF9-0326-4907-A823-9B500D34EA2F}" type="presParOf" srcId="{4A494B32-ECB5-45C3-B8D0-061E86BB696C}" destId="{290F9620-558E-4123-A0E3-B7ADD9E47FF3}" srcOrd="1" destOrd="0" presId="urn:microsoft.com/office/officeart/2005/8/layout/process4"/>
    <dgm:cxn modelId="{F9BB4F0E-504D-4318-BB9D-344D21C5A17D}" type="presParOf" srcId="{4A494B32-ECB5-45C3-B8D0-061E86BB696C}" destId="{C104F96E-101D-4985-9D87-E99E0CB1A886}" srcOrd="2" destOrd="0" presId="urn:microsoft.com/office/officeart/2005/8/layout/process4"/>
    <dgm:cxn modelId="{7300E952-FB10-408A-80A9-ECC299518845}" type="presParOf" srcId="{C104F96E-101D-4985-9D87-E99E0CB1A886}" destId="{56BBFC91-D041-4759-A630-2FF48150A7E7}" srcOrd="0" destOrd="0" presId="urn:microsoft.com/office/officeart/2005/8/layout/process4"/>
    <dgm:cxn modelId="{CB99C15C-F127-48F9-9775-99ABF4A1812E}" type="presParOf" srcId="{C104F96E-101D-4985-9D87-E99E0CB1A886}" destId="{637A729F-B389-40B0-83C6-DA691F3C0865}" srcOrd="1" destOrd="0" presId="urn:microsoft.com/office/officeart/2005/8/layout/process4"/>
    <dgm:cxn modelId="{5D86DD42-E765-43A7-A0F9-3BFEFA70B598}" type="presParOf" srcId="{C104F96E-101D-4985-9D87-E99E0CB1A886}" destId="{40955973-A57D-4FB9-BCB0-0402D1AB3604}" srcOrd="2" destOrd="0" presId="urn:microsoft.com/office/officeart/2005/8/layout/process4"/>
    <dgm:cxn modelId="{05428B84-DFEA-4BE6-A777-4DF3B8EC99D5}" type="presParOf" srcId="{C104F96E-101D-4985-9D87-E99E0CB1A886}" destId="{55173095-7545-4742-AFB3-8D663EF60F01}" srcOrd="3" destOrd="0" presId="urn:microsoft.com/office/officeart/2005/8/layout/process4"/>
    <dgm:cxn modelId="{CAA8B4F8-915B-45EB-94BC-2815F543CEC8}" type="presParOf" srcId="{C104F96E-101D-4985-9D87-E99E0CB1A886}" destId="{931D0419-1790-4E49-9CD7-565C8FE1105E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FCB430-8472-4067-B28B-309BA9F0D882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CF4F0A45-13F6-4B6F-90F1-862C844A9C68}">
      <dgm:prSet phldrT="[Texto]"/>
      <dgm:spPr/>
      <dgm:t>
        <a:bodyPr/>
        <a:lstStyle/>
        <a:p>
          <a:r>
            <a:rPr lang="es-EC" dirty="0" smtClean="0"/>
            <a:t>La mayoría de los bachilleres de las zonas administrativas 2 y 9 entre una edad de 16 a 18 años piensan seguir una carrera universitaria inmediatamente al terminar el colegio.</a:t>
          </a:r>
          <a:endParaRPr lang="es-EC" dirty="0"/>
        </a:p>
      </dgm:t>
    </dgm:pt>
    <dgm:pt modelId="{00CF588F-4BD9-4FB5-B88D-69C5E82FC5A9}" type="parTrans" cxnId="{2B16E125-A7F4-4FBB-8850-E5973B69829E}">
      <dgm:prSet/>
      <dgm:spPr/>
      <dgm:t>
        <a:bodyPr/>
        <a:lstStyle/>
        <a:p>
          <a:endParaRPr lang="es-EC"/>
        </a:p>
      </dgm:t>
    </dgm:pt>
    <dgm:pt modelId="{87B5CE1E-AC9E-4FFB-845D-3FB33BE80132}" type="sibTrans" cxnId="{2B16E125-A7F4-4FBB-8850-E5973B69829E}">
      <dgm:prSet/>
      <dgm:spPr/>
      <dgm:t>
        <a:bodyPr/>
        <a:lstStyle/>
        <a:p>
          <a:endParaRPr lang="es-EC"/>
        </a:p>
      </dgm:t>
    </dgm:pt>
    <dgm:pt modelId="{94EED25C-7CBA-41DA-8C3B-41BF530679AB}">
      <dgm:prSet phldrT="[Texto]"/>
      <dgm:spPr/>
      <dgm:t>
        <a:bodyPr/>
        <a:lstStyle/>
        <a:p>
          <a:r>
            <a:rPr lang="es-EC" dirty="0" smtClean="0"/>
            <a:t>En las zonas administrativas 2 y 9 los profesionales piensan seguir un posgrado en un lapso de tiempo de 6 meses a dos años, los cuales prefieren estudiar marketing en la ESPE seguida por la UDLA.</a:t>
          </a:r>
          <a:endParaRPr lang="es-EC" dirty="0"/>
        </a:p>
      </dgm:t>
    </dgm:pt>
    <dgm:pt modelId="{2432644D-9165-42BA-9E71-F6BD57274A84}" type="parTrans" cxnId="{DEB48F86-B90E-417F-A262-D23C9B1410B3}">
      <dgm:prSet/>
      <dgm:spPr/>
      <dgm:t>
        <a:bodyPr/>
        <a:lstStyle/>
        <a:p>
          <a:endParaRPr lang="es-EC"/>
        </a:p>
      </dgm:t>
    </dgm:pt>
    <dgm:pt modelId="{A9A12FD2-1B57-4713-A423-2FDCF3C0AEF9}" type="sibTrans" cxnId="{DEB48F86-B90E-417F-A262-D23C9B1410B3}">
      <dgm:prSet/>
      <dgm:spPr/>
      <dgm:t>
        <a:bodyPr/>
        <a:lstStyle/>
        <a:p>
          <a:endParaRPr lang="es-EC"/>
        </a:p>
      </dgm:t>
    </dgm:pt>
    <dgm:pt modelId="{702F68C1-7319-4AC0-BB9C-BA0BBE95BD62}">
      <dgm:prSet phldrT="[Texto]"/>
      <dgm:spPr/>
      <dgm:t>
        <a:bodyPr/>
        <a:lstStyle/>
        <a:p>
          <a:r>
            <a:rPr lang="es-EC" dirty="0" smtClean="0"/>
            <a:t>Las empresas medianas y grandes de las zonas administrativas 2 y 9 contratan profesionales a nivel de grado para cargos más comunes como vendedores, asistentes de marketing, analistas de marketing, coordinador de marketing;  y a nivel de posgrado para cargos de gerentes comerciales, jefe regional comercial y gerente de marketing.</a:t>
          </a:r>
          <a:endParaRPr lang="es-EC" dirty="0"/>
        </a:p>
      </dgm:t>
    </dgm:pt>
    <dgm:pt modelId="{BB74E94D-73FD-4805-80A7-CE589A32F95C}" type="parTrans" cxnId="{93F89EB5-47F0-49A6-A6E9-C07178BA5655}">
      <dgm:prSet/>
      <dgm:spPr/>
      <dgm:t>
        <a:bodyPr/>
        <a:lstStyle/>
        <a:p>
          <a:endParaRPr lang="es-EC"/>
        </a:p>
      </dgm:t>
    </dgm:pt>
    <dgm:pt modelId="{165EDCE6-1581-43A5-B62C-708C0EDB38BC}" type="sibTrans" cxnId="{93F89EB5-47F0-49A6-A6E9-C07178BA5655}">
      <dgm:prSet/>
      <dgm:spPr/>
      <dgm:t>
        <a:bodyPr/>
        <a:lstStyle/>
        <a:p>
          <a:endParaRPr lang="es-EC"/>
        </a:p>
      </dgm:t>
    </dgm:pt>
    <dgm:pt modelId="{47FB977D-7314-4760-ACA2-8CBD1EEE2D68}" type="pres">
      <dgm:prSet presAssocID="{67FCB430-8472-4067-B28B-309BA9F0D8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FC64F30-7A12-495B-9E47-402780C08907}" type="pres">
      <dgm:prSet presAssocID="{CF4F0A45-13F6-4B6F-90F1-862C844A9C68}" presName="comp" presStyleCnt="0"/>
      <dgm:spPr/>
      <dgm:t>
        <a:bodyPr/>
        <a:lstStyle/>
        <a:p>
          <a:endParaRPr lang="es-EC"/>
        </a:p>
      </dgm:t>
    </dgm:pt>
    <dgm:pt modelId="{CAF0CD7D-5E5E-4299-8F69-EBE095E08ACB}" type="pres">
      <dgm:prSet presAssocID="{CF4F0A45-13F6-4B6F-90F1-862C844A9C68}" presName="box" presStyleLbl="node1" presStyleIdx="0" presStyleCnt="3"/>
      <dgm:spPr/>
      <dgm:t>
        <a:bodyPr/>
        <a:lstStyle/>
        <a:p>
          <a:endParaRPr lang="es-EC"/>
        </a:p>
      </dgm:t>
    </dgm:pt>
    <dgm:pt modelId="{70D73F45-E6EA-4459-AD3C-D5336DABC142}" type="pres">
      <dgm:prSet presAssocID="{CF4F0A45-13F6-4B6F-90F1-862C844A9C6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5C77D0D-EB1B-4894-BB0F-BD1522CA285A}" type="pres">
      <dgm:prSet presAssocID="{CF4F0A45-13F6-4B6F-90F1-862C844A9C6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888449-93E4-4345-973F-A80EE0D0C689}" type="pres">
      <dgm:prSet presAssocID="{87B5CE1E-AC9E-4FFB-845D-3FB33BE80132}" presName="spacer" presStyleCnt="0"/>
      <dgm:spPr/>
      <dgm:t>
        <a:bodyPr/>
        <a:lstStyle/>
        <a:p>
          <a:endParaRPr lang="es-EC"/>
        </a:p>
      </dgm:t>
    </dgm:pt>
    <dgm:pt modelId="{DA6EAA2D-C6C2-4341-AD66-0FA1D4C848FC}" type="pres">
      <dgm:prSet presAssocID="{94EED25C-7CBA-41DA-8C3B-41BF530679AB}" presName="comp" presStyleCnt="0"/>
      <dgm:spPr/>
      <dgm:t>
        <a:bodyPr/>
        <a:lstStyle/>
        <a:p>
          <a:endParaRPr lang="es-EC"/>
        </a:p>
      </dgm:t>
    </dgm:pt>
    <dgm:pt modelId="{6FA1DA58-ED8F-45D0-8605-329CF6286AE4}" type="pres">
      <dgm:prSet presAssocID="{94EED25C-7CBA-41DA-8C3B-41BF530679AB}" presName="box" presStyleLbl="node1" presStyleIdx="1" presStyleCnt="3"/>
      <dgm:spPr/>
      <dgm:t>
        <a:bodyPr/>
        <a:lstStyle/>
        <a:p>
          <a:endParaRPr lang="es-EC"/>
        </a:p>
      </dgm:t>
    </dgm:pt>
    <dgm:pt modelId="{0AD325C5-C722-4282-A4C5-602ADC831173}" type="pres">
      <dgm:prSet presAssocID="{94EED25C-7CBA-41DA-8C3B-41BF530679A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B2A4B64-1541-4D3F-9715-73D91D92F29A}" type="pres">
      <dgm:prSet presAssocID="{94EED25C-7CBA-41DA-8C3B-41BF530679A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094FB-3F63-46FF-B31B-0BB6215C4AAF}" type="pres">
      <dgm:prSet presAssocID="{A9A12FD2-1B57-4713-A423-2FDCF3C0AEF9}" presName="spacer" presStyleCnt="0"/>
      <dgm:spPr/>
      <dgm:t>
        <a:bodyPr/>
        <a:lstStyle/>
        <a:p>
          <a:endParaRPr lang="es-EC"/>
        </a:p>
      </dgm:t>
    </dgm:pt>
    <dgm:pt modelId="{10AE620E-9BF3-48FA-8801-379A58857E47}" type="pres">
      <dgm:prSet presAssocID="{702F68C1-7319-4AC0-BB9C-BA0BBE95BD62}" presName="comp" presStyleCnt="0"/>
      <dgm:spPr/>
      <dgm:t>
        <a:bodyPr/>
        <a:lstStyle/>
        <a:p>
          <a:endParaRPr lang="es-EC"/>
        </a:p>
      </dgm:t>
    </dgm:pt>
    <dgm:pt modelId="{64B95A0F-7906-4DC4-9456-E11372303DA1}" type="pres">
      <dgm:prSet presAssocID="{702F68C1-7319-4AC0-BB9C-BA0BBE95BD62}" presName="box" presStyleLbl="node1" presStyleIdx="2" presStyleCnt="3"/>
      <dgm:spPr/>
      <dgm:t>
        <a:bodyPr/>
        <a:lstStyle/>
        <a:p>
          <a:endParaRPr lang="es-EC"/>
        </a:p>
      </dgm:t>
    </dgm:pt>
    <dgm:pt modelId="{705DF85F-D420-4F88-AB9A-31CA84D08B43}" type="pres">
      <dgm:prSet presAssocID="{702F68C1-7319-4AC0-BB9C-BA0BBE95BD6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E99C00A-2BAC-46B7-AEB4-CABB8A17ECB2}" type="pres">
      <dgm:prSet presAssocID="{702F68C1-7319-4AC0-BB9C-BA0BBE95BD6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951AC9-987A-4320-AD29-E0D1871D8450}" type="presOf" srcId="{94EED25C-7CBA-41DA-8C3B-41BF530679AB}" destId="{AB2A4B64-1541-4D3F-9715-73D91D92F29A}" srcOrd="1" destOrd="0" presId="urn:microsoft.com/office/officeart/2005/8/layout/vList4#1"/>
    <dgm:cxn modelId="{31456FB4-24EE-45D0-BCB6-1D85F9536B6C}" type="presOf" srcId="{702F68C1-7319-4AC0-BB9C-BA0BBE95BD62}" destId="{64B95A0F-7906-4DC4-9456-E11372303DA1}" srcOrd="0" destOrd="0" presId="urn:microsoft.com/office/officeart/2005/8/layout/vList4#1"/>
    <dgm:cxn modelId="{8834F914-F631-48D5-95EE-A0444AC82D0D}" type="presOf" srcId="{67FCB430-8472-4067-B28B-309BA9F0D882}" destId="{47FB977D-7314-4760-ACA2-8CBD1EEE2D68}" srcOrd="0" destOrd="0" presId="urn:microsoft.com/office/officeart/2005/8/layout/vList4#1"/>
    <dgm:cxn modelId="{2B16E125-A7F4-4FBB-8850-E5973B69829E}" srcId="{67FCB430-8472-4067-B28B-309BA9F0D882}" destId="{CF4F0A45-13F6-4B6F-90F1-862C844A9C68}" srcOrd="0" destOrd="0" parTransId="{00CF588F-4BD9-4FB5-B88D-69C5E82FC5A9}" sibTransId="{87B5CE1E-AC9E-4FFB-845D-3FB33BE80132}"/>
    <dgm:cxn modelId="{8BE2ED11-739E-4BEB-A290-E807DED1D226}" type="presOf" srcId="{94EED25C-7CBA-41DA-8C3B-41BF530679AB}" destId="{6FA1DA58-ED8F-45D0-8605-329CF6286AE4}" srcOrd="0" destOrd="0" presId="urn:microsoft.com/office/officeart/2005/8/layout/vList4#1"/>
    <dgm:cxn modelId="{93F89EB5-47F0-49A6-A6E9-C07178BA5655}" srcId="{67FCB430-8472-4067-B28B-309BA9F0D882}" destId="{702F68C1-7319-4AC0-BB9C-BA0BBE95BD62}" srcOrd="2" destOrd="0" parTransId="{BB74E94D-73FD-4805-80A7-CE589A32F95C}" sibTransId="{165EDCE6-1581-43A5-B62C-708C0EDB38BC}"/>
    <dgm:cxn modelId="{97A2D1EB-1169-43C0-A14F-116FCE9388EB}" type="presOf" srcId="{702F68C1-7319-4AC0-BB9C-BA0BBE95BD62}" destId="{2E99C00A-2BAC-46B7-AEB4-CABB8A17ECB2}" srcOrd="1" destOrd="0" presId="urn:microsoft.com/office/officeart/2005/8/layout/vList4#1"/>
    <dgm:cxn modelId="{AE65200A-EF81-4278-AED4-1A0C4C89E987}" type="presOf" srcId="{CF4F0A45-13F6-4B6F-90F1-862C844A9C68}" destId="{CAF0CD7D-5E5E-4299-8F69-EBE095E08ACB}" srcOrd="0" destOrd="0" presId="urn:microsoft.com/office/officeart/2005/8/layout/vList4#1"/>
    <dgm:cxn modelId="{DEB48F86-B90E-417F-A262-D23C9B1410B3}" srcId="{67FCB430-8472-4067-B28B-309BA9F0D882}" destId="{94EED25C-7CBA-41DA-8C3B-41BF530679AB}" srcOrd="1" destOrd="0" parTransId="{2432644D-9165-42BA-9E71-F6BD57274A84}" sibTransId="{A9A12FD2-1B57-4713-A423-2FDCF3C0AEF9}"/>
    <dgm:cxn modelId="{A894459E-0177-4DFC-86CA-C72F06CC0E76}" type="presOf" srcId="{CF4F0A45-13F6-4B6F-90F1-862C844A9C68}" destId="{85C77D0D-EB1B-4894-BB0F-BD1522CA285A}" srcOrd="1" destOrd="0" presId="urn:microsoft.com/office/officeart/2005/8/layout/vList4#1"/>
    <dgm:cxn modelId="{757B042D-B7D4-4011-BBA6-1C424A628ECD}" type="presParOf" srcId="{47FB977D-7314-4760-ACA2-8CBD1EEE2D68}" destId="{BFC64F30-7A12-495B-9E47-402780C08907}" srcOrd="0" destOrd="0" presId="urn:microsoft.com/office/officeart/2005/8/layout/vList4#1"/>
    <dgm:cxn modelId="{EE5ED672-26E1-480F-A35D-6A6C25D8C420}" type="presParOf" srcId="{BFC64F30-7A12-495B-9E47-402780C08907}" destId="{CAF0CD7D-5E5E-4299-8F69-EBE095E08ACB}" srcOrd="0" destOrd="0" presId="urn:microsoft.com/office/officeart/2005/8/layout/vList4#1"/>
    <dgm:cxn modelId="{E0AA303B-D466-485D-BB3E-E30B3FA80C43}" type="presParOf" srcId="{BFC64F30-7A12-495B-9E47-402780C08907}" destId="{70D73F45-E6EA-4459-AD3C-D5336DABC142}" srcOrd="1" destOrd="0" presId="urn:microsoft.com/office/officeart/2005/8/layout/vList4#1"/>
    <dgm:cxn modelId="{7FE99494-2DEE-4E07-A599-14F75A323859}" type="presParOf" srcId="{BFC64F30-7A12-495B-9E47-402780C08907}" destId="{85C77D0D-EB1B-4894-BB0F-BD1522CA285A}" srcOrd="2" destOrd="0" presId="urn:microsoft.com/office/officeart/2005/8/layout/vList4#1"/>
    <dgm:cxn modelId="{4BCAD86A-572F-4311-880F-D141D99FF382}" type="presParOf" srcId="{47FB977D-7314-4760-ACA2-8CBD1EEE2D68}" destId="{0C888449-93E4-4345-973F-A80EE0D0C689}" srcOrd="1" destOrd="0" presId="urn:microsoft.com/office/officeart/2005/8/layout/vList4#1"/>
    <dgm:cxn modelId="{D5099E15-81B0-4FC6-ABCA-CACE86F28AED}" type="presParOf" srcId="{47FB977D-7314-4760-ACA2-8CBD1EEE2D68}" destId="{DA6EAA2D-C6C2-4341-AD66-0FA1D4C848FC}" srcOrd="2" destOrd="0" presId="urn:microsoft.com/office/officeart/2005/8/layout/vList4#1"/>
    <dgm:cxn modelId="{9B3CD52A-E0E0-4854-9115-E86FE63435DD}" type="presParOf" srcId="{DA6EAA2D-C6C2-4341-AD66-0FA1D4C848FC}" destId="{6FA1DA58-ED8F-45D0-8605-329CF6286AE4}" srcOrd="0" destOrd="0" presId="urn:microsoft.com/office/officeart/2005/8/layout/vList4#1"/>
    <dgm:cxn modelId="{FED0F84C-084A-4D48-8A98-DF87F2801AF2}" type="presParOf" srcId="{DA6EAA2D-C6C2-4341-AD66-0FA1D4C848FC}" destId="{0AD325C5-C722-4282-A4C5-602ADC831173}" srcOrd="1" destOrd="0" presId="urn:microsoft.com/office/officeart/2005/8/layout/vList4#1"/>
    <dgm:cxn modelId="{65A46A61-7605-438E-9420-FABB649B0C06}" type="presParOf" srcId="{DA6EAA2D-C6C2-4341-AD66-0FA1D4C848FC}" destId="{AB2A4B64-1541-4D3F-9715-73D91D92F29A}" srcOrd="2" destOrd="0" presId="urn:microsoft.com/office/officeart/2005/8/layout/vList4#1"/>
    <dgm:cxn modelId="{2E9B0D93-DD0D-4E97-87A3-F417A7502F58}" type="presParOf" srcId="{47FB977D-7314-4760-ACA2-8CBD1EEE2D68}" destId="{919094FB-3F63-46FF-B31B-0BB6215C4AAF}" srcOrd="3" destOrd="0" presId="urn:microsoft.com/office/officeart/2005/8/layout/vList4#1"/>
    <dgm:cxn modelId="{15CD886A-702C-4281-A4CE-9F78BD711FC1}" type="presParOf" srcId="{47FB977D-7314-4760-ACA2-8CBD1EEE2D68}" destId="{10AE620E-9BF3-48FA-8801-379A58857E47}" srcOrd="4" destOrd="0" presId="urn:microsoft.com/office/officeart/2005/8/layout/vList4#1"/>
    <dgm:cxn modelId="{F080AB26-CE23-4CC1-AA44-53B0BA9A7B6D}" type="presParOf" srcId="{10AE620E-9BF3-48FA-8801-379A58857E47}" destId="{64B95A0F-7906-4DC4-9456-E11372303DA1}" srcOrd="0" destOrd="0" presId="urn:microsoft.com/office/officeart/2005/8/layout/vList4#1"/>
    <dgm:cxn modelId="{B61919E2-490D-43B1-8219-F5BCF4B1113A}" type="presParOf" srcId="{10AE620E-9BF3-48FA-8801-379A58857E47}" destId="{705DF85F-D420-4F88-AB9A-31CA84D08B43}" srcOrd="1" destOrd="0" presId="urn:microsoft.com/office/officeart/2005/8/layout/vList4#1"/>
    <dgm:cxn modelId="{101EE96E-9D2E-4D48-8523-2932C10A6EA4}" type="presParOf" srcId="{10AE620E-9BF3-48FA-8801-379A58857E47}" destId="{2E99C00A-2BAC-46B7-AEB4-CABB8A17ECB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0D16FB-D631-46FE-9751-FC387A59AB52}" type="doc">
      <dgm:prSet loTypeId="urn:microsoft.com/office/officeart/2005/8/layout/vList4#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CBC39CAE-538E-486F-B754-0C7FEE2FA8D6}">
      <dgm:prSet phldrT="[Texto]"/>
      <dgm:spPr/>
      <dgm:t>
        <a:bodyPr/>
        <a:lstStyle/>
        <a:p>
          <a:r>
            <a:rPr lang="es-EC" dirty="0" smtClean="0"/>
            <a:t>Se recomienda tener extensiones de sedes universitarias en las provincias de Napo y Francisco de Orellana que brinden la carrera de mercadotecnia y de esta manera brindar el apoyo a los bachilleres que deseen estudiar dicha carrera.</a:t>
          </a:r>
          <a:endParaRPr lang="es-EC" dirty="0"/>
        </a:p>
      </dgm:t>
    </dgm:pt>
    <dgm:pt modelId="{ABF81D6A-0F03-4BB0-97B7-C6AEB8EF8B58}" type="parTrans" cxnId="{67572025-F391-470C-B9F7-4BE93B108989}">
      <dgm:prSet/>
      <dgm:spPr/>
      <dgm:t>
        <a:bodyPr/>
        <a:lstStyle/>
        <a:p>
          <a:endParaRPr lang="es-EC"/>
        </a:p>
      </dgm:t>
    </dgm:pt>
    <dgm:pt modelId="{CEDCFF0C-5855-485A-AE6A-8D00FB1738F5}" type="sibTrans" cxnId="{67572025-F391-470C-B9F7-4BE93B108989}">
      <dgm:prSet/>
      <dgm:spPr/>
      <dgm:t>
        <a:bodyPr/>
        <a:lstStyle/>
        <a:p>
          <a:endParaRPr lang="es-EC"/>
        </a:p>
      </dgm:t>
    </dgm:pt>
    <dgm:pt modelId="{A849EB9F-00F2-4DA7-AA2C-4DE94C808438}">
      <dgm:prSet phldrT="[Texto]"/>
      <dgm:spPr/>
      <dgm:t>
        <a:bodyPr/>
        <a:lstStyle/>
        <a:p>
          <a:r>
            <a:rPr lang="es-EC" dirty="0" smtClean="0"/>
            <a:t>Innovar cada cinco años la forma de impartir las diferentes materias más importantes de la carrera de marketing, debido a que esta carrera va avanzando de una manera significativa y los estudiantes deben aprender todo lo que van a practicar en su vida profesional.</a:t>
          </a:r>
          <a:endParaRPr lang="es-EC" dirty="0"/>
        </a:p>
      </dgm:t>
    </dgm:pt>
    <dgm:pt modelId="{73DCCC81-90E3-4094-BEAC-878D53252EE5}" type="parTrans" cxnId="{BA7029E6-3F58-4700-8C49-1F117DE81CD2}">
      <dgm:prSet/>
      <dgm:spPr/>
      <dgm:t>
        <a:bodyPr/>
        <a:lstStyle/>
        <a:p>
          <a:endParaRPr lang="es-EC"/>
        </a:p>
      </dgm:t>
    </dgm:pt>
    <dgm:pt modelId="{A3E688B2-8243-46A6-90AE-55CE26B0DE70}" type="sibTrans" cxnId="{BA7029E6-3F58-4700-8C49-1F117DE81CD2}">
      <dgm:prSet/>
      <dgm:spPr/>
      <dgm:t>
        <a:bodyPr/>
        <a:lstStyle/>
        <a:p>
          <a:endParaRPr lang="es-EC"/>
        </a:p>
      </dgm:t>
    </dgm:pt>
    <dgm:pt modelId="{E1AE6384-C208-43BB-9E24-2775F0415EBC}">
      <dgm:prSet/>
      <dgm:spPr/>
      <dgm:t>
        <a:bodyPr/>
        <a:lstStyle/>
        <a:p>
          <a:r>
            <a:rPr lang="es-EC" dirty="0" smtClean="0"/>
            <a:t>La planificación en cuanto a los profesionales de marketing a graduar se debe realizar en función a la demanda laboral y no de bachilleres</a:t>
          </a:r>
          <a:endParaRPr lang="es-EC" dirty="0"/>
        </a:p>
      </dgm:t>
    </dgm:pt>
    <dgm:pt modelId="{189FCD41-7669-4E4E-A5D5-881260915102}" type="parTrans" cxnId="{B7738DCE-6B6F-4D4F-854C-5668D850AE0F}">
      <dgm:prSet/>
      <dgm:spPr/>
      <dgm:t>
        <a:bodyPr/>
        <a:lstStyle/>
        <a:p>
          <a:endParaRPr lang="es-EC"/>
        </a:p>
      </dgm:t>
    </dgm:pt>
    <dgm:pt modelId="{8AB3A24A-FFE8-4D30-B140-41AC3AD221D1}" type="sibTrans" cxnId="{B7738DCE-6B6F-4D4F-854C-5668D850AE0F}">
      <dgm:prSet/>
      <dgm:spPr/>
      <dgm:t>
        <a:bodyPr/>
        <a:lstStyle/>
        <a:p>
          <a:endParaRPr lang="es-EC"/>
        </a:p>
      </dgm:t>
    </dgm:pt>
    <dgm:pt modelId="{ACED7EA1-26A6-4BC5-A13B-EC768D0634B3}" type="pres">
      <dgm:prSet presAssocID="{CA0D16FB-D631-46FE-9751-FC387A59AB5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1D522D-5749-49AF-BC0F-250589D67C9B}" type="pres">
      <dgm:prSet presAssocID="{E1AE6384-C208-43BB-9E24-2775F0415EBC}" presName="comp" presStyleCnt="0"/>
      <dgm:spPr/>
      <dgm:t>
        <a:bodyPr/>
        <a:lstStyle/>
        <a:p>
          <a:endParaRPr lang="es-EC"/>
        </a:p>
      </dgm:t>
    </dgm:pt>
    <dgm:pt modelId="{B13B4E29-70CF-4A55-A5ED-C29AA188369A}" type="pres">
      <dgm:prSet presAssocID="{E1AE6384-C208-43BB-9E24-2775F0415EBC}" presName="box" presStyleLbl="node1" presStyleIdx="0" presStyleCnt="3"/>
      <dgm:spPr/>
      <dgm:t>
        <a:bodyPr/>
        <a:lstStyle/>
        <a:p>
          <a:endParaRPr lang="es-EC"/>
        </a:p>
      </dgm:t>
    </dgm:pt>
    <dgm:pt modelId="{F909B7C1-9C7B-47B6-B889-1FE0C1345CB9}" type="pres">
      <dgm:prSet presAssocID="{E1AE6384-C208-43BB-9E24-2775F0415EB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0277641-7B0E-428B-A8C1-4348993BF0C9}" type="pres">
      <dgm:prSet presAssocID="{E1AE6384-C208-43BB-9E24-2775F0415EB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99108B-05A2-4DC9-BF33-D180D315CF6B}" type="pres">
      <dgm:prSet presAssocID="{8AB3A24A-FFE8-4D30-B140-41AC3AD221D1}" presName="spacer" presStyleCnt="0"/>
      <dgm:spPr/>
      <dgm:t>
        <a:bodyPr/>
        <a:lstStyle/>
        <a:p>
          <a:endParaRPr lang="es-EC"/>
        </a:p>
      </dgm:t>
    </dgm:pt>
    <dgm:pt modelId="{C297FEDF-0144-4F38-A7C6-175C878EF2B8}" type="pres">
      <dgm:prSet presAssocID="{CBC39CAE-538E-486F-B754-0C7FEE2FA8D6}" presName="comp" presStyleCnt="0"/>
      <dgm:spPr/>
      <dgm:t>
        <a:bodyPr/>
        <a:lstStyle/>
        <a:p>
          <a:endParaRPr lang="es-EC"/>
        </a:p>
      </dgm:t>
    </dgm:pt>
    <dgm:pt modelId="{4999CD83-A6A2-495C-86E0-3E69DD3E6F4E}" type="pres">
      <dgm:prSet presAssocID="{CBC39CAE-538E-486F-B754-0C7FEE2FA8D6}" presName="box" presStyleLbl="node1" presStyleIdx="1" presStyleCnt="3"/>
      <dgm:spPr/>
      <dgm:t>
        <a:bodyPr/>
        <a:lstStyle/>
        <a:p>
          <a:endParaRPr lang="es-EC"/>
        </a:p>
      </dgm:t>
    </dgm:pt>
    <dgm:pt modelId="{CE8D2787-3DCE-493F-BC1C-98CB9D0EED2C}" type="pres">
      <dgm:prSet presAssocID="{CBC39CAE-538E-486F-B754-0C7FEE2FA8D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FDDE656-00DA-48FE-97AB-CABA30103973}" type="pres">
      <dgm:prSet presAssocID="{CBC39CAE-538E-486F-B754-0C7FEE2FA8D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ED4400-C5F5-46B7-AB3B-6C1A1C056D0D}" type="pres">
      <dgm:prSet presAssocID="{CEDCFF0C-5855-485A-AE6A-8D00FB1738F5}" presName="spacer" presStyleCnt="0"/>
      <dgm:spPr/>
      <dgm:t>
        <a:bodyPr/>
        <a:lstStyle/>
        <a:p>
          <a:endParaRPr lang="es-EC"/>
        </a:p>
      </dgm:t>
    </dgm:pt>
    <dgm:pt modelId="{D5BFA85E-0E7A-4E7A-8B55-209296376931}" type="pres">
      <dgm:prSet presAssocID="{A849EB9F-00F2-4DA7-AA2C-4DE94C808438}" presName="comp" presStyleCnt="0"/>
      <dgm:spPr/>
      <dgm:t>
        <a:bodyPr/>
        <a:lstStyle/>
        <a:p>
          <a:endParaRPr lang="es-EC"/>
        </a:p>
      </dgm:t>
    </dgm:pt>
    <dgm:pt modelId="{DFD79569-BB15-4813-903C-A8397B584842}" type="pres">
      <dgm:prSet presAssocID="{A849EB9F-00F2-4DA7-AA2C-4DE94C808438}" presName="box" presStyleLbl="node1" presStyleIdx="2" presStyleCnt="3"/>
      <dgm:spPr/>
      <dgm:t>
        <a:bodyPr/>
        <a:lstStyle/>
        <a:p>
          <a:endParaRPr lang="es-EC"/>
        </a:p>
      </dgm:t>
    </dgm:pt>
    <dgm:pt modelId="{8CC1DAAA-1BE1-45DC-B7C0-D4EACD217D57}" type="pres">
      <dgm:prSet presAssocID="{A849EB9F-00F2-4DA7-AA2C-4DE94C80843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02BA4F0-F7B4-475B-AAF4-23D46EBF9248}" type="pres">
      <dgm:prSet presAssocID="{A849EB9F-00F2-4DA7-AA2C-4DE94C8084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F0B0A3-37A1-4423-9A94-D4DA909912B4}" type="presOf" srcId="{CBC39CAE-538E-486F-B754-0C7FEE2FA8D6}" destId="{4999CD83-A6A2-495C-86E0-3E69DD3E6F4E}" srcOrd="0" destOrd="0" presId="urn:microsoft.com/office/officeart/2005/8/layout/vList4#2"/>
    <dgm:cxn modelId="{F13D6DB9-B94A-4600-AD25-1060EB248404}" type="presOf" srcId="{E1AE6384-C208-43BB-9E24-2775F0415EBC}" destId="{20277641-7B0E-428B-A8C1-4348993BF0C9}" srcOrd="1" destOrd="0" presId="urn:microsoft.com/office/officeart/2005/8/layout/vList4#2"/>
    <dgm:cxn modelId="{CFC0C703-0439-4E40-836F-58EBEC2B05BF}" type="presOf" srcId="{A849EB9F-00F2-4DA7-AA2C-4DE94C808438}" destId="{DFD79569-BB15-4813-903C-A8397B584842}" srcOrd="0" destOrd="0" presId="urn:microsoft.com/office/officeart/2005/8/layout/vList4#2"/>
    <dgm:cxn modelId="{BA7029E6-3F58-4700-8C49-1F117DE81CD2}" srcId="{CA0D16FB-D631-46FE-9751-FC387A59AB52}" destId="{A849EB9F-00F2-4DA7-AA2C-4DE94C808438}" srcOrd="2" destOrd="0" parTransId="{73DCCC81-90E3-4094-BEAC-878D53252EE5}" sibTransId="{A3E688B2-8243-46A6-90AE-55CE26B0DE70}"/>
    <dgm:cxn modelId="{67572025-F391-470C-B9F7-4BE93B108989}" srcId="{CA0D16FB-D631-46FE-9751-FC387A59AB52}" destId="{CBC39CAE-538E-486F-B754-0C7FEE2FA8D6}" srcOrd="1" destOrd="0" parTransId="{ABF81D6A-0F03-4BB0-97B7-C6AEB8EF8B58}" sibTransId="{CEDCFF0C-5855-485A-AE6A-8D00FB1738F5}"/>
    <dgm:cxn modelId="{522325DC-30BD-4F59-B0B9-6C9BF9362BCC}" type="presOf" srcId="{CA0D16FB-D631-46FE-9751-FC387A59AB52}" destId="{ACED7EA1-26A6-4BC5-A13B-EC768D0634B3}" srcOrd="0" destOrd="0" presId="urn:microsoft.com/office/officeart/2005/8/layout/vList4#2"/>
    <dgm:cxn modelId="{A3D8AE20-388B-4EC5-9B05-A2C69B727D97}" type="presOf" srcId="{E1AE6384-C208-43BB-9E24-2775F0415EBC}" destId="{B13B4E29-70CF-4A55-A5ED-C29AA188369A}" srcOrd="0" destOrd="0" presId="urn:microsoft.com/office/officeart/2005/8/layout/vList4#2"/>
    <dgm:cxn modelId="{DFAE404E-CC56-4F16-A6E1-43D2158CA070}" type="presOf" srcId="{A849EB9F-00F2-4DA7-AA2C-4DE94C808438}" destId="{102BA4F0-F7B4-475B-AAF4-23D46EBF9248}" srcOrd="1" destOrd="0" presId="urn:microsoft.com/office/officeart/2005/8/layout/vList4#2"/>
    <dgm:cxn modelId="{B7738DCE-6B6F-4D4F-854C-5668D850AE0F}" srcId="{CA0D16FB-D631-46FE-9751-FC387A59AB52}" destId="{E1AE6384-C208-43BB-9E24-2775F0415EBC}" srcOrd="0" destOrd="0" parTransId="{189FCD41-7669-4E4E-A5D5-881260915102}" sibTransId="{8AB3A24A-FFE8-4D30-B140-41AC3AD221D1}"/>
    <dgm:cxn modelId="{39740B0C-F488-41FA-BC79-8EDFE8A7AD36}" type="presOf" srcId="{CBC39CAE-538E-486F-B754-0C7FEE2FA8D6}" destId="{2FDDE656-00DA-48FE-97AB-CABA30103973}" srcOrd="1" destOrd="0" presId="urn:microsoft.com/office/officeart/2005/8/layout/vList4#2"/>
    <dgm:cxn modelId="{BF8984E8-6FCB-4427-BDDC-42F06058BAFA}" type="presParOf" srcId="{ACED7EA1-26A6-4BC5-A13B-EC768D0634B3}" destId="{6F1D522D-5749-49AF-BC0F-250589D67C9B}" srcOrd="0" destOrd="0" presId="urn:microsoft.com/office/officeart/2005/8/layout/vList4#2"/>
    <dgm:cxn modelId="{EEE2EE65-A044-4CA1-90BD-64834F2D3487}" type="presParOf" srcId="{6F1D522D-5749-49AF-BC0F-250589D67C9B}" destId="{B13B4E29-70CF-4A55-A5ED-C29AA188369A}" srcOrd="0" destOrd="0" presId="urn:microsoft.com/office/officeart/2005/8/layout/vList4#2"/>
    <dgm:cxn modelId="{50477B78-EBC5-4CEB-ADC0-53D2BDAB484E}" type="presParOf" srcId="{6F1D522D-5749-49AF-BC0F-250589D67C9B}" destId="{F909B7C1-9C7B-47B6-B889-1FE0C1345CB9}" srcOrd="1" destOrd="0" presId="urn:microsoft.com/office/officeart/2005/8/layout/vList4#2"/>
    <dgm:cxn modelId="{14CED303-51EE-4CEB-92D9-CAAA23B60BF7}" type="presParOf" srcId="{6F1D522D-5749-49AF-BC0F-250589D67C9B}" destId="{20277641-7B0E-428B-A8C1-4348993BF0C9}" srcOrd="2" destOrd="0" presId="urn:microsoft.com/office/officeart/2005/8/layout/vList4#2"/>
    <dgm:cxn modelId="{CA5CC142-BB19-4B7D-BE72-EF909450D2D3}" type="presParOf" srcId="{ACED7EA1-26A6-4BC5-A13B-EC768D0634B3}" destId="{CF99108B-05A2-4DC9-BF33-D180D315CF6B}" srcOrd="1" destOrd="0" presId="urn:microsoft.com/office/officeart/2005/8/layout/vList4#2"/>
    <dgm:cxn modelId="{ED62202A-221D-4A9E-8CBC-B5772D17ACA2}" type="presParOf" srcId="{ACED7EA1-26A6-4BC5-A13B-EC768D0634B3}" destId="{C297FEDF-0144-4F38-A7C6-175C878EF2B8}" srcOrd="2" destOrd="0" presId="urn:microsoft.com/office/officeart/2005/8/layout/vList4#2"/>
    <dgm:cxn modelId="{68B37089-3A12-404F-A316-EA53939755FE}" type="presParOf" srcId="{C297FEDF-0144-4F38-A7C6-175C878EF2B8}" destId="{4999CD83-A6A2-495C-86E0-3E69DD3E6F4E}" srcOrd="0" destOrd="0" presId="urn:microsoft.com/office/officeart/2005/8/layout/vList4#2"/>
    <dgm:cxn modelId="{E59FD44E-C722-47E4-8BC5-915FEAA1B322}" type="presParOf" srcId="{C297FEDF-0144-4F38-A7C6-175C878EF2B8}" destId="{CE8D2787-3DCE-493F-BC1C-98CB9D0EED2C}" srcOrd="1" destOrd="0" presId="urn:microsoft.com/office/officeart/2005/8/layout/vList4#2"/>
    <dgm:cxn modelId="{C91F1A9F-7508-4F75-A9F2-018610989C8A}" type="presParOf" srcId="{C297FEDF-0144-4F38-A7C6-175C878EF2B8}" destId="{2FDDE656-00DA-48FE-97AB-CABA30103973}" srcOrd="2" destOrd="0" presId="urn:microsoft.com/office/officeart/2005/8/layout/vList4#2"/>
    <dgm:cxn modelId="{8C857453-9D45-4C22-BAC1-1D87E5C544DA}" type="presParOf" srcId="{ACED7EA1-26A6-4BC5-A13B-EC768D0634B3}" destId="{5EED4400-C5F5-46B7-AB3B-6C1A1C056D0D}" srcOrd="3" destOrd="0" presId="urn:microsoft.com/office/officeart/2005/8/layout/vList4#2"/>
    <dgm:cxn modelId="{D5C4DAB6-0302-48E0-9431-F0C8C8A01635}" type="presParOf" srcId="{ACED7EA1-26A6-4BC5-A13B-EC768D0634B3}" destId="{D5BFA85E-0E7A-4E7A-8B55-209296376931}" srcOrd="4" destOrd="0" presId="urn:microsoft.com/office/officeart/2005/8/layout/vList4#2"/>
    <dgm:cxn modelId="{E16809A6-1964-4D3D-9B03-F1A5A8796985}" type="presParOf" srcId="{D5BFA85E-0E7A-4E7A-8B55-209296376931}" destId="{DFD79569-BB15-4813-903C-A8397B584842}" srcOrd="0" destOrd="0" presId="urn:microsoft.com/office/officeart/2005/8/layout/vList4#2"/>
    <dgm:cxn modelId="{166DAF80-C9A1-40B9-98DD-306E031E8739}" type="presParOf" srcId="{D5BFA85E-0E7A-4E7A-8B55-209296376931}" destId="{8CC1DAAA-1BE1-45DC-B7C0-D4EACD217D57}" srcOrd="1" destOrd="0" presId="urn:microsoft.com/office/officeart/2005/8/layout/vList4#2"/>
    <dgm:cxn modelId="{1D6CC028-8132-4D98-8105-C9B59007808B}" type="presParOf" srcId="{D5BFA85E-0E7A-4E7A-8B55-209296376931}" destId="{102BA4F0-F7B4-475B-AAF4-23D46EBF924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CEDA4-0BCF-4C5B-87AB-C2B862A65E94}">
      <dsp:nvSpPr>
        <dsp:cNvPr id="0" name=""/>
        <dsp:cNvSpPr/>
      </dsp:nvSpPr>
      <dsp:spPr>
        <a:xfrm>
          <a:off x="1162993" y="0"/>
          <a:ext cx="6143668" cy="614366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F55D1D-C2ED-4EA6-9C44-88916D48C4D9}">
      <dsp:nvSpPr>
        <dsp:cNvPr id="0" name=""/>
        <dsp:cNvSpPr/>
      </dsp:nvSpPr>
      <dsp:spPr>
        <a:xfrm>
          <a:off x="1746641" y="583648"/>
          <a:ext cx="2396030" cy="23960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Número de nuevos estudiantes para la carrera licenciatura en Mercadotecnia.</a:t>
          </a:r>
          <a:endParaRPr lang="es-EC" sz="2100" kern="1200" dirty="0"/>
        </a:p>
      </dsp:txBody>
      <dsp:txXfrm>
        <a:off x="1863606" y="700613"/>
        <a:ext cx="2162100" cy="2162100"/>
      </dsp:txXfrm>
    </dsp:sp>
    <dsp:sp modelId="{290D23ED-79D3-4A89-A8B5-39647C3F0871}">
      <dsp:nvSpPr>
        <dsp:cNvPr id="0" name=""/>
        <dsp:cNvSpPr/>
      </dsp:nvSpPr>
      <dsp:spPr>
        <a:xfrm>
          <a:off x="4326982" y="583648"/>
          <a:ext cx="2396030" cy="23960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6995"/>
                <a:satOff val="1802"/>
                <a:lumOff val="10814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176995"/>
                <a:satOff val="1802"/>
                <a:lumOff val="10814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176995"/>
                <a:satOff val="1802"/>
                <a:lumOff val="10814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176995"/>
                <a:satOff val="1802"/>
                <a:lumOff val="1081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Número de profesionales a seguir un posgrado en Mercadotecnia</a:t>
          </a:r>
          <a:endParaRPr lang="es-EC" sz="2100" kern="1200" dirty="0"/>
        </a:p>
      </dsp:txBody>
      <dsp:txXfrm>
        <a:off x="4443947" y="700613"/>
        <a:ext cx="2162100" cy="2162100"/>
      </dsp:txXfrm>
    </dsp:sp>
    <dsp:sp modelId="{779A7AE4-EFB1-4483-9091-333B9DF50850}">
      <dsp:nvSpPr>
        <dsp:cNvPr id="0" name=""/>
        <dsp:cNvSpPr/>
      </dsp:nvSpPr>
      <dsp:spPr>
        <a:xfrm>
          <a:off x="1746641" y="3163989"/>
          <a:ext cx="2396030" cy="23960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3989"/>
                <a:satOff val="3604"/>
                <a:lumOff val="21627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353989"/>
                <a:satOff val="3604"/>
                <a:lumOff val="21627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353989"/>
                <a:satOff val="3604"/>
                <a:lumOff val="21627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353989"/>
                <a:satOff val="3604"/>
                <a:lumOff val="2162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Oferta (costo de la carrera)</a:t>
          </a:r>
          <a:endParaRPr lang="es-EC" sz="2100" kern="1200" dirty="0"/>
        </a:p>
      </dsp:txBody>
      <dsp:txXfrm>
        <a:off x="1863606" y="3280954"/>
        <a:ext cx="2162100" cy="2162100"/>
      </dsp:txXfrm>
    </dsp:sp>
    <dsp:sp modelId="{6EA501DA-2C9A-4305-85D3-84E5B2A0039B}">
      <dsp:nvSpPr>
        <dsp:cNvPr id="0" name=""/>
        <dsp:cNvSpPr/>
      </dsp:nvSpPr>
      <dsp:spPr>
        <a:xfrm>
          <a:off x="4326982" y="3163989"/>
          <a:ext cx="2396030" cy="23960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530984"/>
                <a:satOff val="5406"/>
                <a:lumOff val="32441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530984"/>
                <a:satOff val="5406"/>
                <a:lumOff val="32441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530984"/>
                <a:satOff val="5406"/>
                <a:lumOff val="32441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530984"/>
                <a:satOff val="5406"/>
                <a:lumOff val="3244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Número de profesionales de Mercadotecnia a nivel de grado y posgrado contratados por las empresas</a:t>
          </a:r>
          <a:endParaRPr lang="es-EC" sz="2100" kern="1200" dirty="0"/>
        </a:p>
      </dsp:txBody>
      <dsp:txXfrm>
        <a:off x="4443947" y="3280954"/>
        <a:ext cx="2162100" cy="216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2C173-5C45-4698-B899-AB8BF54EB6A2}">
      <dsp:nvSpPr>
        <dsp:cNvPr id="0" name=""/>
        <dsp:cNvSpPr/>
      </dsp:nvSpPr>
      <dsp:spPr>
        <a:xfrm>
          <a:off x="0" y="0"/>
          <a:ext cx="5367458" cy="3220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0" kern="1200" smtClean="0"/>
            <a:t>Determinar el nivel de oferta y demanda de mercado para profesionales del área de marketing de niveles grado y posgrado en las zonas administrativas 2 y 9</a:t>
          </a:r>
          <a:endParaRPr lang="es-EC" sz="3400" b="0" kern="1200" dirty="0"/>
        </a:p>
      </dsp:txBody>
      <dsp:txXfrm>
        <a:off x="0" y="0"/>
        <a:ext cx="5367458" cy="3220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CC025-E492-4C9E-A82C-4AB27FE3BFFA}">
      <dsp:nvSpPr>
        <dsp:cNvPr id="0" name=""/>
        <dsp:cNvSpPr/>
      </dsp:nvSpPr>
      <dsp:spPr>
        <a:xfrm rot="16200000">
          <a:off x="-2119573" y="2123203"/>
          <a:ext cx="5680710" cy="143430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34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Fijar el número de bachilleres que van a seguir la carrera de marketing a nivel de grado en las zonas 2 y 9.</a:t>
          </a:r>
          <a:endParaRPr lang="es-EC" sz="1600" kern="1200" dirty="0"/>
        </a:p>
      </dsp:txBody>
      <dsp:txXfrm rot="5400000">
        <a:off x="3631" y="1136141"/>
        <a:ext cx="1434302" cy="3408426"/>
      </dsp:txXfrm>
    </dsp:sp>
    <dsp:sp modelId="{C0000615-559F-4E4C-AD70-099985E08166}">
      <dsp:nvSpPr>
        <dsp:cNvPr id="0" name=""/>
        <dsp:cNvSpPr/>
      </dsp:nvSpPr>
      <dsp:spPr>
        <a:xfrm rot="16200000">
          <a:off x="-577698" y="2123203"/>
          <a:ext cx="5680710" cy="143430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34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Fijar el número de profesionales que van a seguir un posgrado en marketing en las zonas 2 y 9.</a:t>
          </a:r>
          <a:endParaRPr lang="es-EC" sz="1600" kern="1200" dirty="0"/>
        </a:p>
      </dsp:txBody>
      <dsp:txXfrm rot="5400000">
        <a:off x="1545506" y="1136141"/>
        <a:ext cx="1434302" cy="3408426"/>
      </dsp:txXfrm>
    </dsp:sp>
    <dsp:sp modelId="{746EBCCF-E518-480F-B448-156DD92779EA}">
      <dsp:nvSpPr>
        <dsp:cNvPr id="0" name=""/>
        <dsp:cNvSpPr/>
      </dsp:nvSpPr>
      <dsp:spPr>
        <a:xfrm rot="16200000">
          <a:off x="964176" y="2123203"/>
          <a:ext cx="5680710" cy="143430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34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Analizar el número de profesionales de marketing  a nivel de grado que están dispuestos a contratar en la empresa</a:t>
          </a:r>
          <a:endParaRPr lang="es-EC" sz="1600" kern="1200" dirty="0"/>
        </a:p>
      </dsp:txBody>
      <dsp:txXfrm rot="5400000">
        <a:off x="3087380" y="1136141"/>
        <a:ext cx="1434302" cy="3408426"/>
      </dsp:txXfrm>
    </dsp:sp>
    <dsp:sp modelId="{948F7CD4-4DFA-4099-BF0D-2A3479F844A8}">
      <dsp:nvSpPr>
        <dsp:cNvPr id="0" name=""/>
        <dsp:cNvSpPr/>
      </dsp:nvSpPr>
      <dsp:spPr>
        <a:xfrm rot="16200000">
          <a:off x="2506051" y="2123203"/>
          <a:ext cx="5680710" cy="143430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34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Analizar el número de profesionales de marketing  a nivel de posgrado que están dispuestos a contratar en la empresa</a:t>
          </a:r>
          <a:endParaRPr lang="es-EC" sz="1600" kern="1200" dirty="0"/>
        </a:p>
      </dsp:txBody>
      <dsp:txXfrm rot="5400000">
        <a:off x="4629255" y="1136141"/>
        <a:ext cx="1434302" cy="3408426"/>
      </dsp:txXfrm>
    </dsp:sp>
    <dsp:sp modelId="{8D0EB16D-56E7-4601-9CBA-ED9ECEDD7222}">
      <dsp:nvSpPr>
        <dsp:cNvPr id="0" name=""/>
        <dsp:cNvSpPr/>
      </dsp:nvSpPr>
      <dsp:spPr>
        <a:xfrm rot="16200000">
          <a:off x="4047926" y="2123203"/>
          <a:ext cx="5680710" cy="143430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34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Calcular el nivel de preferencia en cuanto a procedencia de los profesionales de marketing a nivel de grado y posgrado contratados en la empresa</a:t>
          </a:r>
          <a:endParaRPr lang="es-EC" sz="1600" kern="1200" dirty="0"/>
        </a:p>
      </dsp:txBody>
      <dsp:txXfrm rot="5400000">
        <a:off x="6171130" y="1136141"/>
        <a:ext cx="1434302" cy="3408426"/>
      </dsp:txXfrm>
    </dsp:sp>
    <dsp:sp modelId="{2642BA79-BBAB-4B11-A34B-B0FF4B71440D}">
      <dsp:nvSpPr>
        <dsp:cNvPr id="0" name=""/>
        <dsp:cNvSpPr/>
      </dsp:nvSpPr>
      <dsp:spPr>
        <a:xfrm rot="16200000">
          <a:off x="5589801" y="2123203"/>
          <a:ext cx="5680710" cy="1434302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348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Determinar el </a:t>
          </a:r>
          <a:r>
            <a:rPr lang="es-EC" sz="1600" kern="1200" dirty="0" err="1" smtClean="0"/>
            <a:t>múmero</a:t>
          </a:r>
          <a:r>
            <a:rPr lang="es-EC" sz="1600" kern="1200" dirty="0" smtClean="0"/>
            <a:t> de universidades o institutos que brindan la carrera de mercadotecnia a nivel de grado y posgrado en las zonas 2 y 9.</a:t>
          </a:r>
          <a:endParaRPr lang="es-EC" sz="1600" kern="1200" dirty="0"/>
        </a:p>
      </dsp:txBody>
      <dsp:txXfrm rot="5400000">
        <a:off x="7713005" y="1136141"/>
        <a:ext cx="1434302" cy="3408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B3AE2-948F-4107-A59D-5AB35D74D2BC}">
      <dsp:nvSpPr>
        <dsp:cNvPr id="0" name=""/>
        <dsp:cNvSpPr/>
      </dsp:nvSpPr>
      <dsp:spPr>
        <a:xfrm>
          <a:off x="4725" y="0"/>
          <a:ext cx="4545613" cy="53394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Fuentes Secundarias</a:t>
          </a:r>
          <a:endParaRPr lang="es-EC" sz="4000" kern="1200" dirty="0"/>
        </a:p>
      </dsp:txBody>
      <dsp:txXfrm>
        <a:off x="4725" y="0"/>
        <a:ext cx="4545613" cy="1601832"/>
      </dsp:txXfrm>
    </dsp:sp>
    <dsp:sp modelId="{231E7E84-9B05-4115-92C2-1C2F6A300B61}">
      <dsp:nvSpPr>
        <dsp:cNvPr id="0" name=""/>
        <dsp:cNvSpPr/>
      </dsp:nvSpPr>
      <dsp:spPr>
        <a:xfrm>
          <a:off x="453141" y="1381802"/>
          <a:ext cx="3636490" cy="419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Tesis y Proyectos</a:t>
          </a:r>
          <a:endParaRPr lang="es-EC" sz="1600" b="1" kern="1200" dirty="0"/>
        </a:p>
      </dsp:txBody>
      <dsp:txXfrm>
        <a:off x="465438" y="1394099"/>
        <a:ext cx="3611896" cy="395254"/>
      </dsp:txXfrm>
    </dsp:sp>
    <dsp:sp modelId="{02A497EC-C66B-4951-AF03-459E62622123}">
      <dsp:nvSpPr>
        <dsp:cNvPr id="0" name=""/>
        <dsp:cNvSpPr/>
      </dsp:nvSpPr>
      <dsp:spPr>
        <a:xfrm>
          <a:off x="453141" y="1881869"/>
          <a:ext cx="3636490" cy="9558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Estudio de la Demanda de las Carreras de Ingeniería y de Mejores Prácticas Internacionales sobre Vinculación para la Formación</a:t>
          </a:r>
          <a:endParaRPr lang="es-EC" sz="1600" kern="1200" dirty="0"/>
        </a:p>
      </dsp:txBody>
      <dsp:txXfrm>
        <a:off x="481138" y="1909866"/>
        <a:ext cx="3580496" cy="899880"/>
      </dsp:txXfrm>
    </dsp:sp>
    <dsp:sp modelId="{7AB1678D-778D-4C87-BFD1-C58697332222}">
      <dsp:nvSpPr>
        <dsp:cNvPr id="0" name=""/>
        <dsp:cNvSpPr/>
      </dsp:nvSpPr>
      <dsp:spPr>
        <a:xfrm>
          <a:off x="453141" y="2882002"/>
          <a:ext cx="3636490" cy="6608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Las 20 carreras universitarias con mayor demanda y mejor pagadas en Colombia</a:t>
          </a:r>
          <a:endParaRPr lang="es-EC" sz="1600" kern="1200" dirty="0"/>
        </a:p>
      </dsp:txBody>
      <dsp:txXfrm>
        <a:off x="472495" y="2901356"/>
        <a:ext cx="3597782" cy="622100"/>
      </dsp:txXfrm>
    </dsp:sp>
    <dsp:sp modelId="{61DC3591-9465-4BD8-82FC-39270C9213D7}">
      <dsp:nvSpPr>
        <dsp:cNvPr id="0" name=""/>
        <dsp:cNvSpPr/>
      </dsp:nvSpPr>
      <dsp:spPr>
        <a:xfrm>
          <a:off x="453141" y="3596382"/>
          <a:ext cx="3636490" cy="1238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Estudio de la pertinencia para determinar la demanda de carreras de grado y programas de posgrado en la provincia de Santo Domingo de los </a:t>
          </a:r>
          <a:r>
            <a:rPr lang="es-EC" sz="1600" kern="1200" dirty="0" err="1" smtClean="0"/>
            <a:t>Tsáchilas</a:t>
          </a:r>
          <a:r>
            <a:rPr lang="es-EC" sz="1600" kern="1200" dirty="0" smtClean="0"/>
            <a:t> y sus zonas de influencia</a:t>
          </a:r>
          <a:endParaRPr lang="es-EC" sz="1600" kern="1200" dirty="0"/>
        </a:p>
      </dsp:txBody>
      <dsp:txXfrm>
        <a:off x="489404" y="3632645"/>
        <a:ext cx="3563964" cy="1165583"/>
      </dsp:txXfrm>
    </dsp:sp>
    <dsp:sp modelId="{97AE1984-9C8F-4C34-A5BF-E376D82B5D4B}">
      <dsp:nvSpPr>
        <dsp:cNvPr id="0" name=""/>
        <dsp:cNvSpPr/>
      </dsp:nvSpPr>
      <dsp:spPr>
        <a:xfrm>
          <a:off x="4891260" y="0"/>
          <a:ext cx="4545613" cy="53394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Fuentes Primarias</a:t>
          </a:r>
          <a:endParaRPr lang="es-EC" sz="4400" kern="1200" dirty="0"/>
        </a:p>
      </dsp:txBody>
      <dsp:txXfrm>
        <a:off x="4891260" y="0"/>
        <a:ext cx="4545613" cy="1601832"/>
      </dsp:txXfrm>
    </dsp:sp>
    <dsp:sp modelId="{5DB49A21-0257-4A82-A8B2-669FEA362C7E}">
      <dsp:nvSpPr>
        <dsp:cNvPr id="0" name=""/>
        <dsp:cNvSpPr/>
      </dsp:nvSpPr>
      <dsp:spPr>
        <a:xfrm>
          <a:off x="5345821" y="1603473"/>
          <a:ext cx="3636490" cy="518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Entrevistas a Expertos</a:t>
          </a:r>
          <a:endParaRPr lang="es-EC" sz="1800" b="1" kern="1200" dirty="0"/>
        </a:p>
      </dsp:txBody>
      <dsp:txXfrm>
        <a:off x="5361012" y="1618664"/>
        <a:ext cx="3606108" cy="488288"/>
      </dsp:txXfrm>
    </dsp:sp>
    <dsp:sp modelId="{8306D933-769F-47A9-BB74-071A55814353}">
      <dsp:nvSpPr>
        <dsp:cNvPr id="0" name=""/>
        <dsp:cNvSpPr/>
      </dsp:nvSpPr>
      <dsp:spPr>
        <a:xfrm>
          <a:off x="5382368" y="2239061"/>
          <a:ext cx="3636490" cy="2555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Entrevista  a expertos: Se realizó una entrevista a dos expertos en temas de investigación los cuales fueron hincapié para el desarrollo del tema, los cueles fueron: Ingeniera Karla Benavides e Ingeniero Fernando </a:t>
          </a:r>
          <a:r>
            <a:rPr lang="es-EC" sz="1900" kern="1200" dirty="0" err="1" smtClean="0"/>
            <a:t>Luzcando</a:t>
          </a:r>
          <a:r>
            <a:rPr lang="es-EC" sz="1900" kern="1200" dirty="0" smtClean="0"/>
            <a:t>, docentes de la Universidad de las Fuerzas Armadas – ESPE.</a:t>
          </a:r>
          <a:endParaRPr lang="es-EC" sz="1900" kern="1200" dirty="0"/>
        </a:p>
      </dsp:txBody>
      <dsp:txXfrm>
        <a:off x="5457217" y="2313910"/>
        <a:ext cx="3486792" cy="2405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A9339-E16D-4064-B44C-5D35D148875B}">
      <dsp:nvSpPr>
        <dsp:cNvPr id="0" name=""/>
        <dsp:cNvSpPr/>
      </dsp:nvSpPr>
      <dsp:spPr>
        <a:xfrm>
          <a:off x="0" y="0"/>
          <a:ext cx="7768363" cy="52335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/>
            <a:t>Fuentes Primarias</a:t>
          </a:r>
          <a:endParaRPr lang="es-EC" sz="4800" kern="1200" dirty="0"/>
        </a:p>
      </dsp:txBody>
      <dsp:txXfrm>
        <a:off x="0" y="0"/>
        <a:ext cx="7768363" cy="1570063"/>
      </dsp:txXfrm>
    </dsp:sp>
    <dsp:sp modelId="{7C1BD157-E76C-4AA2-BE2A-6C3A8E432892}">
      <dsp:nvSpPr>
        <dsp:cNvPr id="0" name=""/>
        <dsp:cNvSpPr/>
      </dsp:nvSpPr>
      <dsp:spPr>
        <a:xfrm>
          <a:off x="788147" y="1570375"/>
          <a:ext cx="6214690" cy="974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Encuesta</a:t>
          </a:r>
          <a:endParaRPr lang="es-EC" sz="2800" b="1" kern="1200" dirty="0"/>
        </a:p>
      </dsp:txBody>
      <dsp:txXfrm>
        <a:off x="816698" y="1598926"/>
        <a:ext cx="6157588" cy="917684"/>
      </dsp:txXfrm>
    </dsp:sp>
    <dsp:sp modelId="{22130E63-C8D2-4360-9832-0878484EAFB1}">
      <dsp:nvSpPr>
        <dsp:cNvPr id="0" name=""/>
        <dsp:cNvSpPr/>
      </dsp:nvSpPr>
      <dsp:spPr>
        <a:xfrm>
          <a:off x="776836" y="2868681"/>
          <a:ext cx="6214690" cy="2102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Se utilizará la encuesta parta determinar la demanda y oferta de profesionales en el área de mercadotecnia a nivel de grado y posgrado en las zonas administrativas 2 y 9.</a:t>
          </a:r>
          <a:endParaRPr lang="es-EC" sz="2800" kern="1200" dirty="0"/>
        </a:p>
      </dsp:txBody>
      <dsp:txXfrm>
        <a:off x="838427" y="2930272"/>
        <a:ext cx="6091508" cy="19796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43B1A-0C25-49A7-9645-64BCCA16302D}">
      <dsp:nvSpPr>
        <dsp:cNvPr id="0" name=""/>
        <dsp:cNvSpPr/>
      </dsp:nvSpPr>
      <dsp:spPr>
        <a:xfrm>
          <a:off x="664395" y="0"/>
          <a:ext cx="7529815" cy="504063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950AA-EA4E-42DF-8A07-F5C6633A6F1D}">
      <dsp:nvSpPr>
        <dsp:cNvPr id="0" name=""/>
        <dsp:cNvSpPr/>
      </dsp:nvSpPr>
      <dsp:spPr>
        <a:xfrm>
          <a:off x="4433" y="1512189"/>
          <a:ext cx="2132467" cy="20162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Planteamiento de los objetivos</a:t>
          </a:r>
          <a:endParaRPr lang="es-EC" sz="2400" kern="1200" dirty="0"/>
        </a:p>
      </dsp:txBody>
      <dsp:txXfrm>
        <a:off x="102858" y="1610614"/>
        <a:ext cx="1935617" cy="1819402"/>
      </dsp:txXfrm>
    </dsp:sp>
    <dsp:sp modelId="{3EC9EC18-EF9E-42F5-B283-2787BF570B7F}">
      <dsp:nvSpPr>
        <dsp:cNvPr id="0" name=""/>
        <dsp:cNvSpPr/>
      </dsp:nvSpPr>
      <dsp:spPr>
        <a:xfrm>
          <a:off x="2243524" y="1512189"/>
          <a:ext cx="2132467" cy="20162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Definición Operacional del Constructo</a:t>
          </a:r>
          <a:endParaRPr lang="es-EC" sz="2400" kern="1200" dirty="0"/>
        </a:p>
      </dsp:txBody>
      <dsp:txXfrm>
        <a:off x="2341949" y="1610614"/>
        <a:ext cx="1935617" cy="1819402"/>
      </dsp:txXfrm>
    </dsp:sp>
    <dsp:sp modelId="{90F52EE7-479C-4AEE-A94E-083187701CC5}">
      <dsp:nvSpPr>
        <dsp:cNvPr id="0" name=""/>
        <dsp:cNvSpPr/>
      </dsp:nvSpPr>
      <dsp:spPr>
        <a:xfrm>
          <a:off x="4482615" y="1512189"/>
          <a:ext cx="2132467" cy="20162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Matriz de Variables</a:t>
          </a:r>
          <a:endParaRPr lang="es-EC" sz="2400" kern="1200" dirty="0"/>
        </a:p>
      </dsp:txBody>
      <dsp:txXfrm>
        <a:off x="4581040" y="1610614"/>
        <a:ext cx="1935617" cy="1819402"/>
      </dsp:txXfrm>
    </dsp:sp>
    <dsp:sp modelId="{9802154F-3847-4218-BFE1-E683EF1CF1B0}">
      <dsp:nvSpPr>
        <dsp:cNvPr id="0" name=""/>
        <dsp:cNvSpPr/>
      </dsp:nvSpPr>
      <dsp:spPr>
        <a:xfrm>
          <a:off x="6721705" y="1512189"/>
          <a:ext cx="2132467" cy="20162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Encuesta</a:t>
          </a:r>
          <a:endParaRPr lang="es-EC" sz="2400" kern="1200" dirty="0"/>
        </a:p>
      </dsp:txBody>
      <dsp:txXfrm>
        <a:off x="6820130" y="1610614"/>
        <a:ext cx="1935617" cy="1819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468F6-A37F-4841-AEBA-2317FA276A42}">
      <dsp:nvSpPr>
        <dsp:cNvPr id="0" name=""/>
        <dsp:cNvSpPr/>
      </dsp:nvSpPr>
      <dsp:spPr>
        <a:xfrm>
          <a:off x="0" y="2897416"/>
          <a:ext cx="7200900" cy="1901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Posgrado</a:t>
          </a:r>
          <a:endParaRPr lang="es-EC" sz="3700" kern="1200" dirty="0"/>
        </a:p>
      </dsp:txBody>
      <dsp:txXfrm>
        <a:off x="0" y="2897416"/>
        <a:ext cx="7200900" cy="1026550"/>
      </dsp:txXfrm>
    </dsp:sp>
    <dsp:sp modelId="{4E5C31ED-F770-431D-AB04-8B7791EF3CA5}">
      <dsp:nvSpPr>
        <dsp:cNvPr id="0" name=""/>
        <dsp:cNvSpPr/>
      </dsp:nvSpPr>
      <dsp:spPr>
        <a:xfrm>
          <a:off x="879" y="3885946"/>
          <a:ext cx="1439828" cy="8744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ESPE</a:t>
          </a:r>
          <a:endParaRPr lang="es-EC" sz="3000" kern="1200" dirty="0"/>
        </a:p>
      </dsp:txBody>
      <dsp:txXfrm>
        <a:off x="879" y="3885946"/>
        <a:ext cx="1439828" cy="874468"/>
      </dsp:txXfrm>
    </dsp:sp>
    <dsp:sp modelId="{5843E112-3BBC-440C-9485-F2746E312B19}">
      <dsp:nvSpPr>
        <dsp:cNvPr id="0" name=""/>
        <dsp:cNvSpPr/>
      </dsp:nvSpPr>
      <dsp:spPr>
        <a:xfrm>
          <a:off x="1440707" y="3885946"/>
          <a:ext cx="1439828" cy="8744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USFQ</a:t>
          </a:r>
          <a:endParaRPr lang="es-EC" sz="3000" kern="1200" dirty="0"/>
        </a:p>
      </dsp:txBody>
      <dsp:txXfrm>
        <a:off x="1440707" y="3885946"/>
        <a:ext cx="1439828" cy="874468"/>
      </dsp:txXfrm>
    </dsp:sp>
    <dsp:sp modelId="{C4E0424D-2FCA-4C48-A253-729B5EC21943}">
      <dsp:nvSpPr>
        <dsp:cNvPr id="0" name=""/>
        <dsp:cNvSpPr/>
      </dsp:nvSpPr>
      <dsp:spPr>
        <a:xfrm>
          <a:off x="2880535" y="3885946"/>
          <a:ext cx="1439828" cy="8744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UDLA</a:t>
          </a:r>
          <a:endParaRPr lang="es-EC" sz="3000" kern="1200" dirty="0"/>
        </a:p>
      </dsp:txBody>
      <dsp:txXfrm>
        <a:off x="2880535" y="3885946"/>
        <a:ext cx="1439828" cy="874468"/>
      </dsp:txXfrm>
    </dsp:sp>
    <dsp:sp modelId="{952E5FF9-7ACB-4A52-869E-418A592ED067}">
      <dsp:nvSpPr>
        <dsp:cNvPr id="0" name=""/>
        <dsp:cNvSpPr/>
      </dsp:nvSpPr>
      <dsp:spPr>
        <a:xfrm>
          <a:off x="4320364" y="3885946"/>
          <a:ext cx="1439828" cy="8744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UIDE</a:t>
          </a:r>
          <a:endParaRPr lang="es-EC" sz="3000" kern="1200" dirty="0"/>
        </a:p>
      </dsp:txBody>
      <dsp:txXfrm>
        <a:off x="4320364" y="3885946"/>
        <a:ext cx="1439828" cy="874468"/>
      </dsp:txXfrm>
    </dsp:sp>
    <dsp:sp modelId="{20F7EF13-55B4-40C3-8569-F46826F3A2BE}">
      <dsp:nvSpPr>
        <dsp:cNvPr id="0" name=""/>
        <dsp:cNvSpPr/>
      </dsp:nvSpPr>
      <dsp:spPr>
        <a:xfrm>
          <a:off x="5760192" y="3885946"/>
          <a:ext cx="1439828" cy="87446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SEK</a:t>
          </a:r>
          <a:endParaRPr lang="es-EC" sz="3000" kern="1200" dirty="0"/>
        </a:p>
      </dsp:txBody>
      <dsp:txXfrm>
        <a:off x="5760192" y="3885946"/>
        <a:ext cx="1439828" cy="874468"/>
      </dsp:txXfrm>
    </dsp:sp>
    <dsp:sp modelId="{290F9620-558E-4123-A0E3-B7ADD9E47FF3}">
      <dsp:nvSpPr>
        <dsp:cNvPr id="0" name=""/>
        <dsp:cNvSpPr/>
      </dsp:nvSpPr>
      <dsp:spPr>
        <a:xfrm rot="10800000">
          <a:off x="0" y="2164"/>
          <a:ext cx="7200900" cy="292376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Grado</a:t>
          </a:r>
          <a:endParaRPr lang="es-EC" sz="3700" kern="1200" dirty="0"/>
        </a:p>
      </dsp:txBody>
      <dsp:txXfrm rot="-10800000">
        <a:off x="0" y="2164"/>
        <a:ext cx="7200900" cy="1026242"/>
      </dsp:txXfrm>
    </dsp:sp>
    <dsp:sp modelId="{56BBFC91-D041-4759-A630-2FF48150A7E7}">
      <dsp:nvSpPr>
        <dsp:cNvPr id="0" name=""/>
        <dsp:cNvSpPr/>
      </dsp:nvSpPr>
      <dsp:spPr>
        <a:xfrm>
          <a:off x="879" y="1028406"/>
          <a:ext cx="1439828" cy="8742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ESPE</a:t>
          </a:r>
          <a:endParaRPr lang="es-EC" sz="3000" kern="1200" dirty="0"/>
        </a:p>
      </dsp:txBody>
      <dsp:txXfrm>
        <a:off x="879" y="1028406"/>
        <a:ext cx="1439828" cy="874206"/>
      </dsp:txXfrm>
    </dsp:sp>
    <dsp:sp modelId="{637A729F-B389-40B0-83C6-DA691F3C0865}">
      <dsp:nvSpPr>
        <dsp:cNvPr id="0" name=""/>
        <dsp:cNvSpPr/>
      </dsp:nvSpPr>
      <dsp:spPr>
        <a:xfrm>
          <a:off x="1440707" y="1028406"/>
          <a:ext cx="1439828" cy="8742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USFQ</a:t>
          </a:r>
          <a:endParaRPr lang="es-EC" sz="3000" kern="1200" dirty="0"/>
        </a:p>
      </dsp:txBody>
      <dsp:txXfrm>
        <a:off x="1440707" y="1028406"/>
        <a:ext cx="1439828" cy="874206"/>
      </dsp:txXfrm>
    </dsp:sp>
    <dsp:sp modelId="{40955973-A57D-4FB9-BCB0-0402D1AB3604}">
      <dsp:nvSpPr>
        <dsp:cNvPr id="0" name=""/>
        <dsp:cNvSpPr/>
      </dsp:nvSpPr>
      <dsp:spPr>
        <a:xfrm>
          <a:off x="2880535" y="1028406"/>
          <a:ext cx="1439828" cy="8742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UDLA</a:t>
          </a:r>
          <a:endParaRPr lang="es-EC" sz="3000" kern="1200" dirty="0"/>
        </a:p>
      </dsp:txBody>
      <dsp:txXfrm>
        <a:off x="2880535" y="1028406"/>
        <a:ext cx="1439828" cy="874206"/>
      </dsp:txXfrm>
    </dsp:sp>
    <dsp:sp modelId="{55173095-7545-4742-AFB3-8D663EF60F01}">
      <dsp:nvSpPr>
        <dsp:cNvPr id="0" name=""/>
        <dsp:cNvSpPr/>
      </dsp:nvSpPr>
      <dsp:spPr>
        <a:xfrm>
          <a:off x="4320364" y="1028406"/>
          <a:ext cx="1439828" cy="8742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UIDE</a:t>
          </a:r>
          <a:endParaRPr lang="es-EC" sz="3000" kern="1200" dirty="0"/>
        </a:p>
      </dsp:txBody>
      <dsp:txXfrm>
        <a:off x="4320364" y="1028406"/>
        <a:ext cx="1439828" cy="874206"/>
      </dsp:txXfrm>
    </dsp:sp>
    <dsp:sp modelId="{931D0419-1790-4E49-9CD7-565C8FE1105E}">
      <dsp:nvSpPr>
        <dsp:cNvPr id="0" name=""/>
        <dsp:cNvSpPr/>
      </dsp:nvSpPr>
      <dsp:spPr>
        <a:xfrm>
          <a:off x="5760192" y="1028406"/>
          <a:ext cx="1439828" cy="87420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UTE</a:t>
          </a:r>
          <a:endParaRPr lang="es-EC" sz="3000" kern="1200" dirty="0"/>
        </a:p>
      </dsp:txBody>
      <dsp:txXfrm>
        <a:off x="5760192" y="1028406"/>
        <a:ext cx="1439828" cy="874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088443" y="1484492"/>
            <a:ext cx="248431" cy="22082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1366838" y="1411288"/>
            <a:ext cx="74612" cy="6826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692211" y="377893"/>
            <a:ext cx="8749094" cy="154579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692211" y="1942567"/>
            <a:ext cx="8749094" cy="1840230"/>
          </a:xfrm>
        </p:spPr>
        <p:txBody>
          <a:bodyPr tIns="0"/>
          <a:lstStyle>
            <a:lvl1pPr marL="30861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A5212-18B8-47A6-88D8-975852599B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F83C-2C7F-4665-9E52-F8A491A437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101013" y="288372"/>
            <a:ext cx="2160270" cy="614410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50169" y="288373"/>
            <a:ext cx="6570821" cy="614410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20F5-DA1E-4985-A574-E4B86D0B38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FE91-9B9E-4AEC-8947-06F54B8576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97163" y="0"/>
            <a:ext cx="8101012" cy="72009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2700338" y="0"/>
            <a:ext cx="90487" cy="72009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2566054" y="2955389"/>
            <a:ext cx="248431" cy="22082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2844800" y="2884488"/>
            <a:ext cx="74613" cy="6667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5726" y="2730341"/>
            <a:ext cx="7560945" cy="2400300"/>
          </a:xfrm>
        </p:spPr>
        <p:txBody>
          <a:bodyPr anchor="t"/>
          <a:lstStyle>
            <a:lvl1pPr algn="l">
              <a:lnSpc>
                <a:spcPts val="5063"/>
              </a:lnSpc>
              <a:buNone/>
              <a:defRPr sz="45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45726" y="1120140"/>
            <a:ext cx="7560945" cy="1585198"/>
          </a:xfrm>
        </p:spPr>
        <p:txBody>
          <a:bodyPr anchor="b"/>
          <a:lstStyle>
            <a:lvl1pPr marL="20574" indent="0">
              <a:lnSpc>
                <a:spcPts val="2588"/>
              </a:lnSpc>
              <a:spcBef>
                <a:spcPts val="0"/>
              </a:spcBef>
              <a:buNone/>
              <a:defRPr sz="23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458A2A-B0B8-4E24-8690-5227CFF163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5812" y="288036"/>
            <a:ext cx="8857107" cy="120015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95812" y="1600200"/>
            <a:ext cx="4320540" cy="489661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32379" y="1600200"/>
            <a:ext cx="4320540" cy="489661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89AA-8FE7-405B-ACF1-045CA09EE6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8" y="5418353"/>
            <a:ext cx="9721215" cy="1200150"/>
          </a:xfrm>
        </p:spPr>
        <p:txBody>
          <a:bodyPr/>
          <a:lstStyle>
            <a:lvl1pPr algn="ctr">
              <a:defRPr sz="51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0068" y="344692"/>
            <a:ext cx="4752594" cy="67208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2009" indent="0" algn="l">
              <a:lnSpc>
                <a:spcPct val="100000"/>
              </a:lnSpc>
              <a:spcBef>
                <a:spcPts val="113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508689" y="344692"/>
            <a:ext cx="4752594" cy="67208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2009" indent="0" algn="l">
              <a:lnSpc>
                <a:spcPct val="100000"/>
              </a:lnSpc>
              <a:spcBef>
                <a:spcPts val="113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40068" y="1017803"/>
            <a:ext cx="4752594" cy="43205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2341" indent="-308610">
              <a:lnSpc>
                <a:spcPct val="100000"/>
              </a:lnSpc>
              <a:spcBef>
                <a:spcPts val="788"/>
              </a:spcBef>
              <a:defRPr sz="2700"/>
            </a:lvl1pPr>
            <a:lvl2pPr>
              <a:lnSpc>
                <a:spcPct val="100000"/>
              </a:lnSpc>
              <a:spcBef>
                <a:spcPts val="788"/>
              </a:spcBef>
              <a:defRPr sz="2300"/>
            </a:lvl2pPr>
            <a:lvl3pPr>
              <a:lnSpc>
                <a:spcPct val="100000"/>
              </a:lnSpc>
              <a:spcBef>
                <a:spcPts val="788"/>
              </a:spcBef>
              <a:defRPr sz="2000"/>
            </a:lvl3pPr>
            <a:lvl4pPr>
              <a:lnSpc>
                <a:spcPct val="100000"/>
              </a:lnSpc>
              <a:spcBef>
                <a:spcPts val="788"/>
              </a:spcBef>
              <a:defRPr sz="1800"/>
            </a:lvl4pPr>
            <a:lvl5pPr>
              <a:lnSpc>
                <a:spcPct val="100000"/>
              </a:lnSpc>
              <a:spcBef>
                <a:spcPts val="788"/>
              </a:spcBef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08689" y="1017803"/>
            <a:ext cx="4752594" cy="43205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2341" indent="-308610">
              <a:lnSpc>
                <a:spcPct val="100000"/>
              </a:lnSpc>
              <a:spcBef>
                <a:spcPts val="788"/>
              </a:spcBef>
              <a:defRPr sz="2700"/>
            </a:lvl1pPr>
            <a:lvl2pPr>
              <a:lnSpc>
                <a:spcPct val="100000"/>
              </a:lnSpc>
              <a:spcBef>
                <a:spcPts val="788"/>
              </a:spcBef>
              <a:defRPr sz="2300"/>
            </a:lvl2pPr>
            <a:lvl3pPr>
              <a:lnSpc>
                <a:spcPct val="100000"/>
              </a:lnSpc>
              <a:spcBef>
                <a:spcPts val="788"/>
              </a:spcBef>
              <a:defRPr sz="2000"/>
            </a:lvl3pPr>
            <a:lvl4pPr>
              <a:lnSpc>
                <a:spcPct val="100000"/>
              </a:lnSpc>
              <a:spcBef>
                <a:spcPts val="788"/>
              </a:spcBef>
              <a:defRPr sz="1800"/>
            </a:lvl4pPr>
            <a:lvl5pPr>
              <a:lnSpc>
                <a:spcPct val="100000"/>
              </a:lnSpc>
              <a:spcBef>
                <a:spcPts val="788"/>
              </a:spcBef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17A36D-42C2-4E11-BB85-1C63EA9A95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5812" y="288036"/>
            <a:ext cx="8857107" cy="120015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7431-168C-4691-81A8-2570680833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98563" y="0"/>
            <a:ext cx="9602787" cy="72009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2 Rectángulo"/>
          <p:cNvSpPr/>
          <p:nvPr/>
        </p:nvSpPr>
        <p:spPr bwMode="invGray">
          <a:xfrm>
            <a:off x="1198563" y="0"/>
            <a:ext cx="85725" cy="72009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40F6D7-D562-44EB-99F1-E9971B8BE2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7" y="227617"/>
            <a:ext cx="4500563" cy="1220153"/>
          </a:xfrm>
          <a:ln>
            <a:noFill/>
          </a:ln>
        </p:spPr>
        <p:txBody>
          <a:bodyPr anchor="b"/>
          <a:lstStyle>
            <a:lvl1pPr algn="l">
              <a:lnSpc>
                <a:spcPts val="2250"/>
              </a:lnSpc>
              <a:buNone/>
              <a:defRPr sz="25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40067" y="1477312"/>
            <a:ext cx="4500563" cy="733425"/>
          </a:xfrm>
        </p:spPr>
        <p:txBody>
          <a:bodyPr/>
          <a:lstStyle>
            <a:lvl1pPr marL="51435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40067" y="2240281"/>
            <a:ext cx="9631204" cy="419219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6047C-DBA4-44BE-A0B5-D7C6209D56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00113" y="1120140"/>
            <a:ext cx="5400675" cy="4800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2870" tIns="308610" rIns="102870" bIns="51435">
            <a:normAutofit/>
          </a:bodyPr>
          <a:lstStyle>
            <a:extLst/>
          </a:lstStyle>
          <a:p>
            <a:pPr indent="-318897">
              <a:lnSpc>
                <a:spcPts val="3375"/>
              </a:lnSpc>
              <a:spcBef>
                <a:spcPts val="675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6" name="5 Proceso"/>
          <p:cNvSpPr/>
          <p:nvPr/>
        </p:nvSpPr>
        <p:spPr>
          <a:xfrm rot="19468671">
            <a:off x="468313" y="1001713"/>
            <a:ext cx="811212" cy="2159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Proceso"/>
          <p:cNvSpPr/>
          <p:nvPr/>
        </p:nvSpPr>
        <p:spPr>
          <a:xfrm rot="2103354" flipH="1">
            <a:off x="5910263" y="982663"/>
            <a:ext cx="766762" cy="2159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53896" y="1120140"/>
            <a:ext cx="3240405" cy="2080260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90124" y="1200153"/>
            <a:ext cx="5220653" cy="369025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308610">
            <a:normAutofit/>
          </a:bodyPr>
          <a:lstStyle>
            <a:lvl1pPr indent="0">
              <a:buNone/>
              <a:defRPr sz="36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90124" y="5040630"/>
            <a:ext cx="5220653" cy="800100"/>
          </a:xfrm>
        </p:spPr>
        <p:txBody>
          <a:bodyPr anchor="ctr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9E118-755C-4623-A76E-4CC4CCADFB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963613" y="-857250"/>
            <a:ext cx="1935163" cy="172085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98438" y="22225"/>
            <a:ext cx="2012950" cy="1787525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216029" y="1107831"/>
            <a:ext cx="1329753" cy="115775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196975" y="0"/>
            <a:ext cx="9604375" cy="72009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695450" y="288925"/>
            <a:ext cx="8858250" cy="1200150"/>
          </a:xfrm>
          <a:prstGeom prst="rect">
            <a:avLst/>
          </a:prstGeom>
        </p:spPr>
        <p:txBody>
          <a:bodyPr lIns="102870" tIns="51435" rIns="102870" bIns="51435"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695450" y="1520825"/>
            <a:ext cx="88582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4230688" y="6621463"/>
            <a:ext cx="2520950" cy="500062"/>
          </a:xfrm>
          <a:prstGeom prst="rect">
            <a:avLst/>
          </a:prstGeom>
        </p:spPr>
        <p:txBody>
          <a:bodyPr lIns="102870" tIns="51435" rIns="102870" bIns="51435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751638" y="6621463"/>
            <a:ext cx="3419475" cy="500062"/>
          </a:xfrm>
          <a:prstGeom prst="rect">
            <a:avLst/>
          </a:prstGeom>
        </p:spPr>
        <p:txBody>
          <a:bodyPr lIns="102870" tIns="51435" rIns="102870" bIns="51435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174288" y="6621463"/>
            <a:ext cx="541337" cy="500062"/>
          </a:xfrm>
          <a:prstGeom prst="rect">
            <a:avLst/>
          </a:prstGeom>
        </p:spPr>
        <p:txBody>
          <a:bodyPr lIns="102870" tIns="51435" rIns="102870" bIns="51435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1DA01CD-D654-415B-8E26-28954E75CC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198563" y="0"/>
            <a:ext cx="85725" cy="72009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1" r:id="rId2"/>
    <p:sldLayoutId id="2147483947" r:id="rId3"/>
    <p:sldLayoutId id="2147483942" r:id="rId4"/>
    <p:sldLayoutId id="2147483948" r:id="rId5"/>
    <p:sldLayoutId id="2147483943" r:id="rId6"/>
    <p:sldLayoutId id="2147483949" r:id="rId7"/>
    <p:sldLayoutId id="2147483950" r:id="rId8"/>
    <p:sldLayoutId id="2147483951" r:id="rId9"/>
    <p:sldLayoutId id="2147483944" r:id="rId10"/>
    <p:sldLayoutId id="21474839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72314"/>
          </a:solidFill>
          <a:latin typeface="Gill Sans MT" pitchFamily="34" charset="0"/>
        </a:defRPr>
      </a:lvl5pPr>
      <a:lvl6pPr marL="514350" algn="l" rtl="0" fontAlgn="base">
        <a:spcBef>
          <a:spcPct val="0"/>
        </a:spcBef>
        <a:spcAft>
          <a:spcPct val="0"/>
        </a:spcAft>
        <a:defRPr sz="4800">
          <a:solidFill>
            <a:srgbClr val="572314"/>
          </a:solidFill>
          <a:latin typeface="Gill Sans MT" pitchFamily="34" charset="0"/>
        </a:defRPr>
      </a:lvl6pPr>
      <a:lvl7pPr marL="1028700" algn="l" rtl="0" fontAlgn="base">
        <a:spcBef>
          <a:spcPct val="0"/>
        </a:spcBef>
        <a:spcAft>
          <a:spcPct val="0"/>
        </a:spcAft>
        <a:defRPr sz="4800">
          <a:solidFill>
            <a:srgbClr val="572314"/>
          </a:solidFill>
          <a:latin typeface="Gill Sans MT" pitchFamily="34" charset="0"/>
        </a:defRPr>
      </a:lvl7pPr>
      <a:lvl8pPr marL="1543050" algn="l" rtl="0" fontAlgn="base">
        <a:spcBef>
          <a:spcPct val="0"/>
        </a:spcBef>
        <a:spcAft>
          <a:spcPct val="0"/>
        </a:spcAft>
        <a:defRPr sz="4800">
          <a:solidFill>
            <a:srgbClr val="572314"/>
          </a:solidFill>
          <a:latin typeface="Gill Sans MT" pitchFamily="34" charset="0"/>
        </a:defRPr>
      </a:lvl8pPr>
      <a:lvl9pPr marL="2057400" algn="l" rtl="0" fontAlgn="base">
        <a:spcBef>
          <a:spcPct val="0"/>
        </a:spcBef>
        <a:spcAft>
          <a:spcPct val="0"/>
        </a:spcAft>
        <a:defRPr sz="48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409575" indent="-317500" algn="l" rtl="0" eaLnBrk="0" fontAlgn="base" hangingPunct="0">
        <a:spcBef>
          <a:spcPts val="675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5113" algn="l" rtl="0" eaLnBrk="0" fontAlgn="base" hangingPunct="0">
        <a:spcBef>
          <a:spcPts val="6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19367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913" indent="-204788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20574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3956" indent="-20574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20574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2396871" indent="-20574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url?sa=i&amp;rct=j&amp;q=&amp;esrc=s&amp;source=images&amp;cd=&amp;cad=rja&amp;uact=8&amp;ved=0ahUKEwif5ffO4cTSAhWCTCYKHZT3AREQjRwIBw&amp;url=http://www.planificacion.gob.ec/publicaciones-de-inversion-publica-2014_b/&amp;bvm=bv.148747831,d.cGw&amp;psig=AFQjCNE3QRGHj0W2gF0fM3J_E-kztp2uDw&amp;ust=148898852966433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c/url?sa=i&amp;rct=j&amp;q=&amp;esrc=s&amp;source=images&amp;cd=&amp;cad=rja&amp;uact=8&amp;ved=0ahUKEwjXjd3D28XSAhUCfiYKHblCBPYQjRwIBw&amp;url=https://twitter.com/espeu&amp;psig=AFQjCNHChb3gboKOtrAm4qqa9MIqEMteQw&amp;ust=1489021503210235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url?sa=i&amp;rct=j&amp;q=&amp;esrc=s&amp;source=images&amp;cd=&amp;cad=rja&amp;uact=8&amp;ved=0ahUKEwj2o5yh_cTSAhWF5CYKHZChBOMQjRwIBw&amp;url=http://ecuadoruniversitario.com/opinion/bandera-insignia-y-logotipo-de-la-ute/&amp;bvm=bv.148747831,d.cGw&amp;psig=AFQjCNHT3UYSrjJ24ZRTDLWcEyeBKit1WQ&amp;ust=1488996199168307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png"/><Relationship Id="rId10" Type="http://schemas.openxmlformats.org/officeDocument/2006/relationships/hyperlink" Target="http://www.google.com.ec/url?sa=i&amp;rct=j&amp;q=&amp;esrc=s&amp;source=images&amp;cd=&amp;cad=rja&amp;uact=8&amp;ved=0ahUKEwj6tLz228XSAhXL7CYKHXzICr0QjRwIBw&amp;url=http://clubformativofcuide.blogspot.com/&amp;psig=AFQjCNGKKfHsmQcGNNucOr9dPzf5YqVQ6Q&amp;ust=1489021607544689" TargetMode="External"/><Relationship Id="rId4" Type="http://schemas.openxmlformats.org/officeDocument/2006/relationships/hyperlink" Target="https://www.google.com.ec/url?sa=i&amp;rct=j&amp;q=&amp;esrc=s&amp;source=images&amp;cd=&amp;cad=rja&amp;uact=8&amp;ved=0ahUKEwifwu2F_cTSAhXB2yYKHZ90C4EQjRwIBw&amp;url=https://www.uisek.edu.ec/es/default.asp?id=0&amp;psig=AFQjCNFk-N2M6Z6Uf2HdsyIxdmGhcpyPrQ&amp;ust=1488996123455353" TargetMode="External"/><Relationship Id="rId9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614488" y="6829425"/>
            <a:ext cx="7996237" cy="742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700" b="1" dirty="0" smtClean="0">
                <a:solidFill>
                  <a:schemeClr val="tx1"/>
                </a:solidFill>
              </a:rPr>
              <a:t/>
            </a:r>
            <a:br>
              <a:rPr lang="es-ES" sz="2700" b="1" dirty="0" smtClean="0">
                <a:solidFill>
                  <a:schemeClr val="tx1"/>
                </a:solidFill>
              </a:rPr>
            </a:br>
            <a:r>
              <a:rPr lang="es-ES" sz="2700" b="1" dirty="0" smtClean="0">
                <a:solidFill>
                  <a:schemeClr val="tx1"/>
                </a:solidFill>
              </a:rPr>
              <a:t/>
            </a:r>
            <a:br>
              <a:rPr lang="es-ES" sz="2700" b="1" dirty="0" smtClean="0">
                <a:solidFill>
                  <a:schemeClr val="tx1"/>
                </a:solidFill>
              </a:rPr>
            </a:br>
            <a:r>
              <a:rPr lang="es-ES" sz="2700" b="1" dirty="0" smtClean="0">
                <a:solidFill>
                  <a:schemeClr val="tx1"/>
                </a:solidFill>
              </a:rPr>
              <a:t>TEMA</a:t>
            </a:r>
            <a:r>
              <a:rPr lang="es-ES" sz="2700" b="1" dirty="0">
                <a:solidFill>
                  <a:schemeClr val="tx1"/>
                </a:solidFill>
              </a:rPr>
              <a:t>: </a:t>
            </a:r>
            <a:r>
              <a:rPr lang="es-ES" sz="2700" b="1" dirty="0" smtClean="0">
                <a:solidFill>
                  <a:schemeClr val="tx1"/>
                </a:solidFill>
              </a:rPr>
              <a:t> </a:t>
            </a:r>
            <a:r>
              <a:rPr lang="es-ES" sz="2700" dirty="0" smtClean="0">
                <a:solidFill>
                  <a:schemeClr val="tx1"/>
                </a:solidFill>
              </a:rPr>
              <a:t>ANÁLISIS </a:t>
            </a:r>
            <a:r>
              <a:rPr lang="es-ES" sz="2700" dirty="0">
                <a:solidFill>
                  <a:schemeClr val="tx1"/>
                </a:solidFill>
              </a:rPr>
              <a:t>DE MERCADO PARA PROFESIONALES DEL ÁREA DE MARKETING DE NIVELES GRADO Y POSGRADO EN LAS ZONAS ADMINISTRATIVAS 2 Y 9</a:t>
            </a:r>
            <a:r>
              <a:rPr lang="es-EC" sz="2700" dirty="0">
                <a:solidFill>
                  <a:schemeClr val="tx1"/>
                </a:solidFill>
              </a:rPr>
              <a:t/>
            </a:r>
            <a:br>
              <a:rPr lang="es-EC" sz="2700" dirty="0">
                <a:solidFill>
                  <a:schemeClr val="tx1"/>
                </a:solidFill>
              </a:rPr>
            </a:br>
            <a:r>
              <a:rPr lang="es-ES" sz="2700" b="1" dirty="0">
                <a:solidFill>
                  <a:schemeClr val="tx1"/>
                </a:solidFill>
              </a:rPr>
              <a:t> </a:t>
            </a:r>
            <a:r>
              <a:rPr lang="es-EC" sz="2700" dirty="0">
                <a:solidFill>
                  <a:schemeClr val="tx1"/>
                </a:solidFill>
              </a:rPr>
              <a:t/>
            </a:r>
            <a:br>
              <a:rPr lang="es-EC" sz="2700" dirty="0">
                <a:solidFill>
                  <a:schemeClr val="tx1"/>
                </a:solidFill>
              </a:rPr>
            </a:br>
            <a:r>
              <a:rPr lang="es-ES" sz="2700" b="1" dirty="0">
                <a:solidFill>
                  <a:schemeClr val="tx1"/>
                </a:solidFill>
              </a:rPr>
              <a:t> </a:t>
            </a:r>
            <a:r>
              <a:rPr lang="es-EC" sz="2700" dirty="0" smtClean="0">
                <a:solidFill>
                  <a:schemeClr val="tx1"/>
                </a:solidFill>
              </a:rPr>
              <a:t/>
            </a:r>
            <a:br>
              <a:rPr lang="es-EC" sz="2700" dirty="0" smtClean="0">
                <a:solidFill>
                  <a:schemeClr val="tx1"/>
                </a:solidFill>
              </a:rPr>
            </a:br>
            <a:r>
              <a:rPr lang="es-ES" sz="2700" b="1" dirty="0" smtClean="0">
                <a:solidFill>
                  <a:schemeClr val="tx1"/>
                </a:solidFill>
              </a:rPr>
              <a:t>AUTORES</a:t>
            </a:r>
            <a:r>
              <a:rPr lang="es-ES" sz="2700" b="1" dirty="0">
                <a:solidFill>
                  <a:schemeClr val="tx1"/>
                </a:solidFill>
              </a:rPr>
              <a:t>:</a:t>
            </a:r>
            <a:r>
              <a:rPr lang="es-EC" sz="2700" dirty="0">
                <a:solidFill>
                  <a:schemeClr val="tx1"/>
                </a:solidFill>
              </a:rPr>
              <a:t/>
            </a:r>
            <a:br>
              <a:rPr lang="es-EC" sz="2700" dirty="0">
                <a:solidFill>
                  <a:schemeClr val="tx1"/>
                </a:solidFill>
              </a:rPr>
            </a:br>
            <a:r>
              <a:rPr lang="es-ES" sz="2700" dirty="0" smtClean="0">
                <a:solidFill>
                  <a:schemeClr val="tx1"/>
                </a:solidFill>
              </a:rPr>
              <a:t>SALAZAR JIMENEZ SILVANA ELIZABETH</a:t>
            </a:r>
            <a:r>
              <a:rPr lang="es-EC" sz="2700" dirty="0" smtClean="0">
                <a:solidFill>
                  <a:schemeClr val="tx1"/>
                </a:solidFill>
              </a:rPr>
              <a:t/>
            </a:r>
            <a:br>
              <a:rPr lang="es-EC" sz="2700" dirty="0" smtClean="0">
                <a:solidFill>
                  <a:schemeClr val="tx1"/>
                </a:solidFill>
              </a:rPr>
            </a:br>
            <a:r>
              <a:rPr lang="es-EC" sz="2700" dirty="0" smtClean="0">
                <a:solidFill>
                  <a:schemeClr val="tx1"/>
                </a:solidFill>
              </a:rPr>
              <a:t>YANCE SANTILLÁN WENDY PAOLA</a:t>
            </a:r>
            <a:br>
              <a:rPr lang="es-EC" sz="2700" dirty="0" smtClean="0">
                <a:solidFill>
                  <a:schemeClr val="tx1"/>
                </a:solidFill>
              </a:rPr>
            </a:br>
            <a:r>
              <a:rPr lang="es-EC" sz="2700" b="1" dirty="0">
                <a:solidFill>
                  <a:schemeClr val="tx1"/>
                </a:solidFill>
              </a:rPr>
              <a:t> </a:t>
            </a:r>
            <a:r>
              <a:rPr lang="es-EC" sz="2700" dirty="0">
                <a:solidFill>
                  <a:schemeClr val="tx1"/>
                </a:solidFill>
              </a:rPr>
              <a:t/>
            </a:r>
            <a:br>
              <a:rPr lang="es-EC" sz="2700" dirty="0">
                <a:solidFill>
                  <a:schemeClr val="tx1"/>
                </a:solidFill>
              </a:rPr>
            </a:br>
            <a:r>
              <a:rPr lang="es-EC" sz="2700" b="1" dirty="0" smtClean="0">
                <a:solidFill>
                  <a:schemeClr val="tx1"/>
                </a:solidFill>
              </a:rPr>
              <a:t>DIRECTOR</a:t>
            </a:r>
            <a:r>
              <a:rPr lang="es-EC" sz="2700" b="1" dirty="0">
                <a:solidFill>
                  <a:schemeClr val="tx1"/>
                </a:solidFill>
              </a:rPr>
              <a:t>: </a:t>
            </a:r>
            <a:r>
              <a:rPr lang="es-ES" sz="2700" dirty="0" smtClean="0">
                <a:solidFill>
                  <a:schemeClr val="tx1"/>
                </a:solidFill>
              </a:rPr>
              <a:t>ING. SERRANO HUMBERTO</a:t>
            </a:r>
            <a:r>
              <a:rPr lang="es-EC" sz="2300" dirty="0">
                <a:solidFill>
                  <a:schemeClr val="tx2"/>
                </a:solidFill>
              </a:rPr>
              <a:t/>
            </a:r>
            <a:br>
              <a:rPr lang="es-EC" sz="2300" dirty="0">
                <a:solidFill>
                  <a:schemeClr val="tx2"/>
                </a:solidFill>
              </a:rPr>
            </a:br>
            <a:r>
              <a:rPr lang="es-EC" sz="2300" dirty="0">
                <a:solidFill>
                  <a:schemeClr val="tx2"/>
                </a:solidFill>
              </a:rPr>
              <a:t> </a:t>
            </a:r>
            <a:br>
              <a:rPr lang="es-EC" sz="2300" dirty="0">
                <a:solidFill>
                  <a:schemeClr val="tx2"/>
                </a:solidFill>
              </a:rPr>
            </a:br>
            <a:r>
              <a:rPr lang="es-EC" sz="2300" b="1" dirty="0">
                <a:solidFill>
                  <a:schemeClr val="tx2"/>
                </a:solidFill>
              </a:rPr>
              <a:t> </a:t>
            </a:r>
            <a:r>
              <a:rPr lang="es-EC" sz="2300" dirty="0">
                <a:solidFill>
                  <a:schemeClr val="tx2"/>
                </a:solidFill>
              </a:rPr>
              <a:t/>
            </a:r>
            <a:br>
              <a:rPr lang="es-EC" sz="2300" dirty="0">
                <a:solidFill>
                  <a:schemeClr val="tx2"/>
                </a:solidFill>
              </a:rPr>
            </a:br>
            <a:endParaRPr lang="es-EC" sz="2300" dirty="0">
              <a:solidFill>
                <a:schemeClr val="tx2"/>
              </a:solidFill>
            </a:endParaRPr>
          </a:p>
        </p:txBody>
      </p:sp>
      <p:sp>
        <p:nvSpPr>
          <p:cNvPr id="8195" name="AutoShape 56" descr="Resultado de imagen para ESPE"/>
          <p:cNvSpPr>
            <a:spLocks noChangeAspect="1" noChangeArrowheads="1"/>
          </p:cNvSpPr>
          <p:nvPr/>
        </p:nvSpPr>
        <p:spPr bwMode="auto">
          <a:xfrm>
            <a:off x="184150" y="-152400"/>
            <a:ext cx="3603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endParaRPr lang="es-EC"/>
          </a:p>
        </p:txBody>
      </p:sp>
      <p:sp>
        <p:nvSpPr>
          <p:cNvPr id="8196" name="AutoShape 58" descr="Resultado de imagen para ESPE"/>
          <p:cNvSpPr>
            <a:spLocks noChangeAspect="1" noChangeArrowheads="1"/>
          </p:cNvSpPr>
          <p:nvPr/>
        </p:nvSpPr>
        <p:spPr bwMode="auto">
          <a:xfrm>
            <a:off x="363538" y="7938"/>
            <a:ext cx="360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endParaRPr lang="es-EC"/>
          </a:p>
        </p:txBody>
      </p:sp>
      <p:pic>
        <p:nvPicPr>
          <p:cNvPr id="8197" name="Picture 60" descr="Resultado de imagen para 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3410" y="168275"/>
            <a:ext cx="95440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2275" y="377825"/>
            <a:ext cx="8748713" cy="1008063"/>
          </a:xfrm>
        </p:spPr>
        <p:txBody>
          <a:bodyPr/>
          <a:lstStyle/>
          <a:p>
            <a:pPr algn="ctr">
              <a:defRPr/>
            </a:pPr>
            <a:r>
              <a:rPr lang="es-EC" dirty="0" smtClean="0"/>
              <a:t>UNIVERSIDADES</a:t>
            </a:r>
            <a:endParaRPr lang="es-EC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543155" y="1671624"/>
          <a:ext cx="72009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satMod val="130000"/>
                  </a:schemeClr>
                </a:solidFill>
              </a:rPr>
              <a:t>TRABAJO DE CAMPO</a:t>
            </a:r>
            <a:endParaRPr lang="es-EC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5" name="Picture 7" descr="http://www.buenvivir.gob.ec/image/image_gallery?img_id=11945&amp;t=1374351407495"/>
          <p:cNvPicPr>
            <a:picLocks noChangeAspect="1" noChangeArrowheads="1"/>
          </p:cNvPicPr>
          <p:nvPr/>
        </p:nvPicPr>
        <p:blipFill>
          <a:blip r:embed="rId2"/>
          <a:srcRect b="31592"/>
          <a:stretch>
            <a:fillRect/>
          </a:stretch>
        </p:blipFill>
        <p:spPr bwMode="auto">
          <a:xfrm>
            <a:off x="0" y="1528763"/>
            <a:ext cx="61325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9" descr="Resultado de imagen para zonas 2 y 9 en ecuador"/>
          <p:cNvSpPr>
            <a:spLocks noChangeAspect="1" noChangeArrowheads="1"/>
          </p:cNvSpPr>
          <p:nvPr/>
        </p:nvSpPr>
        <p:spPr bwMode="auto">
          <a:xfrm>
            <a:off x="0" y="-136525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pic>
        <p:nvPicPr>
          <p:cNvPr id="18437" name="Picture 11" descr="Resultado de imagen para zonas 2 y 9 en ecuado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925" y="3100388"/>
            <a:ext cx="43449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8 CuadroTexto"/>
          <p:cNvSpPr txBox="1">
            <a:spLocks noChangeArrowheads="1"/>
          </p:cNvSpPr>
          <p:nvPr/>
        </p:nvSpPr>
        <p:spPr bwMode="auto">
          <a:xfrm>
            <a:off x="5829300" y="6529388"/>
            <a:ext cx="5513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r>
              <a:rPr lang="es-EC" b="1"/>
              <a:t>Fuente:</a:t>
            </a:r>
            <a:r>
              <a:rPr lang="es-EC"/>
              <a:t> SENPLADES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71717" y="742930"/>
            <a:ext cx="6735306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ANÁLISIS DE</a:t>
            </a:r>
          </a:p>
          <a:p>
            <a:pPr algn="ctr">
              <a:defRPr/>
            </a:pPr>
            <a:r>
              <a:rPr lang="es-E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RESULTADOS</a:t>
            </a:r>
          </a:p>
        </p:txBody>
      </p:sp>
      <p:pic>
        <p:nvPicPr>
          <p:cNvPr id="19459" name="Picture 2" descr="Resultado de imagen de RESULTA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613" y="3171825"/>
            <a:ext cx="360997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33513" y="0"/>
            <a:ext cx="9367837" cy="12001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C" sz="3600" b="1" dirty="0" smtClean="0"/>
              <a:t>ANÁLISIS BIVARIADO BACHILLERES</a:t>
            </a:r>
            <a:endParaRPr lang="es-EC" sz="3600" b="1" dirty="0"/>
          </a:p>
        </p:txBody>
      </p:sp>
      <p:sp>
        <p:nvSpPr>
          <p:cNvPr id="20483" name="6 Marcador de contenido"/>
          <p:cNvSpPr>
            <a:spLocks noGrp="1"/>
          </p:cNvSpPr>
          <p:nvPr>
            <p:ph idx="1"/>
          </p:nvPr>
        </p:nvSpPr>
        <p:spPr>
          <a:xfrm>
            <a:off x="1471613" y="885825"/>
            <a:ext cx="8858250" cy="5040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C" sz="2800" smtClean="0"/>
              <a:t>Edad* ¿Piensa seguir una carrera universitaria? Y ¿En que tiempo?</a:t>
            </a:r>
          </a:p>
        </p:txBody>
      </p:sp>
      <p:pic>
        <p:nvPicPr>
          <p:cNvPr id="20484" name="7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7388"/>
            <a:ext cx="55435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8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2028825"/>
            <a:ext cx="56864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1257300" y="385763"/>
            <a:ext cx="8858250" cy="5389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C" sz="2300" smtClean="0"/>
              <a:t>Provincia*¿Qué carrera universitaria va a seguir? Y ¿En que universidad?</a:t>
            </a:r>
          </a:p>
        </p:txBody>
      </p:sp>
      <p:pic>
        <p:nvPicPr>
          <p:cNvPr id="21507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4325" y="1457325"/>
            <a:ext cx="62515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5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1528763"/>
            <a:ext cx="5043487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1231900" y="1100138"/>
            <a:ext cx="9321800" cy="5461000"/>
          </a:xfrm>
        </p:spPr>
        <p:txBody>
          <a:bodyPr/>
          <a:lstStyle/>
          <a:p>
            <a:pPr eaLnBrk="1" hangingPunct="1"/>
            <a:r>
              <a:rPr lang="es-EC" sz="2400" smtClean="0"/>
              <a:t>Edad*¿Piensa seguir un posgrado? Y ¿En que tiempo piensa seguir el posgrado?</a:t>
            </a:r>
            <a:endParaRPr lang="es-EC" sz="2400" b="1" smtClean="0"/>
          </a:p>
          <a:p>
            <a:pPr eaLnBrk="1" hangingPunct="1"/>
            <a:endParaRPr lang="es-EC" sz="4000" smtClean="0"/>
          </a:p>
        </p:txBody>
      </p:sp>
      <p:pic>
        <p:nvPicPr>
          <p:cNvPr id="22531" name="3 Imagen"/>
          <p:cNvPicPr>
            <a:picLocks noChangeAspect="1" noChangeArrowheads="1"/>
          </p:cNvPicPr>
          <p:nvPr/>
        </p:nvPicPr>
        <p:blipFill>
          <a:blip r:embed="rId2"/>
          <a:srcRect r="13364"/>
          <a:stretch>
            <a:fillRect/>
          </a:stretch>
        </p:blipFill>
        <p:spPr bwMode="auto">
          <a:xfrm>
            <a:off x="0" y="1957388"/>
            <a:ext cx="5186363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6325" y="0"/>
            <a:ext cx="9725025" cy="12001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C" sz="3600" b="1" dirty="0" smtClean="0"/>
              <a:t>ANÁLISIS BIVARIADO PROFESIONALES</a:t>
            </a:r>
            <a:endParaRPr lang="es-EC" sz="3600" b="1" dirty="0"/>
          </a:p>
        </p:txBody>
      </p:sp>
      <p:pic>
        <p:nvPicPr>
          <p:cNvPr id="22533" name="5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1814513"/>
            <a:ext cx="601186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1614488" y="457200"/>
            <a:ext cx="8858250" cy="6438900"/>
          </a:xfrm>
        </p:spPr>
        <p:txBody>
          <a:bodyPr/>
          <a:lstStyle/>
          <a:p>
            <a:pPr eaLnBrk="1" hangingPunct="1"/>
            <a:r>
              <a:rPr lang="es-EC" sz="2300" smtClean="0"/>
              <a:t>Provincia * ¿En que universidad va a seguir el posgrado? Y ¿Qué posgrado va a seguir?</a:t>
            </a:r>
          </a:p>
        </p:txBody>
      </p:sp>
      <p:pic>
        <p:nvPicPr>
          <p:cNvPr id="23555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4513"/>
            <a:ext cx="58293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2028825"/>
            <a:ext cx="504348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863" y="288925"/>
            <a:ext cx="9367837" cy="73977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C" sz="4000" b="1" dirty="0" smtClean="0"/>
              <a:t>ANÁLISIS BIVARIADO EMPRESAS</a:t>
            </a:r>
            <a:endParaRPr lang="es-EC" sz="4000" b="1" dirty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1328738" y="1100138"/>
            <a:ext cx="9144000" cy="5040312"/>
          </a:xfrm>
        </p:spPr>
        <p:txBody>
          <a:bodyPr/>
          <a:lstStyle/>
          <a:p>
            <a:pPr marL="95250" indent="-3175" eaLnBrk="1" hangingPunct="1">
              <a:buFont typeface="Wingdings 2" pitchFamily="18" charset="2"/>
              <a:buNone/>
            </a:pPr>
            <a:r>
              <a:rPr lang="es-EC" sz="2400" smtClean="0"/>
              <a:t>Provincia * Número de profesionales grado contratados al año en la empresa. Con experiencia</a:t>
            </a:r>
          </a:p>
        </p:txBody>
      </p:sp>
      <p:pic>
        <p:nvPicPr>
          <p:cNvPr id="24580" name="3 Imagen"/>
          <p:cNvPicPr>
            <a:picLocks noChangeAspect="1" noChangeArrowheads="1"/>
          </p:cNvPicPr>
          <p:nvPr/>
        </p:nvPicPr>
        <p:blipFill>
          <a:blip r:embed="rId2"/>
          <a:srcRect r="10329"/>
          <a:stretch>
            <a:fillRect/>
          </a:stretch>
        </p:blipFill>
        <p:spPr bwMode="auto">
          <a:xfrm>
            <a:off x="0" y="1885950"/>
            <a:ext cx="6186488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5050" y="4957763"/>
          <a:ext cx="4429156" cy="1844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267"/>
                <a:gridCol w="1234140"/>
                <a:gridCol w="18237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PROVINCIA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EMPRESAS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NUMERO DE CONTRATADOS ANUALMENTE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NAPO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20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38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ORELLANA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PICHINCHA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79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251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7763" y="457200"/>
            <a:ext cx="9405937" cy="6103938"/>
          </a:xfrm>
        </p:spPr>
        <p:txBody>
          <a:bodyPr/>
          <a:lstStyle/>
          <a:p>
            <a:pPr marL="410766" indent="-317897" eaLnBrk="1" hangingPunct="1">
              <a:buFont typeface="Wingdings 2" pitchFamily="18" charset="2"/>
              <a:buNone/>
              <a:defRPr/>
            </a:pPr>
            <a:r>
              <a:rPr lang="es-EC" sz="2400" dirty="0"/>
              <a:t>Provincia * Número de profesionales grado sin experiencia contratados</a:t>
            </a:r>
            <a:endParaRPr lang="es-EC" sz="2400" b="1" dirty="0"/>
          </a:p>
          <a:p>
            <a:pPr marL="92869" indent="0" eaLnBrk="1" hangingPunct="1">
              <a:buFont typeface="Wingdings 2" pitchFamily="18" charset="2"/>
              <a:buNone/>
              <a:defRPr/>
            </a:pPr>
            <a:endParaRPr lang="es-EC" dirty="0"/>
          </a:p>
        </p:txBody>
      </p:sp>
      <p:pic>
        <p:nvPicPr>
          <p:cNvPr id="25603" name="3 Imagen"/>
          <p:cNvPicPr>
            <a:picLocks noChangeAspect="1" noChangeArrowheads="1"/>
          </p:cNvPicPr>
          <p:nvPr/>
        </p:nvPicPr>
        <p:blipFill>
          <a:blip r:embed="rId2"/>
          <a:srcRect r="9998" b="-453"/>
          <a:stretch>
            <a:fillRect/>
          </a:stretch>
        </p:blipFill>
        <p:spPr bwMode="auto">
          <a:xfrm>
            <a:off x="0" y="1358900"/>
            <a:ext cx="7145338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050" y="4600575"/>
          <a:ext cx="4429156" cy="1844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267"/>
                <a:gridCol w="1234140"/>
                <a:gridCol w="18237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PROVINCIA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EMPRESAS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NUMERO DE CONTRATADOS ANUALMENTE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NAPO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8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ORELLANA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PICHINCHA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39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61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1328738" y="528638"/>
            <a:ext cx="9112250" cy="3254375"/>
          </a:xfrm>
        </p:spPr>
        <p:txBody>
          <a:bodyPr/>
          <a:lstStyle/>
          <a:p>
            <a:pPr>
              <a:defRPr/>
            </a:pPr>
            <a:r>
              <a:rPr lang="es-EC" sz="2400" dirty="0" smtClean="0"/>
              <a:t>Provincia * Número de profesionales posgrado contratados al año en la empresa. Con experiencia</a:t>
            </a:r>
          </a:p>
          <a:p>
            <a:pPr>
              <a:defRPr/>
            </a:pPr>
            <a:endParaRPr lang="es-EC" dirty="0"/>
          </a:p>
        </p:txBody>
      </p:sp>
      <p:pic>
        <p:nvPicPr>
          <p:cNvPr id="26627" name="8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5888"/>
            <a:ext cx="6472238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757863" y="3814763"/>
          <a:ext cx="4786346" cy="21297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81853"/>
                <a:gridCol w="1333667"/>
                <a:gridCol w="1970826"/>
              </a:tblGrid>
              <a:tr h="844876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PROVINCIA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EMPRESAS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NUMERO DE CONTRATADOS ANUALMENTE</a:t>
                      </a:r>
                      <a:endParaRPr lang="es-EC" sz="1400" dirty="0"/>
                    </a:p>
                  </a:txBody>
                  <a:tcPr/>
                </a:tc>
              </a:tr>
              <a:tr h="42830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NAPO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16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21</a:t>
                      </a:r>
                      <a:endParaRPr lang="es-EC" sz="1400" dirty="0"/>
                    </a:p>
                  </a:txBody>
                  <a:tcPr/>
                </a:tc>
              </a:tr>
              <a:tr h="42830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ORELLANA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</a:t>
                      </a:r>
                      <a:endParaRPr lang="es-EC" sz="1400" dirty="0"/>
                    </a:p>
                  </a:txBody>
                  <a:tcPr/>
                </a:tc>
              </a:tr>
              <a:tr h="42830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PICHINCHA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68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120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328973" y="1057232"/>
          <a:ext cx="846965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6" descr="Resultado de imagen para profesionales espe"/>
          <p:cNvPicPr>
            <a:picLocks noChangeAspect="1" noChangeArrowheads="1"/>
          </p:cNvPicPr>
          <p:nvPr/>
        </p:nvPicPr>
        <p:blipFill>
          <a:blip r:embed="rId7"/>
          <a:srcRect l="34792" t="55725" r="34625"/>
          <a:stretch>
            <a:fillRect/>
          </a:stretch>
        </p:blipFill>
        <p:spPr bwMode="auto">
          <a:xfrm>
            <a:off x="1543050" y="1957388"/>
            <a:ext cx="3071813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471613" y="0"/>
            <a:ext cx="8858250" cy="1200150"/>
          </a:xfrm>
          <a:prstGeom prst="rect">
            <a:avLst/>
          </a:prstGeom>
        </p:spPr>
        <p:txBody>
          <a:bodyPr lIns="102870" tIns="51435" rIns="102870" bIns="51435" anchor="b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4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DEFINICIÓN DEL PROBLEMA</a:t>
            </a:r>
          </a:p>
        </p:txBody>
      </p:sp>
      <p:pic>
        <p:nvPicPr>
          <p:cNvPr id="9221" name="Picture 8" descr="Resultado de imagen para grupos empresas ecuador"/>
          <p:cNvPicPr>
            <a:picLocks noChangeAspect="1" noChangeArrowheads="1"/>
          </p:cNvPicPr>
          <p:nvPr/>
        </p:nvPicPr>
        <p:blipFill>
          <a:blip r:embed="rId8"/>
          <a:srcRect l="16730" r="17744"/>
          <a:stretch>
            <a:fillRect/>
          </a:stretch>
        </p:blipFill>
        <p:spPr bwMode="auto">
          <a:xfrm>
            <a:off x="1400175" y="4600575"/>
            <a:ext cx="33575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1400175" y="425450"/>
            <a:ext cx="9153525" cy="6135688"/>
          </a:xfrm>
        </p:spPr>
        <p:txBody>
          <a:bodyPr/>
          <a:lstStyle/>
          <a:p>
            <a:pPr marL="95250" indent="-3175" eaLnBrk="1" hangingPunct="1">
              <a:buFont typeface="Wingdings 2" pitchFamily="18" charset="2"/>
              <a:buNone/>
            </a:pPr>
            <a:r>
              <a:rPr lang="es-EC" sz="2400" smtClean="0"/>
              <a:t>Provincia * Sueldo promedio de profesionales de marketing a nivel de grado. Con experiencia y Sin experiencia</a:t>
            </a:r>
          </a:p>
        </p:txBody>
      </p:sp>
      <p:pic>
        <p:nvPicPr>
          <p:cNvPr id="27651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64008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4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88" y="1600200"/>
            <a:ext cx="518636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1400175" y="425450"/>
            <a:ext cx="9153525" cy="6135688"/>
          </a:xfrm>
        </p:spPr>
        <p:txBody>
          <a:bodyPr/>
          <a:lstStyle/>
          <a:p>
            <a:pPr marL="95250" indent="-3175" eaLnBrk="1" hangingPunct="1">
              <a:buFont typeface="Wingdings 2" pitchFamily="18" charset="2"/>
              <a:buNone/>
            </a:pPr>
            <a:r>
              <a:rPr lang="es-EC" sz="2400" smtClean="0"/>
              <a:t>Provincia * Sueldo promedio de profesionales de marketing a nivel de posgrado. Con experiencia y Sin experiencia</a:t>
            </a:r>
          </a:p>
        </p:txBody>
      </p:sp>
      <p:pic>
        <p:nvPicPr>
          <p:cNvPr id="28675" name="4 Imagen"/>
          <p:cNvPicPr>
            <a:picLocks noChangeAspect="1" noChangeArrowheads="1"/>
          </p:cNvPicPr>
          <p:nvPr/>
        </p:nvPicPr>
        <p:blipFill>
          <a:blip r:embed="rId2"/>
          <a:srcRect r="8983"/>
          <a:stretch>
            <a:fillRect/>
          </a:stretch>
        </p:blipFill>
        <p:spPr bwMode="auto">
          <a:xfrm>
            <a:off x="0" y="1671638"/>
            <a:ext cx="5614988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3 Imagen"/>
          <p:cNvPicPr>
            <a:picLocks noChangeAspect="1" noChangeArrowheads="1"/>
          </p:cNvPicPr>
          <p:nvPr/>
        </p:nvPicPr>
        <p:blipFill>
          <a:blip r:embed="rId3"/>
          <a:srcRect r="9352"/>
          <a:stretch>
            <a:fillRect/>
          </a:stretch>
        </p:blipFill>
        <p:spPr bwMode="auto">
          <a:xfrm>
            <a:off x="5543550" y="1671638"/>
            <a:ext cx="52578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0175" y="242888"/>
            <a:ext cx="9040813" cy="3397250"/>
          </a:xfrm>
        </p:spPr>
        <p:txBody>
          <a:bodyPr/>
          <a:lstStyle/>
          <a:p>
            <a:pPr>
              <a:defRPr/>
            </a:pPr>
            <a:r>
              <a:rPr lang="es-EC" sz="2400" dirty="0" smtClean="0"/>
              <a:t>Provincia * ¿Qué universidades conoce que brinden la carrera de marketing a nivel de grado y posgrado? </a:t>
            </a:r>
          </a:p>
          <a:p>
            <a:pPr>
              <a:defRPr/>
            </a:pPr>
            <a:endParaRPr lang="es-EC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28738" y="1028700"/>
          <a:ext cx="6715125" cy="2926080"/>
        </p:xfrm>
        <a:graphic>
          <a:graphicData uri="http://schemas.openxmlformats.org/drawingml/2006/table">
            <a:tbl>
              <a:tblPr/>
              <a:tblGrid>
                <a:gridCol w="966787"/>
                <a:gridCol w="1092200"/>
                <a:gridCol w="471488"/>
                <a:gridCol w="603250"/>
                <a:gridCol w="723900"/>
                <a:gridCol w="752475"/>
                <a:gridCol w="769937"/>
                <a:gridCol w="701675"/>
                <a:gridCol w="633413"/>
              </a:tblGrid>
              <a:tr h="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¿Qué universidades conoce que brinden la carrera de marketing a nivel de grado? </a:t>
                      </a:r>
                      <a:endParaRPr kumimoji="0" lang="es-EC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ESPE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UDLA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UIDE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USFQ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UTE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Provincia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Napo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Francisco de Orellana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Pichincha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126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252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369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Estrella de 7 puntas"/>
          <p:cNvSpPr/>
          <p:nvPr/>
        </p:nvSpPr>
        <p:spPr>
          <a:xfrm>
            <a:off x="8258195" y="1528748"/>
            <a:ext cx="2000264" cy="178595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Grado</a:t>
            </a:r>
            <a:endParaRPr lang="es-EC" sz="1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328988" y="4029075"/>
          <a:ext cx="7258050" cy="2926080"/>
        </p:xfrm>
        <a:graphic>
          <a:graphicData uri="http://schemas.openxmlformats.org/drawingml/2006/table">
            <a:tbl>
              <a:tblPr/>
              <a:tblGrid>
                <a:gridCol w="1030287"/>
                <a:gridCol w="1184275"/>
                <a:gridCol w="857250"/>
                <a:gridCol w="714375"/>
                <a:gridCol w="714375"/>
                <a:gridCol w="785813"/>
                <a:gridCol w="642937"/>
                <a:gridCol w="714375"/>
                <a:gridCol w="614363"/>
              </a:tblGrid>
              <a:tr h="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¿Qué universidades conoce que brinden posgrados en marketing? </a:t>
                      </a:r>
                      <a:endParaRPr kumimoji="0" lang="es-EC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ESPE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SEK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UDLA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UIDE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USFQ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Provincia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Napo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Francisco de Orellana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Pichincha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129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258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369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6 Estrella de 7 puntas"/>
          <p:cNvSpPr/>
          <p:nvPr/>
        </p:nvSpPr>
        <p:spPr>
          <a:xfrm>
            <a:off x="900081" y="4600582"/>
            <a:ext cx="2143140" cy="178595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latin typeface="Times New Roman" pitchFamily="18" charset="0"/>
                <a:cs typeface="Times New Roman" pitchFamily="18" charset="0"/>
              </a:rPr>
              <a:t>Posgrado</a:t>
            </a:r>
            <a:endParaRPr lang="es-EC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7325"/>
            <a:ext cx="61150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2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413" y="0"/>
            <a:ext cx="59261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14461" y="385740"/>
            <a:ext cx="22236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Grado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72245" y="5743590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828800" y="2671763"/>
          <a:ext cx="8001057" cy="27860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67019"/>
                <a:gridCol w="2667019"/>
                <a:gridCol w="2667019"/>
              </a:tblGrid>
              <a:tr h="1439168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UNIVERSIDAD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PROMEDIO DE PREFERENCIA DE PROFESIONALES DE GRADO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PROMEDIO DE PREFERECIA DE PROFESIONALES DE POSGRADO</a:t>
                      </a:r>
                      <a:endParaRPr lang="es-EC" dirty="0"/>
                    </a:p>
                  </a:txBody>
                  <a:tcPr/>
                </a:tc>
              </a:tr>
              <a:tr h="44897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ESPE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4.11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4.27</a:t>
                      </a:r>
                      <a:endParaRPr lang="es-EC" dirty="0"/>
                    </a:p>
                  </a:txBody>
                  <a:tcPr/>
                </a:tc>
              </a:tr>
              <a:tr h="44897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USFQ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4.09</a:t>
                      </a:r>
                      <a:endParaRPr lang="es-EC" dirty="0"/>
                    </a:p>
                  </a:txBody>
                  <a:tcPr/>
                </a:tc>
              </a:tr>
              <a:tr h="44897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UDLA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3.93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4.02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2 Subtítulo"/>
          <p:cNvSpPr txBox="1">
            <a:spLocks/>
          </p:cNvSpPr>
          <p:nvPr/>
        </p:nvSpPr>
        <p:spPr>
          <a:xfrm>
            <a:off x="1400175" y="242888"/>
            <a:ext cx="9040813" cy="339725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675"/>
              </a:spcBef>
              <a:buClr>
                <a:schemeClr val="accent1"/>
              </a:buClr>
              <a:buSzPct val="80000"/>
              <a:defRPr/>
            </a:pPr>
            <a:r>
              <a:rPr lang="es-EC" sz="2400" b="1" dirty="0">
                <a:latin typeface="+mj-lt"/>
              </a:rPr>
              <a:t>Preferencia en cuanto a procedencia de los profesionales de marketing a nivel de grado y posgrado contratados en la empresa</a:t>
            </a:r>
            <a:endParaRPr lang="es-EC" sz="24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1695450" y="877888"/>
            <a:ext cx="8858250" cy="5683250"/>
          </a:xfrm>
        </p:spPr>
        <p:txBody>
          <a:bodyPr/>
          <a:lstStyle/>
          <a:p>
            <a:r>
              <a:rPr lang="es-EC" smtClean="0"/>
              <a:t>Fijar el número de bachilleres que van a seguir la carrera de marketing a nivel de grado en las zonas 2 y 9.</a:t>
            </a:r>
          </a:p>
          <a:p>
            <a:endParaRPr lang="es-EC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657350" y="0"/>
            <a:ext cx="8856663" cy="1200150"/>
          </a:xfrm>
          <a:prstGeom prst="rect">
            <a:avLst/>
          </a:prstGeom>
        </p:spPr>
        <p:txBody>
          <a:bodyPr lIns="102870" tIns="51435" rIns="102870" bIns="51435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satMod val="130000"/>
                  </a:schemeClr>
                </a:solidFill>
              </a:rPr>
              <a:t>RESULTADOS DE OBJETIVOS</a:t>
            </a:r>
            <a:br>
              <a:rPr lang="es-EC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s-EC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2772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38" y="2768600"/>
            <a:ext cx="55276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1185863" y="457200"/>
            <a:ext cx="9321800" cy="5040313"/>
          </a:xfrm>
        </p:spPr>
        <p:txBody>
          <a:bodyPr/>
          <a:lstStyle/>
          <a:p>
            <a:pPr marL="92075" indent="0" eaLnBrk="1" hangingPunct="1">
              <a:buFont typeface="Wingdings 2" pitchFamily="18" charset="2"/>
              <a:buNone/>
            </a:pPr>
            <a:r>
              <a:rPr lang="es-EC" sz="2300" b="1" smtClean="0"/>
              <a:t>Cálculo de la demanda de la Licenciatura en Mercadotecnia (inferencia)</a:t>
            </a:r>
          </a:p>
        </p:txBody>
      </p:sp>
      <p:pic>
        <p:nvPicPr>
          <p:cNvPr id="33795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3243263"/>
            <a:ext cx="497522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3 CuadroTexto"/>
          <p:cNvSpPr txBox="1">
            <a:spLocks noChangeArrowheads="1"/>
          </p:cNvSpPr>
          <p:nvPr/>
        </p:nvSpPr>
        <p:spPr bwMode="auto">
          <a:xfrm>
            <a:off x="4975225" y="3448050"/>
            <a:ext cx="5187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endParaRPr lang="es-EC">
              <a:solidFill>
                <a:srgbClr val="FF0000"/>
              </a:solidFill>
            </a:endParaRPr>
          </a:p>
          <a:p>
            <a:endParaRPr lang="es-EC">
              <a:solidFill>
                <a:srgbClr val="FF0000"/>
              </a:solidFill>
            </a:endParaRPr>
          </a:p>
          <a:p>
            <a:pPr algn="ctr"/>
            <a:r>
              <a:rPr lang="es-EC" b="1"/>
              <a:t>Formulas de la inferencia</a:t>
            </a:r>
          </a:p>
        </p:txBody>
      </p:sp>
      <p:sp>
        <p:nvSpPr>
          <p:cNvPr id="33797" name="8 CuadroTexto"/>
          <p:cNvSpPr txBox="1">
            <a:spLocks noChangeArrowheads="1"/>
          </p:cNvSpPr>
          <p:nvPr/>
        </p:nvSpPr>
        <p:spPr bwMode="auto">
          <a:xfrm>
            <a:off x="5133975" y="6284913"/>
            <a:ext cx="5513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r>
              <a:rPr lang="es-EC" b="1"/>
              <a:t>Fuente:</a:t>
            </a:r>
            <a:r>
              <a:rPr lang="es-EC"/>
              <a:t> Redatam.enec.gob.ec / Censo 2001 y 2010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57363" y="1385888"/>
          <a:ext cx="8172272" cy="18453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35739"/>
                <a:gridCol w="1220175"/>
                <a:gridCol w="1423950"/>
                <a:gridCol w="1397323"/>
                <a:gridCol w="1451277"/>
                <a:gridCol w="1343808"/>
              </a:tblGrid>
              <a:tr h="672057">
                <a:tc>
                  <a:txBody>
                    <a:bodyPr/>
                    <a:lstStyle/>
                    <a:p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TOTAL </a:t>
                      </a:r>
                    </a:p>
                    <a:p>
                      <a:pPr algn="ctr"/>
                      <a:r>
                        <a:rPr lang="es-EC" sz="1400" dirty="0" smtClean="0"/>
                        <a:t>ZONA 2 Y 9</a:t>
                      </a:r>
                    </a:p>
                  </a:txBody>
                  <a:tcPr marL="108018" marR="108018" marT="47992" marB="4799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DEMANDA </a:t>
                      </a:r>
                    </a:p>
                    <a:p>
                      <a:pPr algn="ctr"/>
                      <a:r>
                        <a:rPr lang="es-ES" sz="1400" dirty="0" smtClean="0"/>
                        <a:t>(EN PORCENTAJE)</a:t>
                      </a:r>
                      <a:endParaRPr lang="es-ES" sz="1400" dirty="0"/>
                    </a:p>
                  </a:txBody>
                  <a:tcPr marL="108018" marR="108018" marT="47992" marB="47992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37" marR="91437" marT="45711" marB="4571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DEMANDA </a:t>
                      </a:r>
                    </a:p>
                    <a:p>
                      <a:pPr algn="ctr"/>
                      <a:r>
                        <a:rPr lang="es-EC" sz="1400" dirty="0" smtClean="0"/>
                        <a:t>(#</a:t>
                      </a:r>
                      <a:r>
                        <a:rPr lang="es-EC" sz="1400" baseline="0" dirty="0" smtClean="0"/>
                        <a:t> </a:t>
                      </a:r>
                      <a:r>
                        <a:rPr lang="es-EC" sz="1400" dirty="0" smtClean="0"/>
                        <a:t>DE ESTUDIANTES)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 hMerge="1">
                  <a:txBody>
                    <a:bodyPr/>
                    <a:lstStyle/>
                    <a:p>
                      <a:endParaRPr lang="es-EC" sz="1200" dirty="0"/>
                    </a:p>
                  </a:txBody>
                  <a:tcPr marL="91437" marR="91437" marT="45711" marB="45711"/>
                </a:tc>
              </a:tr>
              <a:tr h="480033">
                <a:tc>
                  <a:txBody>
                    <a:bodyPr/>
                    <a:lstStyle/>
                    <a:p>
                      <a:pPr algn="ctr"/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/>
                        <a:t>ESTADÍSTICO</a:t>
                      </a:r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/>
                        <a:t>PRECISIÓN</a:t>
                      </a:r>
                    </a:p>
                    <a:p>
                      <a:pPr algn="ctr"/>
                      <a:r>
                        <a:rPr lang="es-EC" sz="1300" b="1" dirty="0" smtClean="0"/>
                        <a:t>+/-</a:t>
                      </a:r>
                      <a:endParaRPr lang="es-EC" sz="1300" b="1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/>
                        <a:t>ESTADÍSTICO</a:t>
                      </a:r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/>
                        <a:t>PRECISIÓN</a:t>
                      </a:r>
                    </a:p>
                    <a:p>
                      <a:pPr algn="ctr"/>
                      <a:r>
                        <a:rPr lang="es-EC" sz="1300" b="1" dirty="0" smtClean="0"/>
                        <a:t>+/-</a:t>
                      </a:r>
                      <a:endParaRPr lang="es-EC" sz="1300" b="1" dirty="0"/>
                    </a:p>
                  </a:txBody>
                  <a:tcPr marL="108018" marR="108018" marT="47992" marB="47992"/>
                </a:tc>
              </a:tr>
              <a:tr h="308541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BACHILLERES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70258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300" dirty="0" smtClean="0"/>
                    </a:p>
                    <a:p>
                      <a:pPr algn="ctr"/>
                      <a:r>
                        <a:rPr lang="es-EC" sz="1300" dirty="0" smtClean="0"/>
                        <a:t>7%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300" dirty="0" smtClean="0"/>
                    </a:p>
                    <a:p>
                      <a:pPr algn="ctr"/>
                      <a:r>
                        <a:rPr lang="es-EC" sz="1300" dirty="0" smtClean="0"/>
                        <a:t> +/-</a:t>
                      </a:r>
                      <a:r>
                        <a:rPr lang="es-EC" sz="1300" baseline="0" dirty="0" smtClean="0"/>
                        <a:t> </a:t>
                      </a:r>
                      <a:r>
                        <a:rPr lang="es-EC" sz="1300" dirty="0" smtClean="0"/>
                        <a:t>4,8</a:t>
                      </a:r>
                      <a:r>
                        <a:rPr lang="es-EC" sz="1300" baseline="0" dirty="0" smtClean="0"/>
                        <a:t> </a:t>
                      </a:r>
                      <a:r>
                        <a:rPr lang="es-EC" sz="1300" dirty="0" smtClean="0"/>
                        <a:t>%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4918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3377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</a:tr>
              <a:tr h="308541"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Al 2017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204212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  <a:tc vMerge="1">
                  <a:txBody>
                    <a:bodyPr/>
                    <a:lstStyle/>
                    <a:p>
                      <a:pPr algn="ctr"/>
                      <a:endParaRPr lang="es-EC" sz="1300" dirty="0"/>
                    </a:p>
                  </a:txBody>
                  <a:tcPr marL="108018" marR="108018" marT="47992" marB="47992"/>
                </a:tc>
                <a:tc vMerge="1">
                  <a:txBody>
                    <a:bodyPr/>
                    <a:lstStyle/>
                    <a:p>
                      <a:pPr algn="ctr"/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14295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dirty="0" smtClean="0"/>
                        <a:t>9816</a:t>
                      </a:r>
                      <a:endParaRPr lang="es-EC" sz="1300" dirty="0"/>
                    </a:p>
                  </a:txBody>
                  <a:tcPr marL="108018" marR="108018" marT="47992" marB="47992"/>
                </a:tc>
              </a:tr>
            </a:tbl>
          </a:graphicData>
        </a:graphic>
      </p:graphicFrame>
      <p:pic>
        <p:nvPicPr>
          <p:cNvPr id="33832" name="2 Imagen" descr="Clase 13 - Investigacion de Mercados - Humberto Serrano.pdf (PROTEGIDO) - Adobe Acrobat Reader DC"/>
          <p:cNvPicPr>
            <a:picLocks noChangeAspect="1"/>
          </p:cNvPicPr>
          <p:nvPr/>
        </p:nvPicPr>
        <p:blipFill>
          <a:blip r:embed="rId3"/>
          <a:srcRect l="16878" t="65221" r="75970" b="27374"/>
          <a:stretch>
            <a:fillRect/>
          </a:stretch>
        </p:blipFill>
        <p:spPr bwMode="auto">
          <a:xfrm>
            <a:off x="4953000" y="4506913"/>
            <a:ext cx="1981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3" name="3 Imagen" descr="Clase 13 - Investigacion de Mercados - Humberto Serrano.pdf (PROTEGIDO) - Adobe Acrobat Reader DC"/>
          <p:cNvPicPr>
            <a:picLocks noChangeAspect="1"/>
          </p:cNvPicPr>
          <p:nvPr/>
        </p:nvPicPr>
        <p:blipFill>
          <a:blip r:embed="rId3"/>
          <a:srcRect l="20532" t="53629" r="74245" b="43301"/>
          <a:stretch>
            <a:fillRect/>
          </a:stretch>
        </p:blipFill>
        <p:spPr bwMode="auto">
          <a:xfrm>
            <a:off x="7543800" y="4600575"/>
            <a:ext cx="2295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1695450" y="350838"/>
            <a:ext cx="8858250" cy="6210300"/>
          </a:xfrm>
        </p:spPr>
        <p:txBody>
          <a:bodyPr/>
          <a:lstStyle/>
          <a:p>
            <a:r>
              <a:rPr lang="es-EC" smtClean="0"/>
              <a:t>Fijar el número de profesionales que van a seguir un posgrado en marketing en las zonas 2 y 9</a:t>
            </a:r>
          </a:p>
          <a:p>
            <a:endParaRPr lang="es-EC" smtClean="0"/>
          </a:p>
        </p:txBody>
      </p:sp>
      <p:pic>
        <p:nvPicPr>
          <p:cNvPr id="34819" name="9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0" y="2147888"/>
            <a:ext cx="67183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Marcador de contenido"/>
          <p:cNvSpPr txBox="1">
            <a:spLocks/>
          </p:cNvSpPr>
          <p:nvPr/>
        </p:nvSpPr>
        <p:spPr bwMode="auto">
          <a:xfrm>
            <a:off x="1214438" y="207963"/>
            <a:ext cx="9321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marL="92075">
              <a:spcBef>
                <a:spcPts val="675"/>
              </a:spcBef>
              <a:buClr>
                <a:schemeClr val="accent1"/>
              </a:buClr>
              <a:buSzPct val="80000"/>
            </a:pPr>
            <a:r>
              <a:rPr lang="es-EC" sz="2300" b="1">
                <a:latin typeface="Gill Sans MT" pitchFamily="34" charset="0"/>
              </a:rPr>
              <a:t>Cálculo de la demanda del posgrado en Mercadotecnia (inferencia)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328738" y="1171575"/>
          <a:ext cx="9215501" cy="18134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71635"/>
                <a:gridCol w="1571636"/>
                <a:gridCol w="1714512"/>
                <a:gridCol w="1500198"/>
                <a:gridCol w="1500198"/>
                <a:gridCol w="1357322"/>
              </a:tblGrid>
              <a:tr h="672057"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TOTAL </a:t>
                      </a:r>
                    </a:p>
                    <a:p>
                      <a:pPr algn="ctr"/>
                      <a:r>
                        <a:rPr lang="es-EC" sz="1400" dirty="0" smtClean="0"/>
                        <a:t>ZONA 2 Y 9</a:t>
                      </a:r>
                    </a:p>
                  </a:txBody>
                  <a:tcPr marL="108018" marR="108018" marT="47992" marB="4799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DEMANDA </a:t>
                      </a:r>
                    </a:p>
                    <a:p>
                      <a:pPr algn="ctr"/>
                      <a:r>
                        <a:rPr lang="es-ES" sz="1400" dirty="0" smtClean="0"/>
                        <a:t>(EN PORCENTAJE)</a:t>
                      </a:r>
                      <a:endParaRPr lang="es-ES" sz="1400" dirty="0"/>
                    </a:p>
                  </a:txBody>
                  <a:tcPr marL="108018" marR="108018" marT="47992" marB="47992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37" marR="91437" marT="45711" marB="4571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DEMANDA </a:t>
                      </a:r>
                    </a:p>
                    <a:p>
                      <a:pPr algn="ctr"/>
                      <a:r>
                        <a:rPr lang="es-EC" sz="1400" dirty="0" smtClean="0"/>
                        <a:t>(#</a:t>
                      </a:r>
                      <a:r>
                        <a:rPr lang="es-EC" sz="1400" baseline="0" dirty="0" smtClean="0"/>
                        <a:t> </a:t>
                      </a:r>
                      <a:r>
                        <a:rPr lang="es-EC" sz="1400" dirty="0" smtClean="0"/>
                        <a:t>DE ESTUDIANTES)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 hMerge="1">
                  <a:txBody>
                    <a:bodyPr/>
                    <a:lstStyle/>
                    <a:p>
                      <a:endParaRPr lang="es-EC" sz="1200" dirty="0"/>
                    </a:p>
                  </a:txBody>
                  <a:tcPr marL="91437" marR="91437" marT="45711" marB="45711"/>
                </a:tc>
              </a:tr>
              <a:tr h="480033"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ESTADÍSTICO</a:t>
                      </a:r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PRECISIÓN</a:t>
                      </a:r>
                    </a:p>
                    <a:p>
                      <a:pPr algn="ctr"/>
                      <a:r>
                        <a:rPr lang="es-EC" sz="1400" b="1" dirty="0" smtClean="0"/>
                        <a:t>+/-</a:t>
                      </a:r>
                      <a:endParaRPr lang="es-EC" sz="1400" b="1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ESTADÍSTICO</a:t>
                      </a:r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PRECISIÓN</a:t>
                      </a:r>
                    </a:p>
                    <a:p>
                      <a:pPr algn="ctr"/>
                      <a:r>
                        <a:rPr lang="es-EC" sz="1400" b="1" dirty="0" smtClean="0"/>
                        <a:t>+/-</a:t>
                      </a:r>
                      <a:endParaRPr lang="es-EC" sz="1400" b="1" dirty="0"/>
                    </a:p>
                  </a:txBody>
                  <a:tcPr marL="108018" marR="108018" marT="47992" marB="47992"/>
                </a:tc>
              </a:tr>
              <a:tr h="308541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PROFESIONALES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155527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400" dirty="0" smtClean="0"/>
                    </a:p>
                    <a:p>
                      <a:pPr algn="ctr"/>
                      <a:r>
                        <a:rPr lang="es-EC" sz="1400" dirty="0" smtClean="0"/>
                        <a:t>21,82%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 rowSpan="2">
                  <a:txBody>
                    <a:bodyPr/>
                    <a:lstStyle/>
                    <a:p>
                      <a:pPr algn="ctr"/>
                      <a:endParaRPr lang="es-EC" sz="1400" dirty="0" smtClean="0"/>
                    </a:p>
                    <a:p>
                      <a:pPr algn="ctr"/>
                      <a:r>
                        <a:rPr lang="es-EC" sz="1400" dirty="0" smtClean="0"/>
                        <a:t> +/-</a:t>
                      </a:r>
                      <a:r>
                        <a:rPr lang="es-EC" sz="1400" baseline="0" dirty="0" smtClean="0"/>
                        <a:t> 6,1 </a:t>
                      </a:r>
                      <a:r>
                        <a:rPr lang="es-EC" sz="1400" dirty="0" smtClean="0"/>
                        <a:t>%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33936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9411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</a:tr>
              <a:tr h="308541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Al 2017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216222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 v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108018" marR="108018" marT="47992" marB="47992"/>
                </a:tc>
                <a:tc vMerge="1"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47180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13084</a:t>
                      </a:r>
                      <a:endParaRPr lang="es-EC" sz="1400" dirty="0"/>
                    </a:p>
                  </a:txBody>
                  <a:tcPr marL="108018" marR="108018" marT="47992" marB="47992"/>
                </a:tc>
              </a:tr>
            </a:tbl>
          </a:graphicData>
        </a:graphic>
      </p:graphicFrame>
      <p:pic>
        <p:nvPicPr>
          <p:cNvPr id="35877" name="9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28950"/>
            <a:ext cx="55435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8" name="6 Imagen" descr="Clase 13 - Investigacion de Mercados - Humberto Serrano.pdf (PROTEGIDO) - Adobe Acrobat Reader DC"/>
          <p:cNvPicPr>
            <a:picLocks noChangeAspect="1"/>
          </p:cNvPicPr>
          <p:nvPr/>
        </p:nvPicPr>
        <p:blipFill>
          <a:blip r:embed="rId3"/>
          <a:srcRect l="16878" t="65221" r="75970" b="27374"/>
          <a:stretch>
            <a:fillRect/>
          </a:stretch>
        </p:blipFill>
        <p:spPr bwMode="auto">
          <a:xfrm>
            <a:off x="5757863" y="4457700"/>
            <a:ext cx="19827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9" name="7 Imagen" descr="Clase 13 - Investigacion de Mercados - Humberto Serrano.pdf (PROTEGIDO) - Adobe Acrobat Reader DC"/>
          <p:cNvPicPr>
            <a:picLocks noChangeAspect="1"/>
          </p:cNvPicPr>
          <p:nvPr/>
        </p:nvPicPr>
        <p:blipFill>
          <a:blip r:embed="rId3"/>
          <a:srcRect l="20532" t="53629" r="74245" b="43301"/>
          <a:stretch>
            <a:fillRect/>
          </a:stretch>
        </p:blipFill>
        <p:spPr bwMode="auto">
          <a:xfrm>
            <a:off x="8258175" y="4457700"/>
            <a:ext cx="2295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0" name="3 CuadroTexto"/>
          <p:cNvSpPr txBox="1">
            <a:spLocks noChangeArrowheads="1"/>
          </p:cNvSpPr>
          <p:nvPr/>
        </p:nvSpPr>
        <p:spPr bwMode="auto">
          <a:xfrm>
            <a:off x="5400675" y="2957513"/>
            <a:ext cx="518953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endParaRPr lang="es-EC">
              <a:solidFill>
                <a:srgbClr val="FF0000"/>
              </a:solidFill>
            </a:endParaRPr>
          </a:p>
          <a:p>
            <a:endParaRPr lang="es-EC">
              <a:solidFill>
                <a:srgbClr val="FF0000"/>
              </a:solidFill>
            </a:endParaRPr>
          </a:p>
          <a:p>
            <a:pPr algn="ctr"/>
            <a:r>
              <a:rPr lang="es-EC" b="1"/>
              <a:t>Formulas de la inferencia</a:t>
            </a:r>
          </a:p>
        </p:txBody>
      </p:sp>
      <p:sp>
        <p:nvSpPr>
          <p:cNvPr id="35881" name="8 CuadroTexto"/>
          <p:cNvSpPr txBox="1">
            <a:spLocks noChangeArrowheads="1"/>
          </p:cNvSpPr>
          <p:nvPr/>
        </p:nvSpPr>
        <p:spPr bwMode="auto">
          <a:xfrm>
            <a:off x="5133975" y="6284913"/>
            <a:ext cx="5513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r>
              <a:rPr lang="es-EC" b="1"/>
              <a:t>Fuente:</a:t>
            </a:r>
            <a:r>
              <a:rPr lang="es-EC"/>
              <a:t> Redatam.enec.gob.ec / Censo 2001 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Marcador de contenido"/>
          <p:cNvSpPr>
            <a:spLocks noGrp="1"/>
          </p:cNvSpPr>
          <p:nvPr>
            <p:ph idx="1"/>
          </p:nvPr>
        </p:nvSpPr>
        <p:spPr>
          <a:xfrm>
            <a:off x="1695450" y="457200"/>
            <a:ext cx="8858250" cy="6103938"/>
          </a:xfrm>
        </p:spPr>
        <p:txBody>
          <a:bodyPr/>
          <a:lstStyle/>
          <a:p>
            <a:r>
              <a:rPr lang="es-EC" smtClean="0"/>
              <a:t>Analizar el número de profesionales de marketing  a nivel de grado que están dispuestos a contratar en la empresa</a:t>
            </a:r>
          </a:p>
          <a:p>
            <a:endParaRPr lang="es-EC" smtClean="0"/>
          </a:p>
        </p:txBody>
      </p:sp>
      <p:pic>
        <p:nvPicPr>
          <p:cNvPr id="36867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2466975"/>
            <a:ext cx="54641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4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2497138"/>
            <a:ext cx="5329237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Resultado de imagen de MERCADOTEC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3613" y="3100388"/>
            <a:ext cx="47577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satMod val="130000"/>
                  </a:schemeClr>
                </a:solidFill>
              </a:rPr>
              <a:t>OBJETIVO GENERAL</a:t>
            </a:r>
            <a:endParaRPr lang="es-EC" b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28709" y="1457310"/>
          <a:ext cx="5367458" cy="47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1675" y="671513"/>
          <a:ext cx="5214973" cy="25003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14556"/>
                <a:gridCol w="1453100"/>
                <a:gridCol w="2147317"/>
              </a:tblGrid>
              <a:tr h="991866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PROVINCIA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EMPRESAS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NUMERO DE CONTRATADOS ANUALMENTE</a:t>
                      </a:r>
                      <a:endParaRPr lang="es-EC" sz="1400" dirty="0"/>
                    </a:p>
                  </a:txBody>
                  <a:tcPr/>
                </a:tc>
              </a:tr>
              <a:tr h="502821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NAPO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20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38</a:t>
                      </a:r>
                      <a:endParaRPr lang="es-EC" sz="1400" dirty="0"/>
                    </a:p>
                  </a:txBody>
                  <a:tcPr/>
                </a:tc>
              </a:tr>
              <a:tr h="502821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ORELLANA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</a:t>
                      </a:r>
                      <a:endParaRPr lang="es-EC" sz="1400" dirty="0"/>
                    </a:p>
                  </a:txBody>
                  <a:tcPr/>
                </a:tc>
              </a:tr>
              <a:tr h="502821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PICHINCHA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79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251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43488" y="3957638"/>
          <a:ext cx="5286413" cy="24869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36674"/>
                <a:gridCol w="1473006"/>
                <a:gridCol w="2176733"/>
              </a:tblGrid>
              <a:tr h="98657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PROVINCIA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EMPRESAS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NUMERO DE CONTRATADOS ANUALMENTE</a:t>
                      </a:r>
                      <a:endParaRPr lang="es-EC" sz="1400" dirty="0"/>
                    </a:p>
                  </a:txBody>
                  <a:tcPr/>
                </a:tc>
              </a:tr>
              <a:tr h="500137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NAPO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8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9</a:t>
                      </a:r>
                      <a:endParaRPr lang="es-EC" sz="1400" dirty="0"/>
                    </a:p>
                  </a:txBody>
                  <a:tcPr/>
                </a:tc>
              </a:tr>
              <a:tr h="500137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ORELLANA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</a:t>
                      </a:r>
                      <a:endParaRPr lang="es-EC" sz="1400" dirty="0"/>
                    </a:p>
                  </a:txBody>
                  <a:tcPr/>
                </a:tc>
              </a:tr>
              <a:tr h="500137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PICHINCHA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39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61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Flecha izquierda"/>
          <p:cNvSpPr/>
          <p:nvPr/>
        </p:nvSpPr>
        <p:spPr>
          <a:xfrm>
            <a:off x="7758129" y="1385872"/>
            <a:ext cx="2500330" cy="164307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Con experiencia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543023" y="4314830"/>
            <a:ext cx="2928958" cy="17145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Sin experiencia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1695450" y="528638"/>
            <a:ext cx="8858250" cy="6032500"/>
          </a:xfrm>
        </p:spPr>
        <p:txBody>
          <a:bodyPr/>
          <a:lstStyle/>
          <a:p>
            <a:r>
              <a:rPr lang="es-EC" smtClean="0"/>
              <a:t>Analizar el número de profesionales de marketing  a nivel de posgrado que están dispuestos a contratar en la empresa</a:t>
            </a:r>
          </a:p>
          <a:p>
            <a:endParaRPr lang="es-EC" smtClean="0"/>
          </a:p>
        </p:txBody>
      </p:sp>
      <p:pic>
        <p:nvPicPr>
          <p:cNvPr id="38915" name="4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4575"/>
            <a:ext cx="59721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472113" y="3600450"/>
          <a:ext cx="4786346" cy="21297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81853"/>
                <a:gridCol w="1333667"/>
                <a:gridCol w="1970826"/>
              </a:tblGrid>
              <a:tr h="844876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PROVINCIA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EMPRESAS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NUMERO DE CONTRATADOS ANUALMENTE</a:t>
                      </a:r>
                      <a:endParaRPr lang="es-EC" sz="1400" dirty="0"/>
                    </a:p>
                  </a:txBody>
                  <a:tcPr/>
                </a:tc>
              </a:tr>
              <a:tr h="42830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NAPO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16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21</a:t>
                      </a:r>
                      <a:endParaRPr lang="es-EC" sz="1400" dirty="0"/>
                    </a:p>
                  </a:txBody>
                  <a:tcPr/>
                </a:tc>
              </a:tr>
              <a:tr h="42830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ORELLANA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</a:t>
                      </a:r>
                      <a:endParaRPr lang="es-EC" sz="1400" dirty="0"/>
                    </a:p>
                  </a:txBody>
                  <a:tcPr/>
                </a:tc>
              </a:tr>
              <a:tr h="428305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PICHINCHA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68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120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Marcador de contenido"/>
          <p:cNvSpPr>
            <a:spLocks noGrp="1"/>
          </p:cNvSpPr>
          <p:nvPr>
            <p:ph idx="1"/>
          </p:nvPr>
        </p:nvSpPr>
        <p:spPr>
          <a:xfrm>
            <a:off x="1695450" y="350838"/>
            <a:ext cx="8858250" cy="6210300"/>
          </a:xfrm>
        </p:spPr>
        <p:txBody>
          <a:bodyPr/>
          <a:lstStyle/>
          <a:p>
            <a:r>
              <a:rPr lang="es-EC" smtClean="0"/>
              <a:t>Calcular el nivel de preferencia en cuanto a procedencia de los profesionales de marketing a nivel de grado y posgrado contratados en la empresa</a:t>
            </a:r>
          </a:p>
          <a:p>
            <a:endParaRPr lang="es-EC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00238" y="3314700"/>
          <a:ext cx="8001057" cy="27860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67019"/>
                <a:gridCol w="2667019"/>
                <a:gridCol w="2667019"/>
              </a:tblGrid>
              <a:tr h="1439168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UNIVERSIDAD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PROMEDIO DE PREFERENCIA DE PROFESIONALES DE GRADO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PROMEDIO DE PREFERECIA DE PROFESIONALES DE POSGRADO</a:t>
                      </a:r>
                      <a:endParaRPr lang="es-EC" dirty="0"/>
                    </a:p>
                  </a:txBody>
                  <a:tcPr/>
                </a:tc>
              </a:tr>
              <a:tr h="44897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ESPE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4.11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4.27</a:t>
                      </a:r>
                      <a:endParaRPr lang="es-EC" dirty="0"/>
                    </a:p>
                  </a:txBody>
                  <a:tcPr/>
                </a:tc>
              </a:tr>
              <a:tr h="44897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USFQ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4.09</a:t>
                      </a:r>
                      <a:endParaRPr lang="es-EC" dirty="0"/>
                    </a:p>
                  </a:txBody>
                  <a:tcPr/>
                </a:tc>
              </a:tr>
              <a:tr h="44897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UDLA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3.93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4.02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8800" y="425450"/>
            <a:ext cx="8858250" cy="6210300"/>
          </a:xfrm>
        </p:spPr>
        <p:txBody>
          <a:bodyPr/>
          <a:lstStyle/>
          <a:p>
            <a:pPr marL="92869" indent="0">
              <a:buFont typeface="Wingdings 2" pitchFamily="18" charset="2"/>
              <a:buNone/>
              <a:defRPr/>
            </a:pPr>
            <a:r>
              <a:rPr lang="es-EC" dirty="0" smtClean="0"/>
              <a:t>Determinar el número de universidades o institutos que brindan la carrera de mercadotecnia a nivel de grado y posgrado en las zonas 2 y 9.</a:t>
            </a:r>
          </a:p>
          <a:p>
            <a:pPr marL="410766" indent="-317897">
              <a:defRPr/>
            </a:pPr>
            <a:endParaRPr lang="es-EC" dirty="0" smtClean="0"/>
          </a:p>
          <a:p>
            <a:pPr marL="410766" indent="-317897">
              <a:defRPr/>
            </a:pP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44663" y="3146425"/>
          <a:ext cx="8591004" cy="15121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95502"/>
                <a:gridCol w="4295502"/>
              </a:tblGrid>
              <a:tr h="813724"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GRADO</a:t>
                      </a:r>
                      <a:endParaRPr lang="es-EC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POSGRADO</a:t>
                      </a:r>
                      <a:endParaRPr lang="es-EC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8013" marR="108013" marT="48006" marB="48006"/>
                </a:tc>
              </a:tr>
              <a:tr h="698444"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5</a:t>
                      </a:r>
                      <a:endParaRPr lang="es-EC" sz="1900" dirty="0"/>
                    </a:p>
                  </a:txBody>
                  <a:tcPr marL="108013" marR="108013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5</a:t>
                      </a:r>
                      <a:endParaRPr lang="es-EC" sz="1900" dirty="0"/>
                    </a:p>
                  </a:txBody>
                  <a:tcPr marL="108013" marR="108013" marT="48006" marB="48006"/>
                </a:tc>
              </a:tr>
            </a:tbl>
          </a:graphicData>
        </a:graphic>
      </p:graphicFrame>
      <p:pic>
        <p:nvPicPr>
          <p:cNvPr id="40971" name="Picture 12" descr=" "/>
          <p:cNvPicPr>
            <a:picLocks noChangeAspect="1" noChangeArrowheads="1"/>
          </p:cNvPicPr>
          <p:nvPr/>
        </p:nvPicPr>
        <p:blipFill>
          <a:blip r:embed="rId2"/>
          <a:srcRect b="25803"/>
          <a:stretch>
            <a:fillRect/>
          </a:stretch>
        </p:blipFill>
        <p:spPr bwMode="auto">
          <a:xfrm>
            <a:off x="1185863" y="5029200"/>
            <a:ext cx="2000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4957763"/>
            <a:ext cx="14620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AutoShape 16" descr="Resultado de imagen para sek"/>
          <p:cNvSpPr>
            <a:spLocks noChangeAspect="1" noChangeArrowheads="1"/>
          </p:cNvSpPr>
          <p:nvPr/>
        </p:nvSpPr>
        <p:spPr bwMode="auto">
          <a:xfrm>
            <a:off x="0" y="-136525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pic>
        <p:nvPicPr>
          <p:cNvPr id="40974" name="Picture 1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8960"/>
          <a:stretch>
            <a:fillRect/>
          </a:stretch>
        </p:blipFill>
        <p:spPr bwMode="auto">
          <a:xfrm>
            <a:off x="4614863" y="4814888"/>
            <a:ext cx="2066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20" descr="Resultado de imagen para ute logotip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8658" t="6773" r="16885"/>
          <a:stretch>
            <a:fillRect/>
          </a:stretch>
        </p:blipFill>
        <p:spPr bwMode="auto">
          <a:xfrm>
            <a:off x="6543675" y="4957763"/>
            <a:ext cx="12096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7" descr="Resultado de imagen para esp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4324" t="5405" r="3783" b="5405"/>
          <a:stretch>
            <a:fillRect/>
          </a:stretch>
        </p:blipFill>
        <p:spPr bwMode="auto">
          <a:xfrm>
            <a:off x="7829550" y="4957763"/>
            <a:ext cx="1250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19" descr="Resultado de imagen para uid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17175" t="8395" r="14122" b="17175"/>
          <a:stretch>
            <a:fillRect/>
          </a:stretch>
        </p:blipFill>
        <p:spPr bwMode="auto">
          <a:xfrm>
            <a:off x="9258300" y="5029200"/>
            <a:ext cx="1055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257271" y="1242996"/>
          <a:ext cx="9296548" cy="583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satMod val="130000"/>
                  </a:schemeClr>
                </a:solidFill>
              </a:rPr>
              <a:t>CONCLUSIONES</a:t>
            </a:r>
            <a:endParaRPr lang="es-EC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C" b="1" dirty="0" smtClean="0">
                <a:solidFill>
                  <a:schemeClr val="tx2">
                    <a:satMod val="130000"/>
                  </a:schemeClr>
                </a:solidFill>
              </a:rPr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95212" y="1520190"/>
          <a:ext cx="8858607" cy="504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C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C" smtClean="0"/>
          </a:p>
        </p:txBody>
      </p:sp>
      <p:sp>
        <p:nvSpPr>
          <p:cNvPr id="44036" name="AutoShape 6" descr="Resultado de imagen para gracias para tesis"/>
          <p:cNvSpPr>
            <a:spLocks noChangeAspect="1" noChangeArrowheads="1"/>
          </p:cNvSpPr>
          <p:nvPr/>
        </p:nvSpPr>
        <p:spPr bwMode="auto">
          <a:xfrm>
            <a:off x="184150" y="-152400"/>
            <a:ext cx="3603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endParaRPr lang="es-EC"/>
          </a:p>
        </p:txBody>
      </p:sp>
      <p:sp>
        <p:nvSpPr>
          <p:cNvPr id="44037" name="AutoShape 8" descr="Resultado de imagen para gracias para tesis"/>
          <p:cNvSpPr>
            <a:spLocks noChangeAspect="1" noChangeArrowheads="1"/>
          </p:cNvSpPr>
          <p:nvPr/>
        </p:nvSpPr>
        <p:spPr bwMode="auto">
          <a:xfrm>
            <a:off x="363538" y="7938"/>
            <a:ext cx="360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endParaRPr lang="es-EC"/>
          </a:p>
        </p:txBody>
      </p:sp>
      <p:sp>
        <p:nvSpPr>
          <p:cNvPr id="44038" name="AutoShape 10" descr="Resultado de imagen para gracias para tesis"/>
          <p:cNvSpPr>
            <a:spLocks noChangeAspect="1" noChangeArrowheads="1"/>
          </p:cNvSpPr>
          <p:nvPr/>
        </p:nvSpPr>
        <p:spPr bwMode="auto">
          <a:xfrm>
            <a:off x="544513" y="168275"/>
            <a:ext cx="358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endParaRPr lang="es-EC"/>
          </a:p>
        </p:txBody>
      </p:sp>
      <p:sp>
        <p:nvSpPr>
          <p:cNvPr id="44039" name="AutoShape 12" descr="Resultado de imagen para gracias para tesis"/>
          <p:cNvSpPr>
            <a:spLocks noChangeAspect="1" noChangeArrowheads="1"/>
          </p:cNvSpPr>
          <p:nvPr/>
        </p:nvSpPr>
        <p:spPr bwMode="auto">
          <a:xfrm>
            <a:off x="723900" y="328613"/>
            <a:ext cx="36036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endParaRPr lang="es-EC"/>
          </a:p>
        </p:txBody>
      </p:sp>
      <p:pic>
        <p:nvPicPr>
          <p:cNvPr id="44040" name="Picture 14" descr="Resultado de imagen para gracias para t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7938"/>
            <a:ext cx="10788650" cy="719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>
                <a:solidFill>
                  <a:schemeClr val="tx2">
                    <a:satMod val="130000"/>
                  </a:schemeClr>
                </a:solidFill>
              </a:rPr>
              <a:t>OBJETIVOS ESPECÍFICOS</a:t>
            </a:r>
            <a:endParaRPr lang="es-EC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02881" y="1332198"/>
          <a:ext cx="9150938" cy="568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715963" y="1104900"/>
            <a:ext cx="10085387" cy="49657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C" b="1" smtClean="0"/>
              <a:t>	Investigación Exploratoria – Cualitativa</a:t>
            </a:r>
            <a:endParaRPr lang="es-EC" smtClean="0"/>
          </a:p>
          <a:p>
            <a:pPr eaLnBrk="1" hangingPunct="1"/>
            <a:endParaRPr lang="es-EC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1232762" y="1861457"/>
          <a:ext cx="9441599" cy="533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31900" y="7938"/>
            <a:ext cx="9321800" cy="12001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100" b="1" dirty="0" smtClean="0">
                <a:solidFill>
                  <a:schemeClr val="tx2">
                    <a:satMod val="130000"/>
                  </a:schemeClr>
                </a:solidFill>
              </a:rPr>
              <a:t>DISEÑO DE LA INVESTIGACIÓN</a:t>
            </a:r>
            <a:endParaRPr lang="es-EC" sz="41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>
          <a:xfrm>
            <a:off x="1231900" y="273050"/>
            <a:ext cx="9569450" cy="6288088"/>
          </a:xfrm>
        </p:spPr>
        <p:txBody>
          <a:bodyPr/>
          <a:lstStyle/>
          <a:p>
            <a:pPr eaLnBrk="1" hangingPunct="1"/>
            <a:r>
              <a:rPr lang="es-EC" b="1" i="1" smtClean="0"/>
              <a:t> </a:t>
            </a:r>
            <a:r>
              <a:rPr lang="es-EC" b="1" smtClean="0"/>
              <a:t>Investigación Concluyente-Descriptiva</a:t>
            </a:r>
            <a:endParaRPr lang="es-EC" smtClean="0"/>
          </a:p>
          <a:p>
            <a:pPr eaLnBrk="1" hangingPunct="1"/>
            <a:endParaRPr lang="es-EC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1800225" y="1466850"/>
          <a:ext cx="7768363" cy="523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satMod val="130000"/>
                  </a:schemeClr>
                </a:solidFill>
              </a:rPr>
              <a:t>DISEÑO DE LAS ENCUESTAS</a:t>
            </a:r>
            <a:endParaRPr lang="es-EC" b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85899" y="2160270"/>
          <a:ext cx="8858607" cy="504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936750" y="1216025"/>
            <a:ext cx="4641850" cy="9826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390" tIns="72390" rIns="72390" bIns="7239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endParaRPr lang="es-EC" sz="1900" dirty="0"/>
          </a:p>
        </p:txBody>
      </p:sp>
      <p:sp>
        <p:nvSpPr>
          <p:cNvPr id="14341" name="7 Rectángulo"/>
          <p:cNvSpPr>
            <a:spLocks noChangeArrowheads="1"/>
          </p:cNvSpPr>
          <p:nvPr/>
        </p:nvSpPr>
        <p:spPr bwMode="auto">
          <a:xfrm>
            <a:off x="1685925" y="1457325"/>
            <a:ext cx="7715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550">
              <a:lnSpc>
                <a:spcPct val="90000"/>
              </a:lnSpc>
              <a:spcAft>
                <a:spcPct val="35000"/>
              </a:spcAft>
            </a:pPr>
            <a:r>
              <a:rPr lang="es-EC" sz="2400"/>
              <a:t>Para el diseño de las encuestas se realizo lo siguiente: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874838" y="447675"/>
            <a:ext cx="8858250" cy="1200150"/>
          </a:xfrm>
          <a:prstGeom prst="rect">
            <a:avLst/>
          </a:prstGeom>
        </p:spPr>
        <p:txBody>
          <a:bodyPr lIns="102870" tIns="51435" rIns="102870" bIns="51435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satMod val="130000"/>
                  </a:schemeClr>
                </a:solidFill>
              </a:rPr>
              <a:t>MUESTREO EMPRESAS</a:t>
            </a:r>
            <a:endParaRPr lang="es-EC" b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1257300" y="2617788"/>
          <a:ext cx="4228259" cy="32694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85884"/>
                <a:gridCol w="928694"/>
                <a:gridCol w="785818"/>
                <a:gridCol w="1227863"/>
              </a:tblGrid>
              <a:tr h="42338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350" b="1" u="none" strike="noStrike" dirty="0" smtClean="0">
                          <a:effectLst/>
                        </a:rPr>
                        <a:t>ENCUESTAS PILOTO</a:t>
                      </a:r>
                      <a:endParaRPr lang="es-EC" sz="135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33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b="1" u="none" strike="noStrike" dirty="0">
                          <a:effectLst/>
                        </a:rPr>
                        <a:t>PROVINCIA</a:t>
                      </a:r>
                      <a:endParaRPr lang="es-EC" sz="135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b="1" u="none" strike="noStrike" dirty="0">
                          <a:effectLst/>
                        </a:rPr>
                        <a:t>P</a:t>
                      </a:r>
                      <a:endParaRPr lang="es-EC" sz="135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b="1" u="none" strike="noStrike" dirty="0">
                          <a:effectLst/>
                        </a:rPr>
                        <a:t>Q</a:t>
                      </a:r>
                      <a:endParaRPr lang="es-EC" sz="135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b="1" u="none" strike="noStrike" dirty="0">
                          <a:effectLst/>
                        </a:rPr>
                        <a:t>Total</a:t>
                      </a:r>
                      <a:endParaRPr lang="es-EC" sz="135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3998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50" u="none" strike="noStrike" dirty="0">
                          <a:effectLst/>
                        </a:rPr>
                        <a:t>Pichincha</a:t>
                      </a:r>
                      <a:endParaRPr lang="es-EC" sz="135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9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>
                          <a:effectLst/>
                        </a:rPr>
                        <a:t>21</a:t>
                      </a:r>
                      <a:endParaRPr lang="es-EC" sz="135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>
                          <a:effectLst/>
                        </a:rPr>
                        <a:t>30 encuestas</a:t>
                      </a:r>
                      <a:endParaRPr lang="es-EC" sz="135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3998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30%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70%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>
                          <a:effectLst/>
                        </a:rPr>
                        <a:t>100%</a:t>
                      </a:r>
                      <a:endParaRPr lang="es-EC" sz="135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3998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50" u="none" strike="noStrike">
                          <a:effectLst/>
                        </a:rPr>
                        <a:t>Napo</a:t>
                      </a:r>
                      <a:endParaRPr lang="es-EC" sz="1350" b="1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3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27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30 encuestas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3998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10%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90%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100%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3998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350" u="none" strike="noStrike">
                          <a:effectLst/>
                        </a:rPr>
                        <a:t>Orellana</a:t>
                      </a:r>
                      <a:endParaRPr lang="es-EC" sz="1350" b="1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>
                          <a:effectLst/>
                        </a:rPr>
                        <a:t>3</a:t>
                      </a:r>
                      <a:endParaRPr lang="es-EC" sz="135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27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30 encuestas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4233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>
                          <a:effectLst/>
                        </a:rPr>
                        <a:t>10%</a:t>
                      </a:r>
                      <a:endParaRPr lang="es-EC" sz="135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>
                          <a:effectLst/>
                        </a:rPr>
                        <a:t>90%</a:t>
                      </a:r>
                      <a:endParaRPr lang="es-EC" sz="135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50" u="none" strike="noStrike" dirty="0">
                          <a:effectLst/>
                        </a:rPr>
                        <a:t>100%</a:t>
                      </a:r>
                      <a:endParaRPr lang="es-EC" sz="135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614988" y="2617788"/>
          <a:ext cx="5109978" cy="3443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050"/>
                <a:gridCol w="832444"/>
                <a:gridCol w="1005242"/>
                <a:gridCol w="1005242"/>
              </a:tblGrid>
              <a:tr h="267173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Pichincha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Napo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Orellana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521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Tamaño de la Población (N)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3710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296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758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409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Nivel de Confianza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95%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95%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>
                          <a:effectLst/>
                        </a:rPr>
                        <a:t>95%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251" marR="11251" marT="10001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Z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1.96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1.96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>
                          <a:effectLst/>
                        </a:rPr>
                        <a:t>1.96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Error Muestral (e)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>
                          <a:effectLst/>
                        </a:rPr>
                        <a:t>0.06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0.06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0.06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489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Proporción de Éxito (p)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>
                          <a:effectLst/>
                        </a:rPr>
                        <a:t>0.30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0.10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0.10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521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Proporción de Fracaso (q)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>
                          <a:effectLst/>
                        </a:rPr>
                        <a:t>0.70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>
                          <a:effectLst/>
                        </a:rPr>
                        <a:t>0.90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u="none" strike="noStrike" dirty="0">
                          <a:effectLst/>
                        </a:rPr>
                        <a:t>0.90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521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Número de encuestas (n)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/>
                      </a:endParaRPr>
                    </a:p>
                  </a:txBody>
                  <a:tcPr marL="11251" marR="11251" marT="1000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/>
                      </a:endParaRPr>
                    </a:p>
                  </a:txBody>
                  <a:tcPr marL="11251" marR="11251" marT="1000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/>
                      </a:endParaRPr>
                    </a:p>
                  </a:txBody>
                  <a:tcPr marL="11251" marR="11251" marT="1000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99486" y="1613888"/>
            <a:ext cx="3317319" cy="78111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102870" tIns="51435" rIns="102870" bIns="51435"/>
          <a:lstStyle/>
          <a:p>
            <a:pPr>
              <a:defRPr/>
            </a:pPr>
            <a:r>
              <a:rPr lang="es-EC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3625" y="288925"/>
            <a:ext cx="9490075" cy="12001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4100" b="1" dirty="0" smtClean="0">
                <a:solidFill>
                  <a:schemeClr val="tx2">
                    <a:satMod val="130000"/>
                  </a:schemeClr>
                </a:solidFill>
              </a:rPr>
              <a:t>MUESTREO BACHILLERES y PROFESIONALES</a:t>
            </a:r>
            <a:endParaRPr lang="es-EC" sz="41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829300" y="2995613"/>
          <a:ext cx="4786346" cy="287035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87686"/>
                <a:gridCol w="1478837"/>
                <a:gridCol w="1319823"/>
              </a:tblGrid>
              <a:tr h="530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Bachilleres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Profesionales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240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Nivel de Confianza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95%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95%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251" marR="11251" marT="10001" marB="0" anchor="ctr"/>
                </a:tc>
              </a:tr>
              <a:tr h="260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Z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1.96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1.96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260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Error Muestral (e)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0.06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0.06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520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Proporción de Éxito (p)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0.4667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0.1560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530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Proporción de Fracaso (q)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0.5333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0.8440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</a:tr>
              <a:tr h="530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Número de encuestas (n)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266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/>
                      </a:endParaRPr>
                    </a:p>
                  </a:txBody>
                  <a:tcPr marL="11251" marR="11251" marT="1000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/>
                      </a:endParaRPr>
                    </a:p>
                  </a:txBody>
                  <a:tcPr marL="11251" marR="11251" marT="1000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31900" y="2995613"/>
          <a:ext cx="4525836" cy="287311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39689"/>
                <a:gridCol w="988415"/>
                <a:gridCol w="1114052"/>
                <a:gridCol w="1183680"/>
              </a:tblGrid>
              <a:tr h="4972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Encuestas Piloto</a:t>
                      </a:r>
                      <a:endParaRPr lang="es-EC" sz="160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727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Grupo</a:t>
                      </a:r>
                      <a:endParaRPr lang="es-EC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P</a:t>
                      </a:r>
                      <a:endParaRPr lang="es-EC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Q</a:t>
                      </a:r>
                      <a:endParaRPr lang="es-EC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Total</a:t>
                      </a:r>
                      <a:endParaRPr lang="es-EC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469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Bachilleres</a:t>
                      </a:r>
                      <a:endParaRPr lang="es-EC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14</a:t>
                      </a:r>
                      <a:endParaRPr lang="es-EC" sz="140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16</a:t>
                      </a:r>
                      <a:endParaRPr lang="es-EC" sz="14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30 encuestas</a:t>
                      </a:r>
                      <a:endParaRPr lang="es-EC" sz="140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4696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46.67%</a:t>
                      </a:r>
                      <a:endParaRPr lang="es-EC" sz="140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53.33%</a:t>
                      </a:r>
                      <a:endParaRPr lang="es-EC" sz="14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100%</a:t>
                      </a:r>
                      <a:endParaRPr lang="es-EC" sz="1400" b="0" i="0" u="none" strike="noStrike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469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Profesionales</a:t>
                      </a:r>
                      <a:endParaRPr lang="es-EC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5</a:t>
                      </a:r>
                      <a:endParaRPr lang="es-EC" sz="14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25</a:t>
                      </a:r>
                      <a:endParaRPr lang="es-EC" sz="14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30 encuestas</a:t>
                      </a:r>
                      <a:endParaRPr lang="es-EC" sz="14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  <a:tr h="4696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15.60%</a:t>
                      </a:r>
                      <a:endParaRPr lang="es-EC" sz="14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84.40%</a:t>
                      </a:r>
                      <a:endParaRPr lang="es-EC" sz="14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100%</a:t>
                      </a:r>
                      <a:endParaRPr lang="es-EC" sz="1400" b="0" i="0" u="none" strike="noStrike" dirty="0">
                        <a:effectLst/>
                        <a:latin typeface="Arial CE"/>
                      </a:endParaRPr>
                    </a:p>
                  </a:txBody>
                  <a:tcPr marL="11251" marR="11251" marT="10001" marB="0" anchor="b"/>
                </a:tc>
              </a:tr>
            </a:tbl>
          </a:graphicData>
        </a:graphic>
      </p:graphicFrame>
      <p:sp>
        <p:nvSpPr>
          <p:cNvPr id="6" name="5 Rectángulo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32505" y="1915115"/>
            <a:ext cx="1839859" cy="70625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102870" tIns="51435" rIns="102870" bIns="51435"/>
          <a:lstStyle/>
          <a:p>
            <a:pPr>
              <a:defRPr/>
            </a:pPr>
            <a:r>
              <a:rPr lang="es-EC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3533</TotalTime>
  <Words>1527</Words>
  <Application>Microsoft Office PowerPoint</Application>
  <PresentationFormat>Personalizado</PresentationFormat>
  <Paragraphs>426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Solsticio</vt:lpstr>
      <vt:lpstr>  TEMA:  ANÁLISIS DE MERCADO PARA PROFESIONALES DEL ÁREA DE MARKETING DE NIVELES GRADO Y POSGRADO EN LAS ZONAS ADMINISTRATIVAS 2 Y 9     AUTORES: SALAZAR JIMENEZ SILVANA ELIZABETH YANCE SANTILLÁN WENDY PAOLA   DIRECTOR: ING. SERRANO HUMBERTO     </vt:lpstr>
      <vt:lpstr>Presentación de PowerPoint</vt:lpstr>
      <vt:lpstr>OBJETIVO GENERAL</vt:lpstr>
      <vt:lpstr>OBJETIVOS ESPECÍFICOS</vt:lpstr>
      <vt:lpstr>DISEÑO DE LA INVESTIGACIÓN</vt:lpstr>
      <vt:lpstr>Presentación de PowerPoint</vt:lpstr>
      <vt:lpstr>DISEÑO DE LAS ENCUESTAS</vt:lpstr>
      <vt:lpstr>Presentación de PowerPoint</vt:lpstr>
      <vt:lpstr>MUESTREO BACHILLERES y PROFESIONALES</vt:lpstr>
      <vt:lpstr>UNIVERSIDADES</vt:lpstr>
      <vt:lpstr>TRABAJO DE CAMPO</vt:lpstr>
      <vt:lpstr>Presentación de PowerPoint</vt:lpstr>
      <vt:lpstr>ANÁLISIS BIVARIADO BACHILLERES</vt:lpstr>
      <vt:lpstr>Presentación de PowerPoint</vt:lpstr>
      <vt:lpstr>ANÁLISIS BIVARIADO PROFESIONALES</vt:lpstr>
      <vt:lpstr>Presentación de PowerPoint</vt:lpstr>
      <vt:lpstr>ANÁLISIS BIVARIADO EMPRESAS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Usuario 3</cp:lastModifiedBy>
  <cp:revision>559</cp:revision>
  <dcterms:created xsi:type="dcterms:W3CDTF">2010-05-23T14:28:12Z</dcterms:created>
  <dcterms:modified xsi:type="dcterms:W3CDTF">2017-03-16T16:54:24Z</dcterms:modified>
</cp:coreProperties>
</file>