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 bookmarkIdSeed="7">
  <p:sldMasterIdLst>
    <p:sldMasterId id="2147483659" r:id="rId1"/>
  </p:sldMasterIdLst>
  <p:notesMasterIdLst>
    <p:notesMasterId r:id="rId35"/>
  </p:notesMasterIdLst>
  <p:sldIdLst>
    <p:sldId id="277" r:id="rId2"/>
    <p:sldId id="353" r:id="rId3"/>
    <p:sldId id="427" r:id="rId4"/>
    <p:sldId id="428" r:id="rId5"/>
    <p:sldId id="429" r:id="rId6"/>
    <p:sldId id="430" r:id="rId7"/>
    <p:sldId id="436" r:id="rId8"/>
    <p:sldId id="437" r:id="rId9"/>
    <p:sldId id="448" r:id="rId10"/>
    <p:sldId id="449" r:id="rId11"/>
    <p:sldId id="431" r:id="rId12"/>
    <p:sldId id="432" r:id="rId13"/>
    <p:sldId id="434" r:id="rId14"/>
    <p:sldId id="433" r:id="rId15"/>
    <p:sldId id="452" r:id="rId16"/>
    <p:sldId id="435" r:id="rId17"/>
    <p:sldId id="383" r:id="rId18"/>
    <p:sldId id="438" r:id="rId19"/>
    <p:sldId id="439" r:id="rId20"/>
    <p:sldId id="440" r:id="rId21"/>
    <p:sldId id="453" r:id="rId22"/>
    <p:sldId id="442" r:id="rId23"/>
    <p:sldId id="441" r:id="rId24"/>
    <p:sldId id="443" r:id="rId25"/>
    <p:sldId id="444" r:id="rId26"/>
    <p:sldId id="445" r:id="rId27"/>
    <p:sldId id="362" r:id="rId28"/>
    <p:sldId id="446" r:id="rId29"/>
    <p:sldId id="374" r:id="rId30"/>
    <p:sldId id="447" r:id="rId31"/>
    <p:sldId id="377" r:id="rId32"/>
    <p:sldId id="451" r:id="rId33"/>
    <p:sldId id="450" r:id="rId34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25FA501C-F139-4819-B2C2-F41A6553D938}">
          <p14:sldIdLst>
            <p14:sldId id="277"/>
            <p14:sldId id="353"/>
            <p14:sldId id="427"/>
            <p14:sldId id="428"/>
            <p14:sldId id="429"/>
            <p14:sldId id="430"/>
          </p14:sldIdLst>
        </p14:section>
        <p14:section name="Sección sin título" id="{91B73F8C-987C-4292-AA8A-7124CBD00C96}">
          <p14:sldIdLst>
            <p14:sldId id="436"/>
            <p14:sldId id="437"/>
            <p14:sldId id="448"/>
            <p14:sldId id="449"/>
            <p14:sldId id="431"/>
            <p14:sldId id="432"/>
            <p14:sldId id="434"/>
            <p14:sldId id="433"/>
            <p14:sldId id="452"/>
            <p14:sldId id="435"/>
            <p14:sldId id="383"/>
            <p14:sldId id="438"/>
            <p14:sldId id="439"/>
            <p14:sldId id="440"/>
            <p14:sldId id="453"/>
            <p14:sldId id="442"/>
            <p14:sldId id="441"/>
            <p14:sldId id="443"/>
            <p14:sldId id="444"/>
            <p14:sldId id="445"/>
            <p14:sldId id="362"/>
            <p14:sldId id="446"/>
            <p14:sldId id="374"/>
            <p14:sldId id="447"/>
            <p14:sldId id="377"/>
            <p14:sldId id="451"/>
            <p14:sldId id="45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elyn Quiroz" initials="EQ" lastIdx="1" clrIdx="0"/>
  <p:cmAuthor id="2" name="LIGIA AYALA" initials="LA" lastIdx="3" clrIdx="1"/>
  <p:cmAuthor id="3" name="Marbel   Torres Arias" initials="MTA" lastIdx="5" clrIdx="2">
    <p:extLst/>
  </p:cmAuthor>
  <p:cmAuthor id="4" name="Valeria" initials="Recalde" lastIdx="4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D6F"/>
    <a:srgbClr val="AE1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9F01EFD-CF5A-4C91-B87D-4F6092FAC9CE}">
  <a:tblStyle styleId="{79F01EFD-CF5A-4C91-B87D-4F6092FAC9CE}" styleName="Table_0"/>
  <a:tblStyle styleId="{FF29E815-E7AD-4FCB-AC0B-0A51C9067D9C}" styleName="Table_1"/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6" autoAdjust="0"/>
    <p:restoredTop sz="90844" autoAdjust="0"/>
  </p:normalViewPr>
  <p:slideViewPr>
    <p:cSldViewPr>
      <p:cViewPr varScale="1">
        <p:scale>
          <a:sx n="68" d="100"/>
          <a:sy n="68" d="100"/>
        </p:scale>
        <p:origin x="157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6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Ordenador\Documents\tesis\Elaboracion%20tesis\datos%20actividad%20enz%20con%20glucosaDNS%20para%20infosta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Ordenador\Documents\tesis\Elaboracion%20tesis\datos%20actividad%20enz%20con%20glucosaDNS%20para%20infosta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Ordenador\Documents\tesis\Elaboracion%20tesis\datos%20actividad%20enz%20con%20glucosaDNS%20para%20infosta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Curva</a:t>
            </a:r>
            <a:r>
              <a:rPr lang="es-EC" baseline="0"/>
              <a:t> de calibración de glucosa  </a:t>
            </a:r>
            <a:endParaRPr lang="es-EC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dk1">
                  <a:tint val="88500"/>
                </a:schemeClr>
              </a:solidFill>
              <a:ln w="9525">
                <a:solidFill>
                  <a:schemeClr val="dk1">
                    <a:tint val="88500"/>
                  </a:schemeClr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dk1">
                    <a:tint val="88500"/>
                  </a:schemeClr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15439725879316635"/>
                  <c:y val="-2.4459378625290046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aseline="0" dirty="0"/>
                      <a:t>y = 0,9457x - 0,2408</a:t>
                    </a:r>
                    <a:br>
                      <a:rPr lang="en-US" sz="1400" baseline="0" dirty="0"/>
                    </a:br>
                    <a:r>
                      <a:rPr lang="en-US" sz="1400" baseline="0" dirty="0"/>
                      <a:t>R² = 0,9612</a:t>
                    </a:r>
                    <a:endParaRPr lang="en-US" sz="1400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Hoja1!$B$2:$B$8</c:f>
              <c:numCache>
                <c:formatCode>General</c:formatCode>
                <c:ptCount val="7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</c:numCache>
            </c:numRef>
          </c:xVal>
          <c:yVal>
            <c:numRef>
              <c:f>Hoja1!$C$2:$C$8</c:f>
              <c:numCache>
                <c:formatCode>General</c:formatCode>
                <c:ptCount val="7"/>
                <c:pt idx="0">
                  <c:v>0</c:v>
                </c:pt>
                <c:pt idx="1">
                  <c:v>0.26900000000000002</c:v>
                </c:pt>
                <c:pt idx="2">
                  <c:v>0.59899999999999998</c:v>
                </c:pt>
                <c:pt idx="3">
                  <c:v>0.69099999999999995</c:v>
                </c:pt>
                <c:pt idx="4">
                  <c:v>2.3319999999999999</c:v>
                </c:pt>
                <c:pt idx="5">
                  <c:v>2.7490000000000001</c:v>
                </c:pt>
                <c:pt idx="6">
                  <c:v>3.0230000000000001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5978272"/>
        <c:axId val="365973568"/>
      </c:scatterChart>
      <c:valAx>
        <c:axId val="3659782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Glucosa</a:t>
                </a:r>
                <a:r>
                  <a:rPr lang="es-EC" baseline="0"/>
                  <a:t> (g/L)</a:t>
                </a:r>
                <a:endParaRPr lang="es-EC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65973568"/>
        <c:crosses val="autoZero"/>
        <c:crossBetween val="midCat"/>
      </c:valAx>
      <c:valAx>
        <c:axId val="36597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Absorbancia</a:t>
                </a:r>
                <a:r>
                  <a:rPr lang="es-EC" baseline="0"/>
                  <a:t> </a:t>
                </a:r>
                <a:endParaRPr lang="es-EC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659782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2856773693514"/>
          <c:y val="4.4962550595513559E-2"/>
          <c:w val="0.76386270044529303"/>
          <c:h val="0.75774971790930712"/>
        </c:manualLayout>
      </c:layout>
      <c:scatterChart>
        <c:scatterStyle val="lineMarker"/>
        <c:varyColors val="0"/>
        <c:ser>
          <c:idx val="0"/>
          <c:order val="0"/>
          <c:tx>
            <c:v>Actividad enzimática</c:v>
          </c:tx>
          <c:spPr>
            <a:ln w="1905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'curvas combinadas'!$B$3:$B$13</c:f>
              <c:numCache>
                <c:formatCode>General</c:formatCode>
                <c:ptCount val="11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24</c:v>
                </c:pt>
                <c:pt idx="4">
                  <c:v>27</c:v>
                </c:pt>
                <c:pt idx="5">
                  <c:v>30</c:v>
                </c:pt>
                <c:pt idx="6">
                  <c:v>48</c:v>
                </c:pt>
                <c:pt idx="7">
                  <c:v>51</c:v>
                </c:pt>
                <c:pt idx="8">
                  <c:v>54</c:v>
                </c:pt>
                <c:pt idx="9">
                  <c:v>72</c:v>
                </c:pt>
                <c:pt idx="10">
                  <c:v>75</c:v>
                </c:pt>
              </c:numCache>
            </c:numRef>
          </c:xVal>
          <c:yVal>
            <c:numRef>
              <c:f>'curvas combinadas'!$C$3:$C$13</c:f>
              <c:numCache>
                <c:formatCode>General</c:formatCode>
                <c:ptCount val="11"/>
                <c:pt idx="0">
                  <c:v>0.18099999999999999</c:v>
                </c:pt>
                <c:pt idx="1">
                  <c:v>0.17899999999999999</c:v>
                </c:pt>
                <c:pt idx="2">
                  <c:v>0.185</c:v>
                </c:pt>
                <c:pt idx="3">
                  <c:v>0.27700000000000002</c:v>
                </c:pt>
                <c:pt idx="4">
                  <c:v>0.45800000000000002</c:v>
                </c:pt>
                <c:pt idx="5">
                  <c:v>0.39700000000000002</c:v>
                </c:pt>
                <c:pt idx="6">
                  <c:v>1.5189999999999999</c:v>
                </c:pt>
                <c:pt idx="7">
                  <c:v>1.736</c:v>
                </c:pt>
                <c:pt idx="8">
                  <c:v>2.1179999999999999</c:v>
                </c:pt>
                <c:pt idx="9">
                  <c:v>2.9119999999999999</c:v>
                </c:pt>
                <c:pt idx="10">
                  <c:v>3.1259999999999999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5979448"/>
        <c:axId val="365974352"/>
      </c:scatterChart>
      <c:scatterChart>
        <c:scatterStyle val="lineMarker"/>
        <c:varyColors val="0"/>
        <c:ser>
          <c:idx val="1"/>
          <c:order val="1"/>
          <c:tx>
            <c:v>crecimiento de levadura</c:v>
          </c:tx>
          <c:spPr>
            <a:ln w="25400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'curvas combinadas'!$B$3:$B$13</c:f>
              <c:numCache>
                <c:formatCode>General</c:formatCode>
                <c:ptCount val="11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24</c:v>
                </c:pt>
                <c:pt idx="4">
                  <c:v>27</c:v>
                </c:pt>
                <c:pt idx="5">
                  <c:v>30</c:v>
                </c:pt>
                <c:pt idx="6">
                  <c:v>48</c:v>
                </c:pt>
                <c:pt idx="7">
                  <c:v>51</c:v>
                </c:pt>
                <c:pt idx="8">
                  <c:v>54</c:v>
                </c:pt>
                <c:pt idx="9">
                  <c:v>72</c:v>
                </c:pt>
                <c:pt idx="10">
                  <c:v>75</c:v>
                </c:pt>
              </c:numCache>
            </c:numRef>
          </c:xVal>
          <c:yVal>
            <c:numRef>
              <c:f>'curvas combinadas'!$D$3:$D$13</c:f>
              <c:numCache>
                <c:formatCode>General</c:formatCode>
                <c:ptCount val="11"/>
                <c:pt idx="0">
                  <c:v>0.123</c:v>
                </c:pt>
                <c:pt idx="1">
                  <c:v>0.125</c:v>
                </c:pt>
                <c:pt idx="2">
                  <c:v>0.14099999999999999</c:v>
                </c:pt>
                <c:pt idx="3">
                  <c:v>0.57999999999999996</c:v>
                </c:pt>
                <c:pt idx="4">
                  <c:v>0.78500000000000003</c:v>
                </c:pt>
                <c:pt idx="5">
                  <c:v>0.86899999999999999</c:v>
                </c:pt>
                <c:pt idx="6">
                  <c:v>1.7889999999999999</c:v>
                </c:pt>
                <c:pt idx="7">
                  <c:v>1.8620000000000001</c:v>
                </c:pt>
                <c:pt idx="8">
                  <c:v>1.9430000000000001</c:v>
                </c:pt>
                <c:pt idx="9">
                  <c:v>2.302</c:v>
                </c:pt>
                <c:pt idx="10">
                  <c:v>2.3140000000000001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7550264"/>
        <c:axId val="365651144"/>
      </c:scatterChart>
      <c:valAx>
        <c:axId val="365979448"/>
        <c:scaling>
          <c:orientation val="minMax"/>
          <c:max val="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Tiempo</a:t>
                </a:r>
                <a:r>
                  <a:rPr lang="es-EC" baseline="0"/>
                  <a:t> (h)</a:t>
                </a:r>
                <a:endParaRPr lang="es-EC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65974352"/>
        <c:crosses val="autoZero"/>
        <c:crossBetween val="midCat"/>
      </c:valAx>
      <c:valAx>
        <c:axId val="365974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D.O.</a:t>
                </a:r>
                <a:r>
                  <a:rPr lang="es-EC" baseline="0"/>
                  <a:t> 546 nm</a:t>
                </a:r>
                <a:endParaRPr lang="es-EC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65979448"/>
        <c:crosses val="autoZero"/>
        <c:crossBetween val="midCat"/>
        <c:majorUnit val="0.4"/>
      </c:valAx>
      <c:valAx>
        <c:axId val="365651144"/>
        <c:scaling>
          <c:orientation val="minMax"/>
          <c:max val="3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D.O.</a:t>
                </a:r>
                <a:r>
                  <a:rPr lang="es-EC" baseline="0"/>
                  <a:t> 600 nm</a:t>
                </a:r>
                <a:endParaRPr lang="es-EC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07550264"/>
        <c:crosses val="max"/>
        <c:crossBetween val="midCat"/>
        <c:majorUnit val="0.4"/>
      </c:valAx>
      <c:valAx>
        <c:axId val="3075502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656511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Levadura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Hoja3!$Q$47:$Q$49</c:f>
              <c:numCache>
                <c:formatCode>General</c:formatCode>
                <c:ptCount val="3"/>
                <c:pt idx="0">
                  <c:v>-1</c:v>
                </c:pt>
                <c:pt idx="1">
                  <c:v>0</c:v>
                </c:pt>
                <c:pt idx="2">
                  <c:v>1</c:v>
                </c:pt>
              </c:numCache>
            </c:numRef>
          </c:xVal>
          <c:yVal>
            <c:numRef>
              <c:f>Hoja3!$S$47:$S$49</c:f>
              <c:numCache>
                <c:formatCode>General</c:formatCode>
                <c:ptCount val="3"/>
                <c:pt idx="0">
                  <c:v>16.896666666666665</c:v>
                </c:pt>
                <c:pt idx="1">
                  <c:v>46.44</c:v>
                </c:pt>
                <c:pt idx="2">
                  <c:v>48.343333333333334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7499064"/>
        <c:axId val="367493184"/>
      </c:scatterChart>
      <c:valAx>
        <c:axId val="3674990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67493184"/>
        <c:crosses val="autoZero"/>
        <c:crossBetween val="midCat"/>
        <c:majorUnit val="1"/>
      </c:valAx>
      <c:valAx>
        <c:axId val="367493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Producción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674990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Alginato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Hoja3!$Q$47:$Q$49</c:f>
              <c:numCache>
                <c:formatCode>General</c:formatCode>
                <c:ptCount val="3"/>
                <c:pt idx="0">
                  <c:v>-1</c:v>
                </c:pt>
                <c:pt idx="1">
                  <c:v>0</c:v>
                </c:pt>
                <c:pt idx="2">
                  <c:v>1</c:v>
                </c:pt>
              </c:numCache>
            </c:numRef>
          </c:xVal>
          <c:yVal>
            <c:numRef>
              <c:f>Hoja3!$R$47:$R$49</c:f>
              <c:numCache>
                <c:formatCode>General</c:formatCode>
                <c:ptCount val="3"/>
                <c:pt idx="0">
                  <c:v>54.66</c:v>
                </c:pt>
                <c:pt idx="1">
                  <c:v>54.563333333333333</c:v>
                </c:pt>
                <c:pt idx="2">
                  <c:v>2.4566666666666666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7495928"/>
        <c:axId val="367496712"/>
      </c:scatterChart>
      <c:valAx>
        <c:axId val="367495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67496712"/>
        <c:crosses val="autoZero"/>
        <c:crossBetween val="midCat"/>
        <c:majorUnit val="1"/>
      </c:valAx>
      <c:valAx>
        <c:axId val="367496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674959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image" Target="../media/image50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018018-33FA-4378-BF16-FA1B7C05501B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1" csCatId="accent3" phldr="1"/>
      <dgm:spPr/>
    </dgm:pt>
    <dgm:pt modelId="{17696DAB-B9CA-4941-90E1-296CC1F821A4}">
      <dgm:prSet phldrT="[Texto]"/>
      <dgm:spPr/>
      <dgm:t>
        <a:bodyPr/>
        <a:lstStyle/>
        <a:p>
          <a:r>
            <a:rPr lang="es-ES" dirty="0" smtClean="0"/>
            <a:t>Formulación del Problema</a:t>
          </a:r>
          <a:endParaRPr lang="es-ES" dirty="0"/>
        </a:p>
      </dgm:t>
    </dgm:pt>
    <dgm:pt modelId="{1C7ABA8D-0C53-44C1-BEF1-2F876F72DD9F}" type="parTrans" cxnId="{F4FC14FF-8B56-4F95-9AD5-37FA157FAC0A}">
      <dgm:prSet/>
      <dgm:spPr/>
      <dgm:t>
        <a:bodyPr/>
        <a:lstStyle/>
        <a:p>
          <a:endParaRPr lang="es-ES"/>
        </a:p>
      </dgm:t>
    </dgm:pt>
    <dgm:pt modelId="{6FE31A84-0778-405D-9DF3-7010D8B9C37D}" type="sibTrans" cxnId="{F4FC14FF-8B56-4F95-9AD5-37FA157FAC0A}">
      <dgm:prSet/>
      <dgm:spPr/>
      <dgm:t>
        <a:bodyPr/>
        <a:lstStyle/>
        <a:p>
          <a:endParaRPr lang="es-ES"/>
        </a:p>
      </dgm:t>
    </dgm:pt>
    <dgm:pt modelId="{B7ED4262-722E-4122-926D-00C85FBC672F}">
      <dgm:prSet phldrT="[Texto]"/>
      <dgm:spPr/>
      <dgm:t>
        <a:bodyPr/>
        <a:lstStyle/>
        <a:p>
          <a:r>
            <a:rPr lang="es-ES" dirty="0" smtClean="0"/>
            <a:t>Justificación del Problema</a:t>
          </a:r>
          <a:endParaRPr lang="es-ES" dirty="0"/>
        </a:p>
      </dgm:t>
    </dgm:pt>
    <dgm:pt modelId="{79F6E06B-0B8B-4474-8120-AC8EEA47A604}" type="parTrans" cxnId="{23FE04F3-F20C-476F-896E-FA73D0211109}">
      <dgm:prSet/>
      <dgm:spPr/>
      <dgm:t>
        <a:bodyPr/>
        <a:lstStyle/>
        <a:p>
          <a:endParaRPr lang="es-ES"/>
        </a:p>
      </dgm:t>
    </dgm:pt>
    <dgm:pt modelId="{2F1F3F3C-74B0-48D1-AEB2-8AA7C8D5AC79}" type="sibTrans" cxnId="{23FE04F3-F20C-476F-896E-FA73D0211109}">
      <dgm:prSet/>
      <dgm:spPr/>
      <dgm:t>
        <a:bodyPr/>
        <a:lstStyle/>
        <a:p>
          <a:endParaRPr lang="es-ES"/>
        </a:p>
      </dgm:t>
    </dgm:pt>
    <dgm:pt modelId="{5A521F44-9E2B-4AC2-AA54-98787D52A56E}">
      <dgm:prSet phldrT="[Texto]"/>
      <dgm:spPr/>
      <dgm:t>
        <a:bodyPr/>
        <a:lstStyle/>
        <a:p>
          <a:r>
            <a:rPr lang="es-ES" dirty="0" smtClean="0"/>
            <a:t>Introducción</a:t>
          </a:r>
          <a:endParaRPr lang="es-ES" dirty="0"/>
        </a:p>
      </dgm:t>
    </dgm:pt>
    <dgm:pt modelId="{E88E9D74-30F9-4625-8816-DCE75B6F6FFD}" type="parTrans" cxnId="{424433B8-F466-448F-BFF2-7046521C796C}">
      <dgm:prSet/>
      <dgm:spPr/>
      <dgm:t>
        <a:bodyPr/>
        <a:lstStyle/>
        <a:p>
          <a:endParaRPr lang="es-ES"/>
        </a:p>
      </dgm:t>
    </dgm:pt>
    <dgm:pt modelId="{4006172E-D5C4-4C24-B8DA-F74E5A3086D9}" type="sibTrans" cxnId="{424433B8-F466-448F-BFF2-7046521C796C}">
      <dgm:prSet/>
      <dgm:spPr/>
      <dgm:t>
        <a:bodyPr/>
        <a:lstStyle/>
        <a:p>
          <a:endParaRPr lang="es-ES"/>
        </a:p>
      </dgm:t>
    </dgm:pt>
    <dgm:pt modelId="{4E74239F-002E-4782-B9FD-D79B001454C5}">
      <dgm:prSet phldrT="[Texto]"/>
      <dgm:spPr/>
      <dgm:t>
        <a:bodyPr/>
        <a:lstStyle/>
        <a:p>
          <a:r>
            <a:rPr lang="es-ES" dirty="0" smtClean="0"/>
            <a:t>Metodología</a:t>
          </a:r>
          <a:endParaRPr lang="es-ES" dirty="0"/>
        </a:p>
      </dgm:t>
    </dgm:pt>
    <dgm:pt modelId="{88401619-3B18-42AD-8DAE-43043EA66A2F}" type="parTrans" cxnId="{2902E7EF-14AE-4707-A60B-064BB53BF197}">
      <dgm:prSet/>
      <dgm:spPr/>
      <dgm:t>
        <a:bodyPr/>
        <a:lstStyle/>
        <a:p>
          <a:endParaRPr lang="es-ES"/>
        </a:p>
      </dgm:t>
    </dgm:pt>
    <dgm:pt modelId="{94E5E03B-46C7-4B36-9142-9F3BED568911}" type="sibTrans" cxnId="{2902E7EF-14AE-4707-A60B-064BB53BF197}">
      <dgm:prSet/>
      <dgm:spPr/>
      <dgm:t>
        <a:bodyPr/>
        <a:lstStyle/>
        <a:p>
          <a:endParaRPr lang="es-ES"/>
        </a:p>
      </dgm:t>
    </dgm:pt>
    <dgm:pt modelId="{5EDEA786-DAE7-4FAF-9531-B5E6DB101AA7}">
      <dgm:prSet phldrT="[Texto]"/>
      <dgm:spPr/>
      <dgm:t>
        <a:bodyPr/>
        <a:lstStyle/>
        <a:p>
          <a:r>
            <a:rPr lang="es-ES" dirty="0" smtClean="0"/>
            <a:t>Objetivos</a:t>
          </a:r>
          <a:endParaRPr lang="es-ES" dirty="0"/>
        </a:p>
      </dgm:t>
    </dgm:pt>
    <dgm:pt modelId="{70585B80-8E95-4A34-90AB-C23B00CB4429}" type="parTrans" cxnId="{F1679A81-F9B7-459E-859C-44ECE0959A0C}">
      <dgm:prSet/>
      <dgm:spPr/>
      <dgm:t>
        <a:bodyPr/>
        <a:lstStyle/>
        <a:p>
          <a:endParaRPr lang="es-ES"/>
        </a:p>
      </dgm:t>
    </dgm:pt>
    <dgm:pt modelId="{A630A9B7-076D-4FCC-9F68-5F3BDCA285AA}" type="sibTrans" cxnId="{F1679A81-F9B7-459E-859C-44ECE0959A0C}">
      <dgm:prSet/>
      <dgm:spPr/>
      <dgm:t>
        <a:bodyPr/>
        <a:lstStyle/>
        <a:p>
          <a:endParaRPr lang="es-ES"/>
        </a:p>
      </dgm:t>
    </dgm:pt>
    <dgm:pt modelId="{9D795651-B056-4871-BFC3-C67E9B0D914D}">
      <dgm:prSet phldrT="[Texto]"/>
      <dgm:spPr/>
      <dgm:t>
        <a:bodyPr/>
        <a:lstStyle/>
        <a:p>
          <a:r>
            <a:rPr lang="es-ES" dirty="0" smtClean="0"/>
            <a:t>Resultados y Discusión</a:t>
          </a:r>
          <a:endParaRPr lang="es-ES" dirty="0"/>
        </a:p>
      </dgm:t>
    </dgm:pt>
    <dgm:pt modelId="{F1BCB6B3-3801-4154-A652-C7D1FBDE217F}" type="parTrans" cxnId="{BAC1C3FD-F21A-4820-B033-C6C83AFF153D}">
      <dgm:prSet/>
      <dgm:spPr/>
      <dgm:t>
        <a:bodyPr/>
        <a:lstStyle/>
        <a:p>
          <a:endParaRPr lang="es-ES"/>
        </a:p>
      </dgm:t>
    </dgm:pt>
    <dgm:pt modelId="{F6C09CB0-7494-4FC0-93EF-B893A490ED18}" type="sibTrans" cxnId="{BAC1C3FD-F21A-4820-B033-C6C83AFF153D}">
      <dgm:prSet/>
      <dgm:spPr/>
      <dgm:t>
        <a:bodyPr/>
        <a:lstStyle/>
        <a:p>
          <a:endParaRPr lang="es-ES"/>
        </a:p>
      </dgm:t>
    </dgm:pt>
    <dgm:pt modelId="{EC238100-217F-4951-98A1-3F6B6C4A11A1}">
      <dgm:prSet phldrT="[Texto]"/>
      <dgm:spPr/>
      <dgm:t>
        <a:bodyPr/>
        <a:lstStyle/>
        <a:p>
          <a:r>
            <a:rPr lang="es-ES" dirty="0" smtClean="0"/>
            <a:t>Conclusiones y Recomendaciones</a:t>
          </a:r>
          <a:endParaRPr lang="es-ES" dirty="0"/>
        </a:p>
      </dgm:t>
    </dgm:pt>
    <dgm:pt modelId="{2768FFB9-8D27-4958-A4F8-55CCD1F49777}" type="parTrans" cxnId="{5D91488C-EE20-4598-A110-642D172E415D}">
      <dgm:prSet/>
      <dgm:spPr/>
      <dgm:t>
        <a:bodyPr/>
        <a:lstStyle/>
        <a:p>
          <a:endParaRPr lang="es-ES"/>
        </a:p>
      </dgm:t>
    </dgm:pt>
    <dgm:pt modelId="{5736CE5F-FE6A-4BD6-9D30-77E7BD77BEBA}" type="sibTrans" cxnId="{5D91488C-EE20-4598-A110-642D172E415D}">
      <dgm:prSet/>
      <dgm:spPr/>
      <dgm:t>
        <a:bodyPr/>
        <a:lstStyle/>
        <a:p>
          <a:endParaRPr lang="es-ES"/>
        </a:p>
      </dgm:t>
    </dgm:pt>
    <dgm:pt modelId="{8A6E4802-45CD-491B-ADBA-C123CF9D4748}" type="pres">
      <dgm:prSet presAssocID="{7F018018-33FA-4378-BF16-FA1B7C05501B}" presName="Name0" presStyleCnt="0">
        <dgm:presLayoutVars>
          <dgm:chMax val="7"/>
          <dgm:chPref val="7"/>
          <dgm:dir/>
        </dgm:presLayoutVars>
      </dgm:prSet>
      <dgm:spPr/>
    </dgm:pt>
    <dgm:pt modelId="{40979E1E-F1C3-4A1C-8A06-F01C1BBDFFC7}" type="pres">
      <dgm:prSet presAssocID="{7F018018-33FA-4378-BF16-FA1B7C05501B}" presName="Name1" presStyleCnt="0"/>
      <dgm:spPr/>
    </dgm:pt>
    <dgm:pt modelId="{93019164-7CB6-46CE-9DCF-7629FC461CCE}" type="pres">
      <dgm:prSet presAssocID="{7F018018-33FA-4378-BF16-FA1B7C05501B}" presName="cycle" presStyleCnt="0"/>
      <dgm:spPr/>
    </dgm:pt>
    <dgm:pt modelId="{37E33E58-10F1-445F-932E-7ECD7F7A1869}" type="pres">
      <dgm:prSet presAssocID="{7F018018-33FA-4378-BF16-FA1B7C05501B}" presName="srcNode" presStyleLbl="node1" presStyleIdx="0" presStyleCnt="7"/>
      <dgm:spPr/>
    </dgm:pt>
    <dgm:pt modelId="{8A10C802-526D-42DA-BCFE-BC4F7346D737}" type="pres">
      <dgm:prSet presAssocID="{7F018018-33FA-4378-BF16-FA1B7C05501B}" presName="conn" presStyleLbl="parChTrans1D2" presStyleIdx="0" presStyleCnt="1"/>
      <dgm:spPr/>
      <dgm:t>
        <a:bodyPr/>
        <a:lstStyle/>
        <a:p>
          <a:endParaRPr lang="es-EC"/>
        </a:p>
      </dgm:t>
    </dgm:pt>
    <dgm:pt modelId="{1B3CD02C-79F6-47F8-829E-07E0BD167B86}" type="pres">
      <dgm:prSet presAssocID="{7F018018-33FA-4378-BF16-FA1B7C05501B}" presName="extraNode" presStyleLbl="node1" presStyleIdx="0" presStyleCnt="7"/>
      <dgm:spPr/>
    </dgm:pt>
    <dgm:pt modelId="{C824C6E6-D26F-425F-8AFD-C38333082BBE}" type="pres">
      <dgm:prSet presAssocID="{7F018018-33FA-4378-BF16-FA1B7C05501B}" presName="dstNode" presStyleLbl="node1" presStyleIdx="0" presStyleCnt="7"/>
      <dgm:spPr/>
    </dgm:pt>
    <dgm:pt modelId="{3CBCE521-57D4-4CD4-BEA6-BFE09B1E7388}" type="pres">
      <dgm:prSet presAssocID="{17696DAB-B9CA-4941-90E1-296CC1F821A4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3352EBE-DAC8-4BBB-AD15-00F3F44DD790}" type="pres">
      <dgm:prSet presAssocID="{17696DAB-B9CA-4941-90E1-296CC1F821A4}" presName="accent_1" presStyleCnt="0"/>
      <dgm:spPr/>
    </dgm:pt>
    <dgm:pt modelId="{56AF2D3F-81FD-4C5C-8581-AA76B1A4431D}" type="pres">
      <dgm:prSet presAssocID="{17696DAB-B9CA-4941-90E1-296CC1F821A4}" presName="accentRepeatNode" presStyleLbl="solidFgAcc1" presStyleIdx="0" presStyleCnt="7"/>
      <dgm:spPr/>
    </dgm:pt>
    <dgm:pt modelId="{C077D3AA-EF4A-4909-B3A8-A10783B1E664}" type="pres">
      <dgm:prSet presAssocID="{B7ED4262-722E-4122-926D-00C85FBC672F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B4B0E34-9B85-450D-8665-0275CA71FE42}" type="pres">
      <dgm:prSet presAssocID="{B7ED4262-722E-4122-926D-00C85FBC672F}" presName="accent_2" presStyleCnt="0"/>
      <dgm:spPr/>
    </dgm:pt>
    <dgm:pt modelId="{882D583E-5AC8-4E03-B3C7-5CE1C1864168}" type="pres">
      <dgm:prSet presAssocID="{B7ED4262-722E-4122-926D-00C85FBC672F}" presName="accentRepeatNode" presStyleLbl="solidFgAcc1" presStyleIdx="1" presStyleCnt="7"/>
      <dgm:spPr/>
    </dgm:pt>
    <dgm:pt modelId="{9549AB49-AD8C-420C-88A0-3915EAF806F0}" type="pres">
      <dgm:prSet presAssocID="{5EDEA786-DAE7-4FAF-9531-B5E6DB101AA7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A689547-7922-470D-A998-6E88876E31BD}" type="pres">
      <dgm:prSet presAssocID="{5EDEA786-DAE7-4FAF-9531-B5E6DB101AA7}" presName="accent_3" presStyleCnt="0"/>
      <dgm:spPr/>
    </dgm:pt>
    <dgm:pt modelId="{10087051-AA95-4B62-93A5-C3678DBEDDCA}" type="pres">
      <dgm:prSet presAssocID="{5EDEA786-DAE7-4FAF-9531-B5E6DB101AA7}" presName="accentRepeatNode" presStyleLbl="solidFgAcc1" presStyleIdx="2" presStyleCnt="7"/>
      <dgm:spPr/>
    </dgm:pt>
    <dgm:pt modelId="{E4F21D94-7B6F-4665-BE1D-8861290F5FA2}" type="pres">
      <dgm:prSet presAssocID="{5A521F44-9E2B-4AC2-AA54-98787D52A56E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2DD9D6-FA2A-46A2-9C27-62A10656BD6A}" type="pres">
      <dgm:prSet presAssocID="{5A521F44-9E2B-4AC2-AA54-98787D52A56E}" presName="accent_4" presStyleCnt="0"/>
      <dgm:spPr/>
    </dgm:pt>
    <dgm:pt modelId="{A306A8CD-454D-4ADF-A78A-A5EFD219B892}" type="pres">
      <dgm:prSet presAssocID="{5A521F44-9E2B-4AC2-AA54-98787D52A56E}" presName="accentRepeatNode" presStyleLbl="solidFgAcc1" presStyleIdx="3" presStyleCnt="7"/>
      <dgm:spPr/>
    </dgm:pt>
    <dgm:pt modelId="{E2AE9CDF-B26B-4AF7-920F-71C567B884DE}" type="pres">
      <dgm:prSet presAssocID="{4E74239F-002E-4782-B9FD-D79B001454C5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FAEF985-8876-49FE-8404-EDF1A15A6F9A}" type="pres">
      <dgm:prSet presAssocID="{4E74239F-002E-4782-B9FD-D79B001454C5}" presName="accent_5" presStyleCnt="0"/>
      <dgm:spPr/>
    </dgm:pt>
    <dgm:pt modelId="{F190566E-7BB4-47D5-A86F-D88EBD061D49}" type="pres">
      <dgm:prSet presAssocID="{4E74239F-002E-4782-B9FD-D79B001454C5}" presName="accentRepeatNode" presStyleLbl="solidFgAcc1" presStyleIdx="4" presStyleCnt="7"/>
      <dgm:spPr/>
    </dgm:pt>
    <dgm:pt modelId="{7A0A1761-6CF1-4696-AEE8-8B4226C4F1AE}" type="pres">
      <dgm:prSet presAssocID="{9D795651-B056-4871-BFC3-C67E9B0D914D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2BBFCA-FC61-4F32-B212-D019713634E9}" type="pres">
      <dgm:prSet presAssocID="{9D795651-B056-4871-BFC3-C67E9B0D914D}" presName="accent_6" presStyleCnt="0"/>
      <dgm:spPr/>
    </dgm:pt>
    <dgm:pt modelId="{0B2BAAA3-308D-4BBF-823A-AE51F87058BD}" type="pres">
      <dgm:prSet presAssocID="{9D795651-B056-4871-BFC3-C67E9B0D914D}" presName="accentRepeatNode" presStyleLbl="solidFgAcc1" presStyleIdx="5" presStyleCnt="7"/>
      <dgm:spPr/>
    </dgm:pt>
    <dgm:pt modelId="{A50C499F-D7CD-4062-8871-CACBFA045EC2}" type="pres">
      <dgm:prSet presAssocID="{EC238100-217F-4951-98A1-3F6B6C4A11A1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046825-BFAD-488B-8635-2BD8C0B39788}" type="pres">
      <dgm:prSet presAssocID="{EC238100-217F-4951-98A1-3F6B6C4A11A1}" presName="accent_7" presStyleCnt="0"/>
      <dgm:spPr/>
    </dgm:pt>
    <dgm:pt modelId="{0B3B7C6E-F43C-4BAE-A24A-5860F020C97D}" type="pres">
      <dgm:prSet presAssocID="{EC238100-217F-4951-98A1-3F6B6C4A11A1}" presName="accentRepeatNode" presStyleLbl="solidFgAcc1" presStyleIdx="6" presStyleCnt="7"/>
      <dgm:spPr/>
    </dgm:pt>
  </dgm:ptLst>
  <dgm:cxnLst>
    <dgm:cxn modelId="{A2C48EC2-81F6-4ABF-A93F-9956BB74F3D5}" type="presOf" srcId="{B7ED4262-722E-4122-926D-00C85FBC672F}" destId="{C077D3AA-EF4A-4909-B3A8-A10783B1E664}" srcOrd="0" destOrd="0" presId="urn:microsoft.com/office/officeart/2008/layout/VerticalCurvedList"/>
    <dgm:cxn modelId="{F4FC14FF-8B56-4F95-9AD5-37FA157FAC0A}" srcId="{7F018018-33FA-4378-BF16-FA1B7C05501B}" destId="{17696DAB-B9CA-4941-90E1-296CC1F821A4}" srcOrd="0" destOrd="0" parTransId="{1C7ABA8D-0C53-44C1-BEF1-2F876F72DD9F}" sibTransId="{6FE31A84-0778-405D-9DF3-7010D8B9C37D}"/>
    <dgm:cxn modelId="{5D91488C-EE20-4598-A110-642D172E415D}" srcId="{7F018018-33FA-4378-BF16-FA1B7C05501B}" destId="{EC238100-217F-4951-98A1-3F6B6C4A11A1}" srcOrd="6" destOrd="0" parTransId="{2768FFB9-8D27-4958-A4F8-55CCD1F49777}" sibTransId="{5736CE5F-FE6A-4BD6-9D30-77E7BD77BEBA}"/>
    <dgm:cxn modelId="{ACBAA211-938A-430A-B5DB-A7CFB584DBFE}" type="presOf" srcId="{4E74239F-002E-4782-B9FD-D79B001454C5}" destId="{E2AE9CDF-B26B-4AF7-920F-71C567B884DE}" srcOrd="0" destOrd="0" presId="urn:microsoft.com/office/officeart/2008/layout/VerticalCurvedList"/>
    <dgm:cxn modelId="{BAC1C3FD-F21A-4820-B033-C6C83AFF153D}" srcId="{7F018018-33FA-4378-BF16-FA1B7C05501B}" destId="{9D795651-B056-4871-BFC3-C67E9B0D914D}" srcOrd="5" destOrd="0" parTransId="{F1BCB6B3-3801-4154-A652-C7D1FBDE217F}" sibTransId="{F6C09CB0-7494-4FC0-93EF-B893A490ED18}"/>
    <dgm:cxn modelId="{3A6A6A2E-5AD8-49DA-822F-094A1822682A}" type="presOf" srcId="{7F018018-33FA-4378-BF16-FA1B7C05501B}" destId="{8A6E4802-45CD-491B-ADBA-C123CF9D4748}" srcOrd="0" destOrd="0" presId="urn:microsoft.com/office/officeart/2008/layout/VerticalCurvedList"/>
    <dgm:cxn modelId="{2902E7EF-14AE-4707-A60B-064BB53BF197}" srcId="{7F018018-33FA-4378-BF16-FA1B7C05501B}" destId="{4E74239F-002E-4782-B9FD-D79B001454C5}" srcOrd="4" destOrd="0" parTransId="{88401619-3B18-42AD-8DAE-43043EA66A2F}" sibTransId="{94E5E03B-46C7-4B36-9142-9F3BED568911}"/>
    <dgm:cxn modelId="{164607E7-6EA4-4D26-A1C5-878EA958C437}" type="presOf" srcId="{17696DAB-B9CA-4941-90E1-296CC1F821A4}" destId="{3CBCE521-57D4-4CD4-BEA6-BFE09B1E7388}" srcOrd="0" destOrd="0" presId="urn:microsoft.com/office/officeart/2008/layout/VerticalCurvedList"/>
    <dgm:cxn modelId="{0CC3752F-5629-4A31-938C-8884EE367BDF}" type="presOf" srcId="{5A521F44-9E2B-4AC2-AA54-98787D52A56E}" destId="{E4F21D94-7B6F-4665-BE1D-8861290F5FA2}" srcOrd="0" destOrd="0" presId="urn:microsoft.com/office/officeart/2008/layout/VerticalCurvedList"/>
    <dgm:cxn modelId="{23FE04F3-F20C-476F-896E-FA73D0211109}" srcId="{7F018018-33FA-4378-BF16-FA1B7C05501B}" destId="{B7ED4262-722E-4122-926D-00C85FBC672F}" srcOrd="1" destOrd="0" parTransId="{79F6E06B-0B8B-4474-8120-AC8EEA47A604}" sibTransId="{2F1F3F3C-74B0-48D1-AEB2-8AA7C8D5AC79}"/>
    <dgm:cxn modelId="{F1679A81-F9B7-459E-859C-44ECE0959A0C}" srcId="{7F018018-33FA-4378-BF16-FA1B7C05501B}" destId="{5EDEA786-DAE7-4FAF-9531-B5E6DB101AA7}" srcOrd="2" destOrd="0" parTransId="{70585B80-8E95-4A34-90AB-C23B00CB4429}" sibTransId="{A630A9B7-076D-4FCC-9F68-5F3BDCA285AA}"/>
    <dgm:cxn modelId="{BAC18972-2D30-4B81-92DF-46A2B1C41E90}" type="presOf" srcId="{9D795651-B056-4871-BFC3-C67E9B0D914D}" destId="{7A0A1761-6CF1-4696-AEE8-8B4226C4F1AE}" srcOrd="0" destOrd="0" presId="urn:microsoft.com/office/officeart/2008/layout/VerticalCurvedList"/>
    <dgm:cxn modelId="{04CACA2C-D8DE-4B15-917C-FE2A2DA05408}" type="presOf" srcId="{EC238100-217F-4951-98A1-3F6B6C4A11A1}" destId="{A50C499F-D7CD-4062-8871-CACBFA045EC2}" srcOrd="0" destOrd="0" presId="urn:microsoft.com/office/officeart/2008/layout/VerticalCurvedList"/>
    <dgm:cxn modelId="{966C2107-CC95-4917-B0CF-4447DD0A946E}" type="presOf" srcId="{6FE31A84-0778-405D-9DF3-7010D8B9C37D}" destId="{8A10C802-526D-42DA-BCFE-BC4F7346D737}" srcOrd="0" destOrd="0" presId="urn:microsoft.com/office/officeart/2008/layout/VerticalCurvedList"/>
    <dgm:cxn modelId="{424433B8-F466-448F-BFF2-7046521C796C}" srcId="{7F018018-33FA-4378-BF16-FA1B7C05501B}" destId="{5A521F44-9E2B-4AC2-AA54-98787D52A56E}" srcOrd="3" destOrd="0" parTransId="{E88E9D74-30F9-4625-8816-DCE75B6F6FFD}" sibTransId="{4006172E-D5C4-4C24-B8DA-F74E5A3086D9}"/>
    <dgm:cxn modelId="{EC555EBB-EB65-48C5-B154-D94008C68532}" type="presOf" srcId="{5EDEA786-DAE7-4FAF-9531-B5E6DB101AA7}" destId="{9549AB49-AD8C-420C-88A0-3915EAF806F0}" srcOrd="0" destOrd="0" presId="urn:microsoft.com/office/officeart/2008/layout/VerticalCurvedList"/>
    <dgm:cxn modelId="{2C26ACF5-EA12-4C9E-BED7-AAC3BF9B7592}" type="presParOf" srcId="{8A6E4802-45CD-491B-ADBA-C123CF9D4748}" destId="{40979E1E-F1C3-4A1C-8A06-F01C1BBDFFC7}" srcOrd="0" destOrd="0" presId="urn:microsoft.com/office/officeart/2008/layout/VerticalCurvedList"/>
    <dgm:cxn modelId="{2C616ACA-EC50-464F-BF68-88D4857A13AB}" type="presParOf" srcId="{40979E1E-F1C3-4A1C-8A06-F01C1BBDFFC7}" destId="{93019164-7CB6-46CE-9DCF-7629FC461CCE}" srcOrd="0" destOrd="0" presId="urn:microsoft.com/office/officeart/2008/layout/VerticalCurvedList"/>
    <dgm:cxn modelId="{6AF51737-9347-4193-9367-25EEBDBE1318}" type="presParOf" srcId="{93019164-7CB6-46CE-9DCF-7629FC461CCE}" destId="{37E33E58-10F1-445F-932E-7ECD7F7A1869}" srcOrd="0" destOrd="0" presId="urn:microsoft.com/office/officeart/2008/layout/VerticalCurvedList"/>
    <dgm:cxn modelId="{BDA0AC11-B7B9-4B85-A761-18F36EDE2CBD}" type="presParOf" srcId="{93019164-7CB6-46CE-9DCF-7629FC461CCE}" destId="{8A10C802-526D-42DA-BCFE-BC4F7346D737}" srcOrd="1" destOrd="0" presId="urn:microsoft.com/office/officeart/2008/layout/VerticalCurvedList"/>
    <dgm:cxn modelId="{4B001D10-FD77-4BBD-97C3-C970DD6E0F6A}" type="presParOf" srcId="{93019164-7CB6-46CE-9DCF-7629FC461CCE}" destId="{1B3CD02C-79F6-47F8-829E-07E0BD167B86}" srcOrd="2" destOrd="0" presId="urn:microsoft.com/office/officeart/2008/layout/VerticalCurvedList"/>
    <dgm:cxn modelId="{AE153C83-E414-4463-A22C-CBA088BE74CD}" type="presParOf" srcId="{93019164-7CB6-46CE-9DCF-7629FC461CCE}" destId="{C824C6E6-D26F-425F-8AFD-C38333082BBE}" srcOrd="3" destOrd="0" presId="urn:microsoft.com/office/officeart/2008/layout/VerticalCurvedList"/>
    <dgm:cxn modelId="{E365248E-7803-4B31-A401-51FC37102BB0}" type="presParOf" srcId="{40979E1E-F1C3-4A1C-8A06-F01C1BBDFFC7}" destId="{3CBCE521-57D4-4CD4-BEA6-BFE09B1E7388}" srcOrd="1" destOrd="0" presId="urn:microsoft.com/office/officeart/2008/layout/VerticalCurvedList"/>
    <dgm:cxn modelId="{35D39906-2193-4799-9DB0-CE2A6791D1A7}" type="presParOf" srcId="{40979E1E-F1C3-4A1C-8A06-F01C1BBDFFC7}" destId="{83352EBE-DAC8-4BBB-AD15-00F3F44DD790}" srcOrd="2" destOrd="0" presId="urn:microsoft.com/office/officeart/2008/layout/VerticalCurvedList"/>
    <dgm:cxn modelId="{6F67C8DD-6C9E-426F-AD26-5A3C745E6DE9}" type="presParOf" srcId="{83352EBE-DAC8-4BBB-AD15-00F3F44DD790}" destId="{56AF2D3F-81FD-4C5C-8581-AA76B1A4431D}" srcOrd="0" destOrd="0" presId="urn:microsoft.com/office/officeart/2008/layout/VerticalCurvedList"/>
    <dgm:cxn modelId="{9CF4CFF4-3686-46C3-9782-716EF1349B02}" type="presParOf" srcId="{40979E1E-F1C3-4A1C-8A06-F01C1BBDFFC7}" destId="{C077D3AA-EF4A-4909-B3A8-A10783B1E664}" srcOrd="3" destOrd="0" presId="urn:microsoft.com/office/officeart/2008/layout/VerticalCurvedList"/>
    <dgm:cxn modelId="{1CBC91D6-E17E-4711-B1FD-8B5AFEB71EC3}" type="presParOf" srcId="{40979E1E-F1C3-4A1C-8A06-F01C1BBDFFC7}" destId="{1B4B0E34-9B85-450D-8665-0275CA71FE42}" srcOrd="4" destOrd="0" presId="urn:microsoft.com/office/officeart/2008/layout/VerticalCurvedList"/>
    <dgm:cxn modelId="{D141FA11-4049-4FAF-9FAA-19587C3CB397}" type="presParOf" srcId="{1B4B0E34-9B85-450D-8665-0275CA71FE42}" destId="{882D583E-5AC8-4E03-B3C7-5CE1C1864168}" srcOrd="0" destOrd="0" presId="urn:microsoft.com/office/officeart/2008/layout/VerticalCurvedList"/>
    <dgm:cxn modelId="{83208195-C212-4A3F-9E2C-D257700EC652}" type="presParOf" srcId="{40979E1E-F1C3-4A1C-8A06-F01C1BBDFFC7}" destId="{9549AB49-AD8C-420C-88A0-3915EAF806F0}" srcOrd="5" destOrd="0" presId="urn:microsoft.com/office/officeart/2008/layout/VerticalCurvedList"/>
    <dgm:cxn modelId="{C0C1FCC8-F756-4D6F-9C96-4C72B872D635}" type="presParOf" srcId="{40979E1E-F1C3-4A1C-8A06-F01C1BBDFFC7}" destId="{FA689547-7922-470D-A998-6E88876E31BD}" srcOrd="6" destOrd="0" presId="urn:microsoft.com/office/officeart/2008/layout/VerticalCurvedList"/>
    <dgm:cxn modelId="{475AD538-8C8B-4D84-907A-7D9694201484}" type="presParOf" srcId="{FA689547-7922-470D-A998-6E88876E31BD}" destId="{10087051-AA95-4B62-93A5-C3678DBEDDCA}" srcOrd="0" destOrd="0" presId="urn:microsoft.com/office/officeart/2008/layout/VerticalCurvedList"/>
    <dgm:cxn modelId="{CE29B7CE-1332-4539-A452-14C0ED7F3490}" type="presParOf" srcId="{40979E1E-F1C3-4A1C-8A06-F01C1BBDFFC7}" destId="{E4F21D94-7B6F-4665-BE1D-8861290F5FA2}" srcOrd="7" destOrd="0" presId="urn:microsoft.com/office/officeart/2008/layout/VerticalCurvedList"/>
    <dgm:cxn modelId="{377BA85D-4A58-495D-BF89-8D80D2F04589}" type="presParOf" srcId="{40979E1E-F1C3-4A1C-8A06-F01C1BBDFFC7}" destId="{BD2DD9D6-FA2A-46A2-9C27-62A10656BD6A}" srcOrd="8" destOrd="0" presId="urn:microsoft.com/office/officeart/2008/layout/VerticalCurvedList"/>
    <dgm:cxn modelId="{070B91CC-9E9B-458D-91D6-417AB9FC38D3}" type="presParOf" srcId="{BD2DD9D6-FA2A-46A2-9C27-62A10656BD6A}" destId="{A306A8CD-454D-4ADF-A78A-A5EFD219B892}" srcOrd="0" destOrd="0" presId="urn:microsoft.com/office/officeart/2008/layout/VerticalCurvedList"/>
    <dgm:cxn modelId="{405385AE-31FC-4517-8DD6-EA3FBD3AB55B}" type="presParOf" srcId="{40979E1E-F1C3-4A1C-8A06-F01C1BBDFFC7}" destId="{E2AE9CDF-B26B-4AF7-920F-71C567B884DE}" srcOrd="9" destOrd="0" presId="urn:microsoft.com/office/officeart/2008/layout/VerticalCurvedList"/>
    <dgm:cxn modelId="{BAA98721-B384-4F54-B153-8FB922ECD248}" type="presParOf" srcId="{40979E1E-F1C3-4A1C-8A06-F01C1BBDFFC7}" destId="{AFAEF985-8876-49FE-8404-EDF1A15A6F9A}" srcOrd="10" destOrd="0" presId="urn:microsoft.com/office/officeart/2008/layout/VerticalCurvedList"/>
    <dgm:cxn modelId="{D2DAE66C-EA6D-498A-BA70-7A88A596AEBE}" type="presParOf" srcId="{AFAEF985-8876-49FE-8404-EDF1A15A6F9A}" destId="{F190566E-7BB4-47D5-A86F-D88EBD061D49}" srcOrd="0" destOrd="0" presId="urn:microsoft.com/office/officeart/2008/layout/VerticalCurvedList"/>
    <dgm:cxn modelId="{D7C6CEA8-7138-4A59-8A28-61904B97A36F}" type="presParOf" srcId="{40979E1E-F1C3-4A1C-8A06-F01C1BBDFFC7}" destId="{7A0A1761-6CF1-4696-AEE8-8B4226C4F1AE}" srcOrd="11" destOrd="0" presId="urn:microsoft.com/office/officeart/2008/layout/VerticalCurvedList"/>
    <dgm:cxn modelId="{0D6D0A00-4815-4DDC-B376-7B94BF917506}" type="presParOf" srcId="{40979E1E-F1C3-4A1C-8A06-F01C1BBDFFC7}" destId="{DF2BBFCA-FC61-4F32-B212-D019713634E9}" srcOrd="12" destOrd="0" presId="urn:microsoft.com/office/officeart/2008/layout/VerticalCurvedList"/>
    <dgm:cxn modelId="{EB36C613-02F2-4C3F-BCC9-CA14F8903936}" type="presParOf" srcId="{DF2BBFCA-FC61-4F32-B212-D019713634E9}" destId="{0B2BAAA3-308D-4BBF-823A-AE51F87058BD}" srcOrd="0" destOrd="0" presId="urn:microsoft.com/office/officeart/2008/layout/VerticalCurvedList"/>
    <dgm:cxn modelId="{A7D8496C-1909-4FF6-855C-6ED538685417}" type="presParOf" srcId="{40979E1E-F1C3-4A1C-8A06-F01C1BBDFFC7}" destId="{A50C499F-D7CD-4062-8871-CACBFA045EC2}" srcOrd="13" destOrd="0" presId="urn:microsoft.com/office/officeart/2008/layout/VerticalCurvedList"/>
    <dgm:cxn modelId="{51B180E3-D24B-4C8B-91C2-BE2EE559B1A6}" type="presParOf" srcId="{40979E1E-F1C3-4A1C-8A06-F01C1BBDFFC7}" destId="{AE046825-BFAD-488B-8635-2BD8C0B39788}" srcOrd="14" destOrd="0" presId="urn:microsoft.com/office/officeart/2008/layout/VerticalCurvedList"/>
    <dgm:cxn modelId="{8F6A3063-18FF-41D1-A086-E21CBFB18E12}" type="presParOf" srcId="{AE046825-BFAD-488B-8635-2BD8C0B39788}" destId="{0B3B7C6E-F43C-4BAE-A24A-5860F020C97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B0172BD-F82F-4FD9-BCA8-1DDB6A9F280A}" type="doc">
      <dgm:prSet loTypeId="urn:microsoft.com/office/officeart/2005/8/layout/vProcess5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73F107EC-12BA-40DB-9071-444396CAFEE5}">
      <dgm:prSet phldrT="[Texto]" custT="1"/>
      <dgm:spPr/>
      <dgm:t>
        <a:bodyPr/>
        <a:lstStyle/>
        <a:p>
          <a:pPr algn="just"/>
          <a:r>
            <a:rPr lang="es-ES" sz="1700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La enzima extracelular tiene una máxima actividad enzimática de 79 U/ml  a las 75 horas de crecimiento de la levadura. </a:t>
          </a:r>
          <a:endParaRPr lang="es-EC" sz="17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58AFB0C0-1053-48E5-8B8C-0F8747C3B31D}" type="parTrans" cxnId="{204F56AA-7373-4C92-ACF0-063582B3E59E}">
      <dgm:prSet/>
      <dgm:spPr/>
      <dgm:t>
        <a:bodyPr/>
        <a:lstStyle/>
        <a:p>
          <a:endParaRPr lang="es-EC"/>
        </a:p>
      </dgm:t>
    </dgm:pt>
    <dgm:pt modelId="{C4668A35-4614-4AEA-B1DE-58C47B63801A}" type="sibTrans" cxnId="{204F56AA-7373-4C92-ACF0-063582B3E59E}">
      <dgm:prSet/>
      <dgm:spPr/>
      <dgm:t>
        <a:bodyPr/>
        <a:lstStyle/>
        <a:p>
          <a:endParaRPr lang="es-EC"/>
        </a:p>
      </dgm:t>
    </dgm:pt>
    <dgm:pt modelId="{48B75D80-5F1C-4107-AE81-15D5AB18C590}">
      <dgm:prSet phldrT="[Texto]" custT="1"/>
      <dgm:spPr/>
      <dgm:t>
        <a:bodyPr/>
        <a:lstStyle/>
        <a:p>
          <a:pPr algn="just"/>
          <a:r>
            <a:rPr lang="es-ES" sz="1700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Las condiciones de operación y la relación establecidas para células de levaduras y  alginato de Ca  son adecuadas, obteniendo con el mejor tratamiento alginato 2% y levadura 1.5 g. con </a:t>
          </a:r>
          <a:r>
            <a:rPr lang="es-ES" sz="1700" dirty="0" err="1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Yps</a:t>
          </a:r>
          <a:r>
            <a:rPr lang="es-ES" sz="1700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=</a:t>
          </a:r>
          <a:r>
            <a:rPr lang="es-ES" sz="1700" dirty="0" smtClean="0">
              <a:solidFill>
                <a:schemeClr val="tx1"/>
              </a:solidFill>
              <a:latin typeface="+mn-lt"/>
              <a:ea typeface="Calibri" panose="020F0502020204030204" pitchFamily="34" charset="0"/>
            </a:rPr>
            <a:t>0.26 g*g</a:t>
          </a:r>
          <a:r>
            <a:rPr lang="es-ES" sz="1700" baseline="30000" dirty="0" smtClean="0">
              <a:solidFill>
                <a:schemeClr val="tx1"/>
              </a:solidFill>
              <a:latin typeface="+mn-lt"/>
              <a:ea typeface="Calibri" panose="020F0502020204030204" pitchFamily="34" charset="0"/>
            </a:rPr>
            <a:t>-1</a:t>
          </a:r>
          <a:r>
            <a:rPr lang="es-ES" sz="1700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 frente al control </a:t>
          </a:r>
          <a:r>
            <a:rPr lang="es-ES" sz="1700" dirty="0" err="1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Yps</a:t>
          </a:r>
          <a:r>
            <a:rPr lang="es-ES" sz="1700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= </a:t>
          </a:r>
          <a:r>
            <a:rPr lang="es-ES" sz="1700" dirty="0" smtClean="0">
              <a:solidFill>
                <a:schemeClr val="tx1"/>
              </a:solidFill>
              <a:latin typeface="+mn-lt"/>
              <a:ea typeface="Calibri" panose="020F0502020204030204" pitchFamily="34" charset="0"/>
            </a:rPr>
            <a:t>0.31g*g</a:t>
          </a:r>
          <a:r>
            <a:rPr lang="es-ES" sz="1700" baseline="30000" dirty="0" smtClean="0">
              <a:solidFill>
                <a:schemeClr val="tx1"/>
              </a:solidFill>
              <a:latin typeface="+mn-lt"/>
              <a:ea typeface="Calibri" panose="020F0502020204030204" pitchFamily="34" charset="0"/>
            </a:rPr>
            <a:t>-1  </a:t>
          </a:r>
        </a:p>
      </dgm:t>
    </dgm:pt>
    <dgm:pt modelId="{C1CBCF3B-CC6A-4AEB-A8C1-35FAF0FAFEA7}" type="parTrans" cxnId="{33F107E9-40A9-41ED-BD2C-2146CE4C4556}">
      <dgm:prSet/>
      <dgm:spPr/>
      <dgm:t>
        <a:bodyPr/>
        <a:lstStyle/>
        <a:p>
          <a:endParaRPr lang="es-EC"/>
        </a:p>
      </dgm:t>
    </dgm:pt>
    <dgm:pt modelId="{746E995A-28B8-47DF-ADC5-BBCE43248F35}" type="sibTrans" cxnId="{33F107E9-40A9-41ED-BD2C-2146CE4C4556}">
      <dgm:prSet/>
      <dgm:spPr/>
      <dgm:t>
        <a:bodyPr/>
        <a:lstStyle/>
        <a:p>
          <a:endParaRPr lang="es-EC"/>
        </a:p>
      </dgm:t>
    </dgm:pt>
    <dgm:pt modelId="{4238A9F3-9A95-404D-AEC0-34221A029412}">
      <dgm:prSet phldrT="[Texto]" custT="1"/>
      <dgm:spPr/>
      <dgm:t>
        <a:bodyPr/>
        <a:lstStyle/>
        <a:p>
          <a:pPr algn="just"/>
          <a:r>
            <a:rPr lang="es-ES" sz="1700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Se identificó y cuantifico en </a:t>
          </a:r>
          <a:r>
            <a:rPr lang="es-ES" sz="1700" dirty="0" err="1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HPLC</a:t>
          </a:r>
          <a:r>
            <a:rPr lang="es-ES" sz="1700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 a los productos de la reacción a partir  de sacarosa. Encontrando a T1  53.71 mg/ml hasta </a:t>
          </a:r>
          <a:r>
            <a:rPr lang="es-ES" sz="1700" dirty="0" err="1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Tf</a:t>
          </a:r>
          <a:r>
            <a:rPr lang="es-ES" sz="1700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= 80.6 mg/ml de 1-kestosa. </a:t>
          </a:r>
          <a:endParaRPr lang="es-EC" sz="17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2774AFC3-6002-468E-AE99-E9A0F6D3F400}" type="parTrans" cxnId="{B28CA2FD-6BC9-42FB-8631-B19CECD322CD}">
      <dgm:prSet/>
      <dgm:spPr/>
      <dgm:t>
        <a:bodyPr/>
        <a:lstStyle/>
        <a:p>
          <a:endParaRPr lang="es-EC"/>
        </a:p>
      </dgm:t>
    </dgm:pt>
    <dgm:pt modelId="{F44C3675-B696-4A1E-ACD8-83A5BEA8A7B9}" type="sibTrans" cxnId="{B28CA2FD-6BC9-42FB-8631-B19CECD322CD}">
      <dgm:prSet/>
      <dgm:spPr/>
      <dgm:t>
        <a:bodyPr/>
        <a:lstStyle/>
        <a:p>
          <a:endParaRPr lang="es-EC"/>
        </a:p>
      </dgm:t>
    </dgm:pt>
    <dgm:pt modelId="{F44FDFB8-9C38-41E6-A202-B4C89D242411}">
      <dgm:prSet phldrT="[Texto]" custT="1"/>
      <dgm:spPr/>
      <dgm:t>
        <a:bodyPr/>
        <a:lstStyle/>
        <a:p>
          <a:pPr algn="just"/>
          <a:r>
            <a:rPr lang="es-ES" sz="1700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Se puede inmovilizar la levadura en las relación de concentraciones planteadas de 2, 3 y 4%. </a:t>
          </a:r>
          <a:endParaRPr lang="es-EC" sz="17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4AA2A439-FA6A-4791-9D3A-907663441855}" type="parTrans" cxnId="{38970730-58DE-442E-BC95-DBD11A5C7295}">
      <dgm:prSet/>
      <dgm:spPr/>
      <dgm:t>
        <a:bodyPr/>
        <a:lstStyle/>
        <a:p>
          <a:endParaRPr lang="es-EC"/>
        </a:p>
      </dgm:t>
    </dgm:pt>
    <dgm:pt modelId="{6CC610D3-C3FC-4E2A-BB34-DB80182B90F5}" type="sibTrans" cxnId="{38970730-58DE-442E-BC95-DBD11A5C7295}">
      <dgm:prSet/>
      <dgm:spPr/>
      <dgm:t>
        <a:bodyPr/>
        <a:lstStyle/>
        <a:p>
          <a:endParaRPr lang="es-EC"/>
        </a:p>
      </dgm:t>
    </dgm:pt>
    <dgm:pt modelId="{0232DD42-90C3-493F-B316-A31758E5AD7E}" type="pres">
      <dgm:prSet presAssocID="{8B0172BD-F82F-4FD9-BCA8-1DDB6A9F280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2D9597D-2C5B-4751-9319-722F9F1B6298}" type="pres">
      <dgm:prSet presAssocID="{8B0172BD-F82F-4FD9-BCA8-1DDB6A9F280A}" presName="dummyMaxCanvas" presStyleCnt="0">
        <dgm:presLayoutVars/>
      </dgm:prSet>
      <dgm:spPr/>
    </dgm:pt>
    <dgm:pt modelId="{6CDA87F0-D7FC-4B63-B0E8-F0D77C9F844B}" type="pres">
      <dgm:prSet presAssocID="{8B0172BD-F82F-4FD9-BCA8-1DDB6A9F280A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AE637E6-9000-4EFC-8BFD-9913E2C99DD6}" type="pres">
      <dgm:prSet presAssocID="{8B0172BD-F82F-4FD9-BCA8-1DDB6A9F280A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FC5FC2F-E25B-4F98-AA20-F31D956730A3}" type="pres">
      <dgm:prSet presAssocID="{8B0172BD-F82F-4FD9-BCA8-1DDB6A9F280A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4A27A6-B9E4-40F0-BBB1-785588174241}" type="pres">
      <dgm:prSet presAssocID="{8B0172BD-F82F-4FD9-BCA8-1DDB6A9F280A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2DE1F57-ED39-4289-A308-571D040BA82B}" type="pres">
      <dgm:prSet presAssocID="{8B0172BD-F82F-4FD9-BCA8-1DDB6A9F280A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6C1B54-DED6-4453-A207-FDC6971BE5C2}" type="pres">
      <dgm:prSet presAssocID="{8B0172BD-F82F-4FD9-BCA8-1DDB6A9F280A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03DEFD-76BB-4A04-B36B-D176DD123FE4}" type="pres">
      <dgm:prSet presAssocID="{8B0172BD-F82F-4FD9-BCA8-1DDB6A9F280A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28625F-4948-4EBD-BE3E-B63BB964CBF0}" type="pres">
      <dgm:prSet presAssocID="{8B0172BD-F82F-4FD9-BCA8-1DDB6A9F280A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AE05B8-A81E-4C7F-B12C-B24AD7B4BAE9}" type="pres">
      <dgm:prSet presAssocID="{8B0172BD-F82F-4FD9-BCA8-1DDB6A9F280A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B15E47-3970-495F-94A7-1B14D7416205}" type="pres">
      <dgm:prSet presAssocID="{8B0172BD-F82F-4FD9-BCA8-1DDB6A9F280A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E1FC51A-013E-4829-8B74-3AEFECCCF1BD}" type="pres">
      <dgm:prSet presAssocID="{8B0172BD-F82F-4FD9-BCA8-1DDB6A9F280A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3F107E9-40A9-41ED-BD2C-2146CE4C4556}" srcId="{8B0172BD-F82F-4FD9-BCA8-1DDB6A9F280A}" destId="{48B75D80-5F1C-4107-AE81-15D5AB18C590}" srcOrd="2" destOrd="0" parTransId="{C1CBCF3B-CC6A-4AEB-A8C1-35FAF0FAFEA7}" sibTransId="{746E995A-28B8-47DF-ADC5-BBCE43248F35}"/>
    <dgm:cxn modelId="{96E63E96-9158-4386-BB9E-BC03DB7183E2}" type="presOf" srcId="{48B75D80-5F1C-4107-AE81-15D5AB18C590}" destId="{94B15E47-3970-495F-94A7-1B14D7416205}" srcOrd="1" destOrd="0" presId="urn:microsoft.com/office/officeart/2005/8/layout/vProcess5"/>
    <dgm:cxn modelId="{2A45F4A7-745C-4902-8593-15E86C9F9AED}" type="presOf" srcId="{F44FDFB8-9C38-41E6-A202-B4C89D242411}" destId="{2DAE05B8-A81E-4C7F-B12C-B24AD7B4BAE9}" srcOrd="1" destOrd="0" presId="urn:microsoft.com/office/officeart/2005/8/layout/vProcess5"/>
    <dgm:cxn modelId="{05F56AB5-3FE7-4D80-9E68-003C9C4F0478}" type="presOf" srcId="{48B75D80-5F1C-4107-AE81-15D5AB18C590}" destId="{BFC5FC2F-E25B-4F98-AA20-F31D956730A3}" srcOrd="0" destOrd="0" presId="urn:microsoft.com/office/officeart/2005/8/layout/vProcess5"/>
    <dgm:cxn modelId="{A0D6DAB3-FE45-42DE-AF63-31AE884D36F6}" type="presOf" srcId="{4238A9F3-9A95-404D-AEC0-34221A029412}" destId="{B94A27A6-B9E4-40F0-BBB1-785588174241}" srcOrd="0" destOrd="0" presId="urn:microsoft.com/office/officeart/2005/8/layout/vProcess5"/>
    <dgm:cxn modelId="{DDD2597E-9944-4501-A0AD-50DFF2DFFFB2}" type="presOf" srcId="{F44FDFB8-9C38-41E6-A202-B4C89D242411}" destId="{7AE637E6-9000-4EFC-8BFD-9913E2C99DD6}" srcOrd="0" destOrd="0" presId="urn:microsoft.com/office/officeart/2005/8/layout/vProcess5"/>
    <dgm:cxn modelId="{B28CA2FD-6BC9-42FB-8631-B19CECD322CD}" srcId="{8B0172BD-F82F-4FD9-BCA8-1DDB6A9F280A}" destId="{4238A9F3-9A95-404D-AEC0-34221A029412}" srcOrd="3" destOrd="0" parTransId="{2774AFC3-6002-468E-AE99-E9A0F6D3F400}" sibTransId="{F44C3675-B696-4A1E-ACD8-83A5BEA8A7B9}"/>
    <dgm:cxn modelId="{BD1C3E74-EA88-49C4-A263-3D483AB687B9}" type="presOf" srcId="{746E995A-28B8-47DF-ADC5-BBCE43248F35}" destId="{3D03DEFD-76BB-4A04-B36B-D176DD123FE4}" srcOrd="0" destOrd="0" presId="urn:microsoft.com/office/officeart/2005/8/layout/vProcess5"/>
    <dgm:cxn modelId="{204F56AA-7373-4C92-ACF0-063582B3E59E}" srcId="{8B0172BD-F82F-4FD9-BCA8-1DDB6A9F280A}" destId="{73F107EC-12BA-40DB-9071-444396CAFEE5}" srcOrd="0" destOrd="0" parTransId="{58AFB0C0-1053-48E5-8B8C-0F8747C3B31D}" sibTransId="{C4668A35-4614-4AEA-B1DE-58C47B63801A}"/>
    <dgm:cxn modelId="{38970730-58DE-442E-BC95-DBD11A5C7295}" srcId="{8B0172BD-F82F-4FD9-BCA8-1DDB6A9F280A}" destId="{F44FDFB8-9C38-41E6-A202-B4C89D242411}" srcOrd="1" destOrd="0" parTransId="{4AA2A439-FA6A-4791-9D3A-907663441855}" sibTransId="{6CC610D3-C3FC-4E2A-BB34-DB80182B90F5}"/>
    <dgm:cxn modelId="{B5DC6ACB-4184-456B-BA76-1B033674480E}" type="presOf" srcId="{73F107EC-12BA-40DB-9071-444396CAFEE5}" destId="{CC28625F-4948-4EBD-BE3E-B63BB964CBF0}" srcOrd="1" destOrd="0" presId="urn:microsoft.com/office/officeart/2005/8/layout/vProcess5"/>
    <dgm:cxn modelId="{851E4DB1-1C81-485F-A826-3B550209260A}" type="presOf" srcId="{6CC610D3-C3FC-4E2A-BB34-DB80182B90F5}" destId="{CE6C1B54-DED6-4453-A207-FDC6971BE5C2}" srcOrd="0" destOrd="0" presId="urn:microsoft.com/office/officeart/2005/8/layout/vProcess5"/>
    <dgm:cxn modelId="{5866064F-3348-485B-8B5E-DE8D59FBFBA5}" type="presOf" srcId="{C4668A35-4614-4AEA-B1DE-58C47B63801A}" destId="{72DE1F57-ED39-4289-A308-571D040BA82B}" srcOrd="0" destOrd="0" presId="urn:microsoft.com/office/officeart/2005/8/layout/vProcess5"/>
    <dgm:cxn modelId="{E2FDC0B5-89C6-4CED-9D76-D3E116C7F856}" type="presOf" srcId="{4238A9F3-9A95-404D-AEC0-34221A029412}" destId="{3E1FC51A-013E-4829-8B74-3AEFECCCF1BD}" srcOrd="1" destOrd="0" presId="urn:microsoft.com/office/officeart/2005/8/layout/vProcess5"/>
    <dgm:cxn modelId="{3BDCE04B-EE48-4065-89CE-A63142EB3798}" type="presOf" srcId="{73F107EC-12BA-40DB-9071-444396CAFEE5}" destId="{6CDA87F0-D7FC-4B63-B0E8-F0D77C9F844B}" srcOrd="0" destOrd="0" presId="urn:microsoft.com/office/officeart/2005/8/layout/vProcess5"/>
    <dgm:cxn modelId="{1E2A7D0F-6E98-4D44-B43F-5CBDC0887B5F}" type="presOf" srcId="{8B0172BD-F82F-4FD9-BCA8-1DDB6A9F280A}" destId="{0232DD42-90C3-493F-B316-A31758E5AD7E}" srcOrd="0" destOrd="0" presId="urn:microsoft.com/office/officeart/2005/8/layout/vProcess5"/>
    <dgm:cxn modelId="{E2D7342B-A68E-4A90-AEE4-0466088400AF}" type="presParOf" srcId="{0232DD42-90C3-493F-B316-A31758E5AD7E}" destId="{A2D9597D-2C5B-4751-9319-722F9F1B6298}" srcOrd="0" destOrd="0" presId="urn:microsoft.com/office/officeart/2005/8/layout/vProcess5"/>
    <dgm:cxn modelId="{ED62855B-45E5-4004-B288-818331FF2FBE}" type="presParOf" srcId="{0232DD42-90C3-493F-B316-A31758E5AD7E}" destId="{6CDA87F0-D7FC-4B63-B0E8-F0D77C9F844B}" srcOrd="1" destOrd="0" presId="urn:microsoft.com/office/officeart/2005/8/layout/vProcess5"/>
    <dgm:cxn modelId="{5C569F80-88E2-4D21-B4DA-611874A94101}" type="presParOf" srcId="{0232DD42-90C3-493F-B316-A31758E5AD7E}" destId="{7AE637E6-9000-4EFC-8BFD-9913E2C99DD6}" srcOrd="2" destOrd="0" presId="urn:microsoft.com/office/officeart/2005/8/layout/vProcess5"/>
    <dgm:cxn modelId="{B82C68E7-A9A1-41AD-8847-D6837287E750}" type="presParOf" srcId="{0232DD42-90C3-493F-B316-A31758E5AD7E}" destId="{BFC5FC2F-E25B-4F98-AA20-F31D956730A3}" srcOrd="3" destOrd="0" presId="urn:microsoft.com/office/officeart/2005/8/layout/vProcess5"/>
    <dgm:cxn modelId="{819AB4D4-4125-4A88-B7CF-4CD45ECD89A4}" type="presParOf" srcId="{0232DD42-90C3-493F-B316-A31758E5AD7E}" destId="{B94A27A6-B9E4-40F0-BBB1-785588174241}" srcOrd="4" destOrd="0" presId="urn:microsoft.com/office/officeart/2005/8/layout/vProcess5"/>
    <dgm:cxn modelId="{3B7EE891-342C-4AA0-A619-8C5FFAE5DDCF}" type="presParOf" srcId="{0232DD42-90C3-493F-B316-A31758E5AD7E}" destId="{72DE1F57-ED39-4289-A308-571D040BA82B}" srcOrd="5" destOrd="0" presId="urn:microsoft.com/office/officeart/2005/8/layout/vProcess5"/>
    <dgm:cxn modelId="{B4D4D8BD-4FDD-4198-A78B-1E15C9189D46}" type="presParOf" srcId="{0232DD42-90C3-493F-B316-A31758E5AD7E}" destId="{CE6C1B54-DED6-4453-A207-FDC6971BE5C2}" srcOrd="6" destOrd="0" presId="urn:microsoft.com/office/officeart/2005/8/layout/vProcess5"/>
    <dgm:cxn modelId="{F38A745C-B660-4822-9A8C-F90641F57E14}" type="presParOf" srcId="{0232DD42-90C3-493F-B316-A31758E5AD7E}" destId="{3D03DEFD-76BB-4A04-B36B-D176DD123FE4}" srcOrd="7" destOrd="0" presId="urn:microsoft.com/office/officeart/2005/8/layout/vProcess5"/>
    <dgm:cxn modelId="{27775505-45C8-450D-AB28-229F47449352}" type="presParOf" srcId="{0232DD42-90C3-493F-B316-A31758E5AD7E}" destId="{CC28625F-4948-4EBD-BE3E-B63BB964CBF0}" srcOrd="8" destOrd="0" presId="urn:microsoft.com/office/officeart/2005/8/layout/vProcess5"/>
    <dgm:cxn modelId="{F0E288FC-2984-48C1-A9E7-17437A07CE9F}" type="presParOf" srcId="{0232DD42-90C3-493F-B316-A31758E5AD7E}" destId="{2DAE05B8-A81E-4C7F-B12C-B24AD7B4BAE9}" srcOrd="9" destOrd="0" presId="urn:microsoft.com/office/officeart/2005/8/layout/vProcess5"/>
    <dgm:cxn modelId="{C8B58A90-32F8-4C97-A938-DBD0D41523F7}" type="presParOf" srcId="{0232DD42-90C3-493F-B316-A31758E5AD7E}" destId="{94B15E47-3970-495F-94A7-1B14D7416205}" srcOrd="10" destOrd="0" presId="urn:microsoft.com/office/officeart/2005/8/layout/vProcess5"/>
    <dgm:cxn modelId="{C8483E3B-BD9E-41F1-B37A-9ACD16D961C4}" type="presParOf" srcId="{0232DD42-90C3-493F-B316-A31758E5AD7E}" destId="{3E1FC51A-013E-4829-8B74-3AEFECCCF1BD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381D496-F653-4FC9-B73E-5BAAFD1CCADD}" type="doc">
      <dgm:prSet loTypeId="urn:microsoft.com/office/officeart/2005/8/layout/vList3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900C74B7-DFE0-4F90-A1CB-111382646F05}">
      <dgm:prSet custT="1"/>
      <dgm:spPr/>
      <dgm:t>
        <a:bodyPr/>
        <a:lstStyle/>
        <a:p>
          <a:pPr rtl="0"/>
          <a:r>
            <a:rPr lang="es-ES" sz="1800" b="0" i="0" baseline="0" dirty="0" smtClean="0">
              <a:latin typeface="+mn-lt"/>
              <a:cs typeface="Times New Roman" panose="02020603050405020304" pitchFamily="18" charset="0"/>
            </a:rPr>
            <a:t>Realizar reacciones continuas con el biocatalizador para establecer tiempo de vida útil, estabilidad y comportamiento durante la producción de fructooligosacáridos.</a:t>
          </a:r>
          <a:endParaRPr lang="es-EC" sz="1800" dirty="0">
            <a:latin typeface="+mn-lt"/>
            <a:cs typeface="Times New Roman" panose="02020603050405020304" pitchFamily="18" charset="0"/>
          </a:endParaRPr>
        </a:p>
      </dgm:t>
    </dgm:pt>
    <dgm:pt modelId="{314007E8-BD70-48F5-B375-4A594EBDB95D}" type="parTrans" cxnId="{62B95E97-1789-412B-9C3F-C96E8FA67F2F}">
      <dgm:prSet/>
      <dgm:spPr/>
      <dgm:t>
        <a:bodyPr/>
        <a:lstStyle/>
        <a:p>
          <a:endParaRPr lang="es-EC"/>
        </a:p>
      </dgm:t>
    </dgm:pt>
    <dgm:pt modelId="{3EF7D667-66F0-457A-989E-E74E432E8CCF}" type="sibTrans" cxnId="{62B95E97-1789-412B-9C3F-C96E8FA67F2F}">
      <dgm:prSet/>
      <dgm:spPr/>
      <dgm:t>
        <a:bodyPr/>
        <a:lstStyle/>
        <a:p>
          <a:endParaRPr lang="es-EC"/>
        </a:p>
      </dgm:t>
    </dgm:pt>
    <dgm:pt modelId="{AAC7949B-CD35-44AB-BFD0-D9A25A058451}">
      <dgm:prSet custT="1"/>
      <dgm:spPr/>
      <dgm:t>
        <a:bodyPr/>
        <a:lstStyle/>
        <a:p>
          <a:pPr rtl="0"/>
          <a:r>
            <a:rPr lang="es-ES" sz="1800" dirty="0" smtClean="0"/>
            <a:t>Realizar el cultivo en un fermentador bajo condiciones controladas de pH, temperatura  y oxígeno disuelto para acortar el tiempo de crecimiento</a:t>
          </a:r>
          <a:r>
            <a:rPr lang="es-ES" sz="1800" b="0" i="0" baseline="0" dirty="0" smtClean="0">
              <a:latin typeface="+mn-lt"/>
              <a:cs typeface="Times New Roman" panose="02020603050405020304" pitchFamily="18" charset="0"/>
            </a:rPr>
            <a:t>. </a:t>
          </a:r>
          <a:endParaRPr lang="es-EC" sz="1800" dirty="0">
            <a:latin typeface="+mn-lt"/>
            <a:cs typeface="Times New Roman" panose="02020603050405020304" pitchFamily="18" charset="0"/>
          </a:endParaRPr>
        </a:p>
      </dgm:t>
    </dgm:pt>
    <dgm:pt modelId="{BBE76FAF-7FB1-40EB-9A9A-DF51A6AF9086}" type="parTrans" cxnId="{C49CB34B-4065-460E-974A-AE57648C53AE}">
      <dgm:prSet/>
      <dgm:spPr/>
      <dgm:t>
        <a:bodyPr/>
        <a:lstStyle/>
        <a:p>
          <a:endParaRPr lang="es-EC"/>
        </a:p>
      </dgm:t>
    </dgm:pt>
    <dgm:pt modelId="{B0C458E7-3048-4B76-A4BC-47107881704F}" type="sibTrans" cxnId="{C49CB34B-4065-460E-974A-AE57648C53AE}">
      <dgm:prSet/>
      <dgm:spPr/>
      <dgm:t>
        <a:bodyPr/>
        <a:lstStyle/>
        <a:p>
          <a:endParaRPr lang="es-EC"/>
        </a:p>
      </dgm:t>
    </dgm:pt>
    <dgm:pt modelId="{E5709354-B9C8-4B57-89FF-21DE8478EE9C}">
      <dgm:prSet custT="1"/>
      <dgm:spPr/>
      <dgm:t>
        <a:bodyPr/>
        <a:lstStyle/>
        <a:p>
          <a:pPr rtl="0"/>
          <a:r>
            <a:rPr lang="es-ES" sz="1800" b="0" i="0" baseline="0" dirty="0" smtClean="0">
              <a:latin typeface="+mn-lt"/>
              <a:cs typeface="Times New Roman" panose="02020603050405020304" pitchFamily="18" charset="0"/>
            </a:rPr>
            <a:t>Realizar lotes de mayor tamaño para la observación del comportamiento de la reacción con el fin de proceder a un escalamiento en biorreactores.</a:t>
          </a:r>
          <a:endParaRPr lang="es-EC" sz="1800" dirty="0">
            <a:latin typeface="+mn-lt"/>
            <a:cs typeface="Times New Roman" panose="02020603050405020304" pitchFamily="18" charset="0"/>
          </a:endParaRPr>
        </a:p>
      </dgm:t>
    </dgm:pt>
    <dgm:pt modelId="{FAECD347-A113-4CCE-8BDF-654B19563785}" type="parTrans" cxnId="{AAF8C2D4-4BF0-4EC8-ADC2-17E0E426E120}">
      <dgm:prSet/>
      <dgm:spPr/>
      <dgm:t>
        <a:bodyPr/>
        <a:lstStyle/>
        <a:p>
          <a:endParaRPr lang="es-EC"/>
        </a:p>
      </dgm:t>
    </dgm:pt>
    <dgm:pt modelId="{55D4E542-157A-4DA1-8C4B-43588EA6DED5}" type="sibTrans" cxnId="{AAF8C2D4-4BF0-4EC8-ADC2-17E0E426E120}">
      <dgm:prSet/>
      <dgm:spPr/>
      <dgm:t>
        <a:bodyPr/>
        <a:lstStyle/>
        <a:p>
          <a:endParaRPr lang="es-EC"/>
        </a:p>
      </dgm:t>
    </dgm:pt>
    <dgm:pt modelId="{446E7E98-C153-46BF-9CD2-F6E4695A8F51}" type="pres">
      <dgm:prSet presAssocID="{2381D496-F653-4FC9-B73E-5BAAFD1CCAD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654397E-99C8-478C-AB4D-4D4F44B352B4}" type="pres">
      <dgm:prSet presAssocID="{900C74B7-DFE0-4F90-A1CB-111382646F05}" presName="composite" presStyleCnt="0"/>
      <dgm:spPr/>
    </dgm:pt>
    <dgm:pt modelId="{D5888BA5-2B7C-4AD1-9136-559615E2741C}" type="pres">
      <dgm:prSet presAssocID="{900C74B7-DFE0-4F90-A1CB-111382646F05}" presName="imgShp" presStyleLbl="fgImgPlace1" presStyleIdx="0" presStyleCnt="3" custLinFactNeighborX="-65881" custLinFactNeighborY="-6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32B43355-8317-49CA-8A5A-AC9B794D8C68}" type="pres">
      <dgm:prSet presAssocID="{900C74B7-DFE0-4F90-A1CB-111382646F05}" presName="txShp" presStyleLbl="node1" presStyleIdx="0" presStyleCnt="3" custScaleX="13390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7D9E129-CA0A-41B7-B085-79EDC7F07ACA}" type="pres">
      <dgm:prSet presAssocID="{3EF7D667-66F0-457A-989E-E74E432E8CCF}" presName="spacing" presStyleCnt="0"/>
      <dgm:spPr/>
    </dgm:pt>
    <dgm:pt modelId="{EB34A327-B23F-49E8-826C-F98BB0EF6108}" type="pres">
      <dgm:prSet presAssocID="{AAC7949B-CD35-44AB-BFD0-D9A25A058451}" presName="composite" presStyleCnt="0"/>
      <dgm:spPr/>
    </dgm:pt>
    <dgm:pt modelId="{C1DFA09D-3EF7-4828-8ABC-2666A637FFDE}" type="pres">
      <dgm:prSet presAssocID="{AAC7949B-CD35-44AB-BFD0-D9A25A058451}" presName="imgShp" presStyleLbl="fgImgPlace1" presStyleIdx="1" presStyleCnt="3" custLinFactNeighborX="-60345" custLinFactNeighborY="-2591"/>
      <dgm:spPr/>
      <dgm:t>
        <a:bodyPr/>
        <a:lstStyle/>
        <a:p>
          <a:endParaRPr lang="es-EC"/>
        </a:p>
      </dgm:t>
    </dgm:pt>
    <dgm:pt modelId="{15CE1718-F386-4B8D-8CB4-84F60FF26D75}" type="pres">
      <dgm:prSet presAssocID="{AAC7949B-CD35-44AB-BFD0-D9A25A058451}" presName="txShp" presStyleLbl="node1" presStyleIdx="1" presStyleCnt="3" custScaleX="13138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C76816E-B02F-4847-A603-FBE9229E52EC}" type="pres">
      <dgm:prSet presAssocID="{B0C458E7-3048-4B76-A4BC-47107881704F}" presName="spacing" presStyleCnt="0"/>
      <dgm:spPr/>
    </dgm:pt>
    <dgm:pt modelId="{945A0CA7-5CD5-4AD9-908C-485DBAF95C6B}" type="pres">
      <dgm:prSet presAssocID="{E5709354-B9C8-4B57-89FF-21DE8478EE9C}" presName="composite" presStyleCnt="0"/>
      <dgm:spPr/>
    </dgm:pt>
    <dgm:pt modelId="{7EA2E306-59B5-434C-9C66-60B006C19307}" type="pres">
      <dgm:prSet presAssocID="{E5709354-B9C8-4B57-89FF-21DE8478EE9C}" presName="imgShp" presStyleLbl="fgImgPlace1" presStyleIdx="2" presStyleCnt="3" custLinFactNeighborX="-60345" custLinFactNeighborY="-511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DED4A67-B9D5-4A85-BCB3-79529DFB5968}" type="pres">
      <dgm:prSet presAssocID="{E5709354-B9C8-4B57-89FF-21DE8478EE9C}" presName="txShp" presStyleLbl="node1" presStyleIdx="2" presStyleCnt="3" custScaleX="12938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BDADC81-808D-43AB-9591-D061B54A4404}" type="presOf" srcId="{900C74B7-DFE0-4F90-A1CB-111382646F05}" destId="{32B43355-8317-49CA-8A5A-AC9B794D8C68}" srcOrd="0" destOrd="0" presId="urn:microsoft.com/office/officeart/2005/8/layout/vList3"/>
    <dgm:cxn modelId="{62B95E97-1789-412B-9C3F-C96E8FA67F2F}" srcId="{2381D496-F653-4FC9-B73E-5BAAFD1CCADD}" destId="{900C74B7-DFE0-4F90-A1CB-111382646F05}" srcOrd="0" destOrd="0" parTransId="{314007E8-BD70-48F5-B375-4A594EBDB95D}" sibTransId="{3EF7D667-66F0-457A-989E-E74E432E8CCF}"/>
    <dgm:cxn modelId="{3E62ABC4-29E5-47D3-B3B7-098A1243D12C}" type="presOf" srcId="{E5709354-B9C8-4B57-89FF-21DE8478EE9C}" destId="{6DED4A67-B9D5-4A85-BCB3-79529DFB5968}" srcOrd="0" destOrd="0" presId="urn:microsoft.com/office/officeart/2005/8/layout/vList3"/>
    <dgm:cxn modelId="{8070AF76-2C7F-413F-90F2-7AF7DD700755}" type="presOf" srcId="{AAC7949B-CD35-44AB-BFD0-D9A25A058451}" destId="{15CE1718-F386-4B8D-8CB4-84F60FF26D75}" srcOrd="0" destOrd="0" presId="urn:microsoft.com/office/officeart/2005/8/layout/vList3"/>
    <dgm:cxn modelId="{AAF8C2D4-4BF0-4EC8-ADC2-17E0E426E120}" srcId="{2381D496-F653-4FC9-B73E-5BAAFD1CCADD}" destId="{E5709354-B9C8-4B57-89FF-21DE8478EE9C}" srcOrd="2" destOrd="0" parTransId="{FAECD347-A113-4CCE-8BDF-654B19563785}" sibTransId="{55D4E542-157A-4DA1-8C4B-43588EA6DED5}"/>
    <dgm:cxn modelId="{C49CB34B-4065-460E-974A-AE57648C53AE}" srcId="{2381D496-F653-4FC9-B73E-5BAAFD1CCADD}" destId="{AAC7949B-CD35-44AB-BFD0-D9A25A058451}" srcOrd="1" destOrd="0" parTransId="{BBE76FAF-7FB1-40EB-9A9A-DF51A6AF9086}" sibTransId="{B0C458E7-3048-4B76-A4BC-47107881704F}"/>
    <dgm:cxn modelId="{884966AA-2966-4E0C-AB8D-932E93DC584E}" type="presOf" srcId="{2381D496-F653-4FC9-B73E-5BAAFD1CCADD}" destId="{446E7E98-C153-46BF-9CD2-F6E4695A8F51}" srcOrd="0" destOrd="0" presId="urn:microsoft.com/office/officeart/2005/8/layout/vList3"/>
    <dgm:cxn modelId="{DE9C4F4C-48FB-48E3-A06B-FD558C80746A}" type="presParOf" srcId="{446E7E98-C153-46BF-9CD2-F6E4695A8F51}" destId="{4654397E-99C8-478C-AB4D-4D4F44B352B4}" srcOrd="0" destOrd="0" presId="urn:microsoft.com/office/officeart/2005/8/layout/vList3"/>
    <dgm:cxn modelId="{C2C4CB75-F628-4C14-9D44-DFE52CA2EEA2}" type="presParOf" srcId="{4654397E-99C8-478C-AB4D-4D4F44B352B4}" destId="{D5888BA5-2B7C-4AD1-9136-559615E2741C}" srcOrd="0" destOrd="0" presId="urn:microsoft.com/office/officeart/2005/8/layout/vList3"/>
    <dgm:cxn modelId="{BCEBA741-9165-4187-8441-768C634880D6}" type="presParOf" srcId="{4654397E-99C8-478C-AB4D-4D4F44B352B4}" destId="{32B43355-8317-49CA-8A5A-AC9B794D8C68}" srcOrd="1" destOrd="0" presId="urn:microsoft.com/office/officeart/2005/8/layout/vList3"/>
    <dgm:cxn modelId="{B4725283-B0E6-4E2C-BF90-D179818F4030}" type="presParOf" srcId="{446E7E98-C153-46BF-9CD2-F6E4695A8F51}" destId="{67D9E129-CA0A-41B7-B085-79EDC7F07ACA}" srcOrd="1" destOrd="0" presId="urn:microsoft.com/office/officeart/2005/8/layout/vList3"/>
    <dgm:cxn modelId="{303F75A6-B685-4369-A528-DB2899333371}" type="presParOf" srcId="{446E7E98-C153-46BF-9CD2-F6E4695A8F51}" destId="{EB34A327-B23F-49E8-826C-F98BB0EF6108}" srcOrd="2" destOrd="0" presId="urn:microsoft.com/office/officeart/2005/8/layout/vList3"/>
    <dgm:cxn modelId="{13782609-4520-4E1F-81C7-30446DD99A69}" type="presParOf" srcId="{EB34A327-B23F-49E8-826C-F98BB0EF6108}" destId="{C1DFA09D-3EF7-4828-8ABC-2666A637FFDE}" srcOrd="0" destOrd="0" presId="urn:microsoft.com/office/officeart/2005/8/layout/vList3"/>
    <dgm:cxn modelId="{99B260E5-0095-4FBF-9A0F-AEDDDE28E030}" type="presParOf" srcId="{EB34A327-B23F-49E8-826C-F98BB0EF6108}" destId="{15CE1718-F386-4B8D-8CB4-84F60FF26D75}" srcOrd="1" destOrd="0" presId="urn:microsoft.com/office/officeart/2005/8/layout/vList3"/>
    <dgm:cxn modelId="{11523F5A-86D6-4A47-9D8E-1B971A423134}" type="presParOf" srcId="{446E7E98-C153-46BF-9CD2-F6E4695A8F51}" destId="{BC76816E-B02F-4847-A603-FBE9229E52EC}" srcOrd="3" destOrd="0" presId="urn:microsoft.com/office/officeart/2005/8/layout/vList3"/>
    <dgm:cxn modelId="{027EBC04-6B98-4201-A7EA-CD30995BA0AE}" type="presParOf" srcId="{446E7E98-C153-46BF-9CD2-F6E4695A8F51}" destId="{945A0CA7-5CD5-4AD9-908C-485DBAF95C6B}" srcOrd="4" destOrd="0" presId="urn:microsoft.com/office/officeart/2005/8/layout/vList3"/>
    <dgm:cxn modelId="{3ECF4BDA-FF01-4358-B5BF-BB3F51CB03D3}" type="presParOf" srcId="{945A0CA7-5CD5-4AD9-908C-485DBAF95C6B}" destId="{7EA2E306-59B5-434C-9C66-60B006C19307}" srcOrd="0" destOrd="0" presId="urn:microsoft.com/office/officeart/2005/8/layout/vList3"/>
    <dgm:cxn modelId="{491DF433-ADBD-4370-92E5-96E80742200A}" type="presParOf" srcId="{945A0CA7-5CD5-4AD9-908C-485DBAF95C6B}" destId="{6DED4A67-B9D5-4A85-BCB3-79529DFB596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1B3740-C41F-4481-A50C-D09D9BAEADE5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8D427DD-0299-4FFB-A2FB-E15BD2261F7F}">
      <dgm:prSet phldrT="[Texto]" custT="1"/>
      <dgm:spPr/>
      <dgm:t>
        <a:bodyPr/>
        <a:lstStyle/>
        <a:p>
          <a:r>
            <a:rPr lang="es-ES" sz="1500" dirty="0" smtClean="0">
              <a:latin typeface="+mn-lt"/>
            </a:rPr>
            <a:t>Problema Mundial </a:t>
          </a:r>
          <a:endParaRPr lang="es-EC" sz="1500" dirty="0">
            <a:latin typeface="+mn-lt"/>
          </a:endParaRPr>
        </a:p>
      </dgm:t>
    </dgm:pt>
    <dgm:pt modelId="{C64246C5-1BEA-45AE-8AAC-A1248C27054D}" type="parTrans" cxnId="{80C46810-B773-454A-93BC-E26918739A53}">
      <dgm:prSet/>
      <dgm:spPr/>
      <dgm:t>
        <a:bodyPr/>
        <a:lstStyle/>
        <a:p>
          <a:endParaRPr lang="es-EC" sz="1500"/>
        </a:p>
      </dgm:t>
    </dgm:pt>
    <dgm:pt modelId="{53FC8AEE-1552-4FE2-A6E7-6A7E28D672E0}" type="sibTrans" cxnId="{80C46810-B773-454A-93BC-E26918739A53}">
      <dgm:prSet/>
      <dgm:spPr/>
      <dgm:t>
        <a:bodyPr/>
        <a:lstStyle/>
        <a:p>
          <a:endParaRPr lang="es-EC" sz="1500"/>
        </a:p>
      </dgm:t>
    </dgm:pt>
    <dgm:pt modelId="{DD8E8E97-1FA9-4E24-A8F0-C524387F54FB}">
      <dgm:prSet phldrT="[Texto]" custT="1"/>
      <dgm:spPr/>
      <dgm:t>
        <a:bodyPr/>
        <a:lstStyle/>
        <a:p>
          <a:r>
            <a:rPr lang="es-ES" sz="1500" dirty="0" smtClean="0">
              <a:latin typeface="+mn-lt"/>
            </a:rPr>
            <a:t>Presencia en plantas </a:t>
          </a:r>
          <a:endParaRPr lang="es-EC" sz="1500" dirty="0">
            <a:latin typeface="+mn-lt"/>
          </a:endParaRPr>
        </a:p>
      </dgm:t>
    </dgm:pt>
    <dgm:pt modelId="{88B0A4CC-12A9-4FCA-A9BE-AB2D97302235}" type="parTrans" cxnId="{DD97CF0D-3011-44CD-85BF-A59DF00D1E84}">
      <dgm:prSet/>
      <dgm:spPr/>
      <dgm:t>
        <a:bodyPr/>
        <a:lstStyle/>
        <a:p>
          <a:endParaRPr lang="es-EC" sz="1500"/>
        </a:p>
      </dgm:t>
    </dgm:pt>
    <dgm:pt modelId="{14E98852-F4FA-4C50-8B90-F99B2CC84187}" type="sibTrans" cxnId="{DD97CF0D-3011-44CD-85BF-A59DF00D1E84}">
      <dgm:prSet/>
      <dgm:spPr/>
      <dgm:t>
        <a:bodyPr/>
        <a:lstStyle/>
        <a:p>
          <a:endParaRPr lang="es-EC" sz="1500"/>
        </a:p>
      </dgm:t>
    </dgm:pt>
    <dgm:pt modelId="{D31CFA3C-7D95-41FD-95D3-14821410C817}">
      <dgm:prSet phldrT="[Texto]" custT="1"/>
      <dgm:spPr/>
      <dgm:t>
        <a:bodyPr/>
        <a:lstStyle/>
        <a:p>
          <a:r>
            <a:rPr lang="es-ES" sz="1500" dirty="0" smtClean="0">
              <a:latin typeface="+mn-lt"/>
            </a:rPr>
            <a:t>Industria Ecuatoriana </a:t>
          </a:r>
          <a:endParaRPr lang="es-EC" sz="1500" dirty="0">
            <a:latin typeface="+mn-lt"/>
          </a:endParaRPr>
        </a:p>
      </dgm:t>
    </dgm:pt>
    <dgm:pt modelId="{964EC995-BCD3-4335-81E1-C904852B6CAE}" type="parTrans" cxnId="{8534CC0D-007E-442D-AB84-29E73CC7CA48}">
      <dgm:prSet/>
      <dgm:spPr/>
      <dgm:t>
        <a:bodyPr/>
        <a:lstStyle/>
        <a:p>
          <a:endParaRPr lang="es-EC" sz="1500"/>
        </a:p>
      </dgm:t>
    </dgm:pt>
    <dgm:pt modelId="{404C6C6B-B3D8-46F4-9E7E-B32ACF8AFC19}" type="sibTrans" cxnId="{8534CC0D-007E-442D-AB84-29E73CC7CA48}">
      <dgm:prSet/>
      <dgm:spPr/>
      <dgm:t>
        <a:bodyPr/>
        <a:lstStyle/>
        <a:p>
          <a:endParaRPr lang="es-EC" sz="1500"/>
        </a:p>
      </dgm:t>
    </dgm:pt>
    <dgm:pt modelId="{E3A7438B-1EBD-4347-B35C-57866F88177A}">
      <dgm:prSet phldrT="[Texto]" custT="1"/>
      <dgm:spPr/>
      <dgm:t>
        <a:bodyPr/>
        <a:lstStyle/>
        <a:p>
          <a:r>
            <a:rPr lang="es-ES" sz="1500" dirty="0" smtClean="0">
              <a:latin typeface="+mn-lt"/>
            </a:rPr>
            <a:t>Biotecnología industrial</a:t>
          </a:r>
          <a:endParaRPr lang="es-EC" sz="1500" dirty="0">
            <a:latin typeface="+mn-lt"/>
          </a:endParaRPr>
        </a:p>
      </dgm:t>
    </dgm:pt>
    <dgm:pt modelId="{F5E68559-9B33-4F91-B6AC-1B656435D87F}" type="parTrans" cxnId="{CF0C052D-5557-428B-BDE5-6509B3616C82}">
      <dgm:prSet/>
      <dgm:spPr/>
      <dgm:t>
        <a:bodyPr/>
        <a:lstStyle/>
        <a:p>
          <a:endParaRPr lang="es-EC" sz="1500"/>
        </a:p>
      </dgm:t>
    </dgm:pt>
    <dgm:pt modelId="{AF7D0E70-21B9-4AE5-88AC-4C0D53708460}" type="sibTrans" cxnId="{CF0C052D-5557-428B-BDE5-6509B3616C82}">
      <dgm:prSet/>
      <dgm:spPr/>
      <dgm:t>
        <a:bodyPr/>
        <a:lstStyle/>
        <a:p>
          <a:endParaRPr lang="es-EC" sz="1500"/>
        </a:p>
      </dgm:t>
    </dgm:pt>
    <dgm:pt modelId="{88B90601-2882-48CE-AB85-5DD46AB88B16}" type="pres">
      <dgm:prSet presAssocID="{371B3740-C41F-4481-A50C-D09D9BAEADE5}" presName="Name0" presStyleCnt="0">
        <dgm:presLayoutVars>
          <dgm:dir/>
        </dgm:presLayoutVars>
      </dgm:prSet>
      <dgm:spPr/>
      <dgm:t>
        <a:bodyPr/>
        <a:lstStyle/>
        <a:p>
          <a:endParaRPr lang="es-EC"/>
        </a:p>
      </dgm:t>
    </dgm:pt>
    <dgm:pt modelId="{3EBD6B56-0C91-4712-B984-F2625E797D05}" type="pres">
      <dgm:prSet presAssocID="{78D427DD-0299-4FFB-A2FB-E15BD2261F7F}" presName="composite" presStyleCnt="0"/>
      <dgm:spPr/>
    </dgm:pt>
    <dgm:pt modelId="{0C159EF8-7D41-47BD-A2D0-EE33CE966630}" type="pres">
      <dgm:prSet presAssocID="{78D427DD-0299-4FFB-A2FB-E15BD2261F7F}" presName="rect2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0AC089A-59F5-4DF9-B651-ED38A577DCB8}" type="pres">
      <dgm:prSet presAssocID="{78D427DD-0299-4FFB-A2FB-E15BD2261F7F}" presName="rect1" presStyleLbl="align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7A3198A-A39A-4D52-B62E-D31D7864991D}" type="pres">
      <dgm:prSet presAssocID="{53FC8AEE-1552-4FE2-A6E7-6A7E28D672E0}" presName="sibTrans" presStyleCnt="0"/>
      <dgm:spPr/>
    </dgm:pt>
    <dgm:pt modelId="{CC809141-B65E-4F0F-9DE7-AC18BA49C5F4}" type="pres">
      <dgm:prSet presAssocID="{DD8E8E97-1FA9-4E24-A8F0-C524387F54FB}" presName="composite" presStyleCnt="0"/>
      <dgm:spPr/>
    </dgm:pt>
    <dgm:pt modelId="{3FC517FC-B071-42F0-BE9B-ED3156A6032E}" type="pres">
      <dgm:prSet presAssocID="{DD8E8E97-1FA9-4E24-A8F0-C524387F54FB}" presName="rect2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6E178FF-0408-41C4-AE15-3CCD2159EA87}" type="pres">
      <dgm:prSet presAssocID="{DD8E8E97-1FA9-4E24-A8F0-C524387F54FB}" presName="rect1" presStyleLbl="alignImgPlace1" presStyleIdx="1" presStyleCnt="4" custScaleX="9805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7DD9755-613C-4CE8-BDD2-81EBC062D754}" type="pres">
      <dgm:prSet presAssocID="{14E98852-F4FA-4C50-8B90-F99B2CC84187}" presName="sibTrans" presStyleCnt="0"/>
      <dgm:spPr/>
    </dgm:pt>
    <dgm:pt modelId="{80DF7212-0D70-4106-A3FB-9B7C8D528020}" type="pres">
      <dgm:prSet presAssocID="{D31CFA3C-7D95-41FD-95D3-14821410C817}" presName="composite" presStyleCnt="0"/>
      <dgm:spPr/>
    </dgm:pt>
    <dgm:pt modelId="{19C9B655-17C2-4889-944A-E4127BC9CD3A}" type="pres">
      <dgm:prSet presAssocID="{D31CFA3C-7D95-41FD-95D3-14821410C817}" presName="rect2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AA3EF0D-14F9-4AFF-9D02-05B27D9BC28B}" type="pres">
      <dgm:prSet presAssocID="{D31CFA3C-7D95-41FD-95D3-14821410C817}" presName="rect1" presStyleLbl="align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C5E94A2-B321-432E-BB18-9F7F5C6AEA4C}" type="pres">
      <dgm:prSet presAssocID="{404C6C6B-B3D8-46F4-9E7E-B32ACF8AFC19}" presName="sibTrans" presStyleCnt="0"/>
      <dgm:spPr/>
    </dgm:pt>
    <dgm:pt modelId="{2F25FC8C-D7B5-4832-8B5C-46E755938E8B}" type="pres">
      <dgm:prSet presAssocID="{E3A7438B-1EBD-4347-B35C-57866F88177A}" presName="composite" presStyleCnt="0"/>
      <dgm:spPr/>
    </dgm:pt>
    <dgm:pt modelId="{4CD6D2A4-E655-4B3F-80DE-19D8A2F1B4EC}" type="pres">
      <dgm:prSet presAssocID="{E3A7438B-1EBD-4347-B35C-57866F88177A}" presName="rect2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3975178-5285-4FC1-9C37-CBBE2DDC566D}" type="pres">
      <dgm:prSet presAssocID="{E3A7438B-1EBD-4347-B35C-57866F88177A}" presName="rect1" presStyleLbl="align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4CA260CB-646D-4539-BAD9-23B4B0F3989B}" type="presOf" srcId="{E3A7438B-1EBD-4347-B35C-57866F88177A}" destId="{4CD6D2A4-E655-4B3F-80DE-19D8A2F1B4EC}" srcOrd="0" destOrd="0" presId="urn:microsoft.com/office/officeart/2008/layout/PictureGrid"/>
    <dgm:cxn modelId="{048A1BEE-C9D9-4DC5-9403-3EDBD6ED0E26}" type="presOf" srcId="{78D427DD-0299-4FFB-A2FB-E15BD2261F7F}" destId="{0C159EF8-7D41-47BD-A2D0-EE33CE966630}" srcOrd="0" destOrd="0" presId="urn:microsoft.com/office/officeart/2008/layout/PictureGrid"/>
    <dgm:cxn modelId="{CF0C052D-5557-428B-BDE5-6509B3616C82}" srcId="{371B3740-C41F-4481-A50C-D09D9BAEADE5}" destId="{E3A7438B-1EBD-4347-B35C-57866F88177A}" srcOrd="3" destOrd="0" parTransId="{F5E68559-9B33-4F91-B6AC-1B656435D87F}" sibTransId="{AF7D0E70-21B9-4AE5-88AC-4C0D53708460}"/>
    <dgm:cxn modelId="{DD97CF0D-3011-44CD-85BF-A59DF00D1E84}" srcId="{371B3740-C41F-4481-A50C-D09D9BAEADE5}" destId="{DD8E8E97-1FA9-4E24-A8F0-C524387F54FB}" srcOrd="1" destOrd="0" parTransId="{88B0A4CC-12A9-4FCA-A9BE-AB2D97302235}" sibTransId="{14E98852-F4FA-4C50-8B90-F99B2CC84187}"/>
    <dgm:cxn modelId="{0B45A585-8C2A-4F8A-BAA4-B0399D1754A5}" type="presOf" srcId="{371B3740-C41F-4481-A50C-D09D9BAEADE5}" destId="{88B90601-2882-48CE-AB85-5DD46AB88B16}" srcOrd="0" destOrd="0" presId="urn:microsoft.com/office/officeart/2008/layout/PictureGrid"/>
    <dgm:cxn modelId="{287F207E-A095-4F9C-A1ED-4DE98FA7F379}" type="presOf" srcId="{D31CFA3C-7D95-41FD-95D3-14821410C817}" destId="{19C9B655-17C2-4889-944A-E4127BC9CD3A}" srcOrd="0" destOrd="0" presId="urn:microsoft.com/office/officeart/2008/layout/PictureGrid"/>
    <dgm:cxn modelId="{2C3EB447-80C2-426E-9A7C-125A6FE088A7}" type="presOf" srcId="{DD8E8E97-1FA9-4E24-A8F0-C524387F54FB}" destId="{3FC517FC-B071-42F0-BE9B-ED3156A6032E}" srcOrd="0" destOrd="0" presId="urn:microsoft.com/office/officeart/2008/layout/PictureGrid"/>
    <dgm:cxn modelId="{8534CC0D-007E-442D-AB84-29E73CC7CA48}" srcId="{371B3740-C41F-4481-A50C-D09D9BAEADE5}" destId="{D31CFA3C-7D95-41FD-95D3-14821410C817}" srcOrd="2" destOrd="0" parTransId="{964EC995-BCD3-4335-81E1-C904852B6CAE}" sibTransId="{404C6C6B-B3D8-46F4-9E7E-B32ACF8AFC19}"/>
    <dgm:cxn modelId="{80C46810-B773-454A-93BC-E26918739A53}" srcId="{371B3740-C41F-4481-A50C-D09D9BAEADE5}" destId="{78D427DD-0299-4FFB-A2FB-E15BD2261F7F}" srcOrd="0" destOrd="0" parTransId="{C64246C5-1BEA-45AE-8AAC-A1248C27054D}" sibTransId="{53FC8AEE-1552-4FE2-A6E7-6A7E28D672E0}"/>
    <dgm:cxn modelId="{45525932-1128-4AF0-8694-980C0BE813DC}" type="presParOf" srcId="{88B90601-2882-48CE-AB85-5DD46AB88B16}" destId="{3EBD6B56-0C91-4712-B984-F2625E797D05}" srcOrd="0" destOrd="0" presId="urn:microsoft.com/office/officeart/2008/layout/PictureGrid"/>
    <dgm:cxn modelId="{12762BB5-AFC9-4789-8C06-E7E14D6DE3C7}" type="presParOf" srcId="{3EBD6B56-0C91-4712-B984-F2625E797D05}" destId="{0C159EF8-7D41-47BD-A2D0-EE33CE966630}" srcOrd="0" destOrd="0" presId="urn:microsoft.com/office/officeart/2008/layout/PictureGrid"/>
    <dgm:cxn modelId="{7D39E53F-E391-4E8C-8AA8-7935F0FF6910}" type="presParOf" srcId="{3EBD6B56-0C91-4712-B984-F2625E797D05}" destId="{10AC089A-59F5-4DF9-B651-ED38A577DCB8}" srcOrd="1" destOrd="0" presId="urn:microsoft.com/office/officeart/2008/layout/PictureGrid"/>
    <dgm:cxn modelId="{E48D4FCF-45BF-41E4-9C52-E3676A23BA62}" type="presParOf" srcId="{88B90601-2882-48CE-AB85-5DD46AB88B16}" destId="{E7A3198A-A39A-4D52-B62E-D31D7864991D}" srcOrd="1" destOrd="0" presId="urn:microsoft.com/office/officeart/2008/layout/PictureGrid"/>
    <dgm:cxn modelId="{BAAB9D50-C2B5-4996-836C-2C2B2629339E}" type="presParOf" srcId="{88B90601-2882-48CE-AB85-5DD46AB88B16}" destId="{CC809141-B65E-4F0F-9DE7-AC18BA49C5F4}" srcOrd="2" destOrd="0" presId="urn:microsoft.com/office/officeart/2008/layout/PictureGrid"/>
    <dgm:cxn modelId="{08856B1B-4570-4789-982A-3249BC22F684}" type="presParOf" srcId="{CC809141-B65E-4F0F-9DE7-AC18BA49C5F4}" destId="{3FC517FC-B071-42F0-BE9B-ED3156A6032E}" srcOrd="0" destOrd="0" presId="urn:microsoft.com/office/officeart/2008/layout/PictureGrid"/>
    <dgm:cxn modelId="{DB411C0A-6AFF-401D-9CB9-8C0DED21636D}" type="presParOf" srcId="{CC809141-B65E-4F0F-9DE7-AC18BA49C5F4}" destId="{C6E178FF-0408-41C4-AE15-3CCD2159EA87}" srcOrd="1" destOrd="0" presId="urn:microsoft.com/office/officeart/2008/layout/PictureGrid"/>
    <dgm:cxn modelId="{F6E37846-5BE6-4E03-9F90-83BE9D2A49AC}" type="presParOf" srcId="{88B90601-2882-48CE-AB85-5DD46AB88B16}" destId="{27DD9755-613C-4CE8-BDD2-81EBC062D754}" srcOrd="3" destOrd="0" presId="urn:microsoft.com/office/officeart/2008/layout/PictureGrid"/>
    <dgm:cxn modelId="{43FF2D3D-982C-4B1B-A683-E2F1B311E518}" type="presParOf" srcId="{88B90601-2882-48CE-AB85-5DD46AB88B16}" destId="{80DF7212-0D70-4106-A3FB-9B7C8D528020}" srcOrd="4" destOrd="0" presId="urn:microsoft.com/office/officeart/2008/layout/PictureGrid"/>
    <dgm:cxn modelId="{25798A9E-30F2-461E-9C9E-51CE71B74A7A}" type="presParOf" srcId="{80DF7212-0D70-4106-A3FB-9B7C8D528020}" destId="{19C9B655-17C2-4889-944A-E4127BC9CD3A}" srcOrd="0" destOrd="0" presId="urn:microsoft.com/office/officeart/2008/layout/PictureGrid"/>
    <dgm:cxn modelId="{5C91B8CA-FBF3-4021-B8D3-07E67C87B258}" type="presParOf" srcId="{80DF7212-0D70-4106-A3FB-9B7C8D528020}" destId="{9AA3EF0D-14F9-4AFF-9D02-05B27D9BC28B}" srcOrd="1" destOrd="0" presId="urn:microsoft.com/office/officeart/2008/layout/PictureGrid"/>
    <dgm:cxn modelId="{4C37DC51-8E5A-4D9D-8A0F-CE5908D7C16B}" type="presParOf" srcId="{88B90601-2882-48CE-AB85-5DD46AB88B16}" destId="{5C5E94A2-B321-432E-BB18-9F7F5C6AEA4C}" srcOrd="5" destOrd="0" presId="urn:microsoft.com/office/officeart/2008/layout/PictureGrid"/>
    <dgm:cxn modelId="{947F6794-FD6B-4DA1-A3D9-9A9734CF1CC5}" type="presParOf" srcId="{88B90601-2882-48CE-AB85-5DD46AB88B16}" destId="{2F25FC8C-D7B5-4832-8B5C-46E755938E8B}" srcOrd="6" destOrd="0" presId="urn:microsoft.com/office/officeart/2008/layout/PictureGrid"/>
    <dgm:cxn modelId="{ED82F74E-8A46-4657-83F0-6C210CF335FE}" type="presParOf" srcId="{2F25FC8C-D7B5-4832-8B5C-46E755938E8B}" destId="{4CD6D2A4-E655-4B3F-80DE-19D8A2F1B4EC}" srcOrd="0" destOrd="0" presId="urn:microsoft.com/office/officeart/2008/layout/PictureGrid"/>
    <dgm:cxn modelId="{872FF118-207E-4D14-85A9-2B154EB9AD04}" type="presParOf" srcId="{2F25FC8C-D7B5-4832-8B5C-46E755938E8B}" destId="{63975178-5285-4FC1-9C37-CBBE2DDC566D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9B2C5D-3DC1-418D-9DAE-EFAB45FD2C4F}" type="doc">
      <dgm:prSet loTypeId="urn:microsoft.com/office/officeart/2005/8/layout/process1" loCatId="process" qsTypeId="urn:microsoft.com/office/officeart/2005/8/quickstyle/simple1" qsCatId="simple" csTypeId="urn:microsoft.com/office/officeart/2005/8/colors/accent0_2" csCatId="mainScheme" phldr="1"/>
      <dgm:spPr/>
    </dgm:pt>
    <dgm:pt modelId="{19CB30D2-54EB-4EDF-9DDF-3CB2A11F29CB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Industria alimentaria ha puesto la mira en los prebióticos especialmente los </a:t>
          </a:r>
          <a:r>
            <a:rPr lang="es-EC" dirty="0" err="1" smtClean="0">
              <a:solidFill>
                <a:schemeClr val="tx1"/>
              </a:solidFill>
            </a:rPr>
            <a:t>fructooligosacárido</a:t>
          </a:r>
          <a:endParaRPr lang="es-EC" dirty="0">
            <a:solidFill>
              <a:schemeClr val="tx1"/>
            </a:solidFill>
          </a:endParaRPr>
        </a:p>
      </dgm:t>
    </dgm:pt>
    <dgm:pt modelId="{3B96EA68-5C98-4680-9532-6B87FF309AE2}" type="parTrans" cxnId="{C37C1B95-1EA4-4775-80AF-675EEEF0021E}">
      <dgm:prSet/>
      <dgm:spPr/>
      <dgm:t>
        <a:bodyPr/>
        <a:lstStyle/>
        <a:p>
          <a:endParaRPr lang="es-EC"/>
        </a:p>
      </dgm:t>
    </dgm:pt>
    <dgm:pt modelId="{11520BFF-9F4F-4425-9AE5-FE138FBC5CD1}" type="sibTrans" cxnId="{C37C1B95-1EA4-4775-80AF-675EEEF0021E}">
      <dgm:prSet/>
      <dgm:spPr/>
      <dgm:t>
        <a:bodyPr/>
        <a:lstStyle/>
        <a:p>
          <a:endParaRPr lang="es-EC"/>
        </a:p>
      </dgm:t>
    </dgm:pt>
    <dgm:pt modelId="{6EAFD2E5-D3D9-44C8-969B-63CC1FBB44CA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in vivo presentan características como laxante y fortalecimiento de intestino grueso </a:t>
          </a:r>
          <a:endParaRPr lang="es-EC" dirty="0">
            <a:solidFill>
              <a:schemeClr val="tx1"/>
            </a:solidFill>
          </a:endParaRPr>
        </a:p>
      </dgm:t>
    </dgm:pt>
    <dgm:pt modelId="{17B42BD4-DF6E-46CF-AD0A-2E98105D40E0}" type="parTrans" cxnId="{B5955749-A97B-4753-B00A-A6156195B271}">
      <dgm:prSet/>
      <dgm:spPr/>
      <dgm:t>
        <a:bodyPr/>
        <a:lstStyle/>
        <a:p>
          <a:endParaRPr lang="es-EC"/>
        </a:p>
      </dgm:t>
    </dgm:pt>
    <dgm:pt modelId="{DB40E463-35A5-41CC-9FBB-5CDAE9CD1586}" type="sibTrans" cxnId="{B5955749-A97B-4753-B00A-A6156195B271}">
      <dgm:prSet/>
      <dgm:spPr/>
      <dgm:t>
        <a:bodyPr/>
        <a:lstStyle/>
        <a:p>
          <a:endParaRPr lang="es-EC"/>
        </a:p>
      </dgm:t>
    </dgm:pt>
    <dgm:pt modelId="{855138AF-746E-4AF2-94C4-0FFC626C9463}">
      <dgm:prSet phldrT="[Texto]"/>
      <dgm:spPr/>
      <dgm:t>
        <a:bodyPr/>
        <a:lstStyle/>
        <a:p>
          <a:r>
            <a:rPr lang="es-ES" dirty="0" err="1" smtClean="0">
              <a:solidFill>
                <a:schemeClr val="tx1"/>
              </a:solidFill>
            </a:rPr>
            <a:t>Inmunomoduladores</a:t>
          </a:r>
          <a:endParaRPr lang="es-EC" dirty="0">
            <a:solidFill>
              <a:schemeClr val="tx1"/>
            </a:solidFill>
          </a:endParaRPr>
        </a:p>
      </dgm:t>
    </dgm:pt>
    <dgm:pt modelId="{CEF10377-40B5-4A17-A373-23FB05E2321A}" type="parTrans" cxnId="{FA8746EB-89C4-41F7-A6CC-00A440CDA23B}">
      <dgm:prSet/>
      <dgm:spPr/>
      <dgm:t>
        <a:bodyPr/>
        <a:lstStyle/>
        <a:p>
          <a:endParaRPr lang="es-EC"/>
        </a:p>
      </dgm:t>
    </dgm:pt>
    <dgm:pt modelId="{68E41AFB-4342-40FE-8D08-AF51F75B70E8}" type="sibTrans" cxnId="{FA8746EB-89C4-41F7-A6CC-00A440CDA23B}">
      <dgm:prSet/>
      <dgm:spPr/>
      <dgm:t>
        <a:bodyPr/>
        <a:lstStyle/>
        <a:p>
          <a:endParaRPr lang="es-EC"/>
        </a:p>
      </dgm:t>
    </dgm:pt>
    <dgm:pt modelId="{32CBEBA4-04F3-419B-BF44-0DC2E37847ED}" type="pres">
      <dgm:prSet presAssocID="{459B2C5D-3DC1-418D-9DAE-EFAB45FD2C4F}" presName="Name0" presStyleCnt="0">
        <dgm:presLayoutVars>
          <dgm:dir/>
          <dgm:resizeHandles val="exact"/>
        </dgm:presLayoutVars>
      </dgm:prSet>
      <dgm:spPr/>
    </dgm:pt>
    <dgm:pt modelId="{B5BF598C-C96E-4D57-919F-29CC16368D65}" type="pres">
      <dgm:prSet presAssocID="{19CB30D2-54EB-4EDF-9DDF-3CB2A11F29C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8F3221C-2C0A-4CF4-944A-2CFADB0C2BD7}" type="pres">
      <dgm:prSet presAssocID="{11520BFF-9F4F-4425-9AE5-FE138FBC5CD1}" presName="sibTrans" presStyleLbl="sibTrans2D1" presStyleIdx="0" presStyleCnt="2"/>
      <dgm:spPr/>
      <dgm:t>
        <a:bodyPr/>
        <a:lstStyle/>
        <a:p>
          <a:endParaRPr lang="es-EC"/>
        </a:p>
      </dgm:t>
    </dgm:pt>
    <dgm:pt modelId="{AEA37457-9F71-4464-9A4D-D7E33E755313}" type="pres">
      <dgm:prSet presAssocID="{11520BFF-9F4F-4425-9AE5-FE138FBC5CD1}" presName="connectorText" presStyleLbl="sibTrans2D1" presStyleIdx="0" presStyleCnt="2"/>
      <dgm:spPr/>
      <dgm:t>
        <a:bodyPr/>
        <a:lstStyle/>
        <a:p>
          <a:endParaRPr lang="es-EC"/>
        </a:p>
      </dgm:t>
    </dgm:pt>
    <dgm:pt modelId="{409E7593-9AAF-4E49-8474-D7DE97457BC1}" type="pres">
      <dgm:prSet presAssocID="{6EAFD2E5-D3D9-44C8-969B-63CC1FBB44C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B12AB29-AC59-4EAF-9A46-878F3F214DEE}" type="pres">
      <dgm:prSet presAssocID="{DB40E463-35A5-41CC-9FBB-5CDAE9CD1586}" presName="sibTrans" presStyleLbl="sibTrans2D1" presStyleIdx="1" presStyleCnt="2"/>
      <dgm:spPr/>
      <dgm:t>
        <a:bodyPr/>
        <a:lstStyle/>
        <a:p>
          <a:endParaRPr lang="es-EC"/>
        </a:p>
      </dgm:t>
    </dgm:pt>
    <dgm:pt modelId="{8D71839A-2CDA-4D88-886C-310977A9DA51}" type="pres">
      <dgm:prSet presAssocID="{DB40E463-35A5-41CC-9FBB-5CDAE9CD1586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046FE249-E200-4A4C-ADF2-9333899D797C}" type="pres">
      <dgm:prSet presAssocID="{855138AF-746E-4AF2-94C4-0FFC626C946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3F791E4-1868-4C04-99D3-6905CFC9FEF2}" type="presOf" srcId="{11520BFF-9F4F-4425-9AE5-FE138FBC5CD1}" destId="{AEA37457-9F71-4464-9A4D-D7E33E755313}" srcOrd="1" destOrd="0" presId="urn:microsoft.com/office/officeart/2005/8/layout/process1"/>
    <dgm:cxn modelId="{301D2CE9-4941-4907-A782-21327FCF0EA0}" type="presOf" srcId="{DB40E463-35A5-41CC-9FBB-5CDAE9CD1586}" destId="{8D71839A-2CDA-4D88-886C-310977A9DA51}" srcOrd="1" destOrd="0" presId="urn:microsoft.com/office/officeart/2005/8/layout/process1"/>
    <dgm:cxn modelId="{FA8746EB-89C4-41F7-A6CC-00A440CDA23B}" srcId="{459B2C5D-3DC1-418D-9DAE-EFAB45FD2C4F}" destId="{855138AF-746E-4AF2-94C4-0FFC626C9463}" srcOrd="2" destOrd="0" parTransId="{CEF10377-40B5-4A17-A373-23FB05E2321A}" sibTransId="{68E41AFB-4342-40FE-8D08-AF51F75B70E8}"/>
    <dgm:cxn modelId="{C37C1B95-1EA4-4775-80AF-675EEEF0021E}" srcId="{459B2C5D-3DC1-418D-9DAE-EFAB45FD2C4F}" destId="{19CB30D2-54EB-4EDF-9DDF-3CB2A11F29CB}" srcOrd="0" destOrd="0" parTransId="{3B96EA68-5C98-4680-9532-6B87FF309AE2}" sibTransId="{11520BFF-9F4F-4425-9AE5-FE138FBC5CD1}"/>
    <dgm:cxn modelId="{8377177B-9B1C-49DE-A369-96D240B99185}" type="presOf" srcId="{DB40E463-35A5-41CC-9FBB-5CDAE9CD1586}" destId="{CB12AB29-AC59-4EAF-9A46-878F3F214DEE}" srcOrd="0" destOrd="0" presId="urn:microsoft.com/office/officeart/2005/8/layout/process1"/>
    <dgm:cxn modelId="{7A341187-F260-4D77-8881-E5142A9E602B}" type="presOf" srcId="{19CB30D2-54EB-4EDF-9DDF-3CB2A11F29CB}" destId="{B5BF598C-C96E-4D57-919F-29CC16368D65}" srcOrd="0" destOrd="0" presId="urn:microsoft.com/office/officeart/2005/8/layout/process1"/>
    <dgm:cxn modelId="{78747597-A37C-4713-80FC-2A5C8435878B}" type="presOf" srcId="{459B2C5D-3DC1-418D-9DAE-EFAB45FD2C4F}" destId="{32CBEBA4-04F3-419B-BF44-0DC2E37847ED}" srcOrd="0" destOrd="0" presId="urn:microsoft.com/office/officeart/2005/8/layout/process1"/>
    <dgm:cxn modelId="{2368BF0D-D303-47F0-A55F-FBBB9A5D8FB1}" type="presOf" srcId="{855138AF-746E-4AF2-94C4-0FFC626C9463}" destId="{046FE249-E200-4A4C-ADF2-9333899D797C}" srcOrd="0" destOrd="0" presId="urn:microsoft.com/office/officeart/2005/8/layout/process1"/>
    <dgm:cxn modelId="{BC81ADA2-FA57-4B1C-A106-5FDE0D056A1F}" type="presOf" srcId="{11520BFF-9F4F-4425-9AE5-FE138FBC5CD1}" destId="{08F3221C-2C0A-4CF4-944A-2CFADB0C2BD7}" srcOrd="0" destOrd="0" presId="urn:microsoft.com/office/officeart/2005/8/layout/process1"/>
    <dgm:cxn modelId="{F20E2762-D461-4064-AADD-5119EBF2FA12}" type="presOf" srcId="{6EAFD2E5-D3D9-44C8-969B-63CC1FBB44CA}" destId="{409E7593-9AAF-4E49-8474-D7DE97457BC1}" srcOrd="0" destOrd="0" presId="urn:microsoft.com/office/officeart/2005/8/layout/process1"/>
    <dgm:cxn modelId="{B5955749-A97B-4753-B00A-A6156195B271}" srcId="{459B2C5D-3DC1-418D-9DAE-EFAB45FD2C4F}" destId="{6EAFD2E5-D3D9-44C8-969B-63CC1FBB44CA}" srcOrd="1" destOrd="0" parTransId="{17B42BD4-DF6E-46CF-AD0A-2E98105D40E0}" sibTransId="{DB40E463-35A5-41CC-9FBB-5CDAE9CD1586}"/>
    <dgm:cxn modelId="{33456A59-E6CF-4483-9BF5-B9EB481C870C}" type="presParOf" srcId="{32CBEBA4-04F3-419B-BF44-0DC2E37847ED}" destId="{B5BF598C-C96E-4D57-919F-29CC16368D65}" srcOrd="0" destOrd="0" presId="urn:microsoft.com/office/officeart/2005/8/layout/process1"/>
    <dgm:cxn modelId="{5AB03487-6FBA-49F7-8C36-3B041042F2C2}" type="presParOf" srcId="{32CBEBA4-04F3-419B-BF44-0DC2E37847ED}" destId="{08F3221C-2C0A-4CF4-944A-2CFADB0C2BD7}" srcOrd="1" destOrd="0" presId="urn:microsoft.com/office/officeart/2005/8/layout/process1"/>
    <dgm:cxn modelId="{AD8A5341-2818-4881-8973-1F962515BF07}" type="presParOf" srcId="{08F3221C-2C0A-4CF4-944A-2CFADB0C2BD7}" destId="{AEA37457-9F71-4464-9A4D-D7E33E755313}" srcOrd="0" destOrd="0" presId="urn:microsoft.com/office/officeart/2005/8/layout/process1"/>
    <dgm:cxn modelId="{C0BEDFE5-CEA8-4C29-8B81-8EEC69C2DC1F}" type="presParOf" srcId="{32CBEBA4-04F3-419B-BF44-0DC2E37847ED}" destId="{409E7593-9AAF-4E49-8474-D7DE97457BC1}" srcOrd="2" destOrd="0" presId="urn:microsoft.com/office/officeart/2005/8/layout/process1"/>
    <dgm:cxn modelId="{5848ACDA-16A1-43A2-BD96-53FEAD495FBF}" type="presParOf" srcId="{32CBEBA4-04F3-419B-BF44-0DC2E37847ED}" destId="{CB12AB29-AC59-4EAF-9A46-878F3F214DEE}" srcOrd="3" destOrd="0" presId="urn:microsoft.com/office/officeart/2005/8/layout/process1"/>
    <dgm:cxn modelId="{2D661A79-C595-4DE6-AA46-F4636A660035}" type="presParOf" srcId="{CB12AB29-AC59-4EAF-9A46-878F3F214DEE}" destId="{8D71839A-2CDA-4D88-886C-310977A9DA51}" srcOrd="0" destOrd="0" presId="urn:microsoft.com/office/officeart/2005/8/layout/process1"/>
    <dgm:cxn modelId="{3EE1388C-0AD3-45B2-BD11-CEEA199BE996}" type="presParOf" srcId="{32CBEBA4-04F3-419B-BF44-0DC2E37847ED}" destId="{046FE249-E200-4A4C-ADF2-9333899D797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6945DF9-8B2D-46AE-885A-C042F9EE8C68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0FF8D3C9-C644-4E75-8E58-D0DD98DCA589}">
      <dgm:prSet/>
      <dgm:spPr/>
      <dgm:t>
        <a:bodyPr/>
        <a:lstStyle/>
        <a:p>
          <a:pPr rtl="0"/>
          <a:r>
            <a:rPr lang="es-EC" b="0" i="0" baseline="0" dirty="0" smtClean="0">
              <a:latin typeface="+mn-lt"/>
            </a:rPr>
            <a:t>Promueve el crecimiento de </a:t>
          </a:r>
          <a:r>
            <a:rPr lang="es-EC" b="0" i="0" baseline="0" dirty="0" err="1" smtClean="0">
              <a:latin typeface="+mn-lt"/>
            </a:rPr>
            <a:t>microbiota</a:t>
          </a:r>
          <a:r>
            <a:rPr lang="es-EC" b="0" i="0" baseline="0" dirty="0" smtClean="0">
              <a:latin typeface="+mn-lt"/>
            </a:rPr>
            <a:t> intestinal.</a:t>
          </a:r>
          <a:endParaRPr lang="es-EC" dirty="0">
            <a:latin typeface="+mn-lt"/>
          </a:endParaRPr>
        </a:p>
      </dgm:t>
    </dgm:pt>
    <dgm:pt modelId="{45FFEF63-BD04-4A71-A2EE-3224DFAB8CB4}" type="parTrans" cxnId="{EFC69252-D650-44DA-B262-35907D8EACA1}">
      <dgm:prSet/>
      <dgm:spPr/>
      <dgm:t>
        <a:bodyPr/>
        <a:lstStyle/>
        <a:p>
          <a:endParaRPr lang="es-EC"/>
        </a:p>
      </dgm:t>
    </dgm:pt>
    <dgm:pt modelId="{5A4D1573-F4D2-4F48-8BC0-9976472058BF}" type="sibTrans" cxnId="{EFC69252-D650-44DA-B262-35907D8EACA1}">
      <dgm:prSet/>
      <dgm:spPr/>
      <dgm:t>
        <a:bodyPr/>
        <a:lstStyle/>
        <a:p>
          <a:endParaRPr lang="es-EC"/>
        </a:p>
      </dgm:t>
    </dgm:pt>
    <dgm:pt modelId="{07A04502-3636-4AD3-A636-80881E27E924}">
      <dgm:prSet/>
      <dgm:spPr/>
      <dgm:t>
        <a:bodyPr/>
        <a:lstStyle/>
        <a:p>
          <a:pPr rtl="0"/>
          <a:r>
            <a:rPr lang="es-EC" b="0" i="0" baseline="0" dirty="0" smtClean="0">
              <a:latin typeface="+mn-lt"/>
            </a:rPr>
            <a:t>Aumento de la absorción de minerales, especialmente calcio en la densidad ósea.</a:t>
          </a:r>
          <a:endParaRPr lang="es-EC" dirty="0">
            <a:latin typeface="+mn-lt"/>
          </a:endParaRPr>
        </a:p>
      </dgm:t>
    </dgm:pt>
    <dgm:pt modelId="{062A2080-3B08-4AFC-9D16-4C254165579B}" type="parTrans" cxnId="{FB1F7BDF-6D67-4CA5-8A4D-845A67B3B577}">
      <dgm:prSet/>
      <dgm:spPr/>
      <dgm:t>
        <a:bodyPr/>
        <a:lstStyle/>
        <a:p>
          <a:endParaRPr lang="es-EC"/>
        </a:p>
      </dgm:t>
    </dgm:pt>
    <dgm:pt modelId="{D4307070-CB03-4A33-9930-4447935B7F1B}" type="sibTrans" cxnId="{FB1F7BDF-6D67-4CA5-8A4D-845A67B3B577}">
      <dgm:prSet/>
      <dgm:spPr/>
      <dgm:t>
        <a:bodyPr/>
        <a:lstStyle/>
        <a:p>
          <a:endParaRPr lang="es-EC"/>
        </a:p>
      </dgm:t>
    </dgm:pt>
    <dgm:pt modelId="{D273C99B-EC80-458A-BBEE-510E222119EB}">
      <dgm:prSet/>
      <dgm:spPr/>
      <dgm:t>
        <a:bodyPr/>
        <a:lstStyle/>
        <a:p>
          <a:pPr rtl="0"/>
          <a:r>
            <a:rPr lang="es-EC" b="0" i="0" baseline="0" dirty="0" smtClean="0">
              <a:latin typeface="+mn-lt"/>
            </a:rPr>
            <a:t>Relacionado con la saciedad.</a:t>
          </a:r>
          <a:endParaRPr lang="es-EC" dirty="0">
            <a:latin typeface="+mn-lt"/>
          </a:endParaRPr>
        </a:p>
      </dgm:t>
    </dgm:pt>
    <dgm:pt modelId="{A6FE6A38-96B2-4009-9552-21FC3E95BB19}" type="parTrans" cxnId="{DC54367E-5104-44C4-BDD5-0007C2120B9A}">
      <dgm:prSet/>
      <dgm:spPr/>
      <dgm:t>
        <a:bodyPr/>
        <a:lstStyle/>
        <a:p>
          <a:endParaRPr lang="es-EC"/>
        </a:p>
      </dgm:t>
    </dgm:pt>
    <dgm:pt modelId="{DD985351-672E-4C17-B442-D3E0B3706352}" type="sibTrans" cxnId="{DC54367E-5104-44C4-BDD5-0007C2120B9A}">
      <dgm:prSet/>
      <dgm:spPr/>
      <dgm:t>
        <a:bodyPr/>
        <a:lstStyle/>
        <a:p>
          <a:endParaRPr lang="es-EC"/>
        </a:p>
      </dgm:t>
    </dgm:pt>
    <dgm:pt modelId="{6982E66F-E299-4238-98C7-6CD91946F850}">
      <dgm:prSet/>
      <dgm:spPr/>
      <dgm:t>
        <a:bodyPr/>
        <a:lstStyle/>
        <a:p>
          <a:pPr rtl="0"/>
          <a:r>
            <a:rPr lang="es-EC" b="0" i="0" baseline="0" dirty="0" smtClean="0">
              <a:latin typeface="+mn-lt"/>
            </a:rPr>
            <a:t>Modulación de las funciones inmunes.</a:t>
          </a:r>
          <a:endParaRPr lang="es-EC" dirty="0">
            <a:latin typeface="+mn-lt"/>
          </a:endParaRPr>
        </a:p>
      </dgm:t>
    </dgm:pt>
    <dgm:pt modelId="{2BADCACF-F774-4458-855D-F23384B4B1BF}" type="parTrans" cxnId="{6EC779B6-FE04-4B99-8029-197501A0CCAA}">
      <dgm:prSet/>
      <dgm:spPr/>
      <dgm:t>
        <a:bodyPr/>
        <a:lstStyle/>
        <a:p>
          <a:endParaRPr lang="es-EC"/>
        </a:p>
      </dgm:t>
    </dgm:pt>
    <dgm:pt modelId="{E1C57781-7580-4A9B-AC50-2736F705D256}" type="sibTrans" cxnId="{6EC779B6-FE04-4B99-8029-197501A0CCAA}">
      <dgm:prSet/>
      <dgm:spPr/>
      <dgm:t>
        <a:bodyPr/>
        <a:lstStyle/>
        <a:p>
          <a:endParaRPr lang="es-EC"/>
        </a:p>
      </dgm:t>
    </dgm:pt>
    <dgm:pt modelId="{6859AAE0-BBED-4B7F-8D6A-4BDC29636A27}">
      <dgm:prSet/>
      <dgm:spPr/>
      <dgm:t>
        <a:bodyPr/>
        <a:lstStyle/>
        <a:p>
          <a:pPr rtl="0"/>
          <a:r>
            <a:rPr lang="es-EC" b="0" i="0" baseline="0" dirty="0" smtClean="0">
              <a:latin typeface="+mn-lt"/>
            </a:rPr>
            <a:t>Ayuda en las funciones intestinales, evitando la inflamación .</a:t>
          </a:r>
          <a:endParaRPr lang="es-EC" dirty="0">
            <a:latin typeface="+mn-lt"/>
          </a:endParaRPr>
        </a:p>
      </dgm:t>
    </dgm:pt>
    <dgm:pt modelId="{050CAA18-A7C8-4C5F-B952-9F22F5E06F51}" type="parTrans" cxnId="{446D8F79-CDCA-4574-9677-00B5A48C63BB}">
      <dgm:prSet/>
      <dgm:spPr/>
      <dgm:t>
        <a:bodyPr/>
        <a:lstStyle/>
        <a:p>
          <a:endParaRPr lang="es-EC"/>
        </a:p>
      </dgm:t>
    </dgm:pt>
    <dgm:pt modelId="{3DBAEFF7-8C30-4B30-BEE9-64D1E4FE2F57}" type="sibTrans" cxnId="{446D8F79-CDCA-4574-9677-00B5A48C63BB}">
      <dgm:prSet/>
      <dgm:spPr/>
      <dgm:t>
        <a:bodyPr/>
        <a:lstStyle/>
        <a:p>
          <a:endParaRPr lang="es-EC"/>
        </a:p>
      </dgm:t>
    </dgm:pt>
    <dgm:pt modelId="{ABD6356A-21CE-457F-9681-A7BE132835C2}" type="pres">
      <dgm:prSet presAssocID="{66945DF9-8B2D-46AE-885A-C042F9EE8C6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F310B95-30E1-43F0-8F80-D7BF305EA845}" type="pres">
      <dgm:prSet presAssocID="{0FF8D3C9-C644-4E75-8E58-D0DD98DCA589}" presName="composite" presStyleCnt="0"/>
      <dgm:spPr/>
    </dgm:pt>
    <dgm:pt modelId="{01114BD0-46CC-4D1D-9A08-D3BE201DB3A8}" type="pres">
      <dgm:prSet presAssocID="{0FF8D3C9-C644-4E75-8E58-D0DD98DCA589}" presName="imgShp" presStyleLbl="fgImgPlace1" presStyleIdx="0" presStyleCnt="5"/>
      <dgm:spPr/>
    </dgm:pt>
    <dgm:pt modelId="{C5F2DFB9-387D-4E5D-8363-3F4EE95ED8F8}" type="pres">
      <dgm:prSet presAssocID="{0FF8D3C9-C644-4E75-8E58-D0DD98DCA589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D8C183C-50A8-4163-BD46-E0A2103A03DF}" type="pres">
      <dgm:prSet presAssocID="{5A4D1573-F4D2-4F48-8BC0-9976472058BF}" presName="spacing" presStyleCnt="0"/>
      <dgm:spPr/>
    </dgm:pt>
    <dgm:pt modelId="{033A2865-1744-41C7-9905-E30C9179E316}" type="pres">
      <dgm:prSet presAssocID="{6859AAE0-BBED-4B7F-8D6A-4BDC29636A27}" presName="composite" presStyleCnt="0"/>
      <dgm:spPr/>
    </dgm:pt>
    <dgm:pt modelId="{9C64B678-C676-4D84-817D-964030D9E083}" type="pres">
      <dgm:prSet presAssocID="{6859AAE0-BBED-4B7F-8D6A-4BDC29636A27}" presName="imgShp" presStyleLbl="fgImgPlace1" presStyleIdx="1" presStyleCnt="5"/>
      <dgm:spPr/>
    </dgm:pt>
    <dgm:pt modelId="{88DB406F-696F-4720-834F-EA7D7DDF8EC0}" type="pres">
      <dgm:prSet presAssocID="{6859AAE0-BBED-4B7F-8D6A-4BDC29636A27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E27ED8-4748-45CF-9D8E-B57A7BBECBF6}" type="pres">
      <dgm:prSet presAssocID="{3DBAEFF7-8C30-4B30-BEE9-64D1E4FE2F57}" presName="spacing" presStyleCnt="0"/>
      <dgm:spPr/>
    </dgm:pt>
    <dgm:pt modelId="{320C10D9-1EBE-433A-8606-1FFB1F46923A}" type="pres">
      <dgm:prSet presAssocID="{07A04502-3636-4AD3-A636-80881E27E924}" presName="composite" presStyleCnt="0"/>
      <dgm:spPr/>
    </dgm:pt>
    <dgm:pt modelId="{36AFB8B4-FFCB-46BA-AC79-1D5F1186B84B}" type="pres">
      <dgm:prSet presAssocID="{07A04502-3636-4AD3-A636-80881E27E924}" presName="imgShp" presStyleLbl="fgImgPlace1" presStyleIdx="2" presStyleCnt="5"/>
      <dgm:spPr/>
    </dgm:pt>
    <dgm:pt modelId="{8DEECA43-A3EE-42AE-A352-7F18ABA9CF1C}" type="pres">
      <dgm:prSet presAssocID="{07A04502-3636-4AD3-A636-80881E27E924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46B4E97-1263-42C4-B035-43B3F0C922F6}" type="pres">
      <dgm:prSet presAssocID="{D4307070-CB03-4A33-9930-4447935B7F1B}" presName="spacing" presStyleCnt="0"/>
      <dgm:spPr/>
    </dgm:pt>
    <dgm:pt modelId="{D049478C-885A-414A-A8B1-06026676626D}" type="pres">
      <dgm:prSet presAssocID="{D273C99B-EC80-458A-BBEE-510E222119EB}" presName="composite" presStyleCnt="0"/>
      <dgm:spPr/>
    </dgm:pt>
    <dgm:pt modelId="{77C3EE74-93D2-49EF-961E-1643406C11B6}" type="pres">
      <dgm:prSet presAssocID="{D273C99B-EC80-458A-BBEE-510E222119EB}" presName="imgShp" presStyleLbl="fgImgPlace1" presStyleIdx="3" presStyleCnt="5"/>
      <dgm:spPr/>
    </dgm:pt>
    <dgm:pt modelId="{F3819F7A-2961-447B-907E-24FDE60F78BF}" type="pres">
      <dgm:prSet presAssocID="{D273C99B-EC80-458A-BBEE-510E222119EB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EABBBB8-D657-42D1-8837-AC8E42426A40}" type="pres">
      <dgm:prSet presAssocID="{DD985351-672E-4C17-B442-D3E0B3706352}" presName="spacing" presStyleCnt="0"/>
      <dgm:spPr/>
    </dgm:pt>
    <dgm:pt modelId="{C43F87F3-715F-4A97-9D79-59253B6FDBF2}" type="pres">
      <dgm:prSet presAssocID="{6982E66F-E299-4238-98C7-6CD91946F850}" presName="composite" presStyleCnt="0"/>
      <dgm:spPr/>
    </dgm:pt>
    <dgm:pt modelId="{87AADE60-19BA-45FD-9CF8-B4F464119A96}" type="pres">
      <dgm:prSet presAssocID="{6982E66F-E299-4238-98C7-6CD91946F850}" presName="imgShp" presStyleLbl="fgImgPlace1" presStyleIdx="4" presStyleCnt="5"/>
      <dgm:spPr/>
    </dgm:pt>
    <dgm:pt modelId="{8394B153-40EE-49A7-95E0-BEAE13392C17}" type="pres">
      <dgm:prSet presAssocID="{6982E66F-E299-4238-98C7-6CD91946F850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EC779B6-FE04-4B99-8029-197501A0CCAA}" srcId="{66945DF9-8B2D-46AE-885A-C042F9EE8C68}" destId="{6982E66F-E299-4238-98C7-6CD91946F850}" srcOrd="4" destOrd="0" parTransId="{2BADCACF-F774-4458-855D-F23384B4B1BF}" sibTransId="{E1C57781-7580-4A9B-AC50-2736F705D256}"/>
    <dgm:cxn modelId="{6A08309D-A21F-4381-8291-D14CE8695032}" type="presOf" srcId="{66945DF9-8B2D-46AE-885A-C042F9EE8C68}" destId="{ABD6356A-21CE-457F-9681-A7BE132835C2}" srcOrd="0" destOrd="0" presId="urn:microsoft.com/office/officeart/2005/8/layout/vList3"/>
    <dgm:cxn modelId="{FB1F7BDF-6D67-4CA5-8A4D-845A67B3B577}" srcId="{66945DF9-8B2D-46AE-885A-C042F9EE8C68}" destId="{07A04502-3636-4AD3-A636-80881E27E924}" srcOrd="2" destOrd="0" parTransId="{062A2080-3B08-4AFC-9D16-4C254165579B}" sibTransId="{D4307070-CB03-4A33-9930-4447935B7F1B}"/>
    <dgm:cxn modelId="{446D8F79-CDCA-4574-9677-00B5A48C63BB}" srcId="{66945DF9-8B2D-46AE-885A-C042F9EE8C68}" destId="{6859AAE0-BBED-4B7F-8D6A-4BDC29636A27}" srcOrd="1" destOrd="0" parTransId="{050CAA18-A7C8-4C5F-B952-9F22F5E06F51}" sibTransId="{3DBAEFF7-8C30-4B30-BEE9-64D1E4FE2F57}"/>
    <dgm:cxn modelId="{B1920B2A-B7A9-412A-9EE4-479B0B6BFB9E}" type="presOf" srcId="{6859AAE0-BBED-4B7F-8D6A-4BDC29636A27}" destId="{88DB406F-696F-4720-834F-EA7D7DDF8EC0}" srcOrd="0" destOrd="0" presId="urn:microsoft.com/office/officeart/2005/8/layout/vList3"/>
    <dgm:cxn modelId="{DC54367E-5104-44C4-BDD5-0007C2120B9A}" srcId="{66945DF9-8B2D-46AE-885A-C042F9EE8C68}" destId="{D273C99B-EC80-458A-BBEE-510E222119EB}" srcOrd="3" destOrd="0" parTransId="{A6FE6A38-96B2-4009-9552-21FC3E95BB19}" sibTransId="{DD985351-672E-4C17-B442-D3E0B3706352}"/>
    <dgm:cxn modelId="{82DEED91-B7E7-41CE-95A1-C8497D2C51DA}" type="presOf" srcId="{6982E66F-E299-4238-98C7-6CD91946F850}" destId="{8394B153-40EE-49A7-95E0-BEAE13392C17}" srcOrd="0" destOrd="0" presId="urn:microsoft.com/office/officeart/2005/8/layout/vList3"/>
    <dgm:cxn modelId="{F2DBAA1B-771E-46D5-B0F2-1F395F172E29}" type="presOf" srcId="{D273C99B-EC80-458A-BBEE-510E222119EB}" destId="{F3819F7A-2961-447B-907E-24FDE60F78BF}" srcOrd="0" destOrd="0" presId="urn:microsoft.com/office/officeart/2005/8/layout/vList3"/>
    <dgm:cxn modelId="{2DF73BAC-AE27-46BD-ACB4-F09615E8CF45}" type="presOf" srcId="{07A04502-3636-4AD3-A636-80881E27E924}" destId="{8DEECA43-A3EE-42AE-A352-7F18ABA9CF1C}" srcOrd="0" destOrd="0" presId="urn:microsoft.com/office/officeart/2005/8/layout/vList3"/>
    <dgm:cxn modelId="{34B99489-9648-4D41-9323-C018BF9D3A66}" type="presOf" srcId="{0FF8D3C9-C644-4E75-8E58-D0DD98DCA589}" destId="{C5F2DFB9-387D-4E5D-8363-3F4EE95ED8F8}" srcOrd="0" destOrd="0" presId="urn:microsoft.com/office/officeart/2005/8/layout/vList3"/>
    <dgm:cxn modelId="{EFC69252-D650-44DA-B262-35907D8EACA1}" srcId="{66945DF9-8B2D-46AE-885A-C042F9EE8C68}" destId="{0FF8D3C9-C644-4E75-8E58-D0DD98DCA589}" srcOrd="0" destOrd="0" parTransId="{45FFEF63-BD04-4A71-A2EE-3224DFAB8CB4}" sibTransId="{5A4D1573-F4D2-4F48-8BC0-9976472058BF}"/>
    <dgm:cxn modelId="{D059E822-F09B-44BE-B10D-12786647F3B4}" type="presParOf" srcId="{ABD6356A-21CE-457F-9681-A7BE132835C2}" destId="{5F310B95-30E1-43F0-8F80-D7BF305EA845}" srcOrd="0" destOrd="0" presId="urn:microsoft.com/office/officeart/2005/8/layout/vList3"/>
    <dgm:cxn modelId="{B16A40B6-980D-4A77-BDD6-187F1B58A6FE}" type="presParOf" srcId="{5F310B95-30E1-43F0-8F80-D7BF305EA845}" destId="{01114BD0-46CC-4D1D-9A08-D3BE201DB3A8}" srcOrd="0" destOrd="0" presId="urn:microsoft.com/office/officeart/2005/8/layout/vList3"/>
    <dgm:cxn modelId="{65E7986F-5DE5-41E1-9C52-2FE21E837112}" type="presParOf" srcId="{5F310B95-30E1-43F0-8F80-D7BF305EA845}" destId="{C5F2DFB9-387D-4E5D-8363-3F4EE95ED8F8}" srcOrd="1" destOrd="0" presId="urn:microsoft.com/office/officeart/2005/8/layout/vList3"/>
    <dgm:cxn modelId="{1866CED3-32C9-4E46-90EC-90D836488C16}" type="presParOf" srcId="{ABD6356A-21CE-457F-9681-A7BE132835C2}" destId="{CD8C183C-50A8-4163-BD46-E0A2103A03DF}" srcOrd="1" destOrd="0" presId="urn:microsoft.com/office/officeart/2005/8/layout/vList3"/>
    <dgm:cxn modelId="{B0BBF234-2463-4BE8-8097-66CEACB1CB83}" type="presParOf" srcId="{ABD6356A-21CE-457F-9681-A7BE132835C2}" destId="{033A2865-1744-41C7-9905-E30C9179E316}" srcOrd="2" destOrd="0" presId="urn:microsoft.com/office/officeart/2005/8/layout/vList3"/>
    <dgm:cxn modelId="{637148DC-3071-48A0-8469-69280EEB5D8A}" type="presParOf" srcId="{033A2865-1744-41C7-9905-E30C9179E316}" destId="{9C64B678-C676-4D84-817D-964030D9E083}" srcOrd="0" destOrd="0" presId="urn:microsoft.com/office/officeart/2005/8/layout/vList3"/>
    <dgm:cxn modelId="{7C8C180E-4D3A-4C25-B678-3CE86B392C29}" type="presParOf" srcId="{033A2865-1744-41C7-9905-E30C9179E316}" destId="{88DB406F-696F-4720-834F-EA7D7DDF8EC0}" srcOrd="1" destOrd="0" presId="urn:microsoft.com/office/officeart/2005/8/layout/vList3"/>
    <dgm:cxn modelId="{167BBC21-4FE3-4637-8F56-A5AA0E299234}" type="presParOf" srcId="{ABD6356A-21CE-457F-9681-A7BE132835C2}" destId="{89E27ED8-4748-45CF-9D8E-B57A7BBECBF6}" srcOrd="3" destOrd="0" presId="urn:microsoft.com/office/officeart/2005/8/layout/vList3"/>
    <dgm:cxn modelId="{F84F7B35-6C0D-4076-8D7D-7F2EFB50D30C}" type="presParOf" srcId="{ABD6356A-21CE-457F-9681-A7BE132835C2}" destId="{320C10D9-1EBE-433A-8606-1FFB1F46923A}" srcOrd="4" destOrd="0" presId="urn:microsoft.com/office/officeart/2005/8/layout/vList3"/>
    <dgm:cxn modelId="{117C3A37-96DC-40F0-9295-94E3CDE6A5E7}" type="presParOf" srcId="{320C10D9-1EBE-433A-8606-1FFB1F46923A}" destId="{36AFB8B4-FFCB-46BA-AC79-1D5F1186B84B}" srcOrd="0" destOrd="0" presId="urn:microsoft.com/office/officeart/2005/8/layout/vList3"/>
    <dgm:cxn modelId="{5382F1C8-93D8-4ECF-BB4E-9128924C0187}" type="presParOf" srcId="{320C10D9-1EBE-433A-8606-1FFB1F46923A}" destId="{8DEECA43-A3EE-42AE-A352-7F18ABA9CF1C}" srcOrd="1" destOrd="0" presId="urn:microsoft.com/office/officeart/2005/8/layout/vList3"/>
    <dgm:cxn modelId="{708EC700-685B-4B46-BC42-AA2E97E822EB}" type="presParOf" srcId="{ABD6356A-21CE-457F-9681-A7BE132835C2}" destId="{F46B4E97-1263-42C4-B035-43B3F0C922F6}" srcOrd="5" destOrd="0" presId="urn:microsoft.com/office/officeart/2005/8/layout/vList3"/>
    <dgm:cxn modelId="{82B2C0C4-3741-4E18-B8CF-1224347915C1}" type="presParOf" srcId="{ABD6356A-21CE-457F-9681-A7BE132835C2}" destId="{D049478C-885A-414A-A8B1-06026676626D}" srcOrd="6" destOrd="0" presId="urn:microsoft.com/office/officeart/2005/8/layout/vList3"/>
    <dgm:cxn modelId="{EDC6D650-5F3B-4E62-8AFE-1B794574AE0D}" type="presParOf" srcId="{D049478C-885A-414A-A8B1-06026676626D}" destId="{77C3EE74-93D2-49EF-961E-1643406C11B6}" srcOrd="0" destOrd="0" presId="urn:microsoft.com/office/officeart/2005/8/layout/vList3"/>
    <dgm:cxn modelId="{1272DC65-F027-4EBF-B590-528FB853DB97}" type="presParOf" srcId="{D049478C-885A-414A-A8B1-06026676626D}" destId="{F3819F7A-2961-447B-907E-24FDE60F78BF}" srcOrd="1" destOrd="0" presId="urn:microsoft.com/office/officeart/2005/8/layout/vList3"/>
    <dgm:cxn modelId="{44379D7E-2828-47D9-9D9B-789EE12B5115}" type="presParOf" srcId="{ABD6356A-21CE-457F-9681-A7BE132835C2}" destId="{9EABBBB8-D657-42D1-8837-AC8E42426A40}" srcOrd="7" destOrd="0" presId="urn:microsoft.com/office/officeart/2005/8/layout/vList3"/>
    <dgm:cxn modelId="{F5DB262B-45BE-409E-8959-702081134A67}" type="presParOf" srcId="{ABD6356A-21CE-457F-9681-A7BE132835C2}" destId="{C43F87F3-715F-4A97-9D79-59253B6FDBF2}" srcOrd="8" destOrd="0" presId="urn:microsoft.com/office/officeart/2005/8/layout/vList3"/>
    <dgm:cxn modelId="{F2D32D2F-1949-48C8-9806-728190A259B0}" type="presParOf" srcId="{C43F87F3-715F-4A97-9D79-59253B6FDBF2}" destId="{87AADE60-19BA-45FD-9CF8-B4F464119A96}" srcOrd="0" destOrd="0" presId="urn:microsoft.com/office/officeart/2005/8/layout/vList3"/>
    <dgm:cxn modelId="{0FFC67B1-97D5-43F1-981A-9C8559630FCE}" type="presParOf" srcId="{C43F87F3-715F-4A97-9D79-59253B6FDBF2}" destId="{8394B153-40EE-49A7-95E0-BEAE13392C1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F64C864-6824-4417-A35D-2BFD0400CDB7}" type="doc">
      <dgm:prSet loTypeId="urn:microsoft.com/office/officeart/2005/8/layout/process1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19673899-734A-4645-8973-D70BF763059B}">
      <dgm:prSet phldrT="[Texto]"/>
      <dgm:spPr/>
      <dgm:t>
        <a:bodyPr/>
        <a:lstStyle/>
        <a:p>
          <a:r>
            <a:rPr lang="es-EC" dirty="0" smtClean="0"/>
            <a:t>huésped en la producción de proteínas heterólogas eucariotas</a:t>
          </a:r>
          <a:endParaRPr lang="es-EC" dirty="0"/>
        </a:p>
      </dgm:t>
    </dgm:pt>
    <dgm:pt modelId="{6D2649FA-72BC-45BE-92DF-2F145AE75081}" type="parTrans" cxnId="{5C0E8145-51A4-4C97-B4CA-892F66021EBD}">
      <dgm:prSet/>
      <dgm:spPr/>
      <dgm:t>
        <a:bodyPr/>
        <a:lstStyle/>
        <a:p>
          <a:endParaRPr lang="es-EC"/>
        </a:p>
      </dgm:t>
    </dgm:pt>
    <dgm:pt modelId="{C03F0724-184C-4AA2-9C9C-FFEAC709D6B2}" type="sibTrans" cxnId="{5C0E8145-51A4-4C97-B4CA-892F66021EBD}">
      <dgm:prSet/>
      <dgm:spPr/>
      <dgm:t>
        <a:bodyPr/>
        <a:lstStyle/>
        <a:p>
          <a:endParaRPr lang="es-EC"/>
        </a:p>
      </dgm:t>
    </dgm:pt>
    <dgm:pt modelId="{7621E58A-BBA0-4BBC-8A4F-C9A452C0DDD4}">
      <dgm:prSet phldrT="[Texto]"/>
      <dgm:spPr/>
      <dgm:t>
        <a:bodyPr/>
        <a:lstStyle/>
        <a:p>
          <a:r>
            <a:rPr lang="es-ES" dirty="0" smtClean="0"/>
            <a:t>Versatilidad</a:t>
          </a:r>
        </a:p>
        <a:p>
          <a:r>
            <a:rPr lang="es-ES" dirty="0" smtClean="0"/>
            <a:t>(GRAS) </a:t>
          </a:r>
          <a:endParaRPr lang="es-EC" dirty="0"/>
        </a:p>
      </dgm:t>
    </dgm:pt>
    <dgm:pt modelId="{6175F026-3499-4454-A5C8-4A1FD0E1333D}" type="parTrans" cxnId="{7AF18532-B66E-4C9F-89FD-7F1D9EF75831}">
      <dgm:prSet/>
      <dgm:spPr/>
      <dgm:t>
        <a:bodyPr/>
        <a:lstStyle/>
        <a:p>
          <a:endParaRPr lang="es-EC"/>
        </a:p>
      </dgm:t>
    </dgm:pt>
    <dgm:pt modelId="{6E6DBD80-DC81-4AF1-B2F6-84CAB5A1FF8E}" type="sibTrans" cxnId="{7AF18532-B66E-4C9F-89FD-7F1D9EF75831}">
      <dgm:prSet/>
      <dgm:spPr/>
      <dgm:t>
        <a:bodyPr/>
        <a:lstStyle/>
        <a:p>
          <a:endParaRPr lang="es-EC"/>
        </a:p>
      </dgm:t>
    </dgm:pt>
    <dgm:pt modelId="{59399AC5-FE0D-4C7E-94C0-CCE33EE77813}">
      <dgm:prSet phldrT="[Texto]"/>
      <dgm:spPr/>
      <dgm:t>
        <a:bodyPr/>
        <a:lstStyle/>
        <a:p>
          <a:r>
            <a:rPr lang="es-ES" dirty="0" smtClean="0"/>
            <a:t>Secreción de proteínas al medio en 80% de pureza </a:t>
          </a:r>
          <a:endParaRPr lang="es-EC" dirty="0"/>
        </a:p>
      </dgm:t>
    </dgm:pt>
    <dgm:pt modelId="{B3133AE2-10ED-4527-B8EE-0D0D2E7A7599}" type="parTrans" cxnId="{E1952CBA-6B85-47EF-AA79-AB03BD06E810}">
      <dgm:prSet/>
      <dgm:spPr/>
      <dgm:t>
        <a:bodyPr/>
        <a:lstStyle/>
        <a:p>
          <a:endParaRPr lang="es-EC"/>
        </a:p>
      </dgm:t>
    </dgm:pt>
    <dgm:pt modelId="{134C52E6-F9F9-4114-8EFE-D97D2DBE398E}" type="sibTrans" cxnId="{E1952CBA-6B85-47EF-AA79-AB03BD06E810}">
      <dgm:prSet/>
      <dgm:spPr/>
      <dgm:t>
        <a:bodyPr/>
        <a:lstStyle/>
        <a:p>
          <a:endParaRPr lang="es-EC"/>
        </a:p>
      </dgm:t>
    </dgm:pt>
    <dgm:pt modelId="{F0EEB64E-6805-45C5-A7AE-A5C7C7153876}">
      <dgm:prSet phldrT="[Texto]"/>
      <dgm:spPr/>
      <dgm:t>
        <a:bodyPr/>
        <a:lstStyle/>
        <a:p>
          <a:r>
            <a:rPr lang="es-EC" dirty="0" smtClean="0"/>
            <a:t>pAOX1 y </a:t>
          </a:r>
          <a:r>
            <a:rPr lang="es-EC" dirty="0" err="1" smtClean="0"/>
            <a:t>pGAP</a:t>
          </a:r>
          <a:endParaRPr lang="es-EC" dirty="0"/>
        </a:p>
      </dgm:t>
    </dgm:pt>
    <dgm:pt modelId="{4293F095-9C81-40AC-B1FC-4F7C53B8266A}" type="parTrans" cxnId="{472D8A95-B745-4FD2-AF1E-C17A75EB5668}">
      <dgm:prSet/>
      <dgm:spPr/>
      <dgm:t>
        <a:bodyPr/>
        <a:lstStyle/>
        <a:p>
          <a:endParaRPr lang="es-EC"/>
        </a:p>
      </dgm:t>
    </dgm:pt>
    <dgm:pt modelId="{85ADFD64-B0AF-486C-82E7-C67434D69747}" type="sibTrans" cxnId="{472D8A95-B745-4FD2-AF1E-C17A75EB5668}">
      <dgm:prSet/>
      <dgm:spPr/>
      <dgm:t>
        <a:bodyPr/>
        <a:lstStyle/>
        <a:p>
          <a:endParaRPr lang="es-EC"/>
        </a:p>
      </dgm:t>
    </dgm:pt>
    <dgm:pt modelId="{3A0F7A71-3B81-4DA9-839D-A4A8C7472A16}" type="pres">
      <dgm:prSet presAssocID="{3F64C864-6824-4417-A35D-2BFD0400CDB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04FD788-9E14-4FAC-AD05-6877FE9785FA}" type="pres">
      <dgm:prSet presAssocID="{19673899-734A-4645-8973-D70BF763059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78ACF1-51E2-4158-925E-FB1447F08AD5}" type="pres">
      <dgm:prSet presAssocID="{C03F0724-184C-4AA2-9C9C-FFEAC709D6B2}" presName="sibTrans" presStyleLbl="sibTrans2D1" presStyleIdx="0" presStyleCnt="3"/>
      <dgm:spPr/>
      <dgm:t>
        <a:bodyPr/>
        <a:lstStyle/>
        <a:p>
          <a:endParaRPr lang="es-EC"/>
        </a:p>
      </dgm:t>
    </dgm:pt>
    <dgm:pt modelId="{1EF84998-BA19-480E-AE37-0B7E13614DEE}" type="pres">
      <dgm:prSet presAssocID="{C03F0724-184C-4AA2-9C9C-FFEAC709D6B2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7A9C3188-5031-4C38-B347-49307FCC2A2E}" type="pres">
      <dgm:prSet presAssocID="{7621E58A-BBA0-4BBC-8A4F-C9A452C0DDD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2A8DFC9-B82E-469B-9E88-0DB5DCBF6F8C}" type="pres">
      <dgm:prSet presAssocID="{6E6DBD80-DC81-4AF1-B2F6-84CAB5A1FF8E}" presName="sibTrans" presStyleLbl="sibTrans2D1" presStyleIdx="1" presStyleCnt="3"/>
      <dgm:spPr/>
      <dgm:t>
        <a:bodyPr/>
        <a:lstStyle/>
        <a:p>
          <a:endParaRPr lang="es-EC"/>
        </a:p>
      </dgm:t>
    </dgm:pt>
    <dgm:pt modelId="{4771081C-FC0A-43BD-B340-F11B07B4D495}" type="pres">
      <dgm:prSet presAssocID="{6E6DBD80-DC81-4AF1-B2F6-84CAB5A1FF8E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127AA1B1-F07B-4388-9931-9D067F285776}" type="pres">
      <dgm:prSet presAssocID="{59399AC5-FE0D-4C7E-94C0-CCE33EE7781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80B18E-2ABF-4243-A9C8-5C08A757F0A9}" type="pres">
      <dgm:prSet presAssocID="{134C52E6-F9F9-4114-8EFE-D97D2DBE398E}" presName="sibTrans" presStyleLbl="sibTrans2D1" presStyleIdx="2" presStyleCnt="3"/>
      <dgm:spPr/>
      <dgm:t>
        <a:bodyPr/>
        <a:lstStyle/>
        <a:p>
          <a:endParaRPr lang="es-EC"/>
        </a:p>
      </dgm:t>
    </dgm:pt>
    <dgm:pt modelId="{D53F4497-3A5B-401D-9A6A-FDC3E32A451B}" type="pres">
      <dgm:prSet presAssocID="{134C52E6-F9F9-4114-8EFE-D97D2DBE398E}" presName="connectorText" presStyleLbl="sibTrans2D1" presStyleIdx="2" presStyleCnt="3"/>
      <dgm:spPr/>
      <dgm:t>
        <a:bodyPr/>
        <a:lstStyle/>
        <a:p>
          <a:endParaRPr lang="es-EC"/>
        </a:p>
      </dgm:t>
    </dgm:pt>
    <dgm:pt modelId="{2F2543CA-477C-482A-9D39-DAB3F1D251C9}" type="pres">
      <dgm:prSet presAssocID="{F0EEB64E-6805-45C5-A7AE-A5C7C715387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72D8A95-B745-4FD2-AF1E-C17A75EB5668}" srcId="{3F64C864-6824-4417-A35D-2BFD0400CDB7}" destId="{F0EEB64E-6805-45C5-A7AE-A5C7C7153876}" srcOrd="3" destOrd="0" parTransId="{4293F095-9C81-40AC-B1FC-4F7C53B8266A}" sibTransId="{85ADFD64-B0AF-486C-82E7-C67434D69747}"/>
    <dgm:cxn modelId="{7AF0B4A2-2F4D-470C-893A-8C60FDD14E9B}" type="presOf" srcId="{C03F0724-184C-4AA2-9C9C-FFEAC709D6B2}" destId="{1EF84998-BA19-480E-AE37-0B7E13614DEE}" srcOrd="1" destOrd="0" presId="urn:microsoft.com/office/officeart/2005/8/layout/process1"/>
    <dgm:cxn modelId="{E2623AF5-666E-44B5-925C-EE3CD5D5F56F}" type="presOf" srcId="{134C52E6-F9F9-4114-8EFE-D97D2DBE398E}" destId="{3A80B18E-2ABF-4243-A9C8-5C08A757F0A9}" srcOrd="0" destOrd="0" presId="urn:microsoft.com/office/officeart/2005/8/layout/process1"/>
    <dgm:cxn modelId="{3C1D5CA9-9828-43D4-86E5-CB5D322A0307}" type="presOf" srcId="{7621E58A-BBA0-4BBC-8A4F-C9A452C0DDD4}" destId="{7A9C3188-5031-4C38-B347-49307FCC2A2E}" srcOrd="0" destOrd="0" presId="urn:microsoft.com/office/officeart/2005/8/layout/process1"/>
    <dgm:cxn modelId="{E1952CBA-6B85-47EF-AA79-AB03BD06E810}" srcId="{3F64C864-6824-4417-A35D-2BFD0400CDB7}" destId="{59399AC5-FE0D-4C7E-94C0-CCE33EE77813}" srcOrd="2" destOrd="0" parTransId="{B3133AE2-10ED-4527-B8EE-0D0D2E7A7599}" sibTransId="{134C52E6-F9F9-4114-8EFE-D97D2DBE398E}"/>
    <dgm:cxn modelId="{2B83EC85-4968-48BB-B0D1-F02B6BA75A62}" type="presOf" srcId="{F0EEB64E-6805-45C5-A7AE-A5C7C7153876}" destId="{2F2543CA-477C-482A-9D39-DAB3F1D251C9}" srcOrd="0" destOrd="0" presId="urn:microsoft.com/office/officeart/2005/8/layout/process1"/>
    <dgm:cxn modelId="{C897C0E9-F239-401D-BC2E-A94F872A2EDE}" type="presOf" srcId="{3F64C864-6824-4417-A35D-2BFD0400CDB7}" destId="{3A0F7A71-3B81-4DA9-839D-A4A8C7472A16}" srcOrd="0" destOrd="0" presId="urn:microsoft.com/office/officeart/2005/8/layout/process1"/>
    <dgm:cxn modelId="{FDF278C4-BD78-468D-91E0-0EB33769EF45}" type="presOf" srcId="{59399AC5-FE0D-4C7E-94C0-CCE33EE77813}" destId="{127AA1B1-F07B-4388-9931-9D067F285776}" srcOrd="0" destOrd="0" presId="urn:microsoft.com/office/officeart/2005/8/layout/process1"/>
    <dgm:cxn modelId="{DE025316-5742-400F-95E3-F1F18306CB9F}" type="presOf" srcId="{134C52E6-F9F9-4114-8EFE-D97D2DBE398E}" destId="{D53F4497-3A5B-401D-9A6A-FDC3E32A451B}" srcOrd="1" destOrd="0" presId="urn:microsoft.com/office/officeart/2005/8/layout/process1"/>
    <dgm:cxn modelId="{36168AAC-4A0F-47FF-9E5E-48F9AE1C7CAD}" type="presOf" srcId="{C03F0724-184C-4AA2-9C9C-FFEAC709D6B2}" destId="{D278ACF1-51E2-4158-925E-FB1447F08AD5}" srcOrd="0" destOrd="0" presId="urn:microsoft.com/office/officeart/2005/8/layout/process1"/>
    <dgm:cxn modelId="{828B957A-6F8B-4FC7-B0AA-2F79FADA7450}" type="presOf" srcId="{19673899-734A-4645-8973-D70BF763059B}" destId="{404FD788-9E14-4FAC-AD05-6877FE9785FA}" srcOrd="0" destOrd="0" presId="urn:microsoft.com/office/officeart/2005/8/layout/process1"/>
    <dgm:cxn modelId="{7AF18532-B66E-4C9F-89FD-7F1D9EF75831}" srcId="{3F64C864-6824-4417-A35D-2BFD0400CDB7}" destId="{7621E58A-BBA0-4BBC-8A4F-C9A452C0DDD4}" srcOrd="1" destOrd="0" parTransId="{6175F026-3499-4454-A5C8-4A1FD0E1333D}" sibTransId="{6E6DBD80-DC81-4AF1-B2F6-84CAB5A1FF8E}"/>
    <dgm:cxn modelId="{EB02C2B9-F92F-4B6C-AD73-AF1B98246547}" type="presOf" srcId="{6E6DBD80-DC81-4AF1-B2F6-84CAB5A1FF8E}" destId="{4771081C-FC0A-43BD-B340-F11B07B4D495}" srcOrd="1" destOrd="0" presId="urn:microsoft.com/office/officeart/2005/8/layout/process1"/>
    <dgm:cxn modelId="{5C0E8145-51A4-4C97-B4CA-892F66021EBD}" srcId="{3F64C864-6824-4417-A35D-2BFD0400CDB7}" destId="{19673899-734A-4645-8973-D70BF763059B}" srcOrd="0" destOrd="0" parTransId="{6D2649FA-72BC-45BE-92DF-2F145AE75081}" sibTransId="{C03F0724-184C-4AA2-9C9C-FFEAC709D6B2}"/>
    <dgm:cxn modelId="{91141A8A-3022-4B4A-9025-548326F99097}" type="presOf" srcId="{6E6DBD80-DC81-4AF1-B2F6-84CAB5A1FF8E}" destId="{C2A8DFC9-B82E-469B-9E88-0DB5DCBF6F8C}" srcOrd="0" destOrd="0" presId="urn:microsoft.com/office/officeart/2005/8/layout/process1"/>
    <dgm:cxn modelId="{CCA91897-08F9-4955-82E2-883F1DC2F686}" type="presParOf" srcId="{3A0F7A71-3B81-4DA9-839D-A4A8C7472A16}" destId="{404FD788-9E14-4FAC-AD05-6877FE9785FA}" srcOrd="0" destOrd="0" presId="urn:microsoft.com/office/officeart/2005/8/layout/process1"/>
    <dgm:cxn modelId="{FA988F0D-B517-4558-93E4-0A7AC877C6F3}" type="presParOf" srcId="{3A0F7A71-3B81-4DA9-839D-A4A8C7472A16}" destId="{D278ACF1-51E2-4158-925E-FB1447F08AD5}" srcOrd="1" destOrd="0" presId="urn:microsoft.com/office/officeart/2005/8/layout/process1"/>
    <dgm:cxn modelId="{2CCA50DE-40B2-41FE-A869-92431F8CEF8F}" type="presParOf" srcId="{D278ACF1-51E2-4158-925E-FB1447F08AD5}" destId="{1EF84998-BA19-480E-AE37-0B7E13614DEE}" srcOrd="0" destOrd="0" presId="urn:microsoft.com/office/officeart/2005/8/layout/process1"/>
    <dgm:cxn modelId="{B2934B30-94CE-4103-9375-2DE2B59C260C}" type="presParOf" srcId="{3A0F7A71-3B81-4DA9-839D-A4A8C7472A16}" destId="{7A9C3188-5031-4C38-B347-49307FCC2A2E}" srcOrd="2" destOrd="0" presId="urn:microsoft.com/office/officeart/2005/8/layout/process1"/>
    <dgm:cxn modelId="{2085CD26-A0DE-4C03-BFF7-5BC963232826}" type="presParOf" srcId="{3A0F7A71-3B81-4DA9-839D-A4A8C7472A16}" destId="{C2A8DFC9-B82E-469B-9E88-0DB5DCBF6F8C}" srcOrd="3" destOrd="0" presId="urn:microsoft.com/office/officeart/2005/8/layout/process1"/>
    <dgm:cxn modelId="{40005C7C-E6AF-4016-BE90-05AB439F4E47}" type="presParOf" srcId="{C2A8DFC9-B82E-469B-9E88-0DB5DCBF6F8C}" destId="{4771081C-FC0A-43BD-B340-F11B07B4D495}" srcOrd="0" destOrd="0" presId="urn:microsoft.com/office/officeart/2005/8/layout/process1"/>
    <dgm:cxn modelId="{E2B39905-15DE-45FA-A049-E4A6440F9246}" type="presParOf" srcId="{3A0F7A71-3B81-4DA9-839D-A4A8C7472A16}" destId="{127AA1B1-F07B-4388-9931-9D067F285776}" srcOrd="4" destOrd="0" presId="urn:microsoft.com/office/officeart/2005/8/layout/process1"/>
    <dgm:cxn modelId="{3903EA56-E570-4879-AEB1-5F0C56832AFB}" type="presParOf" srcId="{3A0F7A71-3B81-4DA9-839D-A4A8C7472A16}" destId="{3A80B18E-2ABF-4243-A9C8-5C08A757F0A9}" srcOrd="5" destOrd="0" presId="urn:microsoft.com/office/officeart/2005/8/layout/process1"/>
    <dgm:cxn modelId="{6A64E48E-A971-48D2-8EBD-39099EC9DB9E}" type="presParOf" srcId="{3A80B18E-2ABF-4243-A9C8-5C08A757F0A9}" destId="{D53F4497-3A5B-401D-9A6A-FDC3E32A451B}" srcOrd="0" destOrd="0" presId="urn:microsoft.com/office/officeart/2005/8/layout/process1"/>
    <dgm:cxn modelId="{14C268B5-AD57-4A6A-8757-F8B2986FA6C6}" type="presParOf" srcId="{3A0F7A71-3B81-4DA9-839D-A4A8C7472A16}" destId="{2F2543CA-477C-482A-9D39-DAB3F1D251C9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48EFCBD-ED62-40D3-82BE-EED33044F4DC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</dgm:pt>
    <dgm:pt modelId="{8F225E1A-7C5A-4789-BC05-E7EA116D9B2B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 Manteniendo la actividad y demás propiedades en el proceso . </a:t>
          </a:r>
          <a:endParaRPr lang="es-EC" sz="1400" dirty="0">
            <a:solidFill>
              <a:schemeClr val="tx1"/>
            </a:solidFill>
          </a:endParaRPr>
        </a:p>
      </dgm:t>
    </dgm:pt>
    <dgm:pt modelId="{28E9241E-3F41-4375-B598-CB7B3AD039C9}" type="parTrans" cxnId="{EAD18173-FAE4-4E05-92C3-A14606B083CD}">
      <dgm:prSet/>
      <dgm:spPr/>
      <dgm:t>
        <a:bodyPr/>
        <a:lstStyle/>
        <a:p>
          <a:endParaRPr lang="es-EC"/>
        </a:p>
      </dgm:t>
    </dgm:pt>
    <dgm:pt modelId="{C69F1DD0-4D73-4634-A99E-825FD74A97D8}" type="sibTrans" cxnId="{EAD18173-FAE4-4E05-92C3-A14606B083CD}">
      <dgm:prSet/>
      <dgm:spPr/>
      <dgm:t>
        <a:bodyPr/>
        <a:lstStyle/>
        <a:p>
          <a:endParaRPr lang="es-EC"/>
        </a:p>
      </dgm:t>
    </dgm:pt>
    <dgm:pt modelId="{5CA6CF2A-71BA-4961-B4B9-EC4941178C9A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las células vivas dentro de una red rígida que permite la difusión de sustratos y productos. </a:t>
          </a:r>
          <a:endParaRPr lang="es-EC" sz="1400" dirty="0">
            <a:solidFill>
              <a:schemeClr val="tx1"/>
            </a:solidFill>
          </a:endParaRPr>
        </a:p>
      </dgm:t>
    </dgm:pt>
    <dgm:pt modelId="{3C7DB741-4E61-456C-97D8-AAFCE8649753}" type="parTrans" cxnId="{8BD0BE9D-1D01-4863-BDC0-87C27EB39574}">
      <dgm:prSet/>
      <dgm:spPr/>
      <dgm:t>
        <a:bodyPr/>
        <a:lstStyle/>
        <a:p>
          <a:endParaRPr lang="es-EC"/>
        </a:p>
      </dgm:t>
    </dgm:pt>
    <dgm:pt modelId="{D7A8BB7E-605E-413C-B538-86612BBCFD2E}" type="sibTrans" cxnId="{8BD0BE9D-1D01-4863-BDC0-87C27EB39574}">
      <dgm:prSet/>
      <dgm:spPr/>
      <dgm:t>
        <a:bodyPr/>
        <a:lstStyle/>
        <a:p>
          <a:endParaRPr lang="es-EC"/>
        </a:p>
      </dgm:t>
    </dgm:pt>
    <dgm:pt modelId="{0ACDCED2-B8EA-4589-BA01-8D144703A362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diseño sencillo de reactores</a:t>
          </a:r>
          <a:endParaRPr lang="es-EC" sz="1400" dirty="0">
            <a:solidFill>
              <a:schemeClr val="tx1"/>
            </a:solidFill>
          </a:endParaRPr>
        </a:p>
      </dgm:t>
    </dgm:pt>
    <dgm:pt modelId="{116778F4-85E8-4522-9D48-68CE836781CA}" type="parTrans" cxnId="{FB88D935-13D4-4C39-9A9A-513C86CF7A9D}">
      <dgm:prSet/>
      <dgm:spPr/>
      <dgm:t>
        <a:bodyPr/>
        <a:lstStyle/>
        <a:p>
          <a:endParaRPr lang="es-EC"/>
        </a:p>
      </dgm:t>
    </dgm:pt>
    <dgm:pt modelId="{9F41CE76-B833-4947-9ADC-BEC4FBDC50CC}" type="sibTrans" cxnId="{FB88D935-13D4-4C39-9A9A-513C86CF7A9D}">
      <dgm:prSet/>
      <dgm:spPr/>
      <dgm:t>
        <a:bodyPr/>
        <a:lstStyle/>
        <a:p>
          <a:endParaRPr lang="es-EC"/>
        </a:p>
      </dgm:t>
    </dgm:pt>
    <dgm:pt modelId="{DEACEB75-C189-4D95-A5C9-F1D4789B7886}" type="pres">
      <dgm:prSet presAssocID="{748EFCBD-ED62-40D3-82BE-EED33044F4DC}" presName="linearFlow" presStyleCnt="0">
        <dgm:presLayoutVars>
          <dgm:resizeHandles val="exact"/>
        </dgm:presLayoutVars>
      </dgm:prSet>
      <dgm:spPr/>
    </dgm:pt>
    <dgm:pt modelId="{498EE388-9970-48CC-AA55-55514D4F70AE}" type="pres">
      <dgm:prSet presAssocID="{8F225E1A-7C5A-4789-BC05-E7EA116D9B2B}" presName="node" presStyleLbl="node1" presStyleIdx="0" presStyleCnt="3" custScaleX="120307" custLinFactNeighborX="-651" custLinFactNeighborY="-245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A04106-13CC-484D-9BA9-08AF9883C697}" type="pres">
      <dgm:prSet presAssocID="{C69F1DD0-4D73-4634-A99E-825FD74A97D8}" presName="sibTrans" presStyleLbl="sibTrans2D1" presStyleIdx="0" presStyleCnt="2"/>
      <dgm:spPr/>
      <dgm:t>
        <a:bodyPr/>
        <a:lstStyle/>
        <a:p>
          <a:endParaRPr lang="es-EC"/>
        </a:p>
      </dgm:t>
    </dgm:pt>
    <dgm:pt modelId="{858CDFA5-9018-49C2-90BC-DD84F4958A24}" type="pres">
      <dgm:prSet presAssocID="{C69F1DD0-4D73-4634-A99E-825FD74A97D8}" presName="connectorText" presStyleLbl="sibTrans2D1" presStyleIdx="0" presStyleCnt="2"/>
      <dgm:spPr/>
      <dgm:t>
        <a:bodyPr/>
        <a:lstStyle/>
        <a:p>
          <a:endParaRPr lang="es-EC"/>
        </a:p>
      </dgm:t>
    </dgm:pt>
    <dgm:pt modelId="{64EC4375-8628-46B1-BFB0-D255FCCA9F64}" type="pres">
      <dgm:prSet presAssocID="{5CA6CF2A-71BA-4961-B4B9-EC4941178C9A}" presName="node" presStyleLbl="node1" presStyleIdx="1" presStyleCnt="3" custScaleX="11900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A754AE-56A6-4A37-9637-61A7030D181F}" type="pres">
      <dgm:prSet presAssocID="{D7A8BB7E-605E-413C-B538-86612BBCFD2E}" presName="sibTrans" presStyleLbl="sibTrans2D1" presStyleIdx="1" presStyleCnt="2"/>
      <dgm:spPr/>
      <dgm:t>
        <a:bodyPr/>
        <a:lstStyle/>
        <a:p>
          <a:endParaRPr lang="es-EC"/>
        </a:p>
      </dgm:t>
    </dgm:pt>
    <dgm:pt modelId="{2B0E2357-8F43-40D6-98BF-21B96E61FC7A}" type="pres">
      <dgm:prSet presAssocID="{D7A8BB7E-605E-413C-B538-86612BBCFD2E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C8D1AFDB-5D9A-4E8C-B4AD-EBA5A24BE70E}" type="pres">
      <dgm:prSet presAssocID="{0ACDCED2-B8EA-4589-BA01-8D144703A362}" presName="node" presStyleLbl="node1" presStyleIdx="2" presStyleCnt="3" custScaleX="11900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B88D935-13D4-4C39-9A9A-513C86CF7A9D}" srcId="{748EFCBD-ED62-40D3-82BE-EED33044F4DC}" destId="{0ACDCED2-B8EA-4589-BA01-8D144703A362}" srcOrd="2" destOrd="0" parTransId="{116778F4-85E8-4522-9D48-68CE836781CA}" sibTransId="{9F41CE76-B833-4947-9ADC-BEC4FBDC50CC}"/>
    <dgm:cxn modelId="{1779A249-4DD6-4F77-833C-57D719AB4663}" type="presOf" srcId="{748EFCBD-ED62-40D3-82BE-EED33044F4DC}" destId="{DEACEB75-C189-4D95-A5C9-F1D4789B7886}" srcOrd="0" destOrd="0" presId="urn:microsoft.com/office/officeart/2005/8/layout/process2"/>
    <dgm:cxn modelId="{4E00FE6C-75F0-4251-AE33-EE9A200020E9}" type="presOf" srcId="{C69F1DD0-4D73-4634-A99E-825FD74A97D8}" destId="{0FA04106-13CC-484D-9BA9-08AF9883C697}" srcOrd="0" destOrd="0" presId="urn:microsoft.com/office/officeart/2005/8/layout/process2"/>
    <dgm:cxn modelId="{8BD0BE9D-1D01-4863-BDC0-87C27EB39574}" srcId="{748EFCBD-ED62-40D3-82BE-EED33044F4DC}" destId="{5CA6CF2A-71BA-4961-B4B9-EC4941178C9A}" srcOrd="1" destOrd="0" parTransId="{3C7DB741-4E61-456C-97D8-AAFCE8649753}" sibTransId="{D7A8BB7E-605E-413C-B538-86612BBCFD2E}"/>
    <dgm:cxn modelId="{B4694C44-ADAC-4754-A6CF-24622524E8B3}" type="presOf" srcId="{5CA6CF2A-71BA-4961-B4B9-EC4941178C9A}" destId="{64EC4375-8628-46B1-BFB0-D255FCCA9F64}" srcOrd="0" destOrd="0" presId="urn:microsoft.com/office/officeart/2005/8/layout/process2"/>
    <dgm:cxn modelId="{FA31505D-68DA-4623-A1E2-AE1A1A07CA04}" type="presOf" srcId="{C69F1DD0-4D73-4634-A99E-825FD74A97D8}" destId="{858CDFA5-9018-49C2-90BC-DD84F4958A24}" srcOrd="1" destOrd="0" presId="urn:microsoft.com/office/officeart/2005/8/layout/process2"/>
    <dgm:cxn modelId="{A59515E4-1957-4E5D-9BBB-752CF698D3DC}" type="presOf" srcId="{D7A8BB7E-605E-413C-B538-86612BBCFD2E}" destId="{81A754AE-56A6-4A37-9637-61A7030D181F}" srcOrd="0" destOrd="0" presId="urn:microsoft.com/office/officeart/2005/8/layout/process2"/>
    <dgm:cxn modelId="{EDD52037-B293-4F86-9FBF-E79C7B066083}" type="presOf" srcId="{8F225E1A-7C5A-4789-BC05-E7EA116D9B2B}" destId="{498EE388-9970-48CC-AA55-55514D4F70AE}" srcOrd="0" destOrd="0" presId="urn:microsoft.com/office/officeart/2005/8/layout/process2"/>
    <dgm:cxn modelId="{13333A01-5CF1-40F7-9559-A868CD12D760}" type="presOf" srcId="{0ACDCED2-B8EA-4589-BA01-8D144703A362}" destId="{C8D1AFDB-5D9A-4E8C-B4AD-EBA5A24BE70E}" srcOrd="0" destOrd="0" presId="urn:microsoft.com/office/officeart/2005/8/layout/process2"/>
    <dgm:cxn modelId="{EAD18173-FAE4-4E05-92C3-A14606B083CD}" srcId="{748EFCBD-ED62-40D3-82BE-EED33044F4DC}" destId="{8F225E1A-7C5A-4789-BC05-E7EA116D9B2B}" srcOrd="0" destOrd="0" parTransId="{28E9241E-3F41-4375-B598-CB7B3AD039C9}" sibTransId="{C69F1DD0-4D73-4634-A99E-825FD74A97D8}"/>
    <dgm:cxn modelId="{90E796DC-B35D-42C3-BC13-2A2B86CF7BA8}" type="presOf" srcId="{D7A8BB7E-605E-413C-B538-86612BBCFD2E}" destId="{2B0E2357-8F43-40D6-98BF-21B96E61FC7A}" srcOrd="1" destOrd="0" presId="urn:microsoft.com/office/officeart/2005/8/layout/process2"/>
    <dgm:cxn modelId="{57A8117C-AC49-4999-9421-44899CEC01E1}" type="presParOf" srcId="{DEACEB75-C189-4D95-A5C9-F1D4789B7886}" destId="{498EE388-9970-48CC-AA55-55514D4F70AE}" srcOrd="0" destOrd="0" presId="urn:microsoft.com/office/officeart/2005/8/layout/process2"/>
    <dgm:cxn modelId="{754D0636-5433-40F1-93A3-F5E9122DA834}" type="presParOf" srcId="{DEACEB75-C189-4D95-A5C9-F1D4789B7886}" destId="{0FA04106-13CC-484D-9BA9-08AF9883C697}" srcOrd="1" destOrd="0" presId="urn:microsoft.com/office/officeart/2005/8/layout/process2"/>
    <dgm:cxn modelId="{D2B2DF82-934C-4B0B-B487-2ADF3F9E2382}" type="presParOf" srcId="{0FA04106-13CC-484D-9BA9-08AF9883C697}" destId="{858CDFA5-9018-49C2-90BC-DD84F4958A24}" srcOrd="0" destOrd="0" presId="urn:microsoft.com/office/officeart/2005/8/layout/process2"/>
    <dgm:cxn modelId="{9516FEDB-1D11-491D-8B3F-AE27E4C93677}" type="presParOf" srcId="{DEACEB75-C189-4D95-A5C9-F1D4789B7886}" destId="{64EC4375-8628-46B1-BFB0-D255FCCA9F64}" srcOrd="2" destOrd="0" presId="urn:microsoft.com/office/officeart/2005/8/layout/process2"/>
    <dgm:cxn modelId="{52B5C5D9-A30C-4C7D-973A-3C8F07B22C5A}" type="presParOf" srcId="{DEACEB75-C189-4D95-A5C9-F1D4789B7886}" destId="{81A754AE-56A6-4A37-9637-61A7030D181F}" srcOrd="3" destOrd="0" presId="urn:microsoft.com/office/officeart/2005/8/layout/process2"/>
    <dgm:cxn modelId="{4BF0906A-CD7F-47A7-9371-0408773075D4}" type="presParOf" srcId="{81A754AE-56A6-4A37-9637-61A7030D181F}" destId="{2B0E2357-8F43-40D6-98BF-21B96E61FC7A}" srcOrd="0" destOrd="0" presId="urn:microsoft.com/office/officeart/2005/8/layout/process2"/>
    <dgm:cxn modelId="{E37AEFF9-795C-48D4-BFD0-B4248B2076BE}" type="presParOf" srcId="{DEACEB75-C189-4D95-A5C9-F1D4789B7886}" destId="{C8D1AFDB-5D9A-4E8C-B4AD-EBA5A24BE70E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67A38DD-C66F-405D-AACA-019C0AB9502F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</dgm:pt>
    <dgm:pt modelId="{D9BE66F0-F752-4853-8CA7-1E6A980E4C89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Matriz: Alginato de Calcio </a:t>
          </a:r>
          <a:endParaRPr lang="es-EC" sz="1400" dirty="0">
            <a:solidFill>
              <a:schemeClr val="tx1"/>
            </a:solidFill>
          </a:endParaRPr>
        </a:p>
      </dgm:t>
    </dgm:pt>
    <dgm:pt modelId="{1F951890-D615-4DAB-9F45-30849462C670}" type="parTrans" cxnId="{FB14D61F-DEAE-4C21-83E5-E75D805EF3C0}">
      <dgm:prSet/>
      <dgm:spPr/>
      <dgm:t>
        <a:bodyPr/>
        <a:lstStyle/>
        <a:p>
          <a:endParaRPr lang="es-EC"/>
        </a:p>
      </dgm:t>
    </dgm:pt>
    <dgm:pt modelId="{DDA81F04-412E-4A80-A41C-AF6607C32FFC}" type="sibTrans" cxnId="{FB14D61F-DEAE-4C21-83E5-E75D805EF3C0}">
      <dgm:prSet/>
      <dgm:spPr/>
      <dgm:t>
        <a:bodyPr/>
        <a:lstStyle/>
        <a:p>
          <a:endParaRPr lang="es-EC"/>
        </a:p>
      </dgm:t>
    </dgm:pt>
    <dgm:pt modelId="{20830CC5-0088-4818-9252-82EC36568638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Polímero proveniente de algas </a:t>
          </a:r>
          <a:endParaRPr lang="es-EC" sz="1400" dirty="0">
            <a:solidFill>
              <a:schemeClr val="tx1"/>
            </a:solidFill>
          </a:endParaRPr>
        </a:p>
      </dgm:t>
    </dgm:pt>
    <dgm:pt modelId="{BBC2F4AF-EDAA-4325-83B8-14ADFF6DE323}" type="parTrans" cxnId="{04219B5F-4621-4543-A007-E53216595E77}">
      <dgm:prSet/>
      <dgm:spPr/>
      <dgm:t>
        <a:bodyPr/>
        <a:lstStyle/>
        <a:p>
          <a:endParaRPr lang="es-EC"/>
        </a:p>
      </dgm:t>
    </dgm:pt>
    <dgm:pt modelId="{B853A5E9-AF02-4947-B9F7-EACA95D582CD}" type="sibTrans" cxnId="{04219B5F-4621-4543-A007-E53216595E77}">
      <dgm:prSet/>
      <dgm:spPr/>
      <dgm:t>
        <a:bodyPr/>
        <a:lstStyle/>
        <a:p>
          <a:endParaRPr lang="es-EC"/>
        </a:p>
      </dgm:t>
    </dgm:pt>
    <dgm:pt modelId="{BC25D930-1032-4D94-84A6-FBB2F0CEAB84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Propiedades :</a:t>
          </a:r>
          <a:r>
            <a:rPr lang="es-EC" sz="1400" dirty="0" smtClean="0">
              <a:solidFill>
                <a:schemeClr val="tx1"/>
              </a:solidFill>
              <a:ea typeface="Calibri" panose="020F0502020204030204" pitchFamily="34" charset="0"/>
            </a:rPr>
            <a:t> biodegradable e inocuidad</a:t>
          </a:r>
          <a:endParaRPr lang="es-EC" sz="1400" dirty="0">
            <a:solidFill>
              <a:schemeClr val="tx1"/>
            </a:solidFill>
          </a:endParaRPr>
        </a:p>
      </dgm:t>
    </dgm:pt>
    <dgm:pt modelId="{B7FD9CEF-732D-4C9A-8767-50AF94F93E33}" type="parTrans" cxnId="{A75F60D4-D6AA-4DB2-B3BC-689CBCBC6F80}">
      <dgm:prSet/>
      <dgm:spPr/>
      <dgm:t>
        <a:bodyPr/>
        <a:lstStyle/>
        <a:p>
          <a:endParaRPr lang="es-EC"/>
        </a:p>
      </dgm:t>
    </dgm:pt>
    <dgm:pt modelId="{20537328-93B1-40EC-A7F0-15C11E4A0299}" type="sibTrans" cxnId="{A75F60D4-D6AA-4DB2-B3BC-689CBCBC6F80}">
      <dgm:prSet/>
      <dgm:spPr/>
      <dgm:t>
        <a:bodyPr/>
        <a:lstStyle/>
        <a:p>
          <a:endParaRPr lang="es-EC"/>
        </a:p>
      </dgm:t>
    </dgm:pt>
    <dgm:pt modelId="{705B7FBB-F894-43A0-B82A-1D5AE5079779}" type="pres">
      <dgm:prSet presAssocID="{A67A38DD-C66F-405D-AACA-019C0AB9502F}" presName="linearFlow" presStyleCnt="0">
        <dgm:presLayoutVars>
          <dgm:resizeHandles val="exact"/>
        </dgm:presLayoutVars>
      </dgm:prSet>
      <dgm:spPr/>
    </dgm:pt>
    <dgm:pt modelId="{A585759B-2DDB-48EA-90B5-EF40B5D2F395}" type="pres">
      <dgm:prSet presAssocID="{D9BE66F0-F752-4853-8CA7-1E6A980E4C89}" presName="node" presStyleLbl="node1" presStyleIdx="0" presStyleCnt="3" custScaleX="14709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073AAA3-E3FA-4206-A6C9-A0C424F51447}" type="pres">
      <dgm:prSet presAssocID="{DDA81F04-412E-4A80-A41C-AF6607C32FFC}" presName="sibTrans" presStyleLbl="sibTrans2D1" presStyleIdx="0" presStyleCnt="2"/>
      <dgm:spPr/>
      <dgm:t>
        <a:bodyPr/>
        <a:lstStyle/>
        <a:p>
          <a:endParaRPr lang="es-EC"/>
        </a:p>
      </dgm:t>
    </dgm:pt>
    <dgm:pt modelId="{9E10ED36-62EC-4F93-9206-388514340A84}" type="pres">
      <dgm:prSet presAssocID="{DDA81F04-412E-4A80-A41C-AF6607C32FFC}" presName="connectorText" presStyleLbl="sibTrans2D1" presStyleIdx="0" presStyleCnt="2"/>
      <dgm:spPr/>
      <dgm:t>
        <a:bodyPr/>
        <a:lstStyle/>
        <a:p>
          <a:endParaRPr lang="es-EC"/>
        </a:p>
      </dgm:t>
    </dgm:pt>
    <dgm:pt modelId="{E0558DDA-F7CA-43D9-9701-E65ACC43FD06}" type="pres">
      <dgm:prSet presAssocID="{20830CC5-0088-4818-9252-82EC36568638}" presName="node" presStyleLbl="node1" presStyleIdx="1" presStyleCnt="3" custScaleX="14709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EE692E5-13A3-44C9-8008-81482A3DC452}" type="pres">
      <dgm:prSet presAssocID="{B853A5E9-AF02-4947-B9F7-EACA95D582CD}" presName="sibTrans" presStyleLbl="sibTrans2D1" presStyleIdx="1" presStyleCnt="2"/>
      <dgm:spPr/>
      <dgm:t>
        <a:bodyPr/>
        <a:lstStyle/>
        <a:p>
          <a:endParaRPr lang="es-EC"/>
        </a:p>
      </dgm:t>
    </dgm:pt>
    <dgm:pt modelId="{37E55B09-190D-49DC-B655-3A46F3FAEB31}" type="pres">
      <dgm:prSet presAssocID="{B853A5E9-AF02-4947-B9F7-EACA95D582CD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B5F3E2D7-801A-4963-BAC9-22E701541DEC}" type="pres">
      <dgm:prSet presAssocID="{BC25D930-1032-4D94-84A6-FBB2F0CEAB84}" presName="node" presStyleLbl="node1" presStyleIdx="2" presStyleCnt="3" custScaleX="14709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F5B7B33-8DEE-4F29-B139-6C74589B3B17}" type="presOf" srcId="{20830CC5-0088-4818-9252-82EC36568638}" destId="{E0558DDA-F7CA-43D9-9701-E65ACC43FD06}" srcOrd="0" destOrd="0" presId="urn:microsoft.com/office/officeart/2005/8/layout/process2"/>
    <dgm:cxn modelId="{A75F60D4-D6AA-4DB2-B3BC-689CBCBC6F80}" srcId="{A67A38DD-C66F-405D-AACA-019C0AB9502F}" destId="{BC25D930-1032-4D94-84A6-FBB2F0CEAB84}" srcOrd="2" destOrd="0" parTransId="{B7FD9CEF-732D-4C9A-8767-50AF94F93E33}" sibTransId="{20537328-93B1-40EC-A7F0-15C11E4A0299}"/>
    <dgm:cxn modelId="{04219B5F-4621-4543-A007-E53216595E77}" srcId="{A67A38DD-C66F-405D-AACA-019C0AB9502F}" destId="{20830CC5-0088-4818-9252-82EC36568638}" srcOrd="1" destOrd="0" parTransId="{BBC2F4AF-EDAA-4325-83B8-14ADFF6DE323}" sibTransId="{B853A5E9-AF02-4947-B9F7-EACA95D582CD}"/>
    <dgm:cxn modelId="{CEF9C471-6742-4F1C-B22F-C2885436B937}" type="presOf" srcId="{B853A5E9-AF02-4947-B9F7-EACA95D582CD}" destId="{37E55B09-190D-49DC-B655-3A46F3FAEB31}" srcOrd="1" destOrd="0" presId="urn:microsoft.com/office/officeart/2005/8/layout/process2"/>
    <dgm:cxn modelId="{B163175D-AB8D-4E06-9CFD-0009662D2890}" type="presOf" srcId="{A67A38DD-C66F-405D-AACA-019C0AB9502F}" destId="{705B7FBB-F894-43A0-B82A-1D5AE5079779}" srcOrd="0" destOrd="0" presId="urn:microsoft.com/office/officeart/2005/8/layout/process2"/>
    <dgm:cxn modelId="{30A10C54-A573-4622-8729-0F3C3B53AD8E}" type="presOf" srcId="{D9BE66F0-F752-4853-8CA7-1E6A980E4C89}" destId="{A585759B-2DDB-48EA-90B5-EF40B5D2F395}" srcOrd="0" destOrd="0" presId="urn:microsoft.com/office/officeart/2005/8/layout/process2"/>
    <dgm:cxn modelId="{023C0DFE-A083-4453-BD15-C13C28317CF2}" type="presOf" srcId="{DDA81F04-412E-4A80-A41C-AF6607C32FFC}" destId="{9E10ED36-62EC-4F93-9206-388514340A84}" srcOrd="1" destOrd="0" presId="urn:microsoft.com/office/officeart/2005/8/layout/process2"/>
    <dgm:cxn modelId="{C5F57049-0558-4BEA-BC14-D05244AE290A}" type="presOf" srcId="{B853A5E9-AF02-4947-B9F7-EACA95D582CD}" destId="{DEE692E5-13A3-44C9-8008-81482A3DC452}" srcOrd="0" destOrd="0" presId="urn:microsoft.com/office/officeart/2005/8/layout/process2"/>
    <dgm:cxn modelId="{163D22F4-BFF1-483D-8961-5C209287B1DD}" type="presOf" srcId="{DDA81F04-412E-4A80-A41C-AF6607C32FFC}" destId="{0073AAA3-E3FA-4206-A6C9-A0C424F51447}" srcOrd="0" destOrd="0" presId="urn:microsoft.com/office/officeart/2005/8/layout/process2"/>
    <dgm:cxn modelId="{FB14D61F-DEAE-4C21-83E5-E75D805EF3C0}" srcId="{A67A38DD-C66F-405D-AACA-019C0AB9502F}" destId="{D9BE66F0-F752-4853-8CA7-1E6A980E4C89}" srcOrd="0" destOrd="0" parTransId="{1F951890-D615-4DAB-9F45-30849462C670}" sibTransId="{DDA81F04-412E-4A80-A41C-AF6607C32FFC}"/>
    <dgm:cxn modelId="{1F1968B6-01DB-41CC-A94A-1535B15086C1}" type="presOf" srcId="{BC25D930-1032-4D94-84A6-FBB2F0CEAB84}" destId="{B5F3E2D7-801A-4963-BAC9-22E701541DEC}" srcOrd="0" destOrd="0" presId="urn:microsoft.com/office/officeart/2005/8/layout/process2"/>
    <dgm:cxn modelId="{19BA3BAB-87B6-400B-A4D1-C6D72BDC84CD}" type="presParOf" srcId="{705B7FBB-F894-43A0-B82A-1D5AE5079779}" destId="{A585759B-2DDB-48EA-90B5-EF40B5D2F395}" srcOrd="0" destOrd="0" presId="urn:microsoft.com/office/officeart/2005/8/layout/process2"/>
    <dgm:cxn modelId="{0AB70C4A-AE95-4C8A-A57E-86F844F5C29F}" type="presParOf" srcId="{705B7FBB-F894-43A0-B82A-1D5AE5079779}" destId="{0073AAA3-E3FA-4206-A6C9-A0C424F51447}" srcOrd="1" destOrd="0" presId="urn:microsoft.com/office/officeart/2005/8/layout/process2"/>
    <dgm:cxn modelId="{CB6ACC2C-64E6-47D6-B765-D851FF02235F}" type="presParOf" srcId="{0073AAA3-E3FA-4206-A6C9-A0C424F51447}" destId="{9E10ED36-62EC-4F93-9206-388514340A84}" srcOrd="0" destOrd="0" presId="urn:microsoft.com/office/officeart/2005/8/layout/process2"/>
    <dgm:cxn modelId="{AA2EE40C-7D47-45F5-87E0-56797B28593B}" type="presParOf" srcId="{705B7FBB-F894-43A0-B82A-1D5AE5079779}" destId="{E0558DDA-F7CA-43D9-9701-E65ACC43FD06}" srcOrd="2" destOrd="0" presId="urn:microsoft.com/office/officeart/2005/8/layout/process2"/>
    <dgm:cxn modelId="{56E81FF7-45F6-42BD-A3B5-BB41FF757DFD}" type="presParOf" srcId="{705B7FBB-F894-43A0-B82A-1D5AE5079779}" destId="{DEE692E5-13A3-44C9-8008-81482A3DC452}" srcOrd="3" destOrd="0" presId="urn:microsoft.com/office/officeart/2005/8/layout/process2"/>
    <dgm:cxn modelId="{FC0105B8-E281-4326-ABAA-1D42356939DA}" type="presParOf" srcId="{DEE692E5-13A3-44C9-8008-81482A3DC452}" destId="{37E55B09-190D-49DC-B655-3A46F3FAEB31}" srcOrd="0" destOrd="0" presId="urn:microsoft.com/office/officeart/2005/8/layout/process2"/>
    <dgm:cxn modelId="{916157D1-D3F7-4FC1-A305-3CAE56D57203}" type="presParOf" srcId="{705B7FBB-F894-43A0-B82A-1D5AE5079779}" destId="{B5F3E2D7-801A-4963-BAC9-22E701541DEC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DD760D0-28FE-4DB1-B735-DD2B89479928}" type="doc">
      <dgm:prSet loTypeId="urn:microsoft.com/office/officeart/2005/8/layout/process3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A10A63BD-2F81-4FC8-A733-B47614442336}">
      <dgm:prSet phldrT="[Texto]"/>
      <dgm:spPr/>
      <dgm:t>
        <a:bodyPr/>
        <a:lstStyle/>
        <a:p>
          <a:r>
            <a:rPr lang="es-ES" dirty="0" smtClean="0">
              <a:latin typeface="+mn-lt"/>
            </a:rPr>
            <a:t>Cultivo </a:t>
          </a:r>
          <a:r>
            <a:rPr lang="es-EC" i="1" dirty="0" err="1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Pichia</a:t>
          </a:r>
          <a:r>
            <a:rPr lang="es-EC" i="1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 pastoris  </a:t>
          </a:r>
          <a:r>
            <a:rPr lang="es-ES" dirty="0" smtClean="0">
              <a:latin typeface="+mn-lt"/>
            </a:rPr>
            <a:t> </a:t>
          </a:r>
          <a:endParaRPr lang="es-EC" dirty="0">
            <a:latin typeface="+mn-lt"/>
          </a:endParaRPr>
        </a:p>
      </dgm:t>
    </dgm:pt>
    <dgm:pt modelId="{8A6E270D-E8F5-4C97-999D-3D60E9E1BA70}" type="parTrans" cxnId="{F0385232-9FA0-4D6B-AC24-331247FC00FF}">
      <dgm:prSet/>
      <dgm:spPr/>
      <dgm:t>
        <a:bodyPr/>
        <a:lstStyle/>
        <a:p>
          <a:endParaRPr lang="es-EC"/>
        </a:p>
      </dgm:t>
    </dgm:pt>
    <dgm:pt modelId="{3CD36AD8-BF59-4D89-A26E-3CF1D0813B46}" type="sibTrans" cxnId="{F0385232-9FA0-4D6B-AC24-331247FC00FF}">
      <dgm:prSet/>
      <dgm:spPr/>
      <dgm:t>
        <a:bodyPr/>
        <a:lstStyle/>
        <a:p>
          <a:endParaRPr lang="es-EC"/>
        </a:p>
      </dgm:t>
    </dgm:pt>
    <dgm:pt modelId="{2DB20291-EE5A-4BB6-8AFD-CAD8BA28EB74}">
      <dgm:prSet phldrT="[Texto]"/>
      <dgm:spPr/>
      <dgm:t>
        <a:bodyPr/>
        <a:lstStyle/>
        <a:p>
          <a:r>
            <a:rPr lang="es-ES" dirty="0" smtClean="0">
              <a:latin typeface="+mn-lt"/>
            </a:rPr>
            <a:t>Medio </a:t>
          </a:r>
          <a:r>
            <a:rPr lang="es-ES" dirty="0" err="1" smtClean="0">
              <a:latin typeface="+mn-lt"/>
            </a:rPr>
            <a:t>YPG</a:t>
          </a:r>
          <a:endParaRPr lang="es-EC" dirty="0">
            <a:latin typeface="+mn-lt"/>
          </a:endParaRPr>
        </a:p>
      </dgm:t>
    </dgm:pt>
    <dgm:pt modelId="{8974A60C-7D27-4AE6-AC7E-EDA473ECD9F5}" type="parTrans" cxnId="{A44E70C1-78CD-4AFC-8EBE-F1E42594C33B}">
      <dgm:prSet/>
      <dgm:spPr/>
      <dgm:t>
        <a:bodyPr/>
        <a:lstStyle/>
        <a:p>
          <a:endParaRPr lang="es-EC"/>
        </a:p>
      </dgm:t>
    </dgm:pt>
    <dgm:pt modelId="{44539DA7-1F40-4684-859B-25605868E241}" type="sibTrans" cxnId="{A44E70C1-78CD-4AFC-8EBE-F1E42594C33B}">
      <dgm:prSet/>
      <dgm:spPr/>
      <dgm:t>
        <a:bodyPr/>
        <a:lstStyle/>
        <a:p>
          <a:endParaRPr lang="es-EC"/>
        </a:p>
      </dgm:t>
    </dgm:pt>
    <dgm:pt modelId="{1ADA6CF2-678C-4190-BB32-826716B2BE0A}">
      <dgm:prSet phldrT="[Texto]"/>
      <dgm:spPr/>
      <dgm:t>
        <a:bodyPr/>
        <a:lstStyle/>
        <a:p>
          <a:r>
            <a:rPr lang="es-ES" dirty="0" smtClean="0">
              <a:latin typeface="+mn-lt"/>
            </a:rPr>
            <a:t>Muestras </a:t>
          </a:r>
          <a:endParaRPr lang="es-EC" dirty="0">
            <a:latin typeface="+mn-lt"/>
          </a:endParaRPr>
        </a:p>
      </dgm:t>
    </dgm:pt>
    <dgm:pt modelId="{BF904224-453D-463F-8D34-6D225B13C0F3}" type="parTrans" cxnId="{E8139AFA-64C5-4822-8DF6-2CDA1487592B}">
      <dgm:prSet/>
      <dgm:spPr/>
      <dgm:t>
        <a:bodyPr/>
        <a:lstStyle/>
        <a:p>
          <a:endParaRPr lang="es-EC"/>
        </a:p>
      </dgm:t>
    </dgm:pt>
    <dgm:pt modelId="{0C40AA5D-8DE8-4F16-978D-8A020A5C1C02}" type="sibTrans" cxnId="{E8139AFA-64C5-4822-8DF6-2CDA1487592B}">
      <dgm:prSet/>
      <dgm:spPr/>
      <dgm:t>
        <a:bodyPr/>
        <a:lstStyle/>
        <a:p>
          <a:endParaRPr lang="es-EC"/>
        </a:p>
      </dgm:t>
    </dgm:pt>
    <dgm:pt modelId="{E3C9456F-5BCD-43A2-89DD-51051F656AA2}">
      <dgm:prSet phldrT="[Texto]"/>
      <dgm:spPr/>
      <dgm:t>
        <a:bodyPr/>
        <a:lstStyle/>
        <a:p>
          <a:r>
            <a:rPr lang="es-ES" dirty="0" smtClean="0">
              <a:latin typeface="+mn-lt"/>
            </a:rPr>
            <a:t>1 ml cada 3 h</a:t>
          </a:r>
          <a:endParaRPr lang="es-EC" dirty="0">
            <a:latin typeface="+mn-lt"/>
          </a:endParaRPr>
        </a:p>
      </dgm:t>
    </dgm:pt>
    <dgm:pt modelId="{4F1CDAC0-2E25-411C-816D-7DDF204E0BF6}" type="parTrans" cxnId="{AF899DE0-473E-4172-BD78-B00EF37AFA80}">
      <dgm:prSet/>
      <dgm:spPr/>
      <dgm:t>
        <a:bodyPr/>
        <a:lstStyle/>
        <a:p>
          <a:endParaRPr lang="es-EC"/>
        </a:p>
      </dgm:t>
    </dgm:pt>
    <dgm:pt modelId="{7D42186A-B27B-451D-839C-7FDD9B8C62C1}" type="sibTrans" cxnId="{AF899DE0-473E-4172-BD78-B00EF37AFA80}">
      <dgm:prSet/>
      <dgm:spPr/>
      <dgm:t>
        <a:bodyPr/>
        <a:lstStyle/>
        <a:p>
          <a:endParaRPr lang="es-EC"/>
        </a:p>
      </dgm:t>
    </dgm:pt>
    <dgm:pt modelId="{F54FCC79-0350-46E7-911E-1FC2D0E0B032}">
      <dgm:prSet phldrT="[Texto]"/>
      <dgm:spPr/>
      <dgm:t>
        <a:bodyPr/>
        <a:lstStyle/>
        <a:p>
          <a:r>
            <a:rPr lang="es-ES" dirty="0" smtClean="0">
              <a:latin typeface="+mn-lt"/>
            </a:rPr>
            <a:t>Enzima extracelular</a:t>
          </a:r>
          <a:endParaRPr lang="es-EC" dirty="0">
            <a:latin typeface="+mn-lt"/>
          </a:endParaRPr>
        </a:p>
      </dgm:t>
    </dgm:pt>
    <dgm:pt modelId="{B1D96131-AFF0-46D6-BA5D-C63829AEFD2E}" type="parTrans" cxnId="{F556A1BF-FE02-42EF-8BFF-99278DD838D4}">
      <dgm:prSet/>
      <dgm:spPr/>
      <dgm:t>
        <a:bodyPr/>
        <a:lstStyle/>
        <a:p>
          <a:endParaRPr lang="es-EC"/>
        </a:p>
      </dgm:t>
    </dgm:pt>
    <dgm:pt modelId="{73777082-5167-4054-A804-7FD7F7004257}" type="sibTrans" cxnId="{F556A1BF-FE02-42EF-8BFF-99278DD838D4}">
      <dgm:prSet/>
      <dgm:spPr/>
      <dgm:t>
        <a:bodyPr/>
        <a:lstStyle/>
        <a:p>
          <a:endParaRPr lang="es-EC"/>
        </a:p>
      </dgm:t>
    </dgm:pt>
    <dgm:pt modelId="{0F765D7E-112C-4AAD-BF09-4D4D17F6DB48}">
      <dgm:prSet phldrT="[Texto]"/>
      <dgm:spPr/>
      <dgm:t>
        <a:bodyPr/>
        <a:lstStyle/>
        <a:p>
          <a:r>
            <a:rPr lang="es-ES" dirty="0" smtClean="0">
              <a:latin typeface="+mn-lt"/>
            </a:rPr>
            <a:t>Centrifugación a 4000 rpm durante 15 min</a:t>
          </a:r>
          <a:endParaRPr lang="es-EC" dirty="0">
            <a:latin typeface="+mn-lt"/>
          </a:endParaRPr>
        </a:p>
      </dgm:t>
    </dgm:pt>
    <dgm:pt modelId="{8781131A-967F-423E-A357-0C5CC824C27C}" type="parTrans" cxnId="{B9AB8ECC-F67E-4755-9CF3-24FABCFC5791}">
      <dgm:prSet/>
      <dgm:spPr/>
      <dgm:t>
        <a:bodyPr/>
        <a:lstStyle/>
        <a:p>
          <a:endParaRPr lang="es-EC"/>
        </a:p>
      </dgm:t>
    </dgm:pt>
    <dgm:pt modelId="{38E78980-A3F6-40BD-9822-E3168E1F0569}" type="sibTrans" cxnId="{B9AB8ECC-F67E-4755-9CF3-24FABCFC5791}">
      <dgm:prSet/>
      <dgm:spPr/>
      <dgm:t>
        <a:bodyPr/>
        <a:lstStyle/>
        <a:p>
          <a:endParaRPr lang="es-EC"/>
        </a:p>
      </dgm:t>
    </dgm:pt>
    <dgm:pt modelId="{C3D959A5-3834-4B44-B479-5D5D3A07294A}">
      <dgm:prSet phldrT="[Texto]"/>
      <dgm:spPr/>
      <dgm:t>
        <a:bodyPr/>
        <a:lstStyle/>
        <a:p>
          <a:r>
            <a:rPr lang="es-ES" dirty="0" smtClean="0">
              <a:latin typeface="+mn-lt"/>
            </a:rPr>
            <a:t>180 rpm</a:t>
          </a:r>
          <a:endParaRPr lang="es-EC" dirty="0">
            <a:latin typeface="+mn-lt"/>
          </a:endParaRPr>
        </a:p>
      </dgm:t>
    </dgm:pt>
    <dgm:pt modelId="{96529E79-5E25-4143-BADE-C1D19BACB5F2}" type="parTrans" cxnId="{B59E32F5-726B-4091-BC1C-9166A13F2F98}">
      <dgm:prSet/>
      <dgm:spPr/>
      <dgm:t>
        <a:bodyPr/>
        <a:lstStyle/>
        <a:p>
          <a:endParaRPr lang="es-EC"/>
        </a:p>
      </dgm:t>
    </dgm:pt>
    <dgm:pt modelId="{D0E1B353-D33C-417F-B6C9-0150E91CA02F}" type="sibTrans" cxnId="{B59E32F5-726B-4091-BC1C-9166A13F2F98}">
      <dgm:prSet/>
      <dgm:spPr/>
      <dgm:t>
        <a:bodyPr/>
        <a:lstStyle/>
        <a:p>
          <a:endParaRPr lang="es-EC"/>
        </a:p>
      </dgm:t>
    </dgm:pt>
    <dgm:pt modelId="{BF3E8E0E-C194-485F-AC9E-CD7F237C6AA5}">
      <dgm:prSet phldrT="[Texto]"/>
      <dgm:spPr/>
      <dgm:t>
        <a:bodyPr/>
        <a:lstStyle/>
        <a:p>
          <a:r>
            <a:rPr lang="es-ES" dirty="0" smtClean="0">
              <a:latin typeface="+mn-lt"/>
            </a:rPr>
            <a:t>Tinción Gram</a:t>
          </a:r>
          <a:endParaRPr lang="es-EC" dirty="0">
            <a:latin typeface="+mn-lt"/>
          </a:endParaRPr>
        </a:p>
      </dgm:t>
    </dgm:pt>
    <dgm:pt modelId="{6BC51665-470B-4A04-91A9-952FC4579FE0}" type="parTrans" cxnId="{72C0757E-25B6-4494-AA38-75DF32370940}">
      <dgm:prSet/>
      <dgm:spPr/>
      <dgm:t>
        <a:bodyPr/>
        <a:lstStyle/>
        <a:p>
          <a:endParaRPr lang="es-EC"/>
        </a:p>
      </dgm:t>
    </dgm:pt>
    <dgm:pt modelId="{D5BEF260-C9FA-4868-94E2-AAC7918D19F3}" type="sibTrans" cxnId="{72C0757E-25B6-4494-AA38-75DF32370940}">
      <dgm:prSet/>
      <dgm:spPr/>
      <dgm:t>
        <a:bodyPr/>
        <a:lstStyle/>
        <a:p>
          <a:endParaRPr lang="es-EC"/>
        </a:p>
      </dgm:t>
    </dgm:pt>
    <dgm:pt modelId="{E36FF95B-B090-42FA-ADCF-A2F08ECC34F2}">
      <dgm:prSet phldrT="[Texto]"/>
      <dgm:spPr/>
      <dgm:t>
        <a:bodyPr/>
        <a:lstStyle/>
        <a:p>
          <a:r>
            <a:rPr lang="es-ES" dirty="0" smtClean="0">
              <a:latin typeface="+mn-lt"/>
            </a:rPr>
            <a:t>Espectrofotómetro a 600 </a:t>
          </a:r>
          <a:r>
            <a:rPr lang="es-ES" dirty="0" err="1" smtClean="0">
              <a:latin typeface="+mn-lt"/>
            </a:rPr>
            <a:t>nm</a:t>
          </a:r>
          <a:r>
            <a:rPr lang="es-ES" dirty="0" smtClean="0">
              <a:latin typeface="+mn-lt"/>
            </a:rPr>
            <a:t> </a:t>
          </a:r>
          <a:endParaRPr lang="es-EC" dirty="0">
            <a:latin typeface="+mn-lt"/>
          </a:endParaRPr>
        </a:p>
      </dgm:t>
    </dgm:pt>
    <dgm:pt modelId="{36497AC6-7552-481C-B308-1C8B8DFBF2D6}" type="parTrans" cxnId="{BBF41351-8AB0-41BC-B883-BFF7B851B479}">
      <dgm:prSet/>
      <dgm:spPr/>
      <dgm:t>
        <a:bodyPr/>
        <a:lstStyle/>
        <a:p>
          <a:endParaRPr lang="es-EC"/>
        </a:p>
      </dgm:t>
    </dgm:pt>
    <dgm:pt modelId="{56D5548D-DABE-4873-8A59-9BEA6DF1109E}" type="sibTrans" cxnId="{BBF41351-8AB0-41BC-B883-BFF7B851B479}">
      <dgm:prSet/>
      <dgm:spPr/>
      <dgm:t>
        <a:bodyPr/>
        <a:lstStyle/>
        <a:p>
          <a:endParaRPr lang="es-EC"/>
        </a:p>
      </dgm:t>
    </dgm:pt>
    <dgm:pt modelId="{607C8308-6BBF-4E11-B806-B5A45E13CABF}">
      <dgm:prSet phldrT="[Texto]"/>
      <dgm:spPr/>
      <dgm:t>
        <a:bodyPr/>
        <a:lstStyle/>
        <a:p>
          <a:r>
            <a:rPr lang="es-ES" dirty="0" smtClean="0">
              <a:latin typeface="+mn-lt"/>
            </a:rPr>
            <a:t>11% de volumen de matraz</a:t>
          </a:r>
          <a:endParaRPr lang="es-EC" dirty="0">
            <a:latin typeface="+mn-lt"/>
          </a:endParaRPr>
        </a:p>
      </dgm:t>
    </dgm:pt>
    <dgm:pt modelId="{75EAD8DB-3A36-4D28-A9FC-9D26705C5900}" type="parTrans" cxnId="{F2BCB7D3-7A8F-444C-833E-32F835903DF2}">
      <dgm:prSet/>
      <dgm:spPr/>
      <dgm:t>
        <a:bodyPr/>
        <a:lstStyle/>
        <a:p>
          <a:endParaRPr lang="es-EC"/>
        </a:p>
      </dgm:t>
    </dgm:pt>
    <dgm:pt modelId="{3350DBD5-538F-41AE-BB7C-7149DA777398}" type="sibTrans" cxnId="{F2BCB7D3-7A8F-444C-833E-32F835903DF2}">
      <dgm:prSet/>
      <dgm:spPr/>
      <dgm:t>
        <a:bodyPr/>
        <a:lstStyle/>
        <a:p>
          <a:endParaRPr lang="es-EC"/>
        </a:p>
      </dgm:t>
    </dgm:pt>
    <dgm:pt modelId="{48DC7D80-C461-4032-8D53-347334360669}" type="pres">
      <dgm:prSet presAssocID="{2DD760D0-28FE-4DB1-B735-DD2B8947992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7BEDBA4-53CD-4EA9-939B-68DF8FD3AB33}" type="pres">
      <dgm:prSet presAssocID="{A10A63BD-2F81-4FC8-A733-B47614442336}" presName="composite" presStyleCnt="0"/>
      <dgm:spPr/>
    </dgm:pt>
    <dgm:pt modelId="{C4A7449E-0D57-480B-820E-9407D44414D9}" type="pres">
      <dgm:prSet presAssocID="{A10A63BD-2F81-4FC8-A733-B47614442336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F4BFF21-C127-421F-8BC0-A10CB8B2F801}" type="pres">
      <dgm:prSet presAssocID="{A10A63BD-2F81-4FC8-A733-B47614442336}" presName="parSh" presStyleLbl="node1" presStyleIdx="0" presStyleCnt="3"/>
      <dgm:spPr/>
      <dgm:t>
        <a:bodyPr/>
        <a:lstStyle/>
        <a:p>
          <a:endParaRPr lang="es-EC"/>
        </a:p>
      </dgm:t>
    </dgm:pt>
    <dgm:pt modelId="{0A2F0A0B-E4D8-43D4-8137-F91D06F97779}" type="pres">
      <dgm:prSet presAssocID="{A10A63BD-2F81-4FC8-A733-B47614442336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04CBE9B-142C-4D6A-8105-5173263DF01C}" type="pres">
      <dgm:prSet presAssocID="{3CD36AD8-BF59-4D89-A26E-3CF1D0813B46}" presName="sibTrans" presStyleLbl="sibTrans2D1" presStyleIdx="0" presStyleCnt="2"/>
      <dgm:spPr/>
      <dgm:t>
        <a:bodyPr/>
        <a:lstStyle/>
        <a:p>
          <a:endParaRPr lang="es-EC"/>
        </a:p>
      </dgm:t>
    </dgm:pt>
    <dgm:pt modelId="{641B751C-E09A-4F68-A640-0CA4357DF4B0}" type="pres">
      <dgm:prSet presAssocID="{3CD36AD8-BF59-4D89-A26E-3CF1D0813B46}" presName="connTx" presStyleLbl="sibTrans2D1" presStyleIdx="0" presStyleCnt="2"/>
      <dgm:spPr/>
      <dgm:t>
        <a:bodyPr/>
        <a:lstStyle/>
        <a:p>
          <a:endParaRPr lang="es-EC"/>
        </a:p>
      </dgm:t>
    </dgm:pt>
    <dgm:pt modelId="{B29368F9-634F-4E63-90D3-4A3538467E5F}" type="pres">
      <dgm:prSet presAssocID="{1ADA6CF2-678C-4190-BB32-826716B2BE0A}" presName="composite" presStyleCnt="0"/>
      <dgm:spPr/>
    </dgm:pt>
    <dgm:pt modelId="{2CFE3B3D-73E4-42EB-BC40-787790F1AEFA}" type="pres">
      <dgm:prSet presAssocID="{1ADA6CF2-678C-4190-BB32-826716B2BE0A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B84B77D-44C3-4388-B350-C14CC6D94B94}" type="pres">
      <dgm:prSet presAssocID="{1ADA6CF2-678C-4190-BB32-826716B2BE0A}" presName="parSh" presStyleLbl="node1" presStyleIdx="1" presStyleCnt="3"/>
      <dgm:spPr/>
      <dgm:t>
        <a:bodyPr/>
        <a:lstStyle/>
        <a:p>
          <a:endParaRPr lang="es-EC"/>
        </a:p>
      </dgm:t>
    </dgm:pt>
    <dgm:pt modelId="{90D72DBF-0866-4322-8C8B-058568151CD9}" type="pres">
      <dgm:prSet presAssocID="{1ADA6CF2-678C-4190-BB32-826716B2BE0A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D194903-9EF0-45F7-A351-2315815FD7C5}" type="pres">
      <dgm:prSet presAssocID="{0C40AA5D-8DE8-4F16-978D-8A020A5C1C02}" presName="sibTrans" presStyleLbl="sibTrans2D1" presStyleIdx="1" presStyleCnt="2"/>
      <dgm:spPr/>
      <dgm:t>
        <a:bodyPr/>
        <a:lstStyle/>
        <a:p>
          <a:endParaRPr lang="es-EC"/>
        </a:p>
      </dgm:t>
    </dgm:pt>
    <dgm:pt modelId="{6C76DD68-217F-4F0F-8811-96CF33A897D4}" type="pres">
      <dgm:prSet presAssocID="{0C40AA5D-8DE8-4F16-978D-8A020A5C1C02}" presName="connTx" presStyleLbl="sibTrans2D1" presStyleIdx="1" presStyleCnt="2"/>
      <dgm:spPr/>
      <dgm:t>
        <a:bodyPr/>
        <a:lstStyle/>
        <a:p>
          <a:endParaRPr lang="es-EC"/>
        </a:p>
      </dgm:t>
    </dgm:pt>
    <dgm:pt modelId="{CF658431-46F8-4641-A114-E63D079E2348}" type="pres">
      <dgm:prSet presAssocID="{F54FCC79-0350-46E7-911E-1FC2D0E0B032}" presName="composite" presStyleCnt="0"/>
      <dgm:spPr/>
    </dgm:pt>
    <dgm:pt modelId="{8F3FB2F3-48C4-4F25-8702-858F0105B2EF}" type="pres">
      <dgm:prSet presAssocID="{F54FCC79-0350-46E7-911E-1FC2D0E0B032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22F55F5-3AED-4474-9215-4CA8818D4855}" type="pres">
      <dgm:prSet presAssocID="{F54FCC79-0350-46E7-911E-1FC2D0E0B032}" presName="parSh" presStyleLbl="node1" presStyleIdx="2" presStyleCnt="3"/>
      <dgm:spPr/>
      <dgm:t>
        <a:bodyPr/>
        <a:lstStyle/>
        <a:p>
          <a:endParaRPr lang="es-EC"/>
        </a:p>
      </dgm:t>
    </dgm:pt>
    <dgm:pt modelId="{1A72F2A7-61D6-44E2-82FE-8EBACB50372D}" type="pres">
      <dgm:prSet presAssocID="{F54FCC79-0350-46E7-911E-1FC2D0E0B032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A84835B-3FCA-4B10-9967-519A973F08E0}" type="presOf" srcId="{607C8308-6BBF-4E11-B806-B5A45E13CABF}" destId="{0A2F0A0B-E4D8-43D4-8137-F91D06F97779}" srcOrd="0" destOrd="1" presId="urn:microsoft.com/office/officeart/2005/8/layout/process3"/>
    <dgm:cxn modelId="{332EB846-E1EC-433D-899C-BB52D7B1622C}" type="presOf" srcId="{0C40AA5D-8DE8-4F16-978D-8A020A5C1C02}" destId="{8D194903-9EF0-45F7-A351-2315815FD7C5}" srcOrd="0" destOrd="0" presId="urn:microsoft.com/office/officeart/2005/8/layout/process3"/>
    <dgm:cxn modelId="{DFC4C0A4-47C5-4F73-A051-AC08CF0D3286}" type="presOf" srcId="{0C40AA5D-8DE8-4F16-978D-8A020A5C1C02}" destId="{6C76DD68-217F-4F0F-8811-96CF33A897D4}" srcOrd="1" destOrd="0" presId="urn:microsoft.com/office/officeart/2005/8/layout/process3"/>
    <dgm:cxn modelId="{E8139AFA-64C5-4822-8DF6-2CDA1487592B}" srcId="{2DD760D0-28FE-4DB1-B735-DD2B89479928}" destId="{1ADA6CF2-678C-4190-BB32-826716B2BE0A}" srcOrd="1" destOrd="0" parTransId="{BF904224-453D-463F-8D34-6D225B13C0F3}" sibTransId="{0C40AA5D-8DE8-4F16-978D-8A020A5C1C02}"/>
    <dgm:cxn modelId="{7474F123-9D5D-4B0E-AB5F-482D53C61AEC}" type="presOf" srcId="{BF3E8E0E-C194-485F-AC9E-CD7F237C6AA5}" destId="{90D72DBF-0866-4322-8C8B-058568151CD9}" srcOrd="0" destOrd="1" presId="urn:microsoft.com/office/officeart/2005/8/layout/process3"/>
    <dgm:cxn modelId="{80D080A3-6894-4810-9F21-F4FBC2AC44A1}" type="presOf" srcId="{E36FF95B-B090-42FA-ADCF-A2F08ECC34F2}" destId="{90D72DBF-0866-4322-8C8B-058568151CD9}" srcOrd="0" destOrd="2" presId="urn:microsoft.com/office/officeart/2005/8/layout/process3"/>
    <dgm:cxn modelId="{BEE07C64-012C-437A-9F93-5F73D663CB9E}" type="presOf" srcId="{A10A63BD-2F81-4FC8-A733-B47614442336}" destId="{C4A7449E-0D57-480B-820E-9407D44414D9}" srcOrd="0" destOrd="0" presId="urn:microsoft.com/office/officeart/2005/8/layout/process3"/>
    <dgm:cxn modelId="{B9AB8ECC-F67E-4755-9CF3-24FABCFC5791}" srcId="{F54FCC79-0350-46E7-911E-1FC2D0E0B032}" destId="{0F765D7E-112C-4AAD-BF09-4D4D17F6DB48}" srcOrd="0" destOrd="0" parTransId="{8781131A-967F-423E-A357-0C5CC824C27C}" sibTransId="{38E78980-A3F6-40BD-9822-E3168E1F0569}"/>
    <dgm:cxn modelId="{23DADC9D-F955-49C0-9C2D-56ADFF31EFCE}" type="presOf" srcId="{F54FCC79-0350-46E7-911E-1FC2D0E0B032}" destId="{322F55F5-3AED-4474-9215-4CA8818D4855}" srcOrd="1" destOrd="0" presId="urn:microsoft.com/office/officeart/2005/8/layout/process3"/>
    <dgm:cxn modelId="{B59E32F5-726B-4091-BC1C-9166A13F2F98}" srcId="{A10A63BD-2F81-4FC8-A733-B47614442336}" destId="{C3D959A5-3834-4B44-B479-5D5D3A07294A}" srcOrd="2" destOrd="0" parTransId="{96529E79-5E25-4143-BADE-C1D19BACB5F2}" sibTransId="{D0E1B353-D33C-417F-B6C9-0150E91CA02F}"/>
    <dgm:cxn modelId="{4C6D1E64-F974-4C20-B4CD-A52A66B74DB7}" type="presOf" srcId="{2DD760D0-28FE-4DB1-B735-DD2B89479928}" destId="{48DC7D80-C461-4032-8D53-347334360669}" srcOrd="0" destOrd="0" presId="urn:microsoft.com/office/officeart/2005/8/layout/process3"/>
    <dgm:cxn modelId="{257C5AED-DC2C-42BF-90BC-3BA696D749D0}" type="presOf" srcId="{2DB20291-EE5A-4BB6-8AFD-CAD8BA28EB74}" destId="{0A2F0A0B-E4D8-43D4-8137-F91D06F97779}" srcOrd="0" destOrd="0" presId="urn:microsoft.com/office/officeart/2005/8/layout/process3"/>
    <dgm:cxn modelId="{48F00E86-96C5-4CA6-B2D7-34A5A004B701}" type="presOf" srcId="{C3D959A5-3834-4B44-B479-5D5D3A07294A}" destId="{0A2F0A0B-E4D8-43D4-8137-F91D06F97779}" srcOrd="0" destOrd="2" presId="urn:microsoft.com/office/officeart/2005/8/layout/process3"/>
    <dgm:cxn modelId="{F2BCB7D3-7A8F-444C-833E-32F835903DF2}" srcId="{A10A63BD-2F81-4FC8-A733-B47614442336}" destId="{607C8308-6BBF-4E11-B806-B5A45E13CABF}" srcOrd="1" destOrd="0" parTransId="{75EAD8DB-3A36-4D28-A9FC-9D26705C5900}" sibTransId="{3350DBD5-538F-41AE-BB7C-7149DA777398}"/>
    <dgm:cxn modelId="{DB9F5561-F287-4E3A-A931-1B36945E5A40}" type="presOf" srcId="{3CD36AD8-BF59-4D89-A26E-3CF1D0813B46}" destId="{F04CBE9B-142C-4D6A-8105-5173263DF01C}" srcOrd="0" destOrd="0" presId="urn:microsoft.com/office/officeart/2005/8/layout/process3"/>
    <dgm:cxn modelId="{8DD4E52F-170D-4052-862A-D5EC37EA43C6}" type="presOf" srcId="{1ADA6CF2-678C-4190-BB32-826716B2BE0A}" destId="{CB84B77D-44C3-4388-B350-C14CC6D94B94}" srcOrd="1" destOrd="0" presId="urn:microsoft.com/office/officeart/2005/8/layout/process3"/>
    <dgm:cxn modelId="{1EB2808B-46B0-4DA7-8D3F-6CCA285B95DD}" type="presOf" srcId="{F54FCC79-0350-46E7-911E-1FC2D0E0B032}" destId="{8F3FB2F3-48C4-4F25-8702-858F0105B2EF}" srcOrd="0" destOrd="0" presId="urn:microsoft.com/office/officeart/2005/8/layout/process3"/>
    <dgm:cxn modelId="{25BD59FD-C0F8-4853-A33E-BB7356AAB3DE}" type="presOf" srcId="{1ADA6CF2-678C-4190-BB32-826716B2BE0A}" destId="{2CFE3B3D-73E4-42EB-BC40-787790F1AEFA}" srcOrd="0" destOrd="0" presId="urn:microsoft.com/office/officeart/2005/8/layout/process3"/>
    <dgm:cxn modelId="{BBF41351-8AB0-41BC-B883-BFF7B851B479}" srcId="{1ADA6CF2-678C-4190-BB32-826716B2BE0A}" destId="{E36FF95B-B090-42FA-ADCF-A2F08ECC34F2}" srcOrd="2" destOrd="0" parTransId="{36497AC6-7552-481C-B308-1C8B8DFBF2D6}" sibTransId="{56D5548D-DABE-4873-8A59-9BEA6DF1109E}"/>
    <dgm:cxn modelId="{F0385232-9FA0-4D6B-AC24-331247FC00FF}" srcId="{2DD760D0-28FE-4DB1-B735-DD2B89479928}" destId="{A10A63BD-2F81-4FC8-A733-B47614442336}" srcOrd="0" destOrd="0" parTransId="{8A6E270D-E8F5-4C97-999D-3D60E9E1BA70}" sibTransId="{3CD36AD8-BF59-4D89-A26E-3CF1D0813B46}"/>
    <dgm:cxn modelId="{A44E70C1-78CD-4AFC-8EBE-F1E42594C33B}" srcId="{A10A63BD-2F81-4FC8-A733-B47614442336}" destId="{2DB20291-EE5A-4BB6-8AFD-CAD8BA28EB74}" srcOrd="0" destOrd="0" parTransId="{8974A60C-7D27-4AE6-AC7E-EDA473ECD9F5}" sibTransId="{44539DA7-1F40-4684-859B-25605868E241}"/>
    <dgm:cxn modelId="{00A61509-5F11-4A33-AA12-52838EFC20DD}" type="presOf" srcId="{E3C9456F-5BCD-43A2-89DD-51051F656AA2}" destId="{90D72DBF-0866-4322-8C8B-058568151CD9}" srcOrd="0" destOrd="0" presId="urn:microsoft.com/office/officeart/2005/8/layout/process3"/>
    <dgm:cxn modelId="{72C0757E-25B6-4494-AA38-75DF32370940}" srcId="{1ADA6CF2-678C-4190-BB32-826716B2BE0A}" destId="{BF3E8E0E-C194-485F-AC9E-CD7F237C6AA5}" srcOrd="1" destOrd="0" parTransId="{6BC51665-470B-4A04-91A9-952FC4579FE0}" sibTransId="{D5BEF260-C9FA-4868-94E2-AAC7918D19F3}"/>
    <dgm:cxn modelId="{A0526B8C-3A3C-407B-AB2A-BA40CA4F5399}" type="presOf" srcId="{A10A63BD-2F81-4FC8-A733-B47614442336}" destId="{CF4BFF21-C127-421F-8BC0-A10CB8B2F801}" srcOrd="1" destOrd="0" presId="urn:microsoft.com/office/officeart/2005/8/layout/process3"/>
    <dgm:cxn modelId="{E37EF19E-3078-4E74-9C93-092FC9F7A9E7}" type="presOf" srcId="{0F765D7E-112C-4AAD-BF09-4D4D17F6DB48}" destId="{1A72F2A7-61D6-44E2-82FE-8EBACB50372D}" srcOrd="0" destOrd="0" presId="urn:microsoft.com/office/officeart/2005/8/layout/process3"/>
    <dgm:cxn modelId="{F556A1BF-FE02-42EF-8BFF-99278DD838D4}" srcId="{2DD760D0-28FE-4DB1-B735-DD2B89479928}" destId="{F54FCC79-0350-46E7-911E-1FC2D0E0B032}" srcOrd="2" destOrd="0" parTransId="{B1D96131-AFF0-46D6-BA5D-C63829AEFD2E}" sibTransId="{73777082-5167-4054-A804-7FD7F7004257}"/>
    <dgm:cxn modelId="{F4FA75E5-A691-485B-BAFD-5DC24AFFC907}" type="presOf" srcId="{3CD36AD8-BF59-4D89-A26E-3CF1D0813B46}" destId="{641B751C-E09A-4F68-A640-0CA4357DF4B0}" srcOrd="1" destOrd="0" presId="urn:microsoft.com/office/officeart/2005/8/layout/process3"/>
    <dgm:cxn modelId="{AF899DE0-473E-4172-BD78-B00EF37AFA80}" srcId="{1ADA6CF2-678C-4190-BB32-826716B2BE0A}" destId="{E3C9456F-5BCD-43A2-89DD-51051F656AA2}" srcOrd="0" destOrd="0" parTransId="{4F1CDAC0-2E25-411C-816D-7DDF204E0BF6}" sibTransId="{7D42186A-B27B-451D-839C-7FDD9B8C62C1}"/>
    <dgm:cxn modelId="{2E959453-9114-4827-B3D8-6CC1A2095C35}" type="presParOf" srcId="{48DC7D80-C461-4032-8D53-347334360669}" destId="{D7BEDBA4-53CD-4EA9-939B-68DF8FD3AB33}" srcOrd="0" destOrd="0" presId="urn:microsoft.com/office/officeart/2005/8/layout/process3"/>
    <dgm:cxn modelId="{E94D21FF-21C0-49D4-95BC-9D67045C58A3}" type="presParOf" srcId="{D7BEDBA4-53CD-4EA9-939B-68DF8FD3AB33}" destId="{C4A7449E-0D57-480B-820E-9407D44414D9}" srcOrd="0" destOrd="0" presId="urn:microsoft.com/office/officeart/2005/8/layout/process3"/>
    <dgm:cxn modelId="{921F344D-A651-41B9-9549-49E5F4029D35}" type="presParOf" srcId="{D7BEDBA4-53CD-4EA9-939B-68DF8FD3AB33}" destId="{CF4BFF21-C127-421F-8BC0-A10CB8B2F801}" srcOrd="1" destOrd="0" presId="urn:microsoft.com/office/officeart/2005/8/layout/process3"/>
    <dgm:cxn modelId="{00CBD9D8-3C53-4522-9382-131B96012E33}" type="presParOf" srcId="{D7BEDBA4-53CD-4EA9-939B-68DF8FD3AB33}" destId="{0A2F0A0B-E4D8-43D4-8137-F91D06F97779}" srcOrd="2" destOrd="0" presId="urn:microsoft.com/office/officeart/2005/8/layout/process3"/>
    <dgm:cxn modelId="{81C13C5F-07C4-4537-8CF4-1951AD79ECFE}" type="presParOf" srcId="{48DC7D80-C461-4032-8D53-347334360669}" destId="{F04CBE9B-142C-4D6A-8105-5173263DF01C}" srcOrd="1" destOrd="0" presId="urn:microsoft.com/office/officeart/2005/8/layout/process3"/>
    <dgm:cxn modelId="{37B55DAD-43A7-4B0F-9ABD-E105685A7D32}" type="presParOf" srcId="{F04CBE9B-142C-4D6A-8105-5173263DF01C}" destId="{641B751C-E09A-4F68-A640-0CA4357DF4B0}" srcOrd="0" destOrd="0" presId="urn:microsoft.com/office/officeart/2005/8/layout/process3"/>
    <dgm:cxn modelId="{655140E3-7FA6-4CB0-AC17-58372C5374AE}" type="presParOf" srcId="{48DC7D80-C461-4032-8D53-347334360669}" destId="{B29368F9-634F-4E63-90D3-4A3538467E5F}" srcOrd="2" destOrd="0" presId="urn:microsoft.com/office/officeart/2005/8/layout/process3"/>
    <dgm:cxn modelId="{A3E8680A-15A0-481C-9BAC-90452EA7A5DB}" type="presParOf" srcId="{B29368F9-634F-4E63-90D3-4A3538467E5F}" destId="{2CFE3B3D-73E4-42EB-BC40-787790F1AEFA}" srcOrd="0" destOrd="0" presId="urn:microsoft.com/office/officeart/2005/8/layout/process3"/>
    <dgm:cxn modelId="{68B59FD4-697A-48CB-96C7-E9A1A318DA94}" type="presParOf" srcId="{B29368F9-634F-4E63-90D3-4A3538467E5F}" destId="{CB84B77D-44C3-4388-B350-C14CC6D94B94}" srcOrd="1" destOrd="0" presId="urn:microsoft.com/office/officeart/2005/8/layout/process3"/>
    <dgm:cxn modelId="{FAEC9D1B-EDC7-46FD-BA89-57554022A9FF}" type="presParOf" srcId="{B29368F9-634F-4E63-90D3-4A3538467E5F}" destId="{90D72DBF-0866-4322-8C8B-058568151CD9}" srcOrd="2" destOrd="0" presId="urn:microsoft.com/office/officeart/2005/8/layout/process3"/>
    <dgm:cxn modelId="{D6EE015C-1A2D-4A54-B1B6-7946910BE6DB}" type="presParOf" srcId="{48DC7D80-C461-4032-8D53-347334360669}" destId="{8D194903-9EF0-45F7-A351-2315815FD7C5}" srcOrd="3" destOrd="0" presId="urn:microsoft.com/office/officeart/2005/8/layout/process3"/>
    <dgm:cxn modelId="{98875B24-9D84-4744-82CB-71FB61FF1437}" type="presParOf" srcId="{8D194903-9EF0-45F7-A351-2315815FD7C5}" destId="{6C76DD68-217F-4F0F-8811-96CF33A897D4}" srcOrd="0" destOrd="0" presId="urn:microsoft.com/office/officeart/2005/8/layout/process3"/>
    <dgm:cxn modelId="{B5DC9F5C-5179-4532-989D-2B01F544E77C}" type="presParOf" srcId="{48DC7D80-C461-4032-8D53-347334360669}" destId="{CF658431-46F8-4641-A114-E63D079E2348}" srcOrd="4" destOrd="0" presId="urn:microsoft.com/office/officeart/2005/8/layout/process3"/>
    <dgm:cxn modelId="{5C2B53E5-7C38-43B4-A860-57B1038A5BB5}" type="presParOf" srcId="{CF658431-46F8-4641-A114-E63D079E2348}" destId="{8F3FB2F3-48C4-4F25-8702-858F0105B2EF}" srcOrd="0" destOrd="0" presId="urn:microsoft.com/office/officeart/2005/8/layout/process3"/>
    <dgm:cxn modelId="{79E9FC56-D09D-45B5-9E16-26DAFDA25C90}" type="presParOf" srcId="{CF658431-46F8-4641-A114-E63D079E2348}" destId="{322F55F5-3AED-4474-9215-4CA8818D4855}" srcOrd="1" destOrd="0" presId="urn:microsoft.com/office/officeart/2005/8/layout/process3"/>
    <dgm:cxn modelId="{10A0317B-3725-432F-A0F8-36E6694ECF4A}" type="presParOf" srcId="{CF658431-46F8-4641-A114-E63D079E2348}" destId="{1A72F2A7-61D6-44E2-82FE-8EBACB50372D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1F39C02-AD5D-4290-9F96-5A9A50427226}" type="doc">
      <dgm:prSet loTypeId="urn:microsoft.com/office/officeart/2005/8/layout/h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D209CC18-3751-4093-81A1-E84B2B9D84AB}">
      <dgm:prSet phldrT="[Texto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 smtClean="0"/>
            <a:t>Curva de calibración </a:t>
          </a:r>
          <a:endParaRPr lang="es-EC" dirty="0"/>
        </a:p>
      </dgm:t>
    </dgm:pt>
    <dgm:pt modelId="{14BD7E3E-63EC-479F-BEB4-8DC32881F3F8}" type="parTrans" cxnId="{F72DE030-A03A-4521-9D4F-25ACBDE95FFC}">
      <dgm:prSet/>
      <dgm:spPr/>
      <dgm:t>
        <a:bodyPr/>
        <a:lstStyle/>
        <a:p>
          <a:endParaRPr lang="es-EC"/>
        </a:p>
      </dgm:t>
    </dgm:pt>
    <dgm:pt modelId="{FB4F88C3-3B0E-48BC-95EE-DCDADA85E212}" type="sibTrans" cxnId="{F72DE030-A03A-4521-9D4F-25ACBDE95FFC}">
      <dgm:prSet/>
      <dgm:spPr/>
      <dgm:t>
        <a:bodyPr/>
        <a:lstStyle/>
        <a:p>
          <a:endParaRPr lang="es-EC"/>
        </a:p>
      </dgm:t>
    </dgm:pt>
    <dgm:pt modelId="{C1BD0448-04BC-41A0-B5D5-DC8D4482D11C}">
      <dgm:prSet phldrT="[Texto]"/>
      <dgm:spPr/>
      <dgm:t>
        <a:bodyPr/>
        <a:lstStyle/>
        <a:p>
          <a:r>
            <a:rPr lang="es-ES" dirty="0" smtClean="0"/>
            <a:t>Glucosa a diferentes concentraciones  </a:t>
          </a:r>
          <a:endParaRPr lang="es-EC" dirty="0"/>
        </a:p>
      </dgm:t>
    </dgm:pt>
    <dgm:pt modelId="{254138F0-FE6E-43A5-887B-F1594D9012B7}" type="parTrans" cxnId="{A4EDCC90-C23F-41A8-8899-6932C07BD9A1}">
      <dgm:prSet/>
      <dgm:spPr/>
      <dgm:t>
        <a:bodyPr/>
        <a:lstStyle/>
        <a:p>
          <a:endParaRPr lang="es-EC"/>
        </a:p>
      </dgm:t>
    </dgm:pt>
    <dgm:pt modelId="{D10C8A88-E164-4942-92D7-EB4F7FC7A628}" type="sibTrans" cxnId="{A4EDCC90-C23F-41A8-8899-6932C07BD9A1}">
      <dgm:prSet/>
      <dgm:spPr/>
      <dgm:t>
        <a:bodyPr/>
        <a:lstStyle/>
        <a:p>
          <a:endParaRPr lang="es-EC"/>
        </a:p>
      </dgm:t>
    </dgm:pt>
    <dgm:pt modelId="{E0B5DDEF-8A5B-4E63-81E8-5F1FF671B0BC}">
      <dgm:prSet phldrT="[Texto]"/>
      <dgm:spPr/>
      <dgm:t>
        <a:bodyPr/>
        <a:lstStyle/>
        <a:p>
          <a:r>
            <a:rPr lang="es-ES" dirty="0" smtClean="0"/>
            <a:t>Reactivo ácido </a:t>
          </a:r>
          <a:r>
            <a:rPr lang="es-ES" dirty="0" err="1" smtClean="0"/>
            <a:t>dinitro</a:t>
          </a:r>
          <a:r>
            <a:rPr lang="es-ES" dirty="0" smtClean="0"/>
            <a:t> salicílico ( DNS).</a:t>
          </a:r>
          <a:endParaRPr lang="es-EC" dirty="0"/>
        </a:p>
      </dgm:t>
    </dgm:pt>
    <dgm:pt modelId="{A547D787-18F7-43F9-89C6-A8E06CAA87E6}" type="parTrans" cxnId="{03708B74-AF48-4180-A9C1-1E9BCA30CA22}">
      <dgm:prSet/>
      <dgm:spPr/>
      <dgm:t>
        <a:bodyPr/>
        <a:lstStyle/>
        <a:p>
          <a:endParaRPr lang="es-EC"/>
        </a:p>
      </dgm:t>
    </dgm:pt>
    <dgm:pt modelId="{17DC1265-D213-490B-9412-73534F7B3217}" type="sibTrans" cxnId="{03708B74-AF48-4180-A9C1-1E9BCA30CA22}">
      <dgm:prSet/>
      <dgm:spPr/>
      <dgm:t>
        <a:bodyPr/>
        <a:lstStyle/>
        <a:p>
          <a:endParaRPr lang="es-EC"/>
        </a:p>
      </dgm:t>
    </dgm:pt>
    <dgm:pt modelId="{B852520A-E33B-4C33-B255-C85F32FC0D7F}">
      <dgm:prSet phldrT="[Texto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 smtClean="0"/>
            <a:t>Actividad Enzimática extracelular</a:t>
          </a:r>
          <a:endParaRPr lang="es-EC" dirty="0"/>
        </a:p>
      </dgm:t>
    </dgm:pt>
    <dgm:pt modelId="{2997AD11-F4E4-40CC-8773-9CD7F360CD4C}" type="parTrans" cxnId="{9C37D75D-66A8-427A-AB2F-1332CE106EC4}">
      <dgm:prSet/>
      <dgm:spPr/>
      <dgm:t>
        <a:bodyPr/>
        <a:lstStyle/>
        <a:p>
          <a:endParaRPr lang="es-EC"/>
        </a:p>
      </dgm:t>
    </dgm:pt>
    <dgm:pt modelId="{82214613-8F1F-4F47-97B7-9A129319FBF7}" type="sibTrans" cxnId="{9C37D75D-66A8-427A-AB2F-1332CE106EC4}">
      <dgm:prSet/>
      <dgm:spPr/>
      <dgm:t>
        <a:bodyPr/>
        <a:lstStyle/>
        <a:p>
          <a:endParaRPr lang="es-EC"/>
        </a:p>
      </dgm:t>
    </dgm:pt>
    <dgm:pt modelId="{4259B25C-FA73-4C79-9B37-94695DA7219B}">
      <dgm:prSet phldrT="[Texto]"/>
      <dgm:spPr/>
      <dgm:t>
        <a:bodyPr/>
        <a:lstStyle/>
        <a:p>
          <a:r>
            <a:rPr lang="es-ES" dirty="0" smtClean="0"/>
            <a:t>Muestras obtenidas del crecimiento  </a:t>
          </a:r>
          <a:endParaRPr lang="es-EC" dirty="0"/>
        </a:p>
      </dgm:t>
    </dgm:pt>
    <dgm:pt modelId="{4770B338-F872-426C-AB33-9695A08EAEAF}" type="parTrans" cxnId="{0DC8FEEC-14D1-44AC-BDC5-CFAF693ADDEC}">
      <dgm:prSet/>
      <dgm:spPr/>
      <dgm:t>
        <a:bodyPr/>
        <a:lstStyle/>
        <a:p>
          <a:endParaRPr lang="es-EC"/>
        </a:p>
      </dgm:t>
    </dgm:pt>
    <dgm:pt modelId="{F6D0D223-AEC8-4F50-9980-FDCA35DE02AD}" type="sibTrans" cxnId="{0DC8FEEC-14D1-44AC-BDC5-CFAF693ADDEC}">
      <dgm:prSet/>
      <dgm:spPr/>
      <dgm:t>
        <a:bodyPr/>
        <a:lstStyle/>
        <a:p>
          <a:endParaRPr lang="es-EC"/>
        </a:p>
      </dgm:t>
    </dgm:pt>
    <dgm:pt modelId="{A76EC00D-5202-43EE-9632-6ED18E1FF6C7}">
      <dgm:prSet phldrT="[Texto]"/>
      <dgm:spPr/>
      <dgm:t>
        <a:bodyPr/>
        <a:lstStyle/>
        <a:p>
          <a:r>
            <a:rPr lang="es-ES" dirty="0" smtClean="0"/>
            <a:t>Sacarosa 30%</a:t>
          </a:r>
          <a:endParaRPr lang="es-EC" dirty="0"/>
        </a:p>
      </dgm:t>
    </dgm:pt>
    <dgm:pt modelId="{C43ACAB5-7B45-45E9-B2D4-E6847AB1A902}" type="parTrans" cxnId="{8B12C810-AD2E-4E2F-8321-48F4547D1364}">
      <dgm:prSet/>
      <dgm:spPr/>
      <dgm:t>
        <a:bodyPr/>
        <a:lstStyle/>
        <a:p>
          <a:endParaRPr lang="es-EC"/>
        </a:p>
      </dgm:t>
    </dgm:pt>
    <dgm:pt modelId="{9E4E7DBD-8197-4F8B-BA01-4EF7B60DD34D}" type="sibTrans" cxnId="{8B12C810-AD2E-4E2F-8321-48F4547D1364}">
      <dgm:prSet/>
      <dgm:spPr/>
      <dgm:t>
        <a:bodyPr/>
        <a:lstStyle/>
        <a:p>
          <a:endParaRPr lang="es-EC"/>
        </a:p>
      </dgm:t>
    </dgm:pt>
    <dgm:pt modelId="{22315018-B7A7-4318-B1AF-225E2CAE558D}">
      <dgm:prSet phldrT="[Texto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 smtClean="0"/>
            <a:t>Obtención de datos </a:t>
          </a:r>
          <a:endParaRPr lang="es-EC" dirty="0"/>
        </a:p>
      </dgm:t>
    </dgm:pt>
    <dgm:pt modelId="{0C10973F-0F6F-4B0D-A32D-CFB269B51E79}" type="parTrans" cxnId="{5EEB815D-C776-4D58-8219-2262F32A2F01}">
      <dgm:prSet/>
      <dgm:spPr/>
      <dgm:t>
        <a:bodyPr/>
        <a:lstStyle/>
        <a:p>
          <a:endParaRPr lang="es-EC"/>
        </a:p>
      </dgm:t>
    </dgm:pt>
    <dgm:pt modelId="{E0F3FC04-0D72-4BF0-A2C0-968CF0E6CA1F}" type="sibTrans" cxnId="{5EEB815D-C776-4D58-8219-2262F32A2F01}">
      <dgm:prSet/>
      <dgm:spPr/>
      <dgm:t>
        <a:bodyPr/>
        <a:lstStyle/>
        <a:p>
          <a:endParaRPr lang="es-EC"/>
        </a:p>
      </dgm:t>
    </dgm:pt>
    <dgm:pt modelId="{51693A09-5BF6-4ECC-8F2F-A197DA29C239}">
      <dgm:prSet phldrT="[Texto]"/>
      <dgm:spPr/>
      <dgm:t>
        <a:bodyPr/>
        <a:lstStyle/>
        <a:p>
          <a:r>
            <a:rPr lang="es-ES" dirty="0" smtClean="0"/>
            <a:t>DNS</a:t>
          </a:r>
          <a:endParaRPr lang="es-EC" dirty="0"/>
        </a:p>
      </dgm:t>
    </dgm:pt>
    <dgm:pt modelId="{5B24112B-CF8C-42D8-A96B-4BFC3BC585AE}" type="parTrans" cxnId="{45C620A8-DEC3-4225-A2FA-4F42104B609B}">
      <dgm:prSet/>
      <dgm:spPr/>
      <dgm:t>
        <a:bodyPr/>
        <a:lstStyle/>
        <a:p>
          <a:endParaRPr lang="es-EC"/>
        </a:p>
      </dgm:t>
    </dgm:pt>
    <dgm:pt modelId="{0DF19B8E-EAD3-4FF0-A2F1-C75E726BEA85}" type="sibTrans" cxnId="{45C620A8-DEC3-4225-A2FA-4F42104B609B}">
      <dgm:prSet/>
      <dgm:spPr/>
      <dgm:t>
        <a:bodyPr/>
        <a:lstStyle/>
        <a:p>
          <a:endParaRPr lang="es-EC"/>
        </a:p>
      </dgm:t>
    </dgm:pt>
    <dgm:pt modelId="{669309E8-C7BB-4D94-9548-7393ABCCC5BC}">
      <dgm:prSet phldrT="[Texto]"/>
      <dgm:spPr/>
      <dgm:t>
        <a:bodyPr/>
        <a:lstStyle/>
        <a:p>
          <a:r>
            <a:rPr lang="es-ES" dirty="0" smtClean="0"/>
            <a:t> se midió a 546 </a:t>
          </a:r>
          <a:r>
            <a:rPr lang="es-ES" dirty="0" err="1" smtClean="0"/>
            <a:t>nm</a:t>
          </a:r>
          <a:endParaRPr lang="es-EC" dirty="0"/>
        </a:p>
      </dgm:t>
    </dgm:pt>
    <dgm:pt modelId="{AF5B5B3E-6DD4-4304-81B2-F8FC36D457CA}" type="parTrans" cxnId="{7CA39823-59A7-4A73-9F49-0D0632CDCE33}">
      <dgm:prSet/>
      <dgm:spPr/>
      <dgm:t>
        <a:bodyPr/>
        <a:lstStyle/>
        <a:p>
          <a:endParaRPr lang="es-EC"/>
        </a:p>
      </dgm:t>
    </dgm:pt>
    <dgm:pt modelId="{3BA57613-6434-482D-B3AA-6AF493E33EEE}" type="sibTrans" cxnId="{7CA39823-59A7-4A73-9F49-0D0632CDCE33}">
      <dgm:prSet/>
      <dgm:spPr/>
      <dgm:t>
        <a:bodyPr/>
        <a:lstStyle/>
        <a:p>
          <a:endParaRPr lang="es-EC"/>
        </a:p>
      </dgm:t>
    </dgm:pt>
    <dgm:pt modelId="{A1346491-F835-4153-81CB-3D265759DBD5}" type="pres">
      <dgm:prSet presAssocID="{C1F39C02-AD5D-4290-9F96-5A9A5042722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3AEA111-9245-413D-9F23-E5F7CE060485}" type="pres">
      <dgm:prSet presAssocID="{C1F39C02-AD5D-4290-9F96-5A9A50427226}" presName="tSp" presStyleCnt="0"/>
      <dgm:spPr/>
    </dgm:pt>
    <dgm:pt modelId="{457D7FBD-F05B-4F9D-A398-83490720C956}" type="pres">
      <dgm:prSet presAssocID="{C1F39C02-AD5D-4290-9F96-5A9A50427226}" presName="bSp" presStyleCnt="0"/>
      <dgm:spPr/>
    </dgm:pt>
    <dgm:pt modelId="{82605DDE-5218-4A74-8947-02EB1B6A0068}" type="pres">
      <dgm:prSet presAssocID="{C1F39C02-AD5D-4290-9F96-5A9A50427226}" presName="process" presStyleCnt="0"/>
      <dgm:spPr/>
    </dgm:pt>
    <dgm:pt modelId="{40D3E9C7-E15C-4C73-8D93-F02B870A72C2}" type="pres">
      <dgm:prSet presAssocID="{D209CC18-3751-4093-81A1-E84B2B9D84AB}" presName="composite1" presStyleCnt="0"/>
      <dgm:spPr/>
    </dgm:pt>
    <dgm:pt modelId="{8BEF4A6A-CDC3-46FF-9D34-35D86EE3BD43}" type="pres">
      <dgm:prSet presAssocID="{D209CC18-3751-4093-81A1-E84B2B9D84AB}" presName="dummyNode1" presStyleLbl="node1" presStyleIdx="0" presStyleCnt="3"/>
      <dgm:spPr/>
    </dgm:pt>
    <dgm:pt modelId="{6E28DF53-EFB6-4281-855E-C4896F47C508}" type="pres">
      <dgm:prSet presAssocID="{D209CC18-3751-4093-81A1-E84B2B9D84AB}" presName="childNode1" presStyleLbl="bgAcc1" presStyleIdx="0" presStyleCnt="3" custScaleX="1288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A5F7493-4968-4D66-B0AF-7BC14BFA2805}" type="pres">
      <dgm:prSet presAssocID="{D209CC18-3751-4093-81A1-E84B2B9D84AB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D90E3F5-8FEA-46D4-AD1A-0A2268B1BD5A}" type="pres">
      <dgm:prSet presAssocID="{D209CC18-3751-4093-81A1-E84B2B9D84AB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6F20C97-A71F-4CBC-8E9F-BE4C32934111}" type="pres">
      <dgm:prSet presAssocID="{D209CC18-3751-4093-81A1-E84B2B9D84AB}" presName="connSite1" presStyleCnt="0"/>
      <dgm:spPr/>
    </dgm:pt>
    <dgm:pt modelId="{5B5D879D-0AFF-47B2-9C33-46DB7F8CD107}" type="pres">
      <dgm:prSet presAssocID="{FB4F88C3-3B0E-48BC-95EE-DCDADA85E212}" presName="Name9" presStyleLbl="sibTrans2D1" presStyleIdx="0" presStyleCnt="2" custLinFactNeighborX="-5211" custLinFactNeighborY="-12808"/>
      <dgm:spPr/>
      <dgm:t>
        <a:bodyPr/>
        <a:lstStyle/>
        <a:p>
          <a:endParaRPr lang="es-EC"/>
        </a:p>
      </dgm:t>
    </dgm:pt>
    <dgm:pt modelId="{42434486-85E9-469D-8368-BA4213671F11}" type="pres">
      <dgm:prSet presAssocID="{B852520A-E33B-4C33-B255-C85F32FC0D7F}" presName="composite2" presStyleCnt="0"/>
      <dgm:spPr/>
    </dgm:pt>
    <dgm:pt modelId="{CA6804A6-1653-4AD4-9FE7-C52C6BCAA1C3}" type="pres">
      <dgm:prSet presAssocID="{B852520A-E33B-4C33-B255-C85F32FC0D7F}" presName="dummyNode2" presStyleLbl="node1" presStyleIdx="0" presStyleCnt="3"/>
      <dgm:spPr/>
    </dgm:pt>
    <dgm:pt modelId="{036A2A65-4FF0-47AD-A642-20E080C3F79B}" type="pres">
      <dgm:prSet presAssocID="{B852520A-E33B-4C33-B255-C85F32FC0D7F}" presName="childNode2" presStyleLbl="bgAcc1" presStyleIdx="1" presStyleCnt="3" custScaleX="13641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259D5F-C235-442C-98F6-579CA6801407}" type="pres">
      <dgm:prSet presAssocID="{B852520A-E33B-4C33-B255-C85F32FC0D7F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0FE8FC7-5036-407B-9E39-670A22FD046F}" type="pres">
      <dgm:prSet presAssocID="{B852520A-E33B-4C33-B255-C85F32FC0D7F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F7766C-2EF7-4ED4-9699-2F4F92F20786}" type="pres">
      <dgm:prSet presAssocID="{B852520A-E33B-4C33-B255-C85F32FC0D7F}" presName="connSite2" presStyleCnt="0"/>
      <dgm:spPr/>
    </dgm:pt>
    <dgm:pt modelId="{F4B42CC7-8B1D-4CEC-952F-4A63F41631D2}" type="pres">
      <dgm:prSet presAssocID="{82214613-8F1F-4F47-97B7-9A129319FBF7}" presName="Name18" presStyleLbl="sibTrans2D1" presStyleIdx="1" presStyleCnt="2" custScaleX="125273" custLinFactNeighborX="-7170" custLinFactNeighborY="15053"/>
      <dgm:spPr/>
      <dgm:t>
        <a:bodyPr/>
        <a:lstStyle/>
        <a:p>
          <a:endParaRPr lang="es-EC"/>
        </a:p>
      </dgm:t>
    </dgm:pt>
    <dgm:pt modelId="{16413017-C938-4AEC-B960-C6C0CA0A2417}" type="pres">
      <dgm:prSet presAssocID="{22315018-B7A7-4318-B1AF-225E2CAE558D}" presName="composite1" presStyleCnt="0"/>
      <dgm:spPr/>
    </dgm:pt>
    <dgm:pt modelId="{BCB0AA22-F943-4026-B400-A9A8DA553D73}" type="pres">
      <dgm:prSet presAssocID="{22315018-B7A7-4318-B1AF-225E2CAE558D}" presName="dummyNode1" presStyleLbl="node1" presStyleIdx="1" presStyleCnt="3"/>
      <dgm:spPr/>
    </dgm:pt>
    <dgm:pt modelId="{D9563B12-AE9A-42C9-80EE-E54D6805ED10}" type="pres">
      <dgm:prSet presAssocID="{22315018-B7A7-4318-B1AF-225E2CAE558D}" presName="childNode1" presStyleLbl="bgAcc1" presStyleIdx="2" presStyleCnt="3" custScaleX="13470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5F01267-16B5-4134-A66B-50F14F0B21D5}" type="pres">
      <dgm:prSet presAssocID="{22315018-B7A7-4318-B1AF-225E2CAE558D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4F5BB29-580E-40F6-95F6-FC71DC951FCD}" type="pres">
      <dgm:prSet presAssocID="{22315018-B7A7-4318-B1AF-225E2CAE558D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7EA9447-0AD9-4BCA-9557-1F259E577596}" type="pres">
      <dgm:prSet presAssocID="{22315018-B7A7-4318-B1AF-225E2CAE558D}" presName="connSite1" presStyleCnt="0"/>
      <dgm:spPr/>
    </dgm:pt>
  </dgm:ptLst>
  <dgm:cxnLst>
    <dgm:cxn modelId="{03708B74-AF48-4180-A9C1-1E9BCA30CA22}" srcId="{D209CC18-3751-4093-81A1-E84B2B9D84AB}" destId="{E0B5DDEF-8A5B-4E63-81E8-5F1FF671B0BC}" srcOrd="1" destOrd="0" parTransId="{A547D787-18F7-43F9-89C6-A8E06CAA87E6}" sibTransId="{17DC1265-D213-490B-9412-73534F7B3217}"/>
    <dgm:cxn modelId="{F72DE030-A03A-4521-9D4F-25ACBDE95FFC}" srcId="{C1F39C02-AD5D-4290-9F96-5A9A50427226}" destId="{D209CC18-3751-4093-81A1-E84B2B9D84AB}" srcOrd="0" destOrd="0" parTransId="{14BD7E3E-63EC-479F-BEB4-8DC32881F3F8}" sibTransId="{FB4F88C3-3B0E-48BC-95EE-DCDADA85E212}"/>
    <dgm:cxn modelId="{CA35FC99-B583-419D-B2DD-61DE4FAE2422}" type="presOf" srcId="{A76EC00D-5202-43EE-9632-6ED18E1FF6C7}" destId="{036A2A65-4FF0-47AD-A642-20E080C3F79B}" srcOrd="0" destOrd="1" presId="urn:microsoft.com/office/officeart/2005/8/layout/hProcess4"/>
    <dgm:cxn modelId="{91099046-298B-493C-BFA3-42C8BC53D483}" type="presOf" srcId="{A76EC00D-5202-43EE-9632-6ED18E1FF6C7}" destId="{FE259D5F-C235-442C-98F6-579CA6801407}" srcOrd="1" destOrd="1" presId="urn:microsoft.com/office/officeart/2005/8/layout/hProcess4"/>
    <dgm:cxn modelId="{A69A06A9-7536-4965-B3FA-FB3B39A4D524}" type="presOf" srcId="{22315018-B7A7-4318-B1AF-225E2CAE558D}" destId="{64F5BB29-580E-40F6-95F6-FC71DC951FCD}" srcOrd="0" destOrd="0" presId="urn:microsoft.com/office/officeart/2005/8/layout/hProcess4"/>
    <dgm:cxn modelId="{10E641D5-0F11-42F5-A281-A75738EF85D7}" type="presOf" srcId="{E0B5DDEF-8A5B-4E63-81E8-5F1FF671B0BC}" destId="{CA5F7493-4968-4D66-B0AF-7BC14BFA2805}" srcOrd="1" destOrd="1" presId="urn:microsoft.com/office/officeart/2005/8/layout/hProcess4"/>
    <dgm:cxn modelId="{5EEB815D-C776-4D58-8219-2262F32A2F01}" srcId="{C1F39C02-AD5D-4290-9F96-5A9A50427226}" destId="{22315018-B7A7-4318-B1AF-225E2CAE558D}" srcOrd="2" destOrd="0" parTransId="{0C10973F-0F6F-4B0D-A32D-CFB269B51E79}" sibTransId="{E0F3FC04-0D72-4BF0-A2C0-968CF0E6CA1F}"/>
    <dgm:cxn modelId="{3D820BE3-4818-4393-A107-BA3C2FE9D303}" type="presOf" srcId="{D209CC18-3751-4093-81A1-E84B2B9D84AB}" destId="{6D90E3F5-8FEA-46D4-AD1A-0A2268B1BD5A}" srcOrd="0" destOrd="0" presId="urn:microsoft.com/office/officeart/2005/8/layout/hProcess4"/>
    <dgm:cxn modelId="{0DC8FEEC-14D1-44AC-BDC5-CFAF693ADDEC}" srcId="{B852520A-E33B-4C33-B255-C85F32FC0D7F}" destId="{4259B25C-FA73-4C79-9B37-94695DA7219B}" srcOrd="0" destOrd="0" parTransId="{4770B338-F872-426C-AB33-9695A08EAEAF}" sibTransId="{F6D0D223-AEC8-4F50-9980-FDCA35DE02AD}"/>
    <dgm:cxn modelId="{5BC8CA96-BDA9-4D7F-940F-765BFC305902}" type="presOf" srcId="{C1BD0448-04BC-41A0-B5D5-DC8D4482D11C}" destId="{CA5F7493-4968-4D66-B0AF-7BC14BFA2805}" srcOrd="1" destOrd="0" presId="urn:microsoft.com/office/officeart/2005/8/layout/hProcess4"/>
    <dgm:cxn modelId="{32FF068E-674F-4183-89A7-C561AAD6B5AD}" type="presOf" srcId="{B852520A-E33B-4C33-B255-C85F32FC0D7F}" destId="{90FE8FC7-5036-407B-9E39-670A22FD046F}" srcOrd="0" destOrd="0" presId="urn:microsoft.com/office/officeart/2005/8/layout/hProcess4"/>
    <dgm:cxn modelId="{1F41CE1E-1E4D-425A-8FA6-A67570C2D848}" type="presOf" srcId="{669309E8-C7BB-4D94-9548-7393ABCCC5BC}" destId="{25F01267-16B5-4134-A66B-50F14F0B21D5}" srcOrd="1" destOrd="1" presId="urn:microsoft.com/office/officeart/2005/8/layout/hProcess4"/>
    <dgm:cxn modelId="{20249C98-9D76-4B39-9944-F5E662704D17}" type="presOf" srcId="{C1BD0448-04BC-41A0-B5D5-DC8D4482D11C}" destId="{6E28DF53-EFB6-4281-855E-C4896F47C508}" srcOrd="0" destOrd="0" presId="urn:microsoft.com/office/officeart/2005/8/layout/hProcess4"/>
    <dgm:cxn modelId="{9C37D75D-66A8-427A-AB2F-1332CE106EC4}" srcId="{C1F39C02-AD5D-4290-9F96-5A9A50427226}" destId="{B852520A-E33B-4C33-B255-C85F32FC0D7F}" srcOrd="1" destOrd="0" parTransId="{2997AD11-F4E4-40CC-8773-9CD7F360CD4C}" sibTransId="{82214613-8F1F-4F47-97B7-9A129319FBF7}"/>
    <dgm:cxn modelId="{AD2F9650-F693-4BBA-A913-AEB866AEECCD}" type="presOf" srcId="{51693A09-5BF6-4ECC-8F2F-A197DA29C239}" destId="{D9563B12-AE9A-42C9-80EE-E54D6805ED10}" srcOrd="0" destOrd="0" presId="urn:microsoft.com/office/officeart/2005/8/layout/hProcess4"/>
    <dgm:cxn modelId="{167A4879-0404-4D1D-85E0-99BD115923EF}" type="presOf" srcId="{669309E8-C7BB-4D94-9548-7393ABCCC5BC}" destId="{D9563B12-AE9A-42C9-80EE-E54D6805ED10}" srcOrd="0" destOrd="1" presId="urn:microsoft.com/office/officeart/2005/8/layout/hProcess4"/>
    <dgm:cxn modelId="{0A7500EE-DFCC-4747-924F-125901EA40A5}" type="presOf" srcId="{4259B25C-FA73-4C79-9B37-94695DA7219B}" destId="{036A2A65-4FF0-47AD-A642-20E080C3F79B}" srcOrd="0" destOrd="0" presId="urn:microsoft.com/office/officeart/2005/8/layout/hProcess4"/>
    <dgm:cxn modelId="{45C620A8-DEC3-4225-A2FA-4F42104B609B}" srcId="{22315018-B7A7-4318-B1AF-225E2CAE558D}" destId="{51693A09-5BF6-4ECC-8F2F-A197DA29C239}" srcOrd="0" destOrd="0" parTransId="{5B24112B-CF8C-42D8-A96B-4BFC3BC585AE}" sibTransId="{0DF19B8E-EAD3-4FF0-A2F1-C75E726BEA85}"/>
    <dgm:cxn modelId="{A3786B20-7F1D-4CA4-A40D-4CF71737B35F}" type="presOf" srcId="{4259B25C-FA73-4C79-9B37-94695DA7219B}" destId="{FE259D5F-C235-442C-98F6-579CA6801407}" srcOrd="1" destOrd="0" presId="urn:microsoft.com/office/officeart/2005/8/layout/hProcess4"/>
    <dgm:cxn modelId="{7C0EAD3B-E550-41F8-ABD8-67209C475535}" type="presOf" srcId="{82214613-8F1F-4F47-97B7-9A129319FBF7}" destId="{F4B42CC7-8B1D-4CEC-952F-4A63F41631D2}" srcOrd="0" destOrd="0" presId="urn:microsoft.com/office/officeart/2005/8/layout/hProcess4"/>
    <dgm:cxn modelId="{4BBA6F52-46B7-4B12-9032-1954323FF26C}" type="presOf" srcId="{FB4F88C3-3B0E-48BC-95EE-DCDADA85E212}" destId="{5B5D879D-0AFF-47B2-9C33-46DB7F8CD107}" srcOrd="0" destOrd="0" presId="urn:microsoft.com/office/officeart/2005/8/layout/hProcess4"/>
    <dgm:cxn modelId="{87F4AD0A-72C5-4D61-A280-AA7D339D6A26}" type="presOf" srcId="{E0B5DDEF-8A5B-4E63-81E8-5F1FF671B0BC}" destId="{6E28DF53-EFB6-4281-855E-C4896F47C508}" srcOrd="0" destOrd="1" presId="urn:microsoft.com/office/officeart/2005/8/layout/hProcess4"/>
    <dgm:cxn modelId="{0C7C8D95-F9EB-4856-B8B1-C51F96CCDB82}" type="presOf" srcId="{51693A09-5BF6-4ECC-8F2F-A197DA29C239}" destId="{25F01267-16B5-4134-A66B-50F14F0B21D5}" srcOrd="1" destOrd="0" presId="urn:microsoft.com/office/officeart/2005/8/layout/hProcess4"/>
    <dgm:cxn modelId="{A4EDCC90-C23F-41A8-8899-6932C07BD9A1}" srcId="{D209CC18-3751-4093-81A1-E84B2B9D84AB}" destId="{C1BD0448-04BC-41A0-B5D5-DC8D4482D11C}" srcOrd="0" destOrd="0" parTransId="{254138F0-FE6E-43A5-887B-F1594D9012B7}" sibTransId="{D10C8A88-E164-4942-92D7-EB4F7FC7A628}"/>
    <dgm:cxn modelId="{250BAA46-D3A0-4F95-8F9F-040AC6FC4F4B}" type="presOf" srcId="{C1F39C02-AD5D-4290-9F96-5A9A50427226}" destId="{A1346491-F835-4153-81CB-3D265759DBD5}" srcOrd="0" destOrd="0" presId="urn:microsoft.com/office/officeart/2005/8/layout/hProcess4"/>
    <dgm:cxn modelId="{8B12C810-AD2E-4E2F-8321-48F4547D1364}" srcId="{B852520A-E33B-4C33-B255-C85F32FC0D7F}" destId="{A76EC00D-5202-43EE-9632-6ED18E1FF6C7}" srcOrd="1" destOrd="0" parTransId="{C43ACAB5-7B45-45E9-B2D4-E6847AB1A902}" sibTransId="{9E4E7DBD-8197-4F8B-BA01-4EF7B60DD34D}"/>
    <dgm:cxn modelId="{7CA39823-59A7-4A73-9F49-0D0632CDCE33}" srcId="{22315018-B7A7-4318-B1AF-225E2CAE558D}" destId="{669309E8-C7BB-4D94-9548-7393ABCCC5BC}" srcOrd="1" destOrd="0" parTransId="{AF5B5B3E-6DD4-4304-81B2-F8FC36D457CA}" sibTransId="{3BA57613-6434-482D-B3AA-6AF493E33EEE}"/>
    <dgm:cxn modelId="{DBB12D3D-327E-4AE1-8F93-839D2DAF9DEB}" type="presParOf" srcId="{A1346491-F835-4153-81CB-3D265759DBD5}" destId="{33AEA111-9245-413D-9F23-E5F7CE060485}" srcOrd="0" destOrd="0" presId="urn:microsoft.com/office/officeart/2005/8/layout/hProcess4"/>
    <dgm:cxn modelId="{B28899BF-FD4A-4849-8B11-D082AABBD345}" type="presParOf" srcId="{A1346491-F835-4153-81CB-3D265759DBD5}" destId="{457D7FBD-F05B-4F9D-A398-83490720C956}" srcOrd="1" destOrd="0" presId="urn:microsoft.com/office/officeart/2005/8/layout/hProcess4"/>
    <dgm:cxn modelId="{D0A18E32-4EA0-494A-88FC-CF73295E1E19}" type="presParOf" srcId="{A1346491-F835-4153-81CB-3D265759DBD5}" destId="{82605DDE-5218-4A74-8947-02EB1B6A0068}" srcOrd="2" destOrd="0" presId="urn:microsoft.com/office/officeart/2005/8/layout/hProcess4"/>
    <dgm:cxn modelId="{6D744B8F-2963-4C4D-B9AD-703DB4EAD00C}" type="presParOf" srcId="{82605DDE-5218-4A74-8947-02EB1B6A0068}" destId="{40D3E9C7-E15C-4C73-8D93-F02B870A72C2}" srcOrd="0" destOrd="0" presId="urn:microsoft.com/office/officeart/2005/8/layout/hProcess4"/>
    <dgm:cxn modelId="{136BAFA0-3405-4585-AE6E-A259C0C8CAD4}" type="presParOf" srcId="{40D3E9C7-E15C-4C73-8D93-F02B870A72C2}" destId="{8BEF4A6A-CDC3-46FF-9D34-35D86EE3BD43}" srcOrd="0" destOrd="0" presId="urn:microsoft.com/office/officeart/2005/8/layout/hProcess4"/>
    <dgm:cxn modelId="{1842ACEC-3F27-4216-AE1E-B17DB8AD730B}" type="presParOf" srcId="{40D3E9C7-E15C-4C73-8D93-F02B870A72C2}" destId="{6E28DF53-EFB6-4281-855E-C4896F47C508}" srcOrd="1" destOrd="0" presId="urn:microsoft.com/office/officeart/2005/8/layout/hProcess4"/>
    <dgm:cxn modelId="{D1B24BD9-14C4-4EA4-A6E5-B51F859D9FA0}" type="presParOf" srcId="{40D3E9C7-E15C-4C73-8D93-F02B870A72C2}" destId="{CA5F7493-4968-4D66-B0AF-7BC14BFA2805}" srcOrd="2" destOrd="0" presId="urn:microsoft.com/office/officeart/2005/8/layout/hProcess4"/>
    <dgm:cxn modelId="{199ACB8C-2F23-41B4-9A53-2FD3CDFD6FD4}" type="presParOf" srcId="{40D3E9C7-E15C-4C73-8D93-F02B870A72C2}" destId="{6D90E3F5-8FEA-46D4-AD1A-0A2268B1BD5A}" srcOrd="3" destOrd="0" presId="urn:microsoft.com/office/officeart/2005/8/layout/hProcess4"/>
    <dgm:cxn modelId="{ED5944A8-3006-4AA5-B0E3-0854DF919213}" type="presParOf" srcId="{40D3E9C7-E15C-4C73-8D93-F02B870A72C2}" destId="{36F20C97-A71F-4CBC-8E9F-BE4C32934111}" srcOrd="4" destOrd="0" presId="urn:microsoft.com/office/officeart/2005/8/layout/hProcess4"/>
    <dgm:cxn modelId="{02C18CD1-152E-4662-848A-9C6BD4B81023}" type="presParOf" srcId="{82605DDE-5218-4A74-8947-02EB1B6A0068}" destId="{5B5D879D-0AFF-47B2-9C33-46DB7F8CD107}" srcOrd="1" destOrd="0" presId="urn:microsoft.com/office/officeart/2005/8/layout/hProcess4"/>
    <dgm:cxn modelId="{86DE2738-29DE-452F-B399-31C423EDC1E7}" type="presParOf" srcId="{82605DDE-5218-4A74-8947-02EB1B6A0068}" destId="{42434486-85E9-469D-8368-BA4213671F11}" srcOrd="2" destOrd="0" presId="urn:microsoft.com/office/officeart/2005/8/layout/hProcess4"/>
    <dgm:cxn modelId="{26F8861D-C354-4C62-A673-A3F0BE2F531E}" type="presParOf" srcId="{42434486-85E9-469D-8368-BA4213671F11}" destId="{CA6804A6-1653-4AD4-9FE7-C52C6BCAA1C3}" srcOrd="0" destOrd="0" presId="urn:microsoft.com/office/officeart/2005/8/layout/hProcess4"/>
    <dgm:cxn modelId="{2CEE03F5-28A8-4CFD-B76A-774E9409BEF6}" type="presParOf" srcId="{42434486-85E9-469D-8368-BA4213671F11}" destId="{036A2A65-4FF0-47AD-A642-20E080C3F79B}" srcOrd="1" destOrd="0" presId="urn:microsoft.com/office/officeart/2005/8/layout/hProcess4"/>
    <dgm:cxn modelId="{D0B5FA33-534B-4A76-9602-FDDC6BC06B26}" type="presParOf" srcId="{42434486-85E9-469D-8368-BA4213671F11}" destId="{FE259D5F-C235-442C-98F6-579CA6801407}" srcOrd="2" destOrd="0" presId="urn:microsoft.com/office/officeart/2005/8/layout/hProcess4"/>
    <dgm:cxn modelId="{8CFBE795-4AB4-4933-A46B-8D2BC8485AEB}" type="presParOf" srcId="{42434486-85E9-469D-8368-BA4213671F11}" destId="{90FE8FC7-5036-407B-9E39-670A22FD046F}" srcOrd="3" destOrd="0" presId="urn:microsoft.com/office/officeart/2005/8/layout/hProcess4"/>
    <dgm:cxn modelId="{E2E9459B-8671-4A4F-AFDA-CDE088275E03}" type="presParOf" srcId="{42434486-85E9-469D-8368-BA4213671F11}" destId="{C4F7766C-2EF7-4ED4-9699-2F4F92F20786}" srcOrd="4" destOrd="0" presId="urn:microsoft.com/office/officeart/2005/8/layout/hProcess4"/>
    <dgm:cxn modelId="{461F27CD-2FC5-4BF0-AA83-EC4916B4B17D}" type="presParOf" srcId="{82605DDE-5218-4A74-8947-02EB1B6A0068}" destId="{F4B42CC7-8B1D-4CEC-952F-4A63F41631D2}" srcOrd="3" destOrd="0" presId="urn:microsoft.com/office/officeart/2005/8/layout/hProcess4"/>
    <dgm:cxn modelId="{B876C4DA-5173-4E6E-B2D9-47163837E5CA}" type="presParOf" srcId="{82605DDE-5218-4A74-8947-02EB1B6A0068}" destId="{16413017-C938-4AEC-B960-C6C0CA0A2417}" srcOrd="4" destOrd="0" presId="urn:microsoft.com/office/officeart/2005/8/layout/hProcess4"/>
    <dgm:cxn modelId="{5EBC4034-AE90-4062-AC82-4628E36D8A6D}" type="presParOf" srcId="{16413017-C938-4AEC-B960-C6C0CA0A2417}" destId="{BCB0AA22-F943-4026-B400-A9A8DA553D73}" srcOrd="0" destOrd="0" presId="urn:microsoft.com/office/officeart/2005/8/layout/hProcess4"/>
    <dgm:cxn modelId="{F188558E-E8DD-48F2-8047-50E91300384B}" type="presParOf" srcId="{16413017-C938-4AEC-B960-C6C0CA0A2417}" destId="{D9563B12-AE9A-42C9-80EE-E54D6805ED10}" srcOrd="1" destOrd="0" presId="urn:microsoft.com/office/officeart/2005/8/layout/hProcess4"/>
    <dgm:cxn modelId="{B27FDF80-EEBB-4523-854C-E660BEB99B6F}" type="presParOf" srcId="{16413017-C938-4AEC-B960-C6C0CA0A2417}" destId="{25F01267-16B5-4134-A66B-50F14F0B21D5}" srcOrd="2" destOrd="0" presId="urn:microsoft.com/office/officeart/2005/8/layout/hProcess4"/>
    <dgm:cxn modelId="{714C92EB-26EB-4F48-9ACA-27948F7EA6A6}" type="presParOf" srcId="{16413017-C938-4AEC-B960-C6C0CA0A2417}" destId="{64F5BB29-580E-40F6-95F6-FC71DC951FCD}" srcOrd="3" destOrd="0" presId="urn:microsoft.com/office/officeart/2005/8/layout/hProcess4"/>
    <dgm:cxn modelId="{1656ADF5-3919-4C7E-956A-F5BDE71EDFD4}" type="presParOf" srcId="{16413017-C938-4AEC-B960-C6C0CA0A2417}" destId="{47EA9447-0AD9-4BCA-9557-1F259E577596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hape 3"/>
          <p:cNvSpPr txBox="1"/>
          <p:nvPr/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02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/>
            </a:lvl1pPr>
            <a:lvl2pPr marL="742950" marR="0" indent="-285750" algn="l" rtl="0">
              <a:spcBef>
                <a:spcPts val="0"/>
              </a:spcBef>
              <a:spcAft>
                <a:spcPts val="0"/>
              </a:spcAft>
              <a:defRPr/>
            </a:lvl2pPr>
            <a:lvl3pPr marL="1143000" marR="0" indent="-228600" algn="l" rtl="0">
              <a:spcBef>
                <a:spcPts val="0"/>
              </a:spcBef>
              <a:spcAft>
                <a:spcPts val="0"/>
              </a:spcAft>
              <a:defRPr/>
            </a:lvl3pPr>
            <a:lvl4pPr marL="1600200" marR="0" indent="-228600" algn="l" rtl="0">
              <a:spcBef>
                <a:spcPts val="0"/>
              </a:spcBef>
              <a:spcAft>
                <a:spcPts val="0"/>
              </a:spcAft>
              <a:defRPr/>
            </a:lvl4pPr>
            <a:lvl5pPr marL="2057400" marR="0" indent="-228600" algn="l" rtl="0"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0412" cy="34274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4813" cy="41132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360"/>
              </a:spcBef>
              <a:spcAft>
                <a:spcPts val="0"/>
              </a:spcAft>
              <a:defRPr/>
            </a:lvl1pPr>
            <a:lvl2pPr marL="742950" marR="0" indent="-285750" algn="l" rtl="0">
              <a:spcBef>
                <a:spcPts val="360"/>
              </a:spcBef>
              <a:spcAft>
                <a:spcPts val="0"/>
              </a:spcAft>
              <a:defRPr/>
            </a:lvl2pPr>
            <a:lvl3pPr marL="1143000" marR="0" indent="-228600" algn="l" rtl="0">
              <a:spcBef>
                <a:spcPts val="360"/>
              </a:spcBef>
              <a:spcAft>
                <a:spcPts val="0"/>
              </a:spcAft>
              <a:defRPr/>
            </a:lvl3pPr>
            <a:lvl4pPr marL="1600200" marR="0" indent="-228600" algn="l" rtl="0">
              <a:spcBef>
                <a:spcPts val="360"/>
              </a:spcBef>
              <a:spcAft>
                <a:spcPts val="0"/>
              </a:spcAft>
              <a:defRPr/>
            </a:lvl4pPr>
            <a:lvl5pPr marL="2057400" marR="0" indent="-228600" algn="l" rtl="0">
              <a:spcBef>
                <a:spcPts val="360"/>
              </a:spcBef>
              <a:spcAft>
                <a:spcPts val="0"/>
              </a:spcAft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/>
          <p:nvPr/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02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 anchorCtr="0">
            <a:noAutofit/>
          </a:bodyPr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s-EC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2109337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Sigue </a:t>
            </a:r>
            <a:r>
              <a:rPr lang="es-ES" dirty="0" err="1" smtClean="0"/>
              <a:t>escuel</a:t>
            </a:r>
            <a:r>
              <a:rPr lang="es-ES" dirty="0" smtClean="0"/>
              <a:t> </a:t>
            </a:r>
            <a:r>
              <a:rPr lang="es-ES" dirty="0" err="1" smtClean="0"/>
              <a:t>politecinca</a:t>
            </a:r>
            <a:r>
              <a:rPr lang="es-ES" dirty="0" smtClean="0"/>
              <a:t> del ejercito en la base de l </a:t>
            </a:r>
            <a:r>
              <a:rPr lang="es-ES" dirty="0" err="1" smtClean="0"/>
              <a:t>adispos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56522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identificación de picos se realizó  con el método de estándar externo glucosa, fructosa y sacarosa.  Observándose las tiempos de retención según su tamaño. Mellado y López (2013),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86254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Inhibición</a:t>
            </a:r>
            <a:r>
              <a:rPr lang="es-ES" baseline="0" dirty="0" smtClean="0"/>
              <a:t> de la reacción ocurre por glucosa, este es el motivo por el cual la presencia de sacarosa no desaparece en el sirope obtenido.</a:t>
            </a:r>
          </a:p>
          <a:p>
            <a:r>
              <a:rPr lang="es-ES" baseline="0" dirty="0" smtClean="0"/>
              <a:t>Estos t0 no esta, </a:t>
            </a:r>
            <a:r>
              <a:rPr lang="es-ES" baseline="0" dirty="0" err="1" smtClean="0"/>
              <a:t>tf</a:t>
            </a:r>
            <a:r>
              <a:rPr lang="es-ES" baseline="0" dirty="0" smtClean="0"/>
              <a:t> (</a:t>
            </a:r>
            <a:r>
              <a:rPr lang="es-ES" baseline="0" dirty="0" err="1" smtClean="0"/>
              <a:t>diapo</a:t>
            </a:r>
            <a:r>
              <a:rPr lang="es-ES" baseline="0" dirty="0" smtClean="0"/>
              <a:t> anterior la enzima reconstituye sacarosa por eso </a:t>
            </a:r>
            <a:r>
              <a:rPr lang="es-ES" baseline="0" dirty="0" err="1" smtClean="0"/>
              <a:t>esq</a:t>
            </a:r>
            <a:r>
              <a:rPr lang="es-ES" baseline="0" dirty="0" smtClean="0"/>
              <a:t> aumenta el nivel de </a:t>
            </a:r>
            <a:r>
              <a:rPr lang="es-ES" baseline="0" dirty="0" err="1" smtClean="0"/>
              <a:t>FOS</a:t>
            </a:r>
            <a:r>
              <a:rPr lang="es-ES" baseline="0" dirty="0" smtClean="0"/>
              <a:t> manteniendo niveles de glucosa y fructosa evitando una inhibición)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s-EC" smtClean="0"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81934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Dificil</a:t>
            </a:r>
            <a:r>
              <a:rPr lang="es-ES" dirty="0" smtClean="0"/>
              <a:t> tener enzimas</a:t>
            </a:r>
            <a:r>
              <a:rPr lang="es-ES" baseline="0" dirty="0" smtClean="0"/>
              <a:t> productoras de oligosacáridos de las plantas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13059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Inmunomoduladores</a:t>
            </a:r>
            <a:r>
              <a:rPr lang="es-ES" dirty="0" smtClean="0"/>
              <a:t>: en</a:t>
            </a:r>
            <a:r>
              <a:rPr lang="es-ES" baseline="0" dirty="0" smtClean="0"/>
              <a:t> la formación de células malignas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2187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En ecuador  no existe una tecnología propia</a:t>
            </a:r>
            <a:r>
              <a:rPr lang="es-ES" baseline="0" dirty="0" smtClean="0"/>
              <a:t> de producción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35684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este modo la sacarosa sirve dos veces de donante  rompiendo el enlace β-1,2  de la molécula y transfiere un grupo 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fructosilo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una molécula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aceptora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sacarosa, dejando libre una glucosa </a:t>
            </a:r>
          </a:p>
          <a:p>
            <a:r>
              <a:rPr lang="es-E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Versatil</a:t>
            </a:r>
            <a:r>
              <a:rPr lang="es-E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fácil manipulación o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adapatable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muchas aplicaciones </a:t>
            </a:r>
          </a:p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Promotores derivados del alcohol oxidasa 1 (pAOX1) y de la fosfato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gliceraldehído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deshidrogenas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pGAP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adecuado para la expresión de genes extraños de forma inducida o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</a:t>
            </a: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nstitutiva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s-E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GRAS general </a:t>
            </a:r>
            <a:r>
              <a:rPr lang="es-E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regarded</a:t>
            </a:r>
            <a:r>
              <a:rPr lang="es-E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save</a:t>
            </a:r>
            <a:r>
              <a:rPr lang="es-E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C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92088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La </a:t>
            </a:r>
            <a:r>
              <a:rPr lang="es-ES" dirty="0" err="1" smtClean="0"/>
              <a:t>ezima</a:t>
            </a:r>
            <a:r>
              <a:rPr lang="es-ES" dirty="0" smtClean="0"/>
              <a:t> </a:t>
            </a:r>
            <a:r>
              <a:rPr lang="es-ES" dirty="0" err="1" smtClean="0"/>
              <a:t>FTF</a:t>
            </a:r>
            <a:r>
              <a:rPr lang="es-ES" dirty="0" smtClean="0"/>
              <a:t> no se encuentra en el mercado </a:t>
            </a:r>
          </a:p>
          <a:p>
            <a:r>
              <a:rPr lang="es-ES" dirty="0" err="1" smtClean="0"/>
              <a:t>Schedononus</a:t>
            </a:r>
            <a:r>
              <a:rPr lang="es-ES" dirty="0" smtClean="0"/>
              <a:t> </a:t>
            </a:r>
            <a:r>
              <a:rPr lang="es-ES" dirty="0" err="1" smtClean="0"/>
              <a:t>Sp</a:t>
            </a:r>
            <a:r>
              <a:rPr lang="es-ES" dirty="0" smtClean="0"/>
              <a:t>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20605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La</a:t>
            </a:r>
            <a:r>
              <a:rPr lang="es-ES" baseline="0" dirty="0" smtClean="0"/>
              <a:t> levadura inmovilizada se le llamara biocatalizador .</a:t>
            </a:r>
          </a:p>
          <a:p>
            <a:r>
              <a:rPr lang="es-ES" baseline="0" dirty="0" smtClean="0"/>
              <a:t>Desventajas : crecimiento excesivo de células, perdida de actividad con el uso continuo</a:t>
            </a:r>
            <a:r>
              <a:rPr lang="es-EC" baseline="0" dirty="0" smtClean="0"/>
              <a:t>, estabilidad de la matriz </a:t>
            </a:r>
            <a:endParaRPr lang="es-E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15090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Jahir</a:t>
            </a:r>
            <a:r>
              <a:rPr lang="es-ES" baseline="0" dirty="0" smtClean="0"/>
              <a:t> -</a:t>
            </a:r>
            <a:r>
              <a:rPr lang="es-ES" dirty="0" smtClean="0"/>
              <a:t>Delimitantes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26909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respecto  marcador de proteínas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SeeBLue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Plus2 </a:t>
            </a:r>
          </a:p>
          <a:p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Inmovilizacion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El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algínico esta compuesto de bloques de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Guloronico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Manuronico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estos con la presencia de calcio forman dímeros constitutivamente , entre estos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dimeros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forman enlaces cruzados de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reticulacion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ionica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proporcionan rigidez al  forma obtenida.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s-EC" smtClean="0"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06002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2514600" indent="-228600" algn="ctr" rtl="0">
              <a:spcBef>
                <a:spcPts val="0"/>
              </a:spcBef>
              <a:spcAft>
                <a:spcPts val="0"/>
              </a:spcAft>
              <a:defRPr/>
            </a:lvl6pPr>
            <a:lvl7pPr marL="2971800" indent="-228600" algn="ctr" rtl="0">
              <a:spcBef>
                <a:spcPts val="0"/>
              </a:spcBef>
              <a:spcAft>
                <a:spcPts val="0"/>
              </a:spcAft>
              <a:defRPr/>
            </a:lvl7pPr>
            <a:lvl8pPr marL="3429000" indent="-228600" algn="ctr" rtl="0">
              <a:spcBef>
                <a:spcPts val="0"/>
              </a:spcBef>
              <a:spcAft>
                <a:spcPts val="0"/>
              </a:spcAft>
              <a:defRPr/>
            </a:lvl8pPr>
            <a:lvl9pPr marL="3886200" indent="-2286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•"/>
              <a:defRPr/>
            </a:lvl1pPr>
            <a:lvl2pPr marL="742950" indent="-107950" algn="l" rtl="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–"/>
              <a:defRPr/>
            </a:lvl2pPr>
            <a:lvl3pPr marL="1143000" indent="-762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•"/>
              <a:defRPr/>
            </a:lvl3pPr>
            <a:lvl4pPr marL="1600200" indent="-101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–"/>
              <a:defRPr/>
            </a:lvl4pPr>
            <a:lvl5pPr marL="2057400" indent="-101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»"/>
              <a:defRPr/>
            </a:lvl5pPr>
            <a:lvl6pPr marL="2514600" indent="-228600" algn="l" rtl="0">
              <a:spcBef>
                <a:spcPts val="500"/>
              </a:spcBef>
              <a:spcAft>
                <a:spcPts val="0"/>
              </a:spcAft>
              <a:defRPr/>
            </a:lvl6pPr>
            <a:lvl7pPr marL="2971800" indent="-228600" algn="l" rtl="0">
              <a:spcBef>
                <a:spcPts val="500"/>
              </a:spcBef>
              <a:spcAft>
                <a:spcPts val="0"/>
              </a:spcAft>
              <a:defRPr/>
            </a:lvl7pPr>
            <a:lvl8pPr marL="3429000" indent="-228600" algn="l" rtl="0">
              <a:spcBef>
                <a:spcPts val="500"/>
              </a:spcBef>
              <a:spcAft>
                <a:spcPts val="0"/>
              </a:spcAft>
              <a:defRPr/>
            </a:lvl8pPr>
            <a:lvl9pPr marL="3886200" indent="-228600" algn="l" rtl="0">
              <a:spcBef>
                <a:spcPts val="50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2514600" indent="-228600" algn="ctr" rtl="0">
              <a:spcBef>
                <a:spcPts val="0"/>
              </a:spcBef>
              <a:spcAft>
                <a:spcPts val="0"/>
              </a:spcAft>
              <a:defRPr/>
            </a:lvl6pPr>
            <a:lvl7pPr marL="2971800" indent="-228600" algn="ctr" rtl="0">
              <a:spcBef>
                <a:spcPts val="0"/>
              </a:spcBef>
              <a:spcAft>
                <a:spcPts val="0"/>
              </a:spcAft>
              <a:defRPr/>
            </a:lvl7pPr>
            <a:lvl8pPr marL="3429000" indent="-228600" algn="ctr" rtl="0">
              <a:spcBef>
                <a:spcPts val="0"/>
              </a:spcBef>
              <a:spcAft>
                <a:spcPts val="0"/>
              </a:spcAft>
              <a:defRPr/>
            </a:lvl8pPr>
            <a:lvl9pPr marL="3886200" indent="-2286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ció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n con título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ítulo y texto vertical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2514600" indent="-228600" algn="ctr" rtl="0">
              <a:spcBef>
                <a:spcPts val="0"/>
              </a:spcBef>
              <a:spcAft>
                <a:spcPts val="0"/>
              </a:spcAft>
              <a:defRPr/>
            </a:lvl6pPr>
            <a:lvl7pPr marL="2971800" indent="-228600" algn="ctr" rtl="0">
              <a:spcBef>
                <a:spcPts val="0"/>
              </a:spcBef>
              <a:spcAft>
                <a:spcPts val="0"/>
              </a:spcAft>
              <a:defRPr/>
            </a:lvl7pPr>
            <a:lvl8pPr marL="3429000" indent="-228600" algn="ctr" rtl="0">
              <a:spcBef>
                <a:spcPts val="0"/>
              </a:spcBef>
              <a:spcAft>
                <a:spcPts val="0"/>
              </a:spcAft>
              <a:defRPr/>
            </a:lvl8pPr>
            <a:lvl9pPr marL="3886200" indent="-2286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•"/>
              <a:defRPr/>
            </a:lvl1pPr>
            <a:lvl2pPr marL="742950" indent="-107950" algn="l" rtl="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–"/>
              <a:defRPr/>
            </a:lvl2pPr>
            <a:lvl3pPr marL="1143000" indent="-762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•"/>
              <a:defRPr/>
            </a:lvl3pPr>
            <a:lvl4pPr marL="1600200" indent="-101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–"/>
              <a:defRPr/>
            </a:lvl4pPr>
            <a:lvl5pPr marL="2057400" indent="-101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»"/>
              <a:defRPr/>
            </a:lvl5pPr>
            <a:lvl6pPr marL="2514600" indent="-228600" algn="l" rtl="0">
              <a:spcBef>
                <a:spcPts val="500"/>
              </a:spcBef>
              <a:spcAft>
                <a:spcPts val="0"/>
              </a:spcAft>
              <a:defRPr/>
            </a:lvl6pPr>
            <a:lvl7pPr marL="2971800" indent="-228600" algn="l" rtl="0">
              <a:spcBef>
                <a:spcPts val="500"/>
              </a:spcBef>
              <a:spcAft>
                <a:spcPts val="0"/>
              </a:spcAft>
              <a:defRPr/>
            </a:lvl7pPr>
            <a:lvl8pPr marL="3429000" indent="-228600" algn="l" rtl="0">
              <a:spcBef>
                <a:spcPts val="500"/>
              </a:spcBef>
              <a:spcAft>
                <a:spcPts val="0"/>
              </a:spcAft>
              <a:defRPr/>
            </a:lvl8pPr>
            <a:lvl9pPr marL="3886200" indent="-228600" algn="l" rtl="0">
              <a:spcBef>
                <a:spcPts val="50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ítulo vertical y text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2514600" indent="-228600" algn="ctr" rtl="0">
              <a:spcBef>
                <a:spcPts val="0"/>
              </a:spcBef>
              <a:spcAft>
                <a:spcPts val="0"/>
              </a:spcAft>
              <a:defRPr/>
            </a:lvl6pPr>
            <a:lvl7pPr marL="2971800" indent="-228600" algn="ctr" rtl="0">
              <a:spcBef>
                <a:spcPts val="0"/>
              </a:spcBef>
              <a:spcAft>
                <a:spcPts val="0"/>
              </a:spcAft>
              <a:defRPr/>
            </a:lvl7pPr>
            <a:lvl8pPr marL="3429000" indent="-228600" algn="ctr" rtl="0">
              <a:spcBef>
                <a:spcPts val="0"/>
              </a:spcBef>
              <a:spcAft>
                <a:spcPts val="0"/>
              </a:spcAft>
              <a:defRPr/>
            </a:lvl8pPr>
            <a:lvl9pPr marL="3886200" indent="-2286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•"/>
              <a:defRPr/>
            </a:lvl1pPr>
            <a:lvl2pPr marL="742950" indent="-107950" algn="l" rtl="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–"/>
              <a:defRPr/>
            </a:lvl2pPr>
            <a:lvl3pPr marL="1143000" indent="-762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•"/>
              <a:defRPr/>
            </a:lvl3pPr>
            <a:lvl4pPr marL="1600200" indent="-101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–"/>
              <a:defRPr/>
            </a:lvl4pPr>
            <a:lvl5pPr marL="2057400" indent="-101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Char char="»"/>
              <a:defRPr/>
            </a:lvl5pPr>
            <a:lvl6pPr marL="2514600" indent="-228600" algn="l" rtl="0">
              <a:spcBef>
                <a:spcPts val="500"/>
              </a:spcBef>
              <a:spcAft>
                <a:spcPts val="0"/>
              </a:spcAft>
              <a:defRPr/>
            </a:lvl6pPr>
            <a:lvl7pPr marL="2971800" indent="-228600" algn="l" rtl="0">
              <a:spcBef>
                <a:spcPts val="500"/>
              </a:spcBef>
              <a:spcAft>
                <a:spcPts val="0"/>
              </a:spcAft>
              <a:defRPr/>
            </a:lvl7pPr>
            <a:lvl8pPr marL="3429000" indent="-228600" algn="l" rtl="0">
              <a:spcBef>
                <a:spcPts val="500"/>
              </a:spcBef>
              <a:spcAft>
                <a:spcPts val="0"/>
              </a:spcAft>
              <a:defRPr/>
            </a:lvl8pPr>
            <a:lvl9pPr marL="3886200" indent="-228600" algn="l" rtl="0">
              <a:spcBef>
                <a:spcPts val="50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E01247-D3DF-4970-AB3E-8F527DB3B73C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E97C4B1-B432-41BE-9736-1BC4896F870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89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09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88" y="1588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659563" y="5949950"/>
            <a:ext cx="2305050" cy="56356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5" r:id="rId4"/>
    <p:sldLayoutId id="2147483656" r:id="rId5"/>
    <p:sldLayoutId id="2147483657" r:id="rId6"/>
    <p:sldLayoutId id="2147483658" r:id="rId7"/>
    <p:sldLayoutId id="2147483660" r:id="rId8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openxmlformats.org/officeDocument/2006/relationships/diagramColors" Target="../diagrams/colors7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6.xml"/><Relationship Id="rId12" Type="http://schemas.openxmlformats.org/officeDocument/2006/relationships/diagramQuickStyle" Target="../diagrams/quickStyle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6.xml"/><Relationship Id="rId11" Type="http://schemas.openxmlformats.org/officeDocument/2006/relationships/diagramLayout" Target="../diagrams/layout7.xml"/><Relationship Id="rId5" Type="http://schemas.openxmlformats.org/officeDocument/2006/relationships/diagramLayout" Target="../diagrams/layout6.xml"/><Relationship Id="rId15" Type="http://schemas.openxmlformats.org/officeDocument/2006/relationships/image" Target="../media/image23.png"/><Relationship Id="rId10" Type="http://schemas.openxmlformats.org/officeDocument/2006/relationships/diagramData" Target="../diagrams/data7.xml"/><Relationship Id="rId4" Type="http://schemas.openxmlformats.org/officeDocument/2006/relationships/diagramData" Target="../diagrams/data6.xml"/><Relationship Id="rId9" Type="http://schemas.openxmlformats.org/officeDocument/2006/relationships/image" Target="../media/image4.png"/><Relationship Id="rId14" Type="http://schemas.microsoft.com/office/2007/relationships/diagramDrawing" Target="../diagrams/drawing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4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27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5.pn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4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0.jpe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11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microsoft.com/office/2007/relationships/diagramDrawing" Target="../diagrams/drawing3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3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4.png"/><Relationship Id="rId5" Type="http://schemas.openxmlformats.org/officeDocument/2006/relationships/diagramData" Target="../diagrams/data4.xml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microsoft.com/office/2007/relationships/diagramDrawing" Target="../diagrams/drawing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16.pn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5.xml"/><Relationship Id="rId11" Type="http://schemas.openxmlformats.org/officeDocument/2006/relationships/image" Target="../media/image4.png"/><Relationship Id="rId5" Type="http://schemas.openxmlformats.org/officeDocument/2006/relationships/image" Target="../media/image18.png"/><Relationship Id="rId10" Type="http://schemas.microsoft.com/office/2007/relationships/diagramDrawing" Target="../diagrams/drawing5.xml"/><Relationship Id="rId4" Type="http://schemas.openxmlformats.org/officeDocument/2006/relationships/image" Target="../media/image17.jpeg"/><Relationship Id="rId9" Type="http://schemas.openxmlformats.org/officeDocument/2006/relationships/diagramColors" Target="../diagrams/colors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1000"/>
          <a:stretch/>
        </p:blipFill>
        <p:spPr>
          <a:xfrm>
            <a:off x="0" y="-25398"/>
            <a:ext cx="9148769" cy="6883397"/>
          </a:xfrm>
          <a:prstGeom prst="rect">
            <a:avLst/>
          </a:prstGeom>
        </p:spPr>
      </p:pic>
      <p:sp>
        <p:nvSpPr>
          <p:cNvPr id="5" name="2 CuadroTexto"/>
          <p:cNvSpPr txBox="1"/>
          <p:nvPr/>
        </p:nvSpPr>
        <p:spPr>
          <a:xfrm>
            <a:off x="765175" y="617537"/>
            <a:ext cx="828680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s-EC" sz="1800" b="1" dirty="0">
              <a:solidFill>
                <a:schemeClr val="tx1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C" b="1" dirty="0">
                <a:solidFill>
                  <a:schemeClr val="tx1"/>
                </a:solidFill>
                <a:latin typeface="+mn-lt"/>
                <a:ea typeface="Calibri" pitchFamily="34" charset="0"/>
                <a:cs typeface="Arial" pitchFamily="34" charset="0"/>
              </a:rPr>
              <a:t>DEPARTAMENTO DE CIENCIAS DE LA VIDA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s-EC" dirty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b="1" dirty="0">
                <a:solidFill>
                  <a:schemeClr val="tx1"/>
                </a:solidFill>
                <a:latin typeface="+mn-lt"/>
                <a:ea typeface="Calibri" pitchFamily="34" charset="0"/>
                <a:cs typeface="Arial" pitchFamily="34" charset="0"/>
              </a:rPr>
              <a:t>CARRERA DE INGENIERÍA EN </a:t>
            </a:r>
            <a:r>
              <a:rPr lang="es-EC" b="1" dirty="0" smtClean="0">
                <a:solidFill>
                  <a:schemeClr val="tx1"/>
                </a:solidFill>
                <a:latin typeface="+mn-lt"/>
                <a:ea typeface="Calibri" pitchFamily="34" charset="0"/>
                <a:cs typeface="Arial" pitchFamily="34" charset="0"/>
              </a:rPr>
              <a:t>BIOTECNOLOGÍA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1800" b="1" dirty="0" smtClean="0">
              <a:latin typeface="+mn-lt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b="1" dirty="0" smtClean="0">
                <a:latin typeface="+mn-lt"/>
              </a:rPr>
              <a:t>PROYECTO </a:t>
            </a:r>
            <a:r>
              <a:rPr lang="es-ES" b="1" dirty="0">
                <a:latin typeface="+mn-lt"/>
              </a:rPr>
              <a:t>DE INVESTIGACIÓN PREVIO A LA OBTENCIÓN DEL TÍTULO DE INGENIERO EN </a:t>
            </a:r>
            <a:r>
              <a:rPr lang="es-ES" b="1" dirty="0" smtClean="0">
                <a:latin typeface="+mn-lt"/>
              </a:rPr>
              <a:t>BIOTECNOLOGÍA</a:t>
            </a:r>
            <a:endParaRPr lang="es-EC" sz="1800" dirty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algn="ctr"/>
            <a:endParaRPr lang="es-ES" sz="1800" b="1" i="1" dirty="0">
              <a:latin typeface="+mn-lt"/>
            </a:endParaRPr>
          </a:p>
          <a:p>
            <a:pPr algn="ctr"/>
            <a:r>
              <a:rPr lang="es-EC" sz="2200" b="1" dirty="0" smtClean="0">
                <a:latin typeface="+mn-lt"/>
              </a:rPr>
              <a:t>TEMA</a:t>
            </a:r>
            <a:r>
              <a:rPr lang="es-EC" sz="2200" b="1" dirty="0">
                <a:latin typeface="+mn-lt"/>
              </a:rPr>
              <a:t>: </a:t>
            </a:r>
            <a:r>
              <a:rPr lang="es-EC" sz="2200" b="1" dirty="0" smtClean="0">
                <a:latin typeface="+mn-lt"/>
              </a:rPr>
              <a:t>“</a:t>
            </a:r>
            <a:r>
              <a:rPr lang="es-EC" sz="2000" dirty="0">
                <a:latin typeface="+mn-lt"/>
              </a:rPr>
              <a:t>EVALUACIÓN DE LA PRODUCCIÓN DE FRUCTOOLIGOSACÁRIDOS  A PARTIR DE CÉLULAS INMOVILIZADAS DE </a:t>
            </a:r>
            <a:r>
              <a:rPr lang="es-EC" sz="2000" i="1" dirty="0" err="1">
                <a:latin typeface="+mn-lt"/>
              </a:rPr>
              <a:t>Pichia</a:t>
            </a:r>
            <a:r>
              <a:rPr lang="es-EC" sz="2000" i="1" dirty="0">
                <a:latin typeface="+mn-lt"/>
              </a:rPr>
              <a:t> pastoris</a:t>
            </a:r>
            <a:r>
              <a:rPr lang="es-EC" sz="2000" dirty="0">
                <a:latin typeface="+mn-lt"/>
              </a:rPr>
              <a:t> PRODUCTORAS DE UNA </a:t>
            </a:r>
            <a:r>
              <a:rPr lang="es-EC" sz="2000" dirty="0" err="1">
                <a:latin typeface="+mn-lt"/>
              </a:rPr>
              <a:t>FRUCTOSILTRANSFERASA</a:t>
            </a:r>
            <a:r>
              <a:rPr lang="es-EC" sz="2000" dirty="0">
                <a:latin typeface="+mn-lt"/>
              </a:rPr>
              <a:t>.</a:t>
            </a:r>
            <a:r>
              <a:rPr lang="es-EC" sz="2000" b="1" dirty="0" smtClean="0">
                <a:latin typeface="+mn-lt"/>
              </a:rPr>
              <a:t>”</a:t>
            </a:r>
            <a:endParaRPr lang="es-ES" sz="2200" b="1" i="1" dirty="0" smtClean="0">
              <a:latin typeface="+mn-lt"/>
            </a:endParaRPr>
          </a:p>
          <a:p>
            <a:pPr algn="ctr"/>
            <a:endParaRPr lang="es-ES" sz="1600" b="1" dirty="0" smtClean="0">
              <a:latin typeface="+mn-lt"/>
            </a:endParaRPr>
          </a:p>
          <a:p>
            <a:pPr algn="ctr"/>
            <a:r>
              <a:rPr lang="es-ES" b="1" dirty="0" smtClean="0">
                <a:latin typeface="+mn-lt"/>
              </a:rPr>
              <a:t>Elaborado por:</a:t>
            </a:r>
          </a:p>
          <a:p>
            <a:pPr algn="ctr"/>
            <a:r>
              <a:rPr lang="es-ES" dirty="0" smtClean="0">
                <a:latin typeface="+mn-lt"/>
              </a:rPr>
              <a:t>Guerra Luis Santiago</a:t>
            </a:r>
          </a:p>
          <a:p>
            <a:pPr algn="ctr"/>
            <a:endParaRPr lang="es-ES" sz="1600" dirty="0" smtClean="0">
              <a:latin typeface="+mn-lt"/>
            </a:endParaRPr>
          </a:p>
          <a:p>
            <a:pPr algn="ctr"/>
            <a:r>
              <a:rPr lang="es-ES" b="1" dirty="0" smtClean="0">
                <a:latin typeface="+mn-lt"/>
              </a:rPr>
              <a:t>Director del Proyecto: </a:t>
            </a:r>
          </a:p>
          <a:p>
            <a:pPr algn="ctr"/>
            <a:r>
              <a:rPr lang="es-ES" dirty="0" smtClean="0">
                <a:latin typeface="+mn-lt"/>
              </a:rPr>
              <a:t>Luis E. Trujillo, </a:t>
            </a:r>
            <a:r>
              <a:rPr lang="es-ES" dirty="0" err="1" smtClean="0">
                <a:latin typeface="+mn-lt"/>
              </a:rPr>
              <a:t>Ph.D</a:t>
            </a:r>
            <a:endParaRPr lang="es-ES" dirty="0" smtClean="0">
              <a:latin typeface="+mn-lt"/>
            </a:endParaRPr>
          </a:p>
          <a:p>
            <a:pPr algn="ctr"/>
            <a:r>
              <a:rPr lang="es-ES" sz="1600" dirty="0" smtClean="0">
                <a:latin typeface="+mn-lt"/>
              </a:rPr>
              <a:t> </a:t>
            </a:r>
          </a:p>
          <a:p>
            <a:pPr algn="ctr"/>
            <a:r>
              <a:rPr lang="es-EC" dirty="0" err="1" smtClean="0">
                <a:latin typeface="+mn-lt"/>
              </a:rPr>
              <a:t>Sangolquí</a:t>
            </a:r>
            <a:r>
              <a:rPr lang="es-EC" dirty="0" smtClean="0">
                <a:latin typeface="+mn-lt"/>
              </a:rPr>
              <a:t>, 2017</a:t>
            </a:r>
            <a:endParaRPr lang="en-US" dirty="0">
              <a:latin typeface="+mn-lt"/>
            </a:endParaRPr>
          </a:p>
          <a:p>
            <a:pPr algn="ctr"/>
            <a:endParaRPr lang="es-ES" sz="1600" dirty="0" smtClean="0"/>
          </a:p>
          <a:p>
            <a:pPr algn="ctr"/>
            <a:endParaRPr lang="es-ES" sz="1600" dirty="0" smtClean="0"/>
          </a:p>
          <a:p>
            <a:pPr algn="ctr"/>
            <a:endParaRPr lang="es-ES" b="1" dirty="0"/>
          </a:p>
        </p:txBody>
      </p:sp>
      <p:sp>
        <p:nvSpPr>
          <p:cNvPr id="2" name="AutoShape 4" descr="Résultat de recherche d'images pour &quot;senescyt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" name="AutoShape 8" descr="Résultat de recherche d'images pour &quot;senescyt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7" name="AutoShape 10" descr="Résultat de recherche d'images pour &quot;senescyt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8" name="AutoShape 12" descr="Résultat de recherche d'images pour &quot;senescyt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" name="AutoShape 14" descr="Résultat de recherche d'images pour &quot;senescyt&quot;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536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80"/>
    </mc:Choice>
    <mc:Fallback xmlns="">
      <p:transition spd="slow" advTm="1498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279906" y="122946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+mn-lt"/>
                <a:cs typeface="Times New Roman" panose="02020603050405020304" pitchFamily="18" charset="0"/>
              </a:rPr>
              <a:t>INMOVILIZACIÓN</a:t>
            </a:r>
            <a:r>
              <a:rPr lang="es-ES" dirty="0" smtClean="0"/>
              <a:t> </a:t>
            </a:r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036" y="3792677"/>
            <a:ext cx="3528392" cy="1818991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191036054"/>
              </p:ext>
            </p:extLst>
          </p:nvPr>
        </p:nvGraphicFramePr>
        <p:xfrm>
          <a:off x="-396552" y="928687"/>
          <a:ext cx="5688632" cy="2725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ángulo 6"/>
          <p:cNvSpPr/>
          <p:nvPr/>
        </p:nvSpPr>
        <p:spPr>
          <a:xfrm>
            <a:off x="179512" y="6309320"/>
            <a:ext cx="30476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+mn-lt"/>
                <a:ea typeface="Calibri" panose="020F0502020204030204" pitchFamily="34" charset="0"/>
              </a:rPr>
              <a:t>(9)</a:t>
            </a:r>
            <a:r>
              <a:rPr lang="es-EC" dirty="0" err="1" smtClean="0">
                <a:solidFill>
                  <a:srgbClr val="111111"/>
                </a:solidFill>
                <a:latin typeface="+mn-lt"/>
                <a:ea typeface="Calibri" panose="020F0502020204030204" pitchFamily="34" charset="0"/>
              </a:rPr>
              <a:t>Martins</a:t>
            </a:r>
            <a:r>
              <a:rPr lang="es-EC" dirty="0" smtClean="0">
                <a:solidFill>
                  <a:srgbClr val="111111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s-EC" dirty="0">
                <a:solidFill>
                  <a:srgbClr val="111111"/>
                </a:solidFill>
                <a:latin typeface="+mn-lt"/>
                <a:ea typeface="Calibri" panose="020F0502020204030204" pitchFamily="34" charset="0"/>
              </a:rPr>
              <a:t>et al., </a:t>
            </a:r>
            <a:r>
              <a:rPr lang="es-EC" dirty="0" smtClean="0">
                <a:solidFill>
                  <a:srgbClr val="111111"/>
                </a:solidFill>
                <a:latin typeface="+mn-lt"/>
                <a:ea typeface="Calibri" panose="020F0502020204030204" pitchFamily="34" charset="0"/>
              </a:rPr>
              <a:t>2013</a:t>
            </a:r>
          </a:p>
          <a:p>
            <a:r>
              <a:rPr lang="es-ES" dirty="0" smtClean="0">
                <a:solidFill>
                  <a:srgbClr val="111111"/>
                </a:solidFill>
                <a:latin typeface="+mn-lt"/>
              </a:rPr>
              <a:t>(10)</a:t>
            </a:r>
            <a:r>
              <a:rPr lang="es-ES" dirty="0" err="1" smtClean="0">
                <a:solidFill>
                  <a:srgbClr val="111111"/>
                </a:solidFill>
                <a:latin typeface="+mn-lt"/>
              </a:rPr>
              <a:t>Avendraño</a:t>
            </a:r>
            <a:r>
              <a:rPr lang="es-ES" dirty="0" smtClean="0">
                <a:solidFill>
                  <a:srgbClr val="111111"/>
                </a:solidFill>
                <a:latin typeface="+mn-lt"/>
              </a:rPr>
              <a:t>- Romero et al., 2013</a:t>
            </a:r>
            <a:endParaRPr lang="es-EC" dirty="0">
              <a:latin typeface="+mn-lt"/>
            </a:endParaRPr>
          </a:p>
        </p:txBody>
      </p:sp>
      <p:sp>
        <p:nvSpPr>
          <p:cNvPr id="16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3 Imagen" descr="http://blogs.espe.edu.ec/wp-content/uploads/2013/09/LOGO-PRINCIPAL7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49280"/>
            <a:ext cx="2304256" cy="56770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225089803"/>
              </p:ext>
            </p:extLst>
          </p:nvPr>
        </p:nvGraphicFramePr>
        <p:xfrm>
          <a:off x="3612232" y="928688"/>
          <a:ext cx="6096000" cy="2725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5"/>
          <a:srcRect l="12919" t="44094" r="37824" b="17516"/>
          <a:stretch/>
        </p:blipFill>
        <p:spPr>
          <a:xfrm>
            <a:off x="755576" y="3918118"/>
            <a:ext cx="3384376" cy="169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9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467544" y="1412776"/>
            <a:ext cx="8208912" cy="2387600"/>
          </a:xfrm>
        </p:spPr>
        <p:txBody>
          <a:bodyPr/>
          <a:lstStyle/>
          <a:p>
            <a:r>
              <a:rPr lang="es-ES" dirty="0" smtClean="0"/>
              <a:t>METODOLOGÍA</a:t>
            </a:r>
            <a:endParaRPr lang="es-ES" dirty="0"/>
          </a:p>
        </p:txBody>
      </p:sp>
      <p:sp>
        <p:nvSpPr>
          <p:cNvPr id="3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3 Imagen" descr="http://blogs.espe.edu.ec/wp-content/uploads/2013/09/LOGO-PRINCIPAL7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49280"/>
            <a:ext cx="2304256" cy="567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094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36" y="4401563"/>
            <a:ext cx="2279471" cy="161643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118859" y="1941062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latin typeface="+mn-lt"/>
              </a:rPr>
              <a:t>Higromicina</a:t>
            </a:r>
            <a:r>
              <a:rPr lang="es-ES" dirty="0" smtClean="0">
                <a:latin typeface="+mn-lt"/>
              </a:rPr>
              <a:t> 30 </a:t>
            </a:r>
            <a:r>
              <a:rPr lang="es-ES" dirty="0" err="1" smtClean="0">
                <a:latin typeface="+mn-lt"/>
              </a:rPr>
              <a:t>uL</a:t>
            </a:r>
            <a:r>
              <a:rPr lang="es-ES" dirty="0" smtClean="0">
                <a:latin typeface="+mn-lt"/>
              </a:rPr>
              <a:t> </a:t>
            </a:r>
            <a:endParaRPr lang="es-EC" dirty="0">
              <a:latin typeface="+mn-lt"/>
            </a:endParaRPr>
          </a:p>
        </p:txBody>
      </p:sp>
      <p:sp>
        <p:nvSpPr>
          <p:cNvPr id="9" name="Flecha doblada 8"/>
          <p:cNvSpPr/>
          <p:nvPr/>
        </p:nvSpPr>
        <p:spPr>
          <a:xfrm rot="16200000" flipH="1">
            <a:off x="1753515" y="2139543"/>
            <a:ext cx="360040" cy="370647"/>
          </a:xfrm>
          <a:prstGeom prst="bentArrow">
            <a:avLst>
              <a:gd name="adj1" fmla="val 25000"/>
              <a:gd name="adj2" fmla="val 25000"/>
              <a:gd name="adj3" fmla="val 44536"/>
              <a:gd name="adj4" fmla="val 4375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922251942"/>
              </p:ext>
            </p:extLst>
          </p:nvPr>
        </p:nvGraphicFramePr>
        <p:xfrm>
          <a:off x="401036" y="2245593"/>
          <a:ext cx="8331514" cy="2148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CuadroTexto 16"/>
          <p:cNvSpPr txBox="1"/>
          <p:nvPr/>
        </p:nvSpPr>
        <p:spPr>
          <a:xfrm>
            <a:off x="857523" y="4121326"/>
            <a:ext cx="2129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+mn-lt"/>
              </a:rPr>
              <a:t>Matraz de 500 ml </a:t>
            </a:r>
            <a:endParaRPr lang="es-EC" dirty="0">
              <a:latin typeface="+mn-lt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79511" y="59660"/>
            <a:ext cx="8630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dirty="0">
                <a:latin typeface="+mn-lt"/>
              </a:rPr>
              <a:t>Fase uno: </a:t>
            </a:r>
            <a:r>
              <a:rPr lang="es-ES" sz="2800" b="1" dirty="0" smtClean="0">
                <a:latin typeface="+mn-lt"/>
              </a:rPr>
              <a:t>Obtención </a:t>
            </a:r>
            <a:r>
              <a:rPr lang="es-ES" sz="2800" b="1" dirty="0">
                <a:latin typeface="+mn-lt"/>
              </a:rPr>
              <a:t>de la curva de crecimiento de </a:t>
            </a:r>
            <a:r>
              <a:rPr lang="es-ES" sz="2800" b="1" i="1" dirty="0" err="1">
                <a:latin typeface="+mn-lt"/>
              </a:rPr>
              <a:t>Pichia</a:t>
            </a:r>
            <a:r>
              <a:rPr lang="es-ES" sz="2800" b="1" i="1" dirty="0">
                <a:latin typeface="+mn-lt"/>
              </a:rPr>
              <a:t> pastoris</a:t>
            </a:r>
            <a:endParaRPr lang="es-EC" sz="2800" b="1" dirty="0">
              <a:latin typeface="+mn-lt"/>
            </a:endParaRPr>
          </a:p>
          <a:p>
            <a:endParaRPr lang="es-EC" sz="2400" dirty="0"/>
          </a:p>
        </p:txBody>
      </p:sp>
      <p:sp>
        <p:nvSpPr>
          <p:cNvPr id="19" name="Rectángulo 18"/>
          <p:cNvSpPr/>
          <p:nvPr/>
        </p:nvSpPr>
        <p:spPr>
          <a:xfrm>
            <a:off x="384417" y="1286292"/>
            <a:ext cx="8331513" cy="595707"/>
          </a:xfrm>
          <a:custGeom>
            <a:avLst/>
            <a:gdLst>
              <a:gd name="connsiteX0" fmla="*/ 0 w 7488832"/>
              <a:gd name="connsiteY0" fmla="*/ 0 h 584775"/>
              <a:gd name="connsiteX1" fmla="*/ 7488832 w 7488832"/>
              <a:gd name="connsiteY1" fmla="*/ 0 h 584775"/>
              <a:gd name="connsiteX2" fmla="*/ 7488832 w 7488832"/>
              <a:gd name="connsiteY2" fmla="*/ 584775 h 584775"/>
              <a:gd name="connsiteX3" fmla="*/ 0 w 7488832"/>
              <a:gd name="connsiteY3" fmla="*/ 584775 h 584775"/>
              <a:gd name="connsiteX4" fmla="*/ 0 w 7488832"/>
              <a:gd name="connsiteY4" fmla="*/ 0 h 584775"/>
              <a:gd name="connsiteX0" fmla="*/ 84406 w 7488832"/>
              <a:gd name="connsiteY0" fmla="*/ 0 h 584775"/>
              <a:gd name="connsiteX1" fmla="*/ 7488832 w 7488832"/>
              <a:gd name="connsiteY1" fmla="*/ 0 h 584775"/>
              <a:gd name="connsiteX2" fmla="*/ 7488832 w 7488832"/>
              <a:gd name="connsiteY2" fmla="*/ 584775 h 584775"/>
              <a:gd name="connsiteX3" fmla="*/ 0 w 7488832"/>
              <a:gd name="connsiteY3" fmla="*/ 584775 h 584775"/>
              <a:gd name="connsiteX4" fmla="*/ 84406 w 7488832"/>
              <a:gd name="connsiteY4" fmla="*/ 0 h 584775"/>
              <a:gd name="connsiteX0" fmla="*/ 0 w 7404426"/>
              <a:gd name="connsiteY0" fmla="*/ 0 h 584775"/>
              <a:gd name="connsiteX1" fmla="*/ 7404426 w 7404426"/>
              <a:gd name="connsiteY1" fmla="*/ 0 h 584775"/>
              <a:gd name="connsiteX2" fmla="*/ 7404426 w 7404426"/>
              <a:gd name="connsiteY2" fmla="*/ 584775 h 584775"/>
              <a:gd name="connsiteX3" fmla="*/ 0 w 7404426"/>
              <a:gd name="connsiteY3" fmla="*/ 584775 h 584775"/>
              <a:gd name="connsiteX4" fmla="*/ 0 w 7404426"/>
              <a:gd name="connsiteY4" fmla="*/ 0 h 584775"/>
              <a:gd name="connsiteX0" fmla="*/ 68775 w 7473201"/>
              <a:gd name="connsiteY0" fmla="*/ 0 h 584775"/>
              <a:gd name="connsiteX1" fmla="*/ 7473201 w 7473201"/>
              <a:gd name="connsiteY1" fmla="*/ 0 h 584775"/>
              <a:gd name="connsiteX2" fmla="*/ 7473201 w 7473201"/>
              <a:gd name="connsiteY2" fmla="*/ 584775 h 584775"/>
              <a:gd name="connsiteX3" fmla="*/ 68775 w 7473201"/>
              <a:gd name="connsiteY3" fmla="*/ 584775 h 584775"/>
              <a:gd name="connsiteX4" fmla="*/ 68775 w 7473201"/>
              <a:gd name="connsiteY4" fmla="*/ 0 h 584775"/>
              <a:gd name="connsiteX0" fmla="*/ 79377 w 7469735"/>
              <a:gd name="connsiteY0" fmla="*/ 0 h 584775"/>
              <a:gd name="connsiteX1" fmla="*/ 7469735 w 7469735"/>
              <a:gd name="connsiteY1" fmla="*/ 0 h 584775"/>
              <a:gd name="connsiteX2" fmla="*/ 7469735 w 7469735"/>
              <a:gd name="connsiteY2" fmla="*/ 584775 h 584775"/>
              <a:gd name="connsiteX3" fmla="*/ 65309 w 7469735"/>
              <a:gd name="connsiteY3" fmla="*/ 584775 h 584775"/>
              <a:gd name="connsiteX4" fmla="*/ 79377 w 7469735"/>
              <a:gd name="connsiteY4" fmla="*/ 0 h 584775"/>
              <a:gd name="connsiteX0" fmla="*/ 108959 w 7499317"/>
              <a:gd name="connsiteY0" fmla="*/ 0 h 584775"/>
              <a:gd name="connsiteX1" fmla="*/ 7499317 w 7499317"/>
              <a:gd name="connsiteY1" fmla="*/ 0 h 584775"/>
              <a:gd name="connsiteX2" fmla="*/ 7499317 w 7499317"/>
              <a:gd name="connsiteY2" fmla="*/ 584775 h 584775"/>
              <a:gd name="connsiteX3" fmla="*/ 94891 w 7499317"/>
              <a:gd name="connsiteY3" fmla="*/ 584775 h 584775"/>
              <a:gd name="connsiteX4" fmla="*/ 108959 w 7499317"/>
              <a:gd name="connsiteY4" fmla="*/ 0 h 584775"/>
              <a:gd name="connsiteX0" fmla="*/ 113583 w 7503941"/>
              <a:gd name="connsiteY0" fmla="*/ 0 h 584775"/>
              <a:gd name="connsiteX1" fmla="*/ 7503941 w 7503941"/>
              <a:gd name="connsiteY1" fmla="*/ 0 h 584775"/>
              <a:gd name="connsiteX2" fmla="*/ 7503941 w 7503941"/>
              <a:gd name="connsiteY2" fmla="*/ 584775 h 584775"/>
              <a:gd name="connsiteX3" fmla="*/ 99515 w 7503941"/>
              <a:gd name="connsiteY3" fmla="*/ 584775 h 584775"/>
              <a:gd name="connsiteX4" fmla="*/ 113583 w 7503941"/>
              <a:gd name="connsiteY4" fmla="*/ 0 h 584775"/>
              <a:gd name="connsiteX0" fmla="*/ 113583 w 7503941"/>
              <a:gd name="connsiteY0" fmla="*/ 0 h 584775"/>
              <a:gd name="connsiteX1" fmla="*/ 7405467 w 7503941"/>
              <a:gd name="connsiteY1" fmla="*/ 0 h 584775"/>
              <a:gd name="connsiteX2" fmla="*/ 7503941 w 7503941"/>
              <a:gd name="connsiteY2" fmla="*/ 584775 h 584775"/>
              <a:gd name="connsiteX3" fmla="*/ 99515 w 7503941"/>
              <a:gd name="connsiteY3" fmla="*/ 584775 h 584775"/>
              <a:gd name="connsiteX4" fmla="*/ 113583 w 7503941"/>
              <a:gd name="connsiteY4" fmla="*/ 0 h 584775"/>
              <a:gd name="connsiteX0" fmla="*/ 113583 w 7503941"/>
              <a:gd name="connsiteY0" fmla="*/ 0 h 584775"/>
              <a:gd name="connsiteX1" fmla="*/ 7405467 w 7503941"/>
              <a:gd name="connsiteY1" fmla="*/ 0 h 584775"/>
              <a:gd name="connsiteX2" fmla="*/ 7503941 w 7503941"/>
              <a:gd name="connsiteY2" fmla="*/ 584775 h 584775"/>
              <a:gd name="connsiteX3" fmla="*/ 99515 w 7503941"/>
              <a:gd name="connsiteY3" fmla="*/ 584775 h 584775"/>
              <a:gd name="connsiteX4" fmla="*/ 113583 w 7503941"/>
              <a:gd name="connsiteY4" fmla="*/ 0 h 584775"/>
              <a:gd name="connsiteX0" fmla="*/ 113583 w 7463371"/>
              <a:gd name="connsiteY0" fmla="*/ 0 h 584775"/>
              <a:gd name="connsiteX1" fmla="*/ 7405467 w 7463371"/>
              <a:gd name="connsiteY1" fmla="*/ 0 h 584775"/>
              <a:gd name="connsiteX2" fmla="*/ 7405467 w 7463371"/>
              <a:gd name="connsiteY2" fmla="*/ 584775 h 584775"/>
              <a:gd name="connsiteX3" fmla="*/ 99515 w 7463371"/>
              <a:gd name="connsiteY3" fmla="*/ 584775 h 584775"/>
              <a:gd name="connsiteX4" fmla="*/ 113583 w 7463371"/>
              <a:gd name="connsiteY4" fmla="*/ 0 h 584775"/>
              <a:gd name="connsiteX0" fmla="*/ 113583 w 7491598"/>
              <a:gd name="connsiteY0" fmla="*/ 0 h 584775"/>
              <a:gd name="connsiteX1" fmla="*/ 7405467 w 7491598"/>
              <a:gd name="connsiteY1" fmla="*/ 0 h 584775"/>
              <a:gd name="connsiteX2" fmla="*/ 7405467 w 7491598"/>
              <a:gd name="connsiteY2" fmla="*/ 584775 h 584775"/>
              <a:gd name="connsiteX3" fmla="*/ 99515 w 7491598"/>
              <a:gd name="connsiteY3" fmla="*/ 584775 h 584775"/>
              <a:gd name="connsiteX4" fmla="*/ 113583 w 7491598"/>
              <a:gd name="connsiteY4" fmla="*/ 0 h 584775"/>
              <a:gd name="connsiteX0" fmla="*/ 113583 w 7496168"/>
              <a:gd name="connsiteY0" fmla="*/ 0 h 584775"/>
              <a:gd name="connsiteX1" fmla="*/ 7405467 w 7496168"/>
              <a:gd name="connsiteY1" fmla="*/ 0 h 584775"/>
              <a:gd name="connsiteX2" fmla="*/ 7405467 w 7496168"/>
              <a:gd name="connsiteY2" fmla="*/ 584775 h 584775"/>
              <a:gd name="connsiteX3" fmla="*/ 99515 w 7496168"/>
              <a:gd name="connsiteY3" fmla="*/ 584775 h 584775"/>
              <a:gd name="connsiteX4" fmla="*/ 113583 w 7496168"/>
              <a:gd name="connsiteY4" fmla="*/ 0 h 584775"/>
              <a:gd name="connsiteX0" fmla="*/ 113583 w 7516675"/>
              <a:gd name="connsiteY0" fmla="*/ 0 h 584775"/>
              <a:gd name="connsiteX1" fmla="*/ 7405467 w 7516675"/>
              <a:gd name="connsiteY1" fmla="*/ 0 h 584775"/>
              <a:gd name="connsiteX2" fmla="*/ 7447670 w 7516675"/>
              <a:gd name="connsiteY2" fmla="*/ 570707 h 584775"/>
              <a:gd name="connsiteX3" fmla="*/ 99515 w 7516675"/>
              <a:gd name="connsiteY3" fmla="*/ 584775 h 584775"/>
              <a:gd name="connsiteX4" fmla="*/ 113583 w 7516675"/>
              <a:gd name="connsiteY4" fmla="*/ 0 h 584775"/>
              <a:gd name="connsiteX0" fmla="*/ 113583 w 7496168"/>
              <a:gd name="connsiteY0" fmla="*/ 0 h 584775"/>
              <a:gd name="connsiteX1" fmla="*/ 7405467 w 7496168"/>
              <a:gd name="connsiteY1" fmla="*/ 0 h 584775"/>
              <a:gd name="connsiteX2" fmla="*/ 7405467 w 7496168"/>
              <a:gd name="connsiteY2" fmla="*/ 570707 h 584775"/>
              <a:gd name="connsiteX3" fmla="*/ 99515 w 7496168"/>
              <a:gd name="connsiteY3" fmla="*/ 584775 h 584775"/>
              <a:gd name="connsiteX4" fmla="*/ 113583 w 7496168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6168" h="584775">
                <a:moveTo>
                  <a:pt x="113583" y="0"/>
                </a:moveTo>
                <a:lnTo>
                  <a:pt x="7405467" y="0"/>
                </a:lnTo>
                <a:cubicBezTo>
                  <a:pt x="7550834" y="251196"/>
                  <a:pt x="7499252" y="305443"/>
                  <a:pt x="7405467" y="570707"/>
                </a:cubicBezTo>
                <a:lnTo>
                  <a:pt x="99515" y="584775"/>
                </a:lnTo>
                <a:cubicBezTo>
                  <a:pt x="-55230" y="206970"/>
                  <a:pt x="-13026" y="307467"/>
                  <a:pt x="113583" y="0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600" dirty="0" smtClean="0">
                <a:ea typeface="Calibri" panose="020F0502020204030204" pitchFamily="34" charset="0"/>
              </a:rPr>
              <a:t>Cepa pura  </a:t>
            </a:r>
            <a:r>
              <a:rPr lang="es-EC" sz="1600" dirty="0">
                <a:ea typeface="Calibri" panose="020F0502020204030204" pitchFamily="34" charset="0"/>
              </a:rPr>
              <a:t>de levadura </a:t>
            </a:r>
            <a:r>
              <a:rPr lang="es-EC" sz="1600" i="1" dirty="0" err="1">
                <a:ea typeface="Calibri" panose="020F0502020204030204" pitchFamily="34" charset="0"/>
              </a:rPr>
              <a:t>Pichia</a:t>
            </a:r>
            <a:r>
              <a:rPr lang="es-EC" sz="1600" i="1" dirty="0">
                <a:ea typeface="Calibri" panose="020F0502020204030204" pitchFamily="34" charset="0"/>
              </a:rPr>
              <a:t> pastoris </a:t>
            </a:r>
            <a:r>
              <a:rPr lang="es-EC" sz="1600" dirty="0">
                <a:ea typeface="Calibri" panose="020F0502020204030204" pitchFamily="34" charset="0"/>
              </a:rPr>
              <a:t>recombinante  fue proporcionada por el Dr. Luis E. Trujillo</a:t>
            </a:r>
            <a:endParaRPr lang="es-EC" sz="1600" dirty="0"/>
          </a:p>
        </p:txBody>
      </p:sp>
      <p:grpSp>
        <p:nvGrpSpPr>
          <p:cNvPr id="5" name="Grupo 4"/>
          <p:cNvGrpSpPr/>
          <p:nvPr/>
        </p:nvGrpSpPr>
        <p:grpSpPr>
          <a:xfrm>
            <a:off x="6487179" y="4434373"/>
            <a:ext cx="2247577" cy="1360043"/>
            <a:chOff x="6228184" y="4465514"/>
            <a:chExt cx="2448272" cy="1360043"/>
          </a:xfrm>
        </p:grpSpPr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28184" y="4566430"/>
              <a:ext cx="462151" cy="1139617"/>
            </a:xfrm>
            <a:prstGeom prst="rect">
              <a:avLst/>
            </a:prstGeom>
          </p:spPr>
        </p:pic>
        <p:sp>
          <p:nvSpPr>
            <p:cNvPr id="22" name="CuadroTexto 21"/>
            <p:cNvSpPr txBox="1"/>
            <p:nvPr/>
          </p:nvSpPr>
          <p:spPr>
            <a:xfrm>
              <a:off x="7020272" y="4465514"/>
              <a:ext cx="1656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latin typeface="+mn-lt"/>
                </a:rPr>
                <a:t>Sobrenadante: Enzima FTF</a:t>
              </a:r>
              <a:endParaRPr lang="es-EC" dirty="0">
                <a:latin typeface="+mn-lt"/>
              </a:endParaRP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7020272" y="5302337"/>
              <a:ext cx="15421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latin typeface="+mn-lt"/>
                </a:rPr>
                <a:t>Sedimentado: Levadura</a:t>
              </a:r>
              <a:endParaRPr lang="es-EC" dirty="0">
                <a:latin typeface="+mn-lt"/>
              </a:endParaRPr>
            </a:p>
          </p:txBody>
        </p:sp>
        <p:cxnSp>
          <p:nvCxnSpPr>
            <p:cNvPr id="25" name="Conector recto de flecha 24"/>
            <p:cNvCxnSpPr>
              <a:stCxn id="22" idx="1"/>
            </p:cNvCxnSpPr>
            <p:nvPr/>
          </p:nvCxnSpPr>
          <p:spPr>
            <a:xfrm flipH="1">
              <a:off x="6690335" y="4727124"/>
              <a:ext cx="329936" cy="2400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de flecha 26"/>
            <p:cNvCxnSpPr>
              <a:stCxn id="23" idx="1"/>
            </p:cNvCxnSpPr>
            <p:nvPr/>
          </p:nvCxnSpPr>
          <p:spPr>
            <a:xfrm flipH="1" flipV="1">
              <a:off x="6690335" y="5517233"/>
              <a:ext cx="329937" cy="467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1078" y="4393649"/>
            <a:ext cx="2124743" cy="164438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588225" y="5825557"/>
            <a:ext cx="2555776" cy="771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0" name="3 Imagen" descr="http://blogs.espe.edu.ec/wp-content/uploads/2013/09/LOGO-PRINCIPAL7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998508"/>
            <a:ext cx="2304256" cy="567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883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377075197"/>
              </p:ext>
            </p:extLst>
          </p:nvPr>
        </p:nvGraphicFramePr>
        <p:xfrm>
          <a:off x="61713" y="574634"/>
          <a:ext cx="9046786" cy="2851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 descr="D:\Users\Ordenador\Documents\20170214_114448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r="12206"/>
          <a:stretch/>
        </p:blipFill>
        <p:spPr bwMode="auto">
          <a:xfrm>
            <a:off x="6087962" y="3306159"/>
            <a:ext cx="2529598" cy="12249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6241427" y="4751679"/>
            <a:ext cx="22226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atin typeface="+mn-lt"/>
                <a:ea typeface="Calibri" panose="020F0502020204030204" pitchFamily="34" charset="0"/>
              </a:rPr>
              <a:t>colores </a:t>
            </a:r>
            <a:r>
              <a:rPr lang="es-ES" dirty="0">
                <a:latin typeface="+mn-lt"/>
                <a:ea typeface="Calibri" panose="020F0502020204030204" pitchFamily="34" charset="0"/>
              </a:rPr>
              <a:t>oscuros indican mayor </a:t>
            </a:r>
            <a:r>
              <a:rPr lang="es-ES" dirty="0" smtClean="0">
                <a:latin typeface="+mn-lt"/>
                <a:ea typeface="Calibri" panose="020F0502020204030204" pitchFamily="34" charset="0"/>
              </a:rPr>
              <a:t>concentración </a:t>
            </a:r>
            <a:r>
              <a:rPr lang="es-ES" dirty="0">
                <a:latin typeface="+mn-lt"/>
                <a:ea typeface="Calibri" panose="020F0502020204030204" pitchFamily="34" charset="0"/>
              </a:rPr>
              <a:t>de glucosa.</a:t>
            </a:r>
            <a:endParaRPr lang="es-EC" dirty="0">
              <a:latin typeface="+mn-lt"/>
            </a:endParaRPr>
          </a:p>
        </p:txBody>
      </p:sp>
      <p:sp>
        <p:nvSpPr>
          <p:cNvPr id="23" name="Flecha abajo 22"/>
          <p:cNvSpPr/>
          <p:nvPr/>
        </p:nvSpPr>
        <p:spPr>
          <a:xfrm>
            <a:off x="1935431" y="4005788"/>
            <a:ext cx="144016" cy="145967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Flecha abajo 23"/>
          <p:cNvSpPr/>
          <p:nvPr/>
        </p:nvSpPr>
        <p:spPr>
          <a:xfrm>
            <a:off x="1931168" y="5079981"/>
            <a:ext cx="144016" cy="145967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Flecha abajo 24"/>
          <p:cNvSpPr/>
          <p:nvPr/>
        </p:nvSpPr>
        <p:spPr>
          <a:xfrm>
            <a:off x="4585106" y="4005789"/>
            <a:ext cx="144016" cy="145967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4" name="Grupo 3"/>
          <p:cNvGrpSpPr/>
          <p:nvPr/>
        </p:nvGrpSpPr>
        <p:grpSpPr>
          <a:xfrm>
            <a:off x="407572" y="3275755"/>
            <a:ext cx="5316556" cy="2831317"/>
            <a:chOff x="229606" y="3275755"/>
            <a:chExt cx="5996461" cy="2831317"/>
          </a:xfrm>
        </p:grpSpPr>
        <p:sp>
          <p:nvSpPr>
            <p:cNvPr id="9" name="CuadroTexto 8"/>
            <p:cNvSpPr txBox="1"/>
            <p:nvPr/>
          </p:nvSpPr>
          <p:spPr>
            <a:xfrm>
              <a:off x="2111163" y="3398899"/>
              <a:ext cx="8418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320 </a:t>
              </a:r>
              <a:r>
                <a:rPr lang="es-ES" dirty="0" err="1" smtClean="0"/>
                <a:t>ul</a:t>
              </a:r>
              <a:r>
                <a:rPr lang="es-ES" dirty="0" smtClean="0"/>
                <a:t> S</a:t>
              </a:r>
            </a:p>
            <a:p>
              <a:r>
                <a:rPr lang="es-ES" dirty="0" smtClean="0"/>
                <a:t>80 </a:t>
              </a:r>
              <a:r>
                <a:rPr lang="es-ES" dirty="0" err="1" smtClean="0"/>
                <a:t>ul</a:t>
              </a:r>
              <a:r>
                <a:rPr lang="es-ES" dirty="0" smtClean="0"/>
                <a:t> E</a:t>
              </a:r>
              <a:endParaRPr lang="es-EC" dirty="0"/>
            </a:p>
          </p:txBody>
        </p:sp>
        <p:grpSp>
          <p:nvGrpSpPr>
            <p:cNvPr id="2" name="Grupo 1"/>
            <p:cNvGrpSpPr/>
            <p:nvPr/>
          </p:nvGrpSpPr>
          <p:grpSpPr>
            <a:xfrm>
              <a:off x="480242" y="3291178"/>
              <a:ext cx="1451634" cy="795989"/>
              <a:chOff x="480242" y="3291178"/>
              <a:chExt cx="1451634" cy="795989"/>
            </a:xfrm>
          </p:grpSpPr>
          <p:pic>
            <p:nvPicPr>
              <p:cNvPr id="8" name="Imagen 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17796" y="3291178"/>
                <a:ext cx="314080" cy="795989"/>
              </a:xfrm>
              <a:prstGeom prst="rect">
                <a:avLst/>
              </a:prstGeom>
            </p:spPr>
          </p:pic>
          <p:sp>
            <p:nvSpPr>
              <p:cNvPr id="10" name="CuadroTexto 9"/>
              <p:cNvSpPr txBox="1"/>
              <p:nvPr/>
            </p:nvSpPr>
            <p:spPr>
              <a:xfrm>
                <a:off x="480242" y="3506621"/>
                <a:ext cx="82347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/>
                  <a:t>H</a:t>
                </a:r>
                <a:r>
                  <a:rPr lang="es-ES" dirty="0" smtClean="0"/>
                  <a:t>ielo</a:t>
                </a:r>
                <a:endParaRPr lang="es-EC" dirty="0"/>
              </a:p>
            </p:txBody>
          </p:sp>
        </p:grp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17796" y="4245010"/>
              <a:ext cx="314080" cy="795989"/>
            </a:xfrm>
            <a:prstGeom prst="rect">
              <a:avLst/>
            </a:prstGeom>
          </p:spPr>
        </p:pic>
        <p:sp>
          <p:nvSpPr>
            <p:cNvPr id="12" name="CuadroTexto 11"/>
            <p:cNvSpPr txBox="1"/>
            <p:nvPr/>
          </p:nvSpPr>
          <p:spPr>
            <a:xfrm>
              <a:off x="389277" y="4302928"/>
              <a:ext cx="1268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/>
                <a:t>Incubación a 30 </a:t>
              </a:r>
              <a:r>
                <a:rPr lang="es-ES" dirty="0" err="1" smtClean="0"/>
                <a:t>ºC</a:t>
              </a:r>
              <a:r>
                <a:rPr lang="es-ES" dirty="0" smtClean="0"/>
                <a:t> </a:t>
              </a:r>
              <a:endParaRPr lang="es-EC" dirty="0"/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2127624" y="4410649"/>
              <a:ext cx="103277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1 minuto</a:t>
              </a:r>
              <a:endParaRPr lang="es-EC" dirty="0"/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17796" y="5177383"/>
              <a:ext cx="314080" cy="795989"/>
            </a:xfrm>
            <a:prstGeom prst="rect">
              <a:avLst/>
            </a:prstGeom>
          </p:spPr>
        </p:pic>
        <p:sp>
          <p:nvSpPr>
            <p:cNvPr id="15" name="CuadroTexto 14"/>
            <p:cNvSpPr txBox="1"/>
            <p:nvPr/>
          </p:nvSpPr>
          <p:spPr>
            <a:xfrm>
              <a:off x="229606" y="5152965"/>
              <a:ext cx="13881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/>
                <a:t>Inactivación con</a:t>
              </a:r>
            </a:p>
            <a:p>
              <a:pPr algn="ctr"/>
              <a:r>
                <a:rPr lang="es-ES" dirty="0"/>
                <a:t>e</a:t>
              </a:r>
              <a:r>
                <a:rPr lang="es-ES" dirty="0" smtClean="0"/>
                <a:t>bullición </a:t>
              </a:r>
            </a:p>
            <a:p>
              <a:r>
                <a:rPr lang="es-ES" dirty="0" smtClean="0"/>
                <a:t> </a:t>
              </a:r>
              <a:endParaRPr lang="es-EC" dirty="0"/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2126650" y="5471611"/>
              <a:ext cx="9605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8 minutos</a:t>
              </a:r>
              <a:endParaRPr lang="es-EC" dirty="0"/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32250" y="3275755"/>
              <a:ext cx="314080" cy="795989"/>
            </a:xfrm>
            <a:prstGeom prst="rect">
              <a:avLst/>
            </a:prstGeom>
          </p:spPr>
        </p:pic>
        <p:sp>
          <p:nvSpPr>
            <p:cNvPr id="18" name="CuadroTexto 17"/>
            <p:cNvSpPr txBox="1"/>
            <p:nvPr/>
          </p:nvSpPr>
          <p:spPr>
            <a:xfrm>
              <a:off x="5124483" y="3506621"/>
              <a:ext cx="11015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500 </a:t>
              </a:r>
              <a:r>
                <a:rPr lang="es-ES" dirty="0" err="1" smtClean="0"/>
                <a:t>ul</a:t>
              </a:r>
              <a:r>
                <a:rPr lang="es-ES" dirty="0" smtClean="0"/>
                <a:t> DNS</a:t>
              </a:r>
              <a:endParaRPr lang="es-EC" dirty="0"/>
            </a:p>
          </p:txBody>
        </p:sp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32250" y="4245010"/>
              <a:ext cx="314080" cy="795989"/>
            </a:xfrm>
            <a:prstGeom prst="rect">
              <a:avLst/>
            </a:prstGeom>
          </p:spPr>
        </p:pic>
        <p:sp>
          <p:nvSpPr>
            <p:cNvPr id="20" name="CuadroTexto 19"/>
            <p:cNvSpPr txBox="1"/>
            <p:nvPr/>
          </p:nvSpPr>
          <p:spPr>
            <a:xfrm>
              <a:off x="3860293" y="4245010"/>
              <a:ext cx="79208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Baño maría 70 </a:t>
              </a:r>
              <a:r>
                <a:rPr lang="es-ES" dirty="0" err="1" smtClean="0"/>
                <a:t>ºC</a:t>
              </a:r>
              <a:endParaRPr lang="es-EC" dirty="0"/>
            </a:p>
          </p:txBody>
        </p:sp>
        <p:sp>
          <p:nvSpPr>
            <p:cNvPr id="21" name="CuadroTexto 20"/>
            <p:cNvSpPr txBox="1"/>
            <p:nvPr/>
          </p:nvSpPr>
          <p:spPr>
            <a:xfrm>
              <a:off x="5124483" y="4410649"/>
              <a:ext cx="1101584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8 minutos </a:t>
              </a:r>
              <a:endParaRPr lang="es-EC" dirty="0"/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4152375" y="5471611"/>
              <a:ext cx="19442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Espectrofotómetro </a:t>
              </a:r>
              <a:endParaRPr lang="es-EC" dirty="0"/>
            </a:p>
          </p:txBody>
        </p:sp>
        <p:cxnSp>
          <p:nvCxnSpPr>
            <p:cNvPr id="33" name="Conector angular 32"/>
            <p:cNvCxnSpPr>
              <a:stCxn id="16" idx="3"/>
              <a:endCxn id="17" idx="1"/>
            </p:cNvCxnSpPr>
            <p:nvPr/>
          </p:nvCxnSpPr>
          <p:spPr>
            <a:xfrm flipV="1">
              <a:off x="3087169" y="3673750"/>
              <a:ext cx="1545081" cy="1951750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ángulo 37"/>
          <p:cNvSpPr/>
          <p:nvPr/>
        </p:nvSpPr>
        <p:spPr>
          <a:xfrm>
            <a:off x="6588225" y="5825557"/>
            <a:ext cx="2555776" cy="771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9" name="10 Imagen" descr="http://blogs.espe.edu.ec/wp-content/uploads/2013/09/LOGO-PRINCIPAL7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49280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Flecha abajo 29"/>
          <p:cNvSpPr/>
          <p:nvPr/>
        </p:nvSpPr>
        <p:spPr>
          <a:xfrm>
            <a:off x="4585106" y="5079981"/>
            <a:ext cx="144016" cy="145967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8642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974" y="4267101"/>
            <a:ext cx="3397715" cy="1314929"/>
          </a:xfrm>
          <a:prstGeom prst="rect">
            <a:avLst/>
          </a:prstGeom>
        </p:spPr>
      </p:pic>
      <p:pic>
        <p:nvPicPr>
          <p:cNvPr id="5" name="Imagen 4" descr="d:\Users\Ordenador\Documents\20140915_11484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297" y="781479"/>
            <a:ext cx="2220887" cy="17995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/>
          <p:cNvSpPr txBox="1"/>
          <p:nvPr/>
        </p:nvSpPr>
        <p:spPr>
          <a:xfrm>
            <a:off x="3275856" y="3288785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+mn-lt"/>
              </a:rPr>
              <a:t>Marcador </a:t>
            </a:r>
          </a:p>
          <a:p>
            <a:pPr algn="ctr"/>
            <a:r>
              <a:rPr lang="es-ES" dirty="0" err="1" smtClean="0">
                <a:latin typeface="+mn-lt"/>
              </a:rPr>
              <a:t>SeeBlue</a:t>
            </a:r>
            <a:r>
              <a:rPr lang="es-ES" dirty="0" smtClean="0">
                <a:latin typeface="+mn-lt"/>
              </a:rPr>
              <a:t> plus</a:t>
            </a:r>
            <a:endParaRPr lang="es-EC" dirty="0">
              <a:latin typeface="+mn-lt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582087" y="3288785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+mn-lt"/>
              </a:rPr>
              <a:t>Muestra enzima extracelular </a:t>
            </a:r>
            <a:endParaRPr lang="es-EC" dirty="0">
              <a:latin typeface="+mn-lt"/>
            </a:endParaRPr>
          </a:p>
        </p:txBody>
      </p:sp>
      <p:cxnSp>
        <p:nvCxnSpPr>
          <p:cNvPr id="8" name="Conector recto de flecha 7"/>
          <p:cNvCxnSpPr/>
          <p:nvPr/>
        </p:nvCxnSpPr>
        <p:spPr>
          <a:xfrm>
            <a:off x="5508104" y="3933056"/>
            <a:ext cx="0" cy="268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>
            <a:off x="4674741" y="3933056"/>
            <a:ext cx="0" cy="268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>
            <a:off x="3923928" y="3933056"/>
            <a:ext cx="0" cy="268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 flipH="1">
            <a:off x="4654832" y="2823807"/>
            <a:ext cx="2" cy="360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3727388" y="5302337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+mn-lt"/>
              </a:rPr>
              <a:t>Gel de poliacrilamida 12.5 % p/v</a:t>
            </a:r>
            <a:endParaRPr lang="es-EC" dirty="0">
              <a:latin typeface="+mn-lt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6588225" y="5825557"/>
            <a:ext cx="2555776" cy="771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7" name="10 Imagen" descr="http://blogs.espe.edu.ec/wp-content/uploads/2013/09/LOGO-PRINCIPAL7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49280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CuadroTexto 24"/>
          <p:cNvSpPr txBox="1"/>
          <p:nvPr/>
        </p:nvSpPr>
        <p:spPr>
          <a:xfrm>
            <a:off x="2040330" y="123636"/>
            <a:ext cx="5229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+mn-lt"/>
                <a:cs typeface="Times New Roman" panose="02020603050405020304" pitchFamily="18" charset="0"/>
              </a:rPr>
              <a:t>Electroforesis de proteínas </a:t>
            </a:r>
            <a:endParaRPr lang="es-EC" sz="28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755576" y="1681274"/>
            <a:ext cx="2200398" cy="8997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 smtClean="0"/>
              <a:t>Preparación de la cámara de electroforesis </a:t>
            </a:r>
            <a:endParaRPr lang="es-EC" sz="1600" dirty="0"/>
          </a:p>
        </p:txBody>
      </p:sp>
      <p:sp>
        <p:nvSpPr>
          <p:cNvPr id="7" name="Rectángulo redondeado 6"/>
          <p:cNvSpPr/>
          <p:nvPr/>
        </p:nvSpPr>
        <p:spPr>
          <a:xfrm>
            <a:off x="6353689" y="4267101"/>
            <a:ext cx="2178751" cy="8570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/>
              <a:t>S</a:t>
            </a:r>
            <a:r>
              <a:rPr lang="es-ES" sz="1600" dirty="0" smtClean="0"/>
              <a:t>e </a:t>
            </a:r>
            <a:r>
              <a:rPr lang="es-ES" sz="1600" dirty="0"/>
              <a:t>aplicó 120 V </a:t>
            </a:r>
            <a:r>
              <a:rPr lang="es-ES" sz="1800" baseline="-25000" dirty="0" smtClean="0"/>
              <a:t>*</a:t>
            </a:r>
            <a:endParaRPr lang="es-ES" sz="1600" dirty="0" smtClean="0"/>
          </a:p>
          <a:p>
            <a:pPr algn="ctr"/>
            <a:r>
              <a:rPr lang="es-ES" sz="1600" dirty="0" smtClean="0"/>
              <a:t>2h 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348937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echa curvada hacia la izquierda 11"/>
          <p:cNvSpPr/>
          <p:nvPr/>
        </p:nvSpPr>
        <p:spPr>
          <a:xfrm>
            <a:off x="4289161" y="1408904"/>
            <a:ext cx="648072" cy="101738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1" name="Flecha curvada hacia la derecha 10"/>
          <p:cNvSpPr/>
          <p:nvPr/>
        </p:nvSpPr>
        <p:spPr>
          <a:xfrm>
            <a:off x="394869" y="3544411"/>
            <a:ext cx="576064" cy="97280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52" y="1088125"/>
            <a:ext cx="1350000" cy="180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74" y="2132856"/>
            <a:ext cx="1494016" cy="205202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52" y="4184884"/>
            <a:ext cx="1350000" cy="1620382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2555776" y="1088125"/>
            <a:ext cx="1954612" cy="7920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Recuperación de la biomasa. </a:t>
            </a:r>
            <a:endParaRPr lang="es-EC" dirty="0"/>
          </a:p>
        </p:txBody>
      </p:sp>
      <p:sp>
        <p:nvSpPr>
          <p:cNvPr id="9" name="Rectángulo redondeado 8"/>
          <p:cNvSpPr/>
          <p:nvPr/>
        </p:nvSpPr>
        <p:spPr>
          <a:xfrm>
            <a:off x="831462" y="3014829"/>
            <a:ext cx="1666580" cy="7920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Formación del biocatalizador con CaCl2 </a:t>
            </a:r>
            <a:endParaRPr lang="es-EC" dirty="0"/>
          </a:p>
        </p:txBody>
      </p:sp>
      <p:sp>
        <p:nvSpPr>
          <p:cNvPr id="10" name="Rectángulo redondeado 9"/>
          <p:cNvSpPr/>
          <p:nvPr/>
        </p:nvSpPr>
        <p:spPr>
          <a:xfrm>
            <a:off x="2555776" y="4410937"/>
            <a:ext cx="1954613" cy="139432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 smtClean="0"/>
          </a:p>
          <a:p>
            <a:pPr algn="ctr"/>
            <a:r>
              <a:rPr lang="es-ES" dirty="0" smtClean="0"/>
              <a:t>- Reacción tipo </a:t>
            </a:r>
            <a:r>
              <a:rPr lang="es-ES" dirty="0" err="1" smtClean="0"/>
              <a:t>batch</a:t>
            </a:r>
            <a:r>
              <a:rPr lang="es-ES" dirty="0" smtClean="0"/>
              <a:t> con el biocatalizador y sacarosa 30%.</a:t>
            </a:r>
          </a:p>
          <a:p>
            <a:pPr algn="ctr"/>
            <a:r>
              <a:rPr lang="es-ES" dirty="0" smtClean="0"/>
              <a:t>- Agitación  250 rpm </a:t>
            </a:r>
          </a:p>
          <a:p>
            <a:pPr algn="ctr"/>
            <a:r>
              <a:rPr lang="es-ES" dirty="0" smtClean="0"/>
              <a:t>- Temperatura35 </a:t>
            </a:r>
            <a:r>
              <a:rPr lang="es-ES" dirty="0" err="1" smtClean="0"/>
              <a:t>ºC</a:t>
            </a:r>
            <a:endParaRPr lang="es-ES" dirty="0" smtClean="0"/>
          </a:p>
          <a:p>
            <a:pPr algn="ctr"/>
            <a:endParaRPr lang="es-EC" dirty="0"/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583607"/>
              </p:ext>
            </p:extLst>
          </p:nvPr>
        </p:nvGraphicFramePr>
        <p:xfrm>
          <a:off x="5220072" y="1088125"/>
          <a:ext cx="3600401" cy="4717141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900100"/>
                <a:gridCol w="553908"/>
                <a:gridCol w="2146393"/>
              </a:tblGrid>
              <a:tr h="4877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Tratamiento 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Código 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Descripción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436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T1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L1A1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200" u="none" strike="noStrike">
                          <a:effectLst/>
                        </a:rPr>
                        <a:t>Perla de 0.5 g de biomasa, 2% de alginato de calcio 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436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T2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L1A2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200" u="none" strike="noStrike">
                          <a:effectLst/>
                        </a:rPr>
                        <a:t>Perla de 0.5 g de biomasa, 3% de alginato de calcio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436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T3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L1A3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</a:rPr>
                        <a:t>Perla de 0.5 g de biomasa, 4% de alginato de calcio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436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T4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L2A1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</a:rPr>
                        <a:t>Perla de 1 g de biomasa, 2% de alginato de calcio 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436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T5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L2A2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</a:rPr>
                        <a:t> Perla de 1 g de biomasa, 3% de alginato de calcio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436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T6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L2A3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</a:rPr>
                        <a:t>Perla de 1 g de biomasa, 4% de alginato de calcio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43660"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200" u="none" strike="noStrike">
                          <a:effectLst/>
                        </a:rPr>
                        <a:t>T7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200" u="none" strike="noStrike">
                          <a:effectLst/>
                        </a:rPr>
                        <a:t>L3A1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</a:rPr>
                        <a:t>Perla de 1.5 g de biomasa, 2% de alginato de calcio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43660"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200" u="none" strike="noStrike">
                          <a:effectLst/>
                        </a:rPr>
                        <a:t>T8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200" u="none" strike="noStrike">
                          <a:effectLst/>
                        </a:rPr>
                        <a:t>L3A2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</a:rPr>
                        <a:t>Perla de 1.5 g de biomasa, 3% de alginato de calcio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43660"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200" u="none" strike="noStrike">
                          <a:effectLst/>
                        </a:rPr>
                        <a:t>T9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200" u="none" strike="noStrike">
                          <a:effectLst/>
                        </a:rPr>
                        <a:t>  L3A3   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</a:rPr>
                        <a:t>Perla de 1.5 g de biomasa, 4% de alginato de calcio  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36468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1200" u="none" strike="noStrike">
                          <a:effectLst/>
                        </a:rPr>
                        <a:t>   Control +        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200" u="none" strike="noStrike">
                          <a:effectLst/>
                        </a:rPr>
                        <a:t>C+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</a:rPr>
                        <a:t> Célula  libre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5" name="Rectángulo 14"/>
          <p:cNvSpPr/>
          <p:nvPr/>
        </p:nvSpPr>
        <p:spPr>
          <a:xfrm>
            <a:off x="-180013" y="-24262"/>
            <a:ext cx="9324013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2">
              <a:lnSpc>
                <a:spcPct val="115000"/>
              </a:lnSpc>
              <a:spcBef>
                <a:spcPts val="1000"/>
              </a:spcBef>
            </a:pPr>
            <a:r>
              <a:rPr lang="es-ES" sz="2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Fase dos: </a:t>
            </a:r>
            <a:r>
              <a:rPr lang="es-ES" sz="2800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Preparación </a:t>
            </a:r>
            <a:r>
              <a:rPr lang="es-ES" sz="2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 los biocatalizadores en base a la encapsulación de </a:t>
            </a:r>
            <a:r>
              <a:rPr lang="es-ES" sz="2800" b="1" i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Pichia</a:t>
            </a:r>
            <a:r>
              <a:rPr lang="es-ES" sz="2800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pastoris</a:t>
            </a:r>
            <a:r>
              <a:rPr lang="es-ES" sz="2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C" sz="2800" b="1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05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924959"/>
              </p:ext>
            </p:extLst>
          </p:nvPr>
        </p:nvGraphicFramePr>
        <p:xfrm>
          <a:off x="4284190" y="1940008"/>
          <a:ext cx="4608513" cy="3812383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4608513"/>
              </a:tblGrid>
              <a:tr h="3881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Características 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098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</a:rPr>
                        <a:t>Columna          </a:t>
                      </a:r>
                      <a:r>
                        <a:rPr lang="es-ES" sz="1400" b="0" dirty="0" smtClean="0">
                          <a:effectLst/>
                        </a:rPr>
                        <a:t> </a:t>
                      </a:r>
                      <a:r>
                        <a:rPr lang="es-ES" sz="1400" b="0" baseline="0" dirty="0" smtClean="0">
                          <a:effectLst/>
                        </a:rPr>
                        <a:t> </a:t>
                      </a:r>
                      <a:r>
                        <a:rPr lang="es-ES" sz="1400" b="0" dirty="0" err="1" smtClean="0">
                          <a:effectLst/>
                        </a:rPr>
                        <a:t>HyperRez</a:t>
                      </a:r>
                      <a:r>
                        <a:rPr lang="es-ES" sz="1400" b="0" dirty="0" smtClean="0">
                          <a:effectLst/>
                        </a:rPr>
                        <a:t> </a:t>
                      </a:r>
                      <a:r>
                        <a:rPr lang="es-ES" sz="1400" b="0" dirty="0">
                          <a:effectLst/>
                        </a:rPr>
                        <a:t>XP </a:t>
                      </a:r>
                      <a:r>
                        <a:rPr lang="es-ES" sz="1400" b="0" dirty="0" err="1">
                          <a:effectLst/>
                        </a:rPr>
                        <a:t>carbohydrate</a:t>
                      </a:r>
                      <a:r>
                        <a:rPr lang="es-ES" sz="1400" b="0" dirty="0">
                          <a:effectLst/>
                        </a:rPr>
                        <a:t> </a:t>
                      </a:r>
                      <a:r>
                        <a:rPr lang="es-ES" sz="1400" b="0" dirty="0" err="1">
                          <a:effectLst/>
                        </a:rPr>
                        <a:t>Na</a:t>
                      </a:r>
                      <a:r>
                        <a:rPr lang="es-ES" sz="1400" b="0" dirty="0">
                          <a:effectLst/>
                        </a:rPr>
                        <a:t>  (300*7.7 mm)</a:t>
                      </a:r>
                      <a:endParaRPr lang="es-EC" sz="1200" b="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400" b="0" dirty="0" smtClean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 smtClean="0">
                          <a:effectLst/>
                        </a:rPr>
                        <a:t>Índice </a:t>
                      </a:r>
                      <a:r>
                        <a:rPr lang="es-ES" sz="1400" b="0" dirty="0">
                          <a:effectLst/>
                        </a:rPr>
                        <a:t>de flujo     </a:t>
                      </a:r>
                      <a:r>
                        <a:rPr lang="es-ES" sz="1400" b="0" dirty="0" smtClean="0">
                          <a:effectLst/>
                        </a:rPr>
                        <a:t>            </a:t>
                      </a:r>
                      <a:r>
                        <a:rPr lang="es-ES" sz="1400" b="0" dirty="0">
                          <a:effectLst/>
                        </a:rPr>
                        <a:t>0.28 </a:t>
                      </a:r>
                      <a:r>
                        <a:rPr lang="es-ES" sz="1400" b="0" dirty="0" err="1">
                          <a:effectLst/>
                        </a:rPr>
                        <a:t>mL</a:t>
                      </a:r>
                      <a:r>
                        <a:rPr lang="es-ES" sz="1400" b="0" dirty="0">
                          <a:effectLst/>
                        </a:rPr>
                        <a:t>/min</a:t>
                      </a:r>
                      <a:endParaRPr lang="es-EC" sz="1200" b="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</a:rPr>
                        <a:t>Fase móvil          </a:t>
                      </a:r>
                      <a:r>
                        <a:rPr lang="es-ES" sz="1400" b="0" dirty="0" smtClean="0">
                          <a:effectLst/>
                        </a:rPr>
                        <a:t>           </a:t>
                      </a:r>
                      <a:r>
                        <a:rPr lang="es-ES" sz="1400" b="0" dirty="0">
                          <a:effectLst/>
                        </a:rPr>
                        <a:t>agua </a:t>
                      </a:r>
                      <a:endParaRPr lang="es-EC" sz="1200" b="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400" b="0" dirty="0" smtClean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 smtClean="0">
                          <a:effectLst/>
                        </a:rPr>
                        <a:t>Volumen </a:t>
                      </a:r>
                      <a:r>
                        <a:rPr lang="es-ES" sz="1400" b="0" dirty="0">
                          <a:effectLst/>
                        </a:rPr>
                        <a:t>de </a:t>
                      </a:r>
                      <a:r>
                        <a:rPr lang="es-ES" sz="1400" b="0" dirty="0" smtClean="0">
                          <a:effectLst/>
                        </a:rPr>
                        <a:t>                  6 </a:t>
                      </a:r>
                      <a:r>
                        <a:rPr lang="es-ES" sz="1400" b="0" dirty="0" err="1">
                          <a:effectLst/>
                        </a:rPr>
                        <a:t>μl</a:t>
                      </a:r>
                      <a:endParaRPr lang="es-EC" sz="1200" b="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 smtClean="0">
                          <a:effectLst/>
                        </a:rPr>
                        <a:t>inyección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400" b="0" dirty="0" smtClean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 smtClean="0">
                          <a:effectLst/>
                        </a:rPr>
                        <a:t>Detector             </a:t>
                      </a:r>
                      <a:r>
                        <a:rPr lang="es-ES" sz="1400" b="0" baseline="0" dirty="0" smtClean="0">
                          <a:effectLst/>
                        </a:rPr>
                        <a:t>           </a:t>
                      </a:r>
                      <a:r>
                        <a:rPr lang="es-ES" sz="1400" b="0" dirty="0" smtClean="0">
                          <a:effectLst/>
                        </a:rPr>
                        <a:t>Índice </a:t>
                      </a:r>
                      <a:r>
                        <a:rPr lang="es-ES" sz="1400" b="0" dirty="0">
                          <a:effectLst/>
                        </a:rPr>
                        <a:t>de refracción (</a:t>
                      </a:r>
                      <a:r>
                        <a:rPr lang="es-ES" sz="1400" b="0" dirty="0" err="1">
                          <a:effectLst/>
                        </a:rPr>
                        <a:t>RI</a:t>
                      </a:r>
                      <a:r>
                        <a:rPr lang="es-ES" sz="1400" b="0" dirty="0">
                          <a:effectLst/>
                        </a:rPr>
                        <a:t>) a 35 </a:t>
                      </a:r>
                      <a:r>
                        <a:rPr lang="es-ES" sz="1400" b="0" dirty="0" err="1">
                          <a:effectLst/>
                        </a:rPr>
                        <a:t>ºC</a:t>
                      </a:r>
                      <a:endParaRPr lang="es-EC" sz="1200" b="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400" b="0" dirty="0" smtClean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 smtClean="0">
                          <a:effectLst/>
                        </a:rPr>
                        <a:t>Temperatura </a:t>
                      </a:r>
                      <a:r>
                        <a:rPr lang="es-ES" sz="1400" b="0" dirty="0">
                          <a:effectLst/>
                        </a:rPr>
                        <a:t>de           85°C</a:t>
                      </a:r>
                      <a:endParaRPr lang="es-EC" sz="1200" b="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>
                          <a:effectLst/>
                        </a:rPr>
                        <a:t>la columna   </a:t>
                      </a:r>
                      <a:endParaRPr lang="es-EC" sz="1200" b="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400" b="0" dirty="0" smtClean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0" dirty="0" smtClean="0">
                          <a:effectLst/>
                        </a:rPr>
                        <a:t>Tiempo                           </a:t>
                      </a:r>
                      <a:r>
                        <a:rPr lang="es-ES" sz="1400" b="0" dirty="0">
                          <a:effectLst/>
                        </a:rPr>
                        <a:t>37 min </a:t>
                      </a:r>
                      <a:endParaRPr lang="es-EC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343294" y="891437"/>
            <a:ext cx="448986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800" b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ES" altLang="es-EC" sz="18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Parámetros para la realización de la cromatografía </a:t>
            </a:r>
            <a:r>
              <a:rPr kumimoji="0" lang="es-ES" altLang="es-EC" sz="18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HPLC</a:t>
            </a:r>
            <a:r>
              <a:rPr kumimoji="0" lang="es-ES" altLang="es-EC" sz="18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para el análisis de azúcares.</a:t>
            </a:r>
            <a:endParaRPr kumimoji="0" lang="es-EC" altLang="es-EC" sz="18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588225" y="5825557"/>
            <a:ext cx="2555776" cy="771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10 Imagen" descr="http://blogs.espe.edu.ec/wp-content/uploads/2013/09/LOGO-PRINCIPAL7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49280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redondeado 2"/>
          <p:cNvSpPr/>
          <p:nvPr/>
        </p:nvSpPr>
        <p:spPr>
          <a:xfrm>
            <a:off x="240394" y="2027289"/>
            <a:ext cx="1741744" cy="23866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CuadroTexto 8"/>
          <p:cNvSpPr txBox="1"/>
          <p:nvPr/>
        </p:nvSpPr>
        <p:spPr>
          <a:xfrm>
            <a:off x="3180917" y="66860"/>
            <a:ext cx="2875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+mn-lt"/>
                <a:cs typeface="Times New Roman" panose="02020603050405020304" pitchFamily="18" charset="0"/>
              </a:rPr>
              <a:t>Cromatografía</a:t>
            </a:r>
            <a:r>
              <a:rPr lang="es-ES" dirty="0" smtClean="0"/>
              <a:t> </a:t>
            </a:r>
            <a:endParaRPr lang="es-EC" dirty="0"/>
          </a:p>
        </p:txBody>
      </p:sp>
      <p:sp>
        <p:nvSpPr>
          <p:cNvPr id="10" name="CuadroTexto 9"/>
          <p:cNvSpPr txBox="1"/>
          <p:nvPr/>
        </p:nvSpPr>
        <p:spPr>
          <a:xfrm>
            <a:off x="313955" y="2307934"/>
            <a:ext cx="17104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+mn-lt"/>
              </a:rPr>
              <a:t>Fase móvil.  acetona : Agua</a:t>
            </a:r>
          </a:p>
          <a:p>
            <a:r>
              <a:rPr lang="es-ES" dirty="0" smtClean="0">
                <a:latin typeface="+mn-lt"/>
              </a:rPr>
              <a:t>90:10</a:t>
            </a:r>
          </a:p>
          <a:p>
            <a:endParaRPr lang="es-ES" dirty="0">
              <a:latin typeface="+mn-lt"/>
            </a:endParaRPr>
          </a:p>
          <a:p>
            <a:r>
              <a:rPr lang="es-ES" dirty="0" smtClean="0">
                <a:latin typeface="+mn-lt"/>
              </a:rPr>
              <a:t>Muestras: 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latin typeface="+mn-lt"/>
              </a:rPr>
              <a:t>Sacarosa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latin typeface="+mn-lt"/>
              </a:rPr>
              <a:t>Fructosa</a:t>
            </a:r>
          </a:p>
          <a:p>
            <a:pPr marL="285750" indent="-285750">
              <a:buFontTx/>
              <a:buChar char="-"/>
            </a:pPr>
            <a:r>
              <a:rPr lang="es-ES" dirty="0" smtClean="0">
                <a:latin typeface="+mn-lt"/>
              </a:rPr>
              <a:t>Productos de Reacción </a:t>
            </a:r>
          </a:p>
          <a:p>
            <a:endParaRPr lang="es-EC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l="17165" t="5402" r="12130" b="4209"/>
          <a:stretch/>
        </p:blipFill>
        <p:spPr>
          <a:xfrm>
            <a:off x="2486416" y="2027289"/>
            <a:ext cx="1435372" cy="2225851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240394" y="4835348"/>
            <a:ext cx="3539518" cy="9055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Las placas son reveladas a 85 </a:t>
            </a:r>
            <a:r>
              <a:rPr lang="es-ES" dirty="0" err="1" smtClean="0"/>
              <a:t>ºC</a:t>
            </a:r>
            <a:r>
              <a:rPr lang="es-ES" dirty="0" smtClean="0"/>
              <a:t> y con spray de H2SO4 en etanol absoluto </a:t>
            </a:r>
            <a:endParaRPr lang="es-EC" dirty="0"/>
          </a:p>
        </p:txBody>
      </p:sp>
      <p:sp>
        <p:nvSpPr>
          <p:cNvPr id="8" name="CuadroTexto 7"/>
          <p:cNvSpPr txBox="1"/>
          <p:nvPr/>
        </p:nvSpPr>
        <p:spPr>
          <a:xfrm>
            <a:off x="702020" y="891437"/>
            <a:ext cx="2496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 smtClean="0">
                <a:latin typeface="+mn-lt"/>
                <a:cs typeface="Times New Roman" panose="02020603050405020304" pitchFamily="18" charset="0"/>
              </a:rPr>
              <a:t>Parámetros para TLC</a:t>
            </a:r>
            <a:endParaRPr lang="es-EC" sz="18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2463231" y="4213951"/>
            <a:ext cx="1435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+mn-lt"/>
                <a:cs typeface="Times New Roman" panose="02020603050405020304" pitchFamily="18" charset="0"/>
              </a:rPr>
              <a:t>Instalación de TLC</a:t>
            </a:r>
            <a:endParaRPr lang="es-EC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75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467544" y="1916832"/>
            <a:ext cx="8208912" cy="2016224"/>
          </a:xfrm>
        </p:spPr>
        <p:txBody>
          <a:bodyPr/>
          <a:lstStyle/>
          <a:p>
            <a:r>
              <a:rPr lang="es-ES" dirty="0" smtClean="0">
                <a:latin typeface="+mn-lt"/>
              </a:rPr>
              <a:t>RESULTADOS Y DISCUSIÓN</a:t>
            </a:r>
            <a:endParaRPr lang="es-ES" dirty="0">
              <a:latin typeface="+mn-lt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3 Imagen" descr="http://blogs.espe.edu.ec/wp-content/uploads/2013/09/LOGO-PRINCIPAL7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49280"/>
            <a:ext cx="2304256" cy="567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741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858" y="1123851"/>
            <a:ext cx="957600" cy="905810"/>
          </a:xfrm>
          <a:prstGeom prst="rect">
            <a:avLst/>
          </a:prstGeom>
        </p:spPr>
      </p:pic>
      <p:pic>
        <p:nvPicPr>
          <p:cNvPr id="7" name="Imagen 6" descr="D:\Users\Ordenador\Documents\tesis\fotos\tincion Gram\08.06.2016\E1 (4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953" y="1115437"/>
            <a:ext cx="9576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D:\Users\Ordenador\Documents\tesis\fotos\tincion Gram\08.06.2016\E1 (1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84" y="1123851"/>
            <a:ext cx="9576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D:\Users\Ordenador\Documents\tesis\fotos\tincion Gram\08.06.2016\E1 (3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335" y="1126360"/>
            <a:ext cx="924252" cy="8974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/>
          <p:cNvSpPr txBox="1"/>
          <p:nvPr/>
        </p:nvSpPr>
        <p:spPr>
          <a:xfrm>
            <a:off x="910808" y="5413645"/>
            <a:ext cx="7045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+mn-lt"/>
                <a:cs typeface="Times New Roman" panose="02020603050405020304" pitchFamily="18" charset="0"/>
              </a:rPr>
              <a:t>Características del crecimiento de </a:t>
            </a:r>
            <a:r>
              <a:rPr lang="es-ES" i="1" dirty="0" err="1" smtClean="0">
                <a:latin typeface="+mn-lt"/>
                <a:cs typeface="Times New Roman" panose="02020603050405020304" pitchFamily="18" charset="0"/>
              </a:rPr>
              <a:t>Pichia</a:t>
            </a:r>
            <a:r>
              <a:rPr lang="es-ES" i="1" dirty="0" smtClean="0">
                <a:latin typeface="+mn-lt"/>
                <a:cs typeface="Times New Roman" panose="02020603050405020304" pitchFamily="18" charset="0"/>
              </a:rPr>
              <a:t> pastoris </a:t>
            </a:r>
            <a:r>
              <a:rPr lang="es-ES" dirty="0" smtClean="0">
                <a:latin typeface="+mn-lt"/>
                <a:cs typeface="Times New Roman" panose="02020603050405020304" pitchFamily="18" charset="0"/>
              </a:rPr>
              <a:t>a 180 rpm y con cultivos sin contaminación </a:t>
            </a:r>
            <a:endParaRPr lang="es-EC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59638" y="6321774"/>
            <a:ext cx="83529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Jahic</a:t>
            </a:r>
            <a:r>
              <a:rPr lang="es-EC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s-EC" b="1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et al., 2002  </a:t>
            </a:r>
            <a:endParaRPr lang="es-EC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808" y="2246650"/>
            <a:ext cx="7200800" cy="3162428"/>
          </a:xfrm>
          <a:prstGeom prst="rect">
            <a:avLst/>
          </a:prstGeom>
        </p:spPr>
      </p:pic>
      <p:sp>
        <p:nvSpPr>
          <p:cNvPr id="12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13 Imagen" descr="http://blogs.espe.edu.ec/wp-content/uploads/2013/09/LOGO-PRINCIPAL7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49280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ángulo 13"/>
          <p:cNvSpPr/>
          <p:nvPr/>
        </p:nvSpPr>
        <p:spPr>
          <a:xfrm>
            <a:off x="259638" y="2778"/>
            <a:ext cx="8503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latin typeface="+mn-lt"/>
              </a:rPr>
              <a:t>Fase uno: </a:t>
            </a:r>
            <a:r>
              <a:rPr lang="es-ES" sz="2800" b="1" dirty="0" smtClean="0">
                <a:latin typeface="+mn-lt"/>
              </a:rPr>
              <a:t>Obtención </a:t>
            </a:r>
            <a:r>
              <a:rPr lang="es-ES" sz="2800" b="1" dirty="0">
                <a:latin typeface="+mn-lt"/>
              </a:rPr>
              <a:t>de la curva de crecimiento de </a:t>
            </a:r>
            <a:r>
              <a:rPr lang="es-ES" sz="2800" b="1" i="1" dirty="0" err="1">
                <a:latin typeface="+mn-lt"/>
              </a:rPr>
              <a:t>Pichia</a:t>
            </a:r>
            <a:r>
              <a:rPr lang="es-ES" sz="2800" b="1" i="1" dirty="0">
                <a:latin typeface="+mn-lt"/>
              </a:rPr>
              <a:t> pastoris</a:t>
            </a:r>
            <a:endParaRPr lang="es-EC" sz="2800" b="1" dirty="0">
              <a:latin typeface="+mn-l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90384" y="2009224"/>
            <a:ext cx="9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1er día</a:t>
            </a:r>
            <a:endParaRPr lang="es-EC" dirty="0"/>
          </a:p>
        </p:txBody>
      </p:sp>
      <p:sp>
        <p:nvSpPr>
          <p:cNvPr id="15" name="CuadroTexto 14"/>
          <p:cNvSpPr txBox="1"/>
          <p:nvPr/>
        </p:nvSpPr>
        <p:spPr>
          <a:xfrm>
            <a:off x="3035323" y="2009224"/>
            <a:ext cx="9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2do día</a:t>
            </a:r>
            <a:endParaRPr lang="es-EC" dirty="0"/>
          </a:p>
        </p:txBody>
      </p:sp>
      <p:sp>
        <p:nvSpPr>
          <p:cNvPr id="16" name="CuadroTexto 15"/>
          <p:cNvSpPr txBox="1"/>
          <p:nvPr/>
        </p:nvSpPr>
        <p:spPr>
          <a:xfrm>
            <a:off x="5247488" y="2009224"/>
            <a:ext cx="9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3er día</a:t>
            </a:r>
            <a:endParaRPr lang="es-EC" dirty="0"/>
          </a:p>
        </p:txBody>
      </p:sp>
      <p:sp>
        <p:nvSpPr>
          <p:cNvPr id="17" name="CuadroTexto 16"/>
          <p:cNvSpPr txBox="1"/>
          <p:nvPr/>
        </p:nvSpPr>
        <p:spPr>
          <a:xfrm>
            <a:off x="7158624" y="2009224"/>
            <a:ext cx="9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4to día</a:t>
            </a:r>
            <a:endParaRPr lang="es-EC" dirty="0"/>
          </a:p>
        </p:txBody>
      </p:sp>
      <p:sp>
        <p:nvSpPr>
          <p:cNvPr id="18" name="CuadroTexto 17"/>
          <p:cNvSpPr txBox="1"/>
          <p:nvPr/>
        </p:nvSpPr>
        <p:spPr>
          <a:xfrm>
            <a:off x="6732240" y="4077072"/>
            <a:ext cx="1379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Transferencia de O</a:t>
            </a:r>
            <a:r>
              <a:rPr lang="es-ES" sz="1000" dirty="0" smtClean="0"/>
              <a:t>2</a:t>
            </a:r>
            <a:endParaRPr lang="es-EC" sz="1000" dirty="0"/>
          </a:p>
        </p:txBody>
      </p:sp>
    </p:spTree>
    <p:extLst>
      <p:ext uri="{BB962C8B-B14F-4D97-AF65-F5344CB8AC3E}">
        <p14:creationId xmlns:p14="http://schemas.microsoft.com/office/powerpoint/2010/main" val="366019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3158994457"/>
              </p:ext>
            </p:extLst>
          </p:nvPr>
        </p:nvGraphicFramePr>
        <p:xfrm>
          <a:off x="266773" y="1412776"/>
          <a:ext cx="3552304" cy="3096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n 6" descr="D:\Users\Ordenador\Documents\20170214_114448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r="12206"/>
          <a:stretch/>
        </p:blipFill>
        <p:spPr bwMode="auto">
          <a:xfrm>
            <a:off x="827584" y="4605393"/>
            <a:ext cx="2689546" cy="9334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79512" y="6309320"/>
            <a:ext cx="3552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Bello et al., 2006</a:t>
            </a:r>
            <a:r>
              <a:rPr lang="es-ES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.</a:t>
            </a:r>
          </a:p>
          <a:p>
            <a:r>
              <a:rPr lang="es-EC" b="1" dirty="0" err="1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Heinzle</a:t>
            </a:r>
            <a:r>
              <a:rPr lang="es-EC" b="1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s-EC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et al., </a:t>
            </a:r>
            <a:r>
              <a:rPr lang="es-EC" b="1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2006</a:t>
            </a:r>
            <a:endParaRPr lang="es-EC" b="1" dirty="0">
              <a:solidFill>
                <a:schemeClr val="tx1"/>
              </a:solidFill>
              <a:latin typeface="+mn-lt"/>
            </a:endParaRPr>
          </a:p>
          <a:p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236661" y="1245104"/>
            <a:ext cx="2847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La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expresión de proteínas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heterólogas durante el crecimiento.</a:t>
            </a:r>
            <a:endParaRPr lang="es-EC" b="1" dirty="0">
              <a:solidFill>
                <a:schemeClr val="bg2"/>
              </a:solidFill>
            </a:endParaRPr>
          </a:p>
        </p:txBody>
      </p:sp>
      <p:sp>
        <p:nvSpPr>
          <p:cNvPr id="8" name="Terminador 7"/>
          <p:cNvSpPr/>
          <p:nvPr/>
        </p:nvSpPr>
        <p:spPr>
          <a:xfrm>
            <a:off x="5965901" y="2387781"/>
            <a:ext cx="2592288" cy="864096"/>
          </a:xfrm>
          <a:prstGeom prst="flowChartTerminator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6971465"/>
              </p:ext>
            </p:extLst>
          </p:nvPr>
        </p:nvGraphicFramePr>
        <p:xfrm>
          <a:off x="3819077" y="1740474"/>
          <a:ext cx="5243513" cy="3954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13 Imagen" descr="http://blogs.espe.edu.ec/wp-content/uploads/2013/09/LOGO-PRINCIPAL7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49280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>
          <a:xfrm>
            <a:off x="451124" y="46550"/>
            <a:ext cx="85098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/>
              <a:t>Fase </a:t>
            </a:r>
            <a:r>
              <a:rPr lang="es-ES" sz="2800" b="1" dirty="0" smtClean="0"/>
              <a:t>uno: Producción enzimática durante en crecimiento </a:t>
            </a:r>
            <a:r>
              <a:rPr lang="es-ES" sz="2800" b="1" i="1" dirty="0" smtClean="0"/>
              <a:t>P. pastoris </a:t>
            </a:r>
            <a:endParaRPr lang="es-EC" sz="2800" i="1" dirty="0"/>
          </a:p>
        </p:txBody>
      </p:sp>
      <p:sp>
        <p:nvSpPr>
          <p:cNvPr id="6" name="Rectángulo redondeado 5"/>
          <p:cNvSpPr/>
          <p:nvPr/>
        </p:nvSpPr>
        <p:spPr>
          <a:xfrm>
            <a:off x="7164288" y="1876622"/>
            <a:ext cx="1152128" cy="3600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100" dirty="0" smtClean="0">
                <a:solidFill>
                  <a:schemeClr val="tx1"/>
                </a:solidFill>
              </a:rPr>
              <a:t>79.12±0.321 U/ml </a:t>
            </a:r>
            <a:endParaRPr lang="es-EC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65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2152649846"/>
              </p:ext>
            </p:extLst>
          </p:nvPr>
        </p:nvGraphicFramePr>
        <p:xfrm>
          <a:off x="1475656" y="980728"/>
          <a:ext cx="6984776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374848" y="44624"/>
            <a:ext cx="8229600" cy="706091"/>
          </a:xfrm>
        </p:spPr>
        <p:txBody>
          <a:bodyPr/>
          <a:lstStyle/>
          <a:p>
            <a:pPr algn="l"/>
            <a:r>
              <a:rPr lang="es-US" sz="2800" b="1" dirty="0" smtClean="0">
                <a:latin typeface="+mn-lt"/>
              </a:rPr>
              <a:t>ÍNDICE</a:t>
            </a:r>
            <a:endParaRPr lang="es-US" sz="2800" b="1" dirty="0">
              <a:latin typeface="+mn-lt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4 Imagen" descr="http://blogs.espe.edu.ec/wp-content/uploads/2013/09/LOGO-PRINCIPAL7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49280"/>
            <a:ext cx="2304256" cy="567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264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1303" t="41705" r="64013" b="9010"/>
          <a:stretch/>
        </p:blipFill>
        <p:spPr bwMode="auto">
          <a:xfrm>
            <a:off x="1665443" y="1914356"/>
            <a:ext cx="2057655" cy="29900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redondeado 6"/>
          <p:cNvSpPr/>
          <p:nvPr/>
        </p:nvSpPr>
        <p:spPr>
          <a:xfrm>
            <a:off x="1523976" y="1476085"/>
            <a:ext cx="2376264" cy="3421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Marcador </a:t>
            </a:r>
            <a:endParaRPr lang="es-EC" dirty="0"/>
          </a:p>
        </p:txBody>
      </p:sp>
      <p:pic>
        <p:nvPicPr>
          <p:cNvPr id="8" name="Imagen 7"/>
          <p:cNvPicPr/>
          <p:nvPr/>
        </p:nvPicPr>
        <p:blipFill rotWithShape="1">
          <a:blip r:embed="rId5"/>
          <a:srcRect l="14436" t="41471" r="78782" b="8045"/>
          <a:stretch/>
        </p:blipFill>
        <p:spPr bwMode="auto">
          <a:xfrm>
            <a:off x="1093655" y="1893766"/>
            <a:ext cx="571788" cy="30106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Elipse 8"/>
          <p:cNvSpPr/>
          <p:nvPr/>
        </p:nvSpPr>
        <p:spPr>
          <a:xfrm>
            <a:off x="716351" y="1554782"/>
            <a:ext cx="754608" cy="301242"/>
          </a:xfrm>
          <a:prstGeom prst="ellipse">
            <a:avLst/>
          </a:prstGeom>
          <a:solidFill>
            <a:srgbClr val="F3C871"/>
          </a:solidFill>
          <a:ln>
            <a:solidFill>
              <a:srgbClr val="FF66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KDa</a:t>
            </a:r>
            <a:endParaRPr lang="es-EC" dirty="0"/>
          </a:p>
        </p:txBody>
      </p:sp>
      <p:sp>
        <p:nvSpPr>
          <p:cNvPr id="10" name="CuadroTexto 9"/>
          <p:cNvSpPr txBox="1"/>
          <p:nvPr/>
        </p:nvSpPr>
        <p:spPr>
          <a:xfrm>
            <a:off x="2532088" y="1521344"/>
            <a:ext cx="360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1</a:t>
            </a:r>
            <a:endParaRPr lang="es-EC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252168" y="1493294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2</a:t>
            </a:r>
            <a:endParaRPr lang="es-EC" dirty="0"/>
          </a:p>
        </p:txBody>
      </p:sp>
      <p:sp>
        <p:nvSpPr>
          <p:cNvPr id="2" name="Flecha derecha 1"/>
          <p:cNvSpPr/>
          <p:nvPr/>
        </p:nvSpPr>
        <p:spPr>
          <a:xfrm flipH="1">
            <a:off x="3762713" y="2177685"/>
            <a:ext cx="216024" cy="144016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CuadroTexto 2"/>
          <p:cNvSpPr txBox="1"/>
          <p:nvPr/>
        </p:nvSpPr>
        <p:spPr>
          <a:xfrm>
            <a:off x="272815" y="767229"/>
            <a:ext cx="4731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+mn-lt"/>
                <a:cs typeface="Times New Roman" panose="02020603050405020304" pitchFamily="18" charset="0"/>
              </a:rPr>
              <a:t>Electroforesis de proteínas </a:t>
            </a:r>
            <a:endParaRPr lang="es-EC" sz="20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267744" y="5341343"/>
            <a:ext cx="4975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+mn-lt"/>
                <a:ea typeface="Calibri" panose="020F0502020204030204" pitchFamily="34" charset="0"/>
              </a:rPr>
              <a:t>P</a:t>
            </a:r>
            <a:r>
              <a:rPr lang="es-ES" sz="1600" dirty="0" smtClean="0">
                <a:latin typeface="+mn-lt"/>
                <a:ea typeface="Calibri" panose="020F0502020204030204" pitchFamily="34" charset="0"/>
              </a:rPr>
              <a:t>esos </a:t>
            </a:r>
            <a:r>
              <a:rPr lang="es-ES" sz="1600" dirty="0">
                <a:latin typeface="+mn-lt"/>
                <a:ea typeface="Calibri" panose="020F0502020204030204" pitchFamily="34" charset="0"/>
              </a:rPr>
              <a:t>moleculares de aproximadamente 70 </a:t>
            </a:r>
            <a:r>
              <a:rPr lang="es-ES" sz="1600" dirty="0" err="1" smtClean="0">
                <a:latin typeface="+mn-lt"/>
                <a:ea typeface="Calibri" panose="020F0502020204030204" pitchFamily="34" charset="0"/>
              </a:rPr>
              <a:t>KDa</a:t>
            </a:r>
            <a:r>
              <a:rPr lang="es-ES" sz="1600" dirty="0" smtClean="0">
                <a:latin typeface="+mn-lt"/>
                <a:ea typeface="Calibri" panose="020F0502020204030204" pitchFamily="34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latin typeface="+mn-lt"/>
                <a:ea typeface="Calibri" panose="020F0502020204030204" pitchFamily="34" charset="0"/>
              </a:rPr>
              <a:t>D</a:t>
            </a:r>
            <a:r>
              <a:rPr lang="es-ES" sz="1600" dirty="0" smtClean="0">
                <a:latin typeface="+mn-lt"/>
                <a:ea typeface="Calibri" panose="020F0502020204030204" pitchFamily="34" charset="0"/>
              </a:rPr>
              <a:t>ominios</a:t>
            </a:r>
            <a:r>
              <a:rPr lang="es-ES" sz="1600" dirty="0">
                <a:latin typeface="+mn-lt"/>
                <a:ea typeface="Calibri" panose="020F0502020204030204" pitchFamily="34" charset="0"/>
              </a:rPr>
              <a:t>: </a:t>
            </a:r>
            <a:r>
              <a:rPr lang="es-ES" sz="1600" dirty="0" smtClean="0">
                <a:latin typeface="+mn-lt"/>
                <a:ea typeface="Calibri" panose="020F0502020204030204" pitchFamily="34" charset="0"/>
              </a:rPr>
              <a:t>tipo </a:t>
            </a:r>
            <a:r>
              <a:rPr lang="es-ES" sz="1600" dirty="0">
                <a:latin typeface="+mn-lt"/>
                <a:ea typeface="Calibri" panose="020F0502020204030204" pitchFamily="34" charset="0"/>
              </a:rPr>
              <a:t>β-</a:t>
            </a:r>
            <a:r>
              <a:rPr lang="es-ES" sz="1600" dirty="0" err="1">
                <a:latin typeface="+mn-lt"/>
                <a:ea typeface="Calibri" panose="020F0502020204030204" pitchFamily="34" charset="0"/>
              </a:rPr>
              <a:t>propela</a:t>
            </a:r>
            <a:r>
              <a:rPr lang="es-ES" sz="1600" dirty="0">
                <a:latin typeface="+mn-lt"/>
                <a:ea typeface="Calibri" panose="020F0502020204030204" pitchFamily="34" charset="0"/>
              </a:rPr>
              <a:t> y </a:t>
            </a:r>
            <a:r>
              <a:rPr lang="es-ES" sz="1600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es-ES" sz="1600" dirty="0">
                <a:latin typeface="+mn-lt"/>
                <a:ea typeface="Calibri" panose="020F0502020204030204" pitchFamily="34" charset="0"/>
              </a:rPr>
              <a:t>β-</a:t>
            </a:r>
            <a:r>
              <a:rPr lang="es-ES" sz="1600" dirty="0" err="1">
                <a:latin typeface="+mn-lt"/>
                <a:ea typeface="Calibri" panose="020F0502020204030204" pitchFamily="34" charset="0"/>
              </a:rPr>
              <a:t>sandwich</a:t>
            </a:r>
            <a:endParaRPr lang="es-EC" sz="1600" dirty="0">
              <a:latin typeface="+mn-lt"/>
            </a:endParaRPr>
          </a:p>
        </p:txBody>
      </p:sp>
      <p:sp>
        <p:nvSpPr>
          <p:cNvPr id="14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3 Imagen" descr="http://blogs.espe.edu.ec/wp-content/uploads/2013/09/LOGO-PRINCIPAL7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49280"/>
            <a:ext cx="2304256" cy="567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b="2534"/>
          <a:stretch/>
        </p:blipFill>
        <p:spPr>
          <a:xfrm>
            <a:off x="4620320" y="1248700"/>
            <a:ext cx="3766324" cy="3888433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272815" y="89636"/>
            <a:ext cx="86950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/>
              <a:t>Fase uno: P</a:t>
            </a:r>
            <a:r>
              <a:rPr lang="es-ES" sz="2800" b="1" dirty="0" smtClean="0"/>
              <a:t>resencia de la producción </a:t>
            </a:r>
            <a:r>
              <a:rPr lang="es-ES" sz="2800" b="1" dirty="0"/>
              <a:t>enzimática </a:t>
            </a:r>
            <a:endParaRPr lang="es-EC" sz="2800" dirty="0"/>
          </a:p>
        </p:txBody>
      </p:sp>
      <p:sp>
        <p:nvSpPr>
          <p:cNvPr id="18" name="Rectángulo 17"/>
          <p:cNvSpPr/>
          <p:nvPr/>
        </p:nvSpPr>
        <p:spPr>
          <a:xfrm>
            <a:off x="44486" y="6363094"/>
            <a:ext cx="17459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Olvera et al., 2007 </a:t>
            </a:r>
            <a:endParaRPr lang="es-EC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284948" y="767229"/>
            <a:ext cx="942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 smtClean="0"/>
              <a:t>RDX</a:t>
            </a:r>
            <a:endParaRPr lang="es-EC" sz="2000" b="1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" r="14413"/>
          <a:stretch/>
        </p:blipFill>
        <p:spPr>
          <a:xfrm>
            <a:off x="6219417" y="1521344"/>
            <a:ext cx="2016224" cy="178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989" t="26375" r="39485" b="22438"/>
          <a:stretch/>
        </p:blipFill>
        <p:spPr>
          <a:xfrm>
            <a:off x="1713960" y="1812458"/>
            <a:ext cx="5570564" cy="38124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302998" y="5624941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es-ES" sz="1600" dirty="0">
                <a:latin typeface="+mn-lt"/>
                <a:cs typeface="Times New Roman" panose="02020603050405020304" pitchFamily="18" charset="0"/>
              </a:rPr>
              <a:t>L</a:t>
            </a:r>
            <a:r>
              <a:rPr lang="es-ES" sz="1600" dirty="0" smtClean="0">
                <a:latin typeface="+mn-lt"/>
                <a:cs typeface="Times New Roman" panose="02020603050405020304" pitchFamily="18" charset="0"/>
              </a:rPr>
              <a:t>a forma rígida</a:t>
            </a:r>
            <a:r>
              <a:rPr lang="es-ES" sz="1600" dirty="0"/>
              <a:t> </a:t>
            </a:r>
            <a:r>
              <a:rPr lang="es-ES" sz="1600" dirty="0" smtClean="0"/>
              <a:t>en forma de perlas tamaño </a:t>
            </a:r>
            <a:r>
              <a:rPr lang="es-ES" sz="1600" dirty="0" err="1" smtClean="0"/>
              <a:t>macroscopico</a:t>
            </a:r>
            <a:r>
              <a:rPr lang="es-ES" sz="1600" dirty="0" smtClean="0"/>
              <a:t>  </a:t>
            </a:r>
            <a:endParaRPr lang="es-EC" sz="1600" dirty="0"/>
          </a:p>
        </p:txBody>
      </p:sp>
      <p:sp>
        <p:nvSpPr>
          <p:cNvPr id="6" name="CuadroTexto 5"/>
          <p:cNvSpPr txBox="1"/>
          <p:nvPr/>
        </p:nvSpPr>
        <p:spPr>
          <a:xfrm>
            <a:off x="2106568" y="1080826"/>
            <a:ext cx="4785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+mn-lt"/>
                <a:cs typeface="Times New Roman" panose="02020603050405020304" pitchFamily="18" charset="0"/>
              </a:rPr>
              <a:t>Inmovilización de levadura </a:t>
            </a:r>
            <a:endParaRPr lang="es-EC" sz="28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-428164" y="-27302"/>
            <a:ext cx="907030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2" algn="just">
              <a:lnSpc>
                <a:spcPct val="115000"/>
              </a:lnSpc>
              <a:spcBef>
                <a:spcPts val="1000"/>
              </a:spcBef>
            </a:pPr>
            <a:r>
              <a:rPr lang="es-ES" sz="2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Fase dos: </a:t>
            </a:r>
            <a:r>
              <a:rPr lang="es-ES" sz="2800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Preparación </a:t>
            </a:r>
            <a:r>
              <a:rPr lang="es-ES" sz="2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 los biocatalizadores en base a la encapsulación de </a:t>
            </a:r>
            <a:r>
              <a:rPr lang="es-ES" sz="2800" b="1" i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Pichia</a:t>
            </a:r>
            <a:r>
              <a:rPr lang="es-ES" sz="2800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pastoris</a:t>
            </a:r>
            <a:r>
              <a:rPr lang="es-ES" sz="2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C" sz="2800" b="1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0941" y="6381328"/>
            <a:ext cx="2052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Avendaño et al., 2013 </a:t>
            </a:r>
            <a:endParaRPr lang="es-EC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525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036" y="1179555"/>
            <a:ext cx="4176464" cy="3508499"/>
          </a:xfrm>
          <a:prstGeom prst="rect">
            <a:avLst/>
          </a:prstGeom>
        </p:spPr>
      </p:pic>
      <p:sp>
        <p:nvSpPr>
          <p:cNvPr id="15" name="Rectángulo redondeado 14"/>
          <p:cNvSpPr/>
          <p:nvPr/>
        </p:nvSpPr>
        <p:spPr>
          <a:xfrm>
            <a:off x="4635037" y="4882677"/>
            <a:ext cx="4171870" cy="81658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36164" t="33266" r="50000" b="16532"/>
          <a:stretch/>
        </p:blipFill>
        <p:spPr>
          <a:xfrm>
            <a:off x="395537" y="1197170"/>
            <a:ext cx="1648442" cy="3490884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5393355" y="1686583"/>
            <a:ext cx="576064" cy="2497238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Elipse 2"/>
          <p:cNvSpPr/>
          <p:nvPr/>
        </p:nvSpPr>
        <p:spPr>
          <a:xfrm>
            <a:off x="1172453" y="2285688"/>
            <a:ext cx="437023" cy="504056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 redondeado 7"/>
          <p:cNvSpPr/>
          <p:nvPr/>
        </p:nvSpPr>
        <p:spPr>
          <a:xfrm>
            <a:off x="251520" y="4873289"/>
            <a:ext cx="3744416" cy="78923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ctángulo 5"/>
          <p:cNvSpPr/>
          <p:nvPr/>
        </p:nvSpPr>
        <p:spPr>
          <a:xfrm>
            <a:off x="557986" y="4975516"/>
            <a:ext cx="31314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s-ES" sz="16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istancia recorrida depende del </a:t>
            </a:r>
            <a:r>
              <a:rPr lang="es-ES" sz="1600" dirty="0" smtClean="0">
                <a:latin typeface="+mn-lt"/>
                <a:cs typeface="Times New Roman" panose="02020603050405020304" pitchFamily="18" charset="0"/>
              </a:rPr>
              <a:t> tamaño de la molécula.</a:t>
            </a:r>
            <a:r>
              <a:rPr lang="es-ES" sz="16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C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799492" y="4924568"/>
            <a:ext cx="40908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dirty="0">
                <a:latin typeface="+mn-lt"/>
                <a:ea typeface="Calibri" panose="020F0502020204030204" pitchFamily="34" charset="0"/>
              </a:rPr>
              <a:t>M</a:t>
            </a:r>
            <a:r>
              <a:rPr lang="es-EC" sz="1600" dirty="0" smtClean="0">
                <a:latin typeface="+mn-lt"/>
                <a:ea typeface="Calibri" panose="020F0502020204030204" pitchFamily="34" charset="0"/>
              </a:rPr>
              <a:t>etodología </a:t>
            </a:r>
            <a:r>
              <a:rPr lang="es-EC" sz="1600" dirty="0">
                <a:latin typeface="+mn-lt"/>
                <a:ea typeface="Calibri" panose="020F0502020204030204" pitchFamily="34" charset="0"/>
              </a:rPr>
              <a:t>de </a:t>
            </a:r>
            <a:r>
              <a:rPr lang="es-EC" sz="1600" dirty="0" err="1">
                <a:latin typeface="+mn-lt"/>
                <a:ea typeface="Calibri" panose="020F0502020204030204" pitchFamily="34" charset="0"/>
              </a:rPr>
              <a:t>HPLC</a:t>
            </a:r>
            <a:r>
              <a:rPr lang="es-EC" sz="1600" dirty="0">
                <a:latin typeface="+mn-lt"/>
                <a:ea typeface="Calibri" panose="020F0502020204030204" pitchFamily="34" charset="0"/>
              </a:rPr>
              <a:t> para la separación de </a:t>
            </a:r>
            <a:r>
              <a:rPr lang="es-EC" sz="1600" dirty="0" smtClean="0">
                <a:latin typeface="+mn-lt"/>
                <a:ea typeface="Calibri" panose="020F0502020204030204" pitchFamily="34" charset="0"/>
              </a:rPr>
              <a:t>azucares depende de la columna utilizada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>
            <a:off x="2051720" y="1127098"/>
            <a:ext cx="1807942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C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Rf: </a:t>
            </a:r>
            <a:endParaRPr lang="es-EC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s-EC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0.687 </a:t>
            </a:r>
            <a:r>
              <a:rPr lang="es-EC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glucosa y fructosa, </a:t>
            </a:r>
            <a:endParaRPr lang="es-EC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s-EC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0.587 </a:t>
            </a:r>
            <a:r>
              <a:rPr lang="es-EC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sacarosa </a:t>
            </a:r>
            <a:endParaRPr lang="es-EC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s-EC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0.469 </a:t>
            </a:r>
            <a:r>
              <a:rPr lang="es-EC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1-Kestosa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13 Imagen" descr="http://blogs.espe.edu.ec/wp-content/uploads/2013/09/LOGO-PRINCIPAL7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49280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ángulo 13"/>
          <p:cNvSpPr/>
          <p:nvPr/>
        </p:nvSpPr>
        <p:spPr>
          <a:xfrm>
            <a:off x="-180013" y="-24262"/>
            <a:ext cx="9216509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2">
              <a:lnSpc>
                <a:spcPct val="115000"/>
              </a:lnSpc>
              <a:spcBef>
                <a:spcPts val="1000"/>
              </a:spcBef>
            </a:pPr>
            <a:r>
              <a:rPr lang="es-ES" sz="2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Fase dos: </a:t>
            </a:r>
            <a:r>
              <a:rPr lang="es-ES" sz="2800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Preparación </a:t>
            </a:r>
            <a:r>
              <a:rPr lang="es-ES" sz="2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 los biocatalizadores en base a la encapsulación de </a:t>
            </a:r>
            <a:r>
              <a:rPr lang="es-ES" sz="2800" b="1" i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Pichia</a:t>
            </a:r>
            <a:r>
              <a:rPr lang="es-ES" sz="2800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pastoris</a:t>
            </a:r>
            <a:r>
              <a:rPr lang="es-ES" sz="2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C" sz="2800" b="1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51520" y="6325976"/>
            <a:ext cx="20617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Mellado y López, </a:t>
            </a:r>
            <a:r>
              <a:rPr lang="es-ES" b="1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2013</a:t>
            </a:r>
          </a:p>
          <a:p>
            <a:r>
              <a:rPr lang="es-EC" b="1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Foitzich</a:t>
            </a:r>
            <a:r>
              <a:rPr lang="es-EC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  et al., 2013</a:t>
            </a:r>
            <a:r>
              <a:rPr lang="es-EC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s-EC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800030" y="2520918"/>
            <a:ext cx="789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80,6 mg/ml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3236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0671" y="3666218"/>
            <a:ext cx="3634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Análisis de varianza para el modelo empleado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13 Imagen" descr="http://blogs.espe.edu.ec/wp-content/uploads/2013/09/LOGO-PRINCIPAL7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988" y="6030762"/>
            <a:ext cx="2304256" cy="56770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864967"/>
              </p:ext>
            </p:extLst>
          </p:nvPr>
        </p:nvGraphicFramePr>
        <p:xfrm>
          <a:off x="500671" y="4692724"/>
          <a:ext cx="3634203" cy="1372112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211401"/>
                <a:gridCol w="908551"/>
                <a:gridCol w="1514251"/>
              </a:tblGrid>
              <a:tr h="339578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200" u="none" strike="noStrike" dirty="0">
                          <a:effectLst/>
                        </a:rPr>
                        <a:t>     </a:t>
                      </a:r>
                      <a:r>
                        <a:rPr lang="es-EC" sz="1200" u="none" strike="noStrike" dirty="0" err="1">
                          <a:effectLst/>
                        </a:rPr>
                        <a:t>F.V</a:t>
                      </a:r>
                      <a:r>
                        <a:rPr lang="es-EC" sz="1200" u="none" strike="noStrike" dirty="0">
                          <a:effectLst/>
                        </a:rPr>
                        <a:t>.        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 F    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p-valor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19083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200" u="none" strike="noStrike">
                          <a:effectLst/>
                        </a:rPr>
                        <a:t>Modelo.          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98,77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&lt;0,0001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19083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200" u="none" strike="noStrike">
                          <a:effectLst/>
                        </a:rPr>
                        <a:t>Levadura         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85,95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&lt;0,0001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19083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200" u="none" strike="noStrike">
                          <a:effectLst/>
                        </a:rPr>
                        <a:t>Alginato         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250,65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&lt;0,0001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383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200" u="none" strike="noStrike" dirty="0">
                          <a:effectLst/>
                        </a:rPr>
                        <a:t>Levadura*Alginato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29,24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&lt;0,0001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708252"/>
              </p:ext>
            </p:extLst>
          </p:nvPr>
        </p:nvGraphicFramePr>
        <p:xfrm>
          <a:off x="1475656" y="4102174"/>
          <a:ext cx="1524000" cy="590550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762000"/>
                <a:gridCol w="762000"/>
              </a:tblGrid>
              <a:tr h="2952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 dirty="0">
                          <a:effectLst/>
                        </a:rPr>
                        <a:t>Variable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200" u="none" strike="noStrike" dirty="0" smtClean="0">
                          <a:effectLst/>
                        </a:rPr>
                        <a:t>            N 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952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 dirty="0" err="1">
                          <a:effectLst/>
                        </a:rPr>
                        <a:t>kestosa</a:t>
                      </a:r>
                      <a:r>
                        <a:rPr lang="es-EC" sz="1400" u="none" strike="noStrike" dirty="0">
                          <a:effectLst/>
                        </a:rPr>
                        <a:t> 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1400" u="none" strike="noStrike" dirty="0">
                          <a:effectLst/>
                        </a:rPr>
                        <a:t>27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1535906"/>
              </p:ext>
            </p:extLst>
          </p:nvPr>
        </p:nvGraphicFramePr>
        <p:xfrm>
          <a:off x="73700" y="972421"/>
          <a:ext cx="4282276" cy="2599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217510"/>
              </p:ext>
            </p:extLst>
          </p:nvPr>
        </p:nvGraphicFramePr>
        <p:xfrm>
          <a:off x="4339519" y="970448"/>
          <a:ext cx="4336937" cy="2601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Rectángulo 13"/>
          <p:cNvSpPr/>
          <p:nvPr/>
        </p:nvSpPr>
        <p:spPr>
          <a:xfrm>
            <a:off x="-428164" y="-27302"/>
            <a:ext cx="907030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2" algn="just">
              <a:lnSpc>
                <a:spcPct val="115000"/>
              </a:lnSpc>
              <a:spcBef>
                <a:spcPts val="1000"/>
              </a:spcBef>
            </a:pPr>
            <a:r>
              <a:rPr lang="es-ES" sz="2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Fase dos: </a:t>
            </a:r>
            <a:r>
              <a:rPr lang="es-ES" sz="2800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Preparación </a:t>
            </a:r>
            <a:r>
              <a:rPr lang="es-ES" sz="2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 los biocatalizadores en base a la encapsulación de </a:t>
            </a:r>
            <a:r>
              <a:rPr lang="es-ES" sz="2800" b="1" i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Pichia</a:t>
            </a:r>
            <a:r>
              <a:rPr lang="es-ES" sz="2800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pastoris</a:t>
            </a:r>
            <a:r>
              <a:rPr lang="es-ES" sz="2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C" sz="2800" b="1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3700" y="6371455"/>
            <a:ext cx="16946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Miletić</a:t>
            </a:r>
            <a:r>
              <a:rPr lang="es-EC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et al., 2012</a:t>
            </a:r>
            <a:endParaRPr lang="es-EC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5089942" y="3666218"/>
            <a:ext cx="3442498" cy="7312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cs typeface="Times New Roman" panose="02020603050405020304" pitchFamily="18" charset="0"/>
              </a:rPr>
              <a:t>Mayor producción esta relacionada a la concentración de alginato de calcio</a:t>
            </a:r>
            <a:endParaRPr lang="es-EC" dirty="0"/>
          </a:p>
        </p:txBody>
      </p:sp>
      <p:sp>
        <p:nvSpPr>
          <p:cNvPr id="15" name="Rectángulo redondeado 14"/>
          <p:cNvSpPr/>
          <p:nvPr/>
        </p:nvSpPr>
        <p:spPr>
          <a:xfrm>
            <a:off x="5089942" y="5013164"/>
            <a:ext cx="3442498" cy="7312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ea typeface="Calibri" panose="020F0502020204030204" pitchFamily="34" charset="0"/>
                <a:cs typeface="Times New Roman" panose="02020603050405020304" pitchFamily="18" charset="0"/>
              </a:rPr>
              <a:t>El tamaño del poro causa limitación en la difusión de sustratos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4956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364169"/>
              </p:ext>
            </p:extLst>
          </p:nvPr>
        </p:nvGraphicFramePr>
        <p:xfrm>
          <a:off x="342908" y="1724276"/>
          <a:ext cx="4726793" cy="2463800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039652"/>
                <a:gridCol w="725339"/>
                <a:gridCol w="725339"/>
                <a:gridCol w="725339"/>
                <a:gridCol w="278047"/>
                <a:gridCol w="314314"/>
                <a:gridCol w="278047"/>
                <a:gridCol w="326402"/>
                <a:gridCol w="314314"/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Tratamiento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Medias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E.E.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L3A3     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1,93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3,24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L1A3     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2,67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3,24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L2A3     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2,77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3,24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L1A1     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23,77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3,24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B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L1A2     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24,25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3,24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B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L2A1     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59,61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3,24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L3A2     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62,5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3,24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L2A2     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76,94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3,24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D 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L3A1     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80,6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3,24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D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control +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95,83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3,96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E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 gridSpan="8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Medias con una letra común no son significativamente diferentes (p &gt; 0,05)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314" y="1723975"/>
            <a:ext cx="3526928" cy="24641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ángulo redondeado 5"/>
          <p:cNvSpPr/>
          <p:nvPr/>
        </p:nvSpPr>
        <p:spPr>
          <a:xfrm>
            <a:off x="4428241" y="3152384"/>
            <a:ext cx="360040" cy="504056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CuadroTexto 1"/>
          <p:cNvSpPr txBox="1"/>
          <p:nvPr/>
        </p:nvSpPr>
        <p:spPr>
          <a:xfrm>
            <a:off x="764390" y="1253154"/>
            <a:ext cx="4484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+mn-lt"/>
                <a:cs typeface="Times New Roman" panose="02020603050405020304" pitchFamily="18" charset="0"/>
              </a:rPr>
              <a:t>C</a:t>
            </a:r>
            <a:r>
              <a:rPr lang="es-ES" dirty="0" smtClean="0">
                <a:latin typeface="+mn-lt"/>
                <a:cs typeface="Times New Roman" panose="02020603050405020304" pitchFamily="18" charset="0"/>
              </a:rPr>
              <a:t>omparación de tratamientos, Test Duncan </a:t>
            </a:r>
            <a:endParaRPr lang="es-EC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5290314" y="4514162"/>
            <a:ext cx="3599582" cy="72914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cs typeface="Times New Roman" panose="02020603050405020304" pitchFamily="18" charset="0"/>
              </a:rPr>
              <a:t>Normalidad de la población con la prueba de </a:t>
            </a:r>
            <a:r>
              <a:rPr lang="es-ES" dirty="0" err="1">
                <a:cs typeface="Times New Roman" panose="02020603050405020304" pitchFamily="18" charset="0"/>
              </a:rPr>
              <a:t>Shapiro</a:t>
            </a:r>
            <a:r>
              <a:rPr lang="es-ES" dirty="0">
                <a:cs typeface="Times New Roman" panose="02020603050405020304" pitchFamily="18" charset="0"/>
              </a:rPr>
              <a:t> –</a:t>
            </a:r>
            <a:r>
              <a:rPr lang="es-ES" dirty="0" err="1">
                <a:cs typeface="Times New Roman" panose="02020603050405020304" pitchFamily="18" charset="0"/>
              </a:rPr>
              <a:t>Wills</a:t>
            </a:r>
            <a:r>
              <a:rPr lang="es-ES" dirty="0">
                <a:cs typeface="Times New Roman" panose="02020603050405020304" pitchFamily="18" charset="0"/>
              </a:rPr>
              <a:t>. P-valor =</a:t>
            </a:r>
            <a:r>
              <a:rPr lang="es-ES" dirty="0" smtClean="0">
                <a:cs typeface="Times New Roman" panose="02020603050405020304" pitchFamily="18" charset="0"/>
              </a:rPr>
              <a:t>0,0558</a:t>
            </a:r>
            <a:endParaRPr lang="es-EC" dirty="0">
              <a:cs typeface="Times New Roman" panose="02020603050405020304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500486" y="1253155"/>
            <a:ext cx="3316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Q-Q 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plot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para la normalidad de los datos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1585072" y="3244208"/>
            <a:ext cx="720080" cy="432048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13 Imagen" descr="http://blogs.espe.edu.ec/wp-content/uploads/2013/09/LOGO-PRINCIPAL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49280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ángulo 12"/>
          <p:cNvSpPr/>
          <p:nvPr/>
        </p:nvSpPr>
        <p:spPr>
          <a:xfrm>
            <a:off x="-180013" y="-24262"/>
            <a:ext cx="9216509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2">
              <a:lnSpc>
                <a:spcPct val="115000"/>
              </a:lnSpc>
              <a:spcBef>
                <a:spcPts val="1000"/>
              </a:spcBef>
            </a:pPr>
            <a:r>
              <a:rPr lang="es-ES" sz="2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Fase dos: </a:t>
            </a:r>
            <a:r>
              <a:rPr lang="es-ES" sz="2800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Preparación </a:t>
            </a:r>
            <a:r>
              <a:rPr lang="es-ES" sz="2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 los biocatalizadores en base a la encapsulación de </a:t>
            </a:r>
            <a:r>
              <a:rPr lang="es-ES" sz="2800" b="1" i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Pichia</a:t>
            </a:r>
            <a:r>
              <a:rPr lang="es-ES" sz="2800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pastoris</a:t>
            </a:r>
            <a:r>
              <a:rPr lang="es-ES" sz="2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C" sz="2800" b="1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342908" y="4514162"/>
            <a:ext cx="3437004" cy="72914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Ho: las observaciones de cada tratamiento proceden de una distribución Normal</a:t>
            </a:r>
            <a:r>
              <a:rPr lang="es-ES" dirty="0" smtClean="0"/>
              <a:t>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1824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32530"/>
            <a:ext cx="6084676" cy="526877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0" y="409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+mn-lt"/>
                <a:cs typeface="Times New Roman" panose="02020603050405020304" pitchFamily="18" charset="0"/>
              </a:rPr>
              <a:t>Fase dos: Cuantificación de los productos por el biocatalizador L3A1 en el tiempo  </a:t>
            </a:r>
            <a:endParaRPr lang="es-EC" sz="28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6444208" y="1196752"/>
            <a:ext cx="2232248" cy="64807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500" dirty="0" smtClean="0">
                <a:cs typeface="Times New Roman" panose="02020603050405020304" pitchFamily="18" charset="0"/>
              </a:rPr>
              <a:t>Consumo  de sustrato en el tiempo </a:t>
            </a:r>
            <a:endParaRPr lang="es-EC" sz="1500" dirty="0"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264188" y="2619753"/>
            <a:ext cx="25922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+mn-lt"/>
              </a:rPr>
              <a:t>La actividad enzimática  esta relacionada a la concentración del sustrato.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+mn-lt"/>
              </a:rPr>
              <a:t>La concentración de sustrato no desaparece en el tiempo. </a:t>
            </a:r>
            <a:endParaRPr lang="es-EC" sz="1600" dirty="0">
              <a:latin typeface="+mn-lt"/>
            </a:endParaRPr>
          </a:p>
        </p:txBody>
      </p:sp>
      <p:sp>
        <p:nvSpPr>
          <p:cNvPr id="6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13 Imagen" descr="http://blogs.espe.edu.ec/wp-content/uploads/2013/09/LOGO-PRINCIPAL7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49280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7"/>
          <p:cNvSpPr/>
          <p:nvPr/>
        </p:nvSpPr>
        <p:spPr>
          <a:xfrm>
            <a:off x="22060" y="6363094"/>
            <a:ext cx="19335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Maiorano</a:t>
            </a:r>
            <a:r>
              <a:rPr lang="es-EC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 et al., 2008</a:t>
            </a:r>
            <a:endParaRPr lang="es-EC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27266" y="1832713"/>
            <a:ext cx="7948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53.71 mg/ml </a:t>
            </a:r>
            <a:endParaRPr lang="es-EC" sz="1200" dirty="0"/>
          </a:p>
        </p:txBody>
      </p:sp>
      <p:sp>
        <p:nvSpPr>
          <p:cNvPr id="10" name="Rectángulo 9"/>
          <p:cNvSpPr/>
          <p:nvPr/>
        </p:nvSpPr>
        <p:spPr>
          <a:xfrm>
            <a:off x="2490560" y="1832712"/>
            <a:ext cx="731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58.798 mg/ml </a:t>
            </a:r>
            <a:endParaRPr lang="es-EC" sz="1200" dirty="0"/>
          </a:p>
        </p:txBody>
      </p:sp>
      <p:sp>
        <p:nvSpPr>
          <p:cNvPr id="11" name="Rectángulo 10"/>
          <p:cNvSpPr/>
          <p:nvPr/>
        </p:nvSpPr>
        <p:spPr>
          <a:xfrm>
            <a:off x="4492014" y="1832712"/>
            <a:ext cx="7800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/>
              <a:t>60.798 mg/ml</a:t>
            </a:r>
            <a:endParaRPr lang="es-EC" sz="1200" dirty="0"/>
          </a:p>
        </p:txBody>
      </p:sp>
      <p:sp>
        <p:nvSpPr>
          <p:cNvPr id="12" name="Rectángulo 11"/>
          <p:cNvSpPr/>
          <p:nvPr/>
        </p:nvSpPr>
        <p:spPr>
          <a:xfrm>
            <a:off x="527266" y="4914287"/>
            <a:ext cx="792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72.479 mg/ml </a:t>
            </a:r>
            <a:endParaRPr lang="es-EC" sz="1200" dirty="0"/>
          </a:p>
        </p:txBody>
      </p:sp>
      <p:sp>
        <p:nvSpPr>
          <p:cNvPr id="13" name="Rectángulo 12"/>
          <p:cNvSpPr/>
          <p:nvPr/>
        </p:nvSpPr>
        <p:spPr>
          <a:xfrm>
            <a:off x="2490560" y="4919346"/>
            <a:ext cx="731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73.156 mg/ml</a:t>
            </a:r>
            <a:endParaRPr lang="es-EC" sz="1200" dirty="0"/>
          </a:p>
        </p:txBody>
      </p:sp>
      <p:sp>
        <p:nvSpPr>
          <p:cNvPr id="14" name="Rectángulo 13"/>
          <p:cNvSpPr/>
          <p:nvPr/>
        </p:nvSpPr>
        <p:spPr>
          <a:xfrm>
            <a:off x="4504589" y="4914287"/>
            <a:ext cx="754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77.231 mg/ml</a:t>
            </a:r>
            <a:endParaRPr lang="es-EC" sz="12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406996" y="2378679"/>
            <a:ext cx="4917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GF2</a:t>
            </a:r>
            <a:endParaRPr lang="es-EC" sz="10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406996" y="5388363"/>
            <a:ext cx="4917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GF2</a:t>
            </a:r>
            <a:endParaRPr lang="es-EC" sz="10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4391824" y="2378679"/>
            <a:ext cx="4917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GF2</a:t>
            </a:r>
            <a:endParaRPr lang="es-EC" sz="10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2340905" y="2378679"/>
            <a:ext cx="4917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GF2</a:t>
            </a:r>
            <a:endParaRPr lang="es-EC" sz="10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4391824" y="5388362"/>
            <a:ext cx="4917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GF2</a:t>
            </a:r>
            <a:endParaRPr lang="es-EC" sz="10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2428010" y="5388362"/>
            <a:ext cx="4917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GF2</a:t>
            </a:r>
            <a:endParaRPr lang="es-EC" sz="10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971600" y="1124744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s</a:t>
            </a:r>
            <a:endParaRPr lang="es-EC" dirty="0"/>
          </a:p>
        </p:txBody>
      </p:sp>
      <p:sp>
        <p:nvSpPr>
          <p:cNvPr id="22" name="CuadroTexto 21"/>
          <p:cNvSpPr txBox="1"/>
          <p:nvPr/>
        </p:nvSpPr>
        <p:spPr>
          <a:xfrm>
            <a:off x="1182196" y="4868120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s</a:t>
            </a:r>
            <a:endParaRPr lang="es-EC" dirty="0"/>
          </a:p>
        </p:txBody>
      </p:sp>
      <p:sp>
        <p:nvSpPr>
          <p:cNvPr id="23" name="CuadroTexto 22"/>
          <p:cNvSpPr txBox="1"/>
          <p:nvPr/>
        </p:nvSpPr>
        <p:spPr>
          <a:xfrm>
            <a:off x="5150162" y="2017378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s</a:t>
            </a:r>
            <a:endParaRPr lang="es-EC" dirty="0"/>
          </a:p>
        </p:txBody>
      </p:sp>
      <p:sp>
        <p:nvSpPr>
          <p:cNvPr id="24" name="CuadroTexto 23"/>
          <p:cNvSpPr txBox="1"/>
          <p:nvPr/>
        </p:nvSpPr>
        <p:spPr>
          <a:xfrm>
            <a:off x="3113838" y="1825361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s</a:t>
            </a:r>
            <a:endParaRPr lang="es-EC" dirty="0"/>
          </a:p>
        </p:txBody>
      </p:sp>
      <p:sp>
        <p:nvSpPr>
          <p:cNvPr id="25" name="CuadroTexto 24"/>
          <p:cNvSpPr txBox="1"/>
          <p:nvPr/>
        </p:nvSpPr>
        <p:spPr>
          <a:xfrm>
            <a:off x="5222946" y="4966659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s</a:t>
            </a:r>
            <a:endParaRPr lang="es-EC" dirty="0"/>
          </a:p>
        </p:txBody>
      </p:sp>
      <p:sp>
        <p:nvSpPr>
          <p:cNvPr id="26" name="CuadroTexto 25"/>
          <p:cNvSpPr txBox="1"/>
          <p:nvPr/>
        </p:nvSpPr>
        <p:spPr>
          <a:xfrm>
            <a:off x="3185338" y="4923632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4487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55576" y="119314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+mn-lt"/>
                <a:cs typeface="Times New Roman" panose="02020603050405020304" pitchFamily="18" charset="0"/>
              </a:rPr>
              <a:t>Fase dos: rendimiento teórico de la reacción  </a:t>
            </a:r>
            <a:endParaRPr lang="es-EC" sz="28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481214" y="1382415"/>
            <a:ext cx="29792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>
                <a:latin typeface="+mn-lt"/>
                <a:cs typeface="Times New Roman" panose="02020603050405020304" pitchFamily="18" charset="0"/>
              </a:rPr>
              <a:t>El rendimiento del tratamiento L3A1 es similar después de 24 horas al rendimiento del control. </a:t>
            </a:r>
            <a:endParaRPr lang="es-EC" dirty="0">
              <a:latin typeface="+mn-lt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1675941" y="3665921"/>
                <a:ext cx="5908954" cy="5396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𝑃𝑆</m:t>
                          </m:r>
                        </m:sub>
                      </m:sSub>
                      <m:r>
                        <a:rPr lang="es-EC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𝑚𝑎𝑠𝑎</m:t>
                          </m:r>
                          <m:r>
                            <a:rPr lang="es-EC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𝑜</m:t>
                          </m:r>
                          <m:r>
                            <a:rPr lang="es-EC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𝑚𝑜𝑙𝑒𝑠</m:t>
                          </m:r>
                          <m:r>
                            <a:rPr lang="es-EC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𝑡𝑜𝑡𝑎𝑙𝑒𝑠</m:t>
                          </m:r>
                          <m:r>
                            <a:rPr lang="es-EC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𝑑𝑒𝑙</m:t>
                          </m:r>
                          <m:r>
                            <a:rPr lang="es-EC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𝑝𝑟𝑜𝑑𝑢𝑐𝑡𝑜</m:t>
                          </m:r>
                          <m:r>
                            <a:rPr lang="es-EC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𝑓𝑜𝑟𝑚𝑎𝑑𝑜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𝑚𝑎𝑠𝑎</m:t>
                          </m:r>
                          <m:r>
                            <a:rPr lang="es-EC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𝑜</m:t>
                          </m:r>
                          <m:r>
                            <a:rPr lang="es-EC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𝑚𝑜𝑙𝑒𝑠</m:t>
                          </m:r>
                          <m:r>
                            <a:rPr lang="es-EC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es-EC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𝑟𝑒𝑎𝑐𝑡𝑎𝑛𝑡𝑒</m:t>
                          </m:r>
                          <m:r>
                            <a:rPr lang="es-EC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𝑢𝑡𝑖𝑙𝑖𝑧𝑎𝑑𝑜</m:t>
                          </m:r>
                          <m:r>
                            <a:rPr lang="es-EC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𝑝𝑎𝑟𝑎</m:t>
                          </m:r>
                          <m:r>
                            <a:rPr lang="es-EC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𝑓𝑜𝑟𝑚𝑎𝑟</m:t>
                          </m:r>
                          <m:r>
                            <a:rPr lang="es-EC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𝑒𝑙</m:t>
                          </m:r>
                          <m:r>
                            <a:rPr lang="es-EC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𝑝𝑟𝑜𝑑𝑢𝑐𝑡𝑜</m:t>
                          </m:r>
                          <m:r>
                            <a:rPr lang="es-EC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5941" y="3665921"/>
                <a:ext cx="5908954" cy="539635"/>
              </a:xfrm>
              <a:prstGeom prst="rect">
                <a:avLst/>
              </a:prstGeom>
              <a:blipFill rotWithShape="0">
                <a:blip r:embed="rId2"/>
                <a:stretch>
                  <a:fillRect b="-4494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13 Imagen" descr="http://blogs.espe.edu.ec/wp-content/uploads/2013/09/LOGO-PRINCIPAL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988" y="6032477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ángulo 10"/>
          <p:cNvSpPr/>
          <p:nvPr/>
        </p:nvSpPr>
        <p:spPr>
          <a:xfrm>
            <a:off x="99787" y="6363094"/>
            <a:ext cx="1406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Lu  et al., 2013</a:t>
            </a:r>
            <a:endParaRPr lang="es-EC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419872" y="3133616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(min</a:t>
            </a:r>
            <a:r>
              <a:rPr lang="es-ES" dirty="0" smtClean="0"/>
              <a:t>)</a:t>
            </a:r>
            <a:endParaRPr lang="es-EC" dirty="0"/>
          </a:p>
        </p:txBody>
      </p:sp>
      <p:pic>
        <p:nvPicPr>
          <p:cNvPr id="18" name="Imagen 1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92676"/>
            <a:ext cx="4725639" cy="266088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418171"/>
              </p:ext>
            </p:extLst>
          </p:nvPr>
        </p:nvGraphicFramePr>
        <p:xfrm>
          <a:off x="755576" y="4418113"/>
          <a:ext cx="7704855" cy="1454835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568285"/>
                <a:gridCol w="2568285"/>
                <a:gridCol w="2568285"/>
              </a:tblGrid>
              <a:tr h="418515">
                <a:tc>
                  <a:txBody>
                    <a:bodyPr/>
                    <a:lstStyle/>
                    <a:p>
                      <a:r>
                        <a:rPr lang="es-ES" dirty="0" smtClean="0"/>
                        <a:t>Rendimiento 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15min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24 h</a:t>
                      </a:r>
                      <a:endParaRPr lang="es-EC" dirty="0"/>
                    </a:p>
                  </a:txBody>
                  <a:tcPr/>
                </a:tc>
              </a:tr>
              <a:tr h="4745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Biocatalizador</a:t>
                      </a:r>
                    </a:p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 err="1" smtClean="0"/>
                        <a:t>Y</a:t>
                      </a:r>
                      <a:r>
                        <a:rPr lang="es-ES" sz="1400" baseline="-25000" dirty="0" err="1" smtClean="0"/>
                        <a:t>PS</a:t>
                      </a:r>
                      <a:r>
                        <a:rPr lang="es-ES" sz="1400" dirty="0" smtClean="0"/>
                        <a:t>=0.019 g*g</a:t>
                      </a:r>
                      <a:r>
                        <a:rPr lang="es-ES" sz="1400" baseline="30000" dirty="0" smtClean="0"/>
                        <a:t>-1</a:t>
                      </a:r>
                      <a:endParaRPr lang="es-EC" sz="1400" dirty="0" smtClean="0"/>
                    </a:p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 err="1" smtClean="0"/>
                        <a:t>Y</a:t>
                      </a:r>
                      <a:r>
                        <a:rPr lang="es-ES" sz="1400" baseline="-25000" dirty="0" err="1" smtClean="0"/>
                        <a:t>PS</a:t>
                      </a:r>
                      <a:r>
                        <a:rPr lang="es-ES" sz="1400" dirty="0" smtClean="0"/>
                        <a:t>=0.26 g*g</a:t>
                      </a:r>
                      <a:r>
                        <a:rPr lang="es-ES" sz="1400" baseline="30000" dirty="0" smtClean="0"/>
                        <a:t>-1 </a:t>
                      </a:r>
                    </a:p>
                    <a:p>
                      <a:endParaRPr lang="es-EC" dirty="0"/>
                    </a:p>
                  </a:txBody>
                  <a:tcPr/>
                </a:tc>
              </a:tr>
              <a:tr h="4745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Biomasa </a:t>
                      </a:r>
                    </a:p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 err="1" smtClean="0"/>
                        <a:t>Y</a:t>
                      </a:r>
                      <a:r>
                        <a:rPr lang="es-ES" sz="1400" baseline="-25000" dirty="0" err="1" smtClean="0"/>
                        <a:t>PS</a:t>
                      </a:r>
                      <a:r>
                        <a:rPr lang="es-ES" sz="1400" dirty="0" smtClean="0"/>
                        <a:t>= 0.31 g*g</a:t>
                      </a:r>
                      <a:r>
                        <a:rPr lang="es-ES" sz="1400" baseline="30000" dirty="0" smtClean="0"/>
                        <a:t>-1</a:t>
                      </a:r>
                      <a:endParaRPr lang="es-EC" sz="1400" dirty="0" smtClean="0"/>
                    </a:p>
                    <a:p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049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>
                <a:latin typeface="+mn-lt"/>
              </a:rPr>
              <a:t>CONCLUSIONES</a:t>
            </a:r>
            <a:endParaRPr lang="es-ES" dirty="0">
              <a:latin typeface="+mn-lt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3 Imagen" descr="http://blogs.espe.edu.ec/wp-content/uploads/2013/09/LOGO-PRINCIPAL7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49280"/>
            <a:ext cx="2304256" cy="567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543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13 Imagen" descr="http://blogs.espe.edu.ec/wp-content/uploads/2013/09/LOGO-PRINCIPAL7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988" y="6093296"/>
            <a:ext cx="2304256" cy="56770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124598940"/>
              </p:ext>
            </p:extLst>
          </p:nvPr>
        </p:nvGraphicFramePr>
        <p:xfrm>
          <a:off x="323528" y="908720"/>
          <a:ext cx="842493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0055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467544" y="1122363"/>
            <a:ext cx="8208912" cy="2387600"/>
          </a:xfrm>
        </p:spPr>
        <p:txBody>
          <a:bodyPr/>
          <a:lstStyle/>
          <a:p>
            <a:r>
              <a:rPr lang="es-ES" dirty="0" smtClean="0">
                <a:latin typeface="+mn-lt"/>
              </a:rPr>
              <a:t>RECOMENDACIONES</a:t>
            </a:r>
            <a:endParaRPr lang="es-ES" dirty="0">
              <a:latin typeface="+mn-lt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3 Imagen" descr="http://blogs.espe.edu.ec/wp-content/uploads/2013/09/LOGO-PRINCIPAL7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49280"/>
            <a:ext cx="2304256" cy="567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892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93204" y="4588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2514600" indent="-228600" algn="ctr" rtl="0">
              <a:spcBef>
                <a:spcPts val="0"/>
              </a:spcBef>
              <a:spcAft>
                <a:spcPts val="0"/>
              </a:spcAft>
              <a:defRPr/>
            </a:lvl6pPr>
            <a:lvl7pPr marL="2971800" indent="-228600" algn="ctr" rtl="0">
              <a:spcBef>
                <a:spcPts val="0"/>
              </a:spcBef>
              <a:spcAft>
                <a:spcPts val="0"/>
              </a:spcAft>
              <a:defRPr/>
            </a:lvl7pPr>
            <a:lvl8pPr marL="3429000" indent="-228600" algn="ctr" rtl="0">
              <a:spcBef>
                <a:spcPts val="0"/>
              </a:spcBef>
              <a:spcAft>
                <a:spcPts val="0"/>
              </a:spcAft>
              <a:defRPr/>
            </a:lvl8pPr>
            <a:lvl9pPr marL="3886200" indent="-2286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r>
              <a:rPr lang="es-EC" sz="2800" b="1" dirty="0" smtClean="0">
                <a:latin typeface="+mn-lt"/>
              </a:rPr>
              <a:t>FORMULACIÓN DEL PROBLEMA</a:t>
            </a:r>
            <a:endParaRPr lang="es-EC" sz="2800" b="1" dirty="0">
              <a:latin typeface="+mn-lt"/>
            </a:endParaRPr>
          </a:p>
        </p:txBody>
      </p:sp>
      <p:sp>
        <p:nvSpPr>
          <p:cNvPr id="4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4 Imagen" descr="http://blogs.espe.edu.ec/wp-content/uploads/2013/09/LOGO-PRINCIPAL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49280"/>
            <a:ext cx="2304256" cy="56770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741571731"/>
              </p:ext>
            </p:extLst>
          </p:nvPr>
        </p:nvGraphicFramePr>
        <p:xfrm>
          <a:off x="971600" y="676699"/>
          <a:ext cx="9937104" cy="5189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036800" y="958632"/>
            <a:ext cx="17281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+mn-lt"/>
              </a:rPr>
              <a:t>Mala alimentación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+mn-lt"/>
              </a:rPr>
              <a:t>Alimentos Bajos en fibra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+mn-lt"/>
              </a:rPr>
              <a:t>Comidas condimentadas </a:t>
            </a:r>
            <a:endParaRPr lang="es-EC" dirty="0">
              <a:latin typeface="+mn-lt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1036800" y="2732481"/>
            <a:ext cx="2016224" cy="5318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Alimentos funcionales </a:t>
            </a:r>
            <a:endParaRPr lang="es-EC" dirty="0"/>
          </a:p>
        </p:txBody>
      </p:sp>
      <p:pic>
        <p:nvPicPr>
          <p:cNvPr id="9" name="Picture 2" descr="http://www.eluniverso.com/sites/default/files/fotos/2015/10/tasas-de-incidencia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00" y="3789040"/>
            <a:ext cx="223239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08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260124104"/>
              </p:ext>
            </p:extLst>
          </p:nvPr>
        </p:nvGraphicFramePr>
        <p:xfrm>
          <a:off x="575048" y="764704"/>
          <a:ext cx="856895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13 Imagen" descr="http://blogs.espe.edu.ec/wp-content/uploads/2013/09/LOGO-PRINCIPAL7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49280"/>
            <a:ext cx="2304256" cy="567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91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592626" y="150887"/>
            <a:ext cx="7776864" cy="1100609"/>
          </a:xfrm>
        </p:spPr>
        <p:txBody>
          <a:bodyPr/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AGRADECIMIENTOS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https://encrypted-tbn0.gstatic.com/images?q=tbn:ANd9GcT_IqyYP-3rJwIpjbVWJaoh4yyBUf2jLSkK239sFBJCqA1KXKki9jIQ-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91" y="1694151"/>
            <a:ext cx="4083600" cy="105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Resultado de imagen para bIOTECNOLOG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" name="AutoShape 2" descr="Resultado de imagen de logo  ingenieria en biotecnologia ESP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6390" name="Picture 6" descr="Resultado de imagen de logo  ingenieria en biotecnologia ES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592" y="1468098"/>
            <a:ext cx="1473833" cy="152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Resultado de imagen de logo  ingenieria en biotecnologia ESP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3" name="1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13 Imagen" descr="http://blogs.espe.edu.ec/wp-content/uploads/2013/09/LOGO-PRINCIPAL7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49280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/>
          <p:cNvSpPr txBox="1"/>
          <p:nvPr/>
        </p:nvSpPr>
        <p:spPr>
          <a:xfrm>
            <a:off x="323530" y="3456317"/>
            <a:ext cx="41764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Grupo de Biotecnología Industrial:</a:t>
            </a:r>
          </a:p>
          <a:p>
            <a:pPr algn="just"/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Dr. Luis E. Trujillo, </a:t>
            </a:r>
            <a:r>
              <a:rPr lang="es-E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Ph.D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/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Dr. Rodrigo 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valos </a:t>
            </a:r>
            <a:r>
              <a:rPr lang="es-E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MSc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Lcd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Silvana Granda </a:t>
            </a:r>
          </a:p>
          <a:p>
            <a:pPr algn="just"/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Érica </a:t>
            </a:r>
            <a:r>
              <a:rPr lang="es-E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Llumiquinga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Cristina Paredes </a:t>
            </a:r>
          </a:p>
          <a:p>
            <a:pPr algn="just"/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Francisco Garrido 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Resultado de imagen para cencin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531" y="3456317"/>
            <a:ext cx="3684886" cy="144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5067615" y="5040883"/>
            <a:ext cx="3301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+mn-lt"/>
              </a:rPr>
              <a:t>Dr. Luis </a:t>
            </a:r>
            <a:r>
              <a:rPr lang="es-ES" dirty="0" err="1" smtClean="0">
                <a:latin typeface="+mn-lt"/>
              </a:rPr>
              <a:t>Cumbal</a:t>
            </a:r>
            <a:r>
              <a:rPr lang="es-ES" dirty="0" smtClean="0">
                <a:latin typeface="+mn-lt"/>
              </a:rPr>
              <a:t>, </a:t>
            </a:r>
            <a:r>
              <a:rPr lang="es-ES" dirty="0" err="1" smtClean="0">
                <a:latin typeface="+mn-lt"/>
              </a:rPr>
              <a:t>Ph.D</a:t>
            </a:r>
            <a:r>
              <a:rPr lang="es-ES" dirty="0" smtClean="0">
                <a:latin typeface="+mn-lt"/>
              </a:rPr>
              <a:t> y su equipo </a:t>
            </a:r>
            <a:endParaRPr lang="es-EC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673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13 Imagen" descr="http://blogs.espe.edu.ec/wp-content/uploads/2013/09/LOGO-PRINCIPAL7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49280"/>
            <a:ext cx="2304256" cy="567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96752"/>
            <a:ext cx="6047804" cy="423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6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13 Imagen" descr="http://blogs.espe.edu.ec/wp-content/uploads/2013/09/LOGO-PRINCIPAL7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49280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/>
          <p:cNvSpPr/>
          <p:nvPr/>
        </p:nvSpPr>
        <p:spPr>
          <a:xfrm>
            <a:off x="819385" y="1449005"/>
            <a:ext cx="2332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Y </a:t>
            </a:r>
            <a:r>
              <a:rPr lang="en-US" sz="1800" dirty="0"/>
              <a:t>= 0,9457x - 0,2408</a:t>
            </a:r>
            <a:endParaRPr lang="es-EC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/>
              <p:cNvSpPr txBox="1"/>
              <p:nvPr/>
            </p:nvSpPr>
            <p:spPr>
              <a:xfrm>
                <a:off x="1183457" y="2150746"/>
                <a:ext cx="1619033" cy="5497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8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s-E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ES" sz="1800" b="0" i="1" smtClean="0">
                              <a:latin typeface="Cambria Math" panose="02040503050406030204" pitchFamily="18" charset="0"/>
                            </a:rPr>
                            <m:t>+0,2408</m:t>
                          </m:r>
                        </m:num>
                        <m:den>
                          <m:r>
                            <a:rPr lang="es-ES" sz="1800" b="0" i="1" smtClean="0">
                              <a:latin typeface="Cambria Math" panose="02040503050406030204" pitchFamily="18" charset="0"/>
                            </a:rPr>
                            <m:t>0,9457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6" name="Cuadro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457" y="2150746"/>
                <a:ext cx="1619033" cy="54970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ángulo redondeado 6"/>
          <p:cNvSpPr/>
          <p:nvPr/>
        </p:nvSpPr>
        <p:spPr>
          <a:xfrm>
            <a:off x="937128" y="3063327"/>
            <a:ext cx="2097204" cy="5760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Glucosa= X g/ml </a:t>
            </a:r>
            <a:endParaRPr lang="es-EC" dirty="0"/>
          </a:p>
        </p:txBody>
      </p:sp>
      <p:sp>
        <p:nvSpPr>
          <p:cNvPr id="8" name="Rectángulo redondeado 7"/>
          <p:cNvSpPr/>
          <p:nvPr/>
        </p:nvSpPr>
        <p:spPr>
          <a:xfrm>
            <a:off x="944371" y="4149080"/>
            <a:ext cx="2097204" cy="5760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Glucosa= X  </a:t>
            </a:r>
            <a:r>
              <a:rPr lang="es-ES" dirty="0" err="1" smtClean="0"/>
              <a:t>umol</a:t>
            </a:r>
            <a:r>
              <a:rPr lang="es-ES" dirty="0" smtClean="0"/>
              <a:t>  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4723218" y="1741129"/>
                <a:ext cx="944297" cy="5369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s-E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s-EC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s-E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𝐶𝑇</m:t>
                        </m:r>
                      </m:num>
                      <m:den>
                        <m:r>
                          <a:rPr lang="es-E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s-E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s-EC" sz="1600" dirty="0"/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218" y="1741129"/>
                <a:ext cx="944297" cy="53694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ángulo 9"/>
          <p:cNvSpPr/>
          <p:nvPr/>
        </p:nvSpPr>
        <p:spPr>
          <a:xfrm>
            <a:off x="6183862" y="1534277"/>
            <a:ext cx="2664296" cy="148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S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CT: cantidad de enzima que cataliza </a:t>
            </a:r>
            <a:r>
              <a:rPr lang="es-ES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 µmol de sustrato en productos.</a:t>
            </a:r>
            <a:endParaRPr lang="es-EC" sz="120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S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t: tiempo en minutos </a:t>
            </a:r>
            <a:endParaRPr lang="es-EC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/>
              <p:cNvSpPr/>
              <p:nvPr/>
            </p:nvSpPr>
            <p:spPr>
              <a:xfrm>
                <a:off x="4087967" y="3364656"/>
                <a:ext cx="2095895" cy="5348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𝐴𝐸</m:t>
                      </m:r>
                      <m:r>
                        <a:rPr lang="es-EC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𝑚𝑔</m:t>
                          </m:r>
                          <m:r>
                            <a:rPr lang="es-EC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𝑜</m:t>
                          </m:r>
                          <m:r>
                            <a:rPr lang="es-EC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𝑚𝑙</m:t>
                          </m:r>
                          <m:r>
                            <a:rPr lang="es-EC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𝑝𝑟𝑜𝑡𝑒</m:t>
                          </m:r>
                          <m:r>
                            <a:rPr lang="es-EC">
                              <a:latin typeface="Cambria Math" panose="02040503050406030204" pitchFamily="18" charset="0"/>
                            </a:rPr>
                            <m:t>í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𝑛𝑎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7967" y="3364656"/>
                <a:ext cx="2095895" cy="534826"/>
              </a:xfrm>
              <a:prstGeom prst="rect">
                <a:avLst/>
              </a:prstGeom>
              <a:blipFill rotWithShape="0">
                <a:blip r:embed="rId5"/>
                <a:stretch>
                  <a:fillRect b="-340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uadroTexto 11"/>
          <p:cNvSpPr txBox="1"/>
          <p:nvPr/>
        </p:nvSpPr>
        <p:spPr>
          <a:xfrm>
            <a:off x="683568" y="116632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ACTIVIDAD ENZIMÁTICA  A PARTIR DE LA CURVA DE CALIBRACIÓN </a:t>
            </a:r>
            <a:endParaRPr lang="es-EC" sz="2800" b="1" dirty="0"/>
          </a:p>
        </p:txBody>
      </p:sp>
      <p:sp>
        <p:nvSpPr>
          <p:cNvPr id="13" name="Flecha abajo 12"/>
          <p:cNvSpPr/>
          <p:nvPr/>
        </p:nvSpPr>
        <p:spPr>
          <a:xfrm>
            <a:off x="1992973" y="1818337"/>
            <a:ext cx="130755" cy="1912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Flecha abajo 13"/>
          <p:cNvSpPr/>
          <p:nvPr/>
        </p:nvSpPr>
        <p:spPr>
          <a:xfrm>
            <a:off x="1937750" y="3782801"/>
            <a:ext cx="130755" cy="1912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Flecha abajo 14"/>
          <p:cNvSpPr/>
          <p:nvPr/>
        </p:nvSpPr>
        <p:spPr>
          <a:xfrm>
            <a:off x="5292080" y="2683041"/>
            <a:ext cx="130755" cy="1912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6541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327474" y="13652"/>
            <a:ext cx="8229600" cy="1143000"/>
          </a:xfrm>
        </p:spPr>
        <p:txBody>
          <a:bodyPr/>
          <a:lstStyle/>
          <a:p>
            <a:r>
              <a:rPr lang="es-US" sz="2800" b="1" dirty="0">
                <a:latin typeface="+mn-lt"/>
              </a:rPr>
              <a:t>JUSTIFICACIÓN DEL PROBLEMA</a:t>
            </a:r>
            <a:endParaRPr lang="es-EC" sz="2800" dirty="0">
              <a:latin typeface="+mn-lt"/>
            </a:endParaRPr>
          </a:p>
        </p:txBody>
      </p:sp>
      <p:pic>
        <p:nvPicPr>
          <p:cNvPr id="16386" name="Picture 2" descr="Resultado de imagen para probiotico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4" r="7734"/>
          <a:stretch/>
        </p:blipFill>
        <p:spPr bwMode="auto">
          <a:xfrm>
            <a:off x="548362" y="2325238"/>
            <a:ext cx="3447574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4 Imagen" descr="http://blogs.espe.edu.ec/wp-content/uploads/2013/09/LOGO-PRINCIPAL7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84745"/>
            <a:ext cx="2304256" cy="567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l="33950" t="39172" r="16794" b="22438"/>
          <a:stretch/>
        </p:blipFill>
        <p:spPr>
          <a:xfrm>
            <a:off x="5148064" y="2325458"/>
            <a:ext cx="3409010" cy="205178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107504" y="6283116"/>
            <a:ext cx="55299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err="1" smtClean="0">
                <a:latin typeface="+mn-lt"/>
                <a:ea typeface="Calibri" panose="020F0502020204030204" pitchFamily="34" charset="0"/>
              </a:rPr>
              <a:t>Calselato</a:t>
            </a:r>
            <a:r>
              <a:rPr lang="es-EC" dirty="0">
                <a:latin typeface="+mn-lt"/>
                <a:ea typeface="Calibri" panose="020F0502020204030204" pitchFamily="34" charset="0"/>
              </a:rPr>
              <a:t>, Freitas, &amp; </a:t>
            </a:r>
            <a:r>
              <a:rPr lang="es-EC" dirty="0" err="1">
                <a:latin typeface="+mn-lt"/>
                <a:ea typeface="Calibri" panose="020F0502020204030204" pitchFamily="34" charset="0"/>
              </a:rPr>
              <a:t>Sgarbieri</a:t>
            </a:r>
            <a:r>
              <a:rPr lang="es-EC" dirty="0">
                <a:latin typeface="+mn-lt"/>
                <a:ea typeface="Calibri" panose="020F0502020204030204" pitchFamily="34" charset="0"/>
              </a:rPr>
              <a:t>, </a:t>
            </a:r>
            <a:r>
              <a:rPr lang="es-EC" dirty="0" smtClean="0">
                <a:latin typeface="+mn-lt"/>
                <a:ea typeface="Calibri" panose="020F0502020204030204" pitchFamily="34" charset="0"/>
              </a:rPr>
              <a:t>2011; </a:t>
            </a:r>
            <a:r>
              <a:rPr lang="es-EC" dirty="0" err="1" smtClean="0">
                <a:latin typeface="+mn-lt"/>
              </a:rPr>
              <a:t>Mutanda</a:t>
            </a:r>
            <a:r>
              <a:rPr lang="es-EC" dirty="0" smtClean="0">
                <a:latin typeface="+mn-lt"/>
              </a:rPr>
              <a:t> </a:t>
            </a:r>
            <a:r>
              <a:rPr lang="es-EC" dirty="0">
                <a:latin typeface="+mn-lt"/>
              </a:rPr>
              <a:t>et </a:t>
            </a:r>
            <a:r>
              <a:rPr lang="es-EC" dirty="0" smtClean="0">
                <a:latin typeface="+mn-lt"/>
              </a:rPr>
              <a:t>al., 2014;</a:t>
            </a:r>
          </a:p>
          <a:p>
            <a:r>
              <a:rPr lang="es-EC" dirty="0" smtClean="0">
                <a:latin typeface="+mn-lt"/>
                <a:ea typeface="Calibri" panose="020F0502020204030204" pitchFamily="34" charset="0"/>
              </a:rPr>
              <a:t>Al-</a:t>
            </a:r>
            <a:r>
              <a:rPr lang="es-EC" dirty="0" err="1" smtClean="0">
                <a:latin typeface="+mn-lt"/>
                <a:ea typeface="Calibri" panose="020F0502020204030204" pitchFamily="34" charset="0"/>
              </a:rPr>
              <a:t>Sheraji</a:t>
            </a:r>
            <a:r>
              <a:rPr lang="es-EC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es-EC" dirty="0">
                <a:latin typeface="+mn-lt"/>
                <a:ea typeface="Calibri" panose="020F0502020204030204" pitchFamily="34" charset="0"/>
              </a:rPr>
              <a:t>et al., 2013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sp>
        <p:nvSpPr>
          <p:cNvPr id="17" name="Rectángulo 16"/>
          <p:cNvSpPr/>
          <p:nvPr/>
        </p:nvSpPr>
        <p:spPr>
          <a:xfrm>
            <a:off x="1979712" y="4725548"/>
            <a:ext cx="30927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500" dirty="0" smtClean="0">
                <a:latin typeface="+mn-lt"/>
              </a:rPr>
              <a:t>Simplicidad</a:t>
            </a:r>
            <a:r>
              <a:rPr lang="es-EC" sz="1500" dirty="0">
                <a:latin typeface="+mn-lt"/>
              </a:rPr>
              <a:t>, </a:t>
            </a:r>
            <a:endParaRPr lang="es-EC" sz="15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500" dirty="0">
                <a:latin typeface="+mn-lt"/>
              </a:rPr>
              <a:t>B</a:t>
            </a:r>
            <a:r>
              <a:rPr lang="es-EC" sz="1500" dirty="0" smtClean="0">
                <a:latin typeface="+mn-lt"/>
              </a:rPr>
              <a:t>ajo </a:t>
            </a:r>
            <a:r>
              <a:rPr lang="es-EC" sz="1500" dirty="0">
                <a:latin typeface="+mn-lt"/>
              </a:rPr>
              <a:t>requerimiento de </a:t>
            </a:r>
            <a:r>
              <a:rPr lang="es-EC" sz="1500" dirty="0" smtClean="0">
                <a:latin typeface="+mn-lt"/>
              </a:rPr>
              <a:t>energía,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500" dirty="0">
                <a:latin typeface="+mn-lt"/>
              </a:rPr>
              <a:t>M</a:t>
            </a:r>
            <a:r>
              <a:rPr lang="es-EC" sz="1500" dirty="0" smtClean="0">
                <a:latin typeface="+mn-lt"/>
              </a:rPr>
              <a:t>ejor </a:t>
            </a:r>
            <a:r>
              <a:rPr lang="es-EC" sz="1500" dirty="0">
                <a:latin typeface="+mn-lt"/>
              </a:rPr>
              <a:t>recuperación del producto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062708160"/>
              </p:ext>
            </p:extLst>
          </p:nvPr>
        </p:nvGraphicFramePr>
        <p:xfrm>
          <a:off x="548362" y="16868"/>
          <a:ext cx="8011019" cy="2903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5" name="Picture 9" descr="Artefact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89489"/>
            <a:ext cx="1277839" cy="128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14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 txBox="1">
            <a:spLocks/>
          </p:cNvSpPr>
          <p:nvPr/>
        </p:nvSpPr>
        <p:spPr>
          <a:xfrm>
            <a:off x="338453" y="5606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2514600" indent="-228600" algn="ctr" rtl="0">
              <a:spcBef>
                <a:spcPts val="0"/>
              </a:spcBef>
              <a:spcAft>
                <a:spcPts val="0"/>
              </a:spcAft>
              <a:defRPr/>
            </a:lvl6pPr>
            <a:lvl7pPr marL="2971800" indent="-228600" algn="ctr" rtl="0">
              <a:spcBef>
                <a:spcPts val="0"/>
              </a:spcBef>
              <a:spcAft>
                <a:spcPts val="0"/>
              </a:spcAft>
              <a:defRPr/>
            </a:lvl7pPr>
            <a:lvl8pPr marL="3429000" indent="-228600" algn="ctr" rtl="0">
              <a:spcBef>
                <a:spcPts val="0"/>
              </a:spcBef>
              <a:spcAft>
                <a:spcPts val="0"/>
              </a:spcAft>
              <a:defRPr/>
            </a:lvl8pPr>
            <a:lvl9pPr marL="3886200" indent="-2286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l"/>
            <a:r>
              <a:rPr lang="es-US" sz="2800" b="1" dirty="0" smtClean="0">
                <a:latin typeface="+mn-lt"/>
              </a:rPr>
              <a:t>OBJETIVOS</a:t>
            </a:r>
            <a:endParaRPr lang="es-US" sz="2800" b="1" dirty="0">
              <a:latin typeface="+mn-lt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03007" y="829736"/>
            <a:ext cx="8558789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50000"/>
              </a:lnSpc>
            </a:pPr>
            <a:r>
              <a:rPr lang="es-EC" sz="2400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Objetivo General </a:t>
            </a:r>
            <a:endParaRPr lang="es-EC" sz="2400" dirty="0" smtClean="0">
              <a:solidFill>
                <a:schemeClr val="accent3">
                  <a:lumMod val="75000"/>
                </a:schemeClr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</a:pPr>
            <a:r>
              <a:rPr lang="es-EC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Evaluar </a:t>
            </a:r>
            <a:r>
              <a:rPr lang="es-EC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la producción de fructooligosacáridos a partir de células inmovilizadas de </a:t>
            </a:r>
            <a:r>
              <a:rPr lang="es-EC" sz="2000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Pichia</a:t>
            </a:r>
            <a:r>
              <a:rPr lang="es-EC" sz="2000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pastoris</a:t>
            </a:r>
            <a:r>
              <a:rPr lang="es-EC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productoras de una </a:t>
            </a:r>
            <a:r>
              <a:rPr lang="es-EC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fructosiltransferasa</a:t>
            </a:r>
            <a:r>
              <a:rPr lang="es-EC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s-EC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FTF</a:t>
            </a:r>
            <a:r>
              <a:rPr lang="es-EC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indent="449580">
              <a:lnSpc>
                <a:spcPct val="150000"/>
              </a:lnSpc>
            </a:pPr>
            <a:r>
              <a:rPr lang="es-EC" sz="2400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Objetivos Específicos</a:t>
            </a:r>
            <a:endParaRPr lang="es-EC" sz="2400" b="1" i="1" dirty="0">
              <a:solidFill>
                <a:schemeClr val="accent3">
                  <a:lumMod val="75000"/>
                </a:schemeClr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s-EC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Determinar la cinética de crecimiento de </a:t>
            </a:r>
            <a:r>
              <a:rPr lang="es-EC" sz="2000" i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Pichia</a:t>
            </a:r>
            <a:r>
              <a:rPr lang="es-EC" sz="2000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pastoris</a:t>
            </a:r>
            <a:r>
              <a:rPr lang="es-EC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s-EC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así </a:t>
            </a:r>
            <a:r>
              <a:rPr lang="es-EC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como la  producción enzimática.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s-EC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Establecer condiciones óptimas para Inmovilizar levadura </a:t>
            </a:r>
            <a:r>
              <a:rPr lang="es-EC" sz="2000" i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Pichia</a:t>
            </a:r>
            <a:r>
              <a:rPr lang="es-EC" sz="2000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pastoris</a:t>
            </a:r>
            <a:r>
              <a:rPr lang="es-EC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recombinante en perlas de alginato de calcio y comparar la actividad enzimática de 1-SST </a:t>
            </a:r>
            <a:r>
              <a:rPr lang="es-EC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fructosiltransferasa</a:t>
            </a:r>
            <a:r>
              <a:rPr lang="es-EC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de células inmovilizadas y  células libres.</a:t>
            </a:r>
          </a:p>
          <a:p>
            <a:pPr marL="342900" lvl="0" indent="-342900" algn="just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s-EC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Cuantificar por cromatografía líquida de alta resolución (</a:t>
            </a:r>
            <a:r>
              <a:rPr lang="es-EC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HPLC</a:t>
            </a:r>
            <a:r>
              <a:rPr lang="es-EC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 la cantidad de 1-kestosa obtenida a distintos tiempos de reacción</a:t>
            </a: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4 Imagen" descr="http://blogs.espe.edu.ec/wp-content/uploads/2013/09/LOGO-PRINCIPAL7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49280"/>
            <a:ext cx="2304256" cy="567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664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467544" y="1977504"/>
            <a:ext cx="8208912" cy="1667520"/>
          </a:xfrm>
        </p:spPr>
        <p:txBody>
          <a:bodyPr/>
          <a:lstStyle/>
          <a:p>
            <a:r>
              <a:rPr lang="es-ES" dirty="0" smtClean="0">
                <a:latin typeface="+mn-lt"/>
              </a:rPr>
              <a:t>INTRODUCCIÓN</a:t>
            </a:r>
            <a:endParaRPr lang="es-ES" dirty="0">
              <a:latin typeface="+mn-lt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3 Imagen" descr="http://blogs.espe.edu.ec/wp-content/uploads/2013/09/LOGO-PRINCIPAL7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49280"/>
            <a:ext cx="2304256" cy="567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646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988" y="1308904"/>
            <a:ext cx="3420380" cy="185191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730" y="1150489"/>
            <a:ext cx="3124632" cy="1767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ángulo 1"/>
          <p:cNvSpPr/>
          <p:nvPr/>
        </p:nvSpPr>
        <p:spPr>
          <a:xfrm>
            <a:off x="3622679" y="74631"/>
            <a:ext cx="19415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 smtClean="0">
                <a:latin typeface="+mn-lt"/>
                <a:ea typeface="Calibri" panose="020F0502020204030204" pitchFamily="34" charset="0"/>
              </a:rPr>
              <a:t>Prebiótico</a:t>
            </a:r>
            <a:endParaRPr lang="es-EC" sz="2800" b="1" dirty="0">
              <a:latin typeface="+mn-lt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132518074"/>
              </p:ext>
            </p:extLst>
          </p:nvPr>
        </p:nvGraphicFramePr>
        <p:xfrm>
          <a:off x="-388878" y="3259072"/>
          <a:ext cx="5744575" cy="2850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Rectángulo 6"/>
          <p:cNvSpPr/>
          <p:nvPr/>
        </p:nvSpPr>
        <p:spPr>
          <a:xfrm>
            <a:off x="590102" y="2838147"/>
            <a:ext cx="37866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+mn-lt"/>
              </a:rPr>
              <a:t>Características de los prebióticos en la salud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0112" y="6247448"/>
            <a:ext cx="3018775" cy="7950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C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Roberfroid</a:t>
            </a:r>
            <a:r>
              <a:rPr lang="es-EC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C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2010;</a:t>
            </a:r>
            <a:r>
              <a:rPr lang="es-EC" dirty="0">
                <a:latin typeface="+mn-lt"/>
                <a:ea typeface="Calibri" panose="020F0502020204030204" pitchFamily="34" charset="0"/>
              </a:rPr>
              <a:t> Ringo et al., 2010</a:t>
            </a:r>
            <a:endParaRPr lang="es-EC" dirty="0">
              <a:latin typeface="+mn-lt"/>
            </a:endParaRPr>
          </a:p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590102" y="654425"/>
            <a:ext cx="3909889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Presentes en la dieta animal y  promueve la flora intestinal  </a:t>
            </a:r>
            <a:endParaRPr lang="es-EC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8740" y="3273971"/>
            <a:ext cx="1656184" cy="2760307"/>
          </a:xfrm>
          <a:prstGeom prst="rect">
            <a:avLst/>
          </a:prstGeom>
        </p:spPr>
      </p:pic>
      <p:sp>
        <p:nvSpPr>
          <p:cNvPr id="16" name="Flecha izquierda 15"/>
          <p:cNvSpPr/>
          <p:nvPr/>
        </p:nvSpPr>
        <p:spPr>
          <a:xfrm>
            <a:off x="4731596" y="5121188"/>
            <a:ext cx="177144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Flecha abajo 18"/>
          <p:cNvSpPr/>
          <p:nvPr/>
        </p:nvSpPr>
        <p:spPr>
          <a:xfrm>
            <a:off x="7655464" y="3223079"/>
            <a:ext cx="207489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Flecha abajo 19"/>
          <p:cNvSpPr/>
          <p:nvPr/>
        </p:nvSpPr>
        <p:spPr>
          <a:xfrm>
            <a:off x="7655463" y="4463004"/>
            <a:ext cx="207489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13 Imagen" descr="http://blogs.espe.edu.ec/wp-content/uploads/2013/09/LOGO-PRINCIPAL7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49280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redondeado 2"/>
          <p:cNvSpPr/>
          <p:nvPr/>
        </p:nvSpPr>
        <p:spPr>
          <a:xfrm>
            <a:off x="4593458" y="654425"/>
            <a:ext cx="4007206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Fructanos como prebióticos </a:t>
            </a:r>
            <a:endParaRPr lang="es-EC" dirty="0"/>
          </a:p>
        </p:txBody>
      </p:sp>
      <p:sp>
        <p:nvSpPr>
          <p:cNvPr id="11" name="Rectángulo redondeado 10"/>
          <p:cNvSpPr/>
          <p:nvPr/>
        </p:nvSpPr>
        <p:spPr>
          <a:xfrm>
            <a:off x="6560868" y="3579405"/>
            <a:ext cx="2189189" cy="73586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ea typeface="Calibri" panose="020F0502020204030204" pitchFamily="34" charset="0"/>
              </a:rPr>
              <a:t>Sirven de fuente de </a:t>
            </a:r>
            <a:r>
              <a:rPr lang="es-EC" dirty="0" smtClean="0">
                <a:ea typeface="Calibri" panose="020F0502020204030204" pitchFamily="34" charset="0"/>
              </a:rPr>
              <a:t>almacenamiento</a:t>
            </a:r>
            <a:endParaRPr lang="es-EC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6565849" y="4869160"/>
            <a:ext cx="2189189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ea typeface="Calibri" panose="020F0502020204030204" pitchFamily="34" charset="0"/>
              </a:rPr>
              <a:t>Provienen de la sacarosa, la formula representativa </a:t>
            </a:r>
            <a:r>
              <a:rPr lang="es-EC" dirty="0" err="1">
                <a:ea typeface="Calibri" panose="020F0502020204030204" pitchFamily="34" charset="0"/>
              </a:rPr>
              <a:t>GFn</a:t>
            </a:r>
            <a:r>
              <a:rPr lang="es-EC" dirty="0">
                <a:ea typeface="Calibri" panose="020F0502020204030204" pitchFamily="34" charset="0"/>
              </a:rPr>
              <a:t>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3031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788947" y="80949"/>
            <a:ext cx="370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>
                <a:latin typeface="+mn-lt"/>
                <a:cs typeface="Times New Roman" panose="02020603050405020304" pitchFamily="18" charset="0"/>
              </a:rPr>
              <a:t>Fructosiltransferasa</a:t>
            </a:r>
            <a:r>
              <a:rPr lang="es-ES" dirty="0" smtClean="0"/>
              <a:t> </a:t>
            </a:r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42" y="785733"/>
            <a:ext cx="1709139" cy="16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Resultado de imagen para achicoria planta medic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061" y="832529"/>
            <a:ext cx="1656184" cy="16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7" name="CuadroTexto 6"/>
          <p:cNvSpPr txBox="1"/>
          <p:nvPr/>
        </p:nvSpPr>
        <p:spPr>
          <a:xfrm>
            <a:off x="176294" y="6429667"/>
            <a:ext cx="5154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+mn-lt"/>
              </a:rPr>
              <a:t> Aguilera et al., 2011; </a:t>
            </a:r>
            <a:r>
              <a:rPr lang="es-EC" dirty="0" smtClean="0">
                <a:latin typeface="+mn-lt"/>
              </a:rPr>
              <a:t>Olivera </a:t>
            </a:r>
            <a:r>
              <a:rPr lang="es-EC" dirty="0">
                <a:latin typeface="+mn-lt"/>
              </a:rPr>
              <a:t>et al, </a:t>
            </a:r>
            <a:r>
              <a:rPr lang="es-EC" dirty="0" smtClean="0">
                <a:latin typeface="+mn-lt"/>
              </a:rPr>
              <a:t>2005; </a:t>
            </a:r>
            <a:r>
              <a:rPr lang="es-EC" dirty="0" err="1" smtClean="0">
                <a:latin typeface="+mn-lt"/>
              </a:rPr>
              <a:t>Potvin</a:t>
            </a:r>
            <a:r>
              <a:rPr lang="es-EC" dirty="0" smtClean="0">
                <a:latin typeface="+mn-lt"/>
              </a:rPr>
              <a:t> </a:t>
            </a:r>
            <a:r>
              <a:rPr lang="es-EC" dirty="0">
                <a:latin typeface="+mn-lt"/>
              </a:rPr>
              <a:t>et al., </a:t>
            </a:r>
            <a:r>
              <a:rPr lang="es-EC" dirty="0" smtClean="0">
                <a:latin typeface="+mn-lt"/>
              </a:rPr>
              <a:t>2012</a:t>
            </a:r>
            <a:endParaRPr lang="es-ES" dirty="0" smtClean="0">
              <a:latin typeface="+mn-lt"/>
            </a:endParaRPr>
          </a:p>
          <a:p>
            <a:endParaRPr lang="es-EC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11795" y="2650593"/>
            <a:ext cx="7272808" cy="1489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2" tIns="45716" rIns="91432" bIns="45716">
            <a:spAutoFit/>
          </a:bodyPr>
          <a:lstStyle/>
          <a:p>
            <a:pPr algn="ctr">
              <a:spcBef>
                <a:spcPct val="50000"/>
              </a:spcBef>
            </a:pPr>
            <a:endParaRPr lang="es-ES_tradnl" altLang="es-EC" sz="200" b="1" dirty="0"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s-ES_tradnl" altLang="es-EC" sz="2400" b="1" dirty="0">
                <a:latin typeface="Times New Roman" panose="02020603050405020304" pitchFamily="18" charset="0"/>
              </a:rPr>
              <a:t>    </a:t>
            </a:r>
            <a:r>
              <a:rPr lang="es-ES_tradnl" altLang="es-EC" sz="2400" b="1" dirty="0" err="1">
                <a:latin typeface="Tahoma" panose="020B0604030504040204" pitchFamily="34" charset="0"/>
              </a:rPr>
              <a:t>GF</a:t>
            </a:r>
            <a:r>
              <a:rPr lang="es-ES_tradnl" altLang="es-EC" sz="2400" b="1" dirty="0">
                <a:latin typeface="Tahoma" panose="020B0604030504040204" pitchFamily="34" charset="0"/>
              </a:rPr>
              <a:t>   </a:t>
            </a:r>
            <a:r>
              <a:rPr lang="es-ES_tradnl" altLang="es-EC" sz="2400" b="1" dirty="0" smtClean="0">
                <a:latin typeface="Tahoma" panose="020B0604030504040204" pitchFamily="34" charset="0"/>
              </a:rPr>
              <a:t> +    </a:t>
            </a:r>
            <a:r>
              <a:rPr lang="es-ES_tradnl" altLang="es-EC" sz="2400" b="1" dirty="0" err="1" smtClean="0">
                <a:latin typeface="Tahoma" panose="020B0604030504040204" pitchFamily="34" charset="0"/>
              </a:rPr>
              <a:t>GF</a:t>
            </a:r>
            <a:r>
              <a:rPr lang="es-ES_tradnl" altLang="es-EC" sz="2400" b="1" dirty="0" smtClean="0">
                <a:latin typeface="Tahoma" panose="020B0604030504040204" pitchFamily="34" charset="0"/>
              </a:rPr>
              <a:t>                 </a:t>
            </a:r>
            <a:r>
              <a:rPr lang="es-ES_tradnl" altLang="es-EC" sz="2400" b="1" dirty="0">
                <a:solidFill>
                  <a:srgbClr val="A50021"/>
                </a:solidFill>
                <a:latin typeface="Tahoma" panose="020B0604030504040204" pitchFamily="34" charset="0"/>
              </a:rPr>
              <a:t>GF</a:t>
            </a:r>
            <a:r>
              <a:rPr lang="es-ES_tradnl" altLang="es-EC" sz="2400" b="1" baseline="-25000" dirty="0">
                <a:solidFill>
                  <a:srgbClr val="A50021"/>
                </a:solidFill>
                <a:latin typeface="Tahoma" panose="020B0604030504040204" pitchFamily="34" charset="0"/>
              </a:rPr>
              <a:t>2</a:t>
            </a:r>
            <a:r>
              <a:rPr lang="es-ES_tradnl" altLang="es-EC" sz="2400" b="1" dirty="0">
                <a:latin typeface="Tahoma" panose="020B0604030504040204" pitchFamily="34" charset="0"/>
              </a:rPr>
              <a:t>   </a:t>
            </a:r>
            <a:r>
              <a:rPr lang="es-ES_tradnl" altLang="es-EC" sz="2400" b="1" dirty="0" smtClean="0">
                <a:latin typeface="Tahoma" panose="020B0604030504040204" pitchFamily="34" charset="0"/>
              </a:rPr>
              <a:t>  +     </a:t>
            </a:r>
            <a:r>
              <a:rPr lang="es-ES_tradnl" altLang="es-EC" sz="2400" b="1" dirty="0">
                <a:latin typeface="Tahoma" panose="020B0604030504040204" pitchFamily="34" charset="0"/>
              </a:rPr>
              <a:t>G</a:t>
            </a:r>
            <a:r>
              <a:rPr lang="es-ES_tradnl" altLang="es-EC" sz="2400" b="1" dirty="0">
                <a:latin typeface="Times New Roman" panose="02020603050405020304" pitchFamily="18" charset="0"/>
              </a:rPr>
              <a:t>  </a:t>
            </a:r>
            <a:endParaRPr lang="en-US" altLang="es-EC" sz="2400" b="1" dirty="0"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s-ES_tradnl" altLang="es-EC" sz="2400" dirty="0">
                <a:latin typeface="Times New Roman" panose="02020603050405020304" pitchFamily="18" charset="0"/>
              </a:rPr>
              <a:t>        </a:t>
            </a:r>
            <a:r>
              <a:rPr lang="es-ES_tradnl" altLang="es-EC" sz="2400" dirty="0" smtClean="0">
                <a:latin typeface="+mn-lt"/>
              </a:rPr>
              <a:t>sacarosa   </a:t>
            </a:r>
            <a:r>
              <a:rPr lang="es-ES_tradnl" altLang="es-EC" sz="2400" dirty="0" err="1" smtClean="0">
                <a:latin typeface="+mn-lt"/>
              </a:rPr>
              <a:t>sacarosa</a:t>
            </a:r>
            <a:r>
              <a:rPr lang="es-ES_tradnl" altLang="es-EC" sz="2400" dirty="0" smtClean="0">
                <a:latin typeface="+mn-lt"/>
              </a:rPr>
              <a:t>             </a:t>
            </a:r>
            <a:r>
              <a:rPr lang="es-ES_tradnl" altLang="es-EC" sz="2400" dirty="0" smtClean="0">
                <a:solidFill>
                  <a:srgbClr val="FF0000"/>
                </a:solidFill>
                <a:latin typeface="+mn-lt"/>
              </a:rPr>
              <a:t>1-kestosa</a:t>
            </a:r>
            <a:r>
              <a:rPr lang="es-ES_tradnl" altLang="es-EC" sz="2400" dirty="0" smtClean="0">
                <a:latin typeface="+mn-lt"/>
              </a:rPr>
              <a:t>   glucosa                                             </a:t>
            </a:r>
            <a:endParaRPr lang="es-ES_tradnl" altLang="es-EC" sz="2400" dirty="0">
              <a:latin typeface="+mn-lt"/>
            </a:endParaRP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s-ES_tradnl" altLang="es-EC" sz="2400" dirty="0">
                <a:latin typeface="Times New Roman" panose="02020603050405020304" pitchFamily="18" charset="0"/>
              </a:rPr>
              <a:t>                                                                              </a:t>
            </a:r>
            <a:r>
              <a:rPr lang="es-ES_tradnl" altLang="es-EC" sz="2400" b="1" dirty="0" smtClean="0">
                <a:solidFill>
                  <a:srgbClr val="A50021"/>
                </a:solidFill>
                <a:latin typeface="Tahoma" panose="020B0604030504040204" pitchFamily="34" charset="0"/>
              </a:rPr>
              <a:t>GF</a:t>
            </a:r>
            <a:r>
              <a:rPr lang="es-ES_tradnl" altLang="es-EC" sz="2400" b="1" baseline="-25000" dirty="0" smtClean="0">
                <a:solidFill>
                  <a:srgbClr val="A50021"/>
                </a:solidFill>
                <a:latin typeface="Tahoma" panose="020B0604030504040204" pitchFamily="34" charset="0"/>
              </a:rPr>
              <a:t>3</a:t>
            </a:r>
            <a:endParaRPr lang="en-US" altLang="es-EC" sz="2400" b="1" dirty="0">
              <a:latin typeface="Tahoma" panose="020B0604030504040204" pitchFamily="34" charset="0"/>
            </a:endParaRPr>
          </a:p>
        </p:txBody>
      </p:sp>
      <p:cxnSp>
        <p:nvCxnSpPr>
          <p:cNvPr id="3" name="Conector recto de flecha 2"/>
          <p:cNvCxnSpPr/>
          <p:nvPr/>
        </p:nvCxnSpPr>
        <p:spPr>
          <a:xfrm>
            <a:off x="3995936" y="3130045"/>
            <a:ext cx="100811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ector angular 8"/>
          <p:cNvCxnSpPr/>
          <p:nvPr/>
        </p:nvCxnSpPr>
        <p:spPr>
          <a:xfrm>
            <a:off x="5502648" y="3717032"/>
            <a:ext cx="1080120" cy="216024"/>
          </a:xfrm>
          <a:prstGeom prst="bentConnector3">
            <a:avLst>
              <a:gd name="adj1" fmla="val 508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4265712" y="2822268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FTF</a:t>
            </a:r>
            <a:endParaRPr lang="es-EC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796" y="4232520"/>
            <a:ext cx="1382521" cy="16544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uadroTexto 12"/>
          <p:cNvSpPr txBox="1"/>
          <p:nvPr/>
        </p:nvSpPr>
        <p:spPr>
          <a:xfrm>
            <a:off x="994755" y="2451663"/>
            <a:ext cx="1565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+mn-lt"/>
              </a:rPr>
              <a:t>Hongos</a:t>
            </a:r>
            <a:endParaRPr lang="es-EC" dirty="0">
              <a:latin typeface="+mn-lt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94796" y="5842274"/>
            <a:ext cx="2304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+mn-lt"/>
              </a:rPr>
              <a:t>Levadura </a:t>
            </a:r>
            <a:r>
              <a:rPr lang="es-ES" i="1" dirty="0" err="1" smtClean="0">
                <a:latin typeface="+mn-lt"/>
              </a:rPr>
              <a:t>Pichia</a:t>
            </a:r>
            <a:r>
              <a:rPr lang="es-ES" i="1" dirty="0" smtClean="0">
                <a:latin typeface="+mn-lt"/>
              </a:rPr>
              <a:t> pastoris </a:t>
            </a:r>
            <a:endParaRPr lang="es-EC" i="1" dirty="0">
              <a:latin typeface="+mn-lt"/>
            </a:endParaRPr>
          </a:p>
        </p:txBody>
      </p:sp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227340809"/>
              </p:ext>
            </p:extLst>
          </p:nvPr>
        </p:nvGraphicFramePr>
        <p:xfrm>
          <a:off x="2006189" y="3881625"/>
          <a:ext cx="6679835" cy="2319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Flecha derecha 15"/>
          <p:cNvSpPr/>
          <p:nvPr/>
        </p:nvSpPr>
        <p:spPr>
          <a:xfrm>
            <a:off x="1777316" y="4915750"/>
            <a:ext cx="196971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2 Rectángulo"/>
          <p:cNvSpPr/>
          <p:nvPr/>
        </p:nvSpPr>
        <p:spPr>
          <a:xfrm>
            <a:off x="6666483" y="5942904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13 Imagen" descr="http://blogs.espe.edu.ec/wp-content/uploads/2013/09/LOGO-PRINCIPAL7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780" y="6123556"/>
            <a:ext cx="2304256" cy="5677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redondeado 1"/>
          <p:cNvSpPr/>
          <p:nvPr/>
        </p:nvSpPr>
        <p:spPr>
          <a:xfrm>
            <a:off x="6737623" y="832529"/>
            <a:ext cx="1944384" cy="161913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Mecanismo pin- pon </a:t>
            </a:r>
            <a:r>
              <a:rPr lang="es-ES" dirty="0" err="1" smtClean="0"/>
              <a:t>bi</a:t>
            </a:r>
            <a:r>
              <a:rPr lang="es-ES" dirty="0" smtClean="0"/>
              <a:t> </a:t>
            </a:r>
            <a:r>
              <a:rPr lang="es-ES" dirty="0" err="1" smtClean="0"/>
              <a:t>bi</a:t>
            </a:r>
            <a:r>
              <a:rPr lang="es-ES" dirty="0" smtClean="0"/>
              <a:t> ordenado </a:t>
            </a:r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4243030" y="2442641"/>
            <a:ext cx="8114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plantas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4523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486600" cy="504056"/>
          </a:xfrm>
        </p:spPr>
        <p:txBody>
          <a:bodyPr/>
          <a:lstStyle/>
          <a:p>
            <a:r>
              <a:rPr lang="es-ES" sz="2800" b="1" dirty="0" smtClean="0">
                <a:latin typeface="+mn-lt"/>
              </a:rPr>
              <a:t>Construcción del plásmido</a:t>
            </a:r>
            <a:endParaRPr lang="es-EC" sz="2800" b="1" dirty="0">
              <a:latin typeface="+mn-lt"/>
            </a:endParaRPr>
          </a:p>
        </p:txBody>
      </p:sp>
      <p:sp>
        <p:nvSpPr>
          <p:cNvPr id="4" name="2 Rectángulo"/>
          <p:cNvSpPr/>
          <p:nvPr/>
        </p:nvSpPr>
        <p:spPr>
          <a:xfrm>
            <a:off x="6660232" y="5877272"/>
            <a:ext cx="24837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13 Imagen" descr="http://blogs.espe.edu.ec/wp-content/uploads/2013/09/LOGO-PRINCIPAL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49280"/>
            <a:ext cx="2304256" cy="567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20"/>
          <a:stretch/>
        </p:blipFill>
        <p:spPr>
          <a:xfrm>
            <a:off x="4823520" y="2450892"/>
            <a:ext cx="3600400" cy="287378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1271688"/>
            <a:ext cx="7524328" cy="1094018"/>
          </a:xfrm>
          <a:prstGeom prst="rect">
            <a:avLst/>
          </a:prstGeom>
        </p:spPr>
      </p:pic>
      <p:pic>
        <p:nvPicPr>
          <p:cNvPr id="1028" name="Picture 4" descr="Resultado de imagen para Schedonorus S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50892"/>
            <a:ext cx="2286000" cy="30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02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12551</TotalTime>
  <Words>2017</Words>
  <Application>Microsoft Office PowerPoint</Application>
  <PresentationFormat>Presentación en pantalla (4:3)</PresentationFormat>
  <Paragraphs>474</Paragraphs>
  <Slides>33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0" baseType="lpstr">
      <vt:lpstr>Arial</vt:lpstr>
      <vt:lpstr>Calibri</vt:lpstr>
      <vt:lpstr>Cambria Math</vt:lpstr>
      <vt:lpstr>Symbol</vt:lpstr>
      <vt:lpstr>Tahoma</vt:lpstr>
      <vt:lpstr>Times New Roman</vt:lpstr>
      <vt:lpstr>Tema de Office</vt:lpstr>
      <vt:lpstr>Presentación de PowerPoint</vt:lpstr>
      <vt:lpstr>ÍNDICE</vt:lpstr>
      <vt:lpstr>Presentación de PowerPoint</vt:lpstr>
      <vt:lpstr>JUSTIFICACIÓN DEL PROBLEMA</vt:lpstr>
      <vt:lpstr>Presentación de PowerPoint</vt:lpstr>
      <vt:lpstr>INTRODUCCIÓN</vt:lpstr>
      <vt:lpstr>Presentación de PowerPoint</vt:lpstr>
      <vt:lpstr>Presentación de PowerPoint</vt:lpstr>
      <vt:lpstr>Construcción del plásmido</vt:lpstr>
      <vt:lpstr>Presentación de PowerPoint</vt:lpstr>
      <vt:lpstr>METODOLOGÍA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 Y DISCUSIÓN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Presentación de PowerPoint</vt:lpstr>
      <vt:lpstr>RECOMENDACIONES</vt:lpstr>
      <vt:lpstr>Presentación de PowerPoint</vt:lpstr>
      <vt:lpstr>AGRADECIMIENTOS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Marbel   Torres Arias</dc:creator>
  <cp:lastModifiedBy>Luis Santiago Guerra P.</cp:lastModifiedBy>
  <cp:revision>823</cp:revision>
  <dcterms:modified xsi:type="dcterms:W3CDTF">2017-03-28T01:17:57Z</dcterms:modified>
</cp:coreProperties>
</file>