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1.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8"/>
  </p:notesMasterIdLst>
  <p:sldIdLst>
    <p:sldId id="257" r:id="rId2"/>
    <p:sldId id="264" r:id="rId3"/>
    <p:sldId id="335" r:id="rId4"/>
    <p:sldId id="265" r:id="rId5"/>
    <p:sldId id="267" r:id="rId6"/>
    <p:sldId id="328" r:id="rId7"/>
    <p:sldId id="269" r:id="rId8"/>
    <p:sldId id="270" r:id="rId9"/>
    <p:sldId id="272" r:id="rId10"/>
    <p:sldId id="276" r:id="rId11"/>
    <p:sldId id="336" r:id="rId12"/>
    <p:sldId id="330"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40" r:id="rId29"/>
    <p:sldId id="337" r:id="rId30"/>
    <p:sldId id="301" r:id="rId31"/>
    <p:sldId id="302" r:id="rId32"/>
    <p:sldId id="338" r:id="rId33"/>
    <p:sldId id="339" r:id="rId34"/>
    <p:sldId id="312" r:id="rId35"/>
    <p:sldId id="344" r:id="rId36"/>
    <p:sldId id="345" r:id="rId37"/>
    <p:sldId id="346" r:id="rId38"/>
    <p:sldId id="347" r:id="rId39"/>
    <p:sldId id="332" r:id="rId40"/>
    <p:sldId id="341" r:id="rId41"/>
    <p:sldId id="342" r:id="rId42"/>
    <p:sldId id="343" r:id="rId43"/>
    <p:sldId id="333" r:id="rId44"/>
    <p:sldId id="324" r:id="rId45"/>
    <p:sldId id="325" r:id="rId46"/>
    <p:sldId id="334" r:id="rId4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oshiba\Desktop\Tesis%20Laury%20David\Graficos%20Variables%206_7_9_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oshiba\Desktop\Tesis%20Laury%20David\Graficos%20Variables%206_7_9_2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Toshiba\Desktop\Tesis%20Laury%20David\Graficos%20Variables%206_7_9_22.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n-US" sz="1400" baseline="0" dirty="0" smtClean="0"/>
              <a:t>7) ¿</a:t>
            </a:r>
            <a:r>
              <a:rPr lang="es-EC" sz="1400" baseline="0" noProof="0" dirty="0" smtClean="0"/>
              <a:t>Cuáles</a:t>
            </a:r>
            <a:r>
              <a:rPr lang="en-US" sz="1400" baseline="0" dirty="0" smtClean="0"/>
              <a:t> </a:t>
            </a:r>
            <a:r>
              <a:rPr lang="es-EC" sz="1400" baseline="0" noProof="0" dirty="0" smtClean="0"/>
              <a:t>de</a:t>
            </a:r>
            <a:r>
              <a:rPr lang="en-US" sz="1400" baseline="0" dirty="0" smtClean="0"/>
              <a:t> </a:t>
            </a:r>
            <a:r>
              <a:rPr lang="es-EC" sz="1400" baseline="0" noProof="0" dirty="0" smtClean="0"/>
              <a:t>los</a:t>
            </a:r>
            <a:r>
              <a:rPr lang="en-US" sz="1400" baseline="0" dirty="0" smtClean="0"/>
              <a:t> </a:t>
            </a:r>
            <a:r>
              <a:rPr lang="es-EC" sz="1400" baseline="0" noProof="0" dirty="0" smtClean="0"/>
              <a:t>siguientes</a:t>
            </a:r>
            <a:r>
              <a:rPr lang="en-US" sz="1400" baseline="0" dirty="0" smtClean="0"/>
              <a:t> </a:t>
            </a:r>
            <a:r>
              <a:rPr lang="es-EC" sz="1400" baseline="0" noProof="0" dirty="0" smtClean="0"/>
              <a:t>factores</a:t>
            </a:r>
            <a:r>
              <a:rPr lang="en-US" sz="1400" baseline="0" dirty="0" smtClean="0"/>
              <a:t> </a:t>
            </a:r>
            <a:r>
              <a:rPr lang="es-EC" sz="1400" baseline="0" noProof="0" dirty="0" smtClean="0"/>
              <a:t>influyen</a:t>
            </a:r>
            <a:r>
              <a:rPr lang="en-US" sz="1400" baseline="0" dirty="0" smtClean="0"/>
              <a:t> </a:t>
            </a:r>
            <a:r>
              <a:rPr lang="es-EC" sz="1400" baseline="0" noProof="0" dirty="0" smtClean="0"/>
              <a:t>al</a:t>
            </a:r>
            <a:r>
              <a:rPr lang="en-US" sz="1400" baseline="0" dirty="0" smtClean="0"/>
              <a:t> </a:t>
            </a:r>
            <a:r>
              <a:rPr lang="es-EC" sz="1400" baseline="0" noProof="0" dirty="0" smtClean="0"/>
              <a:t>momento</a:t>
            </a:r>
            <a:r>
              <a:rPr lang="en-US" sz="1400" baseline="0" dirty="0" smtClean="0"/>
              <a:t> </a:t>
            </a:r>
            <a:r>
              <a:rPr lang="es-EC" sz="1400" baseline="0" noProof="0" dirty="0" smtClean="0"/>
              <a:t>de</a:t>
            </a:r>
            <a:r>
              <a:rPr lang="en-US" sz="1400" baseline="0" dirty="0" smtClean="0"/>
              <a:t> </a:t>
            </a:r>
            <a:r>
              <a:rPr lang="es-EC" sz="1400" baseline="0" noProof="0" dirty="0" smtClean="0"/>
              <a:t>comprar</a:t>
            </a:r>
            <a:r>
              <a:rPr lang="en-US" sz="1400" baseline="0" dirty="0" smtClean="0"/>
              <a:t> </a:t>
            </a:r>
            <a:r>
              <a:rPr lang="es-EC" sz="1400" baseline="0" noProof="0" dirty="0" smtClean="0"/>
              <a:t>ropa</a:t>
            </a:r>
            <a:r>
              <a:rPr lang="en-US" sz="1400" baseline="0" dirty="0" smtClean="0"/>
              <a:t> </a:t>
            </a:r>
            <a:r>
              <a:rPr lang="es-EC" sz="1400" baseline="0" noProof="0" dirty="0" smtClean="0"/>
              <a:t>casual</a:t>
            </a:r>
            <a:r>
              <a:rPr lang="en-US" sz="1400" baseline="0" dirty="0" smtClean="0"/>
              <a:t>?</a:t>
            </a:r>
            <a:endParaRPr lang="en-US" sz="1400" baseline="0" dirty="0"/>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Hoja2!$H$2</c:f>
              <c:strCache>
                <c:ptCount val="1"/>
                <c:pt idx="0">
                  <c:v>Porcentaje de casos</c:v>
                </c:pt>
              </c:strCache>
            </c:strRef>
          </c:tx>
          <c:spPr>
            <a:solidFill>
              <a:srgbClr val="ACA578">
                <a:alpha val="85000"/>
              </a:srgbClr>
            </a:solidFill>
            <a:ln w="3175" cap="flat" cmpd="sng" algn="ctr">
              <a:solidFill>
                <a:schemeClr val="lt1">
                  <a:alpha val="50000"/>
                </a:schemeClr>
              </a:solidFill>
              <a:round/>
            </a:ln>
            <a:effectLst/>
          </c:spPr>
          <c:invertIfNegative val="0"/>
          <c:dPt>
            <c:idx val="0"/>
            <c:invertIfNegative val="0"/>
            <c:bubble3D val="0"/>
            <c:spPr>
              <a:solidFill>
                <a:schemeClr val="accent2">
                  <a:alpha val="85000"/>
                </a:schemeClr>
              </a:solidFill>
              <a:ln w="3175" cap="flat" cmpd="sng" algn="ctr">
                <a:solidFill>
                  <a:schemeClr val="lt1">
                    <a:alpha val="50000"/>
                  </a:schemeClr>
                </a:solidFill>
                <a:round/>
              </a:ln>
              <a:effectLst/>
            </c:spPr>
          </c:dPt>
          <c:dPt>
            <c:idx val="1"/>
            <c:invertIfNegative val="0"/>
            <c:bubble3D val="0"/>
            <c:spPr>
              <a:solidFill>
                <a:schemeClr val="accent1">
                  <a:lumMod val="75000"/>
                  <a:alpha val="85000"/>
                </a:schemeClr>
              </a:solidFill>
              <a:ln w="3175" cap="flat" cmpd="sng" algn="ctr">
                <a:solidFill>
                  <a:schemeClr val="lt1">
                    <a:alpha val="50000"/>
                  </a:schemeClr>
                </a:solidFill>
                <a:round/>
              </a:ln>
              <a:effectLst/>
            </c:spPr>
          </c:dPt>
          <c:dPt>
            <c:idx val="2"/>
            <c:invertIfNegative val="0"/>
            <c:bubble3D val="0"/>
            <c:spPr>
              <a:solidFill>
                <a:schemeClr val="accent6">
                  <a:alpha val="85000"/>
                </a:schemeClr>
              </a:solidFill>
              <a:ln w="3175" cap="flat" cmpd="sng" algn="ctr">
                <a:solidFill>
                  <a:schemeClr val="lt1">
                    <a:alpha val="50000"/>
                  </a:schemeClr>
                </a:solidFill>
                <a:round/>
              </a:ln>
              <a:effectLst/>
            </c:spPr>
          </c:dPt>
          <c:dPt>
            <c:idx val="3"/>
            <c:invertIfNegative val="0"/>
            <c:bubble3D val="0"/>
            <c:spPr>
              <a:solidFill>
                <a:schemeClr val="accent4">
                  <a:alpha val="85000"/>
                </a:schemeClr>
              </a:solidFill>
              <a:ln w="3175" cap="flat" cmpd="sng" algn="ctr">
                <a:solidFill>
                  <a:schemeClr val="lt1">
                    <a:alpha val="50000"/>
                  </a:schemeClr>
                </a:solidFill>
                <a:round/>
              </a:ln>
              <a:effectLst/>
            </c:spPr>
          </c:dPt>
          <c:dPt>
            <c:idx val="4"/>
            <c:invertIfNegative val="0"/>
            <c:bubble3D val="0"/>
            <c:spPr>
              <a:solidFill>
                <a:schemeClr val="accent1">
                  <a:lumMod val="50000"/>
                  <a:alpha val="85000"/>
                </a:schemeClr>
              </a:solidFill>
              <a:ln w="3175" cap="flat" cmpd="sng" algn="ctr">
                <a:solidFill>
                  <a:schemeClr val="lt1">
                    <a:alpha val="50000"/>
                  </a:schemeClr>
                </a:solidFill>
                <a:round/>
              </a:ln>
              <a:effectLst/>
            </c:spPr>
          </c:dPt>
          <c:dPt>
            <c:idx val="6"/>
            <c:invertIfNegative val="0"/>
            <c:bubble3D val="0"/>
            <c:spPr>
              <a:solidFill>
                <a:srgbClr val="FF0000">
                  <a:alpha val="85000"/>
                </a:srgbClr>
              </a:solidFill>
              <a:ln w="3175" cap="flat" cmpd="sng" algn="ctr">
                <a:solidFill>
                  <a:schemeClr val="lt1">
                    <a:alpha val="50000"/>
                  </a:schemeClr>
                </a:solidFill>
                <a:round/>
              </a:ln>
              <a:effectLst/>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Hoja2!$G$3:$G$9</c:f>
              <c:strCache>
                <c:ptCount val="7"/>
                <c:pt idx="0">
                  <c:v>Moda</c:v>
                </c:pt>
                <c:pt idx="1">
                  <c:v>Marca</c:v>
                </c:pt>
                <c:pt idx="2">
                  <c:v>Exclusividad</c:v>
                </c:pt>
                <c:pt idx="3">
                  <c:v>Necesidad</c:v>
                </c:pt>
                <c:pt idx="4">
                  <c:v>Calidad</c:v>
                </c:pt>
                <c:pt idx="5">
                  <c:v>Religión</c:v>
                </c:pt>
                <c:pt idx="6">
                  <c:v>Diseño</c:v>
                </c:pt>
              </c:strCache>
            </c:strRef>
          </c:cat>
          <c:val>
            <c:numRef>
              <c:f>Hoja2!$H$3:$H$9</c:f>
              <c:numCache>
                <c:formatCode>###0.0%</c:formatCode>
                <c:ptCount val="7"/>
                <c:pt idx="0">
                  <c:v>0.38650306748466257</c:v>
                </c:pt>
                <c:pt idx="1">
                  <c:v>0.32106339468302658</c:v>
                </c:pt>
                <c:pt idx="2">
                  <c:v>0.15950920245398773</c:v>
                </c:pt>
                <c:pt idx="3">
                  <c:v>0.33946830265848665</c:v>
                </c:pt>
                <c:pt idx="4">
                  <c:v>0.58895705521472397</c:v>
                </c:pt>
                <c:pt idx="5">
                  <c:v>2.2494887525562373E-2</c:v>
                </c:pt>
                <c:pt idx="6">
                  <c:v>0.50511247443762786</c:v>
                </c:pt>
              </c:numCache>
            </c:numRef>
          </c:val>
        </c:ser>
        <c:dLbls>
          <c:dLblPos val="inEnd"/>
          <c:showLegendKey val="0"/>
          <c:showVal val="1"/>
          <c:showCatName val="0"/>
          <c:showSerName val="0"/>
          <c:showPercent val="0"/>
          <c:showBubbleSize val="0"/>
        </c:dLbls>
        <c:gapWidth val="65"/>
        <c:axId val="-1103654848"/>
        <c:axId val="-1103660832"/>
      </c:barChart>
      <c:catAx>
        <c:axId val="-110365484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800" b="0" i="0" u="none" strike="noStrike" kern="1200" cap="all" baseline="0">
                <a:solidFill>
                  <a:schemeClr val="tx1"/>
                </a:solidFill>
                <a:latin typeface="+mn-lt"/>
                <a:ea typeface="+mn-ea"/>
                <a:cs typeface="+mn-cs"/>
              </a:defRPr>
            </a:pPr>
            <a:endParaRPr lang="es-EC"/>
          </a:p>
        </c:txPr>
        <c:crossAx val="-1103660832"/>
        <c:crosses val="autoZero"/>
        <c:auto val="1"/>
        <c:lblAlgn val="ctr"/>
        <c:lblOffset val="100"/>
        <c:noMultiLvlLbl val="0"/>
      </c:catAx>
      <c:valAx>
        <c:axId val="-1103660832"/>
        <c:scaling>
          <c:orientation val="minMax"/>
        </c:scaling>
        <c:delete val="1"/>
        <c:axPos val="l"/>
        <c:majorGridlines>
          <c:spPr>
            <a:ln w="9525" cap="flat" cmpd="sng" algn="ctr">
              <a:noFill/>
              <a:round/>
            </a:ln>
            <a:effectLst/>
          </c:spPr>
        </c:majorGridlines>
        <c:numFmt formatCode="###0.0%" sourceLinked="1"/>
        <c:majorTickMark val="none"/>
        <c:minorTickMark val="none"/>
        <c:tickLblPos val="nextTo"/>
        <c:crossAx val="-1103654848"/>
        <c:crosses val="autoZero"/>
        <c:crossBetween val="between"/>
      </c:valAx>
      <c:spPr>
        <a:solidFill>
          <a:schemeClr val="bg1"/>
        </a:solidFill>
        <a:ln>
          <a:noFill/>
        </a:ln>
        <a:effectLst/>
      </c:spPr>
    </c:plotArea>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n-US" sz="1400" baseline="0" dirty="0"/>
              <a:t>9) De acuerdo al </a:t>
            </a:r>
            <a:r>
              <a:rPr lang="es-EC" sz="1400" baseline="0" noProof="0" dirty="0" smtClean="0"/>
              <a:t>precio</a:t>
            </a:r>
            <a:r>
              <a:rPr lang="en-US" sz="1400" baseline="0" dirty="0" smtClean="0"/>
              <a:t>, ¿</a:t>
            </a:r>
            <a:r>
              <a:rPr lang="es-EC" sz="1400" baseline="0" noProof="0" dirty="0" smtClean="0"/>
              <a:t>cuáles</a:t>
            </a:r>
            <a:r>
              <a:rPr lang="en-US" sz="1400" baseline="0" dirty="0" smtClean="0"/>
              <a:t> </a:t>
            </a:r>
            <a:r>
              <a:rPr lang="en-US" sz="1400" baseline="0" dirty="0"/>
              <a:t>son </a:t>
            </a:r>
            <a:r>
              <a:rPr lang="es-EC" sz="1400" baseline="0" noProof="0" dirty="0" smtClean="0"/>
              <a:t>los</a:t>
            </a:r>
            <a:r>
              <a:rPr lang="en-US" sz="1400" baseline="0" dirty="0" smtClean="0"/>
              <a:t> </a:t>
            </a:r>
            <a:r>
              <a:rPr lang="es-EC" sz="1400" baseline="0" noProof="0" dirty="0" smtClean="0"/>
              <a:t>lugares</a:t>
            </a:r>
            <a:r>
              <a:rPr lang="en-US" sz="1400" baseline="0" dirty="0" smtClean="0"/>
              <a:t> </a:t>
            </a:r>
            <a:r>
              <a:rPr lang="en-US" sz="1400" baseline="0" dirty="0"/>
              <a:t>de </a:t>
            </a:r>
            <a:r>
              <a:rPr lang="es-EC" sz="1400" baseline="0" noProof="0" dirty="0" smtClean="0"/>
              <a:t>su</a:t>
            </a:r>
            <a:r>
              <a:rPr lang="en-US" sz="1400" baseline="0" dirty="0" smtClean="0"/>
              <a:t> </a:t>
            </a:r>
            <a:r>
              <a:rPr lang="es-EC" sz="1400" baseline="0" noProof="0" dirty="0" smtClean="0"/>
              <a:t>preferencia</a:t>
            </a:r>
            <a:r>
              <a:rPr lang="en-US" sz="1400" baseline="0" dirty="0" smtClean="0"/>
              <a:t> </a:t>
            </a:r>
            <a:r>
              <a:rPr lang="en-US" sz="1400" baseline="0" dirty="0"/>
              <a:t>al </a:t>
            </a:r>
            <a:r>
              <a:rPr lang="es-EC" sz="1400" baseline="0" noProof="0" dirty="0" smtClean="0"/>
              <a:t>comprar</a:t>
            </a:r>
            <a:r>
              <a:rPr lang="en-US" sz="1400" baseline="0" dirty="0" smtClean="0"/>
              <a:t> </a:t>
            </a:r>
            <a:r>
              <a:rPr lang="es-EC" sz="1400" baseline="0" noProof="0" dirty="0" smtClean="0"/>
              <a:t>ropa</a:t>
            </a:r>
            <a:r>
              <a:rPr lang="en-US" sz="1400" baseline="0" dirty="0" smtClean="0"/>
              <a:t> </a:t>
            </a:r>
            <a:r>
              <a:rPr lang="en-US" sz="1400" baseline="0" dirty="0"/>
              <a:t>casual?</a:t>
            </a:r>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barChart>
        <c:barDir val="col"/>
        <c:grouping val="clustered"/>
        <c:varyColors val="1"/>
        <c:ser>
          <c:idx val="0"/>
          <c:order val="0"/>
          <c:tx>
            <c:strRef>
              <c:f>Hoja3!$H$2</c:f>
              <c:strCache>
                <c:ptCount val="1"/>
                <c:pt idx="0">
                  <c:v>Porcentaje de casos</c:v>
                </c:pt>
              </c:strCache>
            </c:strRef>
          </c:tx>
          <c:spPr>
            <a:solidFill>
              <a:srgbClr val="FF0000">
                <a:alpha val="85000"/>
              </a:srgbClr>
            </a:solidFill>
          </c:spPr>
          <c:invertIfNegative val="0"/>
          <c:dPt>
            <c:idx val="0"/>
            <c:invertIfNegative val="0"/>
            <c:bubble3D val="0"/>
            <c:spPr>
              <a:solidFill>
                <a:srgbClr val="FF0000">
                  <a:alpha val="85000"/>
                </a:srgbClr>
              </a:solidFill>
              <a:ln w="9525" cap="flat" cmpd="sng" algn="ctr">
                <a:solidFill>
                  <a:schemeClr val="lt1">
                    <a:alpha val="50000"/>
                  </a:schemeClr>
                </a:solidFill>
                <a:round/>
              </a:ln>
              <a:effectLst/>
            </c:spPr>
          </c:dPt>
          <c:dPt>
            <c:idx val="1"/>
            <c:invertIfNegative val="0"/>
            <c:bubble3D val="0"/>
            <c:spPr>
              <a:solidFill>
                <a:schemeClr val="accent5">
                  <a:lumMod val="75000"/>
                  <a:alpha val="85000"/>
                </a:schemeClr>
              </a:solidFill>
              <a:ln w="9525" cap="flat" cmpd="sng" algn="ctr">
                <a:solidFill>
                  <a:schemeClr val="lt1">
                    <a:alpha val="50000"/>
                  </a:schemeClr>
                </a:solidFill>
                <a:round/>
              </a:ln>
              <a:effectLst/>
            </c:spPr>
          </c:dPt>
          <c:dPt>
            <c:idx val="2"/>
            <c:invertIfNegative val="0"/>
            <c:bubble3D val="0"/>
            <c:spPr>
              <a:solidFill>
                <a:schemeClr val="accent2">
                  <a:lumMod val="75000"/>
                  <a:alpha val="85000"/>
                </a:schemeClr>
              </a:solidFill>
              <a:ln w="9525" cap="flat" cmpd="sng" algn="ctr">
                <a:solidFill>
                  <a:schemeClr val="lt1">
                    <a:alpha val="50000"/>
                  </a:schemeClr>
                </a:solidFill>
                <a:round/>
              </a:ln>
              <a:effectLst/>
            </c:spPr>
          </c:dPt>
          <c:dPt>
            <c:idx val="3"/>
            <c:invertIfNegative val="0"/>
            <c:bubble3D val="0"/>
            <c:spPr>
              <a:solidFill>
                <a:schemeClr val="accent4">
                  <a:alpha val="85000"/>
                </a:schemeClr>
              </a:solidFill>
              <a:ln w="9525" cap="flat" cmpd="sng" algn="ctr">
                <a:solidFill>
                  <a:schemeClr val="lt1">
                    <a:alpha val="50000"/>
                  </a:schemeClr>
                </a:solidFill>
                <a:round/>
              </a:ln>
              <a:effectLst/>
            </c:spPr>
          </c:dPt>
          <c:dPt>
            <c:idx val="4"/>
            <c:invertIfNegative val="0"/>
            <c:bubble3D val="0"/>
            <c:spPr>
              <a:solidFill>
                <a:schemeClr val="accent1">
                  <a:lumMod val="75000"/>
                  <a:alpha val="85000"/>
                </a:schemeClr>
              </a:solidFill>
              <a:ln w="9525" cap="flat" cmpd="sng" algn="ctr">
                <a:solidFill>
                  <a:schemeClr val="lt1">
                    <a:alpha val="50000"/>
                  </a:schemeClr>
                </a:solidFill>
                <a:round/>
              </a:ln>
              <a:effectLst/>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Hoja3!$G$3:$G$7</c:f>
              <c:strCache>
                <c:ptCount val="5"/>
                <c:pt idx="0">
                  <c:v>Centros Comerciales</c:v>
                </c:pt>
                <c:pt idx="1">
                  <c:v>Tiendas Especializadas</c:v>
                </c:pt>
                <c:pt idx="2">
                  <c:v>Internet</c:v>
                </c:pt>
                <c:pt idx="3">
                  <c:v>Centros de Ahorro</c:v>
                </c:pt>
                <c:pt idx="4">
                  <c:v>Catálogos</c:v>
                </c:pt>
              </c:strCache>
            </c:strRef>
          </c:cat>
          <c:val>
            <c:numRef>
              <c:f>Hoja3!$H$3:$H$7</c:f>
              <c:numCache>
                <c:formatCode>###0.0%</c:formatCode>
                <c:ptCount val="5"/>
                <c:pt idx="0">
                  <c:v>0.78118609406952966</c:v>
                </c:pt>
                <c:pt idx="1">
                  <c:v>0.18813905930470348</c:v>
                </c:pt>
                <c:pt idx="2">
                  <c:v>0.18200408997955009</c:v>
                </c:pt>
                <c:pt idx="3">
                  <c:v>0.17177914110429449</c:v>
                </c:pt>
                <c:pt idx="4">
                  <c:v>0.130879345603272</c:v>
                </c:pt>
              </c:numCache>
            </c:numRef>
          </c:val>
        </c:ser>
        <c:dLbls>
          <c:dLblPos val="inEnd"/>
          <c:showLegendKey val="0"/>
          <c:showVal val="1"/>
          <c:showCatName val="0"/>
          <c:showSerName val="0"/>
          <c:showPercent val="0"/>
          <c:showBubbleSize val="0"/>
        </c:dLbls>
        <c:gapWidth val="75"/>
        <c:axId val="-1103651040"/>
        <c:axId val="-1103657568"/>
      </c:barChart>
      <c:catAx>
        <c:axId val="-110365104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800" b="0" i="0" u="none" strike="noStrike" kern="1200" cap="all" baseline="0">
                <a:solidFill>
                  <a:schemeClr val="tx1"/>
                </a:solidFill>
                <a:latin typeface="+mn-lt"/>
                <a:ea typeface="+mn-ea"/>
                <a:cs typeface="+mn-cs"/>
              </a:defRPr>
            </a:pPr>
            <a:endParaRPr lang="es-EC"/>
          </a:p>
        </c:txPr>
        <c:crossAx val="-1103657568"/>
        <c:crosses val="autoZero"/>
        <c:auto val="1"/>
        <c:lblAlgn val="ctr"/>
        <c:lblOffset val="100"/>
        <c:noMultiLvlLbl val="0"/>
      </c:catAx>
      <c:valAx>
        <c:axId val="-1103657568"/>
        <c:scaling>
          <c:orientation val="minMax"/>
        </c:scaling>
        <c:delete val="1"/>
        <c:axPos val="l"/>
        <c:majorGridlines>
          <c:spPr>
            <a:ln w="9525" cap="flat" cmpd="sng" algn="ctr">
              <a:noFill/>
              <a:round/>
            </a:ln>
            <a:effectLst/>
          </c:spPr>
        </c:majorGridlines>
        <c:numFmt formatCode="###0.0%" sourceLinked="1"/>
        <c:majorTickMark val="none"/>
        <c:minorTickMark val="none"/>
        <c:tickLblPos val="nextTo"/>
        <c:crossAx val="-110365104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baseline="0">
                <a:solidFill>
                  <a:schemeClr val="dk1">
                    <a:lumMod val="75000"/>
                    <a:lumOff val="25000"/>
                  </a:schemeClr>
                </a:solidFill>
                <a:latin typeface="+mn-lt"/>
                <a:ea typeface="+mn-ea"/>
                <a:cs typeface="+mn-cs"/>
              </a:defRPr>
            </a:pPr>
            <a:r>
              <a:rPr lang="en-US" sz="1100" baseline="0" dirty="0"/>
              <a:t>22) </a:t>
            </a:r>
            <a:r>
              <a:rPr lang="en-US" sz="1100" baseline="0" dirty="0" smtClean="0"/>
              <a:t>¿</a:t>
            </a:r>
            <a:r>
              <a:rPr lang="es-EC" sz="1100" baseline="0" noProof="0" dirty="0" smtClean="0"/>
              <a:t>Qué</a:t>
            </a:r>
            <a:r>
              <a:rPr lang="en-US" sz="1100" baseline="0" dirty="0" smtClean="0"/>
              <a:t> </a:t>
            </a:r>
            <a:r>
              <a:rPr lang="es-EC" sz="1100" baseline="0" noProof="0" dirty="0" smtClean="0"/>
              <a:t>tipos</a:t>
            </a:r>
            <a:r>
              <a:rPr lang="en-US" sz="1100" baseline="0" dirty="0" smtClean="0"/>
              <a:t> </a:t>
            </a:r>
            <a:r>
              <a:rPr lang="en-US" sz="1100" baseline="0" dirty="0"/>
              <a:t>de </a:t>
            </a:r>
            <a:r>
              <a:rPr lang="es-EC" sz="1100" baseline="0" noProof="0" dirty="0" smtClean="0"/>
              <a:t>beneficios</a:t>
            </a:r>
            <a:r>
              <a:rPr lang="en-US" sz="1100" baseline="0" dirty="0" smtClean="0"/>
              <a:t> </a:t>
            </a:r>
            <a:r>
              <a:rPr lang="es-EC" sz="1100" baseline="0" noProof="0" dirty="0" smtClean="0"/>
              <a:t>influyen</a:t>
            </a:r>
            <a:r>
              <a:rPr lang="en-US" sz="1100" baseline="0" dirty="0" smtClean="0"/>
              <a:t> </a:t>
            </a:r>
            <a:r>
              <a:rPr lang="es-EC" sz="1100" baseline="0" noProof="0" dirty="0" smtClean="0"/>
              <a:t>en</a:t>
            </a:r>
            <a:r>
              <a:rPr lang="en-US" sz="1100" baseline="0" dirty="0" smtClean="0"/>
              <a:t> </a:t>
            </a:r>
            <a:r>
              <a:rPr lang="es-EC" sz="1100" baseline="0" noProof="0" dirty="0" smtClean="0"/>
              <a:t>su</a:t>
            </a:r>
            <a:r>
              <a:rPr lang="en-US" sz="1100" baseline="0" dirty="0" smtClean="0"/>
              <a:t> </a:t>
            </a:r>
            <a:r>
              <a:rPr lang="es-EC" sz="1100" baseline="0" noProof="0" dirty="0" smtClean="0"/>
              <a:t>decisión</a:t>
            </a:r>
            <a:r>
              <a:rPr lang="en-US" sz="1100" baseline="0" dirty="0" smtClean="0"/>
              <a:t> </a:t>
            </a:r>
            <a:r>
              <a:rPr lang="en-US" sz="1100" baseline="0" dirty="0"/>
              <a:t>de </a:t>
            </a:r>
            <a:r>
              <a:rPr lang="es-EC" sz="1100" baseline="0" noProof="0" dirty="0" smtClean="0"/>
              <a:t>compra</a:t>
            </a:r>
            <a:r>
              <a:rPr lang="en-US" sz="1100" baseline="0" dirty="0" smtClean="0"/>
              <a:t> </a:t>
            </a:r>
            <a:r>
              <a:rPr lang="en-US" sz="1100" baseline="0" dirty="0"/>
              <a:t>de </a:t>
            </a:r>
            <a:r>
              <a:rPr lang="es-EC" sz="1100" baseline="0" noProof="0" dirty="0" smtClean="0"/>
              <a:t>ropa</a:t>
            </a:r>
            <a:r>
              <a:rPr lang="en-US" sz="1100" baseline="0" dirty="0" smtClean="0"/>
              <a:t> </a:t>
            </a:r>
            <a:r>
              <a:rPr lang="en-US" sz="1100" baseline="0" dirty="0"/>
              <a:t>casual?</a:t>
            </a:r>
          </a:p>
        </c:rich>
      </c:tx>
      <c:layout/>
      <c:overlay val="0"/>
      <c:spPr>
        <a:noFill/>
        <a:ln>
          <a:noFill/>
        </a:ln>
        <a:effectLst/>
      </c:spPr>
      <c:txPr>
        <a:bodyPr rot="0" spcFirstLastPara="1" vertOverflow="ellipsis" vert="horz" wrap="square" anchor="ctr" anchorCtr="1"/>
        <a:lstStyle/>
        <a:p>
          <a:pPr>
            <a:defRPr sz="11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Hoja4!$H$3</c:f>
              <c:strCache>
                <c:ptCount val="1"/>
                <c:pt idx="0">
                  <c:v>Porcentaje de casos</c:v>
                </c:pt>
              </c:strCache>
            </c:strRef>
          </c:tx>
          <c:spPr>
            <a:solidFill>
              <a:srgbClr val="ACA578">
                <a:alpha val="85000"/>
              </a:srgbClr>
            </a:solidFill>
            <a:ln w="9525" cap="flat" cmpd="sng" algn="ctr">
              <a:solidFill>
                <a:schemeClr val="lt1">
                  <a:alpha val="50000"/>
                </a:schemeClr>
              </a:solidFill>
              <a:round/>
            </a:ln>
            <a:effectLst/>
          </c:spPr>
          <c:invertIfNegative val="0"/>
          <c:dPt>
            <c:idx val="0"/>
            <c:invertIfNegative val="0"/>
            <c:bubble3D val="0"/>
            <c:spPr>
              <a:solidFill>
                <a:schemeClr val="accent5">
                  <a:alpha val="85000"/>
                </a:schemeClr>
              </a:solidFill>
              <a:ln w="9525" cap="flat" cmpd="sng" algn="ctr">
                <a:solidFill>
                  <a:schemeClr val="lt1">
                    <a:alpha val="50000"/>
                  </a:schemeClr>
                </a:solidFill>
                <a:round/>
              </a:ln>
              <a:effectLst/>
            </c:spPr>
          </c:dPt>
          <c:dPt>
            <c:idx val="1"/>
            <c:invertIfNegative val="0"/>
            <c:bubble3D val="0"/>
            <c:spPr>
              <a:solidFill>
                <a:schemeClr val="accent4">
                  <a:alpha val="85000"/>
                </a:schemeClr>
              </a:solidFill>
              <a:ln w="9525" cap="flat" cmpd="sng" algn="ctr">
                <a:solidFill>
                  <a:schemeClr val="lt1">
                    <a:alpha val="50000"/>
                  </a:schemeClr>
                </a:solidFill>
                <a:round/>
              </a:ln>
              <a:effectLst/>
            </c:spPr>
          </c:dPt>
          <c:dPt>
            <c:idx val="2"/>
            <c:invertIfNegative val="0"/>
            <c:bubble3D val="0"/>
            <c:spPr>
              <a:solidFill>
                <a:srgbClr val="C00000">
                  <a:alpha val="85000"/>
                </a:srgbClr>
              </a:solidFill>
              <a:ln w="9525" cap="flat" cmpd="sng" algn="ctr">
                <a:solidFill>
                  <a:schemeClr val="lt1">
                    <a:alpha val="50000"/>
                  </a:schemeClr>
                </a:solidFill>
                <a:round/>
              </a:ln>
              <a:effectLst/>
            </c:spPr>
          </c:dPt>
          <c:dPt>
            <c:idx val="3"/>
            <c:invertIfNegative val="0"/>
            <c:bubble3D val="0"/>
            <c:spPr>
              <a:solidFill>
                <a:srgbClr val="00B050">
                  <a:alpha val="85000"/>
                </a:srgbClr>
              </a:solidFill>
              <a:ln w="9525" cap="flat" cmpd="sng" algn="ctr">
                <a:solidFill>
                  <a:schemeClr val="lt1">
                    <a:alpha val="50000"/>
                  </a:schemeClr>
                </a:solidFill>
                <a:round/>
              </a:ln>
              <a:effectLst/>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Hoja4!$G$4:$G$7</c:f>
              <c:strCache>
                <c:ptCount val="4"/>
                <c:pt idx="0">
                  <c:v>Formas de pago flexibles</c:v>
                </c:pt>
                <c:pt idx="1">
                  <c:v>Descuentos por cantidad</c:v>
                </c:pt>
                <c:pt idx="2">
                  <c:v>Promociones</c:v>
                </c:pt>
                <c:pt idx="3">
                  <c:v>Descuento por cambio de temporada</c:v>
                </c:pt>
              </c:strCache>
            </c:strRef>
          </c:cat>
          <c:val>
            <c:numRef>
              <c:f>Hoja4!$H$4:$H$7</c:f>
              <c:numCache>
                <c:formatCode>###0.0%</c:formatCode>
                <c:ptCount val="4"/>
                <c:pt idx="0">
                  <c:v>0.42148760330578511</c:v>
                </c:pt>
                <c:pt idx="1">
                  <c:v>0.23140495867768596</c:v>
                </c:pt>
                <c:pt idx="2">
                  <c:v>0.48760330578512395</c:v>
                </c:pt>
                <c:pt idx="3">
                  <c:v>0.38842975206611569</c:v>
                </c:pt>
              </c:numCache>
            </c:numRef>
          </c:val>
        </c:ser>
        <c:dLbls>
          <c:dLblPos val="inEnd"/>
          <c:showLegendKey val="0"/>
          <c:showVal val="1"/>
          <c:showCatName val="0"/>
          <c:showSerName val="0"/>
          <c:showPercent val="0"/>
          <c:showBubbleSize val="0"/>
        </c:dLbls>
        <c:gapWidth val="75"/>
        <c:axId val="-1103656480"/>
        <c:axId val="-1103658656"/>
      </c:barChart>
      <c:catAx>
        <c:axId val="-110365648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800" b="1" i="0" u="none" strike="noStrike" kern="1200" cap="all" baseline="0">
                <a:solidFill>
                  <a:schemeClr val="tx1"/>
                </a:solidFill>
                <a:latin typeface="+mn-lt"/>
                <a:ea typeface="+mn-ea"/>
                <a:cs typeface="+mn-cs"/>
              </a:defRPr>
            </a:pPr>
            <a:endParaRPr lang="es-EC"/>
          </a:p>
        </c:txPr>
        <c:crossAx val="-1103658656"/>
        <c:crosses val="autoZero"/>
        <c:auto val="1"/>
        <c:lblAlgn val="ctr"/>
        <c:lblOffset val="100"/>
        <c:noMultiLvlLbl val="0"/>
      </c:catAx>
      <c:valAx>
        <c:axId val="-1103658656"/>
        <c:scaling>
          <c:orientation val="minMax"/>
        </c:scaling>
        <c:delete val="1"/>
        <c:axPos val="l"/>
        <c:majorGridlines>
          <c:spPr>
            <a:ln w="9525" cap="flat" cmpd="sng" algn="ctr">
              <a:noFill/>
              <a:round/>
            </a:ln>
            <a:effectLst/>
          </c:spPr>
        </c:majorGridlines>
        <c:numFmt formatCode="###0.0%" sourceLinked="1"/>
        <c:majorTickMark val="none"/>
        <c:minorTickMark val="none"/>
        <c:tickLblPos val="nextTo"/>
        <c:crossAx val="-110365648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BD15B1-7F8D-477D-A706-95380137FAC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F0A2B038-27D8-407F-9BE5-1AAF0F2CB8C1}">
      <dgm:prSet phldrT="[Texto]">
        <dgm:style>
          <a:lnRef idx="1">
            <a:schemeClr val="accent5"/>
          </a:lnRef>
          <a:fillRef idx="2">
            <a:schemeClr val="accent5"/>
          </a:fillRef>
          <a:effectRef idx="1">
            <a:schemeClr val="accent5"/>
          </a:effectRef>
          <a:fontRef idx="minor">
            <a:schemeClr val="dk1"/>
          </a:fontRef>
        </dgm:style>
      </dgm:prSet>
      <dgm:spPr/>
      <dgm:t>
        <a:bodyPr/>
        <a:lstStyle/>
        <a:p>
          <a:pPr algn="just"/>
          <a:r>
            <a:rPr lang="es-EC" dirty="0" smtClean="0"/>
            <a:t>Analizar el comportamiento de compra de ropa casual de los estudiantes de las Universidades categoría A y B del Distrito Metropolitano de Quito y Sangolqui</a:t>
          </a:r>
          <a:endParaRPr lang="es-EC" dirty="0"/>
        </a:p>
      </dgm:t>
    </dgm:pt>
    <dgm:pt modelId="{2C108FE8-310F-4F5A-B6B8-6DE7FE5ECA13}" type="parTrans" cxnId="{6225CD78-FE38-45A6-B487-8ECD5F7D0646}">
      <dgm:prSet/>
      <dgm:spPr/>
      <dgm:t>
        <a:bodyPr/>
        <a:lstStyle/>
        <a:p>
          <a:pPr algn="just"/>
          <a:endParaRPr lang="es-EC"/>
        </a:p>
      </dgm:t>
    </dgm:pt>
    <dgm:pt modelId="{27155F62-6E7C-4C91-AFF8-732ACE0CB34D}" type="sibTrans" cxnId="{6225CD78-FE38-45A6-B487-8ECD5F7D0646}">
      <dgm:prSet/>
      <dgm:spPr/>
      <dgm:t>
        <a:bodyPr/>
        <a:lstStyle/>
        <a:p>
          <a:pPr algn="just"/>
          <a:endParaRPr lang="es-EC"/>
        </a:p>
      </dgm:t>
    </dgm:pt>
    <dgm:pt modelId="{0719EC67-774C-445B-86E4-7790ED933BDC}">
      <dgm:prSet phldrT="[Texto]"/>
      <dgm:spPr>
        <a:solidFill>
          <a:schemeClr val="accent5">
            <a:lumMod val="60000"/>
            <a:lumOff val="40000"/>
          </a:schemeClr>
        </a:solidFill>
      </dgm:spPr>
      <dgm:t>
        <a:bodyPr/>
        <a:lstStyle/>
        <a:p>
          <a:pPr algn="just"/>
          <a:r>
            <a:rPr lang="es-EC" dirty="0"/>
            <a:t>Establecer la metodología de la investigación con el objeto de analizar los factores que influyen en el comportamiento de compra de ropa casual de los estudiantes universitarios categoría A y B del DMQ y Sangolquí </a:t>
          </a:r>
        </a:p>
      </dgm:t>
    </dgm:pt>
    <dgm:pt modelId="{7C2FA851-1B3C-4896-BEAD-6A8EAA6473E3}" type="parTrans" cxnId="{F70AF197-94F0-487D-9A4B-50C264BE7EFE}">
      <dgm:prSet/>
      <dgm:spPr/>
      <dgm:t>
        <a:bodyPr/>
        <a:lstStyle/>
        <a:p>
          <a:pPr algn="just"/>
          <a:endParaRPr lang="es-EC"/>
        </a:p>
      </dgm:t>
    </dgm:pt>
    <dgm:pt modelId="{496CDD85-2A26-49C9-BCAD-9784CC634A99}" type="sibTrans" cxnId="{F70AF197-94F0-487D-9A4B-50C264BE7EFE}">
      <dgm:prSet/>
      <dgm:spPr/>
      <dgm:t>
        <a:bodyPr/>
        <a:lstStyle/>
        <a:p>
          <a:pPr algn="just"/>
          <a:endParaRPr lang="es-EC"/>
        </a:p>
      </dgm:t>
    </dgm:pt>
    <dgm:pt modelId="{CFBC77C9-2203-420C-98CA-091D11C955D9}">
      <dgm:prSet/>
      <dgm:spPr/>
      <dgm:t>
        <a:bodyPr/>
        <a:lstStyle/>
        <a:p>
          <a:pPr algn="just"/>
          <a:r>
            <a:rPr lang="es-EC" dirty="0"/>
            <a:t>Analizar las teorías de soporte que denotan el concepto del comportamiento de compra del consumidor.</a:t>
          </a:r>
        </a:p>
      </dgm:t>
    </dgm:pt>
    <dgm:pt modelId="{4F7CDEFA-F237-4DC5-9181-0B26F0EA9658}" type="parTrans" cxnId="{A76A8CD7-7DE6-4EB8-B30B-E58F7CA2E0F1}">
      <dgm:prSet/>
      <dgm:spPr/>
      <dgm:t>
        <a:bodyPr/>
        <a:lstStyle/>
        <a:p>
          <a:pPr algn="just"/>
          <a:endParaRPr lang="es-EC"/>
        </a:p>
      </dgm:t>
    </dgm:pt>
    <dgm:pt modelId="{BB2933F7-8CE9-421C-99F4-2CD218AE6623}" type="sibTrans" cxnId="{A76A8CD7-7DE6-4EB8-B30B-E58F7CA2E0F1}">
      <dgm:prSet/>
      <dgm:spPr/>
      <dgm:t>
        <a:bodyPr/>
        <a:lstStyle/>
        <a:p>
          <a:pPr algn="just"/>
          <a:endParaRPr lang="es-EC"/>
        </a:p>
      </dgm:t>
    </dgm:pt>
    <dgm:pt modelId="{F1FD9BBC-257C-43F8-9A3A-48A263C65422}">
      <dgm:prSet/>
      <dgm:spPr>
        <a:solidFill>
          <a:schemeClr val="accent5">
            <a:lumMod val="60000"/>
            <a:lumOff val="40000"/>
          </a:schemeClr>
        </a:solidFill>
      </dgm:spPr>
      <dgm:t>
        <a:bodyPr/>
        <a:lstStyle/>
        <a:p>
          <a:pPr algn="just"/>
          <a:r>
            <a:rPr lang="es-EC" dirty="0"/>
            <a:t>Analizar e interpretar los resultados de la investigación.</a:t>
          </a:r>
        </a:p>
      </dgm:t>
    </dgm:pt>
    <dgm:pt modelId="{82799191-09B0-48AD-9ED9-4E90830795DA}" type="parTrans" cxnId="{F133215D-E11F-4557-B084-3B514AD3509C}">
      <dgm:prSet/>
      <dgm:spPr/>
      <dgm:t>
        <a:bodyPr/>
        <a:lstStyle/>
        <a:p>
          <a:pPr algn="just"/>
          <a:endParaRPr lang="es-EC"/>
        </a:p>
      </dgm:t>
    </dgm:pt>
    <dgm:pt modelId="{598C87D3-2979-4EF8-A565-5969F56ACEC0}" type="sibTrans" cxnId="{F133215D-E11F-4557-B084-3B514AD3509C}">
      <dgm:prSet/>
      <dgm:spPr/>
      <dgm:t>
        <a:bodyPr/>
        <a:lstStyle/>
        <a:p>
          <a:pPr algn="just"/>
          <a:endParaRPr lang="es-EC"/>
        </a:p>
      </dgm:t>
    </dgm:pt>
    <dgm:pt modelId="{A970096A-D0EB-483A-B4A8-A94995E55A87}">
      <dgm:prSet/>
      <dgm:spPr/>
      <dgm:t>
        <a:bodyPr/>
        <a:lstStyle/>
        <a:p>
          <a:pPr algn="just"/>
          <a:r>
            <a:rPr lang="es-EC" dirty="0"/>
            <a:t>Determinar una propuesta que permita generar una gestión de mercado eficiente en la industria textil nacional de ropa casual a partir de los resultados obtenidos del análisis del comportamiento de compra</a:t>
          </a:r>
        </a:p>
      </dgm:t>
    </dgm:pt>
    <dgm:pt modelId="{44E46A97-3792-4625-B246-EAB04E913C40}" type="parTrans" cxnId="{82AB8246-5BC6-4F73-A0C5-9D4C0CC0F87E}">
      <dgm:prSet/>
      <dgm:spPr/>
      <dgm:t>
        <a:bodyPr/>
        <a:lstStyle/>
        <a:p>
          <a:pPr algn="just"/>
          <a:endParaRPr lang="es-EC"/>
        </a:p>
      </dgm:t>
    </dgm:pt>
    <dgm:pt modelId="{4767CBB9-A253-460F-BD6F-1F55A5732229}" type="sibTrans" cxnId="{82AB8246-5BC6-4F73-A0C5-9D4C0CC0F87E}">
      <dgm:prSet/>
      <dgm:spPr/>
      <dgm:t>
        <a:bodyPr/>
        <a:lstStyle/>
        <a:p>
          <a:pPr algn="just"/>
          <a:endParaRPr lang="es-EC"/>
        </a:p>
      </dgm:t>
    </dgm:pt>
    <dgm:pt modelId="{AC0AD848-2847-4BB4-BC99-682D0A3FC0E9}" type="pres">
      <dgm:prSet presAssocID="{32BD15B1-7F8D-477D-A706-95380137FAC4}" presName="vert0" presStyleCnt="0">
        <dgm:presLayoutVars>
          <dgm:dir/>
          <dgm:animOne val="branch"/>
          <dgm:animLvl val="lvl"/>
        </dgm:presLayoutVars>
      </dgm:prSet>
      <dgm:spPr/>
      <dgm:t>
        <a:bodyPr/>
        <a:lstStyle/>
        <a:p>
          <a:endParaRPr lang="es-EC"/>
        </a:p>
      </dgm:t>
    </dgm:pt>
    <dgm:pt modelId="{D301C21F-E500-43C8-AF43-EA0E40AB8BCA}" type="pres">
      <dgm:prSet presAssocID="{F0A2B038-27D8-407F-9BE5-1AAF0F2CB8C1}" presName="thickLine" presStyleLbl="alignNode1" presStyleIdx="0" presStyleCnt="1"/>
      <dgm:spPr/>
    </dgm:pt>
    <dgm:pt modelId="{77DF7B8E-9B85-4374-9A71-5FE9F127B5CC}" type="pres">
      <dgm:prSet presAssocID="{F0A2B038-27D8-407F-9BE5-1AAF0F2CB8C1}" presName="horz1" presStyleCnt="0"/>
      <dgm:spPr/>
    </dgm:pt>
    <dgm:pt modelId="{B7343D36-E174-493D-8125-FE29201F3A5A}" type="pres">
      <dgm:prSet presAssocID="{F0A2B038-27D8-407F-9BE5-1AAF0F2CB8C1}" presName="tx1" presStyleLbl="revTx" presStyleIdx="0" presStyleCnt="5"/>
      <dgm:spPr/>
      <dgm:t>
        <a:bodyPr/>
        <a:lstStyle/>
        <a:p>
          <a:endParaRPr lang="es-EC"/>
        </a:p>
      </dgm:t>
    </dgm:pt>
    <dgm:pt modelId="{97EBD990-23AC-4B07-BB54-5A2596246EB7}" type="pres">
      <dgm:prSet presAssocID="{F0A2B038-27D8-407F-9BE5-1AAF0F2CB8C1}" presName="vert1" presStyleCnt="0"/>
      <dgm:spPr/>
    </dgm:pt>
    <dgm:pt modelId="{B8714E78-A7F6-488A-AA4A-D18189A50575}" type="pres">
      <dgm:prSet presAssocID="{0719EC67-774C-445B-86E4-7790ED933BDC}" presName="vertSpace2a" presStyleCnt="0"/>
      <dgm:spPr/>
    </dgm:pt>
    <dgm:pt modelId="{E0C32B39-0880-4B18-A3A9-F3380AD86453}" type="pres">
      <dgm:prSet presAssocID="{0719EC67-774C-445B-86E4-7790ED933BDC}" presName="horz2" presStyleCnt="0"/>
      <dgm:spPr/>
    </dgm:pt>
    <dgm:pt modelId="{488C066B-4AB2-491F-9E13-5EDAAF4F8A46}" type="pres">
      <dgm:prSet presAssocID="{0719EC67-774C-445B-86E4-7790ED933BDC}" presName="horzSpace2" presStyleCnt="0"/>
      <dgm:spPr/>
    </dgm:pt>
    <dgm:pt modelId="{2AC6A923-0203-4A6C-BB1D-5449B4D2D41D}" type="pres">
      <dgm:prSet presAssocID="{0719EC67-774C-445B-86E4-7790ED933BDC}" presName="tx2" presStyleLbl="revTx" presStyleIdx="1" presStyleCnt="5"/>
      <dgm:spPr/>
      <dgm:t>
        <a:bodyPr/>
        <a:lstStyle/>
        <a:p>
          <a:endParaRPr lang="es-EC"/>
        </a:p>
      </dgm:t>
    </dgm:pt>
    <dgm:pt modelId="{04C77E69-7A92-42A5-B739-A0D1ED717A8F}" type="pres">
      <dgm:prSet presAssocID="{0719EC67-774C-445B-86E4-7790ED933BDC}" presName="vert2" presStyleCnt="0"/>
      <dgm:spPr/>
    </dgm:pt>
    <dgm:pt modelId="{ACF03880-0BED-4CA3-A5FB-45E1523DAE3A}" type="pres">
      <dgm:prSet presAssocID="{0719EC67-774C-445B-86E4-7790ED933BDC}" presName="thinLine2b" presStyleLbl="callout" presStyleIdx="0" presStyleCnt="4"/>
      <dgm:spPr/>
    </dgm:pt>
    <dgm:pt modelId="{84846026-8CF9-4BE6-917C-55E05B713902}" type="pres">
      <dgm:prSet presAssocID="{0719EC67-774C-445B-86E4-7790ED933BDC}" presName="vertSpace2b" presStyleCnt="0"/>
      <dgm:spPr/>
    </dgm:pt>
    <dgm:pt modelId="{7D26C330-9103-44AB-8098-8430CDBA18DE}" type="pres">
      <dgm:prSet presAssocID="{CFBC77C9-2203-420C-98CA-091D11C955D9}" presName="horz2" presStyleCnt="0"/>
      <dgm:spPr/>
    </dgm:pt>
    <dgm:pt modelId="{CFA37A29-A065-48CB-9E4E-536D06D6C7F6}" type="pres">
      <dgm:prSet presAssocID="{CFBC77C9-2203-420C-98CA-091D11C955D9}" presName="horzSpace2" presStyleCnt="0"/>
      <dgm:spPr/>
    </dgm:pt>
    <dgm:pt modelId="{933784E3-1BD5-4C97-AE5B-6D50C9F674DE}" type="pres">
      <dgm:prSet presAssocID="{CFBC77C9-2203-420C-98CA-091D11C955D9}" presName="tx2" presStyleLbl="revTx" presStyleIdx="2" presStyleCnt="5"/>
      <dgm:spPr/>
      <dgm:t>
        <a:bodyPr/>
        <a:lstStyle/>
        <a:p>
          <a:endParaRPr lang="es-EC"/>
        </a:p>
      </dgm:t>
    </dgm:pt>
    <dgm:pt modelId="{A509040B-C1A4-412E-90EF-6DE225FEE147}" type="pres">
      <dgm:prSet presAssocID="{CFBC77C9-2203-420C-98CA-091D11C955D9}" presName="vert2" presStyleCnt="0"/>
      <dgm:spPr/>
    </dgm:pt>
    <dgm:pt modelId="{B175D63E-E211-4F82-BFBC-952A4309E2CE}" type="pres">
      <dgm:prSet presAssocID="{CFBC77C9-2203-420C-98CA-091D11C955D9}" presName="thinLine2b" presStyleLbl="callout" presStyleIdx="1" presStyleCnt="4"/>
      <dgm:spPr/>
    </dgm:pt>
    <dgm:pt modelId="{325B5186-BC64-4C56-9C0B-9A53E01974B8}" type="pres">
      <dgm:prSet presAssocID="{CFBC77C9-2203-420C-98CA-091D11C955D9}" presName="vertSpace2b" presStyleCnt="0"/>
      <dgm:spPr/>
    </dgm:pt>
    <dgm:pt modelId="{728F4170-1DBF-47CB-87E9-3EC7FC367498}" type="pres">
      <dgm:prSet presAssocID="{F1FD9BBC-257C-43F8-9A3A-48A263C65422}" presName="horz2" presStyleCnt="0"/>
      <dgm:spPr/>
    </dgm:pt>
    <dgm:pt modelId="{C91B826E-8E56-4764-A448-5893893B91BA}" type="pres">
      <dgm:prSet presAssocID="{F1FD9BBC-257C-43F8-9A3A-48A263C65422}" presName="horzSpace2" presStyleCnt="0"/>
      <dgm:spPr/>
    </dgm:pt>
    <dgm:pt modelId="{5B8D1546-9B3A-4889-AB1C-C517B22F02E9}" type="pres">
      <dgm:prSet presAssocID="{F1FD9BBC-257C-43F8-9A3A-48A263C65422}" presName="tx2" presStyleLbl="revTx" presStyleIdx="3" presStyleCnt="5" custScaleY="70477"/>
      <dgm:spPr/>
      <dgm:t>
        <a:bodyPr/>
        <a:lstStyle/>
        <a:p>
          <a:endParaRPr lang="es-EC"/>
        </a:p>
      </dgm:t>
    </dgm:pt>
    <dgm:pt modelId="{BC7A9271-AE02-4073-84E1-BD92C1846212}" type="pres">
      <dgm:prSet presAssocID="{F1FD9BBC-257C-43F8-9A3A-48A263C65422}" presName="vert2" presStyleCnt="0"/>
      <dgm:spPr/>
    </dgm:pt>
    <dgm:pt modelId="{5FFA6131-98A0-4DB2-AEF8-F28691ABCD52}" type="pres">
      <dgm:prSet presAssocID="{F1FD9BBC-257C-43F8-9A3A-48A263C65422}" presName="thinLine2b" presStyleLbl="callout" presStyleIdx="2" presStyleCnt="4"/>
      <dgm:spPr/>
    </dgm:pt>
    <dgm:pt modelId="{E6295700-C162-4A18-899E-40C49ABE52A5}" type="pres">
      <dgm:prSet presAssocID="{F1FD9BBC-257C-43F8-9A3A-48A263C65422}" presName="vertSpace2b" presStyleCnt="0"/>
      <dgm:spPr/>
    </dgm:pt>
    <dgm:pt modelId="{C8E6030C-CA36-41C3-8F08-FA0D966F8031}" type="pres">
      <dgm:prSet presAssocID="{A970096A-D0EB-483A-B4A8-A94995E55A87}" presName="horz2" presStyleCnt="0"/>
      <dgm:spPr/>
    </dgm:pt>
    <dgm:pt modelId="{87590388-7FA5-439D-A056-06C7D8BB9829}" type="pres">
      <dgm:prSet presAssocID="{A970096A-D0EB-483A-B4A8-A94995E55A87}" presName="horzSpace2" presStyleCnt="0"/>
      <dgm:spPr/>
    </dgm:pt>
    <dgm:pt modelId="{D08C6626-AC62-4AF4-AC47-4D49B0A2AFEB}" type="pres">
      <dgm:prSet presAssocID="{A970096A-D0EB-483A-B4A8-A94995E55A87}" presName="tx2" presStyleLbl="revTx" presStyleIdx="4" presStyleCnt="5"/>
      <dgm:spPr/>
      <dgm:t>
        <a:bodyPr/>
        <a:lstStyle/>
        <a:p>
          <a:endParaRPr lang="es-EC"/>
        </a:p>
      </dgm:t>
    </dgm:pt>
    <dgm:pt modelId="{5D66CBA8-B23F-495D-BA87-60C378B2DAA6}" type="pres">
      <dgm:prSet presAssocID="{A970096A-D0EB-483A-B4A8-A94995E55A87}" presName="vert2" presStyleCnt="0"/>
      <dgm:spPr/>
    </dgm:pt>
    <dgm:pt modelId="{E6BB9C3D-51D6-42FB-BA70-37766E9700C9}" type="pres">
      <dgm:prSet presAssocID="{A970096A-D0EB-483A-B4A8-A94995E55A87}" presName="thinLine2b" presStyleLbl="callout" presStyleIdx="3" presStyleCnt="4"/>
      <dgm:spPr/>
    </dgm:pt>
    <dgm:pt modelId="{9582D4D8-2127-4D13-ABB8-593E25A3C3C5}" type="pres">
      <dgm:prSet presAssocID="{A970096A-D0EB-483A-B4A8-A94995E55A87}" presName="vertSpace2b" presStyleCnt="0"/>
      <dgm:spPr/>
    </dgm:pt>
  </dgm:ptLst>
  <dgm:cxnLst>
    <dgm:cxn modelId="{69D363C5-8EB7-4D96-9369-65209AE274D7}" type="presOf" srcId="{CFBC77C9-2203-420C-98CA-091D11C955D9}" destId="{933784E3-1BD5-4C97-AE5B-6D50C9F674DE}" srcOrd="0" destOrd="0" presId="urn:microsoft.com/office/officeart/2008/layout/LinedList"/>
    <dgm:cxn modelId="{F70AF197-94F0-487D-9A4B-50C264BE7EFE}" srcId="{F0A2B038-27D8-407F-9BE5-1AAF0F2CB8C1}" destId="{0719EC67-774C-445B-86E4-7790ED933BDC}" srcOrd="0" destOrd="0" parTransId="{7C2FA851-1B3C-4896-BEAD-6A8EAA6473E3}" sibTransId="{496CDD85-2A26-49C9-BCAD-9784CC634A99}"/>
    <dgm:cxn modelId="{A76A8CD7-7DE6-4EB8-B30B-E58F7CA2E0F1}" srcId="{F0A2B038-27D8-407F-9BE5-1AAF0F2CB8C1}" destId="{CFBC77C9-2203-420C-98CA-091D11C955D9}" srcOrd="1" destOrd="0" parTransId="{4F7CDEFA-F237-4DC5-9181-0B26F0EA9658}" sibTransId="{BB2933F7-8CE9-421C-99F4-2CD218AE6623}"/>
    <dgm:cxn modelId="{82AB8246-5BC6-4F73-A0C5-9D4C0CC0F87E}" srcId="{F0A2B038-27D8-407F-9BE5-1AAF0F2CB8C1}" destId="{A970096A-D0EB-483A-B4A8-A94995E55A87}" srcOrd="3" destOrd="0" parTransId="{44E46A97-3792-4625-B246-EAB04E913C40}" sibTransId="{4767CBB9-A253-460F-BD6F-1F55A5732229}"/>
    <dgm:cxn modelId="{D2BC08BC-290C-493D-A20C-4826E3BE7454}" type="presOf" srcId="{32BD15B1-7F8D-477D-A706-95380137FAC4}" destId="{AC0AD848-2847-4BB4-BC99-682D0A3FC0E9}" srcOrd="0" destOrd="0" presId="urn:microsoft.com/office/officeart/2008/layout/LinedList"/>
    <dgm:cxn modelId="{6225CD78-FE38-45A6-B487-8ECD5F7D0646}" srcId="{32BD15B1-7F8D-477D-A706-95380137FAC4}" destId="{F0A2B038-27D8-407F-9BE5-1AAF0F2CB8C1}" srcOrd="0" destOrd="0" parTransId="{2C108FE8-310F-4F5A-B6B8-6DE7FE5ECA13}" sibTransId="{27155F62-6E7C-4C91-AFF8-732ACE0CB34D}"/>
    <dgm:cxn modelId="{F133215D-E11F-4557-B084-3B514AD3509C}" srcId="{F0A2B038-27D8-407F-9BE5-1AAF0F2CB8C1}" destId="{F1FD9BBC-257C-43F8-9A3A-48A263C65422}" srcOrd="2" destOrd="0" parTransId="{82799191-09B0-48AD-9ED9-4E90830795DA}" sibTransId="{598C87D3-2979-4EF8-A565-5969F56ACEC0}"/>
    <dgm:cxn modelId="{F30952CE-31E8-4E69-8494-E9C31FDE70BD}" type="presOf" srcId="{0719EC67-774C-445B-86E4-7790ED933BDC}" destId="{2AC6A923-0203-4A6C-BB1D-5449B4D2D41D}" srcOrd="0" destOrd="0" presId="urn:microsoft.com/office/officeart/2008/layout/LinedList"/>
    <dgm:cxn modelId="{3FF8E758-A32D-48D0-B1FC-AB05792658FA}" type="presOf" srcId="{A970096A-D0EB-483A-B4A8-A94995E55A87}" destId="{D08C6626-AC62-4AF4-AC47-4D49B0A2AFEB}" srcOrd="0" destOrd="0" presId="urn:microsoft.com/office/officeart/2008/layout/LinedList"/>
    <dgm:cxn modelId="{15560D07-64DC-4DA8-96F5-1900A20F48AE}" type="presOf" srcId="{F1FD9BBC-257C-43F8-9A3A-48A263C65422}" destId="{5B8D1546-9B3A-4889-AB1C-C517B22F02E9}" srcOrd="0" destOrd="0" presId="urn:microsoft.com/office/officeart/2008/layout/LinedList"/>
    <dgm:cxn modelId="{43B11624-491C-4136-AB3F-B76D9FAEB2DE}" type="presOf" srcId="{F0A2B038-27D8-407F-9BE5-1AAF0F2CB8C1}" destId="{B7343D36-E174-493D-8125-FE29201F3A5A}" srcOrd="0" destOrd="0" presId="urn:microsoft.com/office/officeart/2008/layout/LinedList"/>
    <dgm:cxn modelId="{FCC755D4-6748-48FB-ACF8-8C9DD67EABCE}" type="presParOf" srcId="{AC0AD848-2847-4BB4-BC99-682D0A3FC0E9}" destId="{D301C21F-E500-43C8-AF43-EA0E40AB8BCA}" srcOrd="0" destOrd="0" presId="urn:microsoft.com/office/officeart/2008/layout/LinedList"/>
    <dgm:cxn modelId="{DF0CE24D-7E91-4A8D-BD3D-C82AC612A192}" type="presParOf" srcId="{AC0AD848-2847-4BB4-BC99-682D0A3FC0E9}" destId="{77DF7B8E-9B85-4374-9A71-5FE9F127B5CC}" srcOrd="1" destOrd="0" presId="urn:microsoft.com/office/officeart/2008/layout/LinedList"/>
    <dgm:cxn modelId="{C3531315-C283-442E-B346-53C7E981F707}" type="presParOf" srcId="{77DF7B8E-9B85-4374-9A71-5FE9F127B5CC}" destId="{B7343D36-E174-493D-8125-FE29201F3A5A}" srcOrd="0" destOrd="0" presId="urn:microsoft.com/office/officeart/2008/layout/LinedList"/>
    <dgm:cxn modelId="{2BAFADED-A953-4C15-90A9-56CDA6EA2992}" type="presParOf" srcId="{77DF7B8E-9B85-4374-9A71-5FE9F127B5CC}" destId="{97EBD990-23AC-4B07-BB54-5A2596246EB7}" srcOrd="1" destOrd="0" presId="urn:microsoft.com/office/officeart/2008/layout/LinedList"/>
    <dgm:cxn modelId="{9BC39F1F-CE02-4D63-94DA-3082A5921354}" type="presParOf" srcId="{97EBD990-23AC-4B07-BB54-5A2596246EB7}" destId="{B8714E78-A7F6-488A-AA4A-D18189A50575}" srcOrd="0" destOrd="0" presId="urn:microsoft.com/office/officeart/2008/layout/LinedList"/>
    <dgm:cxn modelId="{7EDBDE40-BFC3-42C5-8F6E-BCB5FD4726AE}" type="presParOf" srcId="{97EBD990-23AC-4B07-BB54-5A2596246EB7}" destId="{E0C32B39-0880-4B18-A3A9-F3380AD86453}" srcOrd="1" destOrd="0" presId="urn:microsoft.com/office/officeart/2008/layout/LinedList"/>
    <dgm:cxn modelId="{AB6A0DDE-127A-45EA-8A55-1440A1E8A089}" type="presParOf" srcId="{E0C32B39-0880-4B18-A3A9-F3380AD86453}" destId="{488C066B-4AB2-491F-9E13-5EDAAF4F8A46}" srcOrd="0" destOrd="0" presId="urn:microsoft.com/office/officeart/2008/layout/LinedList"/>
    <dgm:cxn modelId="{973B629B-68B8-4408-91DE-86BD9C632CF9}" type="presParOf" srcId="{E0C32B39-0880-4B18-A3A9-F3380AD86453}" destId="{2AC6A923-0203-4A6C-BB1D-5449B4D2D41D}" srcOrd="1" destOrd="0" presId="urn:microsoft.com/office/officeart/2008/layout/LinedList"/>
    <dgm:cxn modelId="{C26BF5E1-7610-4B7E-852A-091048F80BED}" type="presParOf" srcId="{E0C32B39-0880-4B18-A3A9-F3380AD86453}" destId="{04C77E69-7A92-42A5-B739-A0D1ED717A8F}" srcOrd="2" destOrd="0" presId="urn:microsoft.com/office/officeart/2008/layout/LinedList"/>
    <dgm:cxn modelId="{A0A10514-80D8-47EA-8B7E-301349F731DF}" type="presParOf" srcId="{97EBD990-23AC-4B07-BB54-5A2596246EB7}" destId="{ACF03880-0BED-4CA3-A5FB-45E1523DAE3A}" srcOrd="2" destOrd="0" presId="urn:microsoft.com/office/officeart/2008/layout/LinedList"/>
    <dgm:cxn modelId="{AB86B52D-0142-4EF2-9FEF-BA58D2FDC179}" type="presParOf" srcId="{97EBD990-23AC-4B07-BB54-5A2596246EB7}" destId="{84846026-8CF9-4BE6-917C-55E05B713902}" srcOrd="3" destOrd="0" presId="urn:microsoft.com/office/officeart/2008/layout/LinedList"/>
    <dgm:cxn modelId="{E3BBEE23-5958-4717-8CE8-513751E55B59}" type="presParOf" srcId="{97EBD990-23AC-4B07-BB54-5A2596246EB7}" destId="{7D26C330-9103-44AB-8098-8430CDBA18DE}" srcOrd="4" destOrd="0" presId="urn:microsoft.com/office/officeart/2008/layout/LinedList"/>
    <dgm:cxn modelId="{8077595E-A6AE-4463-BDDA-F272FDFC69B6}" type="presParOf" srcId="{7D26C330-9103-44AB-8098-8430CDBA18DE}" destId="{CFA37A29-A065-48CB-9E4E-536D06D6C7F6}" srcOrd="0" destOrd="0" presId="urn:microsoft.com/office/officeart/2008/layout/LinedList"/>
    <dgm:cxn modelId="{D2F5C05C-F89A-4AEE-89C1-636E6274F14D}" type="presParOf" srcId="{7D26C330-9103-44AB-8098-8430CDBA18DE}" destId="{933784E3-1BD5-4C97-AE5B-6D50C9F674DE}" srcOrd="1" destOrd="0" presId="urn:microsoft.com/office/officeart/2008/layout/LinedList"/>
    <dgm:cxn modelId="{DB17CFE9-3D5A-4F83-B055-A4CE056F9FF6}" type="presParOf" srcId="{7D26C330-9103-44AB-8098-8430CDBA18DE}" destId="{A509040B-C1A4-412E-90EF-6DE225FEE147}" srcOrd="2" destOrd="0" presId="urn:microsoft.com/office/officeart/2008/layout/LinedList"/>
    <dgm:cxn modelId="{6A153A5D-DD87-4D99-AA60-97EC99D55F26}" type="presParOf" srcId="{97EBD990-23AC-4B07-BB54-5A2596246EB7}" destId="{B175D63E-E211-4F82-BFBC-952A4309E2CE}" srcOrd="5" destOrd="0" presId="urn:microsoft.com/office/officeart/2008/layout/LinedList"/>
    <dgm:cxn modelId="{AB230D04-3349-4A0C-BF76-913EB0D1AE41}" type="presParOf" srcId="{97EBD990-23AC-4B07-BB54-5A2596246EB7}" destId="{325B5186-BC64-4C56-9C0B-9A53E01974B8}" srcOrd="6" destOrd="0" presId="urn:microsoft.com/office/officeart/2008/layout/LinedList"/>
    <dgm:cxn modelId="{D5711065-42BA-4531-8FF6-700D6353504B}" type="presParOf" srcId="{97EBD990-23AC-4B07-BB54-5A2596246EB7}" destId="{728F4170-1DBF-47CB-87E9-3EC7FC367498}" srcOrd="7" destOrd="0" presId="urn:microsoft.com/office/officeart/2008/layout/LinedList"/>
    <dgm:cxn modelId="{C56851BC-A7AC-4BFC-AEDE-D7AE486CC371}" type="presParOf" srcId="{728F4170-1DBF-47CB-87E9-3EC7FC367498}" destId="{C91B826E-8E56-4764-A448-5893893B91BA}" srcOrd="0" destOrd="0" presId="urn:microsoft.com/office/officeart/2008/layout/LinedList"/>
    <dgm:cxn modelId="{5848BA1F-76B6-4890-BD60-023B5096B4E4}" type="presParOf" srcId="{728F4170-1DBF-47CB-87E9-3EC7FC367498}" destId="{5B8D1546-9B3A-4889-AB1C-C517B22F02E9}" srcOrd="1" destOrd="0" presId="urn:microsoft.com/office/officeart/2008/layout/LinedList"/>
    <dgm:cxn modelId="{8486E231-75B5-469C-8F98-A9C98C4CB19A}" type="presParOf" srcId="{728F4170-1DBF-47CB-87E9-3EC7FC367498}" destId="{BC7A9271-AE02-4073-84E1-BD92C1846212}" srcOrd="2" destOrd="0" presId="urn:microsoft.com/office/officeart/2008/layout/LinedList"/>
    <dgm:cxn modelId="{265262E3-F4C5-4511-99AE-FBB30BF97FD7}" type="presParOf" srcId="{97EBD990-23AC-4B07-BB54-5A2596246EB7}" destId="{5FFA6131-98A0-4DB2-AEF8-F28691ABCD52}" srcOrd="8" destOrd="0" presId="urn:microsoft.com/office/officeart/2008/layout/LinedList"/>
    <dgm:cxn modelId="{7EEA7EA6-79FA-4FE8-9A9F-248280DB573B}" type="presParOf" srcId="{97EBD990-23AC-4B07-BB54-5A2596246EB7}" destId="{E6295700-C162-4A18-899E-40C49ABE52A5}" srcOrd="9" destOrd="0" presId="urn:microsoft.com/office/officeart/2008/layout/LinedList"/>
    <dgm:cxn modelId="{B063CC2E-AE83-4621-9D6B-8C8F016206EC}" type="presParOf" srcId="{97EBD990-23AC-4B07-BB54-5A2596246EB7}" destId="{C8E6030C-CA36-41C3-8F08-FA0D966F8031}" srcOrd="10" destOrd="0" presId="urn:microsoft.com/office/officeart/2008/layout/LinedList"/>
    <dgm:cxn modelId="{F5EE161A-053F-4782-99E0-0CC98930A240}" type="presParOf" srcId="{C8E6030C-CA36-41C3-8F08-FA0D966F8031}" destId="{87590388-7FA5-439D-A056-06C7D8BB9829}" srcOrd="0" destOrd="0" presId="urn:microsoft.com/office/officeart/2008/layout/LinedList"/>
    <dgm:cxn modelId="{F41AC8E2-E28D-4E63-A614-0ED823B34ADA}" type="presParOf" srcId="{C8E6030C-CA36-41C3-8F08-FA0D966F8031}" destId="{D08C6626-AC62-4AF4-AC47-4D49B0A2AFEB}" srcOrd="1" destOrd="0" presId="urn:microsoft.com/office/officeart/2008/layout/LinedList"/>
    <dgm:cxn modelId="{53A540B8-5586-489E-8D3A-212784CCF0A6}" type="presParOf" srcId="{C8E6030C-CA36-41C3-8F08-FA0D966F8031}" destId="{5D66CBA8-B23F-495D-BA87-60C378B2DAA6}" srcOrd="2" destOrd="0" presId="urn:microsoft.com/office/officeart/2008/layout/LinedList"/>
    <dgm:cxn modelId="{4FB8D433-6F97-42D8-B2D4-DF401EA8AC34}" type="presParOf" srcId="{97EBD990-23AC-4B07-BB54-5A2596246EB7}" destId="{E6BB9C3D-51D6-42FB-BA70-37766E9700C9}" srcOrd="11" destOrd="0" presId="urn:microsoft.com/office/officeart/2008/layout/LinedList"/>
    <dgm:cxn modelId="{957A9CAB-3999-4D4E-8D16-9ADB1F04F2AB}" type="presParOf" srcId="{97EBD990-23AC-4B07-BB54-5A2596246EB7}" destId="{9582D4D8-2127-4D13-ABB8-593E25A3C3C5}" srcOrd="12"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D45F30-11FA-4CF1-B8BF-E48A2406592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D38BD9DB-1A8B-4D8C-A2DE-B7F3899EB312}">
      <dgm:prSet phldrT="[Texto]"/>
      <dgm:spPr/>
      <dgm:t>
        <a:bodyPr/>
        <a:lstStyle/>
        <a:p>
          <a:endParaRPr lang="es-EC" dirty="0">
            <a:latin typeface="Times New Roman" panose="02020603050405020304" pitchFamily="18" charset="0"/>
            <a:cs typeface="Times New Roman" panose="02020603050405020304" pitchFamily="18" charset="0"/>
          </a:endParaRPr>
        </a:p>
      </dgm:t>
    </dgm:pt>
    <dgm:pt modelId="{99BF3DD7-3A75-4794-A0A2-DDE7C875D1A9}" type="parTrans" cxnId="{61FB3CF9-988F-49D5-A1E1-F2D77A5C3820}">
      <dgm:prSet/>
      <dgm:spPr/>
      <dgm:t>
        <a:bodyPr/>
        <a:lstStyle/>
        <a:p>
          <a:endParaRPr lang="es-EC">
            <a:latin typeface="Times New Roman" panose="02020603050405020304" pitchFamily="18" charset="0"/>
            <a:cs typeface="Times New Roman" panose="02020603050405020304" pitchFamily="18" charset="0"/>
          </a:endParaRPr>
        </a:p>
      </dgm:t>
    </dgm:pt>
    <dgm:pt modelId="{D5847C94-55FA-4956-85D2-D03585B7DA5E}" type="sibTrans" cxnId="{61FB3CF9-988F-49D5-A1E1-F2D77A5C3820}">
      <dgm:prSet/>
      <dgm:spPr/>
      <dgm:t>
        <a:bodyPr/>
        <a:lstStyle/>
        <a:p>
          <a:endParaRPr lang="es-EC">
            <a:latin typeface="Times New Roman" panose="02020603050405020304" pitchFamily="18" charset="0"/>
            <a:cs typeface="Times New Roman" panose="02020603050405020304" pitchFamily="18" charset="0"/>
          </a:endParaRPr>
        </a:p>
      </dgm:t>
    </dgm:pt>
    <dgm:pt modelId="{A4DFF12E-3C8B-44E2-9539-547B78387995}">
      <dgm:prSet/>
      <dgm:spPr/>
      <dgm:t>
        <a:bodyPr/>
        <a:lstStyle/>
        <a:p>
          <a:endParaRPr lang="es-EC" dirty="0"/>
        </a:p>
      </dgm:t>
    </dgm:pt>
    <dgm:pt modelId="{8A9D1817-65AB-4E43-A125-23A2C720BAF6}" type="parTrans" cxnId="{A8E5E3F1-FB1D-4231-A8DE-C45393BE9272}">
      <dgm:prSet/>
      <dgm:spPr/>
      <dgm:t>
        <a:bodyPr/>
        <a:lstStyle/>
        <a:p>
          <a:endParaRPr lang="es-EC"/>
        </a:p>
      </dgm:t>
    </dgm:pt>
    <dgm:pt modelId="{C2AF21A7-8FD3-4C2E-A22D-1B43DD6A015D}" type="sibTrans" cxnId="{A8E5E3F1-FB1D-4231-A8DE-C45393BE9272}">
      <dgm:prSet/>
      <dgm:spPr/>
      <dgm:t>
        <a:bodyPr/>
        <a:lstStyle/>
        <a:p>
          <a:endParaRPr lang="es-EC"/>
        </a:p>
      </dgm:t>
    </dgm:pt>
    <dgm:pt modelId="{6200A91C-4A70-494F-B1A7-C796FEC5A5B8}">
      <dgm:prSet/>
      <dgm:spPr>
        <a:ln w="28575">
          <a:solidFill>
            <a:srgbClr val="002060"/>
          </a:solidFill>
        </a:ln>
      </dgm:spPr>
      <dgm:t>
        <a:bodyPr/>
        <a:lstStyle/>
        <a:p>
          <a:pPr algn="just"/>
          <a:r>
            <a:rPr lang="es-EC" dirty="0"/>
            <a:t>El 50% de los estudiantes utiliza su propio dinero para adquirir ropa </a:t>
          </a:r>
          <a:r>
            <a:rPr lang="es-EC" dirty="0" smtClean="0"/>
            <a:t>casual.</a:t>
          </a:r>
          <a:endParaRPr lang="es-EC" dirty="0"/>
        </a:p>
      </dgm:t>
    </dgm:pt>
    <dgm:pt modelId="{30D2C510-0954-4AED-A629-8E8D8F671AAF}" type="parTrans" cxnId="{F78B4803-F2BF-4677-9E70-0FF37B74E00F}">
      <dgm:prSet/>
      <dgm:spPr/>
      <dgm:t>
        <a:bodyPr/>
        <a:lstStyle/>
        <a:p>
          <a:endParaRPr lang="es-EC"/>
        </a:p>
      </dgm:t>
    </dgm:pt>
    <dgm:pt modelId="{B1C4DCAA-65EA-452C-A059-67C744A0FA8D}" type="sibTrans" cxnId="{F78B4803-F2BF-4677-9E70-0FF37B74E00F}">
      <dgm:prSet/>
      <dgm:spPr/>
      <dgm:t>
        <a:bodyPr/>
        <a:lstStyle/>
        <a:p>
          <a:endParaRPr lang="es-EC"/>
        </a:p>
      </dgm:t>
    </dgm:pt>
    <dgm:pt modelId="{4D4DCAFE-33DA-4821-8A5D-27F43F15C57E}">
      <dgm:prSet phldrT="[Texto]"/>
      <dgm:spPr>
        <a:ln w="28575">
          <a:solidFill>
            <a:srgbClr val="002060"/>
          </a:solidFill>
        </a:ln>
      </dgm:spPr>
      <dgm:t>
        <a:bodyPr/>
        <a:lstStyle/>
        <a:p>
          <a:pPr algn="just"/>
          <a:r>
            <a:rPr lang="es-EC" dirty="0"/>
            <a:t>El 50% de los estudiantes universitarios categoría A y B consideran al precio un factor determinante al momento de tomar la decisión de compra de ropa casual. </a:t>
          </a:r>
          <a:endParaRPr lang="es-EC" dirty="0">
            <a:latin typeface="Times New Roman" panose="02020603050405020304" pitchFamily="18" charset="0"/>
            <a:cs typeface="Times New Roman" panose="02020603050405020304" pitchFamily="18" charset="0"/>
          </a:endParaRPr>
        </a:p>
      </dgm:t>
    </dgm:pt>
    <dgm:pt modelId="{7E6F6007-9C0A-484A-9851-CA77D78904C2}" type="sibTrans" cxnId="{2103EBFC-9748-4006-BD17-37FAEB27F3B9}">
      <dgm:prSet/>
      <dgm:spPr/>
      <dgm:t>
        <a:bodyPr/>
        <a:lstStyle/>
        <a:p>
          <a:endParaRPr lang="es-EC">
            <a:latin typeface="Times New Roman" panose="02020603050405020304" pitchFamily="18" charset="0"/>
            <a:cs typeface="Times New Roman" panose="02020603050405020304" pitchFamily="18" charset="0"/>
          </a:endParaRPr>
        </a:p>
      </dgm:t>
    </dgm:pt>
    <dgm:pt modelId="{85682B46-4550-4141-80D9-A6350818DCE6}" type="parTrans" cxnId="{2103EBFC-9748-4006-BD17-37FAEB27F3B9}">
      <dgm:prSet/>
      <dgm:spPr/>
      <dgm:t>
        <a:bodyPr/>
        <a:lstStyle/>
        <a:p>
          <a:endParaRPr lang="es-EC">
            <a:latin typeface="Times New Roman" panose="02020603050405020304" pitchFamily="18" charset="0"/>
            <a:cs typeface="Times New Roman" panose="02020603050405020304" pitchFamily="18" charset="0"/>
          </a:endParaRPr>
        </a:p>
      </dgm:t>
    </dgm:pt>
    <dgm:pt modelId="{C00E0116-ED01-40CD-84D6-8D242E5A615F}">
      <dgm:prSet/>
      <dgm:spPr>
        <a:ln w="28575">
          <a:solidFill>
            <a:srgbClr val="002060"/>
          </a:solidFill>
        </a:ln>
      </dgm:spPr>
      <dgm:t>
        <a:bodyPr/>
        <a:lstStyle/>
        <a:p>
          <a:pPr algn="just"/>
          <a:r>
            <a:rPr lang="es-EC" dirty="0"/>
            <a:t>El 50% de los estudiantes utiliza el dinero de sus padres para adquirir ropa casual.</a:t>
          </a:r>
        </a:p>
      </dgm:t>
    </dgm:pt>
    <dgm:pt modelId="{D689CF8C-0FB4-4274-A5C2-C3B78E4FC797}" type="parTrans" cxnId="{66F85CE8-1FBC-4736-BE31-83687D04AA0B}">
      <dgm:prSet/>
      <dgm:spPr/>
      <dgm:t>
        <a:bodyPr/>
        <a:lstStyle/>
        <a:p>
          <a:endParaRPr lang="es-ES"/>
        </a:p>
      </dgm:t>
    </dgm:pt>
    <dgm:pt modelId="{0F4873C1-D348-4B6A-AE0B-612D5E7FC32E}" type="sibTrans" cxnId="{66F85CE8-1FBC-4736-BE31-83687D04AA0B}">
      <dgm:prSet/>
      <dgm:spPr/>
      <dgm:t>
        <a:bodyPr/>
        <a:lstStyle/>
        <a:p>
          <a:endParaRPr lang="es-ES"/>
        </a:p>
      </dgm:t>
    </dgm:pt>
    <dgm:pt modelId="{C058CCCE-1EEC-4E4B-BFD0-B4CA580F6A5A}">
      <dgm:prSet/>
      <dgm:spPr>
        <a:ln w="28575">
          <a:solidFill>
            <a:srgbClr val="002060"/>
          </a:solidFill>
        </a:ln>
      </dgm:spPr>
      <dgm:t>
        <a:bodyPr/>
        <a:lstStyle/>
        <a:p>
          <a:pPr algn="just"/>
          <a:r>
            <a:rPr lang="es-EC" dirty="0"/>
            <a:t>La frecuencia de compra de ropa casual por parte del de los estudiantes es de tres a cuatro veces por cada seis meses.</a:t>
          </a:r>
        </a:p>
      </dgm:t>
    </dgm:pt>
    <dgm:pt modelId="{929B8997-31A5-4A7D-B33D-56E3913639D6}" type="parTrans" cxnId="{1805D6DA-B0BD-488F-A564-1EAACCCEBD17}">
      <dgm:prSet/>
      <dgm:spPr/>
      <dgm:t>
        <a:bodyPr/>
        <a:lstStyle/>
        <a:p>
          <a:endParaRPr lang="es-ES"/>
        </a:p>
      </dgm:t>
    </dgm:pt>
    <dgm:pt modelId="{EDA1A742-8F9A-4DB4-A08F-920D35D5F860}" type="sibTrans" cxnId="{1805D6DA-B0BD-488F-A564-1EAACCCEBD17}">
      <dgm:prSet/>
      <dgm:spPr/>
      <dgm:t>
        <a:bodyPr/>
        <a:lstStyle/>
        <a:p>
          <a:endParaRPr lang="es-ES"/>
        </a:p>
      </dgm:t>
    </dgm:pt>
    <dgm:pt modelId="{301E069A-606D-4BD9-8E36-1E591FDFEA51}" type="pres">
      <dgm:prSet presAssocID="{15D45F30-11FA-4CF1-B8BF-E48A2406592C}" presName="vert0" presStyleCnt="0">
        <dgm:presLayoutVars>
          <dgm:dir/>
          <dgm:animOne val="branch"/>
          <dgm:animLvl val="lvl"/>
        </dgm:presLayoutVars>
      </dgm:prSet>
      <dgm:spPr/>
      <dgm:t>
        <a:bodyPr/>
        <a:lstStyle/>
        <a:p>
          <a:endParaRPr lang="es-EC"/>
        </a:p>
      </dgm:t>
    </dgm:pt>
    <dgm:pt modelId="{2CC4F1DB-705B-41F5-A309-56BAEED130EB}" type="pres">
      <dgm:prSet presAssocID="{D38BD9DB-1A8B-4D8C-A2DE-B7F3899EB312}" presName="thickLine" presStyleLbl="alignNode1" presStyleIdx="0" presStyleCnt="1"/>
      <dgm:spPr/>
    </dgm:pt>
    <dgm:pt modelId="{3167D25C-7683-417D-B63E-58ECB75EB2C8}" type="pres">
      <dgm:prSet presAssocID="{D38BD9DB-1A8B-4D8C-A2DE-B7F3899EB312}" presName="horz1" presStyleCnt="0"/>
      <dgm:spPr/>
    </dgm:pt>
    <dgm:pt modelId="{4F70043D-F223-4121-8B00-EB1501375500}" type="pres">
      <dgm:prSet presAssocID="{D38BD9DB-1A8B-4D8C-A2DE-B7F3899EB312}" presName="tx1" presStyleLbl="revTx" presStyleIdx="0" presStyleCnt="6"/>
      <dgm:spPr/>
      <dgm:t>
        <a:bodyPr/>
        <a:lstStyle/>
        <a:p>
          <a:endParaRPr lang="es-EC"/>
        </a:p>
      </dgm:t>
    </dgm:pt>
    <dgm:pt modelId="{37BDCB16-BBB5-4369-B53B-CAB95885ED53}" type="pres">
      <dgm:prSet presAssocID="{D38BD9DB-1A8B-4D8C-A2DE-B7F3899EB312}" presName="vert1" presStyleCnt="0"/>
      <dgm:spPr/>
    </dgm:pt>
    <dgm:pt modelId="{AE3DD14A-B37E-4E89-928D-9F94BBC0B7B8}" type="pres">
      <dgm:prSet presAssocID="{4D4DCAFE-33DA-4821-8A5D-27F43F15C57E}" presName="vertSpace2a" presStyleCnt="0"/>
      <dgm:spPr/>
    </dgm:pt>
    <dgm:pt modelId="{65C643B8-63C6-4089-89E7-5D1398E60AD9}" type="pres">
      <dgm:prSet presAssocID="{4D4DCAFE-33DA-4821-8A5D-27F43F15C57E}" presName="horz2" presStyleCnt="0"/>
      <dgm:spPr/>
    </dgm:pt>
    <dgm:pt modelId="{347FAD6B-0B8A-4EB5-8E24-292B56F80EB7}" type="pres">
      <dgm:prSet presAssocID="{4D4DCAFE-33DA-4821-8A5D-27F43F15C57E}" presName="horzSpace2" presStyleCnt="0"/>
      <dgm:spPr/>
    </dgm:pt>
    <dgm:pt modelId="{47087631-2469-4F53-858C-23247E0F5F37}" type="pres">
      <dgm:prSet presAssocID="{4D4DCAFE-33DA-4821-8A5D-27F43F15C57E}" presName="tx2" presStyleLbl="revTx" presStyleIdx="1" presStyleCnt="6" custLinFactNeighborX="-21932" custLinFactNeighborY="-3024"/>
      <dgm:spPr/>
      <dgm:t>
        <a:bodyPr/>
        <a:lstStyle/>
        <a:p>
          <a:endParaRPr lang="es-EC"/>
        </a:p>
      </dgm:t>
    </dgm:pt>
    <dgm:pt modelId="{642CAA7D-44D4-41C6-95C3-ED28BA0C1BDB}" type="pres">
      <dgm:prSet presAssocID="{4D4DCAFE-33DA-4821-8A5D-27F43F15C57E}" presName="vert2" presStyleCnt="0"/>
      <dgm:spPr/>
    </dgm:pt>
    <dgm:pt modelId="{97176778-E911-4A09-A845-ABCFD6CA943B}" type="pres">
      <dgm:prSet presAssocID="{A4DFF12E-3C8B-44E2-9539-547B78387995}" presName="horz3" presStyleCnt="0"/>
      <dgm:spPr/>
    </dgm:pt>
    <dgm:pt modelId="{2F3704DC-6249-45C4-A035-8021BC5E7261}" type="pres">
      <dgm:prSet presAssocID="{A4DFF12E-3C8B-44E2-9539-547B78387995}" presName="horzSpace3" presStyleCnt="0"/>
      <dgm:spPr/>
    </dgm:pt>
    <dgm:pt modelId="{B328143F-1122-4D41-BE9D-CFCB9E8BB0EA}" type="pres">
      <dgm:prSet presAssocID="{A4DFF12E-3C8B-44E2-9539-547B78387995}" presName="tx3" presStyleLbl="revTx" presStyleIdx="2" presStyleCnt="6"/>
      <dgm:spPr/>
      <dgm:t>
        <a:bodyPr/>
        <a:lstStyle/>
        <a:p>
          <a:endParaRPr lang="es-EC"/>
        </a:p>
      </dgm:t>
    </dgm:pt>
    <dgm:pt modelId="{DD9B0895-52E0-4C42-B168-30CC285B8E9D}" type="pres">
      <dgm:prSet presAssocID="{A4DFF12E-3C8B-44E2-9539-547B78387995}" presName="vert3" presStyleCnt="0"/>
      <dgm:spPr/>
    </dgm:pt>
    <dgm:pt modelId="{24295B69-6304-4CDB-9218-32EE49FF2149}" type="pres">
      <dgm:prSet presAssocID="{4D4DCAFE-33DA-4821-8A5D-27F43F15C57E}" presName="thinLine2b" presStyleLbl="callout" presStyleIdx="0" presStyleCnt="4"/>
      <dgm:spPr/>
    </dgm:pt>
    <dgm:pt modelId="{60B5D9CD-89EF-4B8D-A4AF-28675BF096CA}" type="pres">
      <dgm:prSet presAssocID="{4D4DCAFE-33DA-4821-8A5D-27F43F15C57E}" presName="vertSpace2b" presStyleCnt="0"/>
      <dgm:spPr/>
    </dgm:pt>
    <dgm:pt modelId="{88F93C1D-5C10-4103-8522-6D3CDC5BB571}" type="pres">
      <dgm:prSet presAssocID="{6200A91C-4A70-494F-B1A7-C796FEC5A5B8}" presName="horz2" presStyleCnt="0"/>
      <dgm:spPr/>
    </dgm:pt>
    <dgm:pt modelId="{882F832A-5A8B-4AD9-B518-B04C3A62EC5C}" type="pres">
      <dgm:prSet presAssocID="{6200A91C-4A70-494F-B1A7-C796FEC5A5B8}" presName="horzSpace2" presStyleCnt="0"/>
      <dgm:spPr/>
    </dgm:pt>
    <dgm:pt modelId="{61C869A9-9B66-4102-B8BB-4A8F0379E0D5}" type="pres">
      <dgm:prSet presAssocID="{6200A91C-4A70-494F-B1A7-C796FEC5A5B8}" presName="tx2" presStyleLbl="revTx" presStyleIdx="3" presStyleCnt="6" custScaleX="100000" custLinFactNeighborX="-4325" custLinFactNeighborY="-2228"/>
      <dgm:spPr/>
      <dgm:t>
        <a:bodyPr/>
        <a:lstStyle/>
        <a:p>
          <a:endParaRPr lang="es-EC"/>
        </a:p>
      </dgm:t>
    </dgm:pt>
    <dgm:pt modelId="{7DE8FFDF-6B62-4123-BC66-FA01A8E252CA}" type="pres">
      <dgm:prSet presAssocID="{6200A91C-4A70-494F-B1A7-C796FEC5A5B8}" presName="vert2" presStyleCnt="0"/>
      <dgm:spPr/>
    </dgm:pt>
    <dgm:pt modelId="{6DBDAD2C-5F98-4CE9-8219-16A6E44E5872}" type="pres">
      <dgm:prSet presAssocID="{6200A91C-4A70-494F-B1A7-C796FEC5A5B8}" presName="thinLine2b" presStyleLbl="callout" presStyleIdx="1" presStyleCnt="4"/>
      <dgm:spPr/>
    </dgm:pt>
    <dgm:pt modelId="{BA38A089-3015-4181-94C4-1F3738BBF355}" type="pres">
      <dgm:prSet presAssocID="{6200A91C-4A70-494F-B1A7-C796FEC5A5B8}" presName="vertSpace2b" presStyleCnt="0"/>
      <dgm:spPr/>
    </dgm:pt>
    <dgm:pt modelId="{591D2D82-0A90-441A-B6A9-859149009EFD}" type="pres">
      <dgm:prSet presAssocID="{C00E0116-ED01-40CD-84D6-8D242E5A615F}" presName="horz2" presStyleCnt="0"/>
      <dgm:spPr/>
    </dgm:pt>
    <dgm:pt modelId="{E1D56C7D-6226-4F4A-B83D-837988033B5B}" type="pres">
      <dgm:prSet presAssocID="{C00E0116-ED01-40CD-84D6-8D242E5A615F}" presName="horzSpace2" presStyleCnt="0"/>
      <dgm:spPr/>
    </dgm:pt>
    <dgm:pt modelId="{4BF123E7-30D8-4D70-BF58-8FE65B4BEAD3}" type="pres">
      <dgm:prSet presAssocID="{C00E0116-ED01-40CD-84D6-8D242E5A615F}" presName="tx2" presStyleLbl="revTx" presStyleIdx="4" presStyleCnt="6" custLinFactNeighborX="17141" custLinFactNeighborY="-8"/>
      <dgm:spPr/>
      <dgm:t>
        <a:bodyPr/>
        <a:lstStyle/>
        <a:p>
          <a:endParaRPr lang="es-EC"/>
        </a:p>
      </dgm:t>
    </dgm:pt>
    <dgm:pt modelId="{C6E8E5CE-252A-468A-90CD-ECE88FDAE75A}" type="pres">
      <dgm:prSet presAssocID="{C00E0116-ED01-40CD-84D6-8D242E5A615F}" presName="vert2" presStyleCnt="0"/>
      <dgm:spPr/>
    </dgm:pt>
    <dgm:pt modelId="{6CA092E5-2C09-4606-8A70-D36987780993}" type="pres">
      <dgm:prSet presAssocID="{C00E0116-ED01-40CD-84D6-8D242E5A615F}" presName="thinLine2b" presStyleLbl="callout" presStyleIdx="2" presStyleCnt="4"/>
      <dgm:spPr/>
    </dgm:pt>
    <dgm:pt modelId="{107F72CD-84BE-4E6B-8C54-E8473C2027D0}" type="pres">
      <dgm:prSet presAssocID="{C00E0116-ED01-40CD-84D6-8D242E5A615F}" presName="vertSpace2b" presStyleCnt="0"/>
      <dgm:spPr/>
    </dgm:pt>
    <dgm:pt modelId="{059D70B9-F9AF-4685-ACE0-9D327390D010}" type="pres">
      <dgm:prSet presAssocID="{C058CCCE-1EEC-4E4B-BFD0-B4CA580F6A5A}" presName="horz2" presStyleCnt="0"/>
      <dgm:spPr/>
    </dgm:pt>
    <dgm:pt modelId="{CF0E0934-3ECA-4D01-AB84-D93B2B729DE6}" type="pres">
      <dgm:prSet presAssocID="{C058CCCE-1EEC-4E4B-BFD0-B4CA580F6A5A}" presName="horzSpace2" presStyleCnt="0"/>
      <dgm:spPr/>
    </dgm:pt>
    <dgm:pt modelId="{24ADAFB8-E8AE-459F-81CF-CF9925BB4C12}" type="pres">
      <dgm:prSet presAssocID="{C058CCCE-1EEC-4E4B-BFD0-B4CA580F6A5A}" presName="tx2" presStyleLbl="revTx" presStyleIdx="5" presStyleCnt="6" custLinFactNeighborX="36460" custLinFactNeighborY="118"/>
      <dgm:spPr/>
      <dgm:t>
        <a:bodyPr/>
        <a:lstStyle/>
        <a:p>
          <a:endParaRPr lang="es-EC"/>
        </a:p>
      </dgm:t>
    </dgm:pt>
    <dgm:pt modelId="{0F35BD2C-18DE-4B40-9351-D575F643450B}" type="pres">
      <dgm:prSet presAssocID="{C058CCCE-1EEC-4E4B-BFD0-B4CA580F6A5A}" presName="vert2" presStyleCnt="0"/>
      <dgm:spPr/>
    </dgm:pt>
    <dgm:pt modelId="{70AEE10A-9639-4F01-9AC1-558083F2BA57}" type="pres">
      <dgm:prSet presAssocID="{C058CCCE-1EEC-4E4B-BFD0-B4CA580F6A5A}" presName="thinLine2b" presStyleLbl="callout" presStyleIdx="3" presStyleCnt="4"/>
      <dgm:spPr/>
    </dgm:pt>
    <dgm:pt modelId="{554594CE-875B-4C41-A967-2A45FA03C40C}" type="pres">
      <dgm:prSet presAssocID="{C058CCCE-1EEC-4E4B-BFD0-B4CA580F6A5A}" presName="vertSpace2b" presStyleCnt="0"/>
      <dgm:spPr/>
    </dgm:pt>
  </dgm:ptLst>
  <dgm:cxnLst>
    <dgm:cxn modelId="{3C864C18-0528-40E8-B771-22BD787C6435}" type="presOf" srcId="{6200A91C-4A70-494F-B1A7-C796FEC5A5B8}" destId="{61C869A9-9B66-4102-B8BB-4A8F0379E0D5}" srcOrd="0" destOrd="0" presId="urn:microsoft.com/office/officeart/2008/layout/LinedList"/>
    <dgm:cxn modelId="{B6F5380A-CE7A-4F6B-B512-7505AB72B877}" type="presOf" srcId="{15D45F30-11FA-4CF1-B8BF-E48A2406592C}" destId="{301E069A-606D-4BD9-8E36-1E591FDFEA51}" srcOrd="0" destOrd="0" presId="urn:microsoft.com/office/officeart/2008/layout/LinedList"/>
    <dgm:cxn modelId="{9B7112CD-3134-4C4C-85AD-99EFC10F4120}" type="presOf" srcId="{D38BD9DB-1A8B-4D8C-A2DE-B7F3899EB312}" destId="{4F70043D-F223-4121-8B00-EB1501375500}" srcOrd="0" destOrd="0" presId="urn:microsoft.com/office/officeart/2008/layout/LinedList"/>
    <dgm:cxn modelId="{078797A9-BB31-4519-A791-00E34EA8CA50}" type="presOf" srcId="{C00E0116-ED01-40CD-84D6-8D242E5A615F}" destId="{4BF123E7-30D8-4D70-BF58-8FE65B4BEAD3}" srcOrd="0" destOrd="0" presId="urn:microsoft.com/office/officeart/2008/layout/LinedList"/>
    <dgm:cxn modelId="{F78B4803-F2BF-4677-9E70-0FF37B74E00F}" srcId="{D38BD9DB-1A8B-4D8C-A2DE-B7F3899EB312}" destId="{6200A91C-4A70-494F-B1A7-C796FEC5A5B8}" srcOrd="1" destOrd="0" parTransId="{30D2C510-0954-4AED-A629-8E8D8F671AAF}" sibTransId="{B1C4DCAA-65EA-452C-A059-67C744A0FA8D}"/>
    <dgm:cxn modelId="{A4AE7E81-B8EA-4CA2-972C-953AF25BCAE6}" type="presOf" srcId="{C058CCCE-1EEC-4E4B-BFD0-B4CA580F6A5A}" destId="{24ADAFB8-E8AE-459F-81CF-CF9925BB4C12}" srcOrd="0" destOrd="0" presId="urn:microsoft.com/office/officeart/2008/layout/LinedList"/>
    <dgm:cxn modelId="{1805D6DA-B0BD-488F-A564-1EAACCCEBD17}" srcId="{D38BD9DB-1A8B-4D8C-A2DE-B7F3899EB312}" destId="{C058CCCE-1EEC-4E4B-BFD0-B4CA580F6A5A}" srcOrd="3" destOrd="0" parTransId="{929B8997-31A5-4A7D-B33D-56E3913639D6}" sibTransId="{EDA1A742-8F9A-4DB4-A08F-920D35D5F860}"/>
    <dgm:cxn modelId="{D8885CFF-564F-4DF8-869D-E6FC8FAD8F92}" type="presOf" srcId="{4D4DCAFE-33DA-4821-8A5D-27F43F15C57E}" destId="{47087631-2469-4F53-858C-23247E0F5F37}" srcOrd="0" destOrd="0" presId="urn:microsoft.com/office/officeart/2008/layout/LinedList"/>
    <dgm:cxn modelId="{0EFD5237-C2A4-4FD7-A5E3-D4B99EDD6FC8}" type="presOf" srcId="{A4DFF12E-3C8B-44E2-9539-547B78387995}" destId="{B328143F-1122-4D41-BE9D-CFCB9E8BB0EA}" srcOrd="0" destOrd="0" presId="urn:microsoft.com/office/officeart/2008/layout/LinedList"/>
    <dgm:cxn modelId="{61FB3CF9-988F-49D5-A1E1-F2D77A5C3820}" srcId="{15D45F30-11FA-4CF1-B8BF-E48A2406592C}" destId="{D38BD9DB-1A8B-4D8C-A2DE-B7F3899EB312}" srcOrd="0" destOrd="0" parTransId="{99BF3DD7-3A75-4794-A0A2-DDE7C875D1A9}" sibTransId="{D5847C94-55FA-4956-85D2-D03585B7DA5E}"/>
    <dgm:cxn modelId="{A8E5E3F1-FB1D-4231-A8DE-C45393BE9272}" srcId="{4D4DCAFE-33DA-4821-8A5D-27F43F15C57E}" destId="{A4DFF12E-3C8B-44E2-9539-547B78387995}" srcOrd="0" destOrd="0" parTransId="{8A9D1817-65AB-4E43-A125-23A2C720BAF6}" sibTransId="{C2AF21A7-8FD3-4C2E-A22D-1B43DD6A015D}"/>
    <dgm:cxn modelId="{66F85CE8-1FBC-4736-BE31-83687D04AA0B}" srcId="{D38BD9DB-1A8B-4D8C-A2DE-B7F3899EB312}" destId="{C00E0116-ED01-40CD-84D6-8D242E5A615F}" srcOrd="2" destOrd="0" parTransId="{D689CF8C-0FB4-4274-A5C2-C3B78E4FC797}" sibTransId="{0F4873C1-D348-4B6A-AE0B-612D5E7FC32E}"/>
    <dgm:cxn modelId="{2103EBFC-9748-4006-BD17-37FAEB27F3B9}" srcId="{D38BD9DB-1A8B-4D8C-A2DE-B7F3899EB312}" destId="{4D4DCAFE-33DA-4821-8A5D-27F43F15C57E}" srcOrd="0" destOrd="0" parTransId="{85682B46-4550-4141-80D9-A6350818DCE6}" sibTransId="{7E6F6007-9C0A-484A-9851-CA77D78904C2}"/>
    <dgm:cxn modelId="{7EC7D531-ED41-41DE-8C94-39FA282075F8}" type="presParOf" srcId="{301E069A-606D-4BD9-8E36-1E591FDFEA51}" destId="{2CC4F1DB-705B-41F5-A309-56BAEED130EB}" srcOrd="0" destOrd="0" presId="urn:microsoft.com/office/officeart/2008/layout/LinedList"/>
    <dgm:cxn modelId="{9BCC9E3D-D609-4C61-ADB6-DE063683AB20}" type="presParOf" srcId="{301E069A-606D-4BD9-8E36-1E591FDFEA51}" destId="{3167D25C-7683-417D-B63E-58ECB75EB2C8}" srcOrd="1" destOrd="0" presId="urn:microsoft.com/office/officeart/2008/layout/LinedList"/>
    <dgm:cxn modelId="{52C69CA8-7017-4A06-9B31-28ACB15B42CD}" type="presParOf" srcId="{3167D25C-7683-417D-B63E-58ECB75EB2C8}" destId="{4F70043D-F223-4121-8B00-EB1501375500}" srcOrd="0" destOrd="0" presId="urn:microsoft.com/office/officeart/2008/layout/LinedList"/>
    <dgm:cxn modelId="{4239619B-8D8A-464E-B2CA-F3439AD4D55A}" type="presParOf" srcId="{3167D25C-7683-417D-B63E-58ECB75EB2C8}" destId="{37BDCB16-BBB5-4369-B53B-CAB95885ED53}" srcOrd="1" destOrd="0" presId="urn:microsoft.com/office/officeart/2008/layout/LinedList"/>
    <dgm:cxn modelId="{AFC9DCEE-EDEF-4C10-BE39-20CACCDFF14A}" type="presParOf" srcId="{37BDCB16-BBB5-4369-B53B-CAB95885ED53}" destId="{AE3DD14A-B37E-4E89-928D-9F94BBC0B7B8}" srcOrd="0" destOrd="0" presId="urn:microsoft.com/office/officeart/2008/layout/LinedList"/>
    <dgm:cxn modelId="{3A1F40CE-7C93-4D26-85BE-3589452E1D6D}" type="presParOf" srcId="{37BDCB16-BBB5-4369-B53B-CAB95885ED53}" destId="{65C643B8-63C6-4089-89E7-5D1398E60AD9}" srcOrd="1" destOrd="0" presId="urn:microsoft.com/office/officeart/2008/layout/LinedList"/>
    <dgm:cxn modelId="{5F4C2A3B-40B1-4343-8F96-CDE847EBCD93}" type="presParOf" srcId="{65C643B8-63C6-4089-89E7-5D1398E60AD9}" destId="{347FAD6B-0B8A-4EB5-8E24-292B56F80EB7}" srcOrd="0" destOrd="0" presId="urn:microsoft.com/office/officeart/2008/layout/LinedList"/>
    <dgm:cxn modelId="{28CEE37B-1AAD-4782-B5F2-37B102C85006}" type="presParOf" srcId="{65C643B8-63C6-4089-89E7-5D1398E60AD9}" destId="{47087631-2469-4F53-858C-23247E0F5F37}" srcOrd="1" destOrd="0" presId="urn:microsoft.com/office/officeart/2008/layout/LinedList"/>
    <dgm:cxn modelId="{010D291D-4410-43CF-B6DA-0E185FBAD846}" type="presParOf" srcId="{65C643B8-63C6-4089-89E7-5D1398E60AD9}" destId="{642CAA7D-44D4-41C6-95C3-ED28BA0C1BDB}" srcOrd="2" destOrd="0" presId="urn:microsoft.com/office/officeart/2008/layout/LinedList"/>
    <dgm:cxn modelId="{C9A09B78-914F-4189-A5F7-1CB961E2E364}" type="presParOf" srcId="{642CAA7D-44D4-41C6-95C3-ED28BA0C1BDB}" destId="{97176778-E911-4A09-A845-ABCFD6CA943B}" srcOrd="0" destOrd="0" presId="urn:microsoft.com/office/officeart/2008/layout/LinedList"/>
    <dgm:cxn modelId="{684EBA6D-A11E-4DB1-840A-08F145E3BA76}" type="presParOf" srcId="{97176778-E911-4A09-A845-ABCFD6CA943B}" destId="{2F3704DC-6249-45C4-A035-8021BC5E7261}" srcOrd="0" destOrd="0" presId="urn:microsoft.com/office/officeart/2008/layout/LinedList"/>
    <dgm:cxn modelId="{A630B0A2-02C4-42C5-B9C8-327A406411C7}" type="presParOf" srcId="{97176778-E911-4A09-A845-ABCFD6CA943B}" destId="{B328143F-1122-4D41-BE9D-CFCB9E8BB0EA}" srcOrd="1" destOrd="0" presId="urn:microsoft.com/office/officeart/2008/layout/LinedList"/>
    <dgm:cxn modelId="{D617FC19-BACF-4CCF-BF39-3E67EAF53D61}" type="presParOf" srcId="{97176778-E911-4A09-A845-ABCFD6CA943B}" destId="{DD9B0895-52E0-4C42-B168-30CC285B8E9D}" srcOrd="2" destOrd="0" presId="urn:microsoft.com/office/officeart/2008/layout/LinedList"/>
    <dgm:cxn modelId="{495F6570-E0BF-4562-94BB-20092A4D4114}" type="presParOf" srcId="{37BDCB16-BBB5-4369-B53B-CAB95885ED53}" destId="{24295B69-6304-4CDB-9218-32EE49FF2149}" srcOrd="2" destOrd="0" presId="urn:microsoft.com/office/officeart/2008/layout/LinedList"/>
    <dgm:cxn modelId="{D52BFA6A-88DD-4BE2-950D-E648D932CE1B}" type="presParOf" srcId="{37BDCB16-BBB5-4369-B53B-CAB95885ED53}" destId="{60B5D9CD-89EF-4B8D-A4AF-28675BF096CA}" srcOrd="3" destOrd="0" presId="urn:microsoft.com/office/officeart/2008/layout/LinedList"/>
    <dgm:cxn modelId="{91AC8E07-EDDE-43B9-BC15-CCF04EA64AC2}" type="presParOf" srcId="{37BDCB16-BBB5-4369-B53B-CAB95885ED53}" destId="{88F93C1D-5C10-4103-8522-6D3CDC5BB571}" srcOrd="4" destOrd="0" presId="urn:microsoft.com/office/officeart/2008/layout/LinedList"/>
    <dgm:cxn modelId="{FED61FBF-36B9-47C9-90C3-68E930909FD3}" type="presParOf" srcId="{88F93C1D-5C10-4103-8522-6D3CDC5BB571}" destId="{882F832A-5A8B-4AD9-B518-B04C3A62EC5C}" srcOrd="0" destOrd="0" presId="urn:microsoft.com/office/officeart/2008/layout/LinedList"/>
    <dgm:cxn modelId="{A3A50375-6420-4675-ABC6-BB27B23B53E8}" type="presParOf" srcId="{88F93C1D-5C10-4103-8522-6D3CDC5BB571}" destId="{61C869A9-9B66-4102-B8BB-4A8F0379E0D5}" srcOrd="1" destOrd="0" presId="urn:microsoft.com/office/officeart/2008/layout/LinedList"/>
    <dgm:cxn modelId="{7C67BBC2-4661-47E7-B593-96BA0EC8EE74}" type="presParOf" srcId="{88F93C1D-5C10-4103-8522-6D3CDC5BB571}" destId="{7DE8FFDF-6B62-4123-BC66-FA01A8E252CA}" srcOrd="2" destOrd="0" presId="urn:microsoft.com/office/officeart/2008/layout/LinedList"/>
    <dgm:cxn modelId="{30B539C8-B092-4868-93A1-1B7EC102EECF}" type="presParOf" srcId="{37BDCB16-BBB5-4369-B53B-CAB95885ED53}" destId="{6DBDAD2C-5F98-4CE9-8219-16A6E44E5872}" srcOrd="5" destOrd="0" presId="urn:microsoft.com/office/officeart/2008/layout/LinedList"/>
    <dgm:cxn modelId="{0A2E83A6-84A2-4D34-8881-D27EE741BCFB}" type="presParOf" srcId="{37BDCB16-BBB5-4369-B53B-CAB95885ED53}" destId="{BA38A089-3015-4181-94C4-1F3738BBF355}" srcOrd="6" destOrd="0" presId="urn:microsoft.com/office/officeart/2008/layout/LinedList"/>
    <dgm:cxn modelId="{C8A998EB-23F9-4561-9A60-DCEC6B068146}" type="presParOf" srcId="{37BDCB16-BBB5-4369-B53B-CAB95885ED53}" destId="{591D2D82-0A90-441A-B6A9-859149009EFD}" srcOrd="7" destOrd="0" presId="urn:microsoft.com/office/officeart/2008/layout/LinedList"/>
    <dgm:cxn modelId="{6A880A19-18D2-482C-918D-045E93136ABB}" type="presParOf" srcId="{591D2D82-0A90-441A-B6A9-859149009EFD}" destId="{E1D56C7D-6226-4F4A-B83D-837988033B5B}" srcOrd="0" destOrd="0" presId="urn:microsoft.com/office/officeart/2008/layout/LinedList"/>
    <dgm:cxn modelId="{FD3B0D89-A6EA-45F2-A823-546F50A57E77}" type="presParOf" srcId="{591D2D82-0A90-441A-B6A9-859149009EFD}" destId="{4BF123E7-30D8-4D70-BF58-8FE65B4BEAD3}" srcOrd="1" destOrd="0" presId="urn:microsoft.com/office/officeart/2008/layout/LinedList"/>
    <dgm:cxn modelId="{D2C0F1F1-5E0C-4A3C-A8F8-C42E399C8DC9}" type="presParOf" srcId="{591D2D82-0A90-441A-B6A9-859149009EFD}" destId="{C6E8E5CE-252A-468A-90CD-ECE88FDAE75A}" srcOrd="2" destOrd="0" presId="urn:microsoft.com/office/officeart/2008/layout/LinedList"/>
    <dgm:cxn modelId="{D5F71FE3-D84B-430C-A691-BE4B9A4C38B1}" type="presParOf" srcId="{37BDCB16-BBB5-4369-B53B-CAB95885ED53}" destId="{6CA092E5-2C09-4606-8A70-D36987780993}" srcOrd="8" destOrd="0" presId="urn:microsoft.com/office/officeart/2008/layout/LinedList"/>
    <dgm:cxn modelId="{D9FD5A49-A3B7-4A9B-99FC-DB9A071475A5}" type="presParOf" srcId="{37BDCB16-BBB5-4369-B53B-CAB95885ED53}" destId="{107F72CD-84BE-4E6B-8C54-E8473C2027D0}" srcOrd="9" destOrd="0" presId="urn:microsoft.com/office/officeart/2008/layout/LinedList"/>
    <dgm:cxn modelId="{BBADC2BE-A48E-427C-A46A-92C8971C0941}" type="presParOf" srcId="{37BDCB16-BBB5-4369-B53B-CAB95885ED53}" destId="{059D70B9-F9AF-4685-ACE0-9D327390D010}" srcOrd="10" destOrd="0" presId="urn:microsoft.com/office/officeart/2008/layout/LinedList"/>
    <dgm:cxn modelId="{A43FC4EE-E402-4A6D-AD3B-F659421DDD6E}" type="presParOf" srcId="{059D70B9-F9AF-4685-ACE0-9D327390D010}" destId="{CF0E0934-3ECA-4D01-AB84-D93B2B729DE6}" srcOrd="0" destOrd="0" presId="urn:microsoft.com/office/officeart/2008/layout/LinedList"/>
    <dgm:cxn modelId="{6A37FCFE-5589-4E1D-9E62-05439C55CEDA}" type="presParOf" srcId="{059D70B9-F9AF-4685-ACE0-9D327390D010}" destId="{24ADAFB8-E8AE-459F-81CF-CF9925BB4C12}" srcOrd="1" destOrd="0" presId="urn:microsoft.com/office/officeart/2008/layout/LinedList"/>
    <dgm:cxn modelId="{5D4400C7-0295-4F39-A8DF-E027C1078BB8}" type="presParOf" srcId="{059D70B9-F9AF-4685-ACE0-9D327390D010}" destId="{0F35BD2C-18DE-4B40-9351-D575F643450B}" srcOrd="2" destOrd="0" presId="urn:microsoft.com/office/officeart/2008/layout/LinedList"/>
    <dgm:cxn modelId="{278CF357-600E-4CC7-AD3C-2D8B99344FFB}" type="presParOf" srcId="{37BDCB16-BBB5-4369-B53B-CAB95885ED53}" destId="{70AEE10A-9639-4F01-9AC1-558083F2BA57}" srcOrd="11" destOrd="0" presId="urn:microsoft.com/office/officeart/2008/layout/LinedList"/>
    <dgm:cxn modelId="{17BC8071-7944-4312-8012-2EE238B6047A}" type="presParOf" srcId="{37BDCB16-BBB5-4369-B53B-CAB95885ED53}" destId="{554594CE-875B-4C41-A967-2A45FA03C40C}" srcOrd="12" destOrd="0" presId="urn:microsoft.com/office/officeart/2008/layout/Lin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D45F30-11FA-4CF1-B8BF-E48A2406592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D38BD9DB-1A8B-4D8C-A2DE-B7F3899EB312}">
      <dgm:prSet phldrT="[Texto]" custT="1"/>
      <dgm:spPr/>
      <dgm:t>
        <a:bodyPr/>
        <a:lstStyle/>
        <a:p>
          <a:pPr algn="just"/>
          <a:endParaRPr lang="es-EC" sz="8000" dirty="0">
            <a:latin typeface="Times New Roman" panose="02020603050405020304" pitchFamily="18" charset="0"/>
            <a:cs typeface="Times New Roman" panose="02020603050405020304" pitchFamily="18" charset="0"/>
          </a:endParaRPr>
        </a:p>
      </dgm:t>
    </dgm:pt>
    <dgm:pt modelId="{99BF3DD7-3A75-4794-A0A2-DDE7C875D1A9}" type="parTrans" cxnId="{61FB3CF9-988F-49D5-A1E1-F2D77A5C3820}">
      <dgm:prSet/>
      <dgm:spPr/>
      <dgm:t>
        <a:bodyPr/>
        <a:lstStyle/>
        <a:p>
          <a:pPr algn="just"/>
          <a:endParaRPr lang="es-EC" sz="2800">
            <a:latin typeface="Times New Roman" panose="02020603050405020304" pitchFamily="18" charset="0"/>
            <a:cs typeface="Times New Roman" panose="02020603050405020304" pitchFamily="18" charset="0"/>
          </a:endParaRPr>
        </a:p>
      </dgm:t>
    </dgm:pt>
    <dgm:pt modelId="{D5847C94-55FA-4956-85D2-D03585B7DA5E}" type="sibTrans" cxnId="{61FB3CF9-988F-49D5-A1E1-F2D77A5C3820}">
      <dgm:prSet/>
      <dgm:spPr/>
      <dgm:t>
        <a:bodyPr/>
        <a:lstStyle/>
        <a:p>
          <a:pPr algn="just"/>
          <a:endParaRPr lang="es-EC" sz="2800">
            <a:latin typeface="Times New Roman" panose="02020603050405020304" pitchFamily="18" charset="0"/>
            <a:cs typeface="Times New Roman" panose="02020603050405020304" pitchFamily="18" charset="0"/>
          </a:endParaRPr>
        </a:p>
      </dgm:t>
    </dgm:pt>
    <dgm:pt modelId="{4D4DCAFE-33DA-4821-8A5D-27F43F15C57E}">
      <dgm:prSet phldrT="[Texto]" custT="1"/>
      <dgm:spPr/>
      <dgm:t>
        <a:bodyPr/>
        <a:lstStyle/>
        <a:p>
          <a:pPr algn="just"/>
          <a:r>
            <a:rPr lang="es-EC" sz="1600" dirty="0"/>
            <a:t>Determinar el </a:t>
          </a:r>
          <a:r>
            <a:rPr lang="es-EC" sz="1600" dirty="0" smtClean="0"/>
            <a:t>perfil </a:t>
          </a:r>
          <a:r>
            <a:rPr lang="es-EC" sz="1600" dirty="0"/>
            <a:t>de los estudiantes </a:t>
          </a:r>
          <a:r>
            <a:rPr lang="es-EC" sz="1600" dirty="0" smtClean="0"/>
            <a:t>universitarios </a:t>
          </a:r>
          <a:r>
            <a:rPr lang="es-EC" sz="1600" dirty="0"/>
            <a:t>categoría A y B de ropa casual del DMQ y Sangolqui para identificar en ellos las variables de influencia demográficas, geográficas y socioeconómicas. </a:t>
          </a:r>
          <a:endParaRPr lang="es-EC" sz="1600" dirty="0">
            <a:latin typeface="Times New Roman" panose="02020603050405020304" pitchFamily="18" charset="0"/>
            <a:cs typeface="Times New Roman" panose="02020603050405020304" pitchFamily="18" charset="0"/>
          </a:endParaRPr>
        </a:p>
      </dgm:t>
    </dgm:pt>
    <dgm:pt modelId="{85682B46-4550-4141-80D9-A6350818DCE6}" type="parTrans" cxnId="{2103EBFC-9748-4006-BD17-37FAEB27F3B9}">
      <dgm:prSet/>
      <dgm:spPr/>
      <dgm:t>
        <a:bodyPr/>
        <a:lstStyle/>
        <a:p>
          <a:pPr algn="just"/>
          <a:endParaRPr lang="es-EC" sz="2800">
            <a:latin typeface="Times New Roman" panose="02020603050405020304" pitchFamily="18" charset="0"/>
            <a:cs typeface="Times New Roman" panose="02020603050405020304" pitchFamily="18" charset="0"/>
          </a:endParaRPr>
        </a:p>
      </dgm:t>
    </dgm:pt>
    <dgm:pt modelId="{7E6F6007-9C0A-484A-9851-CA77D78904C2}" type="sibTrans" cxnId="{2103EBFC-9748-4006-BD17-37FAEB27F3B9}">
      <dgm:prSet/>
      <dgm:spPr/>
      <dgm:t>
        <a:bodyPr/>
        <a:lstStyle/>
        <a:p>
          <a:pPr algn="just"/>
          <a:endParaRPr lang="es-EC" sz="2800">
            <a:latin typeface="Times New Roman" panose="02020603050405020304" pitchFamily="18" charset="0"/>
            <a:cs typeface="Times New Roman" panose="02020603050405020304" pitchFamily="18" charset="0"/>
          </a:endParaRPr>
        </a:p>
      </dgm:t>
    </dgm:pt>
    <dgm:pt modelId="{22C7B9C5-00D1-4560-876A-FCE5382C27E5}">
      <dgm:prSet custT="1"/>
      <dgm:spPr/>
      <dgm:t>
        <a:bodyPr/>
        <a:lstStyle/>
        <a:p>
          <a:pPr algn="just"/>
          <a:endParaRPr lang="es-EC" sz="5400" dirty="0"/>
        </a:p>
      </dgm:t>
    </dgm:pt>
    <dgm:pt modelId="{860CEBAD-0E3F-4597-B485-ED4EC752B0A6}" type="parTrans" cxnId="{E9D1BBC1-F688-4731-ABE3-D27A2223036E}">
      <dgm:prSet/>
      <dgm:spPr/>
      <dgm:t>
        <a:bodyPr/>
        <a:lstStyle/>
        <a:p>
          <a:pPr algn="just"/>
          <a:endParaRPr lang="es-EC" sz="2800"/>
        </a:p>
      </dgm:t>
    </dgm:pt>
    <dgm:pt modelId="{7B4386AF-4F17-4AEF-B7F4-6AA667EBFD35}" type="sibTrans" cxnId="{E9D1BBC1-F688-4731-ABE3-D27A2223036E}">
      <dgm:prSet/>
      <dgm:spPr/>
      <dgm:t>
        <a:bodyPr/>
        <a:lstStyle/>
        <a:p>
          <a:pPr algn="just"/>
          <a:endParaRPr lang="es-EC" sz="2800"/>
        </a:p>
      </dgm:t>
    </dgm:pt>
    <dgm:pt modelId="{9D402DDB-75F4-40D6-A92A-BB1ABA9F6094}">
      <dgm:prSet custT="1"/>
      <dgm:spPr/>
      <dgm:t>
        <a:bodyPr/>
        <a:lstStyle/>
        <a:p>
          <a:pPr algn="just"/>
          <a:r>
            <a:rPr lang="es-EC" sz="1600" dirty="0"/>
            <a:t>Conocer las diferentes situaciones que influyen en la decisión de compra de los estudiantes.</a:t>
          </a:r>
        </a:p>
      </dgm:t>
    </dgm:pt>
    <dgm:pt modelId="{828C99C3-4E64-4219-87CF-9F2EF3F54027}" type="parTrans" cxnId="{8FD4BB79-00FB-4920-B427-47AFBC2721A8}">
      <dgm:prSet/>
      <dgm:spPr/>
      <dgm:t>
        <a:bodyPr/>
        <a:lstStyle/>
        <a:p>
          <a:pPr algn="just"/>
          <a:endParaRPr lang="es-EC" sz="2800"/>
        </a:p>
      </dgm:t>
    </dgm:pt>
    <dgm:pt modelId="{3BBD888C-FD3B-46E9-8D00-201AF490C2D3}" type="sibTrans" cxnId="{8FD4BB79-00FB-4920-B427-47AFBC2721A8}">
      <dgm:prSet/>
      <dgm:spPr/>
      <dgm:t>
        <a:bodyPr/>
        <a:lstStyle/>
        <a:p>
          <a:pPr algn="just"/>
          <a:endParaRPr lang="es-EC" sz="2800"/>
        </a:p>
      </dgm:t>
    </dgm:pt>
    <dgm:pt modelId="{2E95B042-5A24-4088-B497-E15E8E3C0B41}">
      <dgm:prSet custT="1"/>
      <dgm:spPr/>
      <dgm:t>
        <a:bodyPr/>
        <a:lstStyle/>
        <a:p>
          <a:pPr algn="just"/>
          <a:r>
            <a:rPr lang="es-EC" sz="1600" dirty="0"/>
            <a:t>Identificar creencias y actitudes que influyen al estudiante al momento de compra.</a:t>
          </a:r>
        </a:p>
      </dgm:t>
    </dgm:pt>
    <dgm:pt modelId="{9D17E10A-B785-49C5-A1F6-6BAB2887FF25}" type="parTrans" cxnId="{83EF7F74-D1E9-4985-94F9-EBAC6730839E}">
      <dgm:prSet/>
      <dgm:spPr/>
      <dgm:t>
        <a:bodyPr/>
        <a:lstStyle/>
        <a:p>
          <a:pPr algn="just"/>
          <a:endParaRPr lang="es-EC" sz="2800"/>
        </a:p>
      </dgm:t>
    </dgm:pt>
    <dgm:pt modelId="{E4314E5E-5F64-4E75-93B1-D2BD356704F4}" type="sibTrans" cxnId="{83EF7F74-D1E9-4985-94F9-EBAC6730839E}">
      <dgm:prSet/>
      <dgm:spPr/>
      <dgm:t>
        <a:bodyPr/>
        <a:lstStyle/>
        <a:p>
          <a:pPr algn="just"/>
          <a:endParaRPr lang="es-EC" sz="2800"/>
        </a:p>
      </dgm:t>
    </dgm:pt>
    <dgm:pt modelId="{90BC74EE-8076-41AE-95A5-F214A5C32D22}">
      <dgm:prSet custT="1"/>
      <dgm:spPr/>
      <dgm:t>
        <a:bodyPr/>
        <a:lstStyle/>
        <a:p>
          <a:pPr algn="just"/>
          <a:r>
            <a:rPr lang="es-EC" sz="1600" dirty="0"/>
            <a:t>Identificar las variables psicológicas que afectan el consumo y decisión de compra de los estudiantes, para determinar las motivaciones, percepciones y necesidades.</a:t>
          </a:r>
        </a:p>
      </dgm:t>
    </dgm:pt>
    <dgm:pt modelId="{CEF4AD01-6498-4B4B-923D-B627082A5DC9}" type="parTrans" cxnId="{2D700E41-3AEE-4D3E-819B-7505E3D42D7E}">
      <dgm:prSet/>
      <dgm:spPr/>
      <dgm:t>
        <a:bodyPr/>
        <a:lstStyle/>
        <a:p>
          <a:pPr algn="just"/>
          <a:endParaRPr lang="es-EC" sz="2800"/>
        </a:p>
      </dgm:t>
    </dgm:pt>
    <dgm:pt modelId="{5781B416-5AA7-44CB-878A-CE265282E9C7}" type="sibTrans" cxnId="{2D700E41-3AEE-4D3E-819B-7505E3D42D7E}">
      <dgm:prSet/>
      <dgm:spPr/>
      <dgm:t>
        <a:bodyPr/>
        <a:lstStyle/>
        <a:p>
          <a:pPr algn="just"/>
          <a:endParaRPr lang="es-EC" sz="2800"/>
        </a:p>
      </dgm:t>
    </dgm:pt>
    <dgm:pt modelId="{301E069A-606D-4BD9-8E36-1E591FDFEA51}" type="pres">
      <dgm:prSet presAssocID="{15D45F30-11FA-4CF1-B8BF-E48A2406592C}" presName="vert0" presStyleCnt="0">
        <dgm:presLayoutVars>
          <dgm:dir/>
          <dgm:animOne val="branch"/>
          <dgm:animLvl val="lvl"/>
        </dgm:presLayoutVars>
      </dgm:prSet>
      <dgm:spPr/>
      <dgm:t>
        <a:bodyPr/>
        <a:lstStyle/>
        <a:p>
          <a:endParaRPr lang="es-EC"/>
        </a:p>
      </dgm:t>
    </dgm:pt>
    <dgm:pt modelId="{2CC4F1DB-705B-41F5-A309-56BAEED130EB}" type="pres">
      <dgm:prSet presAssocID="{D38BD9DB-1A8B-4D8C-A2DE-B7F3899EB312}" presName="thickLine" presStyleLbl="alignNode1" presStyleIdx="0" presStyleCnt="1"/>
      <dgm:spPr/>
    </dgm:pt>
    <dgm:pt modelId="{3167D25C-7683-417D-B63E-58ECB75EB2C8}" type="pres">
      <dgm:prSet presAssocID="{D38BD9DB-1A8B-4D8C-A2DE-B7F3899EB312}" presName="horz1" presStyleCnt="0"/>
      <dgm:spPr/>
    </dgm:pt>
    <dgm:pt modelId="{4F70043D-F223-4121-8B00-EB1501375500}" type="pres">
      <dgm:prSet presAssocID="{D38BD9DB-1A8B-4D8C-A2DE-B7F3899EB312}" presName="tx1" presStyleLbl="revTx" presStyleIdx="0" presStyleCnt="6"/>
      <dgm:spPr/>
      <dgm:t>
        <a:bodyPr/>
        <a:lstStyle/>
        <a:p>
          <a:endParaRPr lang="es-EC"/>
        </a:p>
      </dgm:t>
    </dgm:pt>
    <dgm:pt modelId="{37BDCB16-BBB5-4369-B53B-CAB95885ED53}" type="pres">
      <dgm:prSet presAssocID="{D38BD9DB-1A8B-4D8C-A2DE-B7F3899EB312}" presName="vert1" presStyleCnt="0"/>
      <dgm:spPr/>
    </dgm:pt>
    <dgm:pt modelId="{AE3DD14A-B37E-4E89-928D-9F94BBC0B7B8}" type="pres">
      <dgm:prSet presAssocID="{4D4DCAFE-33DA-4821-8A5D-27F43F15C57E}" presName="vertSpace2a" presStyleCnt="0"/>
      <dgm:spPr/>
    </dgm:pt>
    <dgm:pt modelId="{65C643B8-63C6-4089-89E7-5D1398E60AD9}" type="pres">
      <dgm:prSet presAssocID="{4D4DCAFE-33DA-4821-8A5D-27F43F15C57E}" presName="horz2" presStyleCnt="0"/>
      <dgm:spPr/>
    </dgm:pt>
    <dgm:pt modelId="{347FAD6B-0B8A-4EB5-8E24-292B56F80EB7}" type="pres">
      <dgm:prSet presAssocID="{4D4DCAFE-33DA-4821-8A5D-27F43F15C57E}" presName="horzSpace2" presStyleCnt="0"/>
      <dgm:spPr/>
    </dgm:pt>
    <dgm:pt modelId="{47087631-2469-4F53-858C-23247E0F5F37}" type="pres">
      <dgm:prSet presAssocID="{4D4DCAFE-33DA-4821-8A5D-27F43F15C57E}" presName="tx2" presStyleLbl="revTx" presStyleIdx="1" presStyleCnt="6" custScaleX="399844"/>
      <dgm:spPr/>
      <dgm:t>
        <a:bodyPr/>
        <a:lstStyle/>
        <a:p>
          <a:endParaRPr lang="es-EC"/>
        </a:p>
      </dgm:t>
    </dgm:pt>
    <dgm:pt modelId="{642CAA7D-44D4-41C6-95C3-ED28BA0C1BDB}" type="pres">
      <dgm:prSet presAssocID="{4D4DCAFE-33DA-4821-8A5D-27F43F15C57E}" presName="vert2" presStyleCnt="0"/>
      <dgm:spPr/>
    </dgm:pt>
    <dgm:pt modelId="{1AACBE53-204A-4501-9F4B-5A6C7B84B31C}" type="pres">
      <dgm:prSet presAssocID="{22C7B9C5-00D1-4560-876A-FCE5382C27E5}" presName="horz3" presStyleCnt="0"/>
      <dgm:spPr/>
    </dgm:pt>
    <dgm:pt modelId="{4FF37BDA-3EC8-4FB3-8391-F2EDB5E9303B}" type="pres">
      <dgm:prSet presAssocID="{22C7B9C5-00D1-4560-876A-FCE5382C27E5}" presName="horzSpace3" presStyleCnt="0"/>
      <dgm:spPr/>
    </dgm:pt>
    <dgm:pt modelId="{54A7676F-3CD7-4375-AF0D-6A996DAAAF22}" type="pres">
      <dgm:prSet presAssocID="{22C7B9C5-00D1-4560-876A-FCE5382C27E5}" presName="tx3" presStyleLbl="revTx" presStyleIdx="2" presStyleCnt="6"/>
      <dgm:spPr/>
      <dgm:t>
        <a:bodyPr/>
        <a:lstStyle/>
        <a:p>
          <a:endParaRPr lang="es-EC"/>
        </a:p>
      </dgm:t>
    </dgm:pt>
    <dgm:pt modelId="{943CD7C0-6E9A-444D-B06C-2658EEE5C15F}" type="pres">
      <dgm:prSet presAssocID="{22C7B9C5-00D1-4560-876A-FCE5382C27E5}" presName="vert3" presStyleCnt="0"/>
      <dgm:spPr/>
    </dgm:pt>
    <dgm:pt modelId="{24295B69-6304-4CDB-9218-32EE49FF2149}" type="pres">
      <dgm:prSet presAssocID="{4D4DCAFE-33DA-4821-8A5D-27F43F15C57E}" presName="thinLine2b" presStyleLbl="callout" presStyleIdx="0" presStyleCnt="4"/>
      <dgm:spPr/>
    </dgm:pt>
    <dgm:pt modelId="{60B5D9CD-89EF-4B8D-A4AF-28675BF096CA}" type="pres">
      <dgm:prSet presAssocID="{4D4DCAFE-33DA-4821-8A5D-27F43F15C57E}" presName="vertSpace2b" presStyleCnt="0"/>
      <dgm:spPr/>
    </dgm:pt>
    <dgm:pt modelId="{D1E501A1-B310-4D4F-8D5B-C157723DC9FC}" type="pres">
      <dgm:prSet presAssocID="{9D402DDB-75F4-40D6-A92A-BB1ABA9F6094}" presName="horz2" presStyleCnt="0"/>
      <dgm:spPr/>
    </dgm:pt>
    <dgm:pt modelId="{57029BA0-F5B6-4D1C-8444-35898C4B28AB}" type="pres">
      <dgm:prSet presAssocID="{9D402DDB-75F4-40D6-A92A-BB1ABA9F6094}" presName="horzSpace2" presStyleCnt="0"/>
      <dgm:spPr/>
    </dgm:pt>
    <dgm:pt modelId="{478D8893-26AB-430B-B4BA-BB827517F7CC}" type="pres">
      <dgm:prSet presAssocID="{9D402DDB-75F4-40D6-A92A-BB1ABA9F6094}" presName="tx2" presStyleLbl="revTx" presStyleIdx="3" presStyleCnt="6" custScaleX="398680"/>
      <dgm:spPr/>
      <dgm:t>
        <a:bodyPr/>
        <a:lstStyle/>
        <a:p>
          <a:endParaRPr lang="es-EC"/>
        </a:p>
      </dgm:t>
    </dgm:pt>
    <dgm:pt modelId="{7EAA3FFB-DF54-4A09-A5B5-054414A3899A}" type="pres">
      <dgm:prSet presAssocID="{9D402DDB-75F4-40D6-A92A-BB1ABA9F6094}" presName="vert2" presStyleCnt="0"/>
      <dgm:spPr/>
    </dgm:pt>
    <dgm:pt modelId="{BF419D6E-2E86-41FF-A760-6CC693037ED1}" type="pres">
      <dgm:prSet presAssocID="{9D402DDB-75F4-40D6-A92A-BB1ABA9F6094}" presName="thinLine2b" presStyleLbl="callout" presStyleIdx="1" presStyleCnt="4"/>
      <dgm:spPr/>
    </dgm:pt>
    <dgm:pt modelId="{0C4AEFFD-D569-417D-8C5B-CB9021A3C10F}" type="pres">
      <dgm:prSet presAssocID="{9D402DDB-75F4-40D6-A92A-BB1ABA9F6094}" presName="vertSpace2b" presStyleCnt="0"/>
      <dgm:spPr/>
    </dgm:pt>
    <dgm:pt modelId="{AD9DCC7A-B1F4-4ED2-8CC0-7DD585992169}" type="pres">
      <dgm:prSet presAssocID="{2E95B042-5A24-4088-B497-E15E8E3C0B41}" presName="horz2" presStyleCnt="0"/>
      <dgm:spPr/>
    </dgm:pt>
    <dgm:pt modelId="{3CC94985-C98F-4B90-9FE4-4087D33C0897}" type="pres">
      <dgm:prSet presAssocID="{2E95B042-5A24-4088-B497-E15E8E3C0B41}" presName="horzSpace2" presStyleCnt="0"/>
      <dgm:spPr/>
    </dgm:pt>
    <dgm:pt modelId="{2070CEF6-A5FC-45A2-B317-13C1945B0179}" type="pres">
      <dgm:prSet presAssocID="{2E95B042-5A24-4088-B497-E15E8E3C0B41}" presName="tx2" presStyleLbl="revTx" presStyleIdx="4" presStyleCnt="6" custScaleX="398376"/>
      <dgm:spPr/>
      <dgm:t>
        <a:bodyPr/>
        <a:lstStyle/>
        <a:p>
          <a:endParaRPr lang="es-EC"/>
        </a:p>
      </dgm:t>
    </dgm:pt>
    <dgm:pt modelId="{6462963B-5CBB-4922-BE5A-EA75CF390827}" type="pres">
      <dgm:prSet presAssocID="{2E95B042-5A24-4088-B497-E15E8E3C0B41}" presName="vert2" presStyleCnt="0"/>
      <dgm:spPr/>
    </dgm:pt>
    <dgm:pt modelId="{2C011544-6DA5-456B-8A4A-9352C6EE99C7}" type="pres">
      <dgm:prSet presAssocID="{2E95B042-5A24-4088-B497-E15E8E3C0B41}" presName="thinLine2b" presStyleLbl="callout" presStyleIdx="2" presStyleCnt="4"/>
      <dgm:spPr/>
    </dgm:pt>
    <dgm:pt modelId="{EBB64C4D-4ABB-4A57-8421-FD8EFB604DE3}" type="pres">
      <dgm:prSet presAssocID="{2E95B042-5A24-4088-B497-E15E8E3C0B41}" presName="vertSpace2b" presStyleCnt="0"/>
      <dgm:spPr/>
    </dgm:pt>
    <dgm:pt modelId="{1C666A96-2836-45B1-9292-800635753808}" type="pres">
      <dgm:prSet presAssocID="{90BC74EE-8076-41AE-95A5-F214A5C32D22}" presName="horz2" presStyleCnt="0"/>
      <dgm:spPr/>
    </dgm:pt>
    <dgm:pt modelId="{FD1EB6DA-49A7-458D-B4F0-A89DDFB24A6A}" type="pres">
      <dgm:prSet presAssocID="{90BC74EE-8076-41AE-95A5-F214A5C32D22}" presName="horzSpace2" presStyleCnt="0"/>
      <dgm:spPr/>
    </dgm:pt>
    <dgm:pt modelId="{FDC717F8-BDE8-479F-8D79-D5CFA9ACCDA2}" type="pres">
      <dgm:prSet presAssocID="{90BC74EE-8076-41AE-95A5-F214A5C32D22}" presName="tx2" presStyleLbl="revTx" presStyleIdx="5" presStyleCnt="6" custScaleX="407385" custLinFactNeighborY="-31636"/>
      <dgm:spPr/>
      <dgm:t>
        <a:bodyPr/>
        <a:lstStyle/>
        <a:p>
          <a:endParaRPr lang="es-EC"/>
        </a:p>
      </dgm:t>
    </dgm:pt>
    <dgm:pt modelId="{5A50CE13-FCB4-43B5-BCB6-D5FE77F2D6DB}" type="pres">
      <dgm:prSet presAssocID="{90BC74EE-8076-41AE-95A5-F214A5C32D22}" presName="vert2" presStyleCnt="0"/>
      <dgm:spPr/>
    </dgm:pt>
    <dgm:pt modelId="{D6D1822D-2CF8-414B-AD21-783DA6EC7ABC}" type="pres">
      <dgm:prSet presAssocID="{90BC74EE-8076-41AE-95A5-F214A5C32D22}" presName="thinLine2b" presStyleLbl="callout" presStyleIdx="3" presStyleCnt="4" custLinFactY="-235807" custLinFactNeighborY="-300000"/>
      <dgm:spPr/>
    </dgm:pt>
    <dgm:pt modelId="{21FDEE06-55CF-4E52-A13D-219D965E9566}" type="pres">
      <dgm:prSet presAssocID="{90BC74EE-8076-41AE-95A5-F214A5C32D22}" presName="vertSpace2b" presStyleCnt="0"/>
      <dgm:spPr/>
    </dgm:pt>
  </dgm:ptLst>
  <dgm:cxnLst>
    <dgm:cxn modelId="{9354C1F7-8E12-4DDE-8A2A-D8D893CA8A7B}" type="presOf" srcId="{2E95B042-5A24-4088-B497-E15E8E3C0B41}" destId="{2070CEF6-A5FC-45A2-B317-13C1945B0179}" srcOrd="0" destOrd="0" presId="urn:microsoft.com/office/officeart/2008/layout/LinedList"/>
    <dgm:cxn modelId="{E9D1BBC1-F688-4731-ABE3-D27A2223036E}" srcId="{4D4DCAFE-33DA-4821-8A5D-27F43F15C57E}" destId="{22C7B9C5-00D1-4560-876A-FCE5382C27E5}" srcOrd="0" destOrd="0" parTransId="{860CEBAD-0E3F-4597-B485-ED4EC752B0A6}" sibTransId="{7B4386AF-4F17-4AEF-B7F4-6AA667EBFD35}"/>
    <dgm:cxn modelId="{F6DB3276-2392-4DA9-9E0F-29E555C7DE25}" type="presOf" srcId="{22C7B9C5-00D1-4560-876A-FCE5382C27E5}" destId="{54A7676F-3CD7-4375-AF0D-6A996DAAAF22}" srcOrd="0" destOrd="0" presId="urn:microsoft.com/office/officeart/2008/layout/LinedList"/>
    <dgm:cxn modelId="{CB756982-C2D9-4024-B4BD-733F9B636D5E}" type="presOf" srcId="{15D45F30-11FA-4CF1-B8BF-E48A2406592C}" destId="{301E069A-606D-4BD9-8E36-1E591FDFEA51}" srcOrd="0" destOrd="0" presId="urn:microsoft.com/office/officeart/2008/layout/LinedList"/>
    <dgm:cxn modelId="{099E60A2-CAEB-4F6C-9B5E-E66481C6C897}" type="presOf" srcId="{4D4DCAFE-33DA-4821-8A5D-27F43F15C57E}" destId="{47087631-2469-4F53-858C-23247E0F5F37}" srcOrd="0" destOrd="0" presId="urn:microsoft.com/office/officeart/2008/layout/LinedList"/>
    <dgm:cxn modelId="{E998DF2D-B178-4236-BC35-76A7D8AA5A49}" type="presOf" srcId="{90BC74EE-8076-41AE-95A5-F214A5C32D22}" destId="{FDC717F8-BDE8-479F-8D79-D5CFA9ACCDA2}" srcOrd="0" destOrd="0" presId="urn:microsoft.com/office/officeart/2008/layout/LinedList"/>
    <dgm:cxn modelId="{83EF7F74-D1E9-4985-94F9-EBAC6730839E}" srcId="{D38BD9DB-1A8B-4D8C-A2DE-B7F3899EB312}" destId="{2E95B042-5A24-4088-B497-E15E8E3C0B41}" srcOrd="2" destOrd="0" parTransId="{9D17E10A-B785-49C5-A1F6-6BAB2887FF25}" sibTransId="{E4314E5E-5F64-4E75-93B1-D2BD356704F4}"/>
    <dgm:cxn modelId="{61FB3CF9-988F-49D5-A1E1-F2D77A5C3820}" srcId="{15D45F30-11FA-4CF1-B8BF-E48A2406592C}" destId="{D38BD9DB-1A8B-4D8C-A2DE-B7F3899EB312}" srcOrd="0" destOrd="0" parTransId="{99BF3DD7-3A75-4794-A0A2-DDE7C875D1A9}" sibTransId="{D5847C94-55FA-4956-85D2-D03585B7DA5E}"/>
    <dgm:cxn modelId="{24527FCE-E43B-44B2-B680-549F8450EEE6}" type="presOf" srcId="{9D402DDB-75F4-40D6-A92A-BB1ABA9F6094}" destId="{478D8893-26AB-430B-B4BA-BB827517F7CC}" srcOrd="0" destOrd="0" presId="urn:microsoft.com/office/officeart/2008/layout/LinedList"/>
    <dgm:cxn modelId="{ABB06CE2-37E5-493B-B629-12EE5ABA13D7}" type="presOf" srcId="{D38BD9DB-1A8B-4D8C-A2DE-B7F3899EB312}" destId="{4F70043D-F223-4121-8B00-EB1501375500}" srcOrd="0" destOrd="0" presId="urn:microsoft.com/office/officeart/2008/layout/LinedList"/>
    <dgm:cxn modelId="{8FD4BB79-00FB-4920-B427-47AFBC2721A8}" srcId="{D38BD9DB-1A8B-4D8C-A2DE-B7F3899EB312}" destId="{9D402DDB-75F4-40D6-A92A-BB1ABA9F6094}" srcOrd="1" destOrd="0" parTransId="{828C99C3-4E64-4219-87CF-9F2EF3F54027}" sibTransId="{3BBD888C-FD3B-46E9-8D00-201AF490C2D3}"/>
    <dgm:cxn modelId="{2D700E41-3AEE-4D3E-819B-7505E3D42D7E}" srcId="{D38BD9DB-1A8B-4D8C-A2DE-B7F3899EB312}" destId="{90BC74EE-8076-41AE-95A5-F214A5C32D22}" srcOrd="3" destOrd="0" parTransId="{CEF4AD01-6498-4B4B-923D-B627082A5DC9}" sibTransId="{5781B416-5AA7-44CB-878A-CE265282E9C7}"/>
    <dgm:cxn modelId="{2103EBFC-9748-4006-BD17-37FAEB27F3B9}" srcId="{D38BD9DB-1A8B-4D8C-A2DE-B7F3899EB312}" destId="{4D4DCAFE-33DA-4821-8A5D-27F43F15C57E}" srcOrd="0" destOrd="0" parTransId="{85682B46-4550-4141-80D9-A6350818DCE6}" sibTransId="{7E6F6007-9C0A-484A-9851-CA77D78904C2}"/>
    <dgm:cxn modelId="{578DC5AE-B19B-45E3-9FA7-48D50AD114F2}" type="presParOf" srcId="{301E069A-606D-4BD9-8E36-1E591FDFEA51}" destId="{2CC4F1DB-705B-41F5-A309-56BAEED130EB}" srcOrd="0" destOrd="0" presId="urn:microsoft.com/office/officeart/2008/layout/LinedList"/>
    <dgm:cxn modelId="{0420DE87-7CFB-41A2-A90B-D38BCAF0CB16}" type="presParOf" srcId="{301E069A-606D-4BD9-8E36-1E591FDFEA51}" destId="{3167D25C-7683-417D-B63E-58ECB75EB2C8}" srcOrd="1" destOrd="0" presId="urn:microsoft.com/office/officeart/2008/layout/LinedList"/>
    <dgm:cxn modelId="{A85C9CF1-BB8F-4014-914A-3FA72D1CE6DA}" type="presParOf" srcId="{3167D25C-7683-417D-B63E-58ECB75EB2C8}" destId="{4F70043D-F223-4121-8B00-EB1501375500}" srcOrd="0" destOrd="0" presId="urn:microsoft.com/office/officeart/2008/layout/LinedList"/>
    <dgm:cxn modelId="{6809D4C0-5B61-453C-8351-48A76B1EABEF}" type="presParOf" srcId="{3167D25C-7683-417D-B63E-58ECB75EB2C8}" destId="{37BDCB16-BBB5-4369-B53B-CAB95885ED53}" srcOrd="1" destOrd="0" presId="urn:microsoft.com/office/officeart/2008/layout/LinedList"/>
    <dgm:cxn modelId="{2CE1EA21-917D-44E2-9E6B-6CFC73658238}" type="presParOf" srcId="{37BDCB16-BBB5-4369-B53B-CAB95885ED53}" destId="{AE3DD14A-B37E-4E89-928D-9F94BBC0B7B8}" srcOrd="0" destOrd="0" presId="urn:microsoft.com/office/officeart/2008/layout/LinedList"/>
    <dgm:cxn modelId="{F312E610-1AE2-418C-BED9-4B7A262CF240}" type="presParOf" srcId="{37BDCB16-BBB5-4369-B53B-CAB95885ED53}" destId="{65C643B8-63C6-4089-89E7-5D1398E60AD9}" srcOrd="1" destOrd="0" presId="urn:microsoft.com/office/officeart/2008/layout/LinedList"/>
    <dgm:cxn modelId="{DD00553A-D071-4DC4-8CD2-CA094796FA95}" type="presParOf" srcId="{65C643B8-63C6-4089-89E7-5D1398E60AD9}" destId="{347FAD6B-0B8A-4EB5-8E24-292B56F80EB7}" srcOrd="0" destOrd="0" presId="urn:microsoft.com/office/officeart/2008/layout/LinedList"/>
    <dgm:cxn modelId="{A2B89135-0096-4365-8ADE-63AEB16632F7}" type="presParOf" srcId="{65C643B8-63C6-4089-89E7-5D1398E60AD9}" destId="{47087631-2469-4F53-858C-23247E0F5F37}" srcOrd="1" destOrd="0" presId="urn:microsoft.com/office/officeart/2008/layout/LinedList"/>
    <dgm:cxn modelId="{5C0AA118-D6DF-4ADD-96C4-CE550C758D39}" type="presParOf" srcId="{65C643B8-63C6-4089-89E7-5D1398E60AD9}" destId="{642CAA7D-44D4-41C6-95C3-ED28BA0C1BDB}" srcOrd="2" destOrd="0" presId="urn:microsoft.com/office/officeart/2008/layout/LinedList"/>
    <dgm:cxn modelId="{F1F2521F-A515-4E66-AE89-19F649F2538A}" type="presParOf" srcId="{642CAA7D-44D4-41C6-95C3-ED28BA0C1BDB}" destId="{1AACBE53-204A-4501-9F4B-5A6C7B84B31C}" srcOrd="0" destOrd="0" presId="urn:microsoft.com/office/officeart/2008/layout/LinedList"/>
    <dgm:cxn modelId="{8AD4BBD3-6C36-4BC4-B721-3670BD27608A}" type="presParOf" srcId="{1AACBE53-204A-4501-9F4B-5A6C7B84B31C}" destId="{4FF37BDA-3EC8-4FB3-8391-F2EDB5E9303B}" srcOrd="0" destOrd="0" presId="urn:microsoft.com/office/officeart/2008/layout/LinedList"/>
    <dgm:cxn modelId="{FA0A4A2D-49EA-460D-8B39-D55E80320690}" type="presParOf" srcId="{1AACBE53-204A-4501-9F4B-5A6C7B84B31C}" destId="{54A7676F-3CD7-4375-AF0D-6A996DAAAF22}" srcOrd="1" destOrd="0" presId="urn:microsoft.com/office/officeart/2008/layout/LinedList"/>
    <dgm:cxn modelId="{DA67E822-D4C8-480A-8F6A-1B7B3A526559}" type="presParOf" srcId="{1AACBE53-204A-4501-9F4B-5A6C7B84B31C}" destId="{943CD7C0-6E9A-444D-B06C-2658EEE5C15F}" srcOrd="2" destOrd="0" presId="urn:microsoft.com/office/officeart/2008/layout/LinedList"/>
    <dgm:cxn modelId="{90529731-8173-495C-992A-09FA982932F9}" type="presParOf" srcId="{37BDCB16-BBB5-4369-B53B-CAB95885ED53}" destId="{24295B69-6304-4CDB-9218-32EE49FF2149}" srcOrd="2" destOrd="0" presId="urn:microsoft.com/office/officeart/2008/layout/LinedList"/>
    <dgm:cxn modelId="{627F3AF5-1AFA-4BCD-ADD6-702D803DD59D}" type="presParOf" srcId="{37BDCB16-BBB5-4369-B53B-CAB95885ED53}" destId="{60B5D9CD-89EF-4B8D-A4AF-28675BF096CA}" srcOrd="3" destOrd="0" presId="urn:microsoft.com/office/officeart/2008/layout/LinedList"/>
    <dgm:cxn modelId="{A99FDAAB-6E07-4402-B4A6-A14FE795F1C0}" type="presParOf" srcId="{37BDCB16-BBB5-4369-B53B-CAB95885ED53}" destId="{D1E501A1-B310-4D4F-8D5B-C157723DC9FC}" srcOrd="4" destOrd="0" presId="urn:microsoft.com/office/officeart/2008/layout/LinedList"/>
    <dgm:cxn modelId="{324D6A5F-BF62-42C0-930B-646542EE636E}" type="presParOf" srcId="{D1E501A1-B310-4D4F-8D5B-C157723DC9FC}" destId="{57029BA0-F5B6-4D1C-8444-35898C4B28AB}" srcOrd="0" destOrd="0" presId="urn:microsoft.com/office/officeart/2008/layout/LinedList"/>
    <dgm:cxn modelId="{4C50F716-6A74-4903-B081-B8A2FAC92356}" type="presParOf" srcId="{D1E501A1-B310-4D4F-8D5B-C157723DC9FC}" destId="{478D8893-26AB-430B-B4BA-BB827517F7CC}" srcOrd="1" destOrd="0" presId="urn:microsoft.com/office/officeart/2008/layout/LinedList"/>
    <dgm:cxn modelId="{443D4EAC-A47B-4816-B021-AEC044E99002}" type="presParOf" srcId="{D1E501A1-B310-4D4F-8D5B-C157723DC9FC}" destId="{7EAA3FFB-DF54-4A09-A5B5-054414A3899A}" srcOrd="2" destOrd="0" presId="urn:microsoft.com/office/officeart/2008/layout/LinedList"/>
    <dgm:cxn modelId="{0F84AC24-ED6B-414A-9290-2F3D3248ADE0}" type="presParOf" srcId="{37BDCB16-BBB5-4369-B53B-CAB95885ED53}" destId="{BF419D6E-2E86-41FF-A760-6CC693037ED1}" srcOrd="5" destOrd="0" presId="urn:microsoft.com/office/officeart/2008/layout/LinedList"/>
    <dgm:cxn modelId="{CE739FB5-61D0-43E9-9B35-9EFA67F6ACB3}" type="presParOf" srcId="{37BDCB16-BBB5-4369-B53B-CAB95885ED53}" destId="{0C4AEFFD-D569-417D-8C5B-CB9021A3C10F}" srcOrd="6" destOrd="0" presId="urn:microsoft.com/office/officeart/2008/layout/LinedList"/>
    <dgm:cxn modelId="{3FE6857C-36CC-4DF6-8EF5-AE2344DC0442}" type="presParOf" srcId="{37BDCB16-BBB5-4369-B53B-CAB95885ED53}" destId="{AD9DCC7A-B1F4-4ED2-8CC0-7DD585992169}" srcOrd="7" destOrd="0" presId="urn:microsoft.com/office/officeart/2008/layout/LinedList"/>
    <dgm:cxn modelId="{1736B4BD-8E9D-45CB-8C15-96DFEFB4EF49}" type="presParOf" srcId="{AD9DCC7A-B1F4-4ED2-8CC0-7DD585992169}" destId="{3CC94985-C98F-4B90-9FE4-4087D33C0897}" srcOrd="0" destOrd="0" presId="urn:microsoft.com/office/officeart/2008/layout/LinedList"/>
    <dgm:cxn modelId="{5869D592-A482-4ECD-A5B4-283B5EC53E96}" type="presParOf" srcId="{AD9DCC7A-B1F4-4ED2-8CC0-7DD585992169}" destId="{2070CEF6-A5FC-45A2-B317-13C1945B0179}" srcOrd="1" destOrd="0" presId="urn:microsoft.com/office/officeart/2008/layout/LinedList"/>
    <dgm:cxn modelId="{371FA810-0062-4393-9541-4B02B446B996}" type="presParOf" srcId="{AD9DCC7A-B1F4-4ED2-8CC0-7DD585992169}" destId="{6462963B-5CBB-4922-BE5A-EA75CF390827}" srcOrd="2" destOrd="0" presId="urn:microsoft.com/office/officeart/2008/layout/LinedList"/>
    <dgm:cxn modelId="{7529AF32-C42E-4AEE-BA15-3DA1DEF8D1E2}" type="presParOf" srcId="{37BDCB16-BBB5-4369-B53B-CAB95885ED53}" destId="{2C011544-6DA5-456B-8A4A-9352C6EE99C7}" srcOrd="8" destOrd="0" presId="urn:microsoft.com/office/officeart/2008/layout/LinedList"/>
    <dgm:cxn modelId="{1FEABB2C-54EB-4500-AD1F-273908B041E4}" type="presParOf" srcId="{37BDCB16-BBB5-4369-B53B-CAB95885ED53}" destId="{EBB64C4D-4ABB-4A57-8421-FD8EFB604DE3}" srcOrd="9" destOrd="0" presId="urn:microsoft.com/office/officeart/2008/layout/LinedList"/>
    <dgm:cxn modelId="{8CC11186-5DE9-41BF-8B3E-8A29B9C35FEF}" type="presParOf" srcId="{37BDCB16-BBB5-4369-B53B-CAB95885ED53}" destId="{1C666A96-2836-45B1-9292-800635753808}" srcOrd="10" destOrd="0" presId="urn:microsoft.com/office/officeart/2008/layout/LinedList"/>
    <dgm:cxn modelId="{05A9013A-8DE2-49ED-8DE7-EF024169F996}" type="presParOf" srcId="{1C666A96-2836-45B1-9292-800635753808}" destId="{FD1EB6DA-49A7-458D-B4F0-A89DDFB24A6A}" srcOrd="0" destOrd="0" presId="urn:microsoft.com/office/officeart/2008/layout/LinedList"/>
    <dgm:cxn modelId="{636E8978-D05E-49DF-9060-6AC7DDF2E1B2}" type="presParOf" srcId="{1C666A96-2836-45B1-9292-800635753808}" destId="{FDC717F8-BDE8-479F-8D79-D5CFA9ACCDA2}" srcOrd="1" destOrd="0" presId="urn:microsoft.com/office/officeart/2008/layout/LinedList"/>
    <dgm:cxn modelId="{2F45F767-FB10-4569-933E-2F1DD9D1D2F0}" type="presParOf" srcId="{1C666A96-2836-45B1-9292-800635753808}" destId="{5A50CE13-FCB4-43B5-BCB6-D5FE77F2D6DB}" srcOrd="2" destOrd="0" presId="urn:microsoft.com/office/officeart/2008/layout/LinedList"/>
    <dgm:cxn modelId="{B828A4B5-E5B7-4C2C-96C4-5F061E757930}" type="presParOf" srcId="{37BDCB16-BBB5-4369-B53B-CAB95885ED53}" destId="{D6D1822D-2CF8-414B-AD21-783DA6EC7ABC}" srcOrd="11" destOrd="0" presId="urn:microsoft.com/office/officeart/2008/layout/LinedList"/>
    <dgm:cxn modelId="{DD362A9E-DC87-4599-885A-DCB1C58DF22B}" type="presParOf" srcId="{37BDCB16-BBB5-4369-B53B-CAB95885ED53}" destId="{21FDEE06-55CF-4E52-A13D-219D965E9566}" srcOrd="12"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28B996-2C31-48AA-AE1E-05FE2639AAC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1836112F-9AD8-46BC-8A49-47CDA93FEFD8}">
      <dgm:prSet phldrT="[Texto]" custT="1"/>
      <dgm:spPr/>
      <dgm:t>
        <a:bodyPr vert="vert270"/>
        <a:lstStyle/>
        <a:p>
          <a:pPr algn="ctr"/>
          <a:r>
            <a:rPr lang="es-EC" sz="1400" baseline="0" dirty="0"/>
            <a:t>Fuentes información MIXTA</a:t>
          </a:r>
        </a:p>
      </dgm:t>
    </dgm:pt>
    <dgm:pt modelId="{BAF08E52-AF02-419E-8085-1602A43FCAD5}" type="parTrans" cxnId="{3395E21E-55BC-42FD-817D-5F4E67970AB4}">
      <dgm:prSet/>
      <dgm:spPr/>
      <dgm:t>
        <a:bodyPr/>
        <a:lstStyle/>
        <a:p>
          <a:endParaRPr lang="es-EC"/>
        </a:p>
      </dgm:t>
    </dgm:pt>
    <dgm:pt modelId="{A0B8A4DA-944A-4C69-A9C1-14E6D07D6F8C}" type="sibTrans" cxnId="{3395E21E-55BC-42FD-817D-5F4E67970AB4}">
      <dgm:prSet/>
      <dgm:spPr/>
      <dgm:t>
        <a:bodyPr/>
        <a:lstStyle/>
        <a:p>
          <a:endParaRPr lang="es-EC"/>
        </a:p>
      </dgm:t>
    </dgm:pt>
    <dgm:pt modelId="{5482730D-52F9-4BC9-99FF-EC3C0F8D2486}">
      <dgm:prSet phldrT="[Texto]" custT="1"/>
      <dgm:spPr/>
      <dgm:t>
        <a:bodyPr/>
        <a:lstStyle/>
        <a:p>
          <a:r>
            <a:rPr lang="es-EC" sz="1600" baseline="0" dirty="0"/>
            <a:t>Encuesta ,Observación (Primarias)</a:t>
          </a:r>
        </a:p>
      </dgm:t>
    </dgm:pt>
    <dgm:pt modelId="{F185A001-C767-4D37-98B0-741DA207C446}" type="parTrans" cxnId="{4BAF1754-68A9-43E8-BA97-A8E62376AC15}">
      <dgm:prSet/>
      <dgm:spPr/>
      <dgm:t>
        <a:bodyPr/>
        <a:lstStyle/>
        <a:p>
          <a:endParaRPr lang="es-EC"/>
        </a:p>
      </dgm:t>
    </dgm:pt>
    <dgm:pt modelId="{7E100BD8-EC0F-4A2B-9FC5-D951C2EC0366}" type="sibTrans" cxnId="{4BAF1754-68A9-43E8-BA97-A8E62376AC15}">
      <dgm:prSet/>
      <dgm:spPr/>
      <dgm:t>
        <a:bodyPr/>
        <a:lstStyle/>
        <a:p>
          <a:endParaRPr lang="es-EC"/>
        </a:p>
      </dgm:t>
    </dgm:pt>
    <dgm:pt modelId="{256A4974-A494-4428-942B-8F933C2EF2B7}">
      <dgm:prSet phldrT="[Texto]" custT="1"/>
      <dgm:spPr/>
      <dgm:t>
        <a:bodyPr/>
        <a:lstStyle/>
        <a:p>
          <a:r>
            <a:rPr lang="es-EC" sz="1600" baseline="0" dirty="0"/>
            <a:t>Bibliotecas virtuales ,Papers,Inec, Senecyt. (Secundarias)</a:t>
          </a:r>
        </a:p>
      </dgm:t>
    </dgm:pt>
    <dgm:pt modelId="{5194B612-B993-428A-821A-901235863C4F}" type="parTrans" cxnId="{95EF19AD-7F67-449E-A125-89E6754AF53C}">
      <dgm:prSet/>
      <dgm:spPr/>
      <dgm:t>
        <a:bodyPr/>
        <a:lstStyle/>
        <a:p>
          <a:endParaRPr lang="es-EC"/>
        </a:p>
      </dgm:t>
    </dgm:pt>
    <dgm:pt modelId="{E3C6904A-3078-40DD-BB23-7C0A7AE2DDC9}" type="sibTrans" cxnId="{95EF19AD-7F67-449E-A125-89E6754AF53C}">
      <dgm:prSet/>
      <dgm:spPr/>
      <dgm:t>
        <a:bodyPr/>
        <a:lstStyle/>
        <a:p>
          <a:endParaRPr lang="es-EC"/>
        </a:p>
      </dgm:t>
    </dgm:pt>
    <dgm:pt modelId="{C7D9A786-5CA9-4FBC-9D39-ECA504768312}">
      <dgm:prSet phldrT="[Texto]"/>
      <dgm:spPr/>
      <dgm:t>
        <a:bodyPr vert="vert270"/>
        <a:lstStyle/>
        <a:p>
          <a:pPr algn="ctr"/>
          <a:r>
            <a:rPr lang="es-EC" baseline="0" dirty="0"/>
            <a:t>Control de variables NO EXPERIMENTAL</a:t>
          </a:r>
        </a:p>
      </dgm:t>
    </dgm:pt>
    <dgm:pt modelId="{DE8DC892-AF49-4DD7-9CE2-7820E8D51D31}" type="parTrans" cxnId="{37F5DF25-D315-4064-9AB1-43D69DA72807}">
      <dgm:prSet/>
      <dgm:spPr/>
      <dgm:t>
        <a:bodyPr/>
        <a:lstStyle/>
        <a:p>
          <a:endParaRPr lang="es-EC"/>
        </a:p>
      </dgm:t>
    </dgm:pt>
    <dgm:pt modelId="{0BF37FE7-5314-4311-9D5D-C13DFFE59670}" type="sibTrans" cxnId="{37F5DF25-D315-4064-9AB1-43D69DA72807}">
      <dgm:prSet/>
      <dgm:spPr/>
      <dgm:t>
        <a:bodyPr/>
        <a:lstStyle/>
        <a:p>
          <a:endParaRPr lang="es-EC"/>
        </a:p>
      </dgm:t>
    </dgm:pt>
    <dgm:pt modelId="{42A3E345-3CC8-47A6-9BB2-00A129494814}">
      <dgm:prSet phldrT="[Texto]" custT="1"/>
      <dgm:spPr/>
      <dgm:t>
        <a:bodyPr/>
        <a:lstStyle/>
        <a:p>
          <a:pPr algn="just"/>
          <a:endParaRPr lang="es-EC" sz="1600" dirty="0"/>
        </a:p>
        <a:p>
          <a:pPr algn="just"/>
          <a:r>
            <a:rPr lang="es-EC" sz="1600" dirty="0"/>
            <a:t>No es posible manipular a las variables, no se tiene el control directo ni influir en ellas porque ya sucedieron al igual que sus  defectos.</a:t>
          </a:r>
          <a:endParaRPr lang="es-EC" sz="1600" baseline="0" dirty="0"/>
        </a:p>
      </dgm:t>
    </dgm:pt>
    <dgm:pt modelId="{01FAE012-FCF4-4791-829E-7A0799363220}" type="parTrans" cxnId="{6C2BF939-426A-415E-9005-75F35B55E42F}">
      <dgm:prSet/>
      <dgm:spPr/>
      <dgm:t>
        <a:bodyPr/>
        <a:lstStyle/>
        <a:p>
          <a:endParaRPr lang="es-EC"/>
        </a:p>
      </dgm:t>
    </dgm:pt>
    <dgm:pt modelId="{3D9B4B1D-8931-40E1-B6A4-364777B5ECF3}" type="sibTrans" cxnId="{6C2BF939-426A-415E-9005-75F35B55E42F}">
      <dgm:prSet/>
      <dgm:spPr/>
      <dgm:t>
        <a:bodyPr/>
        <a:lstStyle/>
        <a:p>
          <a:endParaRPr lang="es-EC"/>
        </a:p>
      </dgm:t>
    </dgm:pt>
    <dgm:pt modelId="{1D0A606F-8811-422A-A2D2-3EEA544910B3}" type="pres">
      <dgm:prSet presAssocID="{5828B996-2C31-48AA-AE1E-05FE2639AAC1}" presName="vert0" presStyleCnt="0">
        <dgm:presLayoutVars>
          <dgm:dir/>
          <dgm:animOne val="branch"/>
          <dgm:animLvl val="lvl"/>
        </dgm:presLayoutVars>
      </dgm:prSet>
      <dgm:spPr/>
      <dgm:t>
        <a:bodyPr/>
        <a:lstStyle/>
        <a:p>
          <a:endParaRPr lang="es-EC"/>
        </a:p>
      </dgm:t>
    </dgm:pt>
    <dgm:pt modelId="{B428E602-962C-4252-AF78-214A40A6AD35}" type="pres">
      <dgm:prSet presAssocID="{1836112F-9AD8-46BC-8A49-47CDA93FEFD8}" presName="thickLine" presStyleLbl="alignNode1" presStyleIdx="0" presStyleCnt="2"/>
      <dgm:spPr/>
    </dgm:pt>
    <dgm:pt modelId="{C09EA1BE-3BC8-434E-9F33-151CF282053F}" type="pres">
      <dgm:prSet presAssocID="{1836112F-9AD8-46BC-8A49-47CDA93FEFD8}" presName="horz1" presStyleCnt="0"/>
      <dgm:spPr/>
    </dgm:pt>
    <dgm:pt modelId="{0C68601F-5A43-403D-96E9-8262D426553A}" type="pres">
      <dgm:prSet presAssocID="{1836112F-9AD8-46BC-8A49-47CDA93FEFD8}" presName="tx1" presStyleLbl="revTx" presStyleIdx="0" presStyleCnt="5"/>
      <dgm:spPr/>
      <dgm:t>
        <a:bodyPr/>
        <a:lstStyle/>
        <a:p>
          <a:endParaRPr lang="es-EC"/>
        </a:p>
      </dgm:t>
    </dgm:pt>
    <dgm:pt modelId="{D3A46E47-89B0-4BB0-93AE-88F79BD52E0F}" type="pres">
      <dgm:prSet presAssocID="{1836112F-9AD8-46BC-8A49-47CDA93FEFD8}" presName="vert1" presStyleCnt="0"/>
      <dgm:spPr/>
    </dgm:pt>
    <dgm:pt modelId="{7523DB42-5C8B-4F81-9BB7-710702644772}" type="pres">
      <dgm:prSet presAssocID="{5482730D-52F9-4BC9-99FF-EC3C0F8D2486}" presName="vertSpace2a" presStyleCnt="0"/>
      <dgm:spPr/>
    </dgm:pt>
    <dgm:pt modelId="{E2498643-AFBB-4483-B246-32E8F6EBCDBC}" type="pres">
      <dgm:prSet presAssocID="{5482730D-52F9-4BC9-99FF-EC3C0F8D2486}" presName="horz2" presStyleCnt="0"/>
      <dgm:spPr/>
    </dgm:pt>
    <dgm:pt modelId="{988BC50D-DC93-4F59-847F-493F6CF79F82}" type="pres">
      <dgm:prSet presAssocID="{5482730D-52F9-4BC9-99FF-EC3C0F8D2486}" presName="horzSpace2" presStyleCnt="0"/>
      <dgm:spPr/>
    </dgm:pt>
    <dgm:pt modelId="{579432B5-F92E-42E7-9EB5-5A77E1F2A18F}" type="pres">
      <dgm:prSet presAssocID="{5482730D-52F9-4BC9-99FF-EC3C0F8D2486}" presName="tx2" presStyleLbl="revTx" presStyleIdx="1" presStyleCnt="5" custScaleY="42469"/>
      <dgm:spPr/>
      <dgm:t>
        <a:bodyPr/>
        <a:lstStyle/>
        <a:p>
          <a:endParaRPr lang="es-EC"/>
        </a:p>
      </dgm:t>
    </dgm:pt>
    <dgm:pt modelId="{ED2A427B-7BEA-4CA6-BAE6-04E0958E2AB9}" type="pres">
      <dgm:prSet presAssocID="{5482730D-52F9-4BC9-99FF-EC3C0F8D2486}" presName="vert2" presStyleCnt="0"/>
      <dgm:spPr/>
    </dgm:pt>
    <dgm:pt modelId="{E8B8EF26-B95D-4D99-BE6D-D6BE323B06CA}" type="pres">
      <dgm:prSet presAssocID="{5482730D-52F9-4BC9-99FF-EC3C0F8D2486}" presName="thinLine2b" presStyleLbl="callout" presStyleIdx="0" presStyleCnt="3"/>
      <dgm:spPr/>
    </dgm:pt>
    <dgm:pt modelId="{FEFE6212-ECA7-4D4C-97E9-B4E112B33D52}" type="pres">
      <dgm:prSet presAssocID="{5482730D-52F9-4BC9-99FF-EC3C0F8D2486}" presName="vertSpace2b" presStyleCnt="0"/>
      <dgm:spPr/>
    </dgm:pt>
    <dgm:pt modelId="{F81F4518-46E7-4976-9297-B0F2A5ED1036}" type="pres">
      <dgm:prSet presAssocID="{256A4974-A494-4428-942B-8F933C2EF2B7}" presName="horz2" presStyleCnt="0"/>
      <dgm:spPr/>
    </dgm:pt>
    <dgm:pt modelId="{AFCE8A60-1993-4AAA-B2A0-987C00464A7C}" type="pres">
      <dgm:prSet presAssocID="{256A4974-A494-4428-942B-8F933C2EF2B7}" presName="horzSpace2" presStyleCnt="0"/>
      <dgm:spPr/>
    </dgm:pt>
    <dgm:pt modelId="{8A78E8C8-993D-4AE4-B4C9-193B57070003}" type="pres">
      <dgm:prSet presAssocID="{256A4974-A494-4428-942B-8F933C2EF2B7}" presName="tx2" presStyleLbl="revTx" presStyleIdx="2" presStyleCnt="5" custScaleY="51866"/>
      <dgm:spPr/>
      <dgm:t>
        <a:bodyPr/>
        <a:lstStyle/>
        <a:p>
          <a:endParaRPr lang="es-EC"/>
        </a:p>
      </dgm:t>
    </dgm:pt>
    <dgm:pt modelId="{30BDC4BB-0D6E-4DAF-B977-5DD0E23312ED}" type="pres">
      <dgm:prSet presAssocID="{256A4974-A494-4428-942B-8F933C2EF2B7}" presName="vert2" presStyleCnt="0"/>
      <dgm:spPr/>
    </dgm:pt>
    <dgm:pt modelId="{30042860-7B7C-44CB-85F6-DC6440DDB370}" type="pres">
      <dgm:prSet presAssocID="{256A4974-A494-4428-942B-8F933C2EF2B7}" presName="thinLine2b" presStyleLbl="callout" presStyleIdx="1" presStyleCnt="3"/>
      <dgm:spPr/>
    </dgm:pt>
    <dgm:pt modelId="{96C89F84-9122-49C2-9598-B3F7A7B4DBD6}" type="pres">
      <dgm:prSet presAssocID="{256A4974-A494-4428-942B-8F933C2EF2B7}" presName="vertSpace2b" presStyleCnt="0"/>
      <dgm:spPr/>
    </dgm:pt>
    <dgm:pt modelId="{A853B79C-5249-47B1-8DA0-885D42B1BE10}" type="pres">
      <dgm:prSet presAssocID="{C7D9A786-5CA9-4FBC-9D39-ECA504768312}" presName="thickLine" presStyleLbl="alignNode1" presStyleIdx="1" presStyleCnt="2"/>
      <dgm:spPr/>
    </dgm:pt>
    <dgm:pt modelId="{A073A5C8-99CF-4C97-955D-7C0A4D9251BA}" type="pres">
      <dgm:prSet presAssocID="{C7D9A786-5CA9-4FBC-9D39-ECA504768312}" presName="horz1" presStyleCnt="0"/>
      <dgm:spPr/>
    </dgm:pt>
    <dgm:pt modelId="{E0754AB9-3AD9-4092-8CB2-EF9EA6AF9705}" type="pres">
      <dgm:prSet presAssocID="{C7D9A786-5CA9-4FBC-9D39-ECA504768312}" presName="tx1" presStyleLbl="revTx" presStyleIdx="3" presStyleCnt="5"/>
      <dgm:spPr/>
      <dgm:t>
        <a:bodyPr/>
        <a:lstStyle/>
        <a:p>
          <a:endParaRPr lang="es-EC"/>
        </a:p>
      </dgm:t>
    </dgm:pt>
    <dgm:pt modelId="{17478598-A4D3-4976-BCB1-F734ABDD60E8}" type="pres">
      <dgm:prSet presAssocID="{C7D9A786-5CA9-4FBC-9D39-ECA504768312}" presName="vert1" presStyleCnt="0"/>
      <dgm:spPr/>
    </dgm:pt>
    <dgm:pt modelId="{FF912CB9-2900-48CF-A001-CD843A54D37F}" type="pres">
      <dgm:prSet presAssocID="{42A3E345-3CC8-47A6-9BB2-00A129494814}" presName="vertSpace2a" presStyleCnt="0"/>
      <dgm:spPr/>
    </dgm:pt>
    <dgm:pt modelId="{233BA49B-A7BB-405C-9B34-34CBFECC570D}" type="pres">
      <dgm:prSet presAssocID="{42A3E345-3CC8-47A6-9BB2-00A129494814}" presName="horz2" presStyleCnt="0"/>
      <dgm:spPr/>
    </dgm:pt>
    <dgm:pt modelId="{C48DC0EA-AA1D-4129-81A9-79B0267A0A85}" type="pres">
      <dgm:prSet presAssocID="{42A3E345-3CC8-47A6-9BB2-00A129494814}" presName="horzSpace2" presStyleCnt="0"/>
      <dgm:spPr/>
    </dgm:pt>
    <dgm:pt modelId="{99F19B98-9830-4141-8B27-7B4D96F82C03}" type="pres">
      <dgm:prSet presAssocID="{42A3E345-3CC8-47A6-9BB2-00A129494814}" presName="tx2" presStyleLbl="revTx" presStyleIdx="4" presStyleCnt="5"/>
      <dgm:spPr/>
      <dgm:t>
        <a:bodyPr/>
        <a:lstStyle/>
        <a:p>
          <a:endParaRPr lang="es-EC"/>
        </a:p>
      </dgm:t>
    </dgm:pt>
    <dgm:pt modelId="{02F29B80-5485-44DF-9104-550B46A55C7C}" type="pres">
      <dgm:prSet presAssocID="{42A3E345-3CC8-47A6-9BB2-00A129494814}" presName="vert2" presStyleCnt="0"/>
      <dgm:spPr/>
    </dgm:pt>
    <dgm:pt modelId="{15071A74-D6AF-4255-93C4-A07F99A63E59}" type="pres">
      <dgm:prSet presAssocID="{42A3E345-3CC8-47A6-9BB2-00A129494814}" presName="thinLine2b" presStyleLbl="callout" presStyleIdx="2" presStyleCnt="3"/>
      <dgm:spPr/>
    </dgm:pt>
    <dgm:pt modelId="{C08F4C31-9727-44FE-A00D-4A1EFEA193F7}" type="pres">
      <dgm:prSet presAssocID="{42A3E345-3CC8-47A6-9BB2-00A129494814}" presName="vertSpace2b" presStyleCnt="0"/>
      <dgm:spPr/>
    </dgm:pt>
  </dgm:ptLst>
  <dgm:cxnLst>
    <dgm:cxn modelId="{E8CCCBA6-9522-4933-90D0-DABFAE9F79DD}" type="presOf" srcId="{5482730D-52F9-4BC9-99FF-EC3C0F8D2486}" destId="{579432B5-F92E-42E7-9EB5-5A77E1F2A18F}" srcOrd="0" destOrd="0" presId="urn:microsoft.com/office/officeart/2008/layout/LinedList"/>
    <dgm:cxn modelId="{F7589DF1-6296-4BAC-9841-156D0BDAC966}" type="presOf" srcId="{5828B996-2C31-48AA-AE1E-05FE2639AAC1}" destId="{1D0A606F-8811-422A-A2D2-3EEA544910B3}" srcOrd="0" destOrd="0" presId="urn:microsoft.com/office/officeart/2008/layout/LinedList"/>
    <dgm:cxn modelId="{31F1BA56-9AD6-4191-B828-C619C03A4FBE}" type="presOf" srcId="{1836112F-9AD8-46BC-8A49-47CDA93FEFD8}" destId="{0C68601F-5A43-403D-96E9-8262D426553A}" srcOrd="0" destOrd="0" presId="urn:microsoft.com/office/officeart/2008/layout/LinedList"/>
    <dgm:cxn modelId="{3395E21E-55BC-42FD-817D-5F4E67970AB4}" srcId="{5828B996-2C31-48AA-AE1E-05FE2639AAC1}" destId="{1836112F-9AD8-46BC-8A49-47CDA93FEFD8}" srcOrd="0" destOrd="0" parTransId="{BAF08E52-AF02-419E-8085-1602A43FCAD5}" sibTransId="{A0B8A4DA-944A-4C69-A9C1-14E6D07D6F8C}"/>
    <dgm:cxn modelId="{7CD7DBBF-9A37-4644-806A-B91DD23092AC}" type="presOf" srcId="{C7D9A786-5CA9-4FBC-9D39-ECA504768312}" destId="{E0754AB9-3AD9-4092-8CB2-EF9EA6AF9705}" srcOrd="0" destOrd="0" presId="urn:microsoft.com/office/officeart/2008/layout/LinedList"/>
    <dgm:cxn modelId="{9F0298A4-8780-4E54-9646-454BB6383A67}" type="presOf" srcId="{256A4974-A494-4428-942B-8F933C2EF2B7}" destId="{8A78E8C8-993D-4AE4-B4C9-193B57070003}" srcOrd="0" destOrd="0" presId="urn:microsoft.com/office/officeart/2008/layout/LinedList"/>
    <dgm:cxn modelId="{37F5DF25-D315-4064-9AB1-43D69DA72807}" srcId="{5828B996-2C31-48AA-AE1E-05FE2639AAC1}" destId="{C7D9A786-5CA9-4FBC-9D39-ECA504768312}" srcOrd="1" destOrd="0" parTransId="{DE8DC892-AF49-4DD7-9CE2-7820E8D51D31}" sibTransId="{0BF37FE7-5314-4311-9D5D-C13DFFE59670}"/>
    <dgm:cxn modelId="{95EF19AD-7F67-449E-A125-89E6754AF53C}" srcId="{1836112F-9AD8-46BC-8A49-47CDA93FEFD8}" destId="{256A4974-A494-4428-942B-8F933C2EF2B7}" srcOrd="1" destOrd="0" parTransId="{5194B612-B993-428A-821A-901235863C4F}" sibTransId="{E3C6904A-3078-40DD-BB23-7C0A7AE2DDC9}"/>
    <dgm:cxn modelId="{6C2BF939-426A-415E-9005-75F35B55E42F}" srcId="{C7D9A786-5CA9-4FBC-9D39-ECA504768312}" destId="{42A3E345-3CC8-47A6-9BB2-00A129494814}" srcOrd="0" destOrd="0" parTransId="{01FAE012-FCF4-4791-829E-7A0799363220}" sibTransId="{3D9B4B1D-8931-40E1-B6A4-364777B5ECF3}"/>
    <dgm:cxn modelId="{CB03BAC6-9EC6-4AD5-8586-98D588C77153}" type="presOf" srcId="{42A3E345-3CC8-47A6-9BB2-00A129494814}" destId="{99F19B98-9830-4141-8B27-7B4D96F82C03}" srcOrd="0" destOrd="0" presId="urn:microsoft.com/office/officeart/2008/layout/LinedList"/>
    <dgm:cxn modelId="{4BAF1754-68A9-43E8-BA97-A8E62376AC15}" srcId="{1836112F-9AD8-46BC-8A49-47CDA93FEFD8}" destId="{5482730D-52F9-4BC9-99FF-EC3C0F8D2486}" srcOrd="0" destOrd="0" parTransId="{F185A001-C767-4D37-98B0-741DA207C446}" sibTransId="{7E100BD8-EC0F-4A2B-9FC5-D951C2EC0366}"/>
    <dgm:cxn modelId="{BE3A97B7-B807-4C9E-A5DE-70B967FBB971}" type="presParOf" srcId="{1D0A606F-8811-422A-A2D2-3EEA544910B3}" destId="{B428E602-962C-4252-AF78-214A40A6AD35}" srcOrd="0" destOrd="0" presId="urn:microsoft.com/office/officeart/2008/layout/LinedList"/>
    <dgm:cxn modelId="{8CF8BE69-0EAF-4A9A-9AFF-ED54FC6CC53A}" type="presParOf" srcId="{1D0A606F-8811-422A-A2D2-3EEA544910B3}" destId="{C09EA1BE-3BC8-434E-9F33-151CF282053F}" srcOrd="1" destOrd="0" presId="urn:microsoft.com/office/officeart/2008/layout/LinedList"/>
    <dgm:cxn modelId="{178A8BF3-B0E1-4FD3-8EEA-DE3E4D14F205}" type="presParOf" srcId="{C09EA1BE-3BC8-434E-9F33-151CF282053F}" destId="{0C68601F-5A43-403D-96E9-8262D426553A}" srcOrd="0" destOrd="0" presId="urn:microsoft.com/office/officeart/2008/layout/LinedList"/>
    <dgm:cxn modelId="{A739673B-F071-46FC-BFE8-554DB57CB674}" type="presParOf" srcId="{C09EA1BE-3BC8-434E-9F33-151CF282053F}" destId="{D3A46E47-89B0-4BB0-93AE-88F79BD52E0F}" srcOrd="1" destOrd="0" presId="urn:microsoft.com/office/officeart/2008/layout/LinedList"/>
    <dgm:cxn modelId="{CDF9674F-9615-4959-ADCC-3360115537DB}" type="presParOf" srcId="{D3A46E47-89B0-4BB0-93AE-88F79BD52E0F}" destId="{7523DB42-5C8B-4F81-9BB7-710702644772}" srcOrd="0" destOrd="0" presId="urn:microsoft.com/office/officeart/2008/layout/LinedList"/>
    <dgm:cxn modelId="{F41248D0-1B79-4923-9445-5E53AA63494A}" type="presParOf" srcId="{D3A46E47-89B0-4BB0-93AE-88F79BD52E0F}" destId="{E2498643-AFBB-4483-B246-32E8F6EBCDBC}" srcOrd="1" destOrd="0" presId="urn:microsoft.com/office/officeart/2008/layout/LinedList"/>
    <dgm:cxn modelId="{79AFF602-DB3B-4041-A9F6-372ACC2E3B50}" type="presParOf" srcId="{E2498643-AFBB-4483-B246-32E8F6EBCDBC}" destId="{988BC50D-DC93-4F59-847F-493F6CF79F82}" srcOrd="0" destOrd="0" presId="urn:microsoft.com/office/officeart/2008/layout/LinedList"/>
    <dgm:cxn modelId="{9A157BA4-1F14-4E80-877A-B937A8933B5A}" type="presParOf" srcId="{E2498643-AFBB-4483-B246-32E8F6EBCDBC}" destId="{579432B5-F92E-42E7-9EB5-5A77E1F2A18F}" srcOrd="1" destOrd="0" presId="urn:microsoft.com/office/officeart/2008/layout/LinedList"/>
    <dgm:cxn modelId="{697AD9FB-FF8E-4B7C-9E38-77201C174104}" type="presParOf" srcId="{E2498643-AFBB-4483-B246-32E8F6EBCDBC}" destId="{ED2A427B-7BEA-4CA6-BAE6-04E0958E2AB9}" srcOrd="2" destOrd="0" presId="urn:microsoft.com/office/officeart/2008/layout/LinedList"/>
    <dgm:cxn modelId="{283BD071-2F9D-449A-9A43-1E873DA3E77C}" type="presParOf" srcId="{D3A46E47-89B0-4BB0-93AE-88F79BD52E0F}" destId="{E8B8EF26-B95D-4D99-BE6D-D6BE323B06CA}" srcOrd="2" destOrd="0" presId="urn:microsoft.com/office/officeart/2008/layout/LinedList"/>
    <dgm:cxn modelId="{DE5A76CD-E4D7-4A8C-A241-975301D0FF2C}" type="presParOf" srcId="{D3A46E47-89B0-4BB0-93AE-88F79BD52E0F}" destId="{FEFE6212-ECA7-4D4C-97E9-B4E112B33D52}" srcOrd="3" destOrd="0" presId="urn:microsoft.com/office/officeart/2008/layout/LinedList"/>
    <dgm:cxn modelId="{87713548-4902-4234-BDC3-371A73936634}" type="presParOf" srcId="{D3A46E47-89B0-4BB0-93AE-88F79BD52E0F}" destId="{F81F4518-46E7-4976-9297-B0F2A5ED1036}" srcOrd="4" destOrd="0" presId="urn:microsoft.com/office/officeart/2008/layout/LinedList"/>
    <dgm:cxn modelId="{2629982A-86FA-4311-9230-05A97A6470FC}" type="presParOf" srcId="{F81F4518-46E7-4976-9297-B0F2A5ED1036}" destId="{AFCE8A60-1993-4AAA-B2A0-987C00464A7C}" srcOrd="0" destOrd="0" presId="urn:microsoft.com/office/officeart/2008/layout/LinedList"/>
    <dgm:cxn modelId="{750EA417-0C35-4B3D-8190-40390DB2D298}" type="presParOf" srcId="{F81F4518-46E7-4976-9297-B0F2A5ED1036}" destId="{8A78E8C8-993D-4AE4-B4C9-193B57070003}" srcOrd="1" destOrd="0" presId="urn:microsoft.com/office/officeart/2008/layout/LinedList"/>
    <dgm:cxn modelId="{5589BC86-F531-4452-ABF6-90174863394C}" type="presParOf" srcId="{F81F4518-46E7-4976-9297-B0F2A5ED1036}" destId="{30BDC4BB-0D6E-4DAF-B977-5DD0E23312ED}" srcOrd="2" destOrd="0" presId="urn:microsoft.com/office/officeart/2008/layout/LinedList"/>
    <dgm:cxn modelId="{12A89D72-2D72-43D9-83D1-E38F94D29A83}" type="presParOf" srcId="{D3A46E47-89B0-4BB0-93AE-88F79BD52E0F}" destId="{30042860-7B7C-44CB-85F6-DC6440DDB370}" srcOrd="5" destOrd="0" presId="urn:microsoft.com/office/officeart/2008/layout/LinedList"/>
    <dgm:cxn modelId="{8F13F1CD-710E-4780-B91F-2FF9A96ABCB2}" type="presParOf" srcId="{D3A46E47-89B0-4BB0-93AE-88F79BD52E0F}" destId="{96C89F84-9122-49C2-9598-B3F7A7B4DBD6}" srcOrd="6" destOrd="0" presId="urn:microsoft.com/office/officeart/2008/layout/LinedList"/>
    <dgm:cxn modelId="{E7862AAD-3306-45D2-92CD-1DE3C4BA03B1}" type="presParOf" srcId="{1D0A606F-8811-422A-A2D2-3EEA544910B3}" destId="{A853B79C-5249-47B1-8DA0-885D42B1BE10}" srcOrd="2" destOrd="0" presId="urn:microsoft.com/office/officeart/2008/layout/LinedList"/>
    <dgm:cxn modelId="{FD199A1C-AFD1-4F3F-8D84-1D92668A1960}" type="presParOf" srcId="{1D0A606F-8811-422A-A2D2-3EEA544910B3}" destId="{A073A5C8-99CF-4C97-955D-7C0A4D9251BA}" srcOrd="3" destOrd="0" presId="urn:microsoft.com/office/officeart/2008/layout/LinedList"/>
    <dgm:cxn modelId="{AD8A9869-A811-4EB9-92B6-61A1B0EE09B1}" type="presParOf" srcId="{A073A5C8-99CF-4C97-955D-7C0A4D9251BA}" destId="{E0754AB9-3AD9-4092-8CB2-EF9EA6AF9705}" srcOrd="0" destOrd="0" presId="urn:microsoft.com/office/officeart/2008/layout/LinedList"/>
    <dgm:cxn modelId="{B93879A0-2288-439D-AEB4-A444BAA5E550}" type="presParOf" srcId="{A073A5C8-99CF-4C97-955D-7C0A4D9251BA}" destId="{17478598-A4D3-4976-BCB1-F734ABDD60E8}" srcOrd="1" destOrd="0" presId="urn:microsoft.com/office/officeart/2008/layout/LinedList"/>
    <dgm:cxn modelId="{58A739F4-7DC5-4A5D-AA87-917D8842F41C}" type="presParOf" srcId="{17478598-A4D3-4976-BCB1-F734ABDD60E8}" destId="{FF912CB9-2900-48CF-A001-CD843A54D37F}" srcOrd="0" destOrd="0" presId="urn:microsoft.com/office/officeart/2008/layout/LinedList"/>
    <dgm:cxn modelId="{665B0A37-D14F-429D-9293-6EF4F4A8A9A9}" type="presParOf" srcId="{17478598-A4D3-4976-BCB1-F734ABDD60E8}" destId="{233BA49B-A7BB-405C-9B34-34CBFECC570D}" srcOrd="1" destOrd="0" presId="urn:microsoft.com/office/officeart/2008/layout/LinedList"/>
    <dgm:cxn modelId="{27A6483F-2F34-476D-BDD1-DE4482D75FB2}" type="presParOf" srcId="{233BA49B-A7BB-405C-9B34-34CBFECC570D}" destId="{C48DC0EA-AA1D-4129-81A9-79B0267A0A85}" srcOrd="0" destOrd="0" presId="urn:microsoft.com/office/officeart/2008/layout/LinedList"/>
    <dgm:cxn modelId="{429FF42D-1767-4114-87EC-66E863C3B75D}" type="presParOf" srcId="{233BA49B-A7BB-405C-9B34-34CBFECC570D}" destId="{99F19B98-9830-4141-8B27-7B4D96F82C03}" srcOrd="1" destOrd="0" presId="urn:microsoft.com/office/officeart/2008/layout/LinedList"/>
    <dgm:cxn modelId="{59856138-E7C0-49A2-9708-020F453D5301}" type="presParOf" srcId="{233BA49B-A7BB-405C-9B34-34CBFECC570D}" destId="{02F29B80-5485-44DF-9104-550B46A55C7C}" srcOrd="2" destOrd="0" presId="urn:microsoft.com/office/officeart/2008/layout/LinedList"/>
    <dgm:cxn modelId="{4105192F-120D-4404-82CE-FCFC670D1B44}" type="presParOf" srcId="{17478598-A4D3-4976-BCB1-F734ABDD60E8}" destId="{15071A74-D6AF-4255-93C4-A07F99A63E59}" srcOrd="2" destOrd="0" presId="urn:microsoft.com/office/officeart/2008/layout/LinedList"/>
    <dgm:cxn modelId="{7A28F7DD-F29C-40D9-B603-FE638F543129}" type="presParOf" srcId="{17478598-A4D3-4976-BCB1-F734ABDD60E8}" destId="{C08F4C31-9727-44FE-A00D-4A1EFEA193F7}" srcOrd="3" destOrd="0" presId="urn:microsoft.com/office/officeart/2008/layout/LinedList"/>
  </dgm:cxnLst>
  <dgm:bg>
    <a:solidFill>
      <a:schemeClr val="accent5">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28B996-2C31-48AA-AE1E-05FE2639AAC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1836112F-9AD8-46BC-8A49-47CDA93FEFD8}">
      <dgm:prSet phldrT="[Texto]" custT="1"/>
      <dgm:spPr/>
      <dgm:t>
        <a:bodyPr vert="vert270"/>
        <a:lstStyle/>
        <a:p>
          <a:pPr algn="ctr"/>
          <a:r>
            <a:rPr lang="es-EC" sz="1800" baseline="0" dirty="0"/>
            <a:t>Concluyente</a:t>
          </a:r>
        </a:p>
      </dgm:t>
    </dgm:pt>
    <dgm:pt modelId="{BAF08E52-AF02-419E-8085-1602A43FCAD5}" type="parTrans" cxnId="{3395E21E-55BC-42FD-817D-5F4E67970AB4}">
      <dgm:prSet/>
      <dgm:spPr/>
      <dgm:t>
        <a:bodyPr/>
        <a:lstStyle/>
        <a:p>
          <a:endParaRPr lang="es-EC"/>
        </a:p>
      </dgm:t>
    </dgm:pt>
    <dgm:pt modelId="{A0B8A4DA-944A-4C69-A9C1-14E6D07D6F8C}" type="sibTrans" cxnId="{3395E21E-55BC-42FD-817D-5F4E67970AB4}">
      <dgm:prSet/>
      <dgm:spPr/>
      <dgm:t>
        <a:bodyPr/>
        <a:lstStyle/>
        <a:p>
          <a:endParaRPr lang="es-EC"/>
        </a:p>
      </dgm:t>
    </dgm:pt>
    <dgm:pt modelId="{5482730D-52F9-4BC9-99FF-EC3C0F8D2486}">
      <dgm:prSet phldrT="[Texto]"/>
      <dgm:spPr/>
      <dgm:t>
        <a:bodyPr/>
        <a:lstStyle/>
        <a:p>
          <a:r>
            <a:rPr lang="es-EC" baseline="0" dirty="0"/>
            <a:t>Probar hipótesis</a:t>
          </a:r>
        </a:p>
      </dgm:t>
    </dgm:pt>
    <dgm:pt modelId="{F185A001-C767-4D37-98B0-741DA207C446}" type="parTrans" cxnId="{4BAF1754-68A9-43E8-BA97-A8E62376AC15}">
      <dgm:prSet/>
      <dgm:spPr/>
      <dgm:t>
        <a:bodyPr/>
        <a:lstStyle/>
        <a:p>
          <a:endParaRPr lang="es-EC"/>
        </a:p>
      </dgm:t>
    </dgm:pt>
    <dgm:pt modelId="{7E100BD8-EC0F-4A2B-9FC5-D951C2EC0366}" type="sibTrans" cxnId="{4BAF1754-68A9-43E8-BA97-A8E62376AC15}">
      <dgm:prSet/>
      <dgm:spPr/>
      <dgm:t>
        <a:bodyPr/>
        <a:lstStyle/>
        <a:p>
          <a:endParaRPr lang="es-EC"/>
        </a:p>
      </dgm:t>
    </dgm:pt>
    <dgm:pt modelId="{256A4974-A494-4428-942B-8F933C2EF2B7}">
      <dgm:prSet phldrT="[Texto]"/>
      <dgm:spPr/>
      <dgm:t>
        <a:bodyPr/>
        <a:lstStyle/>
        <a:p>
          <a:r>
            <a:rPr lang="es-EC" baseline="0" dirty="0"/>
            <a:t>Analizar relaciones existentes</a:t>
          </a:r>
        </a:p>
      </dgm:t>
    </dgm:pt>
    <dgm:pt modelId="{5194B612-B993-428A-821A-901235863C4F}" type="parTrans" cxnId="{95EF19AD-7F67-449E-A125-89E6754AF53C}">
      <dgm:prSet/>
      <dgm:spPr/>
      <dgm:t>
        <a:bodyPr/>
        <a:lstStyle/>
        <a:p>
          <a:endParaRPr lang="es-EC"/>
        </a:p>
      </dgm:t>
    </dgm:pt>
    <dgm:pt modelId="{E3C6904A-3078-40DD-BB23-7C0A7AE2DDC9}" type="sibTrans" cxnId="{95EF19AD-7F67-449E-A125-89E6754AF53C}">
      <dgm:prSet/>
      <dgm:spPr/>
      <dgm:t>
        <a:bodyPr/>
        <a:lstStyle/>
        <a:p>
          <a:endParaRPr lang="es-EC"/>
        </a:p>
      </dgm:t>
    </dgm:pt>
    <dgm:pt modelId="{A296F2C8-4369-44C0-B331-E75EA3F7B038}">
      <dgm:prSet phldrT="[Texto]"/>
      <dgm:spPr/>
      <dgm:t>
        <a:bodyPr/>
        <a:lstStyle/>
        <a:p>
          <a:r>
            <a:rPr lang="es-EC" baseline="0" dirty="0"/>
            <a:t>Muestra representativa</a:t>
          </a:r>
        </a:p>
      </dgm:t>
    </dgm:pt>
    <dgm:pt modelId="{12445A12-A4D3-4FA2-9AC2-2A00153B0CCD}" type="parTrans" cxnId="{BC39D24E-B5F3-441B-935A-EE7495EB8691}">
      <dgm:prSet/>
      <dgm:spPr/>
      <dgm:t>
        <a:bodyPr/>
        <a:lstStyle/>
        <a:p>
          <a:endParaRPr lang="es-EC"/>
        </a:p>
      </dgm:t>
    </dgm:pt>
    <dgm:pt modelId="{7F83D581-6BD0-4302-8648-7E6E34FB757F}" type="sibTrans" cxnId="{BC39D24E-B5F3-441B-935A-EE7495EB8691}">
      <dgm:prSet/>
      <dgm:spPr/>
      <dgm:t>
        <a:bodyPr/>
        <a:lstStyle/>
        <a:p>
          <a:endParaRPr lang="es-EC"/>
        </a:p>
      </dgm:t>
    </dgm:pt>
    <dgm:pt modelId="{1ECDA3D6-B82F-43FE-93C5-E45DFE5B99D4}">
      <dgm:prSet phldrT="[Texto]"/>
      <dgm:spPr/>
      <dgm:t>
        <a:bodyPr/>
        <a:lstStyle/>
        <a:p>
          <a:r>
            <a:rPr lang="es-EC" baseline="0" dirty="0"/>
            <a:t>Resultados – toma de decisiones</a:t>
          </a:r>
        </a:p>
      </dgm:t>
    </dgm:pt>
    <dgm:pt modelId="{64401894-0F3C-4C72-AA98-8E25629D5111}" type="parTrans" cxnId="{8098FDCB-B5BB-4260-93E7-A45BAEA0DC51}">
      <dgm:prSet/>
      <dgm:spPr/>
      <dgm:t>
        <a:bodyPr/>
        <a:lstStyle/>
        <a:p>
          <a:endParaRPr lang="es-EC"/>
        </a:p>
      </dgm:t>
    </dgm:pt>
    <dgm:pt modelId="{068A1723-9B94-46F1-A78E-02D4024371BB}" type="sibTrans" cxnId="{8098FDCB-B5BB-4260-93E7-A45BAEA0DC51}">
      <dgm:prSet/>
      <dgm:spPr/>
      <dgm:t>
        <a:bodyPr/>
        <a:lstStyle/>
        <a:p>
          <a:endParaRPr lang="es-EC"/>
        </a:p>
      </dgm:t>
    </dgm:pt>
    <dgm:pt modelId="{A3578D65-0133-4F0C-92A8-0EFC9F625691}">
      <dgm:prSet phldrT="[Texto]" custT="1"/>
      <dgm:spPr/>
      <dgm:t>
        <a:bodyPr vert="vert270"/>
        <a:lstStyle/>
        <a:p>
          <a:pPr algn="ctr"/>
          <a:r>
            <a:rPr lang="es-EC" sz="1800" baseline="0" dirty="0"/>
            <a:t>Descriptivo</a:t>
          </a:r>
        </a:p>
      </dgm:t>
    </dgm:pt>
    <dgm:pt modelId="{235B07FB-D36B-4AD1-A429-4F8552E2BB57}" type="parTrans" cxnId="{BF7C3354-84D1-4D5A-85EA-22CB59C0F55E}">
      <dgm:prSet/>
      <dgm:spPr/>
      <dgm:t>
        <a:bodyPr/>
        <a:lstStyle/>
        <a:p>
          <a:endParaRPr lang="es-EC"/>
        </a:p>
      </dgm:t>
    </dgm:pt>
    <dgm:pt modelId="{9C4A613B-EB8F-4BEC-BB38-5822A1F65247}" type="sibTrans" cxnId="{BF7C3354-84D1-4D5A-85EA-22CB59C0F55E}">
      <dgm:prSet/>
      <dgm:spPr/>
      <dgm:t>
        <a:bodyPr/>
        <a:lstStyle/>
        <a:p>
          <a:endParaRPr lang="es-EC"/>
        </a:p>
      </dgm:t>
    </dgm:pt>
    <dgm:pt modelId="{C7D9A786-5CA9-4FBC-9D39-ECA504768312}">
      <dgm:prSet phldrT="[Texto]"/>
      <dgm:spPr/>
      <dgm:t>
        <a:bodyPr/>
        <a:lstStyle/>
        <a:p>
          <a:r>
            <a:rPr lang="es-EC" baseline="0" dirty="0"/>
            <a:t>Describe características o funciones del mercado</a:t>
          </a:r>
        </a:p>
      </dgm:t>
    </dgm:pt>
    <dgm:pt modelId="{DE8DC892-AF49-4DD7-9CE2-7820E8D51D31}" type="parTrans" cxnId="{37F5DF25-D315-4064-9AB1-43D69DA72807}">
      <dgm:prSet/>
      <dgm:spPr/>
      <dgm:t>
        <a:bodyPr/>
        <a:lstStyle/>
        <a:p>
          <a:endParaRPr lang="es-EC"/>
        </a:p>
      </dgm:t>
    </dgm:pt>
    <dgm:pt modelId="{0BF37FE7-5314-4311-9D5D-C13DFFE59670}" type="sibTrans" cxnId="{37F5DF25-D315-4064-9AB1-43D69DA72807}">
      <dgm:prSet/>
      <dgm:spPr/>
      <dgm:t>
        <a:bodyPr/>
        <a:lstStyle/>
        <a:p>
          <a:endParaRPr lang="es-EC"/>
        </a:p>
      </dgm:t>
    </dgm:pt>
    <dgm:pt modelId="{42A3E345-3CC8-47A6-9BB2-00A129494814}">
      <dgm:prSet phldrT="[Texto]"/>
      <dgm:spPr/>
      <dgm:t>
        <a:bodyPr/>
        <a:lstStyle/>
        <a:p>
          <a:r>
            <a:rPr lang="es-EC" baseline="0" dirty="0"/>
            <a:t>Diseño de la Investigación planeado y estructurado</a:t>
          </a:r>
        </a:p>
      </dgm:t>
    </dgm:pt>
    <dgm:pt modelId="{01FAE012-FCF4-4791-829E-7A0799363220}" type="parTrans" cxnId="{6C2BF939-426A-415E-9005-75F35B55E42F}">
      <dgm:prSet/>
      <dgm:spPr/>
      <dgm:t>
        <a:bodyPr/>
        <a:lstStyle/>
        <a:p>
          <a:endParaRPr lang="es-EC"/>
        </a:p>
      </dgm:t>
    </dgm:pt>
    <dgm:pt modelId="{3D9B4B1D-8931-40E1-B6A4-364777B5ECF3}" type="sibTrans" cxnId="{6C2BF939-426A-415E-9005-75F35B55E42F}">
      <dgm:prSet/>
      <dgm:spPr/>
      <dgm:t>
        <a:bodyPr/>
        <a:lstStyle/>
        <a:p>
          <a:endParaRPr lang="es-EC"/>
        </a:p>
      </dgm:t>
    </dgm:pt>
    <dgm:pt modelId="{86ADBD9F-38DF-468D-A996-14627AC3E8A4}">
      <dgm:prSet phldrT="[Texto]"/>
      <dgm:spPr/>
      <dgm:t>
        <a:bodyPr/>
        <a:lstStyle/>
        <a:p>
          <a:r>
            <a:rPr lang="es-EC" baseline="0" dirty="0"/>
            <a:t>Métodos de Investigación inductivo, deductivo</a:t>
          </a:r>
        </a:p>
      </dgm:t>
    </dgm:pt>
    <dgm:pt modelId="{F74329F5-4622-474A-AEF5-FDC74CDE63A8}" type="parTrans" cxnId="{EC69E674-D37C-40C0-BF3B-8C142074C8FF}">
      <dgm:prSet/>
      <dgm:spPr/>
      <dgm:t>
        <a:bodyPr/>
        <a:lstStyle/>
        <a:p>
          <a:endParaRPr lang="es-EC"/>
        </a:p>
      </dgm:t>
    </dgm:pt>
    <dgm:pt modelId="{0F08C7AB-F7B0-4505-AA85-B09B6495EE7B}" type="sibTrans" cxnId="{EC69E674-D37C-40C0-BF3B-8C142074C8FF}">
      <dgm:prSet/>
      <dgm:spPr/>
      <dgm:t>
        <a:bodyPr/>
        <a:lstStyle/>
        <a:p>
          <a:endParaRPr lang="es-EC"/>
        </a:p>
      </dgm:t>
    </dgm:pt>
    <dgm:pt modelId="{1D0A606F-8811-422A-A2D2-3EEA544910B3}" type="pres">
      <dgm:prSet presAssocID="{5828B996-2C31-48AA-AE1E-05FE2639AAC1}" presName="vert0" presStyleCnt="0">
        <dgm:presLayoutVars>
          <dgm:dir/>
          <dgm:animOne val="branch"/>
          <dgm:animLvl val="lvl"/>
        </dgm:presLayoutVars>
      </dgm:prSet>
      <dgm:spPr/>
      <dgm:t>
        <a:bodyPr/>
        <a:lstStyle/>
        <a:p>
          <a:endParaRPr lang="es-EC"/>
        </a:p>
      </dgm:t>
    </dgm:pt>
    <dgm:pt modelId="{B428E602-962C-4252-AF78-214A40A6AD35}" type="pres">
      <dgm:prSet presAssocID="{1836112F-9AD8-46BC-8A49-47CDA93FEFD8}" presName="thickLine" presStyleLbl="alignNode1" presStyleIdx="0" presStyleCnt="2"/>
      <dgm:spPr/>
    </dgm:pt>
    <dgm:pt modelId="{C09EA1BE-3BC8-434E-9F33-151CF282053F}" type="pres">
      <dgm:prSet presAssocID="{1836112F-9AD8-46BC-8A49-47CDA93FEFD8}" presName="horz1" presStyleCnt="0"/>
      <dgm:spPr/>
    </dgm:pt>
    <dgm:pt modelId="{0C68601F-5A43-403D-96E9-8262D426553A}" type="pres">
      <dgm:prSet presAssocID="{1836112F-9AD8-46BC-8A49-47CDA93FEFD8}" presName="tx1" presStyleLbl="revTx" presStyleIdx="0" presStyleCnt="9"/>
      <dgm:spPr/>
      <dgm:t>
        <a:bodyPr/>
        <a:lstStyle/>
        <a:p>
          <a:endParaRPr lang="es-EC"/>
        </a:p>
      </dgm:t>
    </dgm:pt>
    <dgm:pt modelId="{D3A46E47-89B0-4BB0-93AE-88F79BD52E0F}" type="pres">
      <dgm:prSet presAssocID="{1836112F-9AD8-46BC-8A49-47CDA93FEFD8}" presName="vert1" presStyleCnt="0"/>
      <dgm:spPr/>
    </dgm:pt>
    <dgm:pt modelId="{7523DB42-5C8B-4F81-9BB7-710702644772}" type="pres">
      <dgm:prSet presAssocID="{5482730D-52F9-4BC9-99FF-EC3C0F8D2486}" presName="vertSpace2a" presStyleCnt="0"/>
      <dgm:spPr/>
    </dgm:pt>
    <dgm:pt modelId="{E2498643-AFBB-4483-B246-32E8F6EBCDBC}" type="pres">
      <dgm:prSet presAssocID="{5482730D-52F9-4BC9-99FF-EC3C0F8D2486}" presName="horz2" presStyleCnt="0"/>
      <dgm:spPr/>
    </dgm:pt>
    <dgm:pt modelId="{988BC50D-DC93-4F59-847F-493F6CF79F82}" type="pres">
      <dgm:prSet presAssocID="{5482730D-52F9-4BC9-99FF-EC3C0F8D2486}" presName="horzSpace2" presStyleCnt="0"/>
      <dgm:spPr/>
    </dgm:pt>
    <dgm:pt modelId="{579432B5-F92E-42E7-9EB5-5A77E1F2A18F}" type="pres">
      <dgm:prSet presAssocID="{5482730D-52F9-4BC9-99FF-EC3C0F8D2486}" presName="tx2" presStyleLbl="revTx" presStyleIdx="1" presStyleCnt="9"/>
      <dgm:spPr/>
      <dgm:t>
        <a:bodyPr/>
        <a:lstStyle/>
        <a:p>
          <a:endParaRPr lang="es-EC"/>
        </a:p>
      </dgm:t>
    </dgm:pt>
    <dgm:pt modelId="{ED2A427B-7BEA-4CA6-BAE6-04E0958E2AB9}" type="pres">
      <dgm:prSet presAssocID="{5482730D-52F9-4BC9-99FF-EC3C0F8D2486}" presName="vert2" presStyleCnt="0"/>
      <dgm:spPr/>
    </dgm:pt>
    <dgm:pt modelId="{E8B8EF26-B95D-4D99-BE6D-D6BE323B06CA}" type="pres">
      <dgm:prSet presAssocID="{5482730D-52F9-4BC9-99FF-EC3C0F8D2486}" presName="thinLine2b" presStyleLbl="callout" presStyleIdx="0" presStyleCnt="7"/>
      <dgm:spPr/>
    </dgm:pt>
    <dgm:pt modelId="{FEFE6212-ECA7-4D4C-97E9-B4E112B33D52}" type="pres">
      <dgm:prSet presAssocID="{5482730D-52F9-4BC9-99FF-EC3C0F8D2486}" presName="vertSpace2b" presStyleCnt="0"/>
      <dgm:spPr/>
    </dgm:pt>
    <dgm:pt modelId="{F81F4518-46E7-4976-9297-B0F2A5ED1036}" type="pres">
      <dgm:prSet presAssocID="{256A4974-A494-4428-942B-8F933C2EF2B7}" presName="horz2" presStyleCnt="0"/>
      <dgm:spPr/>
    </dgm:pt>
    <dgm:pt modelId="{AFCE8A60-1993-4AAA-B2A0-987C00464A7C}" type="pres">
      <dgm:prSet presAssocID="{256A4974-A494-4428-942B-8F933C2EF2B7}" presName="horzSpace2" presStyleCnt="0"/>
      <dgm:spPr/>
    </dgm:pt>
    <dgm:pt modelId="{8A78E8C8-993D-4AE4-B4C9-193B57070003}" type="pres">
      <dgm:prSet presAssocID="{256A4974-A494-4428-942B-8F933C2EF2B7}" presName="tx2" presStyleLbl="revTx" presStyleIdx="2" presStyleCnt="9"/>
      <dgm:spPr/>
      <dgm:t>
        <a:bodyPr/>
        <a:lstStyle/>
        <a:p>
          <a:endParaRPr lang="es-EC"/>
        </a:p>
      </dgm:t>
    </dgm:pt>
    <dgm:pt modelId="{30BDC4BB-0D6E-4DAF-B977-5DD0E23312ED}" type="pres">
      <dgm:prSet presAssocID="{256A4974-A494-4428-942B-8F933C2EF2B7}" presName="vert2" presStyleCnt="0"/>
      <dgm:spPr/>
    </dgm:pt>
    <dgm:pt modelId="{30042860-7B7C-44CB-85F6-DC6440DDB370}" type="pres">
      <dgm:prSet presAssocID="{256A4974-A494-4428-942B-8F933C2EF2B7}" presName="thinLine2b" presStyleLbl="callout" presStyleIdx="1" presStyleCnt="7"/>
      <dgm:spPr/>
    </dgm:pt>
    <dgm:pt modelId="{96C89F84-9122-49C2-9598-B3F7A7B4DBD6}" type="pres">
      <dgm:prSet presAssocID="{256A4974-A494-4428-942B-8F933C2EF2B7}" presName="vertSpace2b" presStyleCnt="0"/>
      <dgm:spPr/>
    </dgm:pt>
    <dgm:pt modelId="{A47242A0-6915-4295-9D60-5316483836FC}" type="pres">
      <dgm:prSet presAssocID="{A296F2C8-4369-44C0-B331-E75EA3F7B038}" presName="horz2" presStyleCnt="0"/>
      <dgm:spPr/>
    </dgm:pt>
    <dgm:pt modelId="{885E1DAD-9A9F-40A6-BB50-5B0B7FFA3B07}" type="pres">
      <dgm:prSet presAssocID="{A296F2C8-4369-44C0-B331-E75EA3F7B038}" presName="horzSpace2" presStyleCnt="0"/>
      <dgm:spPr/>
    </dgm:pt>
    <dgm:pt modelId="{9233BEF7-9145-4B01-ACCC-87AC55B0B9ED}" type="pres">
      <dgm:prSet presAssocID="{A296F2C8-4369-44C0-B331-E75EA3F7B038}" presName="tx2" presStyleLbl="revTx" presStyleIdx="3" presStyleCnt="9"/>
      <dgm:spPr/>
      <dgm:t>
        <a:bodyPr/>
        <a:lstStyle/>
        <a:p>
          <a:endParaRPr lang="es-EC"/>
        </a:p>
      </dgm:t>
    </dgm:pt>
    <dgm:pt modelId="{EDFFD8ED-FB33-4E9B-847D-0EE262F2DD0D}" type="pres">
      <dgm:prSet presAssocID="{A296F2C8-4369-44C0-B331-E75EA3F7B038}" presName="vert2" presStyleCnt="0"/>
      <dgm:spPr/>
    </dgm:pt>
    <dgm:pt modelId="{924821EE-EB81-4780-BF7E-62E4E8446D55}" type="pres">
      <dgm:prSet presAssocID="{A296F2C8-4369-44C0-B331-E75EA3F7B038}" presName="thinLine2b" presStyleLbl="callout" presStyleIdx="2" presStyleCnt="7"/>
      <dgm:spPr/>
    </dgm:pt>
    <dgm:pt modelId="{F3285AC3-9E7F-4DAE-8102-AB545460A5CC}" type="pres">
      <dgm:prSet presAssocID="{A296F2C8-4369-44C0-B331-E75EA3F7B038}" presName="vertSpace2b" presStyleCnt="0"/>
      <dgm:spPr/>
    </dgm:pt>
    <dgm:pt modelId="{1D186173-D993-46E3-9A9E-BF7E3BBCEC78}" type="pres">
      <dgm:prSet presAssocID="{1ECDA3D6-B82F-43FE-93C5-E45DFE5B99D4}" presName="horz2" presStyleCnt="0"/>
      <dgm:spPr/>
    </dgm:pt>
    <dgm:pt modelId="{B30B9B90-5960-4350-B04D-3B5E8180AB2D}" type="pres">
      <dgm:prSet presAssocID="{1ECDA3D6-B82F-43FE-93C5-E45DFE5B99D4}" presName="horzSpace2" presStyleCnt="0"/>
      <dgm:spPr/>
    </dgm:pt>
    <dgm:pt modelId="{9BBF244C-7E74-4965-8F04-5CAAE690D758}" type="pres">
      <dgm:prSet presAssocID="{1ECDA3D6-B82F-43FE-93C5-E45DFE5B99D4}" presName="tx2" presStyleLbl="revTx" presStyleIdx="4" presStyleCnt="9"/>
      <dgm:spPr/>
      <dgm:t>
        <a:bodyPr/>
        <a:lstStyle/>
        <a:p>
          <a:endParaRPr lang="es-EC"/>
        </a:p>
      </dgm:t>
    </dgm:pt>
    <dgm:pt modelId="{76927EB3-F9E4-4291-A747-810E01A00A61}" type="pres">
      <dgm:prSet presAssocID="{1ECDA3D6-B82F-43FE-93C5-E45DFE5B99D4}" presName="vert2" presStyleCnt="0"/>
      <dgm:spPr/>
    </dgm:pt>
    <dgm:pt modelId="{84C2D086-6490-47A6-8F34-5CD53675F034}" type="pres">
      <dgm:prSet presAssocID="{1ECDA3D6-B82F-43FE-93C5-E45DFE5B99D4}" presName="thinLine2b" presStyleLbl="callout" presStyleIdx="3" presStyleCnt="7"/>
      <dgm:spPr/>
    </dgm:pt>
    <dgm:pt modelId="{1BEE4908-E875-4CC1-AC56-BF63A02DAE2F}" type="pres">
      <dgm:prSet presAssocID="{1ECDA3D6-B82F-43FE-93C5-E45DFE5B99D4}" presName="vertSpace2b" presStyleCnt="0"/>
      <dgm:spPr/>
    </dgm:pt>
    <dgm:pt modelId="{8F3DE4CF-9D02-4247-AF2B-4F4F7CBBA9CA}" type="pres">
      <dgm:prSet presAssocID="{A3578D65-0133-4F0C-92A8-0EFC9F625691}" presName="thickLine" presStyleLbl="alignNode1" presStyleIdx="1" presStyleCnt="2"/>
      <dgm:spPr/>
    </dgm:pt>
    <dgm:pt modelId="{D0D46F54-0EE8-4412-8D46-DB5ABA69C5EE}" type="pres">
      <dgm:prSet presAssocID="{A3578D65-0133-4F0C-92A8-0EFC9F625691}" presName="horz1" presStyleCnt="0"/>
      <dgm:spPr/>
    </dgm:pt>
    <dgm:pt modelId="{398AFBC9-0FEE-4115-BC2F-F84CAEFECD2F}" type="pres">
      <dgm:prSet presAssocID="{A3578D65-0133-4F0C-92A8-0EFC9F625691}" presName="tx1" presStyleLbl="revTx" presStyleIdx="5" presStyleCnt="9"/>
      <dgm:spPr/>
      <dgm:t>
        <a:bodyPr/>
        <a:lstStyle/>
        <a:p>
          <a:endParaRPr lang="es-EC"/>
        </a:p>
      </dgm:t>
    </dgm:pt>
    <dgm:pt modelId="{65F48995-51C0-41C1-8880-E3BDB788B026}" type="pres">
      <dgm:prSet presAssocID="{A3578D65-0133-4F0C-92A8-0EFC9F625691}" presName="vert1" presStyleCnt="0"/>
      <dgm:spPr/>
    </dgm:pt>
    <dgm:pt modelId="{0D7E5C4A-F041-4D2C-984F-17505DEB8A55}" type="pres">
      <dgm:prSet presAssocID="{C7D9A786-5CA9-4FBC-9D39-ECA504768312}" presName="vertSpace2a" presStyleCnt="0"/>
      <dgm:spPr/>
    </dgm:pt>
    <dgm:pt modelId="{96146242-23BE-47AE-BADA-50C6A141F331}" type="pres">
      <dgm:prSet presAssocID="{C7D9A786-5CA9-4FBC-9D39-ECA504768312}" presName="horz2" presStyleCnt="0"/>
      <dgm:spPr/>
    </dgm:pt>
    <dgm:pt modelId="{2D52B80C-0103-4F46-B736-6764DAC960A7}" type="pres">
      <dgm:prSet presAssocID="{C7D9A786-5CA9-4FBC-9D39-ECA504768312}" presName="horzSpace2" presStyleCnt="0"/>
      <dgm:spPr/>
    </dgm:pt>
    <dgm:pt modelId="{8B7E8303-51C8-4C70-81BE-D4067D102AD0}" type="pres">
      <dgm:prSet presAssocID="{C7D9A786-5CA9-4FBC-9D39-ECA504768312}" presName="tx2" presStyleLbl="revTx" presStyleIdx="6" presStyleCnt="9"/>
      <dgm:spPr/>
      <dgm:t>
        <a:bodyPr/>
        <a:lstStyle/>
        <a:p>
          <a:endParaRPr lang="es-EC"/>
        </a:p>
      </dgm:t>
    </dgm:pt>
    <dgm:pt modelId="{7CA9DC00-AC39-42CD-AABA-6430973A82B6}" type="pres">
      <dgm:prSet presAssocID="{C7D9A786-5CA9-4FBC-9D39-ECA504768312}" presName="vert2" presStyleCnt="0"/>
      <dgm:spPr/>
    </dgm:pt>
    <dgm:pt modelId="{BCD2823F-6999-4934-A1C0-DD7914349C0F}" type="pres">
      <dgm:prSet presAssocID="{C7D9A786-5CA9-4FBC-9D39-ECA504768312}" presName="thinLine2b" presStyleLbl="callout" presStyleIdx="4" presStyleCnt="7"/>
      <dgm:spPr/>
    </dgm:pt>
    <dgm:pt modelId="{530DAE92-1AE7-40C2-B2DF-8161E096630A}" type="pres">
      <dgm:prSet presAssocID="{C7D9A786-5CA9-4FBC-9D39-ECA504768312}" presName="vertSpace2b" presStyleCnt="0"/>
      <dgm:spPr/>
    </dgm:pt>
    <dgm:pt modelId="{233BA49B-A7BB-405C-9B34-34CBFECC570D}" type="pres">
      <dgm:prSet presAssocID="{42A3E345-3CC8-47A6-9BB2-00A129494814}" presName="horz2" presStyleCnt="0"/>
      <dgm:spPr/>
    </dgm:pt>
    <dgm:pt modelId="{C48DC0EA-AA1D-4129-81A9-79B0267A0A85}" type="pres">
      <dgm:prSet presAssocID="{42A3E345-3CC8-47A6-9BB2-00A129494814}" presName="horzSpace2" presStyleCnt="0"/>
      <dgm:spPr/>
    </dgm:pt>
    <dgm:pt modelId="{99F19B98-9830-4141-8B27-7B4D96F82C03}" type="pres">
      <dgm:prSet presAssocID="{42A3E345-3CC8-47A6-9BB2-00A129494814}" presName="tx2" presStyleLbl="revTx" presStyleIdx="7" presStyleCnt="9"/>
      <dgm:spPr/>
      <dgm:t>
        <a:bodyPr/>
        <a:lstStyle/>
        <a:p>
          <a:endParaRPr lang="es-EC"/>
        </a:p>
      </dgm:t>
    </dgm:pt>
    <dgm:pt modelId="{02F29B80-5485-44DF-9104-550B46A55C7C}" type="pres">
      <dgm:prSet presAssocID="{42A3E345-3CC8-47A6-9BB2-00A129494814}" presName="vert2" presStyleCnt="0"/>
      <dgm:spPr/>
    </dgm:pt>
    <dgm:pt modelId="{15071A74-D6AF-4255-93C4-A07F99A63E59}" type="pres">
      <dgm:prSet presAssocID="{42A3E345-3CC8-47A6-9BB2-00A129494814}" presName="thinLine2b" presStyleLbl="callout" presStyleIdx="5" presStyleCnt="7"/>
      <dgm:spPr/>
    </dgm:pt>
    <dgm:pt modelId="{C08F4C31-9727-44FE-A00D-4A1EFEA193F7}" type="pres">
      <dgm:prSet presAssocID="{42A3E345-3CC8-47A6-9BB2-00A129494814}" presName="vertSpace2b" presStyleCnt="0"/>
      <dgm:spPr/>
    </dgm:pt>
    <dgm:pt modelId="{755010DE-5901-4505-9C8E-F70B57D5BBF1}" type="pres">
      <dgm:prSet presAssocID="{86ADBD9F-38DF-468D-A996-14627AC3E8A4}" presName="horz2" presStyleCnt="0"/>
      <dgm:spPr/>
    </dgm:pt>
    <dgm:pt modelId="{21115FFE-F325-41A1-BF4E-EE61F21A34AE}" type="pres">
      <dgm:prSet presAssocID="{86ADBD9F-38DF-468D-A996-14627AC3E8A4}" presName="horzSpace2" presStyleCnt="0"/>
      <dgm:spPr/>
    </dgm:pt>
    <dgm:pt modelId="{901F9277-D728-427A-8799-5CDDADE87E46}" type="pres">
      <dgm:prSet presAssocID="{86ADBD9F-38DF-468D-A996-14627AC3E8A4}" presName="tx2" presStyleLbl="revTx" presStyleIdx="8" presStyleCnt="9"/>
      <dgm:spPr/>
      <dgm:t>
        <a:bodyPr/>
        <a:lstStyle/>
        <a:p>
          <a:endParaRPr lang="es-EC"/>
        </a:p>
      </dgm:t>
    </dgm:pt>
    <dgm:pt modelId="{7E90D925-4D00-49B9-8EBF-BB657FFFF89F}" type="pres">
      <dgm:prSet presAssocID="{86ADBD9F-38DF-468D-A996-14627AC3E8A4}" presName="vert2" presStyleCnt="0"/>
      <dgm:spPr/>
    </dgm:pt>
    <dgm:pt modelId="{22D29583-BC3D-41BB-99AF-33531FF59585}" type="pres">
      <dgm:prSet presAssocID="{86ADBD9F-38DF-468D-A996-14627AC3E8A4}" presName="thinLine2b" presStyleLbl="callout" presStyleIdx="6" presStyleCnt="7"/>
      <dgm:spPr/>
    </dgm:pt>
    <dgm:pt modelId="{B05F8586-C2E2-4C4A-BAD1-326DA2C62E3B}" type="pres">
      <dgm:prSet presAssocID="{86ADBD9F-38DF-468D-A996-14627AC3E8A4}" presName="vertSpace2b" presStyleCnt="0"/>
      <dgm:spPr/>
    </dgm:pt>
  </dgm:ptLst>
  <dgm:cxnLst>
    <dgm:cxn modelId="{4BAF1754-68A9-43E8-BA97-A8E62376AC15}" srcId="{1836112F-9AD8-46BC-8A49-47CDA93FEFD8}" destId="{5482730D-52F9-4BC9-99FF-EC3C0F8D2486}" srcOrd="0" destOrd="0" parTransId="{F185A001-C767-4D37-98B0-741DA207C446}" sibTransId="{7E100BD8-EC0F-4A2B-9FC5-D951C2EC0366}"/>
    <dgm:cxn modelId="{BF7C3354-84D1-4D5A-85EA-22CB59C0F55E}" srcId="{5828B996-2C31-48AA-AE1E-05FE2639AAC1}" destId="{A3578D65-0133-4F0C-92A8-0EFC9F625691}" srcOrd="1" destOrd="0" parTransId="{235B07FB-D36B-4AD1-A429-4F8552E2BB57}" sibTransId="{9C4A613B-EB8F-4BEC-BB38-5822A1F65247}"/>
    <dgm:cxn modelId="{8EB952BA-9664-45F0-B196-CBCAF9B85BF8}" type="presOf" srcId="{42A3E345-3CC8-47A6-9BB2-00A129494814}" destId="{99F19B98-9830-4141-8B27-7B4D96F82C03}" srcOrd="0" destOrd="0" presId="urn:microsoft.com/office/officeart/2008/layout/LinedList"/>
    <dgm:cxn modelId="{D923AA53-BC7E-4C3D-A192-42B24AE9E0CA}" type="presOf" srcId="{A296F2C8-4369-44C0-B331-E75EA3F7B038}" destId="{9233BEF7-9145-4B01-ACCC-87AC55B0B9ED}" srcOrd="0" destOrd="0" presId="urn:microsoft.com/office/officeart/2008/layout/LinedList"/>
    <dgm:cxn modelId="{2CEA5243-E139-41B2-87CB-647B905EB546}" type="presOf" srcId="{C7D9A786-5CA9-4FBC-9D39-ECA504768312}" destId="{8B7E8303-51C8-4C70-81BE-D4067D102AD0}" srcOrd="0" destOrd="0" presId="urn:microsoft.com/office/officeart/2008/layout/LinedList"/>
    <dgm:cxn modelId="{F7589DF1-6296-4BAC-9841-156D0BDAC966}" type="presOf" srcId="{5828B996-2C31-48AA-AE1E-05FE2639AAC1}" destId="{1D0A606F-8811-422A-A2D2-3EEA544910B3}" srcOrd="0" destOrd="0" presId="urn:microsoft.com/office/officeart/2008/layout/LinedList"/>
    <dgm:cxn modelId="{6C2BF939-426A-415E-9005-75F35B55E42F}" srcId="{A3578D65-0133-4F0C-92A8-0EFC9F625691}" destId="{42A3E345-3CC8-47A6-9BB2-00A129494814}" srcOrd="1" destOrd="0" parTransId="{01FAE012-FCF4-4791-829E-7A0799363220}" sibTransId="{3D9B4B1D-8931-40E1-B6A4-364777B5ECF3}"/>
    <dgm:cxn modelId="{FA8202DF-6EC4-4D38-B1D9-83FE3AB82F1C}" type="presOf" srcId="{A3578D65-0133-4F0C-92A8-0EFC9F625691}" destId="{398AFBC9-0FEE-4115-BC2F-F84CAEFECD2F}" srcOrd="0" destOrd="0" presId="urn:microsoft.com/office/officeart/2008/layout/LinedList"/>
    <dgm:cxn modelId="{507AD1FB-CB11-4DDD-B329-9BEAC71F71F3}" type="presOf" srcId="{86ADBD9F-38DF-468D-A996-14627AC3E8A4}" destId="{901F9277-D728-427A-8799-5CDDADE87E46}" srcOrd="0" destOrd="0" presId="urn:microsoft.com/office/officeart/2008/layout/LinedList"/>
    <dgm:cxn modelId="{37F5DF25-D315-4064-9AB1-43D69DA72807}" srcId="{A3578D65-0133-4F0C-92A8-0EFC9F625691}" destId="{C7D9A786-5CA9-4FBC-9D39-ECA504768312}" srcOrd="0" destOrd="0" parTransId="{DE8DC892-AF49-4DD7-9CE2-7820E8D51D31}" sibTransId="{0BF37FE7-5314-4311-9D5D-C13DFFE59670}"/>
    <dgm:cxn modelId="{95EF19AD-7F67-449E-A125-89E6754AF53C}" srcId="{1836112F-9AD8-46BC-8A49-47CDA93FEFD8}" destId="{256A4974-A494-4428-942B-8F933C2EF2B7}" srcOrd="1" destOrd="0" parTransId="{5194B612-B993-428A-821A-901235863C4F}" sibTransId="{E3C6904A-3078-40DD-BB23-7C0A7AE2DDC9}"/>
    <dgm:cxn modelId="{31F1BA56-9AD6-4191-B828-C619C03A4FBE}" type="presOf" srcId="{1836112F-9AD8-46BC-8A49-47CDA93FEFD8}" destId="{0C68601F-5A43-403D-96E9-8262D426553A}" srcOrd="0" destOrd="0" presId="urn:microsoft.com/office/officeart/2008/layout/LinedList"/>
    <dgm:cxn modelId="{21BBD5C6-4929-4917-820F-7E649768A9D9}" type="presOf" srcId="{1ECDA3D6-B82F-43FE-93C5-E45DFE5B99D4}" destId="{9BBF244C-7E74-4965-8F04-5CAAE690D758}" srcOrd="0" destOrd="0" presId="urn:microsoft.com/office/officeart/2008/layout/LinedList"/>
    <dgm:cxn modelId="{8098FDCB-B5BB-4260-93E7-A45BAEA0DC51}" srcId="{1836112F-9AD8-46BC-8A49-47CDA93FEFD8}" destId="{1ECDA3D6-B82F-43FE-93C5-E45DFE5B99D4}" srcOrd="3" destOrd="0" parTransId="{64401894-0F3C-4C72-AA98-8E25629D5111}" sibTransId="{068A1723-9B94-46F1-A78E-02D4024371BB}"/>
    <dgm:cxn modelId="{EC69E674-D37C-40C0-BF3B-8C142074C8FF}" srcId="{A3578D65-0133-4F0C-92A8-0EFC9F625691}" destId="{86ADBD9F-38DF-468D-A996-14627AC3E8A4}" srcOrd="2" destOrd="0" parTransId="{F74329F5-4622-474A-AEF5-FDC74CDE63A8}" sibTransId="{0F08C7AB-F7B0-4505-AA85-B09B6495EE7B}"/>
    <dgm:cxn modelId="{E8CCCBA6-9522-4933-90D0-DABFAE9F79DD}" type="presOf" srcId="{5482730D-52F9-4BC9-99FF-EC3C0F8D2486}" destId="{579432B5-F92E-42E7-9EB5-5A77E1F2A18F}" srcOrd="0" destOrd="0" presId="urn:microsoft.com/office/officeart/2008/layout/LinedList"/>
    <dgm:cxn modelId="{BC39D24E-B5F3-441B-935A-EE7495EB8691}" srcId="{1836112F-9AD8-46BC-8A49-47CDA93FEFD8}" destId="{A296F2C8-4369-44C0-B331-E75EA3F7B038}" srcOrd="2" destOrd="0" parTransId="{12445A12-A4D3-4FA2-9AC2-2A00153B0CCD}" sibTransId="{7F83D581-6BD0-4302-8648-7E6E34FB757F}"/>
    <dgm:cxn modelId="{3395E21E-55BC-42FD-817D-5F4E67970AB4}" srcId="{5828B996-2C31-48AA-AE1E-05FE2639AAC1}" destId="{1836112F-9AD8-46BC-8A49-47CDA93FEFD8}" srcOrd="0" destOrd="0" parTransId="{BAF08E52-AF02-419E-8085-1602A43FCAD5}" sibTransId="{A0B8A4DA-944A-4C69-A9C1-14E6D07D6F8C}"/>
    <dgm:cxn modelId="{9F0298A4-8780-4E54-9646-454BB6383A67}" type="presOf" srcId="{256A4974-A494-4428-942B-8F933C2EF2B7}" destId="{8A78E8C8-993D-4AE4-B4C9-193B57070003}" srcOrd="0" destOrd="0" presId="urn:microsoft.com/office/officeart/2008/layout/LinedList"/>
    <dgm:cxn modelId="{BE3A97B7-B807-4C9E-A5DE-70B967FBB971}" type="presParOf" srcId="{1D0A606F-8811-422A-A2D2-3EEA544910B3}" destId="{B428E602-962C-4252-AF78-214A40A6AD35}" srcOrd="0" destOrd="0" presId="urn:microsoft.com/office/officeart/2008/layout/LinedList"/>
    <dgm:cxn modelId="{8CF8BE69-0EAF-4A9A-9AFF-ED54FC6CC53A}" type="presParOf" srcId="{1D0A606F-8811-422A-A2D2-3EEA544910B3}" destId="{C09EA1BE-3BC8-434E-9F33-151CF282053F}" srcOrd="1" destOrd="0" presId="urn:microsoft.com/office/officeart/2008/layout/LinedList"/>
    <dgm:cxn modelId="{178A8BF3-B0E1-4FD3-8EEA-DE3E4D14F205}" type="presParOf" srcId="{C09EA1BE-3BC8-434E-9F33-151CF282053F}" destId="{0C68601F-5A43-403D-96E9-8262D426553A}" srcOrd="0" destOrd="0" presId="urn:microsoft.com/office/officeart/2008/layout/LinedList"/>
    <dgm:cxn modelId="{A739673B-F071-46FC-BFE8-554DB57CB674}" type="presParOf" srcId="{C09EA1BE-3BC8-434E-9F33-151CF282053F}" destId="{D3A46E47-89B0-4BB0-93AE-88F79BD52E0F}" srcOrd="1" destOrd="0" presId="urn:microsoft.com/office/officeart/2008/layout/LinedList"/>
    <dgm:cxn modelId="{CDF9674F-9615-4959-ADCC-3360115537DB}" type="presParOf" srcId="{D3A46E47-89B0-4BB0-93AE-88F79BD52E0F}" destId="{7523DB42-5C8B-4F81-9BB7-710702644772}" srcOrd="0" destOrd="0" presId="urn:microsoft.com/office/officeart/2008/layout/LinedList"/>
    <dgm:cxn modelId="{F41248D0-1B79-4923-9445-5E53AA63494A}" type="presParOf" srcId="{D3A46E47-89B0-4BB0-93AE-88F79BD52E0F}" destId="{E2498643-AFBB-4483-B246-32E8F6EBCDBC}" srcOrd="1" destOrd="0" presId="urn:microsoft.com/office/officeart/2008/layout/LinedList"/>
    <dgm:cxn modelId="{79AFF602-DB3B-4041-A9F6-372ACC2E3B50}" type="presParOf" srcId="{E2498643-AFBB-4483-B246-32E8F6EBCDBC}" destId="{988BC50D-DC93-4F59-847F-493F6CF79F82}" srcOrd="0" destOrd="0" presId="urn:microsoft.com/office/officeart/2008/layout/LinedList"/>
    <dgm:cxn modelId="{9A157BA4-1F14-4E80-877A-B937A8933B5A}" type="presParOf" srcId="{E2498643-AFBB-4483-B246-32E8F6EBCDBC}" destId="{579432B5-F92E-42E7-9EB5-5A77E1F2A18F}" srcOrd="1" destOrd="0" presId="urn:microsoft.com/office/officeart/2008/layout/LinedList"/>
    <dgm:cxn modelId="{697AD9FB-FF8E-4B7C-9E38-77201C174104}" type="presParOf" srcId="{E2498643-AFBB-4483-B246-32E8F6EBCDBC}" destId="{ED2A427B-7BEA-4CA6-BAE6-04E0958E2AB9}" srcOrd="2" destOrd="0" presId="urn:microsoft.com/office/officeart/2008/layout/LinedList"/>
    <dgm:cxn modelId="{283BD071-2F9D-449A-9A43-1E873DA3E77C}" type="presParOf" srcId="{D3A46E47-89B0-4BB0-93AE-88F79BD52E0F}" destId="{E8B8EF26-B95D-4D99-BE6D-D6BE323B06CA}" srcOrd="2" destOrd="0" presId="urn:microsoft.com/office/officeart/2008/layout/LinedList"/>
    <dgm:cxn modelId="{DE5A76CD-E4D7-4A8C-A241-975301D0FF2C}" type="presParOf" srcId="{D3A46E47-89B0-4BB0-93AE-88F79BD52E0F}" destId="{FEFE6212-ECA7-4D4C-97E9-B4E112B33D52}" srcOrd="3" destOrd="0" presId="urn:microsoft.com/office/officeart/2008/layout/LinedList"/>
    <dgm:cxn modelId="{87713548-4902-4234-BDC3-371A73936634}" type="presParOf" srcId="{D3A46E47-89B0-4BB0-93AE-88F79BD52E0F}" destId="{F81F4518-46E7-4976-9297-B0F2A5ED1036}" srcOrd="4" destOrd="0" presId="urn:microsoft.com/office/officeart/2008/layout/LinedList"/>
    <dgm:cxn modelId="{2629982A-86FA-4311-9230-05A97A6470FC}" type="presParOf" srcId="{F81F4518-46E7-4976-9297-B0F2A5ED1036}" destId="{AFCE8A60-1993-4AAA-B2A0-987C00464A7C}" srcOrd="0" destOrd="0" presId="urn:microsoft.com/office/officeart/2008/layout/LinedList"/>
    <dgm:cxn modelId="{750EA417-0C35-4B3D-8190-40390DB2D298}" type="presParOf" srcId="{F81F4518-46E7-4976-9297-B0F2A5ED1036}" destId="{8A78E8C8-993D-4AE4-B4C9-193B57070003}" srcOrd="1" destOrd="0" presId="urn:microsoft.com/office/officeart/2008/layout/LinedList"/>
    <dgm:cxn modelId="{5589BC86-F531-4452-ABF6-90174863394C}" type="presParOf" srcId="{F81F4518-46E7-4976-9297-B0F2A5ED1036}" destId="{30BDC4BB-0D6E-4DAF-B977-5DD0E23312ED}" srcOrd="2" destOrd="0" presId="urn:microsoft.com/office/officeart/2008/layout/LinedList"/>
    <dgm:cxn modelId="{12A89D72-2D72-43D9-83D1-E38F94D29A83}" type="presParOf" srcId="{D3A46E47-89B0-4BB0-93AE-88F79BD52E0F}" destId="{30042860-7B7C-44CB-85F6-DC6440DDB370}" srcOrd="5" destOrd="0" presId="urn:microsoft.com/office/officeart/2008/layout/LinedList"/>
    <dgm:cxn modelId="{8F13F1CD-710E-4780-B91F-2FF9A96ABCB2}" type="presParOf" srcId="{D3A46E47-89B0-4BB0-93AE-88F79BD52E0F}" destId="{96C89F84-9122-49C2-9598-B3F7A7B4DBD6}" srcOrd="6" destOrd="0" presId="urn:microsoft.com/office/officeart/2008/layout/LinedList"/>
    <dgm:cxn modelId="{360D7F91-5D84-4FF3-BEC3-8D0C206DADDE}" type="presParOf" srcId="{D3A46E47-89B0-4BB0-93AE-88F79BD52E0F}" destId="{A47242A0-6915-4295-9D60-5316483836FC}" srcOrd="7" destOrd="0" presId="urn:microsoft.com/office/officeart/2008/layout/LinedList"/>
    <dgm:cxn modelId="{E95A6BE6-EE9E-4FE9-B91D-9136681C589B}" type="presParOf" srcId="{A47242A0-6915-4295-9D60-5316483836FC}" destId="{885E1DAD-9A9F-40A6-BB50-5B0B7FFA3B07}" srcOrd="0" destOrd="0" presId="urn:microsoft.com/office/officeart/2008/layout/LinedList"/>
    <dgm:cxn modelId="{607EC730-6BA8-4929-BD50-26FE7F7CCA86}" type="presParOf" srcId="{A47242A0-6915-4295-9D60-5316483836FC}" destId="{9233BEF7-9145-4B01-ACCC-87AC55B0B9ED}" srcOrd="1" destOrd="0" presId="urn:microsoft.com/office/officeart/2008/layout/LinedList"/>
    <dgm:cxn modelId="{A03DE6C9-4A49-40AF-838A-7B777CE76F98}" type="presParOf" srcId="{A47242A0-6915-4295-9D60-5316483836FC}" destId="{EDFFD8ED-FB33-4E9B-847D-0EE262F2DD0D}" srcOrd="2" destOrd="0" presId="urn:microsoft.com/office/officeart/2008/layout/LinedList"/>
    <dgm:cxn modelId="{2AC01BB0-D9DE-4B08-AC30-406F8F231F96}" type="presParOf" srcId="{D3A46E47-89B0-4BB0-93AE-88F79BD52E0F}" destId="{924821EE-EB81-4780-BF7E-62E4E8446D55}" srcOrd="8" destOrd="0" presId="urn:microsoft.com/office/officeart/2008/layout/LinedList"/>
    <dgm:cxn modelId="{41F12ED3-0871-48E4-AAF1-1E1C2B35D095}" type="presParOf" srcId="{D3A46E47-89B0-4BB0-93AE-88F79BD52E0F}" destId="{F3285AC3-9E7F-4DAE-8102-AB545460A5CC}" srcOrd="9" destOrd="0" presId="urn:microsoft.com/office/officeart/2008/layout/LinedList"/>
    <dgm:cxn modelId="{F0244B96-6176-4208-A897-C233A65B3F06}" type="presParOf" srcId="{D3A46E47-89B0-4BB0-93AE-88F79BD52E0F}" destId="{1D186173-D993-46E3-9A9E-BF7E3BBCEC78}" srcOrd="10" destOrd="0" presId="urn:microsoft.com/office/officeart/2008/layout/LinedList"/>
    <dgm:cxn modelId="{B6E39789-2204-456D-8E76-4A7E44D8C625}" type="presParOf" srcId="{1D186173-D993-46E3-9A9E-BF7E3BBCEC78}" destId="{B30B9B90-5960-4350-B04D-3B5E8180AB2D}" srcOrd="0" destOrd="0" presId="urn:microsoft.com/office/officeart/2008/layout/LinedList"/>
    <dgm:cxn modelId="{26131457-71C8-4835-B051-90EA6A17A33B}" type="presParOf" srcId="{1D186173-D993-46E3-9A9E-BF7E3BBCEC78}" destId="{9BBF244C-7E74-4965-8F04-5CAAE690D758}" srcOrd="1" destOrd="0" presId="urn:microsoft.com/office/officeart/2008/layout/LinedList"/>
    <dgm:cxn modelId="{BD99C7F4-177E-40A7-B5E8-ADD6AE0BA993}" type="presParOf" srcId="{1D186173-D993-46E3-9A9E-BF7E3BBCEC78}" destId="{76927EB3-F9E4-4291-A747-810E01A00A61}" srcOrd="2" destOrd="0" presId="urn:microsoft.com/office/officeart/2008/layout/LinedList"/>
    <dgm:cxn modelId="{06AB328B-AA3E-4FD3-A9A5-557070E83C41}" type="presParOf" srcId="{D3A46E47-89B0-4BB0-93AE-88F79BD52E0F}" destId="{84C2D086-6490-47A6-8F34-5CD53675F034}" srcOrd="11" destOrd="0" presId="urn:microsoft.com/office/officeart/2008/layout/LinedList"/>
    <dgm:cxn modelId="{038195C2-D8DB-42FF-AD7A-DA6BF7904A43}" type="presParOf" srcId="{D3A46E47-89B0-4BB0-93AE-88F79BD52E0F}" destId="{1BEE4908-E875-4CC1-AC56-BF63A02DAE2F}" srcOrd="12" destOrd="0" presId="urn:microsoft.com/office/officeart/2008/layout/LinedList"/>
    <dgm:cxn modelId="{003A5325-1BAE-4562-80E8-CCA91749F58E}" type="presParOf" srcId="{1D0A606F-8811-422A-A2D2-3EEA544910B3}" destId="{8F3DE4CF-9D02-4247-AF2B-4F4F7CBBA9CA}" srcOrd="2" destOrd="0" presId="urn:microsoft.com/office/officeart/2008/layout/LinedList"/>
    <dgm:cxn modelId="{3EB6B073-1D73-4662-BA98-129EBB29EB44}" type="presParOf" srcId="{1D0A606F-8811-422A-A2D2-3EEA544910B3}" destId="{D0D46F54-0EE8-4412-8D46-DB5ABA69C5EE}" srcOrd="3" destOrd="0" presId="urn:microsoft.com/office/officeart/2008/layout/LinedList"/>
    <dgm:cxn modelId="{6CC5E831-AD56-40ED-8BED-B6A2EA3CE1EE}" type="presParOf" srcId="{D0D46F54-0EE8-4412-8D46-DB5ABA69C5EE}" destId="{398AFBC9-0FEE-4115-BC2F-F84CAEFECD2F}" srcOrd="0" destOrd="0" presId="urn:microsoft.com/office/officeart/2008/layout/LinedList"/>
    <dgm:cxn modelId="{9209817E-26A4-466E-93D9-474D6DDFC9D9}" type="presParOf" srcId="{D0D46F54-0EE8-4412-8D46-DB5ABA69C5EE}" destId="{65F48995-51C0-41C1-8880-E3BDB788B026}" srcOrd="1" destOrd="0" presId="urn:microsoft.com/office/officeart/2008/layout/LinedList"/>
    <dgm:cxn modelId="{B740CC31-C943-4CD5-A45E-8B48B8462F43}" type="presParOf" srcId="{65F48995-51C0-41C1-8880-E3BDB788B026}" destId="{0D7E5C4A-F041-4D2C-984F-17505DEB8A55}" srcOrd="0" destOrd="0" presId="urn:microsoft.com/office/officeart/2008/layout/LinedList"/>
    <dgm:cxn modelId="{7BC1600C-7442-4E33-B38C-81EC9AC7A82A}" type="presParOf" srcId="{65F48995-51C0-41C1-8880-E3BDB788B026}" destId="{96146242-23BE-47AE-BADA-50C6A141F331}" srcOrd="1" destOrd="0" presId="urn:microsoft.com/office/officeart/2008/layout/LinedList"/>
    <dgm:cxn modelId="{B238BD2D-85F0-44C8-BD0E-0A2BDB172765}" type="presParOf" srcId="{96146242-23BE-47AE-BADA-50C6A141F331}" destId="{2D52B80C-0103-4F46-B736-6764DAC960A7}" srcOrd="0" destOrd="0" presId="urn:microsoft.com/office/officeart/2008/layout/LinedList"/>
    <dgm:cxn modelId="{98A1AFDB-6149-4C16-A42D-FC82DA62029A}" type="presParOf" srcId="{96146242-23BE-47AE-BADA-50C6A141F331}" destId="{8B7E8303-51C8-4C70-81BE-D4067D102AD0}" srcOrd="1" destOrd="0" presId="urn:microsoft.com/office/officeart/2008/layout/LinedList"/>
    <dgm:cxn modelId="{816E5AED-75B6-4BCD-90FC-1E40BCB41EC5}" type="presParOf" srcId="{96146242-23BE-47AE-BADA-50C6A141F331}" destId="{7CA9DC00-AC39-42CD-AABA-6430973A82B6}" srcOrd="2" destOrd="0" presId="urn:microsoft.com/office/officeart/2008/layout/LinedList"/>
    <dgm:cxn modelId="{03EA502B-4045-435C-BE7F-AD06AE7A9BD4}" type="presParOf" srcId="{65F48995-51C0-41C1-8880-E3BDB788B026}" destId="{BCD2823F-6999-4934-A1C0-DD7914349C0F}" srcOrd="2" destOrd="0" presId="urn:microsoft.com/office/officeart/2008/layout/LinedList"/>
    <dgm:cxn modelId="{19CCCDB9-6DD1-4605-A29E-96CE3272CD5D}" type="presParOf" srcId="{65F48995-51C0-41C1-8880-E3BDB788B026}" destId="{530DAE92-1AE7-40C2-B2DF-8161E096630A}" srcOrd="3" destOrd="0" presId="urn:microsoft.com/office/officeart/2008/layout/LinedList"/>
    <dgm:cxn modelId="{C966E408-A3A3-40C1-A7AE-E38E4D258B16}" type="presParOf" srcId="{65F48995-51C0-41C1-8880-E3BDB788B026}" destId="{233BA49B-A7BB-405C-9B34-34CBFECC570D}" srcOrd="4" destOrd="0" presId="urn:microsoft.com/office/officeart/2008/layout/LinedList"/>
    <dgm:cxn modelId="{963D0F33-C34A-45AE-B04F-8A76F499E62C}" type="presParOf" srcId="{233BA49B-A7BB-405C-9B34-34CBFECC570D}" destId="{C48DC0EA-AA1D-4129-81A9-79B0267A0A85}" srcOrd="0" destOrd="0" presId="urn:microsoft.com/office/officeart/2008/layout/LinedList"/>
    <dgm:cxn modelId="{F1A11066-B0F9-43D0-B39F-17DBC28A1B23}" type="presParOf" srcId="{233BA49B-A7BB-405C-9B34-34CBFECC570D}" destId="{99F19B98-9830-4141-8B27-7B4D96F82C03}" srcOrd="1" destOrd="0" presId="urn:microsoft.com/office/officeart/2008/layout/LinedList"/>
    <dgm:cxn modelId="{87EB2506-2146-4C57-B33C-B3322153418F}" type="presParOf" srcId="{233BA49B-A7BB-405C-9B34-34CBFECC570D}" destId="{02F29B80-5485-44DF-9104-550B46A55C7C}" srcOrd="2" destOrd="0" presId="urn:microsoft.com/office/officeart/2008/layout/LinedList"/>
    <dgm:cxn modelId="{9091C23B-C9EA-4914-B711-5E55FD7016E1}" type="presParOf" srcId="{65F48995-51C0-41C1-8880-E3BDB788B026}" destId="{15071A74-D6AF-4255-93C4-A07F99A63E59}" srcOrd="5" destOrd="0" presId="urn:microsoft.com/office/officeart/2008/layout/LinedList"/>
    <dgm:cxn modelId="{519E67ED-497A-4CB9-82DF-E9CA2193A177}" type="presParOf" srcId="{65F48995-51C0-41C1-8880-E3BDB788B026}" destId="{C08F4C31-9727-44FE-A00D-4A1EFEA193F7}" srcOrd="6" destOrd="0" presId="urn:microsoft.com/office/officeart/2008/layout/LinedList"/>
    <dgm:cxn modelId="{DD6CCABC-14CD-43E1-9B0E-C39AE7AD6885}" type="presParOf" srcId="{65F48995-51C0-41C1-8880-E3BDB788B026}" destId="{755010DE-5901-4505-9C8E-F70B57D5BBF1}" srcOrd="7" destOrd="0" presId="urn:microsoft.com/office/officeart/2008/layout/LinedList"/>
    <dgm:cxn modelId="{63EA2FCD-9655-4493-9E54-A1423D4C68CE}" type="presParOf" srcId="{755010DE-5901-4505-9C8E-F70B57D5BBF1}" destId="{21115FFE-F325-41A1-BF4E-EE61F21A34AE}" srcOrd="0" destOrd="0" presId="urn:microsoft.com/office/officeart/2008/layout/LinedList"/>
    <dgm:cxn modelId="{981DEF1A-1CC8-4BE4-AA7C-0DBBAA57BDFB}" type="presParOf" srcId="{755010DE-5901-4505-9C8E-F70B57D5BBF1}" destId="{901F9277-D728-427A-8799-5CDDADE87E46}" srcOrd="1" destOrd="0" presId="urn:microsoft.com/office/officeart/2008/layout/LinedList"/>
    <dgm:cxn modelId="{2A9CA33D-AEC2-4AF0-A329-AEAF683822F5}" type="presParOf" srcId="{755010DE-5901-4505-9C8E-F70B57D5BBF1}" destId="{7E90D925-4D00-49B9-8EBF-BB657FFFF89F}" srcOrd="2" destOrd="0" presId="urn:microsoft.com/office/officeart/2008/layout/LinedList"/>
    <dgm:cxn modelId="{07309E64-B9FA-4597-9E2E-2D148AEF6B4C}" type="presParOf" srcId="{65F48995-51C0-41C1-8880-E3BDB788B026}" destId="{22D29583-BC3D-41BB-99AF-33531FF59585}" srcOrd="8" destOrd="0" presId="urn:microsoft.com/office/officeart/2008/layout/LinedList"/>
    <dgm:cxn modelId="{AD95A4F2-9908-4E45-B28A-9D7BC18D9046}" type="presParOf" srcId="{65F48995-51C0-41C1-8880-E3BDB788B026}" destId="{B05F8586-C2E2-4C4A-BAD1-326DA2C62E3B}" srcOrd="9" destOrd="0" presId="urn:microsoft.com/office/officeart/2008/layout/LinedList"/>
  </dgm:cxnLst>
  <dgm:bg>
    <a:solidFill>
      <a:schemeClr val="accent4">
        <a:lumMod val="40000"/>
        <a:lumOff val="60000"/>
      </a:schemeClr>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C183E1-B375-4F39-BD8E-B7903556A43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D66D86F6-BD79-40BF-AB40-DFF17876241F}">
      <dgm:prSet phldrT="[Texto]"/>
      <dgm:spPr>
        <a:solidFill>
          <a:schemeClr val="accent6">
            <a:lumMod val="20000"/>
            <a:lumOff val="80000"/>
          </a:schemeClr>
        </a:solidFill>
      </dgm:spPr>
      <dgm:t>
        <a:bodyPr/>
        <a:lstStyle/>
        <a:p>
          <a:pPr algn="just"/>
          <a:r>
            <a:rPr lang="es-EC" dirty="0"/>
            <a:t>Conclusiones</a:t>
          </a:r>
        </a:p>
      </dgm:t>
    </dgm:pt>
    <dgm:pt modelId="{44E1FD13-9896-4F3B-8B98-0E9C11B43998}" type="parTrans" cxnId="{29B352B6-EEF8-4F6D-BE8C-94BD1A4E94E4}">
      <dgm:prSet/>
      <dgm:spPr/>
      <dgm:t>
        <a:bodyPr/>
        <a:lstStyle/>
        <a:p>
          <a:pPr algn="just"/>
          <a:endParaRPr lang="es-EC"/>
        </a:p>
      </dgm:t>
    </dgm:pt>
    <dgm:pt modelId="{18399501-0F06-4338-B5B0-18F9F5D26FEC}" type="sibTrans" cxnId="{29B352B6-EEF8-4F6D-BE8C-94BD1A4E94E4}">
      <dgm:prSet/>
      <dgm:spPr/>
      <dgm:t>
        <a:bodyPr/>
        <a:lstStyle/>
        <a:p>
          <a:pPr algn="just"/>
          <a:endParaRPr lang="es-EC"/>
        </a:p>
      </dgm:t>
    </dgm:pt>
    <dgm:pt modelId="{2D729341-2D62-43B4-99CB-0F95C49B87CC}">
      <dgm:prSet phldrT="[Texto]"/>
      <dgm:spPr>
        <a:solidFill>
          <a:schemeClr val="accent1">
            <a:lumMod val="20000"/>
            <a:lumOff val="80000"/>
          </a:schemeClr>
        </a:solidFill>
      </dgm:spPr>
      <dgm:t>
        <a:bodyPr/>
        <a:lstStyle/>
        <a:p>
          <a:pPr algn="just"/>
          <a:r>
            <a:rPr lang="es-EC" dirty="0"/>
            <a:t>El comportamiento de los estudiantes universitarios categoría A y B del DMQ y Sangolqui esta definido por las variables demográficas y psicográficas.</a:t>
          </a:r>
        </a:p>
      </dgm:t>
    </dgm:pt>
    <dgm:pt modelId="{784993A7-3C6B-49C5-B0E5-9197BE706485}" type="parTrans" cxnId="{9244CE37-343E-412D-A859-253F1913BD7A}">
      <dgm:prSet/>
      <dgm:spPr/>
      <dgm:t>
        <a:bodyPr/>
        <a:lstStyle/>
        <a:p>
          <a:pPr algn="just"/>
          <a:endParaRPr lang="es-EC"/>
        </a:p>
      </dgm:t>
    </dgm:pt>
    <dgm:pt modelId="{BEBA30DC-B3FC-4449-A090-09E5A29843AE}" type="sibTrans" cxnId="{9244CE37-343E-412D-A859-253F1913BD7A}">
      <dgm:prSet/>
      <dgm:spPr/>
      <dgm:t>
        <a:bodyPr/>
        <a:lstStyle/>
        <a:p>
          <a:pPr algn="just"/>
          <a:endParaRPr lang="es-EC"/>
        </a:p>
      </dgm:t>
    </dgm:pt>
    <dgm:pt modelId="{E734BDF0-2133-4F30-B5AE-0E03E45F7D5A}">
      <dgm:prSet phldrT="[Texto]"/>
      <dgm:spPr>
        <a:solidFill>
          <a:schemeClr val="accent4">
            <a:lumMod val="40000"/>
            <a:lumOff val="60000"/>
          </a:schemeClr>
        </a:solidFill>
      </dgm:spPr>
      <dgm:t>
        <a:bodyPr/>
        <a:lstStyle/>
        <a:p>
          <a:pPr algn="just"/>
          <a:r>
            <a:rPr lang="es-EC" dirty="0"/>
            <a:t>El perfil de los estudiantes de las universidades categoría A y B indican en su mayoría que viven con sus padres, los mismos que pagan por la ropa casual de sus hijos, puesto que los estudiante poseen ingresos que van de $ 0 a $ 350, ya que son muy pocos los que se encuentran trabajando actualmente, la mayoría de estos empiezan en el ámbito laboral cuando se encuentran cursando sexto semestre.</a:t>
          </a:r>
        </a:p>
      </dgm:t>
    </dgm:pt>
    <dgm:pt modelId="{F85BAFA8-F0A7-4734-9625-E39D19E380D6}" type="parTrans" cxnId="{D49D6D31-5F7A-4E1D-9EB2-CEA88A2728D1}">
      <dgm:prSet/>
      <dgm:spPr/>
      <dgm:t>
        <a:bodyPr/>
        <a:lstStyle/>
        <a:p>
          <a:pPr algn="just"/>
          <a:endParaRPr lang="es-EC"/>
        </a:p>
      </dgm:t>
    </dgm:pt>
    <dgm:pt modelId="{148A6B04-5F3E-462F-AF1F-131F620C2F2B}" type="sibTrans" cxnId="{D49D6D31-5F7A-4E1D-9EB2-CEA88A2728D1}">
      <dgm:prSet/>
      <dgm:spPr/>
      <dgm:t>
        <a:bodyPr/>
        <a:lstStyle/>
        <a:p>
          <a:pPr algn="just"/>
          <a:endParaRPr lang="es-EC"/>
        </a:p>
      </dgm:t>
    </dgm:pt>
    <dgm:pt modelId="{1237006D-E6CB-435C-836F-5534B5A06F16}">
      <dgm:prSet phldrT="[Texto]"/>
      <dgm:spPr>
        <a:solidFill>
          <a:schemeClr val="accent1">
            <a:lumMod val="60000"/>
            <a:lumOff val="40000"/>
          </a:schemeClr>
        </a:solidFill>
      </dgm:spPr>
      <dgm:t>
        <a:bodyPr/>
        <a:lstStyle/>
        <a:p>
          <a:pPr algn="just"/>
          <a:r>
            <a:rPr lang="es-EC" dirty="0"/>
            <a:t>El objeto de estudio en gran parte compra en ropa casual lo que es pantalones y zapatos, en centros comerciales en cantidades promedio de entre 1 a 3 prendas por cada compra que realizan y de 1 a 2 veces en un periodo de seis meses</a:t>
          </a:r>
        </a:p>
      </dgm:t>
    </dgm:pt>
    <dgm:pt modelId="{841CD11A-5FFF-4A3F-B2D0-B0092482B797}" type="parTrans" cxnId="{8A36B534-32F0-4113-8BA5-E31691830DB8}">
      <dgm:prSet/>
      <dgm:spPr/>
      <dgm:t>
        <a:bodyPr/>
        <a:lstStyle/>
        <a:p>
          <a:pPr algn="just"/>
          <a:endParaRPr lang="es-EC"/>
        </a:p>
      </dgm:t>
    </dgm:pt>
    <dgm:pt modelId="{6FEDD814-A9E1-43DC-A3C3-4F6BBE18A6B4}" type="sibTrans" cxnId="{8A36B534-32F0-4113-8BA5-E31691830DB8}">
      <dgm:prSet/>
      <dgm:spPr/>
      <dgm:t>
        <a:bodyPr/>
        <a:lstStyle/>
        <a:p>
          <a:pPr algn="just"/>
          <a:endParaRPr lang="es-EC"/>
        </a:p>
      </dgm:t>
    </dgm:pt>
    <dgm:pt modelId="{933ED48A-7722-4862-9764-28AF159020B6}">
      <dgm:prSet phldrT="[Texto]"/>
      <dgm:spPr>
        <a:solidFill>
          <a:schemeClr val="tx2">
            <a:lumMod val="20000"/>
            <a:lumOff val="80000"/>
          </a:schemeClr>
        </a:solidFill>
      </dgm:spPr>
      <dgm:t>
        <a:bodyPr/>
        <a:lstStyle/>
        <a:p>
          <a:pPr algn="just"/>
          <a:r>
            <a:rPr lang="es-EC" dirty="0"/>
            <a:t>El factor determinante que influye a la hora de realizar una compra es el precio, por lo cual buscan ropa que realmente cumpla sus expectativas, necesidades en lo que es diseño, color, calidad, moda y marca ya que todos estos aspectos definen en gran parte su personalidad, actitudes y creencias.</a:t>
          </a:r>
        </a:p>
      </dgm:t>
    </dgm:pt>
    <dgm:pt modelId="{0148B789-E25C-43D7-A611-A1DEA9FBE335}" type="parTrans" cxnId="{68D8488A-F8FE-4348-836F-16592D9F04A7}">
      <dgm:prSet/>
      <dgm:spPr/>
      <dgm:t>
        <a:bodyPr/>
        <a:lstStyle/>
        <a:p>
          <a:pPr algn="just"/>
          <a:endParaRPr lang="es-EC"/>
        </a:p>
      </dgm:t>
    </dgm:pt>
    <dgm:pt modelId="{82CE76D9-5ADE-41F6-9B67-DFAFF42BA2EC}" type="sibTrans" cxnId="{68D8488A-F8FE-4348-836F-16592D9F04A7}">
      <dgm:prSet/>
      <dgm:spPr/>
      <dgm:t>
        <a:bodyPr/>
        <a:lstStyle/>
        <a:p>
          <a:pPr algn="just"/>
          <a:endParaRPr lang="es-EC"/>
        </a:p>
      </dgm:t>
    </dgm:pt>
    <dgm:pt modelId="{C8FD81CF-B96D-4037-8CDF-40FE955DD401}">
      <dgm:prSet phldrT="[Texto]"/>
      <dgm:spPr>
        <a:solidFill>
          <a:schemeClr val="accent4"/>
        </a:solidFill>
      </dgm:spPr>
      <dgm:t>
        <a:bodyPr/>
        <a:lstStyle/>
        <a:p>
          <a:pPr algn="just"/>
          <a:r>
            <a:rPr lang="es-EC" dirty="0" smtClean="0"/>
            <a:t>Los </a:t>
          </a:r>
          <a:r>
            <a:rPr lang="es-EC" dirty="0"/>
            <a:t>estudiantes universitarios tienen una clara preferencia por las prendas con marcas extrajeras puesto que tienen una percepción que su calidad es mejor en contraste a las marcas nacionales, este es el factor que más influye en el aspecto de percepción.</a:t>
          </a:r>
        </a:p>
      </dgm:t>
    </dgm:pt>
    <dgm:pt modelId="{36DC257E-EF21-4722-BEC3-B662B9DE2113}" type="parTrans" cxnId="{C8CCC15B-E702-41C7-98D2-4DCBF0768F8A}">
      <dgm:prSet/>
      <dgm:spPr/>
      <dgm:t>
        <a:bodyPr/>
        <a:lstStyle/>
        <a:p>
          <a:pPr algn="just"/>
          <a:endParaRPr lang="es-EC"/>
        </a:p>
      </dgm:t>
    </dgm:pt>
    <dgm:pt modelId="{5E453F81-86AD-4C00-B1A8-0212E170A6DF}" type="sibTrans" cxnId="{C8CCC15B-E702-41C7-98D2-4DCBF0768F8A}">
      <dgm:prSet/>
      <dgm:spPr/>
      <dgm:t>
        <a:bodyPr/>
        <a:lstStyle/>
        <a:p>
          <a:pPr algn="just"/>
          <a:endParaRPr lang="es-EC"/>
        </a:p>
      </dgm:t>
    </dgm:pt>
    <dgm:pt modelId="{CE07316A-8366-4631-9A2A-378A73BB7385}">
      <dgm:prSet phldrT="[Texto]"/>
      <dgm:spPr>
        <a:solidFill>
          <a:schemeClr val="accent1">
            <a:lumMod val="75000"/>
          </a:schemeClr>
        </a:solidFill>
      </dgm:spPr>
      <dgm:t>
        <a:bodyPr/>
        <a:lstStyle/>
        <a:p>
          <a:pPr algn="just">
            <a:buFont typeface="Symbol" panose="05050102010706020507" pitchFamily="18" charset="2"/>
            <a:buChar char=""/>
          </a:pPr>
          <a:r>
            <a:rPr lang="es-EC" dirty="0"/>
            <a:t>Buscan más lo que es ropa de marca extrajera puesto que se define más con su personalidad, creencias y actitudes, cabe recalcar que son personas que manejan ingresos más altos</a:t>
          </a:r>
        </a:p>
      </dgm:t>
    </dgm:pt>
    <dgm:pt modelId="{9EA1CC1E-F814-42FF-A722-D736B7BD5CBA}" type="parTrans" cxnId="{7F7E5AB6-5B43-4526-BD8B-BD6274402028}">
      <dgm:prSet/>
      <dgm:spPr/>
      <dgm:t>
        <a:bodyPr/>
        <a:lstStyle/>
        <a:p>
          <a:pPr algn="just"/>
          <a:endParaRPr lang="es-ES"/>
        </a:p>
      </dgm:t>
    </dgm:pt>
    <dgm:pt modelId="{DE033A75-88C8-4FDB-869A-EEFE6A462268}" type="sibTrans" cxnId="{7F7E5AB6-5B43-4526-BD8B-BD6274402028}">
      <dgm:prSet/>
      <dgm:spPr/>
      <dgm:t>
        <a:bodyPr/>
        <a:lstStyle/>
        <a:p>
          <a:pPr algn="just"/>
          <a:endParaRPr lang="es-ES"/>
        </a:p>
      </dgm:t>
    </dgm:pt>
    <dgm:pt modelId="{4BA30859-31A2-4844-9E92-D31EC83551AA}">
      <dgm:prSet phldrT="[Texto]"/>
      <dgm:spPr>
        <a:solidFill>
          <a:schemeClr val="accent1">
            <a:lumMod val="40000"/>
            <a:lumOff val="60000"/>
          </a:schemeClr>
        </a:solidFill>
      </dgm:spPr>
      <dgm:t>
        <a:bodyPr/>
        <a:lstStyle/>
        <a:p>
          <a:pPr algn="just">
            <a:buFont typeface="Symbol" panose="05050102010706020507" pitchFamily="18" charset="2"/>
            <a:buChar char=""/>
          </a:pPr>
          <a:r>
            <a:rPr lang="es-EC" dirty="0"/>
            <a:t>Los estudiantes encuestados indican que las promociones, las formas de pago flexibles y descuentos por cambio de temporada son los  factores que motivan a la hora de tomar la decisión de adquirir o no ropa casual, e indicando que el internet y redes sociales son su fuente preferida para buscar información</a:t>
          </a:r>
        </a:p>
      </dgm:t>
    </dgm:pt>
    <dgm:pt modelId="{FB3D2BD6-BD05-4F7F-9743-DCBEAF5BCE9D}" type="parTrans" cxnId="{068A2199-C804-49CB-BFCA-46C1CB5AF65D}">
      <dgm:prSet/>
      <dgm:spPr/>
      <dgm:t>
        <a:bodyPr/>
        <a:lstStyle/>
        <a:p>
          <a:pPr algn="just"/>
          <a:endParaRPr lang="es-ES"/>
        </a:p>
      </dgm:t>
    </dgm:pt>
    <dgm:pt modelId="{DFEF2C27-1E0E-4CA6-87FF-83C81E5DAE42}" type="sibTrans" cxnId="{068A2199-C804-49CB-BFCA-46C1CB5AF65D}">
      <dgm:prSet/>
      <dgm:spPr/>
      <dgm:t>
        <a:bodyPr/>
        <a:lstStyle/>
        <a:p>
          <a:pPr algn="just"/>
          <a:endParaRPr lang="es-ES"/>
        </a:p>
      </dgm:t>
    </dgm:pt>
    <dgm:pt modelId="{6B5F0D4D-4208-4B94-894E-DB3890CCB480}" type="pres">
      <dgm:prSet presAssocID="{EBC183E1-B375-4F39-BD8E-B7903556A439}" presName="vert0" presStyleCnt="0">
        <dgm:presLayoutVars>
          <dgm:dir/>
          <dgm:animOne val="branch"/>
          <dgm:animLvl val="lvl"/>
        </dgm:presLayoutVars>
      </dgm:prSet>
      <dgm:spPr/>
      <dgm:t>
        <a:bodyPr/>
        <a:lstStyle/>
        <a:p>
          <a:endParaRPr lang="es-EC"/>
        </a:p>
      </dgm:t>
    </dgm:pt>
    <dgm:pt modelId="{E7DCC983-E1AD-4488-973E-3C3705AE6686}" type="pres">
      <dgm:prSet presAssocID="{D66D86F6-BD79-40BF-AB40-DFF17876241F}" presName="thickLine" presStyleLbl="alignNode1" presStyleIdx="0" presStyleCnt="1"/>
      <dgm:spPr/>
    </dgm:pt>
    <dgm:pt modelId="{DF0928F6-FC6E-453C-921B-D7153A09A3D5}" type="pres">
      <dgm:prSet presAssocID="{D66D86F6-BD79-40BF-AB40-DFF17876241F}" presName="horz1" presStyleCnt="0"/>
      <dgm:spPr/>
    </dgm:pt>
    <dgm:pt modelId="{F569ED4F-9F0B-4E95-B994-A3AE3F5BE7BF}" type="pres">
      <dgm:prSet presAssocID="{D66D86F6-BD79-40BF-AB40-DFF17876241F}" presName="tx1" presStyleLbl="revTx" presStyleIdx="0" presStyleCnt="8"/>
      <dgm:spPr/>
      <dgm:t>
        <a:bodyPr/>
        <a:lstStyle/>
        <a:p>
          <a:endParaRPr lang="es-EC"/>
        </a:p>
      </dgm:t>
    </dgm:pt>
    <dgm:pt modelId="{65817C06-7952-47DA-AAF3-F5D8CEB52EB9}" type="pres">
      <dgm:prSet presAssocID="{D66D86F6-BD79-40BF-AB40-DFF17876241F}" presName="vert1" presStyleCnt="0"/>
      <dgm:spPr/>
    </dgm:pt>
    <dgm:pt modelId="{A1B7248E-3DB1-4611-BF0F-9D82840837BD}" type="pres">
      <dgm:prSet presAssocID="{2D729341-2D62-43B4-99CB-0F95C49B87CC}" presName="vertSpace2a" presStyleCnt="0"/>
      <dgm:spPr/>
    </dgm:pt>
    <dgm:pt modelId="{60FF7679-221D-4426-877A-1DB12D7948A4}" type="pres">
      <dgm:prSet presAssocID="{2D729341-2D62-43B4-99CB-0F95C49B87CC}" presName="horz2" presStyleCnt="0"/>
      <dgm:spPr/>
    </dgm:pt>
    <dgm:pt modelId="{A99F5296-4AD3-433C-A2AA-E9842C3484F9}" type="pres">
      <dgm:prSet presAssocID="{2D729341-2D62-43B4-99CB-0F95C49B87CC}" presName="horzSpace2" presStyleCnt="0"/>
      <dgm:spPr/>
    </dgm:pt>
    <dgm:pt modelId="{1C059A13-3BBF-4A52-BBE7-473A5D4AE902}" type="pres">
      <dgm:prSet presAssocID="{2D729341-2D62-43B4-99CB-0F95C49B87CC}" presName="tx2" presStyleLbl="revTx" presStyleIdx="1" presStyleCnt="8"/>
      <dgm:spPr/>
      <dgm:t>
        <a:bodyPr/>
        <a:lstStyle/>
        <a:p>
          <a:endParaRPr lang="es-EC"/>
        </a:p>
      </dgm:t>
    </dgm:pt>
    <dgm:pt modelId="{C7E68D66-3D37-433D-845E-670EBF2054A9}" type="pres">
      <dgm:prSet presAssocID="{2D729341-2D62-43B4-99CB-0F95C49B87CC}" presName="vert2" presStyleCnt="0"/>
      <dgm:spPr/>
    </dgm:pt>
    <dgm:pt modelId="{2310CF00-C751-440C-A9A9-1EED5C3CB6ED}" type="pres">
      <dgm:prSet presAssocID="{2D729341-2D62-43B4-99CB-0F95C49B87CC}" presName="thinLine2b" presStyleLbl="callout" presStyleIdx="0" presStyleCnt="7"/>
      <dgm:spPr/>
    </dgm:pt>
    <dgm:pt modelId="{5A24DF39-66C6-4EB1-B4D5-60032A0A54C2}" type="pres">
      <dgm:prSet presAssocID="{2D729341-2D62-43B4-99CB-0F95C49B87CC}" presName="vertSpace2b" presStyleCnt="0"/>
      <dgm:spPr/>
    </dgm:pt>
    <dgm:pt modelId="{317920D8-0A3C-4A07-B3A6-6E09EF56E3E4}" type="pres">
      <dgm:prSet presAssocID="{E734BDF0-2133-4F30-B5AE-0E03E45F7D5A}" presName="horz2" presStyleCnt="0"/>
      <dgm:spPr/>
    </dgm:pt>
    <dgm:pt modelId="{2C83666A-5625-4968-8B8C-08AF24461944}" type="pres">
      <dgm:prSet presAssocID="{E734BDF0-2133-4F30-B5AE-0E03E45F7D5A}" presName="horzSpace2" presStyleCnt="0"/>
      <dgm:spPr/>
    </dgm:pt>
    <dgm:pt modelId="{2AC55274-4080-43B4-B195-838122ABA953}" type="pres">
      <dgm:prSet presAssocID="{E734BDF0-2133-4F30-B5AE-0E03E45F7D5A}" presName="tx2" presStyleLbl="revTx" presStyleIdx="2" presStyleCnt="8" custScaleY="153731"/>
      <dgm:spPr/>
      <dgm:t>
        <a:bodyPr/>
        <a:lstStyle/>
        <a:p>
          <a:endParaRPr lang="es-EC"/>
        </a:p>
      </dgm:t>
    </dgm:pt>
    <dgm:pt modelId="{B62415A2-8609-4B00-9CCE-3F86ED259C3C}" type="pres">
      <dgm:prSet presAssocID="{E734BDF0-2133-4F30-B5AE-0E03E45F7D5A}" presName="vert2" presStyleCnt="0"/>
      <dgm:spPr/>
    </dgm:pt>
    <dgm:pt modelId="{B49C2FA5-59BC-4CB4-9370-75EB2D2BE0DE}" type="pres">
      <dgm:prSet presAssocID="{E734BDF0-2133-4F30-B5AE-0E03E45F7D5A}" presName="thinLine2b" presStyleLbl="callout" presStyleIdx="1" presStyleCnt="7"/>
      <dgm:spPr/>
    </dgm:pt>
    <dgm:pt modelId="{EE086CA9-FB24-4913-9A88-1F0A39B9FBCA}" type="pres">
      <dgm:prSet presAssocID="{E734BDF0-2133-4F30-B5AE-0E03E45F7D5A}" presName="vertSpace2b" presStyleCnt="0"/>
      <dgm:spPr/>
    </dgm:pt>
    <dgm:pt modelId="{7383BD19-5516-4461-8974-49B0D2694EAE}" type="pres">
      <dgm:prSet presAssocID="{1237006D-E6CB-435C-836F-5534B5A06F16}" presName="horz2" presStyleCnt="0"/>
      <dgm:spPr/>
    </dgm:pt>
    <dgm:pt modelId="{E237C347-8119-462A-A779-6191C0DA20C7}" type="pres">
      <dgm:prSet presAssocID="{1237006D-E6CB-435C-836F-5534B5A06F16}" presName="horzSpace2" presStyleCnt="0"/>
      <dgm:spPr/>
    </dgm:pt>
    <dgm:pt modelId="{3D171A06-9C46-4A5F-A17C-8784B1553029}" type="pres">
      <dgm:prSet presAssocID="{1237006D-E6CB-435C-836F-5534B5A06F16}" presName="tx2" presStyleLbl="revTx" presStyleIdx="3" presStyleCnt="8"/>
      <dgm:spPr/>
      <dgm:t>
        <a:bodyPr/>
        <a:lstStyle/>
        <a:p>
          <a:endParaRPr lang="es-EC"/>
        </a:p>
      </dgm:t>
    </dgm:pt>
    <dgm:pt modelId="{B719DA43-876D-4FE2-9B8B-9DFDADB6084B}" type="pres">
      <dgm:prSet presAssocID="{1237006D-E6CB-435C-836F-5534B5A06F16}" presName="vert2" presStyleCnt="0"/>
      <dgm:spPr/>
    </dgm:pt>
    <dgm:pt modelId="{E9BE88F5-F748-46B2-BE24-C200DF555E2C}" type="pres">
      <dgm:prSet presAssocID="{1237006D-E6CB-435C-836F-5534B5A06F16}" presName="thinLine2b" presStyleLbl="callout" presStyleIdx="2" presStyleCnt="7"/>
      <dgm:spPr/>
    </dgm:pt>
    <dgm:pt modelId="{D6E2136D-88BD-4087-AA0E-16832506F92D}" type="pres">
      <dgm:prSet presAssocID="{1237006D-E6CB-435C-836F-5534B5A06F16}" presName="vertSpace2b" presStyleCnt="0"/>
      <dgm:spPr/>
    </dgm:pt>
    <dgm:pt modelId="{A25EF5C3-FBBF-49B9-99AF-32A3EC0B9760}" type="pres">
      <dgm:prSet presAssocID="{933ED48A-7722-4862-9764-28AF159020B6}" presName="horz2" presStyleCnt="0"/>
      <dgm:spPr/>
    </dgm:pt>
    <dgm:pt modelId="{5F716CE3-C3E7-463E-B2E1-8DBBA36610E0}" type="pres">
      <dgm:prSet presAssocID="{933ED48A-7722-4862-9764-28AF159020B6}" presName="horzSpace2" presStyleCnt="0"/>
      <dgm:spPr/>
    </dgm:pt>
    <dgm:pt modelId="{92057299-8E05-4168-89F1-A3EA67345843}" type="pres">
      <dgm:prSet presAssocID="{933ED48A-7722-4862-9764-28AF159020B6}" presName="tx2" presStyleLbl="revTx" presStyleIdx="4" presStyleCnt="8"/>
      <dgm:spPr/>
      <dgm:t>
        <a:bodyPr/>
        <a:lstStyle/>
        <a:p>
          <a:endParaRPr lang="es-EC"/>
        </a:p>
      </dgm:t>
    </dgm:pt>
    <dgm:pt modelId="{918B9DC9-9D1F-47E5-88AA-07D647DBF10A}" type="pres">
      <dgm:prSet presAssocID="{933ED48A-7722-4862-9764-28AF159020B6}" presName="vert2" presStyleCnt="0"/>
      <dgm:spPr/>
    </dgm:pt>
    <dgm:pt modelId="{5FA39371-38B9-487E-8CAC-D9CD8C8AF957}" type="pres">
      <dgm:prSet presAssocID="{933ED48A-7722-4862-9764-28AF159020B6}" presName="thinLine2b" presStyleLbl="callout" presStyleIdx="3" presStyleCnt="7"/>
      <dgm:spPr/>
    </dgm:pt>
    <dgm:pt modelId="{DDBD45F7-BC63-4764-8EE6-A533B5EFC589}" type="pres">
      <dgm:prSet presAssocID="{933ED48A-7722-4862-9764-28AF159020B6}" presName="vertSpace2b" presStyleCnt="0"/>
      <dgm:spPr/>
    </dgm:pt>
    <dgm:pt modelId="{4FE90E77-4741-49E8-AFC9-C69EE23A79DA}" type="pres">
      <dgm:prSet presAssocID="{C8FD81CF-B96D-4037-8CDF-40FE955DD401}" presName="horz2" presStyleCnt="0"/>
      <dgm:spPr/>
    </dgm:pt>
    <dgm:pt modelId="{E0371DFA-F917-485D-B29E-8C424B0F25EE}" type="pres">
      <dgm:prSet presAssocID="{C8FD81CF-B96D-4037-8CDF-40FE955DD401}" presName="horzSpace2" presStyleCnt="0"/>
      <dgm:spPr/>
    </dgm:pt>
    <dgm:pt modelId="{5D8E4311-84DA-4CC3-86F2-F23505EC4951}" type="pres">
      <dgm:prSet presAssocID="{C8FD81CF-B96D-4037-8CDF-40FE955DD401}" presName="tx2" presStyleLbl="revTx" presStyleIdx="5" presStyleCnt="8"/>
      <dgm:spPr/>
      <dgm:t>
        <a:bodyPr/>
        <a:lstStyle/>
        <a:p>
          <a:endParaRPr lang="es-EC"/>
        </a:p>
      </dgm:t>
    </dgm:pt>
    <dgm:pt modelId="{C506BDEF-34A8-4BDD-89AB-A24516DDEC49}" type="pres">
      <dgm:prSet presAssocID="{C8FD81CF-B96D-4037-8CDF-40FE955DD401}" presName="vert2" presStyleCnt="0"/>
      <dgm:spPr/>
    </dgm:pt>
    <dgm:pt modelId="{41365493-3088-4C95-8EEB-366180552201}" type="pres">
      <dgm:prSet presAssocID="{C8FD81CF-B96D-4037-8CDF-40FE955DD401}" presName="thinLine2b" presStyleLbl="callout" presStyleIdx="4" presStyleCnt="7"/>
      <dgm:spPr/>
    </dgm:pt>
    <dgm:pt modelId="{5EF6F8CF-53AC-4EEB-BEBB-962732D9E341}" type="pres">
      <dgm:prSet presAssocID="{C8FD81CF-B96D-4037-8CDF-40FE955DD401}" presName="vertSpace2b" presStyleCnt="0"/>
      <dgm:spPr/>
    </dgm:pt>
    <dgm:pt modelId="{048D3438-8963-488B-89B4-BED06F8DF596}" type="pres">
      <dgm:prSet presAssocID="{CE07316A-8366-4631-9A2A-378A73BB7385}" presName="horz2" presStyleCnt="0"/>
      <dgm:spPr/>
    </dgm:pt>
    <dgm:pt modelId="{C85EA2C8-9F8F-42B8-AC7F-1B5557BBCBBC}" type="pres">
      <dgm:prSet presAssocID="{CE07316A-8366-4631-9A2A-378A73BB7385}" presName="horzSpace2" presStyleCnt="0"/>
      <dgm:spPr/>
    </dgm:pt>
    <dgm:pt modelId="{1F6A8B4F-2766-4255-972F-C73F85E7A5A1}" type="pres">
      <dgm:prSet presAssocID="{CE07316A-8366-4631-9A2A-378A73BB7385}" presName="tx2" presStyleLbl="revTx" presStyleIdx="6" presStyleCnt="8"/>
      <dgm:spPr/>
      <dgm:t>
        <a:bodyPr/>
        <a:lstStyle/>
        <a:p>
          <a:endParaRPr lang="es-EC"/>
        </a:p>
      </dgm:t>
    </dgm:pt>
    <dgm:pt modelId="{B2840D4E-1207-44BB-A662-1DD0D73D3A51}" type="pres">
      <dgm:prSet presAssocID="{CE07316A-8366-4631-9A2A-378A73BB7385}" presName="vert2" presStyleCnt="0"/>
      <dgm:spPr/>
    </dgm:pt>
    <dgm:pt modelId="{E5EC69A2-CA1E-4692-99B2-F35B169CF1FD}" type="pres">
      <dgm:prSet presAssocID="{CE07316A-8366-4631-9A2A-378A73BB7385}" presName="thinLine2b" presStyleLbl="callout" presStyleIdx="5" presStyleCnt="7"/>
      <dgm:spPr/>
    </dgm:pt>
    <dgm:pt modelId="{DBFFB879-A155-4CBC-93A6-333464DD1650}" type="pres">
      <dgm:prSet presAssocID="{CE07316A-8366-4631-9A2A-378A73BB7385}" presName="vertSpace2b" presStyleCnt="0"/>
      <dgm:spPr/>
    </dgm:pt>
    <dgm:pt modelId="{40541EE3-352E-468B-8AA2-D33B12F0C7B3}" type="pres">
      <dgm:prSet presAssocID="{4BA30859-31A2-4844-9E92-D31EC83551AA}" presName="horz2" presStyleCnt="0"/>
      <dgm:spPr/>
    </dgm:pt>
    <dgm:pt modelId="{E5491392-3A3C-4C62-A544-0B7B0023286B}" type="pres">
      <dgm:prSet presAssocID="{4BA30859-31A2-4844-9E92-D31EC83551AA}" presName="horzSpace2" presStyleCnt="0"/>
      <dgm:spPr/>
    </dgm:pt>
    <dgm:pt modelId="{56175A28-97E0-4D04-9132-FC6724E2FE83}" type="pres">
      <dgm:prSet presAssocID="{4BA30859-31A2-4844-9E92-D31EC83551AA}" presName="tx2" presStyleLbl="revTx" presStyleIdx="7" presStyleCnt="8"/>
      <dgm:spPr/>
      <dgm:t>
        <a:bodyPr/>
        <a:lstStyle/>
        <a:p>
          <a:endParaRPr lang="es-EC"/>
        </a:p>
      </dgm:t>
    </dgm:pt>
    <dgm:pt modelId="{F96D926D-FB06-482C-822A-F8F788578A0F}" type="pres">
      <dgm:prSet presAssocID="{4BA30859-31A2-4844-9E92-D31EC83551AA}" presName="vert2" presStyleCnt="0"/>
      <dgm:spPr/>
    </dgm:pt>
    <dgm:pt modelId="{D140FC6D-C156-4CBD-A27C-E4F82AE74568}" type="pres">
      <dgm:prSet presAssocID="{4BA30859-31A2-4844-9E92-D31EC83551AA}" presName="thinLine2b" presStyleLbl="callout" presStyleIdx="6" presStyleCnt="7"/>
      <dgm:spPr/>
    </dgm:pt>
    <dgm:pt modelId="{FC663544-C916-4038-9E86-21255DA38329}" type="pres">
      <dgm:prSet presAssocID="{4BA30859-31A2-4844-9E92-D31EC83551AA}" presName="vertSpace2b" presStyleCnt="0"/>
      <dgm:spPr/>
    </dgm:pt>
  </dgm:ptLst>
  <dgm:cxnLst>
    <dgm:cxn modelId="{E82863FD-89E5-4971-80EC-1E811E7778D7}" type="presOf" srcId="{D66D86F6-BD79-40BF-AB40-DFF17876241F}" destId="{F569ED4F-9F0B-4E95-B994-A3AE3F5BE7BF}" srcOrd="0" destOrd="0" presId="urn:microsoft.com/office/officeart/2008/layout/LinedList"/>
    <dgm:cxn modelId="{EE365DB3-96C0-46AF-88B4-28F882A88ADC}" type="presOf" srcId="{1237006D-E6CB-435C-836F-5534B5A06F16}" destId="{3D171A06-9C46-4A5F-A17C-8784B1553029}" srcOrd="0" destOrd="0" presId="urn:microsoft.com/office/officeart/2008/layout/LinedList"/>
    <dgm:cxn modelId="{68D8488A-F8FE-4348-836F-16592D9F04A7}" srcId="{D66D86F6-BD79-40BF-AB40-DFF17876241F}" destId="{933ED48A-7722-4862-9764-28AF159020B6}" srcOrd="3" destOrd="0" parTransId="{0148B789-E25C-43D7-A611-A1DEA9FBE335}" sibTransId="{82CE76D9-5ADE-41F6-9B67-DFAFF42BA2EC}"/>
    <dgm:cxn modelId="{8483F4AA-A063-42B3-BA2B-81865F44316C}" type="presOf" srcId="{2D729341-2D62-43B4-99CB-0F95C49B87CC}" destId="{1C059A13-3BBF-4A52-BBE7-473A5D4AE902}" srcOrd="0" destOrd="0" presId="urn:microsoft.com/office/officeart/2008/layout/LinedList"/>
    <dgm:cxn modelId="{D9ADCC64-FFF8-40B0-AEEC-04AEBE3BF3DA}" type="presOf" srcId="{C8FD81CF-B96D-4037-8CDF-40FE955DD401}" destId="{5D8E4311-84DA-4CC3-86F2-F23505EC4951}" srcOrd="0" destOrd="0" presId="urn:microsoft.com/office/officeart/2008/layout/LinedList"/>
    <dgm:cxn modelId="{CF83C799-E0D4-448A-A630-8A1ACF8140BE}" type="presOf" srcId="{4BA30859-31A2-4844-9E92-D31EC83551AA}" destId="{56175A28-97E0-4D04-9132-FC6724E2FE83}" srcOrd="0" destOrd="0" presId="urn:microsoft.com/office/officeart/2008/layout/LinedList"/>
    <dgm:cxn modelId="{9244CE37-343E-412D-A859-253F1913BD7A}" srcId="{D66D86F6-BD79-40BF-AB40-DFF17876241F}" destId="{2D729341-2D62-43B4-99CB-0F95C49B87CC}" srcOrd="0" destOrd="0" parTransId="{784993A7-3C6B-49C5-B0E5-9197BE706485}" sibTransId="{BEBA30DC-B3FC-4449-A090-09E5A29843AE}"/>
    <dgm:cxn modelId="{7F7E5AB6-5B43-4526-BD8B-BD6274402028}" srcId="{D66D86F6-BD79-40BF-AB40-DFF17876241F}" destId="{CE07316A-8366-4631-9A2A-378A73BB7385}" srcOrd="5" destOrd="0" parTransId="{9EA1CC1E-F814-42FF-A722-D736B7BD5CBA}" sibTransId="{DE033A75-88C8-4FDB-869A-EEFE6A462268}"/>
    <dgm:cxn modelId="{E03D71FF-4A23-4528-9F43-FA1368E1538C}" type="presOf" srcId="{EBC183E1-B375-4F39-BD8E-B7903556A439}" destId="{6B5F0D4D-4208-4B94-894E-DB3890CCB480}" srcOrd="0" destOrd="0" presId="urn:microsoft.com/office/officeart/2008/layout/LinedList"/>
    <dgm:cxn modelId="{8A36B534-32F0-4113-8BA5-E31691830DB8}" srcId="{D66D86F6-BD79-40BF-AB40-DFF17876241F}" destId="{1237006D-E6CB-435C-836F-5534B5A06F16}" srcOrd="2" destOrd="0" parTransId="{841CD11A-5FFF-4A3F-B2D0-B0092482B797}" sibTransId="{6FEDD814-A9E1-43DC-A3C3-4F6BBE18A6B4}"/>
    <dgm:cxn modelId="{25AC5BE0-9407-48A9-89B1-3AC45028F2B9}" type="presOf" srcId="{CE07316A-8366-4631-9A2A-378A73BB7385}" destId="{1F6A8B4F-2766-4255-972F-C73F85E7A5A1}" srcOrd="0" destOrd="0" presId="urn:microsoft.com/office/officeart/2008/layout/LinedList"/>
    <dgm:cxn modelId="{8B29A1FB-5400-410C-8EAE-72E069732D1C}" type="presOf" srcId="{933ED48A-7722-4862-9764-28AF159020B6}" destId="{92057299-8E05-4168-89F1-A3EA67345843}" srcOrd="0" destOrd="0" presId="urn:microsoft.com/office/officeart/2008/layout/LinedList"/>
    <dgm:cxn modelId="{D49D6D31-5F7A-4E1D-9EB2-CEA88A2728D1}" srcId="{D66D86F6-BD79-40BF-AB40-DFF17876241F}" destId="{E734BDF0-2133-4F30-B5AE-0E03E45F7D5A}" srcOrd="1" destOrd="0" parTransId="{F85BAFA8-F0A7-4734-9625-E39D19E380D6}" sibTransId="{148A6B04-5F3E-462F-AF1F-131F620C2F2B}"/>
    <dgm:cxn modelId="{29B352B6-EEF8-4F6D-BE8C-94BD1A4E94E4}" srcId="{EBC183E1-B375-4F39-BD8E-B7903556A439}" destId="{D66D86F6-BD79-40BF-AB40-DFF17876241F}" srcOrd="0" destOrd="0" parTransId="{44E1FD13-9896-4F3B-8B98-0E9C11B43998}" sibTransId="{18399501-0F06-4338-B5B0-18F9F5D26FEC}"/>
    <dgm:cxn modelId="{068A2199-C804-49CB-BFCA-46C1CB5AF65D}" srcId="{D66D86F6-BD79-40BF-AB40-DFF17876241F}" destId="{4BA30859-31A2-4844-9E92-D31EC83551AA}" srcOrd="6" destOrd="0" parTransId="{FB3D2BD6-BD05-4F7F-9743-DCBEAF5BCE9D}" sibTransId="{DFEF2C27-1E0E-4CA6-87FF-83C81E5DAE42}"/>
    <dgm:cxn modelId="{460BC2B1-F97F-41CD-97F7-5384FBFE12D5}" type="presOf" srcId="{E734BDF0-2133-4F30-B5AE-0E03E45F7D5A}" destId="{2AC55274-4080-43B4-B195-838122ABA953}" srcOrd="0" destOrd="0" presId="urn:microsoft.com/office/officeart/2008/layout/LinedList"/>
    <dgm:cxn modelId="{C8CCC15B-E702-41C7-98D2-4DCBF0768F8A}" srcId="{D66D86F6-BD79-40BF-AB40-DFF17876241F}" destId="{C8FD81CF-B96D-4037-8CDF-40FE955DD401}" srcOrd="4" destOrd="0" parTransId="{36DC257E-EF21-4722-BEC3-B662B9DE2113}" sibTransId="{5E453F81-86AD-4C00-B1A8-0212E170A6DF}"/>
    <dgm:cxn modelId="{F598420A-CD8D-431F-BAA9-C8A4A44A08E0}" type="presParOf" srcId="{6B5F0D4D-4208-4B94-894E-DB3890CCB480}" destId="{E7DCC983-E1AD-4488-973E-3C3705AE6686}" srcOrd="0" destOrd="0" presId="urn:microsoft.com/office/officeart/2008/layout/LinedList"/>
    <dgm:cxn modelId="{BFEE6664-4264-4996-928A-104B401BD127}" type="presParOf" srcId="{6B5F0D4D-4208-4B94-894E-DB3890CCB480}" destId="{DF0928F6-FC6E-453C-921B-D7153A09A3D5}" srcOrd="1" destOrd="0" presId="urn:microsoft.com/office/officeart/2008/layout/LinedList"/>
    <dgm:cxn modelId="{1863FDE0-4905-419B-BA9F-215B40C766C4}" type="presParOf" srcId="{DF0928F6-FC6E-453C-921B-D7153A09A3D5}" destId="{F569ED4F-9F0B-4E95-B994-A3AE3F5BE7BF}" srcOrd="0" destOrd="0" presId="urn:microsoft.com/office/officeart/2008/layout/LinedList"/>
    <dgm:cxn modelId="{BBBEB91D-A07A-4F98-AA37-E3B93B4873BF}" type="presParOf" srcId="{DF0928F6-FC6E-453C-921B-D7153A09A3D5}" destId="{65817C06-7952-47DA-AAF3-F5D8CEB52EB9}" srcOrd="1" destOrd="0" presId="urn:microsoft.com/office/officeart/2008/layout/LinedList"/>
    <dgm:cxn modelId="{4BBA1087-B425-4625-93C4-41FE1F889FEE}" type="presParOf" srcId="{65817C06-7952-47DA-AAF3-F5D8CEB52EB9}" destId="{A1B7248E-3DB1-4611-BF0F-9D82840837BD}" srcOrd="0" destOrd="0" presId="urn:microsoft.com/office/officeart/2008/layout/LinedList"/>
    <dgm:cxn modelId="{7EB7C716-DAE1-431B-9AB9-84D4F25A99AA}" type="presParOf" srcId="{65817C06-7952-47DA-AAF3-F5D8CEB52EB9}" destId="{60FF7679-221D-4426-877A-1DB12D7948A4}" srcOrd="1" destOrd="0" presId="urn:microsoft.com/office/officeart/2008/layout/LinedList"/>
    <dgm:cxn modelId="{86841C5E-1ADB-441A-A71C-5734DD97CD76}" type="presParOf" srcId="{60FF7679-221D-4426-877A-1DB12D7948A4}" destId="{A99F5296-4AD3-433C-A2AA-E9842C3484F9}" srcOrd="0" destOrd="0" presId="urn:microsoft.com/office/officeart/2008/layout/LinedList"/>
    <dgm:cxn modelId="{0A89B64D-1CDF-4AC7-A462-9EADD719805C}" type="presParOf" srcId="{60FF7679-221D-4426-877A-1DB12D7948A4}" destId="{1C059A13-3BBF-4A52-BBE7-473A5D4AE902}" srcOrd="1" destOrd="0" presId="urn:microsoft.com/office/officeart/2008/layout/LinedList"/>
    <dgm:cxn modelId="{6F2294AD-F2A5-45C9-8DC7-51C08831F875}" type="presParOf" srcId="{60FF7679-221D-4426-877A-1DB12D7948A4}" destId="{C7E68D66-3D37-433D-845E-670EBF2054A9}" srcOrd="2" destOrd="0" presId="urn:microsoft.com/office/officeart/2008/layout/LinedList"/>
    <dgm:cxn modelId="{7CA34691-9455-42C5-848F-003B00C73753}" type="presParOf" srcId="{65817C06-7952-47DA-AAF3-F5D8CEB52EB9}" destId="{2310CF00-C751-440C-A9A9-1EED5C3CB6ED}" srcOrd="2" destOrd="0" presId="urn:microsoft.com/office/officeart/2008/layout/LinedList"/>
    <dgm:cxn modelId="{E1FB41D8-AC91-4AFA-9294-F21D8AEA0266}" type="presParOf" srcId="{65817C06-7952-47DA-AAF3-F5D8CEB52EB9}" destId="{5A24DF39-66C6-4EB1-B4D5-60032A0A54C2}" srcOrd="3" destOrd="0" presId="urn:microsoft.com/office/officeart/2008/layout/LinedList"/>
    <dgm:cxn modelId="{A4BD8052-0205-4110-915F-79CAD6806F1F}" type="presParOf" srcId="{65817C06-7952-47DA-AAF3-F5D8CEB52EB9}" destId="{317920D8-0A3C-4A07-B3A6-6E09EF56E3E4}" srcOrd="4" destOrd="0" presId="urn:microsoft.com/office/officeart/2008/layout/LinedList"/>
    <dgm:cxn modelId="{9946520D-4F52-4C33-B0D0-C8636386742E}" type="presParOf" srcId="{317920D8-0A3C-4A07-B3A6-6E09EF56E3E4}" destId="{2C83666A-5625-4968-8B8C-08AF24461944}" srcOrd="0" destOrd="0" presId="urn:microsoft.com/office/officeart/2008/layout/LinedList"/>
    <dgm:cxn modelId="{419AC773-2665-416C-A47A-E44C2BFE7A38}" type="presParOf" srcId="{317920D8-0A3C-4A07-B3A6-6E09EF56E3E4}" destId="{2AC55274-4080-43B4-B195-838122ABA953}" srcOrd="1" destOrd="0" presId="urn:microsoft.com/office/officeart/2008/layout/LinedList"/>
    <dgm:cxn modelId="{31E40EEF-AD02-4D1A-9970-864B616776EA}" type="presParOf" srcId="{317920D8-0A3C-4A07-B3A6-6E09EF56E3E4}" destId="{B62415A2-8609-4B00-9CCE-3F86ED259C3C}" srcOrd="2" destOrd="0" presId="urn:microsoft.com/office/officeart/2008/layout/LinedList"/>
    <dgm:cxn modelId="{5D1A97CA-F0FF-444A-82B5-56933FC7424C}" type="presParOf" srcId="{65817C06-7952-47DA-AAF3-F5D8CEB52EB9}" destId="{B49C2FA5-59BC-4CB4-9370-75EB2D2BE0DE}" srcOrd="5" destOrd="0" presId="urn:microsoft.com/office/officeart/2008/layout/LinedList"/>
    <dgm:cxn modelId="{EB5CBAFC-4B7A-4225-839F-6B630105CB95}" type="presParOf" srcId="{65817C06-7952-47DA-AAF3-F5D8CEB52EB9}" destId="{EE086CA9-FB24-4913-9A88-1F0A39B9FBCA}" srcOrd="6" destOrd="0" presId="urn:microsoft.com/office/officeart/2008/layout/LinedList"/>
    <dgm:cxn modelId="{F91CFCA2-C08D-49B1-BC37-E82C0636D4AD}" type="presParOf" srcId="{65817C06-7952-47DA-AAF3-F5D8CEB52EB9}" destId="{7383BD19-5516-4461-8974-49B0D2694EAE}" srcOrd="7" destOrd="0" presId="urn:microsoft.com/office/officeart/2008/layout/LinedList"/>
    <dgm:cxn modelId="{8C5A35D5-1898-4BFA-80F6-65E166D6E180}" type="presParOf" srcId="{7383BD19-5516-4461-8974-49B0D2694EAE}" destId="{E237C347-8119-462A-A779-6191C0DA20C7}" srcOrd="0" destOrd="0" presId="urn:microsoft.com/office/officeart/2008/layout/LinedList"/>
    <dgm:cxn modelId="{C71148FF-90DD-4F73-AB44-AAE812E9D29B}" type="presParOf" srcId="{7383BD19-5516-4461-8974-49B0D2694EAE}" destId="{3D171A06-9C46-4A5F-A17C-8784B1553029}" srcOrd="1" destOrd="0" presId="urn:microsoft.com/office/officeart/2008/layout/LinedList"/>
    <dgm:cxn modelId="{19E97024-1194-4CCD-B474-B21CD003A85D}" type="presParOf" srcId="{7383BD19-5516-4461-8974-49B0D2694EAE}" destId="{B719DA43-876D-4FE2-9B8B-9DFDADB6084B}" srcOrd="2" destOrd="0" presId="urn:microsoft.com/office/officeart/2008/layout/LinedList"/>
    <dgm:cxn modelId="{DCFF19DE-04A5-473D-B302-4FC5CDB1045A}" type="presParOf" srcId="{65817C06-7952-47DA-AAF3-F5D8CEB52EB9}" destId="{E9BE88F5-F748-46B2-BE24-C200DF555E2C}" srcOrd="8" destOrd="0" presId="urn:microsoft.com/office/officeart/2008/layout/LinedList"/>
    <dgm:cxn modelId="{705920DD-0871-4112-838A-8F028B5BC3AB}" type="presParOf" srcId="{65817C06-7952-47DA-AAF3-F5D8CEB52EB9}" destId="{D6E2136D-88BD-4087-AA0E-16832506F92D}" srcOrd="9" destOrd="0" presId="urn:microsoft.com/office/officeart/2008/layout/LinedList"/>
    <dgm:cxn modelId="{3F9B252E-3224-452C-8E81-F5D1A25A04DA}" type="presParOf" srcId="{65817C06-7952-47DA-AAF3-F5D8CEB52EB9}" destId="{A25EF5C3-FBBF-49B9-99AF-32A3EC0B9760}" srcOrd="10" destOrd="0" presId="urn:microsoft.com/office/officeart/2008/layout/LinedList"/>
    <dgm:cxn modelId="{35767371-853B-45A4-BDAC-F6A2889B60EF}" type="presParOf" srcId="{A25EF5C3-FBBF-49B9-99AF-32A3EC0B9760}" destId="{5F716CE3-C3E7-463E-B2E1-8DBBA36610E0}" srcOrd="0" destOrd="0" presId="urn:microsoft.com/office/officeart/2008/layout/LinedList"/>
    <dgm:cxn modelId="{59C80D90-519F-4874-9E75-9321F01CA9D9}" type="presParOf" srcId="{A25EF5C3-FBBF-49B9-99AF-32A3EC0B9760}" destId="{92057299-8E05-4168-89F1-A3EA67345843}" srcOrd="1" destOrd="0" presId="urn:microsoft.com/office/officeart/2008/layout/LinedList"/>
    <dgm:cxn modelId="{E3047024-7450-4060-AE93-DBFADC968582}" type="presParOf" srcId="{A25EF5C3-FBBF-49B9-99AF-32A3EC0B9760}" destId="{918B9DC9-9D1F-47E5-88AA-07D647DBF10A}" srcOrd="2" destOrd="0" presId="urn:microsoft.com/office/officeart/2008/layout/LinedList"/>
    <dgm:cxn modelId="{13EE10A5-7A00-4993-A3B5-81F3A7829734}" type="presParOf" srcId="{65817C06-7952-47DA-AAF3-F5D8CEB52EB9}" destId="{5FA39371-38B9-487E-8CAC-D9CD8C8AF957}" srcOrd="11" destOrd="0" presId="urn:microsoft.com/office/officeart/2008/layout/LinedList"/>
    <dgm:cxn modelId="{787FF7D1-10E7-4B5A-A68B-449290593C8A}" type="presParOf" srcId="{65817C06-7952-47DA-AAF3-F5D8CEB52EB9}" destId="{DDBD45F7-BC63-4764-8EE6-A533B5EFC589}" srcOrd="12" destOrd="0" presId="urn:microsoft.com/office/officeart/2008/layout/LinedList"/>
    <dgm:cxn modelId="{26CECA46-9E84-420F-BCCE-FEDD30841AD8}" type="presParOf" srcId="{65817C06-7952-47DA-AAF3-F5D8CEB52EB9}" destId="{4FE90E77-4741-49E8-AFC9-C69EE23A79DA}" srcOrd="13" destOrd="0" presId="urn:microsoft.com/office/officeart/2008/layout/LinedList"/>
    <dgm:cxn modelId="{09A34949-6B1B-4E92-B244-4022204AEF8C}" type="presParOf" srcId="{4FE90E77-4741-49E8-AFC9-C69EE23A79DA}" destId="{E0371DFA-F917-485D-B29E-8C424B0F25EE}" srcOrd="0" destOrd="0" presId="urn:microsoft.com/office/officeart/2008/layout/LinedList"/>
    <dgm:cxn modelId="{066545EE-95A6-4E6B-8F54-A8AF85179173}" type="presParOf" srcId="{4FE90E77-4741-49E8-AFC9-C69EE23A79DA}" destId="{5D8E4311-84DA-4CC3-86F2-F23505EC4951}" srcOrd="1" destOrd="0" presId="urn:microsoft.com/office/officeart/2008/layout/LinedList"/>
    <dgm:cxn modelId="{5617E5F2-4B88-40B6-BF53-62E965DAE49E}" type="presParOf" srcId="{4FE90E77-4741-49E8-AFC9-C69EE23A79DA}" destId="{C506BDEF-34A8-4BDD-89AB-A24516DDEC49}" srcOrd="2" destOrd="0" presId="urn:microsoft.com/office/officeart/2008/layout/LinedList"/>
    <dgm:cxn modelId="{7998E97D-E657-4425-9A55-51684B263AF3}" type="presParOf" srcId="{65817C06-7952-47DA-AAF3-F5D8CEB52EB9}" destId="{41365493-3088-4C95-8EEB-366180552201}" srcOrd="14" destOrd="0" presId="urn:microsoft.com/office/officeart/2008/layout/LinedList"/>
    <dgm:cxn modelId="{1C98B145-CD22-4324-B9DF-9BEBD0C2CF3E}" type="presParOf" srcId="{65817C06-7952-47DA-AAF3-F5D8CEB52EB9}" destId="{5EF6F8CF-53AC-4EEB-BEBB-962732D9E341}" srcOrd="15" destOrd="0" presId="urn:microsoft.com/office/officeart/2008/layout/LinedList"/>
    <dgm:cxn modelId="{A16989FB-C78E-4AA8-AB8C-ACE7007DAC3F}" type="presParOf" srcId="{65817C06-7952-47DA-AAF3-F5D8CEB52EB9}" destId="{048D3438-8963-488B-89B4-BED06F8DF596}" srcOrd="16" destOrd="0" presId="urn:microsoft.com/office/officeart/2008/layout/LinedList"/>
    <dgm:cxn modelId="{1070EAD0-7C4C-4141-8C93-A1234C58F110}" type="presParOf" srcId="{048D3438-8963-488B-89B4-BED06F8DF596}" destId="{C85EA2C8-9F8F-42B8-AC7F-1B5557BBCBBC}" srcOrd="0" destOrd="0" presId="urn:microsoft.com/office/officeart/2008/layout/LinedList"/>
    <dgm:cxn modelId="{600FEB15-B9AA-400A-B394-1E984DAF80BE}" type="presParOf" srcId="{048D3438-8963-488B-89B4-BED06F8DF596}" destId="{1F6A8B4F-2766-4255-972F-C73F85E7A5A1}" srcOrd="1" destOrd="0" presId="urn:microsoft.com/office/officeart/2008/layout/LinedList"/>
    <dgm:cxn modelId="{8BC6DEE9-20EC-4E6C-B830-3C762E427FAC}" type="presParOf" srcId="{048D3438-8963-488B-89B4-BED06F8DF596}" destId="{B2840D4E-1207-44BB-A662-1DD0D73D3A51}" srcOrd="2" destOrd="0" presId="urn:microsoft.com/office/officeart/2008/layout/LinedList"/>
    <dgm:cxn modelId="{2734CB23-D3FA-48CA-AE0D-72DDB3EAE6BD}" type="presParOf" srcId="{65817C06-7952-47DA-AAF3-F5D8CEB52EB9}" destId="{E5EC69A2-CA1E-4692-99B2-F35B169CF1FD}" srcOrd="17" destOrd="0" presId="urn:microsoft.com/office/officeart/2008/layout/LinedList"/>
    <dgm:cxn modelId="{14D88742-C74E-4E34-BB24-37E27A2BBA0D}" type="presParOf" srcId="{65817C06-7952-47DA-AAF3-F5D8CEB52EB9}" destId="{DBFFB879-A155-4CBC-93A6-333464DD1650}" srcOrd="18" destOrd="0" presId="urn:microsoft.com/office/officeart/2008/layout/LinedList"/>
    <dgm:cxn modelId="{4AA4D78C-01E3-4E06-BC66-6F5E10869CC1}" type="presParOf" srcId="{65817C06-7952-47DA-AAF3-F5D8CEB52EB9}" destId="{40541EE3-352E-468B-8AA2-D33B12F0C7B3}" srcOrd="19" destOrd="0" presId="urn:microsoft.com/office/officeart/2008/layout/LinedList"/>
    <dgm:cxn modelId="{50DC931F-8126-4658-A0EE-949A201714AF}" type="presParOf" srcId="{40541EE3-352E-468B-8AA2-D33B12F0C7B3}" destId="{E5491392-3A3C-4C62-A544-0B7B0023286B}" srcOrd="0" destOrd="0" presId="urn:microsoft.com/office/officeart/2008/layout/LinedList"/>
    <dgm:cxn modelId="{5DF5E4BF-4687-4F5C-BB4C-2DED159973A5}" type="presParOf" srcId="{40541EE3-352E-468B-8AA2-D33B12F0C7B3}" destId="{56175A28-97E0-4D04-9132-FC6724E2FE83}" srcOrd="1" destOrd="0" presId="urn:microsoft.com/office/officeart/2008/layout/LinedList"/>
    <dgm:cxn modelId="{734B5D17-CF7B-4247-87DC-598EA9374740}" type="presParOf" srcId="{40541EE3-352E-468B-8AA2-D33B12F0C7B3}" destId="{F96D926D-FB06-482C-822A-F8F788578A0F}" srcOrd="2" destOrd="0" presId="urn:microsoft.com/office/officeart/2008/layout/LinedList"/>
    <dgm:cxn modelId="{37749211-DB98-4753-83EB-6BF9E6F14F32}" type="presParOf" srcId="{65817C06-7952-47DA-AAF3-F5D8CEB52EB9}" destId="{D140FC6D-C156-4CBD-A27C-E4F82AE74568}" srcOrd="20" destOrd="0" presId="urn:microsoft.com/office/officeart/2008/layout/LinedList"/>
    <dgm:cxn modelId="{91662A1F-F847-4CFB-9000-A2B3E34A1381}" type="presParOf" srcId="{65817C06-7952-47DA-AAF3-F5D8CEB52EB9}" destId="{FC663544-C916-4038-9E86-21255DA38329}" srcOrd="2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21A48D7-3DC0-412F-8311-B88F89D726E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A37345D9-D8CA-4742-885D-DDECD3FE2E2B}">
      <dgm:prSet phldrT="[Texto]"/>
      <dgm:spPr>
        <a:solidFill>
          <a:schemeClr val="accent5">
            <a:lumMod val="20000"/>
            <a:lumOff val="80000"/>
          </a:schemeClr>
        </a:solidFill>
      </dgm:spPr>
      <dgm:t>
        <a:bodyPr/>
        <a:lstStyle/>
        <a:p>
          <a:pPr algn="just"/>
          <a:r>
            <a:rPr lang="es-EC" dirty="0"/>
            <a:t>Recomendaciones</a:t>
          </a:r>
        </a:p>
      </dgm:t>
    </dgm:pt>
    <dgm:pt modelId="{6840AEA3-49DB-4A0B-BFF6-FAD0075295BE}" type="parTrans" cxnId="{A87CC1F5-4391-434F-B939-3C00415FA056}">
      <dgm:prSet/>
      <dgm:spPr/>
      <dgm:t>
        <a:bodyPr/>
        <a:lstStyle/>
        <a:p>
          <a:pPr algn="just"/>
          <a:endParaRPr lang="es-EC"/>
        </a:p>
      </dgm:t>
    </dgm:pt>
    <dgm:pt modelId="{97EE7067-1DC3-4D65-87CA-9DF4CCD35557}" type="sibTrans" cxnId="{A87CC1F5-4391-434F-B939-3C00415FA056}">
      <dgm:prSet/>
      <dgm:spPr/>
      <dgm:t>
        <a:bodyPr/>
        <a:lstStyle/>
        <a:p>
          <a:pPr algn="just"/>
          <a:endParaRPr lang="es-EC"/>
        </a:p>
      </dgm:t>
    </dgm:pt>
    <dgm:pt modelId="{2D1DE8A8-3BC8-4D33-828D-E1BB22E7612D}">
      <dgm:prSet/>
      <dgm:spPr>
        <a:solidFill>
          <a:schemeClr val="accent4"/>
        </a:solidFill>
      </dgm:spPr>
      <dgm:t>
        <a:bodyPr/>
        <a:lstStyle/>
        <a:p>
          <a:pPr algn="just"/>
          <a:r>
            <a:rPr lang="es-EC" dirty="0"/>
            <a:t>Tomando en cuenta que la mayoría de estudiantes encuestados paga con el dinero de sus padres por la adquisición de ropa casual convirtiéndolos a estos en quienes toman la decisión de compra las tiendas deben buscar combinaciones en conjuntos de prendas que llamen su atención para que a más de pagar por la ropa de sus hijos adquieran ropa para sí mismos.</a:t>
          </a:r>
        </a:p>
      </dgm:t>
    </dgm:pt>
    <dgm:pt modelId="{D805D3E6-EBEB-40BD-BD7E-0754C059A2A4}" type="parTrans" cxnId="{587B0388-1A4C-4510-B2E0-9E77FF6DC2C4}">
      <dgm:prSet/>
      <dgm:spPr/>
      <dgm:t>
        <a:bodyPr/>
        <a:lstStyle/>
        <a:p>
          <a:pPr algn="just"/>
          <a:endParaRPr lang="es-EC"/>
        </a:p>
      </dgm:t>
    </dgm:pt>
    <dgm:pt modelId="{A5919A4F-F260-407F-8C61-D7D6B84C6967}" type="sibTrans" cxnId="{587B0388-1A4C-4510-B2E0-9E77FF6DC2C4}">
      <dgm:prSet/>
      <dgm:spPr/>
      <dgm:t>
        <a:bodyPr/>
        <a:lstStyle/>
        <a:p>
          <a:pPr algn="just"/>
          <a:endParaRPr lang="es-EC"/>
        </a:p>
      </dgm:t>
    </dgm:pt>
    <dgm:pt modelId="{05207CD3-9B1E-4300-BC87-5D62DE5E8E83}">
      <dgm:prSet phldrT="[Texto]"/>
      <dgm:spPr>
        <a:solidFill>
          <a:schemeClr val="accent2">
            <a:lumMod val="60000"/>
            <a:lumOff val="40000"/>
          </a:schemeClr>
        </a:solidFill>
      </dgm:spPr>
      <dgm:t>
        <a:bodyPr/>
        <a:lstStyle/>
        <a:p>
          <a:pPr algn="just"/>
          <a:r>
            <a:rPr lang="es-EC" dirty="0"/>
            <a:t>Las marcas nacionales deben diseñar diferentes tipos de ropa casual enfocándose en diferentes segmentos puesto que universidades particulares tienen diferentes gustos, preferencia y necesidades que chicos de universidades nacionales ya que manejan otro nivel de ingresos</a:t>
          </a:r>
        </a:p>
      </dgm:t>
    </dgm:pt>
    <dgm:pt modelId="{170326B0-8195-4155-992C-97C109BE7D94}" type="parTrans" cxnId="{50F99DA9-7B01-4E08-902E-3B8BDD98A37D}">
      <dgm:prSet/>
      <dgm:spPr/>
      <dgm:t>
        <a:bodyPr/>
        <a:lstStyle/>
        <a:p>
          <a:pPr algn="just"/>
          <a:endParaRPr lang="es-EC"/>
        </a:p>
      </dgm:t>
    </dgm:pt>
    <dgm:pt modelId="{A323AB3B-27A3-4AFF-907E-875FC7378B74}" type="sibTrans" cxnId="{50F99DA9-7B01-4E08-902E-3B8BDD98A37D}">
      <dgm:prSet/>
      <dgm:spPr/>
      <dgm:t>
        <a:bodyPr/>
        <a:lstStyle/>
        <a:p>
          <a:pPr algn="just"/>
          <a:endParaRPr lang="es-EC"/>
        </a:p>
      </dgm:t>
    </dgm:pt>
    <dgm:pt modelId="{30B2C5A5-E980-450B-87EA-61A819A6AD65}">
      <dgm:prSet/>
      <dgm:spPr>
        <a:solidFill>
          <a:schemeClr val="tx2">
            <a:lumMod val="20000"/>
            <a:lumOff val="80000"/>
          </a:schemeClr>
        </a:solidFill>
      </dgm:spPr>
      <dgm:t>
        <a:bodyPr/>
        <a:lstStyle/>
        <a:p>
          <a:pPr algn="just">
            <a:buFont typeface="Symbol" panose="05050102010706020507" pitchFamily="18" charset="2"/>
            <a:buChar char=""/>
          </a:pPr>
          <a:r>
            <a:rPr lang="es-EC" dirty="0"/>
            <a:t>Las marcas de ropa nacional deben buscar estar presentes en todos los centros comerciales ya que es en estos donde se genera la mayor afluencia de estudiantes para comprar prendas, así mismo deben afianzar la presencia de su publicidad en cuanto a sus productos, sus promociones y sus formas de pago en internet y redes sociales para así garantizar que los estudiantes busquen su tienda y marcas al momento de buscar ropa casual para adquirir.</a:t>
          </a:r>
        </a:p>
      </dgm:t>
    </dgm:pt>
    <dgm:pt modelId="{EF59B6BE-7520-4BE7-B1F8-E656767A8E53}" type="parTrans" cxnId="{5FDE6B94-B1AF-4981-B14E-56DF0D41B2D1}">
      <dgm:prSet/>
      <dgm:spPr/>
      <dgm:t>
        <a:bodyPr/>
        <a:lstStyle/>
        <a:p>
          <a:pPr algn="just"/>
          <a:endParaRPr lang="es-ES"/>
        </a:p>
      </dgm:t>
    </dgm:pt>
    <dgm:pt modelId="{F38EF22F-8AC9-4C71-9733-72A0DDE4DCCE}" type="sibTrans" cxnId="{5FDE6B94-B1AF-4981-B14E-56DF0D41B2D1}">
      <dgm:prSet/>
      <dgm:spPr/>
      <dgm:t>
        <a:bodyPr/>
        <a:lstStyle/>
        <a:p>
          <a:pPr algn="just"/>
          <a:endParaRPr lang="es-ES"/>
        </a:p>
      </dgm:t>
    </dgm:pt>
    <dgm:pt modelId="{F8C90736-AC45-4C81-B944-8583B2056ADA}">
      <dgm:prSet phldrT="[Texto]"/>
      <dgm:spPr/>
      <dgm:t>
        <a:bodyPr/>
        <a:lstStyle/>
        <a:p>
          <a:pPr algn="just">
            <a:buFont typeface="Symbol" panose="05050102010706020507" pitchFamily="18" charset="2"/>
            <a:buChar char=""/>
          </a:pPr>
          <a:r>
            <a:rPr lang="es-EC" dirty="0"/>
            <a:t>Las marcas de ropa nacional podrían abrir concursos de diseño en las universidades categoría A y B del DMQ y Sangolqui, permitiendo así interés en estas marcas, generando posicionamiento y preferencia, sido beneficioso para ambas partes </a:t>
          </a:r>
        </a:p>
      </dgm:t>
    </dgm:pt>
    <dgm:pt modelId="{DF3A95FE-FE63-4309-A168-A4583F9270C6}" type="parTrans" cxnId="{4F49F72D-4A26-454E-B7EF-B338972C643A}">
      <dgm:prSet/>
      <dgm:spPr/>
      <dgm:t>
        <a:bodyPr/>
        <a:lstStyle/>
        <a:p>
          <a:pPr algn="just"/>
          <a:endParaRPr lang="es-ES"/>
        </a:p>
      </dgm:t>
    </dgm:pt>
    <dgm:pt modelId="{A9CD7756-2F85-4FFB-AE13-282CC6FF2025}" type="sibTrans" cxnId="{4F49F72D-4A26-454E-B7EF-B338972C643A}">
      <dgm:prSet/>
      <dgm:spPr/>
      <dgm:t>
        <a:bodyPr/>
        <a:lstStyle/>
        <a:p>
          <a:pPr algn="just"/>
          <a:endParaRPr lang="es-ES"/>
        </a:p>
      </dgm:t>
    </dgm:pt>
    <dgm:pt modelId="{B90E84A7-D8D8-415F-BD12-DFAB645D5299}">
      <dgm:prSet phldrT="[Texto]"/>
      <dgm:spPr>
        <a:solidFill>
          <a:schemeClr val="accent1"/>
        </a:solidFill>
      </dgm:spPr>
      <dgm:t>
        <a:bodyPr/>
        <a:lstStyle/>
        <a:p>
          <a:pPr algn="just">
            <a:buFont typeface="Symbol" panose="05050102010706020507" pitchFamily="18" charset="2"/>
            <a:buChar char=""/>
          </a:pPr>
          <a:r>
            <a:rPr lang="es-EC" dirty="0"/>
            <a:t>Considerando que el diseño, la calidad, la moda y marca son aspectos muy relevantes para los estudiantes al momento de comprar ropa casual, las marcas nacionales deben realizar un esfuerzo por pulir estos aspectos para generar confianza en el cumplimiento de estos requisitos y que los universitarios muestren una mayor preferencia por sus productos generando mayor confianza y aceptación.</a:t>
          </a:r>
        </a:p>
      </dgm:t>
    </dgm:pt>
    <dgm:pt modelId="{58CF2CD0-D516-4789-B33F-703010C4EBBF}" type="parTrans" cxnId="{97E61E06-4628-49F3-B022-64AD4C559496}">
      <dgm:prSet/>
      <dgm:spPr/>
      <dgm:t>
        <a:bodyPr/>
        <a:lstStyle/>
        <a:p>
          <a:pPr algn="just"/>
          <a:endParaRPr lang="es-ES"/>
        </a:p>
      </dgm:t>
    </dgm:pt>
    <dgm:pt modelId="{ACCFA727-D7F7-4203-8432-92C2337943BC}" type="sibTrans" cxnId="{97E61E06-4628-49F3-B022-64AD4C559496}">
      <dgm:prSet/>
      <dgm:spPr/>
      <dgm:t>
        <a:bodyPr/>
        <a:lstStyle/>
        <a:p>
          <a:pPr algn="just"/>
          <a:endParaRPr lang="es-ES"/>
        </a:p>
      </dgm:t>
    </dgm:pt>
    <dgm:pt modelId="{BD264362-913E-4D03-93A7-E32EACFE7DA6}">
      <dgm:prSet/>
      <dgm:spPr>
        <a:solidFill>
          <a:schemeClr val="accent1">
            <a:lumMod val="60000"/>
            <a:lumOff val="40000"/>
          </a:schemeClr>
        </a:solidFill>
      </dgm:spPr>
      <dgm:t>
        <a:bodyPr/>
        <a:lstStyle/>
        <a:p>
          <a:pPr algn="just">
            <a:buFont typeface="Symbol" panose="05050102010706020507" pitchFamily="18" charset="2"/>
            <a:buChar char=""/>
          </a:pPr>
          <a:r>
            <a:rPr lang="es-EC" dirty="0"/>
            <a:t>Tomando en cuenta que la mayoría de encuestados son compradores planificados las tiendas de ropa casual deben enfocarse en contar con un ambiente llamativo, cómodo que mantenga a los compradores interesados en sus productos los mismos que deberían estar combinados en conjuntos que lleguen hasta los $150 ya que este es el monto que en promedio gastan los estudiantes en sus compras, brindado formas de pago flexibles en todo momento.</a:t>
          </a:r>
        </a:p>
      </dgm:t>
    </dgm:pt>
    <dgm:pt modelId="{DE575C64-1CC3-4DB0-8EF0-BA28CFCA97CD}" type="parTrans" cxnId="{04256C09-8BCF-46E3-9188-0C7EB9A29A35}">
      <dgm:prSet/>
      <dgm:spPr/>
      <dgm:t>
        <a:bodyPr/>
        <a:lstStyle/>
        <a:p>
          <a:pPr algn="just"/>
          <a:endParaRPr lang="es-ES"/>
        </a:p>
      </dgm:t>
    </dgm:pt>
    <dgm:pt modelId="{346CF070-F376-41F3-8F75-FFC27534714C}" type="sibTrans" cxnId="{04256C09-8BCF-46E3-9188-0C7EB9A29A35}">
      <dgm:prSet/>
      <dgm:spPr/>
      <dgm:t>
        <a:bodyPr/>
        <a:lstStyle/>
        <a:p>
          <a:pPr algn="just"/>
          <a:endParaRPr lang="es-ES"/>
        </a:p>
      </dgm:t>
    </dgm:pt>
    <dgm:pt modelId="{8928F94C-1007-4E21-A793-08BF23C67179}" type="pres">
      <dgm:prSet presAssocID="{921A48D7-3DC0-412F-8311-B88F89D726E3}" presName="vert0" presStyleCnt="0">
        <dgm:presLayoutVars>
          <dgm:dir/>
          <dgm:animOne val="branch"/>
          <dgm:animLvl val="lvl"/>
        </dgm:presLayoutVars>
      </dgm:prSet>
      <dgm:spPr/>
      <dgm:t>
        <a:bodyPr/>
        <a:lstStyle/>
        <a:p>
          <a:endParaRPr lang="es-EC"/>
        </a:p>
      </dgm:t>
    </dgm:pt>
    <dgm:pt modelId="{F80C0FD9-4D55-4245-92BE-FB7EF7A6721E}" type="pres">
      <dgm:prSet presAssocID="{A37345D9-D8CA-4742-885D-DDECD3FE2E2B}" presName="thickLine" presStyleLbl="alignNode1" presStyleIdx="0" presStyleCnt="1"/>
      <dgm:spPr/>
    </dgm:pt>
    <dgm:pt modelId="{971851E4-E036-4149-9AAC-D908FD8C4A51}" type="pres">
      <dgm:prSet presAssocID="{A37345D9-D8CA-4742-885D-DDECD3FE2E2B}" presName="horz1" presStyleCnt="0"/>
      <dgm:spPr/>
    </dgm:pt>
    <dgm:pt modelId="{CD90D8DD-D67B-4469-92B9-B829EABF258E}" type="pres">
      <dgm:prSet presAssocID="{A37345D9-D8CA-4742-885D-DDECD3FE2E2B}" presName="tx1" presStyleLbl="revTx" presStyleIdx="0" presStyleCnt="7"/>
      <dgm:spPr/>
      <dgm:t>
        <a:bodyPr/>
        <a:lstStyle/>
        <a:p>
          <a:endParaRPr lang="es-EC"/>
        </a:p>
      </dgm:t>
    </dgm:pt>
    <dgm:pt modelId="{7E01BC21-C125-4C82-93DD-A4830424EE43}" type="pres">
      <dgm:prSet presAssocID="{A37345D9-D8CA-4742-885D-DDECD3FE2E2B}" presName="vert1" presStyleCnt="0"/>
      <dgm:spPr/>
    </dgm:pt>
    <dgm:pt modelId="{9BD17EE2-0244-4F7E-B214-D1A567CA5720}" type="pres">
      <dgm:prSet presAssocID="{2D1DE8A8-3BC8-4D33-828D-E1BB22E7612D}" presName="vertSpace2a" presStyleCnt="0"/>
      <dgm:spPr/>
    </dgm:pt>
    <dgm:pt modelId="{E9399488-36AF-40BF-85C6-0F682FFD14CA}" type="pres">
      <dgm:prSet presAssocID="{2D1DE8A8-3BC8-4D33-828D-E1BB22E7612D}" presName="horz2" presStyleCnt="0"/>
      <dgm:spPr/>
    </dgm:pt>
    <dgm:pt modelId="{A4B1BD9E-7BCD-4E5E-B225-F84F717534E6}" type="pres">
      <dgm:prSet presAssocID="{2D1DE8A8-3BC8-4D33-828D-E1BB22E7612D}" presName="horzSpace2" presStyleCnt="0"/>
      <dgm:spPr/>
    </dgm:pt>
    <dgm:pt modelId="{BABE6269-18B2-4BD7-84AC-C9E5C8F7EC76}" type="pres">
      <dgm:prSet presAssocID="{2D1DE8A8-3BC8-4D33-828D-E1BB22E7612D}" presName="tx2" presStyleLbl="revTx" presStyleIdx="1" presStyleCnt="7"/>
      <dgm:spPr/>
      <dgm:t>
        <a:bodyPr/>
        <a:lstStyle/>
        <a:p>
          <a:endParaRPr lang="es-EC"/>
        </a:p>
      </dgm:t>
    </dgm:pt>
    <dgm:pt modelId="{4C8963C4-E387-4493-8B7C-ACCAB7219895}" type="pres">
      <dgm:prSet presAssocID="{2D1DE8A8-3BC8-4D33-828D-E1BB22E7612D}" presName="vert2" presStyleCnt="0"/>
      <dgm:spPr/>
    </dgm:pt>
    <dgm:pt modelId="{282CEA3D-BA1E-4363-9BA5-71E2BE3B896E}" type="pres">
      <dgm:prSet presAssocID="{2D1DE8A8-3BC8-4D33-828D-E1BB22E7612D}" presName="thinLine2b" presStyleLbl="callout" presStyleIdx="0" presStyleCnt="6"/>
      <dgm:spPr/>
    </dgm:pt>
    <dgm:pt modelId="{61A1307B-05C3-42FA-88E6-440818D00D53}" type="pres">
      <dgm:prSet presAssocID="{2D1DE8A8-3BC8-4D33-828D-E1BB22E7612D}" presName="vertSpace2b" presStyleCnt="0"/>
      <dgm:spPr/>
    </dgm:pt>
    <dgm:pt modelId="{FEA964EC-E079-4167-B598-1F45F72CAD4E}" type="pres">
      <dgm:prSet presAssocID="{BD264362-913E-4D03-93A7-E32EACFE7DA6}" presName="horz2" presStyleCnt="0"/>
      <dgm:spPr/>
    </dgm:pt>
    <dgm:pt modelId="{CF51E0EE-6BF6-4248-A950-F01B560DAA5C}" type="pres">
      <dgm:prSet presAssocID="{BD264362-913E-4D03-93A7-E32EACFE7DA6}" presName="horzSpace2" presStyleCnt="0"/>
      <dgm:spPr/>
    </dgm:pt>
    <dgm:pt modelId="{B19E41C5-CC34-43FD-A160-3BF644868852}" type="pres">
      <dgm:prSet presAssocID="{BD264362-913E-4D03-93A7-E32EACFE7DA6}" presName="tx2" presStyleLbl="revTx" presStyleIdx="2" presStyleCnt="7"/>
      <dgm:spPr/>
      <dgm:t>
        <a:bodyPr/>
        <a:lstStyle/>
        <a:p>
          <a:endParaRPr lang="es-EC"/>
        </a:p>
      </dgm:t>
    </dgm:pt>
    <dgm:pt modelId="{F0757423-8DB2-46B7-A54C-FD88549B52CE}" type="pres">
      <dgm:prSet presAssocID="{BD264362-913E-4D03-93A7-E32EACFE7DA6}" presName="vert2" presStyleCnt="0"/>
      <dgm:spPr/>
    </dgm:pt>
    <dgm:pt modelId="{6CE6FFCC-DAFB-4CE2-8AF8-CF39510E5865}" type="pres">
      <dgm:prSet presAssocID="{BD264362-913E-4D03-93A7-E32EACFE7DA6}" presName="thinLine2b" presStyleLbl="callout" presStyleIdx="1" presStyleCnt="6"/>
      <dgm:spPr/>
    </dgm:pt>
    <dgm:pt modelId="{EED2EFCC-6D2F-4302-B815-36FF9F9CEF8E}" type="pres">
      <dgm:prSet presAssocID="{BD264362-913E-4D03-93A7-E32EACFE7DA6}" presName="vertSpace2b" presStyleCnt="0"/>
      <dgm:spPr/>
    </dgm:pt>
    <dgm:pt modelId="{E6B5115C-33A2-47CB-94C4-920B54EF6974}" type="pres">
      <dgm:prSet presAssocID="{30B2C5A5-E980-450B-87EA-61A819A6AD65}" presName="horz2" presStyleCnt="0"/>
      <dgm:spPr/>
    </dgm:pt>
    <dgm:pt modelId="{0821F13B-8C7A-4DF3-8334-5AD7E179DA50}" type="pres">
      <dgm:prSet presAssocID="{30B2C5A5-E980-450B-87EA-61A819A6AD65}" presName="horzSpace2" presStyleCnt="0"/>
      <dgm:spPr/>
    </dgm:pt>
    <dgm:pt modelId="{8A7AF788-2E22-4446-8EFB-81D64E45C04D}" type="pres">
      <dgm:prSet presAssocID="{30B2C5A5-E980-450B-87EA-61A819A6AD65}" presName="tx2" presStyleLbl="revTx" presStyleIdx="3" presStyleCnt="7"/>
      <dgm:spPr/>
      <dgm:t>
        <a:bodyPr/>
        <a:lstStyle/>
        <a:p>
          <a:endParaRPr lang="es-EC"/>
        </a:p>
      </dgm:t>
    </dgm:pt>
    <dgm:pt modelId="{2C7D82E3-88BB-4EA8-943D-5E2724D238B7}" type="pres">
      <dgm:prSet presAssocID="{30B2C5A5-E980-450B-87EA-61A819A6AD65}" presName="vert2" presStyleCnt="0"/>
      <dgm:spPr/>
    </dgm:pt>
    <dgm:pt modelId="{2EC7AED0-FB3F-444D-98BF-140D568153B0}" type="pres">
      <dgm:prSet presAssocID="{30B2C5A5-E980-450B-87EA-61A819A6AD65}" presName="thinLine2b" presStyleLbl="callout" presStyleIdx="2" presStyleCnt="6"/>
      <dgm:spPr/>
    </dgm:pt>
    <dgm:pt modelId="{2F637964-DF77-48F1-915E-D937F024AA8E}" type="pres">
      <dgm:prSet presAssocID="{30B2C5A5-E980-450B-87EA-61A819A6AD65}" presName="vertSpace2b" presStyleCnt="0"/>
      <dgm:spPr/>
    </dgm:pt>
    <dgm:pt modelId="{92F1B163-A6E0-455E-B30E-8F0E22590E15}" type="pres">
      <dgm:prSet presAssocID="{05207CD3-9B1E-4300-BC87-5D62DE5E8E83}" presName="horz2" presStyleCnt="0"/>
      <dgm:spPr/>
    </dgm:pt>
    <dgm:pt modelId="{4D408EB2-D707-4331-9B82-C9CE2F8F0ADF}" type="pres">
      <dgm:prSet presAssocID="{05207CD3-9B1E-4300-BC87-5D62DE5E8E83}" presName="horzSpace2" presStyleCnt="0"/>
      <dgm:spPr/>
    </dgm:pt>
    <dgm:pt modelId="{48222983-7F6C-402E-94D1-57DCF958A307}" type="pres">
      <dgm:prSet presAssocID="{05207CD3-9B1E-4300-BC87-5D62DE5E8E83}" presName="tx2" presStyleLbl="revTx" presStyleIdx="4" presStyleCnt="7"/>
      <dgm:spPr/>
      <dgm:t>
        <a:bodyPr/>
        <a:lstStyle/>
        <a:p>
          <a:endParaRPr lang="es-EC"/>
        </a:p>
      </dgm:t>
    </dgm:pt>
    <dgm:pt modelId="{3DDE47CB-CC0C-4CC4-BB27-42232E6AD768}" type="pres">
      <dgm:prSet presAssocID="{05207CD3-9B1E-4300-BC87-5D62DE5E8E83}" presName="vert2" presStyleCnt="0"/>
      <dgm:spPr/>
    </dgm:pt>
    <dgm:pt modelId="{BC95D62D-92A9-4C5D-987B-9CD4882561D1}" type="pres">
      <dgm:prSet presAssocID="{05207CD3-9B1E-4300-BC87-5D62DE5E8E83}" presName="thinLine2b" presStyleLbl="callout" presStyleIdx="3" presStyleCnt="6"/>
      <dgm:spPr/>
    </dgm:pt>
    <dgm:pt modelId="{56EA63CB-B785-4757-ABEC-ACDEBA7337CE}" type="pres">
      <dgm:prSet presAssocID="{05207CD3-9B1E-4300-BC87-5D62DE5E8E83}" presName="vertSpace2b" presStyleCnt="0"/>
      <dgm:spPr/>
    </dgm:pt>
    <dgm:pt modelId="{91E4D52E-4C59-4C1A-AC9E-EA43F456C8AF}" type="pres">
      <dgm:prSet presAssocID="{F8C90736-AC45-4C81-B944-8583B2056ADA}" presName="horz2" presStyleCnt="0"/>
      <dgm:spPr/>
    </dgm:pt>
    <dgm:pt modelId="{4FDBE5F2-14FB-4B20-8250-3882EF6EB461}" type="pres">
      <dgm:prSet presAssocID="{F8C90736-AC45-4C81-B944-8583B2056ADA}" presName="horzSpace2" presStyleCnt="0"/>
      <dgm:spPr/>
    </dgm:pt>
    <dgm:pt modelId="{F71C5E47-53F9-4549-A869-2B74847BD9D0}" type="pres">
      <dgm:prSet presAssocID="{F8C90736-AC45-4C81-B944-8583B2056ADA}" presName="tx2" presStyleLbl="revTx" presStyleIdx="5" presStyleCnt="7"/>
      <dgm:spPr/>
      <dgm:t>
        <a:bodyPr/>
        <a:lstStyle/>
        <a:p>
          <a:endParaRPr lang="es-EC"/>
        </a:p>
      </dgm:t>
    </dgm:pt>
    <dgm:pt modelId="{1C16578C-340E-4758-846B-DA1571773A7F}" type="pres">
      <dgm:prSet presAssocID="{F8C90736-AC45-4C81-B944-8583B2056ADA}" presName="vert2" presStyleCnt="0"/>
      <dgm:spPr/>
    </dgm:pt>
    <dgm:pt modelId="{297147F2-BEC7-425C-A21A-4FD802791312}" type="pres">
      <dgm:prSet presAssocID="{F8C90736-AC45-4C81-B944-8583B2056ADA}" presName="thinLine2b" presStyleLbl="callout" presStyleIdx="4" presStyleCnt="6"/>
      <dgm:spPr/>
    </dgm:pt>
    <dgm:pt modelId="{02FA8322-25A8-4245-893B-2F2E4A7A4C21}" type="pres">
      <dgm:prSet presAssocID="{F8C90736-AC45-4C81-B944-8583B2056ADA}" presName="vertSpace2b" presStyleCnt="0"/>
      <dgm:spPr/>
    </dgm:pt>
    <dgm:pt modelId="{ACB13F53-D4B4-4932-9E68-20988485AEFB}" type="pres">
      <dgm:prSet presAssocID="{B90E84A7-D8D8-415F-BD12-DFAB645D5299}" presName="horz2" presStyleCnt="0"/>
      <dgm:spPr/>
    </dgm:pt>
    <dgm:pt modelId="{AFA3E473-0138-456A-8F4B-DEB7BEBD06E7}" type="pres">
      <dgm:prSet presAssocID="{B90E84A7-D8D8-415F-BD12-DFAB645D5299}" presName="horzSpace2" presStyleCnt="0"/>
      <dgm:spPr/>
    </dgm:pt>
    <dgm:pt modelId="{CE561B38-DDEC-4D44-8421-D83EE70E0729}" type="pres">
      <dgm:prSet presAssocID="{B90E84A7-D8D8-415F-BD12-DFAB645D5299}" presName="tx2" presStyleLbl="revTx" presStyleIdx="6" presStyleCnt="7"/>
      <dgm:spPr/>
      <dgm:t>
        <a:bodyPr/>
        <a:lstStyle/>
        <a:p>
          <a:endParaRPr lang="es-EC"/>
        </a:p>
      </dgm:t>
    </dgm:pt>
    <dgm:pt modelId="{19C9694C-9420-4A0E-8C07-BBBB9CAF44C3}" type="pres">
      <dgm:prSet presAssocID="{B90E84A7-D8D8-415F-BD12-DFAB645D5299}" presName="vert2" presStyleCnt="0"/>
      <dgm:spPr/>
    </dgm:pt>
    <dgm:pt modelId="{C2E97E42-2552-402B-A601-5D02343FEB5A}" type="pres">
      <dgm:prSet presAssocID="{B90E84A7-D8D8-415F-BD12-DFAB645D5299}" presName="thinLine2b" presStyleLbl="callout" presStyleIdx="5" presStyleCnt="6"/>
      <dgm:spPr/>
    </dgm:pt>
    <dgm:pt modelId="{584C7419-8802-4E01-886C-157B46ECDC0B}" type="pres">
      <dgm:prSet presAssocID="{B90E84A7-D8D8-415F-BD12-DFAB645D5299}" presName="vertSpace2b" presStyleCnt="0"/>
      <dgm:spPr/>
    </dgm:pt>
  </dgm:ptLst>
  <dgm:cxnLst>
    <dgm:cxn modelId="{D0C357A4-1EB4-4568-B183-F3C1730E97E9}" type="presOf" srcId="{A37345D9-D8CA-4742-885D-DDECD3FE2E2B}" destId="{CD90D8DD-D67B-4469-92B9-B829EABF258E}" srcOrd="0" destOrd="0" presId="urn:microsoft.com/office/officeart/2008/layout/LinedList"/>
    <dgm:cxn modelId="{8ED1C4BF-FB93-4294-9DB7-4FDBC3C6516E}" type="presOf" srcId="{30B2C5A5-E980-450B-87EA-61A819A6AD65}" destId="{8A7AF788-2E22-4446-8EFB-81D64E45C04D}" srcOrd="0" destOrd="0" presId="urn:microsoft.com/office/officeart/2008/layout/LinedList"/>
    <dgm:cxn modelId="{97E61E06-4628-49F3-B022-64AD4C559496}" srcId="{A37345D9-D8CA-4742-885D-DDECD3FE2E2B}" destId="{B90E84A7-D8D8-415F-BD12-DFAB645D5299}" srcOrd="5" destOrd="0" parTransId="{58CF2CD0-D516-4789-B33F-703010C4EBBF}" sibTransId="{ACCFA727-D7F7-4203-8432-92C2337943BC}"/>
    <dgm:cxn modelId="{50F99DA9-7B01-4E08-902E-3B8BDD98A37D}" srcId="{A37345D9-D8CA-4742-885D-DDECD3FE2E2B}" destId="{05207CD3-9B1E-4300-BC87-5D62DE5E8E83}" srcOrd="3" destOrd="0" parTransId="{170326B0-8195-4155-992C-97C109BE7D94}" sibTransId="{A323AB3B-27A3-4AFF-907E-875FC7378B74}"/>
    <dgm:cxn modelId="{04256C09-8BCF-46E3-9188-0C7EB9A29A35}" srcId="{A37345D9-D8CA-4742-885D-DDECD3FE2E2B}" destId="{BD264362-913E-4D03-93A7-E32EACFE7DA6}" srcOrd="1" destOrd="0" parTransId="{DE575C64-1CC3-4DB0-8EF0-BA28CFCA97CD}" sibTransId="{346CF070-F376-41F3-8F75-FFC27534714C}"/>
    <dgm:cxn modelId="{5754BD22-1D31-4AB2-9067-1AD1E04A130D}" type="presOf" srcId="{05207CD3-9B1E-4300-BC87-5D62DE5E8E83}" destId="{48222983-7F6C-402E-94D1-57DCF958A307}" srcOrd="0" destOrd="0" presId="urn:microsoft.com/office/officeart/2008/layout/LinedList"/>
    <dgm:cxn modelId="{A35AE309-9946-403E-9485-BC1BEE03C436}" type="presOf" srcId="{B90E84A7-D8D8-415F-BD12-DFAB645D5299}" destId="{CE561B38-DDEC-4D44-8421-D83EE70E0729}" srcOrd="0" destOrd="0" presId="urn:microsoft.com/office/officeart/2008/layout/LinedList"/>
    <dgm:cxn modelId="{AAD129D9-D07C-4DA4-9556-89E6FBD0B382}" type="presOf" srcId="{2D1DE8A8-3BC8-4D33-828D-E1BB22E7612D}" destId="{BABE6269-18B2-4BD7-84AC-C9E5C8F7EC76}" srcOrd="0" destOrd="0" presId="urn:microsoft.com/office/officeart/2008/layout/LinedList"/>
    <dgm:cxn modelId="{2DFB3F9D-DF34-4A51-8B8A-9E944C1C19D8}" type="presOf" srcId="{BD264362-913E-4D03-93A7-E32EACFE7DA6}" destId="{B19E41C5-CC34-43FD-A160-3BF644868852}" srcOrd="0" destOrd="0" presId="urn:microsoft.com/office/officeart/2008/layout/LinedList"/>
    <dgm:cxn modelId="{23B299D5-AEBE-486B-BB5A-81E6C582114F}" type="presOf" srcId="{921A48D7-3DC0-412F-8311-B88F89D726E3}" destId="{8928F94C-1007-4E21-A793-08BF23C67179}" srcOrd="0" destOrd="0" presId="urn:microsoft.com/office/officeart/2008/layout/LinedList"/>
    <dgm:cxn modelId="{A87CC1F5-4391-434F-B939-3C00415FA056}" srcId="{921A48D7-3DC0-412F-8311-B88F89D726E3}" destId="{A37345D9-D8CA-4742-885D-DDECD3FE2E2B}" srcOrd="0" destOrd="0" parTransId="{6840AEA3-49DB-4A0B-BFF6-FAD0075295BE}" sibTransId="{97EE7067-1DC3-4D65-87CA-9DF4CCD35557}"/>
    <dgm:cxn modelId="{587B0388-1A4C-4510-B2E0-9E77FF6DC2C4}" srcId="{A37345D9-D8CA-4742-885D-DDECD3FE2E2B}" destId="{2D1DE8A8-3BC8-4D33-828D-E1BB22E7612D}" srcOrd="0" destOrd="0" parTransId="{D805D3E6-EBEB-40BD-BD7E-0754C059A2A4}" sibTransId="{A5919A4F-F260-407F-8C61-D7D6B84C6967}"/>
    <dgm:cxn modelId="{D128790A-AC65-43E6-9249-A9D502CEB559}" type="presOf" srcId="{F8C90736-AC45-4C81-B944-8583B2056ADA}" destId="{F71C5E47-53F9-4549-A869-2B74847BD9D0}" srcOrd="0" destOrd="0" presId="urn:microsoft.com/office/officeart/2008/layout/LinedList"/>
    <dgm:cxn modelId="{4F49F72D-4A26-454E-B7EF-B338972C643A}" srcId="{A37345D9-D8CA-4742-885D-DDECD3FE2E2B}" destId="{F8C90736-AC45-4C81-B944-8583B2056ADA}" srcOrd="4" destOrd="0" parTransId="{DF3A95FE-FE63-4309-A168-A4583F9270C6}" sibTransId="{A9CD7756-2F85-4FFB-AE13-282CC6FF2025}"/>
    <dgm:cxn modelId="{5FDE6B94-B1AF-4981-B14E-56DF0D41B2D1}" srcId="{A37345D9-D8CA-4742-885D-DDECD3FE2E2B}" destId="{30B2C5A5-E980-450B-87EA-61A819A6AD65}" srcOrd="2" destOrd="0" parTransId="{EF59B6BE-7520-4BE7-B1F8-E656767A8E53}" sibTransId="{F38EF22F-8AC9-4C71-9733-72A0DDE4DCCE}"/>
    <dgm:cxn modelId="{9A4233DF-4355-4D7F-AC15-F7BD45D3C43D}" type="presParOf" srcId="{8928F94C-1007-4E21-A793-08BF23C67179}" destId="{F80C0FD9-4D55-4245-92BE-FB7EF7A6721E}" srcOrd="0" destOrd="0" presId="urn:microsoft.com/office/officeart/2008/layout/LinedList"/>
    <dgm:cxn modelId="{82F02E95-612A-41C5-9875-06B824FC4C6B}" type="presParOf" srcId="{8928F94C-1007-4E21-A793-08BF23C67179}" destId="{971851E4-E036-4149-9AAC-D908FD8C4A51}" srcOrd="1" destOrd="0" presId="urn:microsoft.com/office/officeart/2008/layout/LinedList"/>
    <dgm:cxn modelId="{710AF671-0E64-48EC-8870-7B1700C2EEB1}" type="presParOf" srcId="{971851E4-E036-4149-9AAC-D908FD8C4A51}" destId="{CD90D8DD-D67B-4469-92B9-B829EABF258E}" srcOrd="0" destOrd="0" presId="urn:microsoft.com/office/officeart/2008/layout/LinedList"/>
    <dgm:cxn modelId="{540BB878-8B77-48BC-8F53-6A3DC6898A73}" type="presParOf" srcId="{971851E4-E036-4149-9AAC-D908FD8C4A51}" destId="{7E01BC21-C125-4C82-93DD-A4830424EE43}" srcOrd="1" destOrd="0" presId="urn:microsoft.com/office/officeart/2008/layout/LinedList"/>
    <dgm:cxn modelId="{EFA6332E-39A5-42A8-9A95-DA06AA1BA6F8}" type="presParOf" srcId="{7E01BC21-C125-4C82-93DD-A4830424EE43}" destId="{9BD17EE2-0244-4F7E-B214-D1A567CA5720}" srcOrd="0" destOrd="0" presId="urn:microsoft.com/office/officeart/2008/layout/LinedList"/>
    <dgm:cxn modelId="{5764B97B-CA20-4C59-A3EC-999F5DC89B32}" type="presParOf" srcId="{7E01BC21-C125-4C82-93DD-A4830424EE43}" destId="{E9399488-36AF-40BF-85C6-0F682FFD14CA}" srcOrd="1" destOrd="0" presId="urn:microsoft.com/office/officeart/2008/layout/LinedList"/>
    <dgm:cxn modelId="{CC8D1A77-8B74-40E2-B05C-33B5B5C66979}" type="presParOf" srcId="{E9399488-36AF-40BF-85C6-0F682FFD14CA}" destId="{A4B1BD9E-7BCD-4E5E-B225-F84F717534E6}" srcOrd="0" destOrd="0" presId="urn:microsoft.com/office/officeart/2008/layout/LinedList"/>
    <dgm:cxn modelId="{3EA9F936-14AC-486F-A8B4-6DB1E914A353}" type="presParOf" srcId="{E9399488-36AF-40BF-85C6-0F682FFD14CA}" destId="{BABE6269-18B2-4BD7-84AC-C9E5C8F7EC76}" srcOrd="1" destOrd="0" presId="urn:microsoft.com/office/officeart/2008/layout/LinedList"/>
    <dgm:cxn modelId="{CBD92C22-2260-4E08-83C8-2A0AB9F79440}" type="presParOf" srcId="{E9399488-36AF-40BF-85C6-0F682FFD14CA}" destId="{4C8963C4-E387-4493-8B7C-ACCAB7219895}" srcOrd="2" destOrd="0" presId="urn:microsoft.com/office/officeart/2008/layout/LinedList"/>
    <dgm:cxn modelId="{2463D68F-A545-4BA4-9BB4-32CD14FDC599}" type="presParOf" srcId="{7E01BC21-C125-4C82-93DD-A4830424EE43}" destId="{282CEA3D-BA1E-4363-9BA5-71E2BE3B896E}" srcOrd="2" destOrd="0" presId="urn:microsoft.com/office/officeart/2008/layout/LinedList"/>
    <dgm:cxn modelId="{99F02693-526B-40BB-83AE-6FFFEA0714E6}" type="presParOf" srcId="{7E01BC21-C125-4C82-93DD-A4830424EE43}" destId="{61A1307B-05C3-42FA-88E6-440818D00D53}" srcOrd="3" destOrd="0" presId="urn:microsoft.com/office/officeart/2008/layout/LinedList"/>
    <dgm:cxn modelId="{0272C079-3EAA-4FEB-9E46-ED84DE972A4D}" type="presParOf" srcId="{7E01BC21-C125-4C82-93DD-A4830424EE43}" destId="{FEA964EC-E079-4167-B598-1F45F72CAD4E}" srcOrd="4" destOrd="0" presId="urn:microsoft.com/office/officeart/2008/layout/LinedList"/>
    <dgm:cxn modelId="{C1E76818-98C0-42FF-A3DB-09B03B892219}" type="presParOf" srcId="{FEA964EC-E079-4167-B598-1F45F72CAD4E}" destId="{CF51E0EE-6BF6-4248-A950-F01B560DAA5C}" srcOrd="0" destOrd="0" presId="urn:microsoft.com/office/officeart/2008/layout/LinedList"/>
    <dgm:cxn modelId="{B9D3CBAB-A1A3-4A9C-9E42-4397D49F6B44}" type="presParOf" srcId="{FEA964EC-E079-4167-B598-1F45F72CAD4E}" destId="{B19E41C5-CC34-43FD-A160-3BF644868852}" srcOrd="1" destOrd="0" presId="urn:microsoft.com/office/officeart/2008/layout/LinedList"/>
    <dgm:cxn modelId="{7342232C-8627-42F5-A63E-96442D6865B6}" type="presParOf" srcId="{FEA964EC-E079-4167-B598-1F45F72CAD4E}" destId="{F0757423-8DB2-46B7-A54C-FD88549B52CE}" srcOrd="2" destOrd="0" presId="urn:microsoft.com/office/officeart/2008/layout/LinedList"/>
    <dgm:cxn modelId="{AF94217C-AB0D-44B9-B978-370D3C38A662}" type="presParOf" srcId="{7E01BC21-C125-4C82-93DD-A4830424EE43}" destId="{6CE6FFCC-DAFB-4CE2-8AF8-CF39510E5865}" srcOrd="5" destOrd="0" presId="urn:microsoft.com/office/officeart/2008/layout/LinedList"/>
    <dgm:cxn modelId="{53F6DB91-1541-488D-B15A-3467A78B39C1}" type="presParOf" srcId="{7E01BC21-C125-4C82-93DD-A4830424EE43}" destId="{EED2EFCC-6D2F-4302-B815-36FF9F9CEF8E}" srcOrd="6" destOrd="0" presId="urn:microsoft.com/office/officeart/2008/layout/LinedList"/>
    <dgm:cxn modelId="{9798A0E9-D80B-4C7F-A7AC-BE68BA1E44EC}" type="presParOf" srcId="{7E01BC21-C125-4C82-93DD-A4830424EE43}" destId="{E6B5115C-33A2-47CB-94C4-920B54EF6974}" srcOrd="7" destOrd="0" presId="urn:microsoft.com/office/officeart/2008/layout/LinedList"/>
    <dgm:cxn modelId="{4F8C2F46-9882-412D-8D05-D9A3669C089C}" type="presParOf" srcId="{E6B5115C-33A2-47CB-94C4-920B54EF6974}" destId="{0821F13B-8C7A-4DF3-8334-5AD7E179DA50}" srcOrd="0" destOrd="0" presId="urn:microsoft.com/office/officeart/2008/layout/LinedList"/>
    <dgm:cxn modelId="{82914A87-0667-41FE-AE43-09AD04C5A8F6}" type="presParOf" srcId="{E6B5115C-33A2-47CB-94C4-920B54EF6974}" destId="{8A7AF788-2E22-4446-8EFB-81D64E45C04D}" srcOrd="1" destOrd="0" presId="urn:microsoft.com/office/officeart/2008/layout/LinedList"/>
    <dgm:cxn modelId="{854C80C6-3C41-4767-AA85-28822438613E}" type="presParOf" srcId="{E6B5115C-33A2-47CB-94C4-920B54EF6974}" destId="{2C7D82E3-88BB-4EA8-943D-5E2724D238B7}" srcOrd="2" destOrd="0" presId="urn:microsoft.com/office/officeart/2008/layout/LinedList"/>
    <dgm:cxn modelId="{5161BBED-899C-4BA5-87C1-C71FC0FA629F}" type="presParOf" srcId="{7E01BC21-C125-4C82-93DD-A4830424EE43}" destId="{2EC7AED0-FB3F-444D-98BF-140D568153B0}" srcOrd="8" destOrd="0" presId="urn:microsoft.com/office/officeart/2008/layout/LinedList"/>
    <dgm:cxn modelId="{3211DF2C-A4B8-4E7F-8257-D94198ABDF8F}" type="presParOf" srcId="{7E01BC21-C125-4C82-93DD-A4830424EE43}" destId="{2F637964-DF77-48F1-915E-D937F024AA8E}" srcOrd="9" destOrd="0" presId="urn:microsoft.com/office/officeart/2008/layout/LinedList"/>
    <dgm:cxn modelId="{0A391D21-208B-4741-B63A-650F094BD07E}" type="presParOf" srcId="{7E01BC21-C125-4C82-93DD-A4830424EE43}" destId="{92F1B163-A6E0-455E-B30E-8F0E22590E15}" srcOrd="10" destOrd="0" presId="urn:microsoft.com/office/officeart/2008/layout/LinedList"/>
    <dgm:cxn modelId="{930CCF57-5E87-4173-B68C-9F94FAABCEE7}" type="presParOf" srcId="{92F1B163-A6E0-455E-B30E-8F0E22590E15}" destId="{4D408EB2-D707-4331-9B82-C9CE2F8F0ADF}" srcOrd="0" destOrd="0" presId="urn:microsoft.com/office/officeart/2008/layout/LinedList"/>
    <dgm:cxn modelId="{4CC04AFA-40E0-4677-B20E-7E40AAAE270D}" type="presParOf" srcId="{92F1B163-A6E0-455E-B30E-8F0E22590E15}" destId="{48222983-7F6C-402E-94D1-57DCF958A307}" srcOrd="1" destOrd="0" presId="urn:microsoft.com/office/officeart/2008/layout/LinedList"/>
    <dgm:cxn modelId="{D0E904E6-93D1-4B79-B369-7CC7A732E53D}" type="presParOf" srcId="{92F1B163-A6E0-455E-B30E-8F0E22590E15}" destId="{3DDE47CB-CC0C-4CC4-BB27-42232E6AD768}" srcOrd="2" destOrd="0" presId="urn:microsoft.com/office/officeart/2008/layout/LinedList"/>
    <dgm:cxn modelId="{FCB4731E-687D-4AE9-8D6F-9C0F0D7E61D2}" type="presParOf" srcId="{7E01BC21-C125-4C82-93DD-A4830424EE43}" destId="{BC95D62D-92A9-4C5D-987B-9CD4882561D1}" srcOrd="11" destOrd="0" presId="urn:microsoft.com/office/officeart/2008/layout/LinedList"/>
    <dgm:cxn modelId="{79C2A8DF-93BD-40BA-AA3C-91C694A4708F}" type="presParOf" srcId="{7E01BC21-C125-4C82-93DD-A4830424EE43}" destId="{56EA63CB-B785-4757-ABEC-ACDEBA7337CE}" srcOrd="12" destOrd="0" presId="urn:microsoft.com/office/officeart/2008/layout/LinedList"/>
    <dgm:cxn modelId="{65112615-38B6-430E-A842-A7F08EB4FE52}" type="presParOf" srcId="{7E01BC21-C125-4C82-93DD-A4830424EE43}" destId="{91E4D52E-4C59-4C1A-AC9E-EA43F456C8AF}" srcOrd="13" destOrd="0" presId="urn:microsoft.com/office/officeart/2008/layout/LinedList"/>
    <dgm:cxn modelId="{1EDD3E3C-44C2-4D8A-896D-1BCAB3EB5942}" type="presParOf" srcId="{91E4D52E-4C59-4C1A-AC9E-EA43F456C8AF}" destId="{4FDBE5F2-14FB-4B20-8250-3882EF6EB461}" srcOrd="0" destOrd="0" presId="urn:microsoft.com/office/officeart/2008/layout/LinedList"/>
    <dgm:cxn modelId="{9297B1CA-72BC-4969-A209-1FCCC9DC062A}" type="presParOf" srcId="{91E4D52E-4C59-4C1A-AC9E-EA43F456C8AF}" destId="{F71C5E47-53F9-4549-A869-2B74847BD9D0}" srcOrd="1" destOrd="0" presId="urn:microsoft.com/office/officeart/2008/layout/LinedList"/>
    <dgm:cxn modelId="{F305F2A5-C667-4FE6-B70F-36124C0AD12F}" type="presParOf" srcId="{91E4D52E-4C59-4C1A-AC9E-EA43F456C8AF}" destId="{1C16578C-340E-4758-846B-DA1571773A7F}" srcOrd="2" destOrd="0" presId="urn:microsoft.com/office/officeart/2008/layout/LinedList"/>
    <dgm:cxn modelId="{012E3617-E036-422A-8A75-2CBA0715E5CB}" type="presParOf" srcId="{7E01BC21-C125-4C82-93DD-A4830424EE43}" destId="{297147F2-BEC7-425C-A21A-4FD802791312}" srcOrd="14" destOrd="0" presId="urn:microsoft.com/office/officeart/2008/layout/LinedList"/>
    <dgm:cxn modelId="{4927DC75-B6F6-4006-B734-D2F536F0F128}" type="presParOf" srcId="{7E01BC21-C125-4C82-93DD-A4830424EE43}" destId="{02FA8322-25A8-4245-893B-2F2E4A7A4C21}" srcOrd="15" destOrd="0" presId="urn:microsoft.com/office/officeart/2008/layout/LinedList"/>
    <dgm:cxn modelId="{05EE0D73-1740-45D5-9BA0-A89141ECB87B}" type="presParOf" srcId="{7E01BC21-C125-4C82-93DD-A4830424EE43}" destId="{ACB13F53-D4B4-4932-9E68-20988485AEFB}" srcOrd="16" destOrd="0" presId="urn:microsoft.com/office/officeart/2008/layout/LinedList"/>
    <dgm:cxn modelId="{450DCE1E-4738-4509-8976-C1086D1D23E3}" type="presParOf" srcId="{ACB13F53-D4B4-4932-9E68-20988485AEFB}" destId="{AFA3E473-0138-456A-8F4B-DEB7BEBD06E7}" srcOrd="0" destOrd="0" presId="urn:microsoft.com/office/officeart/2008/layout/LinedList"/>
    <dgm:cxn modelId="{6616203E-4085-442B-BAFE-93A3E3ECBEA3}" type="presParOf" srcId="{ACB13F53-D4B4-4932-9E68-20988485AEFB}" destId="{CE561B38-DDEC-4D44-8421-D83EE70E0729}" srcOrd="1" destOrd="0" presId="urn:microsoft.com/office/officeart/2008/layout/LinedList"/>
    <dgm:cxn modelId="{419E0CD7-95C0-4D03-812E-8E81441DB89C}" type="presParOf" srcId="{ACB13F53-D4B4-4932-9E68-20988485AEFB}" destId="{19C9694C-9420-4A0E-8C07-BBBB9CAF44C3}" srcOrd="2" destOrd="0" presId="urn:microsoft.com/office/officeart/2008/layout/LinedList"/>
    <dgm:cxn modelId="{DE9DC830-62AC-4ED4-87C8-CB8A4BD09508}" type="presParOf" srcId="{7E01BC21-C125-4C82-93DD-A4830424EE43}" destId="{C2E97E42-2552-402B-A601-5D02343FEB5A}" srcOrd="17" destOrd="0" presId="urn:microsoft.com/office/officeart/2008/layout/LinedList"/>
    <dgm:cxn modelId="{9BA2C1E1-01F0-474C-B0ED-71D2F1383154}" type="presParOf" srcId="{7E01BC21-C125-4C82-93DD-A4830424EE43}" destId="{584C7419-8802-4E01-886C-157B46ECDC0B}" srcOrd="18"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1C21F-E500-43C8-AF43-EA0E40AB8BCA}">
      <dsp:nvSpPr>
        <dsp:cNvPr id="0" name=""/>
        <dsp:cNvSpPr/>
      </dsp:nvSpPr>
      <dsp:spPr>
        <a:xfrm>
          <a:off x="0" y="0"/>
          <a:ext cx="8496944" cy="0"/>
        </a:xfrm>
        <a:prstGeom prst="lin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B7343D36-E174-493D-8125-FE29201F3A5A}">
      <dsp:nvSpPr>
        <dsp:cNvPr id="0" name=""/>
        <dsp:cNvSpPr/>
      </dsp:nvSpPr>
      <dsp:spPr>
        <a:xfrm>
          <a:off x="0" y="0"/>
          <a:ext cx="1699388" cy="3672408"/>
        </a:xfrm>
        <a:prstGeom prst="rect">
          <a:avLst/>
        </a:prstGeom>
        <a:solidFill>
          <a:schemeClr val="accent5">
            <a:tint val="45000"/>
          </a:schemeClr>
        </a:solidFill>
        <a:ln w="9525" cap="flat" cmpd="sng" algn="ctr">
          <a:solidFill>
            <a:schemeClr val="accent5"/>
          </a:solidFill>
          <a:prstDash val="solid"/>
        </a:ln>
        <a:effectLst>
          <a:outerShdw blurRad="50800" dist="25400" dir="5400000" rotWithShape="0">
            <a:srgbClr val="000000">
              <a:alpha val="35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s-EC" sz="1600" kern="1200" dirty="0" smtClean="0"/>
            <a:t>Analizar el comportamiento de compra de ropa casual de los estudiantes de las Universidades categoría A y B del Distrito Metropolitano de Quito y Sangolqui</a:t>
          </a:r>
          <a:endParaRPr lang="es-EC" sz="1600" kern="1200" dirty="0"/>
        </a:p>
      </dsp:txBody>
      <dsp:txXfrm>
        <a:off x="0" y="0"/>
        <a:ext cx="1699388" cy="3672408"/>
      </dsp:txXfrm>
    </dsp:sp>
    <dsp:sp modelId="{2AC6A923-0203-4A6C-BB1D-5449B4D2D41D}">
      <dsp:nvSpPr>
        <dsp:cNvPr id="0" name=""/>
        <dsp:cNvSpPr/>
      </dsp:nvSpPr>
      <dsp:spPr>
        <a:xfrm>
          <a:off x="1826842" y="46353"/>
          <a:ext cx="6670101" cy="927067"/>
        </a:xfrm>
        <a:prstGeom prst="rect">
          <a:avLst/>
        </a:prstGeom>
        <a:solidFill>
          <a:schemeClr val="accent5">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s-EC" sz="1600" kern="1200" dirty="0"/>
            <a:t>Establecer la metodología de la investigación con el objeto de analizar los factores que influyen en el comportamiento de compra de ropa casual de los estudiantes universitarios categoría A y B del DMQ y Sangolquí </a:t>
          </a:r>
        </a:p>
      </dsp:txBody>
      <dsp:txXfrm>
        <a:off x="1826842" y="46353"/>
        <a:ext cx="6670101" cy="927067"/>
      </dsp:txXfrm>
    </dsp:sp>
    <dsp:sp modelId="{ACF03880-0BED-4CA3-A5FB-45E1523DAE3A}">
      <dsp:nvSpPr>
        <dsp:cNvPr id="0" name=""/>
        <dsp:cNvSpPr/>
      </dsp:nvSpPr>
      <dsp:spPr>
        <a:xfrm>
          <a:off x="1699388" y="973421"/>
          <a:ext cx="6797555"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933784E3-1BD5-4C97-AE5B-6D50C9F674DE}">
      <dsp:nvSpPr>
        <dsp:cNvPr id="0" name=""/>
        <dsp:cNvSpPr/>
      </dsp:nvSpPr>
      <dsp:spPr>
        <a:xfrm>
          <a:off x="1826842" y="1019774"/>
          <a:ext cx="6670101" cy="927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s-EC" sz="1600" kern="1200" dirty="0"/>
            <a:t>Analizar las teorías de soporte que denotan el concepto del comportamiento de compra del consumidor.</a:t>
          </a:r>
        </a:p>
      </dsp:txBody>
      <dsp:txXfrm>
        <a:off x="1826842" y="1019774"/>
        <a:ext cx="6670101" cy="927067"/>
      </dsp:txXfrm>
    </dsp:sp>
    <dsp:sp modelId="{B175D63E-E211-4F82-BFBC-952A4309E2CE}">
      <dsp:nvSpPr>
        <dsp:cNvPr id="0" name=""/>
        <dsp:cNvSpPr/>
      </dsp:nvSpPr>
      <dsp:spPr>
        <a:xfrm>
          <a:off x="1699388" y="1946842"/>
          <a:ext cx="6797555"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5B8D1546-9B3A-4889-AB1C-C517B22F02E9}">
      <dsp:nvSpPr>
        <dsp:cNvPr id="0" name=""/>
        <dsp:cNvSpPr/>
      </dsp:nvSpPr>
      <dsp:spPr>
        <a:xfrm>
          <a:off x="1826842" y="1993195"/>
          <a:ext cx="6670101" cy="653369"/>
        </a:xfrm>
        <a:prstGeom prst="rect">
          <a:avLst/>
        </a:prstGeom>
        <a:solidFill>
          <a:schemeClr val="accent5">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s-EC" sz="1600" kern="1200" dirty="0"/>
            <a:t>Analizar e interpretar los resultados de la investigación.</a:t>
          </a:r>
        </a:p>
      </dsp:txBody>
      <dsp:txXfrm>
        <a:off x="1826842" y="1993195"/>
        <a:ext cx="6670101" cy="653369"/>
      </dsp:txXfrm>
    </dsp:sp>
    <dsp:sp modelId="{5FFA6131-98A0-4DB2-AEF8-F28691ABCD52}">
      <dsp:nvSpPr>
        <dsp:cNvPr id="0" name=""/>
        <dsp:cNvSpPr/>
      </dsp:nvSpPr>
      <dsp:spPr>
        <a:xfrm>
          <a:off x="1699388" y="2646565"/>
          <a:ext cx="6797555"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D08C6626-AC62-4AF4-AC47-4D49B0A2AFEB}">
      <dsp:nvSpPr>
        <dsp:cNvPr id="0" name=""/>
        <dsp:cNvSpPr/>
      </dsp:nvSpPr>
      <dsp:spPr>
        <a:xfrm>
          <a:off x="1826842" y="2692918"/>
          <a:ext cx="6670101" cy="927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s-EC" sz="1600" kern="1200" dirty="0"/>
            <a:t>Determinar una propuesta que permita generar una gestión de mercado eficiente en la industria textil nacional de ropa casual a partir de los resultados obtenidos del análisis del comportamiento de compra</a:t>
          </a:r>
        </a:p>
      </dsp:txBody>
      <dsp:txXfrm>
        <a:off x="1826842" y="2692918"/>
        <a:ext cx="6670101" cy="927067"/>
      </dsp:txXfrm>
    </dsp:sp>
    <dsp:sp modelId="{E6BB9C3D-51D6-42FB-BA70-37766E9700C9}">
      <dsp:nvSpPr>
        <dsp:cNvPr id="0" name=""/>
        <dsp:cNvSpPr/>
      </dsp:nvSpPr>
      <dsp:spPr>
        <a:xfrm>
          <a:off x="1699388" y="3619986"/>
          <a:ext cx="6797555"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4F1DB-705B-41F5-A309-56BAEED130EB}">
      <dsp:nvSpPr>
        <dsp:cNvPr id="0" name=""/>
        <dsp:cNvSpPr/>
      </dsp:nvSpPr>
      <dsp:spPr>
        <a:xfrm>
          <a:off x="0" y="0"/>
          <a:ext cx="8712968" cy="0"/>
        </a:xfrm>
        <a:prstGeom prst="lin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4F70043D-F223-4121-8B00-EB1501375500}">
      <dsp:nvSpPr>
        <dsp:cNvPr id="0" name=""/>
        <dsp:cNvSpPr/>
      </dsp:nvSpPr>
      <dsp:spPr>
        <a:xfrm>
          <a:off x="0" y="0"/>
          <a:ext cx="1742593" cy="4842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es-EC" sz="6500" kern="1200" dirty="0">
            <a:latin typeface="Times New Roman" panose="02020603050405020304" pitchFamily="18" charset="0"/>
            <a:cs typeface="Times New Roman" panose="02020603050405020304" pitchFamily="18" charset="0"/>
          </a:endParaRPr>
        </a:p>
      </dsp:txBody>
      <dsp:txXfrm>
        <a:off x="0" y="0"/>
        <a:ext cx="1742593" cy="4842574"/>
      </dsp:txXfrm>
    </dsp:sp>
    <dsp:sp modelId="{47087631-2469-4F53-858C-23247E0F5F37}">
      <dsp:nvSpPr>
        <dsp:cNvPr id="0" name=""/>
        <dsp:cNvSpPr/>
      </dsp:nvSpPr>
      <dsp:spPr>
        <a:xfrm>
          <a:off x="1108916" y="22497"/>
          <a:ext cx="3354492" cy="1138525"/>
        </a:xfrm>
        <a:prstGeom prst="rect">
          <a:avLst/>
        </a:prstGeom>
        <a:noFill/>
        <a:ln w="28575">
          <a:solidFill>
            <a:srgbClr val="002060"/>
          </a:solid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just" defTabSz="666750">
            <a:lnSpc>
              <a:spcPct val="90000"/>
            </a:lnSpc>
            <a:spcBef>
              <a:spcPct val="0"/>
            </a:spcBef>
            <a:spcAft>
              <a:spcPct val="35000"/>
            </a:spcAft>
          </a:pPr>
          <a:r>
            <a:rPr lang="es-EC" sz="1500" kern="1200" dirty="0"/>
            <a:t>El 50% de los estudiantes universitarios categoría A y B consideran al precio un factor determinante al momento de tomar la decisión de compra de ropa casual. </a:t>
          </a:r>
          <a:endParaRPr lang="es-EC" sz="1500" kern="1200" dirty="0">
            <a:latin typeface="Times New Roman" panose="02020603050405020304" pitchFamily="18" charset="0"/>
            <a:cs typeface="Times New Roman" panose="02020603050405020304" pitchFamily="18" charset="0"/>
          </a:endParaRPr>
        </a:p>
      </dsp:txBody>
      <dsp:txXfrm>
        <a:off x="1108916" y="22497"/>
        <a:ext cx="3354492" cy="1138525"/>
      </dsp:txXfrm>
    </dsp:sp>
    <dsp:sp modelId="{B328143F-1122-4D41-BE9D-CFCB9E8BB0EA}">
      <dsp:nvSpPr>
        <dsp:cNvPr id="0" name=""/>
        <dsp:cNvSpPr/>
      </dsp:nvSpPr>
      <dsp:spPr>
        <a:xfrm>
          <a:off x="5358475" y="56926"/>
          <a:ext cx="3354492" cy="1138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lvl="0" algn="l" defTabSz="2444750">
            <a:lnSpc>
              <a:spcPct val="90000"/>
            </a:lnSpc>
            <a:spcBef>
              <a:spcPct val="0"/>
            </a:spcBef>
            <a:spcAft>
              <a:spcPct val="35000"/>
            </a:spcAft>
          </a:pPr>
          <a:endParaRPr lang="es-EC" sz="5500" kern="1200" dirty="0"/>
        </a:p>
      </dsp:txBody>
      <dsp:txXfrm>
        <a:off x="5358475" y="56926"/>
        <a:ext cx="3354492" cy="1138525"/>
      </dsp:txXfrm>
    </dsp:sp>
    <dsp:sp modelId="{24295B69-6304-4CDB-9218-32EE49FF2149}">
      <dsp:nvSpPr>
        <dsp:cNvPr id="0" name=""/>
        <dsp:cNvSpPr/>
      </dsp:nvSpPr>
      <dsp:spPr>
        <a:xfrm>
          <a:off x="1742593" y="1195451"/>
          <a:ext cx="6970374"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61C869A9-9B66-4102-B8BB-4A8F0379E0D5}">
      <dsp:nvSpPr>
        <dsp:cNvPr id="0" name=""/>
        <dsp:cNvSpPr/>
      </dsp:nvSpPr>
      <dsp:spPr>
        <a:xfrm>
          <a:off x="1728206" y="1227011"/>
          <a:ext cx="3354492" cy="1138525"/>
        </a:xfrm>
        <a:prstGeom prst="rect">
          <a:avLst/>
        </a:prstGeom>
        <a:noFill/>
        <a:ln w="28575">
          <a:solidFill>
            <a:srgbClr val="002060"/>
          </a:solid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just" defTabSz="666750">
            <a:lnSpc>
              <a:spcPct val="90000"/>
            </a:lnSpc>
            <a:spcBef>
              <a:spcPct val="0"/>
            </a:spcBef>
            <a:spcAft>
              <a:spcPct val="35000"/>
            </a:spcAft>
          </a:pPr>
          <a:r>
            <a:rPr lang="es-EC" sz="1500" kern="1200" dirty="0"/>
            <a:t>El 50% de los estudiantes utiliza su propio dinero para adquirir ropa </a:t>
          </a:r>
          <a:r>
            <a:rPr lang="es-EC" sz="1500" kern="1200" dirty="0" smtClean="0"/>
            <a:t>casual.</a:t>
          </a:r>
          <a:endParaRPr lang="es-EC" sz="1500" kern="1200" dirty="0"/>
        </a:p>
      </dsp:txBody>
      <dsp:txXfrm>
        <a:off x="1728206" y="1227011"/>
        <a:ext cx="3354492" cy="1138525"/>
      </dsp:txXfrm>
    </dsp:sp>
    <dsp:sp modelId="{6DBDAD2C-5F98-4CE9-8219-16A6E44E5872}">
      <dsp:nvSpPr>
        <dsp:cNvPr id="0" name=""/>
        <dsp:cNvSpPr/>
      </dsp:nvSpPr>
      <dsp:spPr>
        <a:xfrm>
          <a:off x="1742593" y="2390902"/>
          <a:ext cx="6970374"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4BF123E7-30D8-4D70-BF58-8FE65B4BEAD3}">
      <dsp:nvSpPr>
        <dsp:cNvPr id="0" name=""/>
        <dsp:cNvSpPr/>
      </dsp:nvSpPr>
      <dsp:spPr>
        <a:xfrm>
          <a:off x="2448281" y="2447737"/>
          <a:ext cx="3354492" cy="1138525"/>
        </a:xfrm>
        <a:prstGeom prst="rect">
          <a:avLst/>
        </a:prstGeom>
        <a:noFill/>
        <a:ln w="28575">
          <a:solidFill>
            <a:srgbClr val="002060"/>
          </a:solid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just" defTabSz="666750">
            <a:lnSpc>
              <a:spcPct val="90000"/>
            </a:lnSpc>
            <a:spcBef>
              <a:spcPct val="0"/>
            </a:spcBef>
            <a:spcAft>
              <a:spcPct val="35000"/>
            </a:spcAft>
          </a:pPr>
          <a:r>
            <a:rPr lang="es-EC" sz="1500" kern="1200" dirty="0"/>
            <a:t>El 50% de los estudiantes utiliza el dinero de sus padres para adquirir ropa casual.</a:t>
          </a:r>
        </a:p>
      </dsp:txBody>
      <dsp:txXfrm>
        <a:off x="2448281" y="2447737"/>
        <a:ext cx="3354492" cy="1138525"/>
      </dsp:txXfrm>
    </dsp:sp>
    <dsp:sp modelId="{6CA092E5-2C09-4606-8A70-D36987780993}">
      <dsp:nvSpPr>
        <dsp:cNvPr id="0" name=""/>
        <dsp:cNvSpPr/>
      </dsp:nvSpPr>
      <dsp:spPr>
        <a:xfrm>
          <a:off x="1742593" y="3586354"/>
          <a:ext cx="6970374"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24ADAFB8-E8AE-459F-81CF-CF9925BB4C12}">
      <dsp:nvSpPr>
        <dsp:cNvPr id="0" name=""/>
        <dsp:cNvSpPr/>
      </dsp:nvSpPr>
      <dsp:spPr>
        <a:xfrm>
          <a:off x="3096336" y="3644623"/>
          <a:ext cx="3354492" cy="1138525"/>
        </a:xfrm>
        <a:prstGeom prst="rect">
          <a:avLst/>
        </a:prstGeom>
        <a:noFill/>
        <a:ln w="28575">
          <a:solidFill>
            <a:srgbClr val="002060"/>
          </a:solid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just" defTabSz="666750">
            <a:lnSpc>
              <a:spcPct val="90000"/>
            </a:lnSpc>
            <a:spcBef>
              <a:spcPct val="0"/>
            </a:spcBef>
            <a:spcAft>
              <a:spcPct val="35000"/>
            </a:spcAft>
          </a:pPr>
          <a:r>
            <a:rPr lang="es-EC" sz="1500" kern="1200" dirty="0"/>
            <a:t>La frecuencia de compra de ropa casual por parte del de los estudiantes es de tres a cuatro veces por cada seis meses.</a:t>
          </a:r>
        </a:p>
      </dsp:txBody>
      <dsp:txXfrm>
        <a:off x="3096336" y="3644623"/>
        <a:ext cx="3354492" cy="1138525"/>
      </dsp:txXfrm>
    </dsp:sp>
    <dsp:sp modelId="{70AEE10A-9639-4F01-9AC1-558083F2BA57}">
      <dsp:nvSpPr>
        <dsp:cNvPr id="0" name=""/>
        <dsp:cNvSpPr/>
      </dsp:nvSpPr>
      <dsp:spPr>
        <a:xfrm>
          <a:off x="1742593" y="4781805"/>
          <a:ext cx="6970374"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4F1DB-705B-41F5-A309-56BAEED130EB}">
      <dsp:nvSpPr>
        <dsp:cNvPr id="0" name=""/>
        <dsp:cNvSpPr/>
      </dsp:nvSpPr>
      <dsp:spPr>
        <a:xfrm>
          <a:off x="0" y="0"/>
          <a:ext cx="8536703" cy="0"/>
        </a:xfrm>
        <a:prstGeom prst="lin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4F70043D-F223-4121-8B00-EB1501375500}">
      <dsp:nvSpPr>
        <dsp:cNvPr id="0" name=""/>
        <dsp:cNvSpPr/>
      </dsp:nvSpPr>
      <dsp:spPr>
        <a:xfrm>
          <a:off x="0" y="0"/>
          <a:ext cx="791979" cy="4248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0" tIns="304800" rIns="304800" bIns="304800" numCol="1" spcCol="1270" anchor="t" anchorCtr="0">
          <a:noAutofit/>
        </a:bodyPr>
        <a:lstStyle/>
        <a:p>
          <a:pPr lvl="0" algn="just" defTabSz="3556000">
            <a:lnSpc>
              <a:spcPct val="90000"/>
            </a:lnSpc>
            <a:spcBef>
              <a:spcPct val="0"/>
            </a:spcBef>
            <a:spcAft>
              <a:spcPct val="35000"/>
            </a:spcAft>
          </a:pPr>
          <a:endParaRPr lang="es-EC" sz="8000" kern="1200" dirty="0">
            <a:latin typeface="Times New Roman" panose="02020603050405020304" pitchFamily="18" charset="0"/>
            <a:cs typeface="Times New Roman" panose="02020603050405020304" pitchFamily="18" charset="0"/>
          </a:endParaRPr>
        </a:p>
      </dsp:txBody>
      <dsp:txXfrm>
        <a:off x="0" y="0"/>
        <a:ext cx="791979" cy="4248472"/>
      </dsp:txXfrm>
    </dsp:sp>
    <dsp:sp modelId="{47087631-2469-4F53-858C-23247E0F5F37}">
      <dsp:nvSpPr>
        <dsp:cNvPr id="0" name=""/>
        <dsp:cNvSpPr/>
      </dsp:nvSpPr>
      <dsp:spPr>
        <a:xfrm>
          <a:off x="851377" y="49942"/>
          <a:ext cx="6095862" cy="998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s-EC" sz="1600" kern="1200" dirty="0"/>
            <a:t>Determinar el </a:t>
          </a:r>
          <a:r>
            <a:rPr lang="es-EC" sz="1600" kern="1200" dirty="0" smtClean="0"/>
            <a:t>perfil </a:t>
          </a:r>
          <a:r>
            <a:rPr lang="es-EC" sz="1600" kern="1200" dirty="0"/>
            <a:t>de los estudiantes </a:t>
          </a:r>
          <a:r>
            <a:rPr lang="es-EC" sz="1600" kern="1200" dirty="0" smtClean="0"/>
            <a:t>universitarios </a:t>
          </a:r>
          <a:r>
            <a:rPr lang="es-EC" sz="1600" kern="1200" dirty="0"/>
            <a:t>categoría A y B de ropa casual del DMQ y Sangolqui para identificar en ellos las variables de influencia demográficas, geográficas y socioeconómicas. </a:t>
          </a:r>
          <a:endParaRPr lang="es-EC" sz="1600" kern="1200" dirty="0">
            <a:latin typeface="Times New Roman" panose="02020603050405020304" pitchFamily="18" charset="0"/>
            <a:cs typeface="Times New Roman" panose="02020603050405020304" pitchFamily="18" charset="0"/>
          </a:endParaRPr>
        </a:p>
      </dsp:txBody>
      <dsp:txXfrm>
        <a:off x="851377" y="49942"/>
        <a:ext cx="6095862" cy="998847"/>
      </dsp:txXfrm>
    </dsp:sp>
    <dsp:sp modelId="{54A7676F-3CD7-4375-AF0D-6A996DAAAF22}">
      <dsp:nvSpPr>
        <dsp:cNvPr id="0" name=""/>
        <dsp:cNvSpPr/>
      </dsp:nvSpPr>
      <dsp:spPr>
        <a:xfrm>
          <a:off x="7006638" y="49942"/>
          <a:ext cx="1524560" cy="998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lvl="0" algn="just" defTabSz="2400300">
            <a:lnSpc>
              <a:spcPct val="90000"/>
            </a:lnSpc>
            <a:spcBef>
              <a:spcPct val="0"/>
            </a:spcBef>
            <a:spcAft>
              <a:spcPct val="35000"/>
            </a:spcAft>
          </a:pPr>
          <a:endParaRPr lang="es-EC" sz="5400" kern="1200" dirty="0"/>
        </a:p>
      </dsp:txBody>
      <dsp:txXfrm>
        <a:off x="7006638" y="49942"/>
        <a:ext cx="1524560" cy="998847"/>
      </dsp:txXfrm>
    </dsp:sp>
    <dsp:sp modelId="{24295B69-6304-4CDB-9218-32EE49FF2149}">
      <dsp:nvSpPr>
        <dsp:cNvPr id="0" name=""/>
        <dsp:cNvSpPr/>
      </dsp:nvSpPr>
      <dsp:spPr>
        <a:xfrm>
          <a:off x="791979" y="1048789"/>
          <a:ext cx="3167917"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478D8893-26AB-430B-B4BA-BB827517F7CC}">
      <dsp:nvSpPr>
        <dsp:cNvPr id="0" name=""/>
        <dsp:cNvSpPr/>
      </dsp:nvSpPr>
      <dsp:spPr>
        <a:xfrm>
          <a:off x="851377" y="1098732"/>
          <a:ext cx="6078116" cy="998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s-EC" sz="1600" kern="1200" dirty="0"/>
            <a:t>Conocer las diferentes situaciones que influyen en la decisión de compra de los estudiantes.</a:t>
          </a:r>
        </a:p>
      </dsp:txBody>
      <dsp:txXfrm>
        <a:off x="851377" y="1098732"/>
        <a:ext cx="6078116" cy="998847"/>
      </dsp:txXfrm>
    </dsp:sp>
    <dsp:sp modelId="{BF419D6E-2E86-41FF-A760-6CC693037ED1}">
      <dsp:nvSpPr>
        <dsp:cNvPr id="0" name=""/>
        <dsp:cNvSpPr/>
      </dsp:nvSpPr>
      <dsp:spPr>
        <a:xfrm>
          <a:off x="791979" y="2097579"/>
          <a:ext cx="3167917"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2070CEF6-A5FC-45A2-B317-13C1945B0179}">
      <dsp:nvSpPr>
        <dsp:cNvPr id="0" name=""/>
        <dsp:cNvSpPr/>
      </dsp:nvSpPr>
      <dsp:spPr>
        <a:xfrm>
          <a:off x="851377" y="2147521"/>
          <a:ext cx="6073481" cy="998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s-EC" sz="1600" kern="1200" dirty="0"/>
            <a:t>Identificar creencias y actitudes que influyen al estudiante al momento de compra.</a:t>
          </a:r>
        </a:p>
      </dsp:txBody>
      <dsp:txXfrm>
        <a:off x="851377" y="2147521"/>
        <a:ext cx="6073481" cy="998847"/>
      </dsp:txXfrm>
    </dsp:sp>
    <dsp:sp modelId="{2C011544-6DA5-456B-8A4A-9352C6EE99C7}">
      <dsp:nvSpPr>
        <dsp:cNvPr id="0" name=""/>
        <dsp:cNvSpPr/>
      </dsp:nvSpPr>
      <dsp:spPr>
        <a:xfrm>
          <a:off x="791979" y="3146368"/>
          <a:ext cx="3167917"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FDC717F8-BDE8-479F-8D79-D5CFA9ACCDA2}">
      <dsp:nvSpPr>
        <dsp:cNvPr id="0" name=""/>
        <dsp:cNvSpPr/>
      </dsp:nvSpPr>
      <dsp:spPr>
        <a:xfrm>
          <a:off x="851377" y="2880316"/>
          <a:ext cx="6210829" cy="998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s-EC" sz="1600" kern="1200" dirty="0"/>
            <a:t>Identificar las variables psicológicas que afectan el consumo y decisión de compra de los estudiantes, para determinar las motivaciones, percepciones y necesidades.</a:t>
          </a:r>
        </a:p>
      </dsp:txBody>
      <dsp:txXfrm>
        <a:off x="851377" y="2880316"/>
        <a:ext cx="6210829" cy="998847"/>
      </dsp:txXfrm>
    </dsp:sp>
    <dsp:sp modelId="{D6D1822D-2CF8-414B-AD21-783DA6EC7ABC}">
      <dsp:nvSpPr>
        <dsp:cNvPr id="0" name=""/>
        <dsp:cNvSpPr/>
      </dsp:nvSpPr>
      <dsp:spPr>
        <a:xfrm>
          <a:off x="791979" y="3960441"/>
          <a:ext cx="3167917"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28E602-962C-4252-AF78-214A40A6AD35}">
      <dsp:nvSpPr>
        <dsp:cNvPr id="0" name=""/>
        <dsp:cNvSpPr/>
      </dsp:nvSpPr>
      <dsp:spPr>
        <a:xfrm>
          <a:off x="0" y="0"/>
          <a:ext cx="4032448" cy="0"/>
        </a:xfrm>
        <a:prstGeom prst="lin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0C68601F-5A43-403D-96E9-8262D426553A}">
      <dsp:nvSpPr>
        <dsp:cNvPr id="0" name=""/>
        <dsp:cNvSpPr/>
      </dsp:nvSpPr>
      <dsp:spPr>
        <a:xfrm>
          <a:off x="0" y="0"/>
          <a:ext cx="806489" cy="203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53340" tIns="53340" rIns="53340" bIns="53340" numCol="1" spcCol="1270" anchor="t" anchorCtr="0">
          <a:noAutofit/>
        </a:bodyPr>
        <a:lstStyle/>
        <a:p>
          <a:pPr lvl="0" algn="ctr" defTabSz="622300">
            <a:lnSpc>
              <a:spcPct val="90000"/>
            </a:lnSpc>
            <a:spcBef>
              <a:spcPct val="0"/>
            </a:spcBef>
            <a:spcAft>
              <a:spcPct val="35000"/>
            </a:spcAft>
          </a:pPr>
          <a:r>
            <a:rPr lang="es-EC" sz="1400" kern="1200" baseline="0" dirty="0"/>
            <a:t>Fuentes información MIXTA</a:t>
          </a:r>
        </a:p>
      </dsp:txBody>
      <dsp:txXfrm>
        <a:off x="0" y="0"/>
        <a:ext cx="806489" cy="2032000"/>
      </dsp:txXfrm>
    </dsp:sp>
    <dsp:sp modelId="{579432B5-F92E-42E7-9EB5-5A77E1F2A18F}">
      <dsp:nvSpPr>
        <dsp:cNvPr id="0" name=""/>
        <dsp:cNvSpPr/>
      </dsp:nvSpPr>
      <dsp:spPr>
        <a:xfrm>
          <a:off x="866976" y="92868"/>
          <a:ext cx="3165471" cy="788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baseline="0" dirty="0"/>
            <a:t>Encuesta ,Observación (Primarias)</a:t>
          </a:r>
        </a:p>
      </dsp:txBody>
      <dsp:txXfrm>
        <a:off x="866976" y="92868"/>
        <a:ext cx="3165471" cy="788808"/>
      </dsp:txXfrm>
    </dsp:sp>
    <dsp:sp modelId="{E8B8EF26-B95D-4D99-BE6D-D6BE323B06CA}">
      <dsp:nvSpPr>
        <dsp:cNvPr id="0" name=""/>
        <dsp:cNvSpPr/>
      </dsp:nvSpPr>
      <dsp:spPr>
        <a:xfrm>
          <a:off x="806489" y="881677"/>
          <a:ext cx="3225958"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8A78E8C8-993D-4AE4-B4C9-193B57070003}">
      <dsp:nvSpPr>
        <dsp:cNvPr id="0" name=""/>
        <dsp:cNvSpPr/>
      </dsp:nvSpPr>
      <dsp:spPr>
        <a:xfrm>
          <a:off x="866976" y="974546"/>
          <a:ext cx="3165471" cy="963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baseline="0" dirty="0"/>
            <a:t>Bibliotecas virtuales ,Papers,Inec, Senecyt. (Secundarias)</a:t>
          </a:r>
        </a:p>
      </dsp:txBody>
      <dsp:txXfrm>
        <a:off x="866976" y="974546"/>
        <a:ext cx="3165471" cy="963346"/>
      </dsp:txXfrm>
    </dsp:sp>
    <dsp:sp modelId="{30042860-7B7C-44CB-85F6-DC6440DDB370}">
      <dsp:nvSpPr>
        <dsp:cNvPr id="0" name=""/>
        <dsp:cNvSpPr/>
      </dsp:nvSpPr>
      <dsp:spPr>
        <a:xfrm>
          <a:off x="806489" y="1937892"/>
          <a:ext cx="3225958"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A853B79C-5249-47B1-8DA0-885D42B1BE10}">
      <dsp:nvSpPr>
        <dsp:cNvPr id="0" name=""/>
        <dsp:cNvSpPr/>
      </dsp:nvSpPr>
      <dsp:spPr>
        <a:xfrm>
          <a:off x="0" y="2032000"/>
          <a:ext cx="4032448" cy="0"/>
        </a:xfrm>
        <a:prstGeom prst="lin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E0754AB9-3AD9-4092-8CB2-EF9EA6AF9705}">
      <dsp:nvSpPr>
        <dsp:cNvPr id="0" name=""/>
        <dsp:cNvSpPr/>
      </dsp:nvSpPr>
      <dsp:spPr>
        <a:xfrm>
          <a:off x="0" y="2032000"/>
          <a:ext cx="806489" cy="203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64770" tIns="64770" rIns="64770" bIns="64770" numCol="1" spcCol="1270" anchor="t" anchorCtr="0">
          <a:noAutofit/>
        </a:bodyPr>
        <a:lstStyle/>
        <a:p>
          <a:pPr lvl="0" algn="ctr" defTabSz="755650">
            <a:lnSpc>
              <a:spcPct val="90000"/>
            </a:lnSpc>
            <a:spcBef>
              <a:spcPct val="0"/>
            </a:spcBef>
            <a:spcAft>
              <a:spcPct val="35000"/>
            </a:spcAft>
          </a:pPr>
          <a:r>
            <a:rPr lang="es-EC" sz="1700" kern="1200" baseline="0" dirty="0"/>
            <a:t>Control de variables NO EXPERIMENTAL</a:t>
          </a:r>
        </a:p>
      </dsp:txBody>
      <dsp:txXfrm>
        <a:off x="0" y="2032000"/>
        <a:ext cx="806489" cy="2032000"/>
      </dsp:txXfrm>
    </dsp:sp>
    <dsp:sp modelId="{99F19B98-9830-4141-8B27-7B4D96F82C03}">
      <dsp:nvSpPr>
        <dsp:cNvPr id="0" name=""/>
        <dsp:cNvSpPr/>
      </dsp:nvSpPr>
      <dsp:spPr>
        <a:xfrm>
          <a:off x="866976" y="2124273"/>
          <a:ext cx="3165471" cy="1845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endParaRPr lang="es-EC" sz="1600" kern="1200" dirty="0"/>
        </a:p>
        <a:p>
          <a:pPr lvl="0" algn="just" defTabSz="711200">
            <a:lnSpc>
              <a:spcPct val="90000"/>
            </a:lnSpc>
            <a:spcBef>
              <a:spcPct val="0"/>
            </a:spcBef>
            <a:spcAft>
              <a:spcPct val="35000"/>
            </a:spcAft>
          </a:pPr>
          <a:r>
            <a:rPr lang="es-EC" sz="1600" kern="1200" dirty="0"/>
            <a:t>No es posible manipular a las variables, no se tiene el control directo ni influir en ellas porque ya sucedieron al igual que sus  defectos.</a:t>
          </a:r>
          <a:endParaRPr lang="es-EC" sz="1600" kern="1200" baseline="0" dirty="0"/>
        </a:p>
      </dsp:txBody>
      <dsp:txXfrm>
        <a:off x="866976" y="2124273"/>
        <a:ext cx="3165471" cy="1845468"/>
      </dsp:txXfrm>
    </dsp:sp>
    <dsp:sp modelId="{15071A74-D6AF-4255-93C4-A07F99A63E59}">
      <dsp:nvSpPr>
        <dsp:cNvPr id="0" name=""/>
        <dsp:cNvSpPr/>
      </dsp:nvSpPr>
      <dsp:spPr>
        <a:xfrm>
          <a:off x="806489" y="3969742"/>
          <a:ext cx="3225958"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28E602-962C-4252-AF78-214A40A6AD35}">
      <dsp:nvSpPr>
        <dsp:cNvPr id="0" name=""/>
        <dsp:cNvSpPr/>
      </dsp:nvSpPr>
      <dsp:spPr>
        <a:xfrm>
          <a:off x="0" y="0"/>
          <a:ext cx="3719736" cy="0"/>
        </a:xfrm>
        <a:prstGeom prst="lin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0C68601F-5A43-403D-96E9-8262D426553A}">
      <dsp:nvSpPr>
        <dsp:cNvPr id="0" name=""/>
        <dsp:cNvSpPr/>
      </dsp:nvSpPr>
      <dsp:spPr>
        <a:xfrm>
          <a:off x="0" y="0"/>
          <a:ext cx="743947" cy="203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68580" tIns="68580" rIns="68580" bIns="68580" numCol="1" spcCol="1270" anchor="t" anchorCtr="0">
          <a:noAutofit/>
        </a:bodyPr>
        <a:lstStyle/>
        <a:p>
          <a:pPr lvl="0" algn="ctr" defTabSz="800100">
            <a:lnSpc>
              <a:spcPct val="90000"/>
            </a:lnSpc>
            <a:spcBef>
              <a:spcPct val="0"/>
            </a:spcBef>
            <a:spcAft>
              <a:spcPct val="35000"/>
            </a:spcAft>
          </a:pPr>
          <a:r>
            <a:rPr lang="es-EC" sz="1800" kern="1200" baseline="0" dirty="0"/>
            <a:t>Concluyente</a:t>
          </a:r>
        </a:p>
      </dsp:txBody>
      <dsp:txXfrm>
        <a:off x="0" y="0"/>
        <a:ext cx="743947" cy="2032000"/>
      </dsp:txXfrm>
    </dsp:sp>
    <dsp:sp modelId="{579432B5-F92E-42E7-9EB5-5A77E1F2A18F}">
      <dsp:nvSpPr>
        <dsp:cNvPr id="0" name=""/>
        <dsp:cNvSpPr/>
      </dsp:nvSpPr>
      <dsp:spPr>
        <a:xfrm>
          <a:off x="799743" y="23886"/>
          <a:ext cx="2919992" cy="477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C" sz="1500" kern="1200" baseline="0" dirty="0"/>
            <a:t>Probar hipótesis</a:t>
          </a:r>
        </a:p>
      </dsp:txBody>
      <dsp:txXfrm>
        <a:off x="799743" y="23886"/>
        <a:ext cx="2919992" cy="477738"/>
      </dsp:txXfrm>
    </dsp:sp>
    <dsp:sp modelId="{E8B8EF26-B95D-4D99-BE6D-D6BE323B06CA}">
      <dsp:nvSpPr>
        <dsp:cNvPr id="0" name=""/>
        <dsp:cNvSpPr/>
      </dsp:nvSpPr>
      <dsp:spPr>
        <a:xfrm>
          <a:off x="743947" y="501625"/>
          <a:ext cx="2975788"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8A78E8C8-993D-4AE4-B4C9-193B57070003}">
      <dsp:nvSpPr>
        <dsp:cNvPr id="0" name=""/>
        <dsp:cNvSpPr/>
      </dsp:nvSpPr>
      <dsp:spPr>
        <a:xfrm>
          <a:off x="799743" y="525512"/>
          <a:ext cx="2919992" cy="477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C" sz="1500" kern="1200" baseline="0" dirty="0"/>
            <a:t>Analizar relaciones existentes</a:t>
          </a:r>
        </a:p>
      </dsp:txBody>
      <dsp:txXfrm>
        <a:off x="799743" y="525512"/>
        <a:ext cx="2919992" cy="477738"/>
      </dsp:txXfrm>
    </dsp:sp>
    <dsp:sp modelId="{30042860-7B7C-44CB-85F6-DC6440DDB370}">
      <dsp:nvSpPr>
        <dsp:cNvPr id="0" name=""/>
        <dsp:cNvSpPr/>
      </dsp:nvSpPr>
      <dsp:spPr>
        <a:xfrm>
          <a:off x="743947" y="1003250"/>
          <a:ext cx="2975788"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9233BEF7-9145-4B01-ACCC-87AC55B0B9ED}">
      <dsp:nvSpPr>
        <dsp:cNvPr id="0" name=""/>
        <dsp:cNvSpPr/>
      </dsp:nvSpPr>
      <dsp:spPr>
        <a:xfrm>
          <a:off x="799743" y="1027137"/>
          <a:ext cx="2919992" cy="477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C" sz="1500" kern="1200" baseline="0" dirty="0"/>
            <a:t>Muestra representativa</a:t>
          </a:r>
        </a:p>
      </dsp:txBody>
      <dsp:txXfrm>
        <a:off x="799743" y="1027137"/>
        <a:ext cx="2919992" cy="477738"/>
      </dsp:txXfrm>
    </dsp:sp>
    <dsp:sp modelId="{924821EE-EB81-4780-BF7E-62E4E8446D55}">
      <dsp:nvSpPr>
        <dsp:cNvPr id="0" name=""/>
        <dsp:cNvSpPr/>
      </dsp:nvSpPr>
      <dsp:spPr>
        <a:xfrm>
          <a:off x="743947" y="1504875"/>
          <a:ext cx="2975788"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9BBF244C-7E74-4965-8F04-5CAAE690D758}">
      <dsp:nvSpPr>
        <dsp:cNvPr id="0" name=""/>
        <dsp:cNvSpPr/>
      </dsp:nvSpPr>
      <dsp:spPr>
        <a:xfrm>
          <a:off x="799743" y="1528762"/>
          <a:ext cx="2919992" cy="477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C" sz="1500" kern="1200" baseline="0" dirty="0"/>
            <a:t>Resultados – toma de decisiones</a:t>
          </a:r>
        </a:p>
      </dsp:txBody>
      <dsp:txXfrm>
        <a:off x="799743" y="1528762"/>
        <a:ext cx="2919992" cy="477738"/>
      </dsp:txXfrm>
    </dsp:sp>
    <dsp:sp modelId="{84C2D086-6490-47A6-8F34-5CD53675F034}">
      <dsp:nvSpPr>
        <dsp:cNvPr id="0" name=""/>
        <dsp:cNvSpPr/>
      </dsp:nvSpPr>
      <dsp:spPr>
        <a:xfrm>
          <a:off x="743947" y="2006500"/>
          <a:ext cx="2975788"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8F3DE4CF-9D02-4247-AF2B-4F4F7CBBA9CA}">
      <dsp:nvSpPr>
        <dsp:cNvPr id="0" name=""/>
        <dsp:cNvSpPr/>
      </dsp:nvSpPr>
      <dsp:spPr>
        <a:xfrm>
          <a:off x="0" y="2032000"/>
          <a:ext cx="3719736" cy="0"/>
        </a:xfrm>
        <a:prstGeom prst="lin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398AFBC9-0FEE-4115-BC2F-F84CAEFECD2F}">
      <dsp:nvSpPr>
        <dsp:cNvPr id="0" name=""/>
        <dsp:cNvSpPr/>
      </dsp:nvSpPr>
      <dsp:spPr>
        <a:xfrm>
          <a:off x="0" y="2032000"/>
          <a:ext cx="743947" cy="203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68580" tIns="68580" rIns="68580" bIns="68580" numCol="1" spcCol="1270" anchor="t" anchorCtr="0">
          <a:noAutofit/>
        </a:bodyPr>
        <a:lstStyle/>
        <a:p>
          <a:pPr lvl="0" algn="ctr" defTabSz="800100">
            <a:lnSpc>
              <a:spcPct val="90000"/>
            </a:lnSpc>
            <a:spcBef>
              <a:spcPct val="0"/>
            </a:spcBef>
            <a:spcAft>
              <a:spcPct val="35000"/>
            </a:spcAft>
          </a:pPr>
          <a:r>
            <a:rPr lang="es-EC" sz="1800" kern="1200" baseline="0" dirty="0"/>
            <a:t>Descriptivo</a:t>
          </a:r>
        </a:p>
      </dsp:txBody>
      <dsp:txXfrm>
        <a:off x="0" y="2032000"/>
        <a:ext cx="743947" cy="2032000"/>
      </dsp:txXfrm>
    </dsp:sp>
    <dsp:sp modelId="{8B7E8303-51C8-4C70-81BE-D4067D102AD0}">
      <dsp:nvSpPr>
        <dsp:cNvPr id="0" name=""/>
        <dsp:cNvSpPr/>
      </dsp:nvSpPr>
      <dsp:spPr>
        <a:xfrm>
          <a:off x="799743" y="2063750"/>
          <a:ext cx="2919992" cy="634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C" sz="1500" kern="1200" baseline="0" dirty="0"/>
            <a:t>Describe características o funciones del mercado</a:t>
          </a:r>
        </a:p>
      </dsp:txBody>
      <dsp:txXfrm>
        <a:off x="799743" y="2063750"/>
        <a:ext cx="2919992" cy="634999"/>
      </dsp:txXfrm>
    </dsp:sp>
    <dsp:sp modelId="{BCD2823F-6999-4934-A1C0-DD7914349C0F}">
      <dsp:nvSpPr>
        <dsp:cNvPr id="0" name=""/>
        <dsp:cNvSpPr/>
      </dsp:nvSpPr>
      <dsp:spPr>
        <a:xfrm>
          <a:off x="743947" y="2698749"/>
          <a:ext cx="2975788"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99F19B98-9830-4141-8B27-7B4D96F82C03}">
      <dsp:nvSpPr>
        <dsp:cNvPr id="0" name=""/>
        <dsp:cNvSpPr/>
      </dsp:nvSpPr>
      <dsp:spPr>
        <a:xfrm>
          <a:off x="799743" y="2730499"/>
          <a:ext cx="2919992" cy="634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C" sz="1500" kern="1200" baseline="0" dirty="0"/>
            <a:t>Diseño de la Investigación planeado y estructurado</a:t>
          </a:r>
        </a:p>
      </dsp:txBody>
      <dsp:txXfrm>
        <a:off x="799743" y="2730499"/>
        <a:ext cx="2919992" cy="634999"/>
      </dsp:txXfrm>
    </dsp:sp>
    <dsp:sp modelId="{15071A74-D6AF-4255-93C4-A07F99A63E59}">
      <dsp:nvSpPr>
        <dsp:cNvPr id="0" name=""/>
        <dsp:cNvSpPr/>
      </dsp:nvSpPr>
      <dsp:spPr>
        <a:xfrm>
          <a:off x="743947" y="3365499"/>
          <a:ext cx="2975788"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901F9277-D728-427A-8799-5CDDADE87E46}">
      <dsp:nvSpPr>
        <dsp:cNvPr id="0" name=""/>
        <dsp:cNvSpPr/>
      </dsp:nvSpPr>
      <dsp:spPr>
        <a:xfrm>
          <a:off x="799743" y="3397249"/>
          <a:ext cx="2919992" cy="634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C" sz="1500" kern="1200" baseline="0" dirty="0"/>
            <a:t>Métodos de Investigación inductivo, deductivo</a:t>
          </a:r>
        </a:p>
      </dsp:txBody>
      <dsp:txXfrm>
        <a:off x="799743" y="3397249"/>
        <a:ext cx="2919992" cy="634999"/>
      </dsp:txXfrm>
    </dsp:sp>
    <dsp:sp modelId="{22D29583-BC3D-41BB-99AF-33531FF59585}">
      <dsp:nvSpPr>
        <dsp:cNvPr id="0" name=""/>
        <dsp:cNvSpPr/>
      </dsp:nvSpPr>
      <dsp:spPr>
        <a:xfrm>
          <a:off x="743947" y="4032250"/>
          <a:ext cx="2975788"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CC983-E1AD-4488-973E-3C3705AE6686}">
      <dsp:nvSpPr>
        <dsp:cNvPr id="0" name=""/>
        <dsp:cNvSpPr/>
      </dsp:nvSpPr>
      <dsp:spPr>
        <a:xfrm>
          <a:off x="0" y="0"/>
          <a:ext cx="8568952" cy="0"/>
        </a:xfrm>
        <a:prstGeom prst="lin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F569ED4F-9F0B-4E95-B994-A3AE3F5BE7BF}">
      <dsp:nvSpPr>
        <dsp:cNvPr id="0" name=""/>
        <dsp:cNvSpPr/>
      </dsp:nvSpPr>
      <dsp:spPr>
        <a:xfrm>
          <a:off x="0" y="0"/>
          <a:ext cx="1713790" cy="5823608"/>
        </a:xfrm>
        <a:prstGeom prst="rect">
          <a:avLst/>
        </a:prstGeom>
        <a:solidFill>
          <a:schemeClr val="accent6">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EC" sz="2000" kern="1200" dirty="0"/>
            <a:t>Conclusiones</a:t>
          </a:r>
        </a:p>
      </dsp:txBody>
      <dsp:txXfrm>
        <a:off x="0" y="0"/>
        <a:ext cx="1713790" cy="5823608"/>
      </dsp:txXfrm>
    </dsp:sp>
    <dsp:sp modelId="{1C059A13-3BBF-4A52-BBE7-473A5D4AE902}">
      <dsp:nvSpPr>
        <dsp:cNvPr id="0" name=""/>
        <dsp:cNvSpPr/>
      </dsp:nvSpPr>
      <dsp:spPr>
        <a:xfrm>
          <a:off x="1842324" y="36681"/>
          <a:ext cx="6726627" cy="733638"/>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just" defTabSz="533400">
            <a:lnSpc>
              <a:spcPct val="90000"/>
            </a:lnSpc>
            <a:spcBef>
              <a:spcPct val="0"/>
            </a:spcBef>
            <a:spcAft>
              <a:spcPct val="35000"/>
            </a:spcAft>
          </a:pPr>
          <a:r>
            <a:rPr lang="es-EC" sz="1200" kern="1200" dirty="0"/>
            <a:t>El comportamiento de los estudiantes universitarios categoría A y B del DMQ y Sangolqui esta definido por las variables demográficas y psicográficas.</a:t>
          </a:r>
        </a:p>
      </dsp:txBody>
      <dsp:txXfrm>
        <a:off x="1842324" y="36681"/>
        <a:ext cx="6726627" cy="733638"/>
      </dsp:txXfrm>
    </dsp:sp>
    <dsp:sp modelId="{2310CF00-C751-440C-A9A9-1EED5C3CB6ED}">
      <dsp:nvSpPr>
        <dsp:cNvPr id="0" name=""/>
        <dsp:cNvSpPr/>
      </dsp:nvSpPr>
      <dsp:spPr>
        <a:xfrm>
          <a:off x="1713790" y="770320"/>
          <a:ext cx="6855161"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2AC55274-4080-43B4-B195-838122ABA953}">
      <dsp:nvSpPr>
        <dsp:cNvPr id="0" name=""/>
        <dsp:cNvSpPr/>
      </dsp:nvSpPr>
      <dsp:spPr>
        <a:xfrm>
          <a:off x="1842324" y="807001"/>
          <a:ext cx="6726627" cy="1127829"/>
        </a:xfrm>
        <a:prstGeom prst="rect">
          <a:avLst/>
        </a:prstGeom>
        <a:solidFill>
          <a:schemeClr val="accent4">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just" defTabSz="533400">
            <a:lnSpc>
              <a:spcPct val="90000"/>
            </a:lnSpc>
            <a:spcBef>
              <a:spcPct val="0"/>
            </a:spcBef>
            <a:spcAft>
              <a:spcPct val="35000"/>
            </a:spcAft>
          </a:pPr>
          <a:r>
            <a:rPr lang="es-EC" sz="1200" kern="1200" dirty="0"/>
            <a:t>El perfil de los estudiantes de las universidades categoría A y B indican en su mayoría que viven con sus padres, los mismos que pagan por la ropa casual de sus hijos, puesto que los estudiante poseen ingresos que van de $ 0 a $ 350, ya que son muy pocos los que se encuentran trabajando actualmente, la mayoría de estos empiezan en el ámbito laboral cuando se encuentran cursando sexto semestre.</a:t>
          </a:r>
        </a:p>
      </dsp:txBody>
      <dsp:txXfrm>
        <a:off x="1842324" y="807001"/>
        <a:ext cx="6726627" cy="1127829"/>
      </dsp:txXfrm>
    </dsp:sp>
    <dsp:sp modelId="{B49C2FA5-59BC-4CB4-9370-75EB2D2BE0DE}">
      <dsp:nvSpPr>
        <dsp:cNvPr id="0" name=""/>
        <dsp:cNvSpPr/>
      </dsp:nvSpPr>
      <dsp:spPr>
        <a:xfrm>
          <a:off x="1713790" y="1934831"/>
          <a:ext cx="6855161"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3D171A06-9C46-4A5F-A17C-8784B1553029}">
      <dsp:nvSpPr>
        <dsp:cNvPr id="0" name=""/>
        <dsp:cNvSpPr/>
      </dsp:nvSpPr>
      <dsp:spPr>
        <a:xfrm>
          <a:off x="1842324" y="1971513"/>
          <a:ext cx="6726627" cy="733638"/>
        </a:xfrm>
        <a:prstGeom prst="rect">
          <a:avLst/>
        </a:prstGeom>
        <a:solidFill>
          <a:schemeClr val="accent1">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just" defTabSz="533400">
            <a:lnSpc>
              <a:spcPct val="90000"/>
            </a:lnSpc>
            <a:spcBef>
              <a:spcPct val="0"/>
            </a:spcBef>
            <a:spcAft>
              <a:spcPct val="35000"/>
            </a:spcAft>
          </a:pPr>
          <a:r>
            <a:rPr lang="es-EC" sz="1200" kern="1200" dirty="0"/>
            <a:t>El objeto de estudio en gran parte compra en ropa casual lo que es pantalones y zapatos, en centros comerciales en cantidades promedio de entre 1 a 3 prendas por cada compra que realizan y de 1 a 2 veces en un periodo de seis meses</a:t>
          </a:r>
        </a:p>
      </dsp:txBody>
      <dsp:txXfrm>
        <a:off x="1842324" y="1971513"/>
        <a:ext cx="6726627" cy="733638"/>
      </dsp:txXfrm>
    </dsp:sp>
    <dsp:sp modelId="{E9BE88F5-F748-46B2-BE24-C200DF555E2C}">
      <dsp:nvSpPr>
        <dsp:cNvPr id="0" name=""/>
        <dsp:cNvSpPr/>
      </dsp:nvSpPr>
      <dsp:spPr>
        <a:xfrm>
          <a:off x="1713790" y="2705151"/>
          <a:ext cx="6855161"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92057299-8E05-4168-89F1-A3EA67345843}">
      <dsp:nvSpPr>
        <dsp:cNvPr id="0" name=""/>
        <dsp:cNvSpPr/>
      </dsp:nvSpPr>
      <dsp:spPr>
        <a:xfrm>
          <a:off x="1842324" y="2741833"/>
          <a:ext cx="6726627" cy="733638"/>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just" defTabSz="533400">
            <a:lnSpc>
              <a:spcPct val="90000"/>
            </a:lnSpc>
            <a:spcBef>
              <a:spcPct val="0"/>
            </a:spcBef>
            <a:spcAft>
              <a:spcPct val="35000"/>
            </a:spcAft>
          </a:pPr>
          <a:r>
            <a:rPr lang="es-EC" sz="1200" kern="1200" dirty="0"/>
            <a:t>El factor determinante que influye a la hora de realizar una compra es el precio, por lo cual buscan ropa que realmente cumpla sus expectativas, necesidades en lo que es diseño, color, calidad, moda y marca ya que todos estos aspectos definen en gran parte su personalidad, actitudes y creencias.</a:t>
          </a:r>
        </a:p>
      </dsp:txBody>
      <dsp:txXfrm>
        <a:off x="1842324" y="2741833"/>
        <a:ext cx="6726627" cy="733638"/>
      </dsp:txXfrm>
    </dsp:sp>
    <dsp:sp modelId="{5FA39371-38B9-487E-8CAC-D9CD8C8AF957}">
      <dsp:nvSpPr>
        <dsp:cNvPr id="0" name=""/>
        <dsp:cNvSpPr/>
      </dsp:nvSpPr>
      <dsp:spPr>
        <a:xfrm>
          <a:off x="1713790" y="3475471"/>
          <a:ext cx="6855161"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5D8E4311-84DA-4CC3-86F2-F23505EC4951}">
      <dsp:nvSpPr>
        <dsp:cNvPr id="0" name=""/>
        <dsp:cNvSpPr/>
      </dsp:nvSpPr>
      <dsp:spPr>
        <a:xfrm>
          <a:off x="1842324" y="3512153"/>
          <a:ext cx="6726627" cy="733638"/>
        </a:xfrm>
        <a:prstGeom prst="rect">
          <a:avLst/>
        </a:prstGeom>
        <a:solidFill>
          <a:schemeClr val="accent4"/>
        </a:solid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just" defTabSz="533400">
            <a:lnSpc>
              <a:spcPct val="90000"/>
            </a:lnSpc>
            <a:spcBef>
              <a:spcPct val="0"/>
            </a:spcBef>
            <a:spcAft>
              <a:spcPct val="35000"/>
            </a:spcAft>
          </a:pPr>
          <a:r>
            <a:rPr lang="es-EC" sz="1200" kern="1200" dirty="0" smtClean="0"/>
            <a:t>Los </a:t>
          </a:r>
          <a:r>
            <a:rPr lang="es-EC" sz="1200" kern="1200" dirty="0"/>
            <a:t>estudiantes universitarios tienen una clara preferencia por las prendas con marcas extrajeras puesto que tienen una percepción que su calidad es mejor en contraste a las marcas nacionales, este es el factor que más influye en el aspecto de percepción.</a:t>
          </a:r>
        </a:p>
      </dsp:txBody>
      <dsp:txXfrm>
        <a:off x="1842324" y="3512153"/>
        <a:ext cx="6726627" cy="733638"/>
      </dsp:txXfrm>
    </dsp:sp>
    <dsp:sp modelId="{41365493-3088-4C95-8EEB-366180552201}">
      <dsp:nvSpPr>
        <dsp:cNvPr id="0" name=""/>
        <dsp:cNvSpPr/>
      </dsp:nvSpPr>
      <dsp:spPr>
        <a:xfrm>
          <a:off x="1713790" y="4245791"/>
          <a:ext cx="6855161"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1F6A8B4F-2766-4255-972F-C73F85E7A5A1}">
      <dsp:nvSpPr>
        <dsp:cNvPr id="0" name=""/>
        <dsp:cNvSpPr/>
      </dsp:nvSpPr>
      <dsp:spPr>
        <a:xfrm>
          <a:off x="1842324" y="4282473"/>
          <a:ext cx="6726627" cy="733638"/>
        </a:xfrm>
        <a:prstGeom prst="rect">
          <a:avLst/>
        </a:prstGeom>
        <a:solidFill>
          <a:schemeClr val="accent1">
            <a:lumMod val="7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just" defTabSz="533400">
            <a:lnSpc>
              <a:spcPct val="90000"/>
            </a:lnSpc>
            <a:spcBef>
              <a:spcPct val="0"/>
            </a:spcBef>
            <a:spcAft>
              <a:spcPct val="35000"/>
            </a:spcAft>
            <a:buFont typeface="Symbol" panose="05050102010706020507" pitchFamily="18" charset="2"/>
            <a:buChar char=""/>
          </a:pPr>
          <a:r>
            <a:rPr lang="es-EC" sz="1200" kern="1200" dirty="0"/>
            <a:t>Buscan más lo que es ropa de marca extrajera puesto que se define más con su personalidad, creencias y actitudes, cabe recalcar que son personas que manejan ingresos más altos</a:t>
          </a:r>
        </a:p>
      </dsp:txBody>
      <dsp:txXfrm>
        <a:off x="1842324" y="4282473"/>
        <a:ext cx="6726627" cy="733638"/>
      </dsp:txXfrm>
    </dsp:sp>
    <dsp:sp modelId="{E5EC69A2-CA1E-4692-99B2-F35B169CF1FD}">
      <dsp:nvSpPr>
        <dsp:cNvPr id="0" name=""/>
        <dsp:cNvSpPr/>
      </dsp:nvSpPr>
      <dsp:spPr>
        <a:xfrm>
          <a:off x="1713790" y="5016111"/>
          <a:ext cx="6855161"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56175A28-97E0-4D04-9132-FC6724E2FE83}">
      <dsp:nvSpPr>
        <dsp:cNvPr id="0" name=""/>
        <dsp:cNvSpPr/>
      </dsp:nvSpPr>
      <dsp:spPr>
        <a:xfrm>
          <a:off x="1842324" y="5052793"/>
          <a:ext cx="6726627" cy="733638"/>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just" defTabSz="533400">
            <a:lnSpc>
              <a:spcPct val="90000"/>
            </a:lnSpc>
            <a:spcBef>
              <a:spcPct val="0"/>
            </a:spcBef>
            <a:spcAft>
              <a:spcPct val="35000"/>
            </a:spcAft>
            <a:buFont typeface="Symbol" panose="05050102010706020507" pitchFamily="18" charset="2"/>
            <a:buChar char=""/>
          </a:pPr>
          <a:r>
            <a:rPr lang="es-EC" sz="1200" kern="1200" dirty="0"/>
            <a:t>Los estudiantes encuestados indican que las promociones, las formas de pago flexibles y descuentos por cambio de temporada son los  factores que motivan a la hora de tomar la decisión de adquirir o no ropa casual, e indicando que el internet y redes sociales son su fuente preferida para buscar información</a:t>
          </a:r>
        </a:p>
      </dsp:txBody>
      <dsp:txXfrm>
        <a:off x="1842324" y="5052793"/>
        <a:ext cx="6726627" cy="733638"/>
      </dsp:txXfrm>
    </dsp:sp>
    <dsp:sp modelId="{D140FC6D-C156-4CBD-A27C-E4F82AE74568}">
      <dsp:nvSpPr>
        <dsp:cNvPr id="0" name=""/>
        <dsp:cNvSpPr/>
      </dsp:nvSpPr>
      <dsp:spPr>
        <a:xfrm>
          <a:off x="1713790" y="5786431"/>
          <a:ext cx="6855161"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C0FD9-4D55-4245-92BE-FB7EF7A6721E}">
      <dsp:nvSpPr>
        <dsp:cNvPr id="0" name=""/>
        <dsp:cNvSpPr/>
      </dsp:nvSpPr>
      <dsp:spPr>
        <a:xfrm>
          <a:off x="0" y="0"/>
          <a:ext cx="8208912" cy="0"/>
        </a:xfrm>
        <a:prstGeom prst="lin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CD90D8DD-D67B-4469-92B9-B829EABF258E}">
      <dsp:nvSpPr>
        <dsp:cNvPr id="0" name=""/>
        <dsp:cNvSpPr/>
      </dsp:nvSpPr>
      <dsp:spPr>
        <a:xfrm>
          <a:off x="0" y="0"/>
          <a:ext cx="1641782" cy="5616624"/>
        </a:xfrm>
        <a:prstGeom prst="rect">
          <a:avLst/>
        </a:prstGeom>
        <a:solidFill>
          <a:schemeClr val="accent5">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just" defTabSz="666750">
            <a:lnSpc>
              <a:spcPct val="90000"/>
            </a:lnSpc>
            <a:spcBef>
              <a:spcPct val="0"/>
            </a:spcBef>
            <a:spcAft>
              <a:spcPct val="35000"/>
            </a:spcAft>
          </a:pPr>
          <a:r>
            <a:rPr lang="es-EC" sz="1500" kern="1200" dirty="0"/>
            <a:t>Recomendaciones</a:t>
          </a:r>
        </a:p>
      </dsp:txBody>
      <dsp:txXfrm>
        <a:off x="0" y="0"/>
        <a:ext cx="1641782" cy="5616624"/>
      </dsp:txXfrm>
    </dsp:sp>
    <dsp:sp modelId="{BABE6269-18B2-4BD7-84AC-C9E5C8F7EC76}">
      <dsp:nvSpPr>
        <dsp:cNvPr id="0" name=""/>
        <dsp:cNvSpPr/>
      </dsp:nvSpPr>
      <dsp:spPr>
        <a:xfrm>
          <a:off x="1764916" y="44222"/>
          <a:ext cx="6443995" cy="884453"/>
        </a:xfrm>
        <a:prstGeom prst="rect">
          <a:avLst/>
        </a:prstGeom>
        <a:solidFill>
          <a:schemeClr val="accent4"/>
        </a:solid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just" defTabSz="533400">
            <a:lnSpc>
              <a:spcPct val="90000"/>
            </a:lnSpc>
            <a:spcBef>
              <a:spcPct val="0"/>
            </a:spcBef>
            <a:spcAft>
              <a:spcPct val="35000"/>
            </a:spcAft>
          </a:pPr>
          <a:r>
            <a:rPr lang="es-EC" sz="1200" kern="1200" dirty="0"/>
            <a:t>Tomando en cuenta que la mayoría de estudiantes encuestados paga con el dinero de sus padres por la adquisición de ropa casual convirtiéndolos a estos en quienes toman la decisión de compra las tiendas deben buscar combinaciones en conjuntos de prendas que llamen su atención para que a más de pagar por la ropa de sus hijos adquieran ropa para sí mismos.</a:t>
          </a:r>
        </a:p>
      </dsp:txBody>
      <dsp:txXfrm>
        <a:off x="1764916" y="44222"/>
        <a:ext cx="6443995" cy="884453"/>
      </dsp:txXfrm>
    </dsp:sp>
    <dsp:sp modelId="{282CEA3D-BA1E-4363-9BA5-71E2BE3B896E}">
      <dsp:nvSpPr>
        <dsp:cNvPr id="0" name=""/>
        <dsp:cNvSpPr/>
      </dsp:nvSpPr>
      <dsp:spPr>
        <a:xfrm>
          <a:off x="1641782" y="928676"/>
          <a:ext cx="6567129"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B19E41C5-CC34-43FD-A160-3BF644868852}">
      <dsp:nvSpPr>
        <dsp:cNvPr id="0" name=""/>
        <dsp:cNvSpPr/>
      </dsp:nvSpPr>
      <dsp:spPr>
        <a:xfrm>
          <a:off x="1764916" y="972899"/>
          <a:ext cx="6443995" cy="884453"/>
        </a:xfrm>
        <a:prstGeom prst="rect">
          <a:avLst/>
        </a:prstGeom>
        <a:solidFill>
          <a:schemeClr val="accent1">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just" defTabSz="533400">
            <a:lnSpc>
              <a:spcPct val="90000"/>
            </a:lnSpc>
            <a:spcBef>
              <a:spcPct val="0"/>
            </a:spcBef>
            <a:spcAft>
              <a:spcPct val="35000"/>
            </a:spcAft>
            <a:buFont typeface="Symbol" panose="05050102010706020507" pitchFamily="18" charset="2"/>
            <a:buChar char=""/>
          </a:pPr>
          <a:r>
            <a:rPr lang="es-EC" sz="1200" kern="1200" dirty="0"/>
            <a:t>Tomando en cuenta que la mayoría de encuestados son compradores planificados las tiendas de ropa casual deben enfocarse en contar con un ambiente llamativo, cómodo que mantenga a los compradores interesados en sus productos los mismos que deberían estar combinados en conjuntos que lleguen hasta los $150 ya que este es el monto que en promedio gastan los estudiantes en sus compras, brindado formas de pago flexibles en todo momento.</a:t>
          </a:r>
        </a:p>
      </dsp:txBody>
      <dsp:txXfrm>
        <a:off x="1764916" y="972899"/>
        <a:ext cx="6443995" cy="884453"/>
      </dsp:txXfrm>
    </dsp:sp>
    <dsp:sp modelId="{6CE6FFCC-DAFB-4CE2-8AF8-CF39510E5865}">
      <dsp:nvSpPr>
        <dsp:cNvPr id="0" name=""/>
        <dsp:cNvSpPr/>
      </dsp:nvSpPr>
      <dsp:spPr>
        <a:xfrm>
          <a:off x="1641782" y="1857352"/>
          <a:ext cx="6567129"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8A7AF788-2E22-4446-8EFB-81D64E45C04D}">
      <dsp:nvSpPr>
        <dsp:cNvPr id="0" name=""/>
        <dsp:cNvSpPr/>
      </dsp:nvSpPr>
      <dsp:spPr>
        <a:xfrm>
          <a:off x="1764916" y="1901575"/>
          <a:ext cx="6443995" cy="884453"/>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just" defTabSz="533400">
            <a:lnSpc>
              <a:spcPct val="90000"/>
            </a:lnSpc>
            <a:spcBef>
              <a:spcPct val="0"/>
            </a:spcBef>
            <a:spcAft>
              <a:spcPct val="35000"/>
            </a:spcAft>
            <a:buFont typeface="Symbol" panose="05050102010706020507" pitchFamily="18" charset="2"/>
            <a:buChar char=""/>
          </a:pPr>
          <a:r>
            <a:rPr lang="es-EC" sz="1200" kern="1200" dirty="0"/>
            <a:t>Las marcas de ropa nacional deben buscar estar presentes en todos los centros comerciales ya que es en estos donde se genera la mayor afluencia de estudiantes para comprar prendas, así mismo deben afianzar la presencia de su publicidad en cuanto a sus productos, sus promociones y sus formas de pago en internet y redes sociales para así garantizar que los estudiantes busquen su tienda y marcas al momento de buscar ropa casual para adquirir.</a:t>
          </a:r>
        </a:p>
      </dsp:txBody>
      <dsp:txXfrm>
        <a:off x="1764916" y="1901575"/>
        <a:ext cx="6443995" cy="884453"/>
      </dsp:txXfrm>
    </dsp:sp>
    <dsp:sp modelId="{2EC7AED0-FB3F-444D-98BF-140D568153B0}">
      <dsp:nvSpPr>
        <dsp:cNvPr id="0" name=""/>
        <dsp:cNvSpPr/>
      </dsp:nvSpPr>
      <dsp:spPr>
        <a:xfrm>
          <a:off x="1641782" y="2786029"/>
          <a:ext cx="6567129"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48222983-7F6C-402E-94D1-57DCF958A307}">
      <dsp:nvSpPr>
        <dsp:cNvPr id="0" name=""/>
        <dsp:cNvSpPr/>
      </dsp:nvSpPr>
      <dsp:spPr>
        <a:xfrm>
          <a:off x="1764916" y="2830251"/>
          <a:ext cx="6443995" cy="884453"/>
        </a:xfrm>
        <a:prstGeom prst="rect">
          <a:avLst/>
        </a:prstGeom>
        <a:solidFill>
          <a:schemeClr val="accent2">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just" defTabSz="533400">
            <a:lnSpc>
              <a:spcPct val="90000"/>
            </a:lnSpc>
            <a:spcBef>
              <a:spcPct val="0"/>
            </a:spcBef>
            <a:spcAft>
              <a:spcPct val="35000"/>
            </a:spcAft>
          </a:pPr>
          <a:r>
            <a:rPr lang="es-EC" sz="1200" kern="1200" dirty="0"/>
            <a:t>Las marcas nacionales deben diseñar diferentes tipos de ropa casual enfocándose en diferentes segmentos puesto que universidades particulares tienen diferentes gustos, preferencia y necesidades que chicos de universidades nacionales ya que manejan otro nivel de ingresos</a:t>
          </a:r>
        </a:p>
      </dsp:txBody>
      <dsp:txXfrm>
        <a:off x="1764916" y="2830251"/>
        <a:ext cx="6443995" cy="884453"/>
      </dsp:txXfrm>
    </dsp:sp>
    <dsp:sp modelId="{BC95D62D-92A9-4C5D-987B-9CD4882561D1}">
      <dsp:nvSpPr>
        <dsp:cNvPr id="0" name=""/>
        <dsp:cNvSpPr/>
      </dsp:nvSpPr>
      <dsp:spPr>
        <a:xfrm>
          <a:off x="1641782" y="3714705"/>
          <a:ext cx="6567129"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F71C5E47-53F9-4549-A869-2B74847BD9D0}">
      <dsp:nvSpPr>
        <dsp:cNvPr id="0" name=""/>
        <dsp:cNvSpPr/>
      </dsp:nvSpPr>
      <dsp:spPr>
        <a:xfrm>
          <a:off x="1764916" y="3758928"/>
          <a:ext cx="6443995" cy="884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just" defTabSz="533400">
            <a:lnSpc>
              <a:spcPct val="90000"/>
            </a:lnSpc>
            <a:spcBef>
              <a:spcPct val="0"/>
            </a:spcBef>
            <a:spcAft>
              <a:spcPct val="35000"/>
            </a:spcAft>
            <a:buFont typeface="Symbol" panose="05050102010706020507" pitchFamily="18" charset="2"/>
            <a:buChar char=""/>
          </a:pPr>
          <a:r>
            <a:rPr lang="es-EC" sz="1200" kern="1200" dirty="0"/>
            <a:t>Las marcas de ropa nacional podrían abrir concursos de diseño en las universidades categoría A y B del DMQ y Sangolqui, permitiendo así interés en estas marcas, generando posicionamiento y preferencia, sido beneficioso para ambas partes </a:t>
          </a:r>
        </a:p>
      </dsp:txBody>
      <dsp:txXfrm>
        <a:off x="1764916" y="3758928"/>
        <a:ext cx="6443995" cy="884453"/>
      </dsp:txXfrm>
    </dsp:sp>
    <dsp:sp modelId="{297147F2-BEC7-425C-A21A-4FD802791312}">
      <dsp:nvSpPr>
        <dsp:cNvPr id="0" name=""/>
        <dsp:cNvSpPr/>
      </dsp:nvSpPr>
      <dsp:spPr>
        <a:xfrm>
          <a:off x="1641782" y="4643382"/>
          <a:ext cx="6567129"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CE561B38-DDEC-4D44-8421-D83EE70E0729}">
      <dsp:nvSpPr>
        <dsp:cNvPr id="0" name=""/>
        <dsp:cNvSpPr/>
      </dsp:nvSpPr>
      <dsp:spPr>
        <a:xfrm>
          <a:off x="1764916" y="4687604"/>
          <a:ext cx="6443995" cy="884453"/>
        </a:xfrm>
        <a:prstGeom prst="rect">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just" defTabSz="533400">
            <a:lnSpc>
              <a:spcPct val="90000"/>
            </a:lnSpc>
            <a:spcBef>
              <a:spcPct val="0"/>
            </a:spcBef>
            <a:spcAft>
              <a:spcPct val="35000"/>
            </a:spcAft>
            <a:buFont typeface="Symbol" panose="05050102010706020507" pitchFamily="18" charset="2"/>
            <a:buChar char=""/>
          </a:pPr>
          <a:r>
            <a:rPr lang="es-EC" sz="1200" kern="1200" dirty="0"/>
            <a:t>Considerando que el diseño, la calidad, la moda y marca son aspectos muy relevantes para los estudiantes al momento de comprar ropa casual, las marcas nacionales deben realizar un esfuerzo por pulir estos aspectos para generar confianza en el cumplimiento de estos requisitos y que los universitarios muestren una mayor preferencia por sus productos generando mayor confianza y aceptación.</a:t>
          </a:r>
        </a:p>
      </dsp:txBody>
      <dsp:txXfrm>
        <a:off x="1764916" y="4687604"/>
        <a:ext cx="6443995" cy="884453"/>
      </dsp:txXfrm>
    </dsp:sp>
    <dsp:sp modelId="{C2E97E42-2552-402B-A601-5D02343FEB5A}">
      <dsp:nvSpPr>
        <dsp:cNvPr id="0" name=""/>
        <dsp:cNvSpPr/>
      </dsp:nvSpPr>
      <dsp:spPr>
        <a:xfrm>
          <a:off x="1641782" y="5572058"/>
          <a:ext cx="6567129"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9FD32B-5BF3-418D-8437-08F07A3DF550}" type="datetimeFigureOut">
              <a:rPr lang="es-EC" smtClean="0"/>
              <a:t>23/03/2017</a:t>
            </a:fld>
            <a:endParaRPr lang="es-EC"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685D4E-8615-4C42-A2A4-E856B96C14C5}" type="slidenum">
              <a:rPr lang="es-EC" smtClean="0"/>
              <a:t>‹Nº›</a:t>
            </a:fld>
            <a:endParaRPr lang="es-EC" dirty="0"/>
          </a:p>
        </p:txBody>
      </p:sp>
    </p:spTree>
    <p:extLst>
      <p:ext uri="{BB962C8B-B14F-4D97-AF65-F5344CB8AC3E}">
        <p14:creationId xmlns:p14="http://schemas.microsoft.com/office/powerpoint/2010/main" val="21167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1</a:t>
            </a:fld>
            <a:endParaRPr lang="en-US" dirty="0"/>
          </a:p>
        </p:txBody>
      </p:sp>
    </p:spTree>
    <p:extLst>
      <p:ext uri="{BB962C8B-B14F-4D97-AF65-F5344CB8AC3E}">
        <p14:creationId xmlns:p14="http://schemas.microsoft.com/office/powerpoint/2010/main" val="653302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12</a:t>
            </a:fld>
            <a:endParaRPr lang="en-US" dirty="0"/>
          </a:p>
        </p:txBody>
      </p:sp>
    </p:spTree>
    <p:extLst>
      <p:ext uri="{BB962C8B-B14F-4D97-AF65-F5344CB8AC3E}">
        <p14:creationId xmlns:p14="http://schemas.microsoft.com/office/powerpoint/2010/main" val="653302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13</a:t>
            </a:fld>
            <a:endParaRPr lang="en-US" dirty="0"/>
          </a:p>
        </p:txBody>
      </p:sp>
    </p:spTree>
    <p:extLst>
      <p:ext uri="{BB962C8B-B14F-4D97-AF65-F5344CB8AC3E}">
        <p14:creationId xmlns:p14="http://schemas.microsoft.com/office/powerpoint/2010/main" val="653302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14</a:t>
            </a:fld>
            <a:endParaRPr lang="en-US" dirty="0"/>
          </a:p>
        </p:txBody>
      </p:sp>
    </p:spTree>
    <p:extLst>
      <p:ext uri="{BB962C8B-B14F-4D97-AF65-F5344CB8AC3E}">
        <p14:creationId xmlns:p14="http://schemas.microsoft.com/office/powerpoint/2010/main" val="653302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15</a:t>
            </a:fld>
            <a:endParaRPr lang="en-US" dirty="0"/>
          </a:p>
        </p:txBody>
      </p:sp>
    </p:spTree>
    <p:extLst>
      <p:ext uri="{BB962C8B-B14F-4D97-AF65-F5344CB8AC3E}">
        <p14:creationId xmlns:p14="http://schemas.microsoft.com/office/powerpoint/2010/main" val="653302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16</a:t>
            </a:fld>
            <a:endParaRPr lang="en-US" dirty="0"/>
          </a:p>
        </p:txBody>
      </p:sp>
    </p:spTree>
    <p:extLst>
      <p:ext uri="{BB962C8B-B14F-4D97-AF65-F5344CB8AC3E}">
        <p14:creationId xmlns:p14="http://schemas.microsoft.com/office/powerpoint/2010/main" val="653302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17</a:t>
            </a:fld>
            <a:endParaRPr lang="en-US" dirty="0"/>
          </a:p>
        </p:txBody>
      </p:sp>
    </p:spTree>
    <p:extLst>
      <p:ext uri="{BB962C8B-B14F-4D97-AF65-F5344CB8AC3E}">
        <p14:creationId xmlns:p14="http://schemas.microsoft.com/office/powerpoint/2010/main" val="653302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18</a:t>
            </a:fld>
            <a:endParaRPr lang="en-US" dirty="0"/>
          </a:p>
        </p:txBody>
      </p:sp>
    </p:spTree>
    <p:extLst>
      <p:ext uri="{BB962C8B-B14F-4D97-AF65-F5344CB8AC3E}">
        <p14:creationId xmlns:p14="http://schemas.microsoft.com/office/powerpoint/2010/main" val="653302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19</a:t>
            </a:fld>
            <a:endParaRPr lang="en-US" dirty="0"/>
          </a:p>
        </p:txBody>
      </p:sp>
    </p:spTree>
    <p:extLst>
      <p:ext uri="{BB962C8B-B14F-4D97-AF65-F5344CB8AC3E}">
        <p14:creationId xmlns:p14="http://schemas.microsoft.com/office/powerpoint/2010/main" val="653302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20</a:t>
            </a:fld>
            <a:endParaRPr lang="en-US" dirty="0"/>
          </a:p>
        </p:txBody>
      </p:sp>
    </p:spTree>
    <p:extLst>
      <p:ext uri="{BB962C8B-B14F-4D97-AF65-F5344CB8AC3E}">
        <p14:creationId xmlns:p14="http://schemas.microsoft.com/office/powerpoint/2010/main" val="653302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21</a:t>
            </a:fld>
            <a:endParaRPr lang="en-US" dirty="0"/>
          </a:p>
        </p:txBody>
      </p:sp>
    </p:spTree>
    <p:extLst>
      <p:ext uri="{BB962C8B-B14F-4D97-AF65-F5344CB8AC3E}">
        <p14:creationId xmlns:p14="http://schemas.microsoft.com/office/powerpoint/2010/main" val="653302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2</a:t>
            </a:fld>
            <a:endParaRPr lang="en-US" dirty="0"/>
          </a:p>
        </p:txBody>
      </p:sp>
    </p:spTree>
    <p:extLst>
      <p:ext uri="{BB962C8B-B14F-4D97-AF65-F5344CB8AC3E}">
        <p14:creationId xmlns:p14="http://schemas.microsoft.com/office/powerpoint/2010/main" val="653302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22</a:t>
            </a:fld>
            <a:endParaRPr lang="en-US" dirty="0"/>
          </a:p>
        </p:txBody>
      </p:sp>
    </p:spTree>
    <p:extLst>
      <p:ext uri="{BB962C8B-B14F-4D97-AF65-F5344CB8AC3E}">
        <p14:creationId xmlns:p14="http://schemas.microsoft.com/office/powerpoint/2010/main" val="653302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23</a:t>
            </a:fld>
            <a:endParaRPr lang="en-US" dirty="0"/>
          </a:p>
        </p:txBody>
      </p:sp>
    </p:spTree>
    <p:extLst>
      <p:ext uri="{BB962C8B-B14F-4D97-AF65-F5344CB8AC3E}">
        <p14:creationId xmlns:p14="http://schemas.microsoft.com/office/powerpoint/2010/main" val="653302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24</a:t>
            </a:fld>
            <a:endParaRPr lang="en-US" dirty="0"/>
          </a:p>
        </p:txBody>
      </p:sp>
    </p:spTree>
    <p:extLst>
      <p:ext uri="{BB962C8B-B14F-4D97-AF65-F5344CB8AC3E}">
        <p14:creationId xmlns:p14="http://schemas.microsoft.com/office/powerpoint/2010/main" val="653302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25</a:t>
            </a:fld>
            <a:endParaRPr lang="en-US" dirty="0"/>
          </a:p>
        </p:txBody>
      </p:sp>
    </p:spTree>
    <p:extLst>
      <p:ext uri="{BB962C8B-B14F-4D97-AF65-F5344CB8AC3E}">
        <p14:creationId xmlns:p14="http://schemas.microsoft.com/office/powerpoint/2010/main" val="653302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26</a:t>
            </a:fld>
            <a:endParaRPr lang="en-US" dirty="0"/>
          </a:p>
        </p:txBody>
      </p:sp>
    </p:spTree>
    <p:extLst>
      <p:ext uri="{BB962C8B-B14F-4D97-AF65-F5344CB8AC3E}">
        <p14:creationId xmlns:p14="http://schemas.microsoft.com/office/powerpoint/2010/main" val="6533020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27</a:t>
            </a:fld>
            <a:endParaRPr lang="en-US" dirty="0"/>
          </a:p>
        </p:txBody>
      </p:sp>
    </p:spTree>
    <p:extLst>
      <p:ext uri="{BB962C8B-B14F-4D97-AF65-F5344CB8AC3E}">
        <p14:creationId xmlns:p14="http://schemas.microsoft.com/office/powerpoint/2010/main" val="653302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30</a:t>
            </a:fld>
            <a:endParaRPr lang="en-US" dirty="0"/>
          </a:p>
        </p:txBody>
      </p:sp>
    </p:spTree>
    <p:extLst>
      <p:ext uri="{BB962C8B-B14F-4D97-AF65-F5344CB8AC3E}">
        <p14:creationId xmlns:p14="http://schemas.microsoft.com/office/powerpoint/2010/main" val="6533020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31</a:t>
            </a:fld>
            <a:endParaRPr lang="en-US" dirty="0"/>
          </a:p>
        </p:txBody>
      </p:sp>
    </p:spTree>
    <p:extLst>
      <p:ext uri="{BB962C8B-B14F-4D97-AF65-F5344CB8AC3E}">
        <p14:creationId xmlns:p14="http://schemas.microsoft.com/office/powerpoint/2010/main" val="6533020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34</a:t>
            </a:fld>
            <a:endParaRPr lang="en-US" dirty="0"/>
          </a:p>
        </p:txBody>
      </p:sp>
    </p:spTree>
    <p:extLst>
      <p:ext uri="{BB962C8B-B14F-4D97-AF65-F5344CB8AC3E}">
        <p14:creationId xmlns:p14="http://schemas.microsoft.com/office/powerpoint/2010/main" val="6533020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39</a:t>
            </a:fld>
            <a:endParaRPr lang="en-US" dirty="0"/>
          </a:p>
        </p:txBody>
      </p:sp>
    </p:spTree>
    <p:extLst>
      <p:ext uri="{BB962C8B-B14F-4D97-AF65-F5344CB8AC3E}">
        <p14:creationId xmlns:p14="http://schemas.microsoft.com/office/powerpoint/2010/main" val="653302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4</a:t>
            </a:fld>
            <a:endParaRPr lang="en-US" dirty="0"/>
          </a:p>
        </p:txBody>
      </p:sp>
    </p:spTree>
    <p:extLst>
      <p:ext uri="{BB962C8B-B14F-4D97-AF65-F5344CB8AC3E}">
        <p14:creationId xmlns:p14="http://schemas.microsoft.com/office/powerpoint/2010/main" val="653302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43</a:t>
            </a:fld>
            <a:endParaRPr lang="en-US" dirty="0"/>
          </a:p>
        </p:txBody>
      </p:sp>
    </p:spTree>
    <p:extLst>
      <p:ext uri="{BB962C8B-B14F-4D97-AF65-F5344CB8AC3E}">
        <p14:creationId xmlns:p14="http://schemas.microsoft.com/office/powerpoint/2010/main" val="6533020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44</a:t>
            </a:fld>
            <a:endParaRPr lang="en-US" dirty="0"/>
          </a:p>
        </p:txBody>
      </p:sp>
    </p:spTree>
    <p:extLst>
      <p:ext uri="{BB962C8B-B14F-4D97-AF65-F5344CB8AC3E}">
        <p14:creationId xmlns:p14="http://schemas.microsoft.com/office/powerpoint/2010/main" val="6533020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45</a:t>
            </a:fld>
            <a:endParaRPr lang="en-US" dirty="0"/>
          </a:p>
        </p:txBody>
      </p:sp>
    </p:spTree>
    <p:extLst>
      <p:ext uri="{BB962C8B-B14F-4D97-AF65-F5344CB8AC3E}">
        <p14:creationId xmlns:p14="http://schemas.microsoft.com/office/powerpoint/2010/main" val="653302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5</a:t>
            </a:fld>
            <a:endParaRPr lang="en-US" dirty="0"/>
          </a:p>
        </p:txBody>
      </p:sp>
    </p:spTree>
    <p:extLst>
      <p:ext uri="{BB962C8B-B14F-4D97-AF65-F5344CB8AC3E}">
        <p14:creationId xmlns:p14="http://schemas.microsoft.com/office/powerpoint/2010/main" val="653302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6</a:t>
            </a:fld>
            <a:endParaRPr lang="en-US" dirty="0"/>
          </a:p>
        </p:txBody>
      </p:sp>
    </p:spTree>
    <p:extLst>
      <p:ext uri="{BB962C8B-B14F-4D97-AF65-F5344CB8AC3E}">
        <p14:creationId xmlns:p14="http://schemas.microsoft.com/office/powerpoint/2010/main" val="653302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7</a:t>
            </a:fld>
            <a:endParaRPr lang="en-US" dirty="0"/>
          </a:p>
        </p:txBody>
      </p:sp>
    </p:spTree>
    <p:extLst>
      <p:ext uri="{BB962C8B-B14F-4D97-AF65-F5344CB8AC3E}">
        <p14:creationId xmlns:p14="http://schemas.microsoft.com/office/powerpoint/2010/main" val="653302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8</a:t>
            </a:fld>
            <a:endParaRPr lang="en-US" dirty="0"/>
          </a:p>
        </p:txBody>
      </p:sp>
    </p:spTree>
    <p:extLst>
      <p:ext uri="{BB962C8B-B14F-4D97-AF65-F5344CB8AC3E}">
        <p14:creationId xmlns:p14="http://schemas.microsoft.com/office/powerpoint/2010/main" val="653302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9</a:t>
            </a:fld>
            <a:endParaRPr lang="en-US" dirty="0"/>
          </a:p>
        </p:txBody>
      </p:sp>
    </p:spTree>
    <p:extLst>
      <p:ext uri="{BB962C8B-B14F-4D97-AF65-F5344CB8AC3E}">
        <p14:creationId xmlns:p14="http://schemas.microsoft.com/office/powerpoint/2010/main" val="653302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10</a:t>
            </a:fld>
            <a:endParaRPr lang="en-US" dirty="0"/>
          </a:p>
        </p:txBody>
      </p:sp>
    </p:spTree>
    <p:extLst>
      <p:ext uri="{BB962C8B-B14F-4D97-AF65-F5344CB8AC3E}">
        <p14:creationId xmlns:p14="http://schemas.microsoft.com/office/powerpoint/2010/main" val="653302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ABB349B0-B419-4F5B-AEC3-AC6E01F38BA6}" type="datetimeFigureOut">
              <a:rPr lang="es-EC" smtClean="0"/>
              <a:t>23/03/2017</a:t>
            </a:fld>
            <a:endParaRPr lang="es-EC" dirty="0"/>
          </a:p>
        </p:txBody>
      </p:sp>
      <p:sp>
        <p:nvSpPr>
          <p:cNvPr id="17" name="Footer Placeholder 16"/>
          <p:cNvSpPr>
            <a:spLocks noGrp="1"/>
          </p:cNvSpPr>
          <p:nvPr>
            <p:ph type="ftr" sz="quarter" idx="11"/>
          </p:nvPr>
        </p:nvSpPr>
        <p:spPr/>
        <p:txBody>
          <a:bodyPr/>
          <a:lstStyle/>
          <a:p>
            <a:endParaRPr lang="es-EC"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1AB1C14-3261-410F-940F-EAAF5F21898C}" type="slidenum">
              <a:rPr lang="es-EC" smtClean="0"/>
              <a:t>‹Nº›</a:t>
            </a:fld>
            <a:endParaRPr lang="es-EC"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BB349B0-B419-4F5B-AEC3-AC6E01F38BA6}" type="datetimeFigureOut">
              <a:rPr lang="es-EC" smtClean="0"/>
              <a:t>23/03/2017</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E1AB1C14-3261-410F-940F-EAAF5F21898C}" type="slidenum">
              <a:rPr lang="es-EC" smtClean="0"/>
              <a:t>‹Nº›</a:t>
            </a:fld>
            <a:endParaRPr lang="es-EC"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E1AB1C14-3261-410F-940F-EAAF5F21898C}" type="slidenum">
              <a:rPr lang="es-EC" smtClean="0"/>
              <a:t>‹Nº›</a:t>
            </a:fld>
            <a:endParaRPr lang="es-EC"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BB349B0-B419-4F5B-AEC3-AC6E01F38BA6}" type="datetimeFigureOut">
              <a:rPr lang="es-EC" smtClean="0"/>
              <a:t>23/03/2017</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ABB349B0-B419-4F5B-AEC3-AC6E01F38BA6}" type="datetimeFigureOut">
              <a:rPr lang="es-EC" smtClean="0"/>
              <a:t>23/03/2017</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a:xfrm>
            <a:off x="4361688" y="1026372"/>
            <a:ext cx="457200" cy="441325"/>
          </a:xfrm>
        </p:spPr>
        <p:txBody>
          <a:bodyPr/>
          <a:lstStyle/>
          <a:p>
            <a:fld id="{E1AB1C14-3261-410F-940F-EAAF5F21898C}" type="slidenum">
              <a:rPr lang="es-EC" smtClean="0"/>
              <a:t>‹Nº›</a:t>
            </a:fld>
            <a:endParaRPr lang="es-EC"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s-EC" dirty="0"/>
          </a:p>
        </p:txBody>
      </p:sp>
      <p:sp>
        <p:nvSpPr>
          <p:cNvPr id="4" name="Date Placeholder 3"/>
          <p:cNvSpPr>
            <a:spLocks noGrp="1"/>
          </p:cNvSpPr>
          <p:nvPr>
            <p:ph type="dt" sz="half" idx="10"/>
          </p:nvPr>
        </p:nvSpPr>
        <p:spPr/>
        <p:txBody>
          <a:bodyPr/>
          <a:lstStyle/>
          <a:p>
            <a:fld id="{ABB349B0-B419-4F5B-AEC3-AC6E01F38BA6}" type="datetimeFigureOut">
              <a:rPr lang="es-EC" smtClean="0"/>
              <a:t>23/03/2017</a:t>
            </a:fld>
            <a:endParaRPr lang="es-EC"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1AB1C14-3261-410F-940F-EAAF5F21898C}" type="slidenum">
              <a:rPr lang="es-EC" smtClean="0"/>
              <a:t>‹Nº›</a:t>
            </a:fld>
            <a:endParaRPr lang="es-EC"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ABB349B0-B419-4F5B-AEC3-AC6E01F38BA6}" type="datetimeFigureOut">
              <a:rPr lang="es-EC" smtClean="0"/>
              <a:t>23/03/2017</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E1AB1C14-3261-410F-940F-EAAF5F21898C}" type="slidenum">
              <a:rPr lang="es-EC" smtClean="0"/>
              <a:t>‹Nº›</a:t>
            </a:fld>
            <a:endParaRPr lang="es-EC"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BB349B0-B419-4F5B-AEC3-AC6E01F38BA6}" type="datetimeFigureOut">
              <a:rPr lang="es-EC" smtClean="0"/>
              <a:t>23/03/2017</a:t>
            </a:fld>
            <a:endParaRPr lang="es-EC" dirty="0"/>
          </a:p>
        </p:txBody>
      </p:sp>
      <p:sp>
        <p:nvSpPr>
          <p:cNvPr id="8" name="Footer Placeholder 7"/>
          <p:cNvSpPr>
            <a:spLocks noGrp="1"/>
          </p:cNvSpPr>
          <p:nvPr>
            <p:ph type="ftr" sz="quarter" idx="11"/>
          </p:nvPr>
        </p:nvSpPr>
        <p:spPr>
          <a:xfrm>
            <a:off x="304800" y="6409944"/>
            <a:ext cx="3581400" cy="365760"/>
          </a:xfrm>
        </p:spPr>
        <p:txBody>
          <a:bodyPr/>
          <a:lstStyle/>
          <a:p>
            <a:endParaRPr lang="es-EC"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1AB1C14-3261-410F-940F-EAAF5F21898C}" type="slidenum">
              <a:rPr lang="es-EC" smtClean="0"/>
              <a:t>‹Nº›</a:t>
            </a:fld>
            <a:endParaRPr lang="es-EC"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ABB349B0-B419-4F5B-AEC3-AC6E01F38BA6}" type="datetimeFigureOut">
              <a:rPr lang="es-EC" smtClean="0"/>
              <a:t>23/03/2017</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a:xfrm>
            <a:off x="4343400" y="1036020"/>
            <a:ext cx="457200" cy="441325"/>
          </a:xfrm>
        </p:spPr>
        <p:txBody>
          <a:bodyPr/>
          <a:lstStyle/>
          <a:p>
            <a:fld id="{E1AB1C14-3261-410F-940F-EAAF5F21898C}" type="slidenum">
              <a:rPr lang="es-EC" smtClean="0"/>
              <a:t>‹Nº›</a:t>
            </a:fld>
            <a:endParaRPr lang="es-EC"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ABB349B0-B419-4F5B-AEC3-AC6E01F38BA6}" type="datetimeFigureOut">
              <a:rPr lang="es-EC" smtClean="0"/>
              <a:t>23/03/2017</a:t>
            </a:fld>
            <a:endParaRPr lang="es-EC" dirty="0"/>
          </a:p>
        </p:txBody>
      </p:sp>
      <p:sp>
        <p:nvSpPr>
          <p:cNvPr id="3" name="Footer Placeholder 2"/>
          <p:cNvSpPr>
            <a:spLocks noGrp="1"/>
          </p:cNvSpPr>
          <p:nvPr>
            <p:ph type="ftr" sz="quarter" idx="11"/>
          </p:nvPr>
        </p:nvSpPr>
        <p:spPr/>
        <p:txBody>
          <a:bodyPr/>
          <a:lstStyle/>
          <a:p>
            <a:endParaRPr lang="es-EC"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1AB1C14-3261-410F-940F-EAAF5F21898C}" type="slidenum">
              <a:rPr lang="es-EC" smtClean="0"/>
              <a:t>‹Nº›</a:t>
            </a:fld>
            <a:endParaRPr lang="es-EC"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1AB1C14-3261-410F-940F-EAAF5F21898C}" type="slidenum">
              <a:rPr lang="es-EC" smtClean="0"/>
              <a:t>‹Nº›</a:t>
            </a:fld>
            <a:endParaRPr lang="es-EC"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ABB349B0-B419-4F5B-AEC3-AC6E01F38BA6}" type="datetimeFigureOut">
              <a:rPr lang="es-EC" smtClean="0"/>
              <a:t>23/03/2017</a:t>
            </a:fld>
            <a:endParaRPr lang="es-EC" dirty="0"/>
          </a:p>
        </p:txBody>
      </p:sp>
      <p:sp>
        <p:nvSpPr>
          <p:cNvPr id="6" name="Footer Placeholder 5"/>
          <p:cNvSpPr>
            <a:spLocks noGrp="1"/>
          </p:cNvSpPr>
          <p:nvPr>
            <p:ph type="ftr" sz="quarter" idx="11"/>
          </p:nvPr>
        </p:nvSpPr>
        <p:spPr>
          <a:xfrm>
            <a:off x="301752" y="6410848"/>
            <a:ext cx="3383280" cy="365760"/>
          </a:xfrm>
        </p:spPr>
        <p:txBody>
          <a:bodyPr/>
          <a:lstStyle/>
          <a:p>
            <a:endParaRPr lang="es-EC"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E1AB1C14-3261-410F-940F-EAAF5F21898C}" type="slidenum">
              <a:rPr lang="es-EC" smtClean="0"/>
              <a:t>‹Nº›</a:t>
            </a:fld>
            <a:endParaRPr lang="es-EC"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ABB349B0-B419-4F5B-AEC3-AC6E01F38BA6}" type="datetimeFigureOut">
              <a:rPr lang="es-EC" smtClean="0"/>
              <a:t>23/03/2017</a:t>
            </a:fld>
            <a:endParaRPr lang="es-EC" dirty="0"/>
          </a:p>
        </p:txBody>
      </p:sp>
      <p:sp>
        <p:nvSpPr>
          <p:cNvPr id="6" name="Footer Placeholder 5"/>
          <p:cNvSpPr>
            <a:spLocks noGrp="1"/>
          </p:cNvSpPr>
          <p:nvPr>
            <p:ph type="ftr" sz="quarter" idx="11"/>
          </p:nvPr>
        </p:nvSpPr>
        <p:spPr>
          <a:xfrm>
            <a:off x="301752" y="6410848"/>
            <a:ext cx="3584448" cy="365760"/>
          </a:xfrm>
        </p:spPr>
        <p:txBody>
          <a:bodyPr/>
          <a:lstStyle/>
          <a:p>
            <a:endParaRPr lang="es-EC"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BB349B0-B419-4F5B-AEC3-AC6E01F38BA6}" type="datetimeFigureOut">
              <a:rPr lang="es-EC" smtClean="0"/>
              <a:t>23/03/2017</a:t>
            </a:fld>
            <a:endParaRPr lang="es-EC"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s-EC"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1AB1C14-3261-410F-940F-EAAF5F21898C}" type="slidenum">
              <a:rPr lang="es-EC" smtClean="0"/>
              <a:t>‹Nº›</a:t>
            </a:fld>
            <a:endParaRPr lang="es-EC"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65.png"/><Relationship Id="rId7" Type="http://schemas.openxmlformats.org/officeDocument/2006/relationships/diagramQuickStyle" Target="../diagrams/quickStyle6.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3.jpeg"/><Relationship Id="rId9" Type="http://schemas.microsoft.com/office/2007/relationships/diagramDrawing" Target="../diagrams/drawing6.xml"/></Relationships>
</file>

<file path=ppt/slides/_rels/slide45.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65.png"/><Relationship Id="rId7" Type="http://schemas.openxmlformats.org/officeDocument/2006/relationships/diagramQuickStyle" Target="../diagrams/quickStyle7.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3.jpeg"/><Relationship Id="rId9" Type="http://schemas.microsoft.com/office/2007/relationships/diagramDrawing" Target="../diagrams/drawing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8.png"/><Relationship Id="rId4" Type="http://schemas.openxmlformats.org/officeDocument/2006/relationships/diagramData" Target="../diagrams/data2.xml"/><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e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899592" y="4941168"/>
            <a:ext cx="7920880" cy="864096"/>
          </a:xfrm>
        </p:spPr>
        <p:txBody>
          <a:bodyPr>
            <a:noAutofit/>
          </a:bodyPr>
          <a:lstStyle/>
          <a:p>
            <a:r>
              <a:rPr lang="es-EC" sz="1600" b="1" dirty="0">
                <a:solidFill>
                  <a:srgbClr val="757575"/>
                </a:solidFill>
                <a:latin typeface="Times New Roman" panose="02020603050405020304" pitchFamily="18" charset="0"/>
                <a:cs typeface="Times New Roman" panose="02020603050405020304" pitchFamily="18" charset="0"/>
              </a:rPr>
              <a:t>AUTORES: Laura </a:t>
            </a:r>
            <a:r>
              <a:rPr lang="es-EC" sz="1600" b="1" dirty="0" smtClean="0">
                <a:solidFill>
                  <a:srgbClr val="757575"/>
                </a:solidFill>
                <a:latin typeface="Times New Roman" panose="02020603050405020304" pitchFamily="18" charset="0"/>
                <a:cs typeface="Times New Roman" panose="02020603050405020304" pitchFamily="18" charset="0"/>
              </a:rPr>
              <a:t>ESTEFANY Padilla LEDESMA</a:t>
            </a:r>
          </a:p>
          <a:p>
            <a:r>
              <a:rPr lang="es-EC" dirty="0" smtClean="0">
                <a:solidFill>
                  <a:srgbClr val="757575"/>
                </a:solidFill>
                <a:latin typeface="Times New Roman" panose="02020603050405020304" pitchFamily="18" charset="0"/>
                <a:cs typeface="Times New Roman" panose="02020603050405020304" pitchFamily="18" charset="0"/>
              </a:rPr>
              <a:t>David MARCEL flores VACA</a:t>
            </a:r>
            <a:r>
              <a:rPr lang="es-EC" sz="1600" dirty="0">
                <a:solidFill>
                  <a:srgbClr val="757575"/>
                </a:solidFill>
                <a:latin typeface="Times New Roman" panose="02020603050405020304" pitchFamily="18" charset="0"/>
                <a:cs typeface="Times New Roman" panose="02020603050405020304" pitchFamily="18" charset="0"/>
              </a:rPr>
              <a:t/>
            </a:r>
            <a:br>
              <a:rPr lang="es-EC" sz="1600" dirty="0">
                <a:solidFill>
                  <a:srgbClr val="757575"/>
                </a:solidFill>
                <a:latin typeface="Times New Roman" panose="02020603050405020304" pitchFamily="18" charset="0"/>
                <a:cs typeface="Times New Roman" panose="02020603050405020304" pitchFamily="18" charset="0"/>
              </a:rPr>
            </a:br>
            <a:endParaRPr lang="es-EC" sz="1600" dirty="0">
              <a:solidFill>
                <a:srgbClr val="757575"/>
              </a:solidFill>
              <a:latin typeface="Times New Roman" panose="02020603050405020304" pitchFamily="18" charset="0"/>
              <a:cs typeface="Times New Roman" panose="02020603050405020304" pitchFamily="18" charset="0"/>
            </a:endParaRPr>
          </a:p>
          <a:p>
            <a:r>
              <a:rPr lang="es-EC" sz="1600" b="1" dirty="0">
                <a:solidFill>
                  <a:srgbClr val="757575"/>
                </a:solidFill>
                <a:latin typeface="Times New Roman" panose="02020603050405020304" pitchFamily="18" charset="0"/>
                <a:cs typeface="Times New Roman" panose="02020603050405020304" pitchFamily="18" charset="0"/>
              </a:rPr>
              <a:t>DIRECTOR: ING.</a:t>
            </a:r>
            <a:r>
              <a:rPr lang="es-EC" dirty="0">
                <a:solidFill>
                  <a:srgbClr val="757575"/>
                </a:solidFill>
                <a:latin typeface="Times New Roman" panose="02020603050405020304" pitchFamily="18" charset="0"/>
                <a:cs typeface="Times New Roman" panose="02020603050405020304" pitchFamily="18" charset="0"/>
              </a:rPr>
              <a:t>CESAR RICARDO SEGOVIA </a:t>
            </a:r>
            <a:r>
              <a:rPr lang="es-EC" dirty="0" smtClean="0">
                <a:solidFill>
                  <a:srgbClr val="757575"/>
                </a:solidFill>
                <a:latin typeface="Times New Roman" panose="02020603050405020304" pitchFamily="18" charset="0"/>
                <a:cs typeface="Times New Roman" panose="02020603050405020304" pitchFamily="18" charset="0"/>
              </a:rPr>
              <a:t>guerrero</a:t>
            </a:r>
          </a:p>
          <a:p>
            <a:r>
              <a:rPr lang="es-EC" sz="1600" dirty="0" smtClean="0">
                <a:solidFill>
                  <a:srgbClr val="757575"/>
                </a:solidFill>
                <a:latin typeface="Times New Roman" panose="02020603050405020304" pitchFamily="18" charset="0"/>
                <a:cs typeface="Times New Roman" panose="02020603050405020304" pitchFamily="18" charset="0"/>
              </a:rPr>
              <a:t>SANGOLQUI, MARZO 2017</a:t>
            </a:r>
            <a:endParaRPr lang="en-US" sz="1600" dirty="0">
              <a:solidFill>
                <a:srgbClr val="757575"/>
              </a:solidFill>
              <a:latin typeface="Times New Roman" panose="02020603050405020304" pitchFamily="18" charset="0"/>
              <a:cs typeface="Times New Roman" panose="02020603050405020304" pitchFamily="18" charset="0"/>
            </a:endParaRPr>
          </a:p>
        </p:txBody>
      </p:sp>
      <p:sp>
        <p:nvSpPr>
          <p:cNvPr id="2" name="1 Título"/>
          <p:cNvSpPr>
            <a:spLocks noGrp="1"/>
          </p:cNvSpPr>
          <p:nvPr>
            <p:ph type="ctrTitle"/>
          </p:nvPr>
        </p:nvSpPr>
        <p:spPr>
          <a:xfrm>
            <a:off x="683568" y="4077072"/>
            <a:ext cx="7772400" cy="893961"/>
          </a:xfrm>
        </p:spPr>
        <p:txBody>
          <a:bodyPr>
            <a:noAutofit/>
          </a:bodyPr>
          <a:lstStyle/>
          <a:p>
            <a:r>
              <a:rPr lang="es-EC" sz="1800" b="1" dirty="0">
                <a:solidFill>
                  <a:schemeClr val="tx1">
                    <a:tint val="75000"/>
                  </a:schemeClr>
                </a:solidFill>
                <a:effectLst/>
                <a:latin typeface="Times New Roman" panose="02020603050405020304" pitchFamily="18" charset="0"/>
                <a:ea typeface="+mn-ea"/>
                <a:cs typeface="Times New Roman" panose="02020603050405020304" pitchFamily="18" charset="0"/>
              </a:rPr>
              <a:t>UNIVERSIDAD DE LAS FUERZAS ARMADAS ESPE</a:t>
            </a:r>
            <a:br>
              <a:rPr lang="es-EC" sz="1800" b="1" dirty="0">
                <a:solidFill>
                  <a:schemeClr val="tx1">
                    <a:tint val="75000"/>
                  </a:schemeClr>
                </a:solidFill>
                <a:effectLst/>
                <a:latin typeface="Times New Roman" panose="02020603050405020304" pitchFamily="18" charset="0"/>
                <a:ea typeface="+mn-ea"/>
                <a:cs typeface="Times New Roman" panose="02020603050405020304" pitchFamily="18" charset="0"/>
              </a:rPr>
            </a:br>
            <a:r>
              <a:rPr lang="es-EC" sz="1800" b="1" dirty="0">
                <a:solidFill>
                  <a:schemeClr val="tx1">
                    <a:tint val="75000"/>
                  </a:schemeClr>
                </a:solidFill>
                <a:effectLst/>
                <a:latin typeface="Times New Roman" panose="02020603050405020304" pitchFamily="18" charset="0"/>
                <a:ea typeface="+mn-ea"/>
                <a:cs typeface="Times New Roman" panose="02020603050405020304" pitchFamily="18" charset="0"/>
              </a:rPr>
              <a:t>DEPARTAMENTO DE CIENCIAS </a:t>
            </a:r>
            <a:r>
              <a:rPr lang="es-EC" sz="1800" b="1" dirty="0" smtClean="0">
                <a:solidFill>
                  <a:schemeClr val="tx1">
                    <a:tint val="75000"/>
                  </a:schemeClr>
                </a:solidFill>
                <a:effectLst/>
                <a:latin typeface="Times New Roman" panose="02020603050405020304" pitchFamily="18" charset="0"/>
                <a:ea typeface="+mn-ea"/>
                <a:cs typeface="Times New Roman" panose="02020603050405020304" pitchFamily="18" charset="0"/>
              </a:rPr>
              <a:t>ECONÓMICAS </a:t>
            </a:r>
            <a:r>
              <a:rPr lang="es-EC" sz="1800" b="1" dirty="0">
                <a:solidFill>
                  <a:schemeClr val="tx1">
                    <a:tint val="75000"/>
                  </a:schemeClr>
                </a:solidFill>
                <a:effectLst/>
                <a:latin typeface="Times New Roman" panose="02020603050405020304" pitchFamily="18" charset="0"/>
                <a:ea typeface="+mn-ea"/>
                <a:cs typeface="Times New Roman" panose="02020603050405020304" pitchFamily="18" charset="0"/>
              </a:rPr>
              <a:t>ADMINISTRATIVAS Y DE COMERCIO</a:t>
            </a:r>
            <a:br>
              <a:rPr lang="es-EC" sz="1800" b="1" dirty="0">
                <a:solidFill>
                  <a:schemeClr val="tx1">
                    <a:tint val="75000"/>
                  </a:schemeClr>
                </a:solidFill>
                <a:effectLst/>
                <a:latin typeface="Times New Roman" panose="02020603050405020304" pitchFamily="18" charset="0"/>
                <a:ea typeface="+mn-ea"/>
                <a:cs typeface="Times New Roman" panose="02020603050405020304" pitchFamily="18" charset="0"/>
              </a:rPr>
            </a:br>
            <a:r>
              <a:rPr lang="es-EC" sz="1800" b="1" dirty="0">
                <a:solidFill>
                  <a:schemeClr val="tx1">
                    <a:tint val="75000"/>
                  </a:schemeClr>
                </a:solidFill>
                <a:effectLst/>
                <a:latin typeface="Times New Roman" panose="02020603050405020304" pitchFamily="18" charset="0"/>
                <a:ea typeface="+mn-ea"/>
                <a:cs typeface="Times New Roman" panose="02020603050405020304" pitchFamily="18" charset="0"/>
              </a:rPr>
              <a:t>CARRERA DE </a:t>
            </a:r>
            <a:r>
              <a:rPr lang="es-EC" sz="1800" b="1" dirty="0" smtClean="0">
                <a:solidFill>
                  <a:schemeClr val="tx1">
                    <a:tint val="75000"/>
                  </a:schemeClr>
                </a:solidFill>
                <a:effectLst/>
                <a:latin typeface="Times New Roman" panose="02020603050405020304" pitchFamily="18" charset="0"/>
                <a:ea typeface="+mn-ea"/>
                <a:cs typeface="Times New Roman" panose="02020603050405020304" pitchFamily="18" charset="0"/>
              </a:rPr>
              <a:t>INGENIERÍA </a:t>
            </a:r>
            <a:r>
              <a:rPr lang="es-EC" sz="1800" b="1" dirty="0">
                <a:solidFill>
                  <a:schemeClr val="tx1">
                    <a:tint val="75000"/>
                  </a:schemeClr>
                </a:solidFill>
                <a:effectLst/>
                <a:latin typeface="Times New Roman" panose="02020603050405020304" pitchFamily="18" charset="0"/>
                <a:ea typeface="+mn-ea"/>
                <a:cs typeface="Times New Roman" panose="02020603050405020304" pitchFamily="18" charset="0"/>
              </a:rPr>
              <a:t>EN MERCADOTECNIA</a:t>
            </a:r>
            <a:br>
              <a:rPr lang="es-EC" sz="1800" b="1" dirty="0">
                <a:solidFill>
                  <a:schemeClr val="tx1">
                    <a:tint val="75000"/>
                  </a:schemeClr>
                </a:solidFill>
                <a:effectLst/>
                <a:latin typeface="Times New Roman" panose="02020603050405020304" pitchFamily="18" charset="0"/>
                <a:ea typeface="+mn-ea"/>
                <a:cs typeface="Times New Roman" panose="02020603050405020304" pitchFamily="18" charset="0"/>
              </a:rPr>
            </a:br>
            <a:r>
              <a:rPr lang="es-EC" sz="1800" dirty="0">
                <a:effectLst/>
                <a:latin typeface="Times New Roman" panose="02020603050405020304" pitchFamily="18" charset="0"/>
                <a:cs typeface="Times New Roman" panose="02020603050405020304" pitchFamily="18" charset="0"/>
              </a:rPr>
              <a:t/>
            </a:r>
            <a:br>
              <a:rPr lang="es-EC" sz="1800" dirty="0">
                <a:effectLst/>
                <a:latin typeface="Times New Roman" panose="02020603050405020304" pitchFamily="18" charset="0"/>
                <a:cs typeface="Times New Roman" panose="02020603050405020304" pitchFamily="18" charset="0"/>
              </a:rPr>
            </a:br>
            <a:r>
              <a:rPr lang="es-EC" sz="1800" b="1" dirty="0">
                <a:solidFill>
                  <a:schemeClr val="tx1">
                    <a:tint val="75000"/>
                  </a:schemeClr>
                </a:solidFill>
                <a:effectLst/>
                <a:latin typeface="Times New Roman" panose="02020603050405020304" pitchFamily="18" charset="0"/>
                <a:ea typeface="+mn-ea"/>
                <a:cs typeface="Times New Roman" panose="02020603050405020304" pitchFamily="18" charset="0"/>
              </a:rPr>
              <a:t/>
            </a:r>
            <a:br>
              <a:rPr lang="es-EC" sz="1800" b="1" dirty="0">
                <a:solidFill>
                  <a:schemeClr val="tx1">
                    <a:tint val="75000"/>
                  </a:schemeClr>
                </a:solidFill>
                <a:effectLst/>
                <a:latin typeface="Times New Roman" panose="02020603050405020304" pitchFamily="18" charset="0"/>
                <a:ea typeface="+mn-ea"/>
                <a:cs typeface="Times New Roman" panose="02020603050405020304" pitchFamily="18" charset="0"/>
              </a:rPr>
            </a:br>
            <a:r>
              <a:rPr lang="es-EC" sz="1800" b="1" dirty="0" smtClean="0">
                <a:solidFill>
                  <a:schemeClr val="tx1">
                    <a:tint val="75000"/>
                  </a:schemeClr>
                </a:solidFill>
                <a:latin typeface="Times New Roman" panose="02020603050405020304" pitchFamily="18" charset="0"/>
                <a:ea typeface="+mn-ea"/>
                <a:cs typeface="Times New Roman" panose="02020603050405020304" pitchFamily="18" charset="0"/>
              </a:rPr>
              <a:t>TRABAJO DE </a:t>
            </a:r>
            <a:r>
              <a:rPr lang="es-EC" sz="1800" b="1" dirty="0" smtClean="0">
                <a:solidFill>
                  <a:schemeClr val="tx1">
                    <a:tint val="75000"/>
                  </a:schemeClr>
                </a:solidFill>
                <a:latin typeface="Times New Roman" panose="02020603050405020304" pitchFamily="18" charset="0"/>
                <a:ea typeface="+mn-ea"/>
                <a:cs typeface="Times New Roman" panose="02020603050405020304" pitchFamily="18" charset="0"/>
              </a:rPr>
              <a:t>TITULACIÓN</a:t>
            </a:r>
            <a:r>
              <a:rPr lang="es-EC" sz="1800" b="1" dirty="0" smtClean="0">
                <a:solidFill>
                  <a:schemeClr val="tx1">
                    <a:tint val="75000"/>
                  </a:schemeClr>
                </a:solidFill>
                <a:effectLst/>
                <a:latin typeface="Times New Roman" panose="02020603050405020304" pitchFamily="18" charset="0"/>
                <a:ea typeface="+mn-ea"/>
                <a:cs typeface="Times New Roman" panose="02020603050405020304" pitchFamily="18" charset="0"/>
              </a:rPr>
              <a:t> </a:t>
            </a:r>
            <a:r>
              <a:rPr lang="es-EC" sz="1800" b="1" dirty="0">
                <a:solidFill>
                  <a:schemeClr val="tx1">
                    <a:tint val="75000"/>
                  </a:schemeClr>
                </a:solidFill>
                <a:effectLst/>
                <a:latin typeface="Times New Roman" panose="02020603050405020304" pitchFamily="18" charset="0"/>
                <a:ea typeface="+mn-ea"/>
                <a:cs typeface="Times New Roman" panose="02020603050405020304" pitchFamily="18" charset="0"/>
              </a:rPr>
              <a:t>PREVIO A LA OBTENCIÓN DEL TÍTULO DE INGENIERO EN MERCADOTECNIA</a:t>
            </a:r>
            <a:br>
              <a:rPr lang="es-EC" sz="1800" b="1" dirty="0">
                <a:solidFill>
                  <a:schemeClr val="tx1">
                    <a:tint val="75000"/>
                  </a:schemeClr>
                </a:solidFill>
                <a:effectLst/>
                <a:latin typeface="Times New Roman" panose="02020603050405020304" pitchFamily="18" charset="0"/>
                <a:ea typeface="+mn-ea"/>
                <a:cs typeface="Times New Roman" panose="02020603050405020304" pitchFamily="18" charset="0"/>
              </a:rPr>
            </a:br>
            <a:r>
              <a:rPr lang="es-EC" sz="1800" dirty="0">
                <a:solidFill>
                  <a:schemeClr val="tx1"/>
                </a:solidFill>
                <a:effectLst/>
                <a:latin typeface="Times New Roman" panose="02020603050405020304" pitchFamily="18" charset="0"/>
                <a:cs typeface="Times New Roman" panose="02020603050405020304" pitchFamily="18" charset="0"/>
              </a:rPr>
              <a:t/>
            </a:r>
            <a:br>
              <a:rPr lang="es-EC" sz="1800" dirty="0">
                <a:solidFill>
                  <a:schemeClr val="tx1"/>
                </a:solidFill>
                <a:effectLst/>
                <a:latin typeface="Times New Roman" panose="02020603050405020304" pitchFamily="18" charset="0"/>
                <a:cs typeface="Times New Roman" panose="02020603050405020304" pitchFamily="18" charset="0"/>
              </a:rPr>
            </a:br>
            <a:r>
              <a:rPr lang="es-EC" sz="1800" dirty="0">
                <a:solidFill>
                  <a:schemeClr val="tx1"/>
                </a:solidFill>
                <a:effectLst/>
                <a:latin typeface="Times New Roman" panose="02020603050405020304" pitchFamily="18" charset="0"/>
                <a:cs typeface="Times New Roman" panose="02020603050405020304" pitchFamily="18" charset="0"/>
              </a:rPr>
              <a:t/>
            </a:r>
            <a:br>
              <a:rPr lang="es-EC" sz="1800" dirty="0">
                <a:solidFill>
                  <a:schemeClr val="tx1"/>
                </a:solidFill>
                <a:effectLst/>
                <a:latin typeface="Times New Roman" panose="02020603050405020304" pitchFamily="18" charset="0"/>
                <a:cs typeface="Times New Roman" panose="02020603050405020304" pitchFamily="18" charset="0"/>
              </a:rPr>
            </a:br>
            <a:r>
              <a:rPr lang="es-EC" sz="1800" b="1" dirty="0">
                <a:solidFill>
                  <a:schemeClr val="tx1"/>
                </a:solidFill>
                <a:effectLst/>
                <a:latin typeface="Times New Roman" panose="02020603050405020304" pitchFamily="18" charset="0"/>
                <a:cs typeface="Times New Roman" panose="02020603050405020304" pitchFamily="18" charset="0"/>
              </a:rPr>
              <a:t>TEMA</a:t>
            </a:r>
            <a:r>
              <a:rPr lang="es-EC" sz="1800" b="1" dirty="0" smtClean="0">
                <a:solidFill>
                  <a:schemeClr val="tx1"/>
                </a:solidFill>
                <a:latin typeface="Times New Roman" panose="02020603050405020304" pitchFamily="18" charset="0"/>
                <a:cs typeface="Times New Roman" panose="02020603050405020304" pitchFamily="18" charset="0"/>
              </a:rPr>
              <a:t>: ANÁLISIS </a:t>
            </a:r>
            <a:r>
              <a:rPr lang="es-EC" sz="1800" b="1" dirty="0">
                <a:solidFill>
                  <a:schemeClr val="tx1"/>
                </a:solidFill>
                <a:latin typeface="Times New Roman" panose="02020603050405020304" pitchFamily="18" charset="0"/>
                <a:cs typeface="Times New Roman" panose="02020603050405020304" pitchFamily="18" charset="0"/>
              </a:rPr>
              <a:t>DEL COMPORTAMIENTO DE COMPRA DE ROPA CASUAL DE LOS ESTUDIANTES DE LAS UNIVERSIDADES DE CATEGORÍA TIPO A Y B DEL DMQ Y SANGOLQUI. </a:t>
            </a:r>
            <a:r>
              <a:rPr lang="es-EC" sz="1800" dirty="0"/>
              <a:t/>
            </a:r>
            <a:br>
              <a:rPr lang="es-EC" sz="1800" dirty="0"/>
            </a:br>
            <a:endParaRPr lang="en-US" sz="1800" dirty="0"/>
          </a:p>
        </p:txBody>
      </p:sp>
      <p:pic>
        <p:nvPicPr>
          <p:cNvPr id="5" name="Picture 1" descr="http://blogs.espe.edu.ec/wp-content/uploads/2013/09/Logo-RP-UFA-ESPE.jpg"/>
          <p:cNvPicPr/>
          <p:nvPr/>
        </p:nvPicPr>
        <p:blipFill>
          <a:blip r:embed="rId3" cstate="print">
            <a:clrChange>
              <a:clrFrom>
                <a:srgbClr val="FFFFFF"/>
              </a:clrFrom>
              <a:clrTo>
                <a:srgbClr val="FFFFFF">
                  <a:alpha val="0"/>
                </a:srgbClr>
              </a:clrTo>
            </a:clrChange>
          </a:blip>
          <a:srcRect b="15344"/>
          <a:stretch>
            <a:fillRect/>
          </a:stretch>
        </p:blipFill>
        <p:spPr bwMode="auto">
          <a:xfrm>
            <a:off x="3203848" y="332656"/>
            <a:ext cx="2308519" cy="504056"/>
          </a:xfrm>
          <a:prstGeom prst="rect">
            <a:avLst/>
          </a:prstGeom>
          <a:noFill/>
          <a:ln w="9525">
            <a:noFill/>
            <a:miter lim="800000"/>
            <a:headEnd/>
            <a:tailEnd/>
          </a:ln>
        </p:spPr>
      </p:pic>
    </p:spTree>
    <p:extLst>
      <p:ext uri="{BB962C8B-B14F-4D97-AF65-F5344CB8AC3E}">
        <p14:creationId xmlns:p14="http://schemas.microsoft.com/office/powerpoint/2010/main" val="1379989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51521" y="692696"/>
            <a:ext cx="7128792" cy="523220"/>
          </a:xfrm>
          <a:prstGeom prst="rect">
            <a:avLst/>
          </a:prstGeom>
          <a:noFill/>
        </p:spPr>
        <p:txBody>
          <a:bodyPr wrap="square" rtlCol="0">
            <a:spAutoFit/>
          </a:bodyPr>
          <a:lstStyle/>
          <a:p>
            <a:r>
              <a:rPr lang="es-EC" sz="2800" b="1" dirty="0"/>
              <a:t>Universo &gt;&gt; 171581</a:t>
            </a:r>
          </a:p>
        </p:txBody>
      </p:sp>
      <p:graphicFrame>
        <p:nvGraphicFramePr>
          <p:cNvPr id="2" name="1 Tabla"/>
          <p:cNvGraphicFramePr>
            <a:graphicFrameLocks noGrp="1"/>
          </p:cNvGraphicFramePr>
          <p:nvPr>
            <p:extLst>
              <p:ext uri="{D42A27DB-BD31-4B8C-83A1-F6EECF244321}">
                <p14:modId xmlns:p14="http://schemas.microsoft.com/office/powerpoint/2010/main" val="1564436550"/>
              </p:ext>
            </p:extLst>
          </p:nvPr>
        </p:nvGraphicFramePr>
        <p:xfrm>
          <a:off x="395536" y="1700808"/>
          <a:ext cx="6984776" cy="504056"/>
        </p:xfrm>
        <a:graphic>
          <a:graphicData uri="http://schemas.openxmlformats.org/drawingml/2006/table">
            <a:tbl>
              <a:tblPr firstRow="1" firstCol="1" bandRow="1">
                <a:tableStyleId>{BDBED569-4797-4DF1-A0F4-6AAB3CD982D8}</a:tableStyleId>
              </a:tblPr>
              <a:tblGrid>
                <a:gridCol w="5472608">
                  <a:extLst>
                    <a:ext uri="{9D8B030D-6E8A-4147-A177-3AD203B41FA5}">
                      <a16:colId xmlns:a16="http://schemas.microsoft.com/office/drawing/2014/main" xmlns="" val="20000"/>
                    </a:ext>
                  </a:extLst>
                </a:gridCol>
                <a:gridCol w="1512168">
                  <a:extLst>
                    <a:ext uri="{9D8B030D-6E8A-4147-A177-3AD203B41FA5}">
                      <a16:colId xmlns:a16="http://schemas.microsoft.com/office/drawing/2014/main" xmlns="" val="20001"/>
                    </a:ext>
                  </a:extLst>
                </a:gridCol>
              </a:tblGrid>
              <a:tr h="504056">
                <a:tc>
                  <a:txBody>
                    <a:bodyPr/>
                    <a:lstStyle/>
                    <a:p>
                      <a:pPr algn="just">
                        <a:lnSpc>
                          <a:spcPct val="150000"/>
                        </a:lnSpc>
                        <a:spcAft>
                          <a:spcPts val="0"/>
                        </a:spcAft>
                      </a:pPr>
                      <a:r>
                        <a:rPr lang="es-EC" sz="1600" dirty="0">
                          <a:effectLst/>
                        </a:rPr>
                        <a:t>TOTAL POBLACIÓN 2013</a:t>
                      </a:r>
                      <a:endParaRPr lang="es-EC" sz="1400" dirty="0">
                        <a:solidFill>
                          <a:srgbClr val="000000"/>
                        </a:solidFill>
                        <a:effectLst/>
                        <a:latin typeface="Calibri"/>
                        <a:ea typeface="Times New Roman"/>
                        <a:cs typeface="Times New Roman"/>
                      </a:endParaRPr>
                    </a:p>
                  </a:txBody>
                  <a:tcPr marL="68580" marR="68580" marT="0" marB="0"/>
                </a:tc>
                <a:tc>
                  <a:txBody>
                    <a:bodyPr/>
                    <a:lstStyle/>
                    <a:p>
                      <a:pPr algn="just">
                        <a:lnSpc>
                          <a:spcPct val="150000"/>
                        </a:lnSpc>
                        <a:spcAft>
                          <a:spcPts val="0"/>
                        </a:spcAft>
                      </a:pPr>
                      <a:r>
                        <a:rPr lang="es-EC" sz="1600" b="1" dirty="0"/>
                        <a:t>171581</a:t>
                      </a:r>
                      <a:endParaRPr lang="es-EC" sz="1400" dirty="0">
                        <a:solidFill>
                          <a:srgbClr val="000000"/>
                        </a:solidFill>
                        <a:effectLst/>
                        <a:latin typeface="Calibri"/>
                        <a:ea typeface="Times New Roman"/>
                        <a:cs typeface="Times New Roman"/>
                      </a:endParaRPr>
                    </a:p>
                  </a:txBody>
                  <a:tcPr marL="68580" marR="68580" marT="0" marB="0"/>
                </a:tc>
                <a:extLst>
                  <a:ext uri="{0D108BD9-81ED-4DB2-BD59-A6C34878D82A}">
                    <a16:rowId xmlns:a16="http://schemas.microsoft.com/office/drawing/2014/main" xmlns="" val="10000"/>
                  </a:ext>
                </a:extLst>
              </a:tr>
            </a:tbl>
          </a:graphicData>
        </a:graphic>
      </p:graphicFrame>
      <p:sp>
        <p:nvSpPr>
          <p:cNvPr id="7" name="4 CuadroTexto"/>
          <p:cNvSpPr txBox="1"/>
          <p:nvPr/>
        </p:nvSpPr>
        <p:spPr>
          <a:xfrm>
            <a:off x="251521" y="3124125"/>
            <a:ext cx="8568952" cy="1384995"/>
          </a:xfrm>
          <a:prstGeom prst="rect">
            <a:avLst/>
          </a:prstGeom>
          <a:noFill/>
        </p:spPr>
        <p:txBody>
          <a:bodyPr wrap="square" rtlCol="0">
            <a:spAutoFit/>
          </a:bodyPr>
          <a:lstStyle/>
          <a:p>
            <a:r>
              <a:rPr lang="es-EC" sz="2800" b="1" dirty="0"/>
              <a:t>Muestra &gt;&gt; Muestreo Estadístico aleatorio simple  y estratificado</a:t>
            </a:r>
          </a:p>
          <a:p>
            <a:endParaRPr lang="es-EC" sz="2800" b="1" dirty="0"/>
          </a:p>
        </p:txBody>
      </p:sp>
      <p:sp>
        <p:nvSpPr>
          <p:cNvPr id="12" name="6 Rectángulo"/>
          <p:cNvSpPr>
            <a:spLocks noRot="1" noChangeAspect="1" noMove="1" noResize="1" noEditPoints="1" noAdjustHandles="1" noChangeArrowheads="1" noChangeShapeType="1" noTextEdit="1"/>
          </p:cNvSpPr>
          <p:nvPr/>
        </p:nvSpPr>
        <p:spPr>
          <a:xfrm>
            <a:off x="683568" y="4725144"/>
            <a:ext cx="3098028" cy="753861"/>
          </a:xfrm>
          <a:prstGeom prst="rect">
            <a:avLst/>
          </a:prstGeom>
          <a:blipFill rotWithShape="1">
            <a:blip r:embed="rId3" cstate="print"/>
            <a:stretch>
              <a:fillRect/>
            </a:stretch>
          </a:blipFill>
        </p:spPr>
        <p:txBody>
          <a:bodyPr/>
          <a:lstStyle/>
          <a:p>
            <a:r>
              <a:rPr lang="es-EC" dirty="0">
                <a:noFill/>
              </a:rPr>
              <a:t> </a:t>
            </a:r>
          </a:p>
        </p:txBody>
      </p:sp>
      <mc:AlternateContent xmlns:mc="http://schemas.openxmlformats.org/markup-compatibility/2006" xmlns:a14="http://schemas.microsoft.com/office/drawing/2010/main">
        <mc:Choice Requires="a14">
          <p:sp>
            <p:nvSpPr>
              <p:cNvPr id="3" name="Rectángulo 2"/>
              <p:cNvSpPr/>
              <p:nvPr/>
            </p:nvSpPr>
            <p:spPr>
              <a:xfrm>
                <a:off x="3887924" y="4753369"/>
                <a:ext cx="4932548" cy="76386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𝑛</m:t>
                      </m:r>
                      <m:r>
                        <a:rPr lang="es-EC" i="0">
                          <a:latin typeface="Cambria Math" panose="02040503050406030204" pitchFamily="18" charset="0"/>
                        </a:rPr>
                        <m:t>=</m:t>
                      </m:r>
                      <m:f>
                        <m:fPr>
                          <m:ctrlPr>
                            <a:rPr lang="es-EC" i="1">
                              <a:latin typeface="Cambria Math" panose="02040503050406030204" pitchFamily="18" charset="0"/>
                            </a:rPr>
                          </m:ctrlPr>
                        </m:fPr>
                        <m:num>
                          <m:d>
                            <m:dPr>
                              <m:ctrlPr>
                                <a:rPr lang="es-EC" i="1">
                                  <a:latin typeface="Cambria Math" panose="02040503050406030204" pitchFamily="18" charset="0"/>
                                </a:rPr>
                              </m:ctrlPr>
                            </m:dPr>
                            <m:e>
                              <m:r>
                                <a:rPr lang="es-EC" i="0">
                                  <a:latin typeface="Cambria Math" panose="02040503050406030204" pitchFamily="18" charset="0"/>
                                </a:rPr>
                                <m:t>171581)</m:t>
                              </m:r>
                              <m:d>
                                <m:dPr>
                                  <m:ctrlPr>
                                    <a:rPr lang="es-EC" i="1">
                                      <a:latin typeface="Cambria Math" panose="02040503050406030204" pitchFamily="18" charset="0"/>
                                    </a:rPr>
                                  </m:ctrlPr>
                                </m:dPr>
                                <m:e>
                                  <m:sSup>
                                    <m:sSupPr>
                                      <m:ctrlPr>
                                        <a:rPr lang="es-EC" i="1">
                                          <a:latin typeface="Cambria Math" panose="02040503050406030204" pitchFamily="18" charset="0"/>
                                        </a:rPr>
                                      </m:ctrlPr>
                                    </m:sSupPr>
                                    <m:e>
                                      <m:r>
                                        <a:rPr lang="es-EC" i="0">
                                          <a:latin typeface="Cambria Math" panose="02040503050406030204" pitchFamily="18" charset="0"/>
                                        </a:rPr>
                                        <m:t>1.96</m:t>
                                      </m:r>
                                    </m:e>
                                    <m:sup>
                                      <m:r>
                                        <a:rPr lang="es-EC" i="0">
                                          <a:latin typeface="Cambria Math" panose="02040503050406030204" pitchFamily="18" charset="0"/>
                                        </a:rPr>
                                        <m:t>2</m:t>
                                      </m:r>
                                    </m:sup>
                                  </m:sSup>
                                </m:e>
                              </m:d>
                              <m:r>
                                <a:rPr lang="es-EC" i="0">
                                  <a:latin typeface="Cambria Math" panose="02040503050406030204" pitchFamily="18" charset="0"/>
                                </a:rPr>
                                <m:t>(0.5)(0.5</m:t>
                              </m:r>
                            </m:e>
                          </m:d>
                        </m:num>
                        <m:den>
                          <m:d>
                            <m:dPr>
                              <m:begChr m:val=""/>
                              <m:ctrlPr>
                                <a:rPr lang="es-EC" i="1">
                                  <a:latin typeface="Cambria Math" panose="02040503050406030204" pitchFamily="18" charset="0"/>
                                </a:rPr>
                              </m:ctrlPr>
                            </m:dPr>
                            <m:e>
                              <m:sSup>
                                <m:sSupPr>
                                  <m:ctrlPr>
                                    <a:rPr lang="es-EC" i="1">
                                      <a:latin typeface="Cambria Math" panose="02040503050406030204" pitchFamily="18" charset="0"/>
                                    </a:rPr>
                                  </m:ctrlPr>
                                </m:sSupPr>
                                <m:e>
                                  <m:d>
                                    <m:dPr>
                                      <m:endChr m:val=""/>
                                      <m:ctrlPr>
                                        <a:rPr lang="es-EC" i="1">
                                          <a:latin typeface="Cambria Math" panose="02040503050406030204" pitchFamily="18" charset="0"/>
                                        </a:rPr>
                                      </m:ctrlPr>
                                    </m:dPr>
                                    <m:e>
                                      <m:r>
                                        <a:rPr lang="es-EC" i="0">
                                          <a:latin typeface="Cambria Math" panose="02040503050406030204" pitchFamily="18" charset="0"/>
                                        </a:rPr>
                                        <m:t>0.043</m:t>
                                      </m:r>
                                    </m:e>
                                  </m:d>
                                </m:e>
                                <m:sup>
                                  <m:r>
                                    <a:rPr lang="es-EC" i="0">
                                      <a:latin typeface="Cambria Math" panose="02040503050406030204" pitchFamily="18" charset="0"/>
                                    </a:rPr>
                                    <m:t>2</m:t>
                                  </m:r>
                                </m:sup>
                              </m:sSup>
                              <m:r>
                                <a:rPr lang="es-EC" i="0">
                                  <a:latin typeface="Cambria Math" panose="02040503050406030204" pitchFamily="18" charset="0"/>
                                </a:rPr>
                                <m:t>)</m:t>
                              </m:r>
                              <m:d>
                                <m:dPr>
                                  <m:ctrlPr>
                                    <a:rPr lang="es-EC" i="1">
                                      <a:latin typeface="Cambria Math" panose="02040503050406030204" pitchFamily="18" charset="0"/>
                                    </a:rPr>
                                  </m:ctrlPr>
                                </m:dPr>
                                <m:e>
                                  <m:r>
                                    <a:rPr lang="es-EC" i="0">
                                      <a:latin typeface="Cambria Math" panose="02040503050406030204" pitchFamily="18" charset="0"/>
                                    </a:rPr>
                                    <m:t>171581−1</m:t>
                                  </m:r>
                                </m:e>
                              </m:d>
                              <m:r>
                                <a:rPr lang="es-EC" i="0">
                                  <a:latin typeface="Cambria Math" panose="02040503050406030204" pitchFamily="18" charset="0"/>
                                </a:rPr>
                                <m:t>+(</m:t>
                              </m:r>
                              <m:sSup>
                                <m:sSupPr>
                                  <m:ctrlPr>
                                    <a:rPr lang="es-EC" i="1">
                                      <a:latin typeface="Cambria Math" panose="02040503050406030204" pitchFamily="18" charset="0"/>
                                    </a:rPr>
                                  </m:ctrlPr>
                                </m:sSupPr>
                                <m:e>
                                  <m:r>
                                    <a:rPr lang="es-EC" i="0">
                                      <a:latin typeface="Cambria Math" panose="02040503050406030204" pitchFamily="18" charset="0"/>
                                    </a:rPr>
                                    <m:t>1.96</m:t>
                                  </m:r>
                                </m:e>
                                <m:sup>
                                  <m:r>
                                    <a:rPr lang="es-EC" i="0">
                                      <a:latin typeface="Cambria Math" panose="02040503050406030204" pitchFamily="18" charset="0"/>
                                    </a:rPr>
                                    <m:t>2</m:t>
                                  </m:r>
                                </m:sup>
                              </m:sSup>
                              <m:r>
                                <a:rPr lang="es-EC" i="0">
                                  <a:latin typeface="Cambria Math" panose="02040503050406030204" pitchFamily="18" charset="0"/>
                                </a:rPr>
                                <m:t>)(0.5)(0.5</m:t>
                              </m:r>
                            </m:e>
                          </m:d>
                        </m:den>
                      </m:f>
                    </m:oMath>
                  </m:oMathPara>
                </a14:m>
                <a:endParaRPr lang="es-EC" dirty="0"/>
              </a:p>
            </p:txBody>
          </p:sp>
        </mc:Choice>
        <mc:Fallback xmlns="">
          <p:sp>
            <p:nvSpPr>
              <p:cNvPr id="3" name="Rectángulo 2"/>
              <p:cNvSpPr>
                <a:spLocks noRot="1" noChangeAspect="1" noMove="1" noResize="1" noEditPoints="1" noAdjustHandles="1" noChangeArrowheads="1" noChangeShapeType="1" noTextEdit="1"/>
              </p:cNvSpPr>
              <p:nvPr/>
            </p:nvSpPr>
            <p:spPr>
              <a:xfrm>
                <a:off x="3887924" y="4753369"/>
                <a:ext cx="4932548" cy="763863"/>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4" name="Rectángulo 3"/>
              <p:cNvSpPr/>
              <p:nvPr/>
            </p:nvSpPr>
            <p:spPr>
              <a:xfrm>
                <a:off x="3491880" y="5759108"/>
                <a:ext cx="10759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b="1" i="1">
                          <a:latin typeface="Cambria Math" panose="02040503050406030204" pitchFamily="18" charset="0"/>
                        </a:rPr>
                        <m:t>𝒏</m:t>
                      </m:r>
                      <m:r>
                        <a:rPr lang="es-EC" b="0" i="0">
                          <a:latin typeface="Cambria Math" panose="02040503050406030204" pitchFamily="18" charset="0"/>
                        </a:rPr>
                        <m:t>=518</m:t>
                      </m:r>
                    </m:oMath>
                  </m:oMathPara>
                </a14:m>
                <a:endParaRPr lang="es-EC" dirty="0"/>
              </a:p>
            </p:txBody>
          </p:sp>
        </mc:Choice>
        <mc:Fallback xmlns="">
          <p:sp>
            <p:nvSpPr>
              <p:cNvPr id="4" name="Rectángulo 3"/>
              <p:cNvSpPr>
                <a:spLocks noRot="1" noChangeAspect="1" noMove="1" noResize="1" noEditPoints="1" noAdjustHandles="1" noChangeArrowheads="1" noChangeShapeType="1" noTextEdit="1"/>
              </p:cNvSpPr>
              <p:nvPr/>
            </p:nvSpPr>
            <p:spPr>
              <a:xfrm>
                <a:off x="3491880" y="5759108"/>
                <a:ext cx="1075936" cy="369332"/>
              </a:xfrm>
              <a:prstGeom prst="rect">
                <a:avLst/>
              </a:prstGeom>
              <a:blipFill>
                <a:blip r:embed="rId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147770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1752" y="245660"/>
            <a:ext cx="8534400" cy="741892"/>
          </a:xfrm>
          <a:solidFill>
            <a:schemeClr val="accent2">
              <a:lumMod val="20000"/>
              <a:lumOff val="80000"/>
            </a:schemeClr>
          </a:solidFill>
        </p:spPr>
        <p:txBody>
          <a:bodyPr>
            <a:normAutofit/>
          </a:bodyPr>
          <a:lstStyle/>
          <a:p>
            <a:r>
              <a:rPr lang="es-EC" sz="2800" dirty="0">
                <a:solidFill>
                  <a:schemeClr val="tx1"/>
                </a:solidFill>
                <a:latin typeface="+mn-lt"/>
              </a:rPr>
              <a:t>Encuestas por Universidades</a:t>
            </a:r>
          </a:p>
        </p:txBody>
      </p:sp>
      <p:graphicFrame>
        <p:nvGraphicFramePr>
          <p:cNvPr id="9" name="Marcador de contenido 8"/>
          <p:cNvGraphicFramePr>
            <a:graphicFrameLocks noGrp="1"/>
          </p:cNvGraphicFramePr>
          <p:nvPr>
            <p:ph sz="quarter" idx="1"/>
            <p:extLst>
              <p:ext uri="{D42A27DB-BD31-4B8C-83A1-F6EECF244321}">
                <p14:modId xmlns:p14="http://schemas.microsoft.com/office/powerpoint/2010/main" val="1142968987"/>
              </p:ext>
            </p:extLst>
          </p:nvPr>
        </p:nvGraphicFramePr>
        <p:xfrm>
          <a:off x="1115616" y="1556792"/>
          <a:ext cx="6912768" cy="4680526"/>
        </p:xfrm>
        <a:graphic>
          <a:graphicData uri="http://schemas.openxmlformats.org/drawingml/2006/table">
            <a:tbl>
              <a:tblPr firstRow="1" firstCol="1" bandRow="1">
                <a:tableStyleId>{74C1A8A3-306A-4EB7-A6B1-4F7E0EB9C5D6}</a:tableStyleId>
              </a:tblPr>
              <a:tblGrid>
                <a:gridCol w="2649867">
                  <a:extLst>
                    <a:ext uri="{9D8B030D-6E8A-4147-A177-3AD203B41FA5}">
                      <a16:colId xmlns:a16="http://schemas.microsoft.com/office/drawing/2014/main" xmlns="" val="888333660"/>
                    </a:ext>
                  </a:extLst>
                </a:gridCol>
                <a:gridCol w="807331">
                  <a:extLst>
                    <a:ext uri="{9D8B030D-6E8A-4147-A177-3AD203B41FA5}">
                      <a16:colId xmlns:a16="http://schemas.microsoft.com/office/drawing/2014/main" xmlns="" val="768671043"/>
                    </a:ext>
                  </a:extLst>
                </a:gridCol>
                <a:gridCol w="1579666">
                  <a:extLst>
                    <a:ext uri="{9D8B030D-6E8A-4147-A177-3AD203B41FA5}">
                      <a16:colId xmlns:a16="http://schemas.microsoft.com/office/drawing/2014/main" xmlns="" val="2636672699"/>
                    </a:ext>
                  </a:extLst>
                </a:gridCol>
                <a:gridCol w="1875904">
                  <a:extLst>
                    <a:ext uri="{9D8B030D-6E8A-4147-A177-3AD203B41FA5}">
                      <a16:colId xmlns:a16="http://schemas.microsoft.com/office/drawing/2014/main" xmlns="" val="3729968134"/>
                    </a:ext>
                  </a:extLst>
                </a:gridCol>
              </a:tblGrid>
              <a:tr h="687450">
                <a:tc>
                  <a:txBody>
                    <a:bodyPr/>
                    <a:lstStyle/>
                    <a:p>
                      <a:pPr indent="180340" algn="just">
                        <a:lnSpc>
                          <a:spcPct val="115000"/>
                        </a:lnSpc>
                        <a:spcBef>
                          <a:spcPts val="1200"/>
                        </a:spcBef>
                        <a:spcAft>
                          <a:spcPts val="0"/>
                        </a:spcAft>
                      </a:pPr>
                      <a:r>
                        <a:rPr lang="es-EC" sz="800" dirty="0">
                          <a:solidFill>
                            <a:schemeClr val="tx1"/>
                          </a:solidFill>
                          <a:effectLst/>
                        </a:rPr>
                        <a:t>UNIVERSIDADES A</a:t>
                      </a:r>
                      <a:endParaRPr lang="es-EC" sz="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r">
                        <a:lnSpc>
                          <a:spcPct val="115000"/>
                        </a:lnSpc>
                        <a:spcBef>
                          <a:spcPts val="1200"/>
                        </a:spcBef>
                        <a:spcAft>
                          <a:spcPts val="0"/>
                        </a:spcAft>
                      </a:pPr>
                      <a:r>
                        <a:rPr lang="es-EC" sz="800" dirty="0">
                          <a:effectLst/>
                        </a:rPr>
                        <a:t>2013</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ctr">
                        <a:lnSpc>
                          <a:spcPct val="115000"/>
                        </a:lnSpc>
                        <a:spcBef>
                          <a:spcPts val="1200"/>
                        </a:spcBef>
                        <a:spcAft>
                          <a:spcPts val="0"/>
                        </a:spcAft>
                      </a:pPr>
                      <a:r>
                        <a:rPr lang="es-EC" sz="800" dirty="0">
                          <a:effectLst/>
                        </a:rPr>
                        <a:t>% Participación de estudiantes respecto a la población total</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ctr">
                        <a:lnSpc>
                          <a:spcPct val="115000"/>
                        </a:lnSpc>
                        <a:spcBef>
                          <a:spcPts val="1200"/>
                        </a:spcBef>
                        <a:spcAft>
                          <a:spcPts val="0"/>
                        </a:spcAft>
                      </a:pPr>
                      <a:r>
                        <a:rPr lang="es-EC" sz="800" dirty="0">
                          <a:effectLst/>
                        </a:rPr>
                        <a:t>% Participación de encuestas por universidad respecto a la muestra</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extLst>
                  <a:ext uri="{0D108BD9-81ED-4DB2-BD59-A6C34878D82A}">
                    <a16:rowId xmlns:a16="http://schemas.microsoft.com/office/drawing/2014/main" xmlns="" val="2847490553"/>
                  </a:ext>
                </a:extLst>
              </a:tr>
              <a:tr h="274980">
                <a:tc>
                  <a:txBody>
                    <a:bodyPr/>
                    <a:lstStyle/>
                    <a:p>
                      <a:pPr indent="180340" algn="l">
                        <a:lnSpc>
                          <a:spcPct val="115000"/>
                        </a:lnSpc>
                        <a:spcBef>
                          <a:spcPts val="1200"/>
                        </a:spcBef>
                        <a:spcAft>
                          <a:spcPts val="0"/>
                        </a:spcAft>
                      </a:pPr>
                      <a:r>
                        <a:rPr lang="es-EC" sz="800" dirty="0">
                          <a:solidFill>
                            <a:schemeClr val="tx1"/>
                          </a:solidFill>
                          <a:effectLst/>
                        </a:rPr>
                        <a:t>Escuela Politécnica Nacional</a:t>
                      </a:r>
                      <a:endParaRPr lang="es-EC" sz="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r">
                        <a:lnSpc>
                          <a:spcPct val="115000"/>
                        </a:lnSpc>
                        <a:spcBef>
                          <a:spcPts val="1200"/>
                        </a:spcBef>
                        <a:spcAft>
                          <a:spcPts val="0"/>
                        </a:spcAft>
                      </a:pPr>
                      <a:r>
                        <a:rPr lang="es-EC" sz="800" dirty="0">
                          <a:effectLst/>
                        </a:rPr>
                        <a:t>11185</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r">
                        <a:lnSpc>
                          <a:spcPct val="115000"/>
                        </a:lnSpc>
                        <a:spcBef>
                          <a:spcPts val="1200"/>
                        </a:spcBef>
                        <a:spcAft>
                          <a:spcPts val="0"/>
                        </a:spcAft>
                      </a:pPr>
                      <a:r>
                        <a:rPr lang="es-EC" sz="800" dirty="0">
                          <a:effectLst/>
                        </a:rPr>
                        <a:t>0,07</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r">
                        <a:lnSpc>
                          <a:spcPct val="115000"/>
                        </a:lnSpc>
                        <a:spcBef>
                          <a:spcPts val="1200"/>
                        </a:spcBef>
                        <a:spcAft>
                          <a:spcPts val="0"/>
                        </a:spcAft>
                      </a:pPr>
                      <a:r>
                        <a:rPr lang="es-EC" sz="800" dirty="0">
                          <a:effectLst/>
                        </a:rPr>
                        <a:t>34</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extLst>
                  <a:ext uri="{0D108BD9-81ED-4DB2-BD59-A6C34878D82A}">
                    <a16:rowId xmlns:a16="http://schemas.microsoft.com/office/drawing/2014/main" xmlns="" val="1217542176"/>
                  </a:ext>
                </a:extLst>
              </a:tr>
              <a:tr h="274980">
                <a:tc>
                  <a:txBody>
                    <a:bodyPr/>
                    <a:lstStyle/>
                    <a:p>
                      <a:pPr indent="180340" algn="l">
                        <a:lnSpc>
                          <a:spcPct val="115000"/>
                        </a:lnSpc>
                        <a:spcBef>
                          <a:spcPts val="1200"/>
                        </a:spcBef>
                        <a:spcAft>
                          <a:spcPts val="0"/>
                        </a:spcAft>
                      </a:pPr>
                      <a:r>
                        <a:rPr lang="es-EC" sz="800" dirty="0">
                          <a:solidFill>
                            <a:schemeClr val="tx1"/>
                          </a:solidFill>
                          <a:effectLst/>
                        </a:rPr>
                        <a:t>Universidad San Francisco de Quito</a:t>
                      </a:r>
                      <a:endParaRPr lang="es-EC" sz="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r">
                        <a:lnSpc>
                          <a:spcPct val="115000"/>
                        </a:lnSpc>
                        <a:spcBef>
                          <a:spcPts val="1200"/>
                        </a:spcBef>
                        <a:spcAft>
                          <a:spcPts val="0"/>
                        </a:spcAft>
                      </a:pPr>
                      <a:r>
                        <a:rPr lang="es-EC" sz="800" dirty="0">
                          <a:effectLst/>
                        </a:rPr>
                        <a:t>7641</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r">
                        <a:lnSpc>
                          <a:spcPct val="115000"/>
                        </a:lnSpc>
                        <a:spcBef>
                          <a:spcPts val="1200"/>
                        </a:spcBef>
                        <a:spcAft>
                          <a:spcPts val="0"/>
                        </a:spcAft>
                      </a:pPr>
                      <a:r>
                        <a:rPr lang="es-EC" sz="800" dirty="0">
                          <a:effectLst/>
                        </a:rPr>
                        <a:t>0,04</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r">
                        <a:lnSpc>
                          <a:spcPct val="115000"/>
                        </a:lnSpc>
                        <a:spcBef>
                          <a:spcPts val="1200"/>
                        </a:spcBef>
                        <a:spcAft>
                          <a:spcPts val="0"/>
                        </a:spcAft>
                      </a:pPr>
                      <a:r>
                        <a:rPr lang="es-EC" sz="800" dirty="0">
                          <a:effectLst/>
                        </a:rPr>
                        <a:t>23</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extLst>
                  <a:ext uri="{0D108BD9-81ED-4DB2-BD59-A6C34878D82A}">
                    <a16:rowId xmlns:a16="http://schemas.microsoft.com/office/drawing/2014/main" xmlns="" val="1337400966"/>
                  </a:ext>
                </a:extLst>
              </a:tr>
              <a:tr h="274980">
                <a:tc>
                  <a:txBody>
                    <a:bodyPr/>
                    <a:lstStyle/>
                    <a:p>
                      <a:pPr indent="180340" algn="l">
                        <a:lnSpc>
                          <a:spcPct val="115000"/>
                        </a:lnSpc>
                        <a:spcBef>
                          <a:spcPts val="1200"/>
                        </a:spcBef>
                        <a:spcAft>
                          <a:spcPts val="0"/>
                        </a:spcAft>
                      </a:pPr>
                      <a:r>
                        <a:rPr lang="es-EC" sz="800" dirty="0">
                          <a:solidFill>
                            <a:schemeClr val="tx1"/>
                          </a:solidFill>
                          <a:effectLst/>
                        </a:rPr>
                        <a:t>Universidad de las Fuerzas Armadas (ESPE)</a:t>
                      </a:r>
                      <a:endParaRPr lang="es-EC" sz="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r">
                        <a:lnSpc>
                          <a:spcPct val="115000"/>
                        </a:lnSpc>
                        <a:spcBef>
                          <a:spcPts val="1200"/>
                        </a:spcBef>
                        <a:spcAft>
                          <a:spcPts val="0"/>
                        </a:spcAft>
                      </a:pPr>
                      <a:r>
                        <a:rPr lang="es-EC" sz="800" dirty="0">
                          <a:effectLst/>
                        </a:rPr>
                        <a:t>15653</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r">
                        <a:lnSpc>
                          <a:spcPct val="115000"/>
                        </a:lnSpc>
                        <a:spcBef>
                          <a:spcPts val="1200"/>
                        </a:spcBef>
                        <a:spcAft>
                          <a:spcPts val="0"/>
                        </a:spcAft>
                      </a:pPr>
                      <a:r>
                        <a:rPr lang="es-EC" sz="800" dirty="0">
                          <a:effectLst/>
                        </a:rPr>
                        <a:t>0,09</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r">
                        <a:lnSpc>
                          <a:spcPct val="115000"/>
                        </a:lnSpc>
                        <a:spcBef>
                          <a:spcPts val="1200"/>
                        </a:spcBef>
                        <a:spcAft>
                          <a:spcPts val="0"/>
                        </a:spcAft>
                      </a:pPr>
                      <a:r>
                        <a:rPr lang="es-EC" sz="800" dirty="0">
                          <a:effectLst/>
                        </a:rPr>
                        <a:t>47</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extLst>
                  <a:ext uri="{0D108BD9-81ED-4DB2-BD59-A6C34878D82A}">
                    <a16:rowId xmlns:a16="http://schemas.microsoft.com/office/drawing/2014/main" xmlns="" val="757929667"/>
                  </a:ext>
                </a:extLst>
              </a:tr>
              <a:tr h="143356">
                <a:tc>
                  <a:txBody>
                    <a:bodyPr/>
                    <a:lstStyle/>
                    <a:p>
                      <a:pPr indent="180340" algn="l">
                        <a:lnSpc>
                          <a:spcPct val="115000"/>
                        </a:lnSpc>
                        <a:spcBef>
                          <a:spcPts val="1200"/>
                        </a:spcBef>
                        <a:spcAft>
                          <a:spcPts val="0"/>
                        </a:spcAft>
                      </a:pPr>
                      <a:r>
                        <a:rPr lang="es-EC" sz="800" dirty="0">
                          <a:solidFill>
                            <a:schemeClr val="tx1"/>
                          </a:solidFill>
                          <a:effectLst/>
                        </a:rPr>
                        <a:t>UNIVERSIDADES B</a:t>
                      </a:r>
                      <a:endParaRPr lang="es-EC" sz="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r">
                        <a:lnSpc>
                          <a:spcPct val="115000"/>
                        </a:lnSpc>
                        <a:spcBef>
                          <a:spcPts val="1200"/>
                        </a:spcBef>
                        <a:spcAft>
                          <a:spcPts val="0"/>
                        </a:spcAft>
                      </a:pPr>
                      <a:r>
                        <a:rPr lang="es-EC" sz="800" dirty="0">
                          <a:effectLst/>
                        </a:rPr>
                        <a:t>2013</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just">
                        <a:lnSpc>
                          <a:spcPct val="115000"/>
                        </a:lnSpc>
                        <a:spcBef>
                          <a:spcPts val="1200"/>
                        </a:spcBef>
                        <a:spcAft>
                          <a:spcPts val="0"/>
                        </a:spcAft>
                      </a:pPr>
                      <a:r>
                        <a:rPr lang="es-EC" sz="800" dirty="0">
                          <a:effectLst/>
                        </a:rPr>
                        <a:t> </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just">
                        <a:lnSpc>
                          <a:spcPct val="115000"/>
                        </a:lnSpc>
                        <a:spcBef>
                          <a:spcPts val="1200"/>
                        </a:spcBef>
                        <a:spcAft>
                          <a:spcPts val="0"/>
                        </a:spcAft>
                      </a:pPr>
                      <a:r>
                        <a:rPr lang="es-EC" sz="800" dirty="0">
                          <a:effectLst/>
                        </a:rPr>
                        <a:t> </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extLst>
                  <a:ext uri="{0D108BD9-81ED-4DB2-BD59-A6C34878D82A}">
                    <a16:rowId xmlns:a16="http://schemas.microsoft.com/office/drawing/2014/main" xmlns="" val="4221525437"/>
                  </a:ext>
                </a:extLst>
              </a:tr>
              <a:tr h="274980">
                <a:tc>
                  <a:txBody>
                    <a:bodyPr/>
                    <a:lstStyle/>
                    <a:p>
                      <a:pPr indent="180340" algn="l">
                        <a:lnSpc>
                          <a:spcPct val="115000"/>
                        </a:lnSpc>
                        <a:spcBef>
                          <a:spcPts val="1200"/>
                        </a:spcBef>
                        <a:spcAft>
                          <a:spcPts val="0"/>
                        </a:spcAft>
                      </a:pPr>
                      <a:r>
                        <a:rPr lang="es-EC" sz="800" dirty="0">
                          <a:solidFill>
                            <a:schemeClr val="tx1"/>
                          </a:solidFill>
                          <a:effectLst/>
                        </a:rPr>
                        <a:t>Pontificia Universidad Católica del Ecuador</a:t>
                      </a:r>
                      <a:endParaRPr lang="es-EC" sz="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r">
                        <a:lnSpc>
                          <a:spcPct val="115000"/>
                        </a:lnSpc>
                        <a:spcBef>
                          <a:spcPts val="1200"/>
                        </a:spcBef>
                        <a:spcAft>
                          <a:spcPts val="0"/>
                        </a:spcAft>
                      </a:pPr>
                      <a:r>
                        <a:rPr lang="es-EC" sz="800" dirty="0">
                          <a:effectLst/>
                        </a:rPr>
                        <a:t>24729</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r">
                        <a:lnSpc>
                          <a:spcPct val="115000"/>
                        </a:lnSpc>
                        <a:spcBef>
                          <a:spcPts val="1200"/>
                        </a:spcBef>
                        <a:spcAft>
                          <a:spcPts val="0"/>
                        </a:spcAft>
                      </a:pPr>
                      <a:r>
                        <a:rPr lang="es-EC" sz="800" dirty="0">
                          <a:effectLst/>
                        </a:rPr>
                        <a:t>0,14</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r">
                        <a:lnSpc>
                          <a:spcPct val="115000"/>
                        </a:lnSpc>
                        <a:spcBef>
                          <a:spcPts val="1200"/>
                        </a:spcBef>
                        <a:spcAft>
                          <a:spcPts val="0"/>
                        </a:spcAft>
                      </a:pPr>
                      <a:r>
                        <a:rPr lang="es-EC" sz="800" dirty="0">
                          <a:effectLst/>
                        </a:rPr>
                        <a:t>75</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extLst>
                  <a:ext uri="{0D108BD9-81ED-4DB2-BD59-A6C34878D82A}">
                    <a16:rowId xmlns:a16="http://schemas.microsoft.com/office/drawing/2014/main" xmlns="" val="3494602236"/>
                  </a:ext>
                </a:extLst>
              </a:tr>
              <a:tr h="274980">
                <a:tc>
                  <a:txBody>
                    <a:bodyPr/>
                    <a:lstStyle/>
                    <a:p>
                      <a:pPr indent="180340" algn="l">
                        <a:lnSpc>
                          <a:spcPct val="115000"/>
                        </a:lnSpc>
                        <a:spcBef>
                          <a:spcPts val="1200"/>
                        </a:spcBef>
                        <a:spcAft>
                          <a:spcPts val="0"/>
                        </a:spcAft>
                      </a:pPr>
                      <a:r>
                        <a:rPr lang="es-EC" sz="800" dirty="0">
                          <a:solidFill>
                            <a:schemeClr val="tx1"/>
                          </a:solidFill>
                          <a:effectLst/>
                        </a:rPr>
                        <a:t>Universidad Central del Ecuador</a:t>
                      </a:r>
                      <a:endParaRPr lang="es-EC" sz="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r">
                        <a:lnSpc>
                          <a:spcPct val="115000"/>
                        </a:lnSpc>
                        <a:spcBef>
                          <a:spcPts val="1200"/>
                        </a:spcBef>
                        <a:spcAft>
                          <a:spcPts val="0"/>
                        </a:spcAft>
                      </a:pPr>
                      <a:r>
                        <a:rPr lang="es-EC" sz="800" dirty="0">
                          <a:effectLst/>
                        </a:rPr>
                        <a:t>43294</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r">
                        <a:lnSpc>
                          <a:spcPct val="115000"/>
                        </a:lnSpc>
                        <a:spcBef>
                          <a:spcPts val="1200"/>
                        </a:spcBef>
                        <a:spcAft>
                          <a:spcPts val="0"/>
                        </a:spcAft>
                      </a:pPr>
                      <a:r>
                        <a:rPr lang="es-EC" sz="800" dirty="0">
                          <a:effectLst/>
                        </a:rPr>
                        <a:t>0,25</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r">
                        <a:lnSpc>
                          <a:spcPct val="115000"/>
                        </a:lnSpc>
                        <a:spcBef>
                          <a:spcPts val="1200"/>
                        </a:spcBef>
                        <a:spcAft>
                          <a:spcPts val="0"/>
                        </a:spcAft>
                      </a:pPr>
                      <a:r>
                        <a:rPr lang="es-EC" sz="800" dirty="0">
                          <a:effectLst/>
                        </a:rPr>
                        <a:t>131</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extLst>
                  <a:ext uri="{0D108BD9-81ED-4DB2-BD59-A6C34878D82A}">
                    <a16:rowId xmlns:a16="http://schemas.microsoft.com/office/drawing/2014/main" xmlns="" val="4206833766"/>
                  </a:ext>
                </a:extLst>
              </a:tr>
              <a:tr h="274980">
                <a:tc>
                  <a:txBody>
                    <a:bodyPr/>
                    <a:lstStyle/>
                    <a:p>
                      <a:pPr indent="180340" algn="l">
                        <a:lnSpc>
                          <a:spcPct val="115000"/>
                        </a:lnSpc>
                        <a:spcBef>
                          <a:spcPts val="1200"/>
                        </a:spcBef>
                        <a:spcAft>
                          <a:spcPts val="0"/>
                        </a:spcAft>
                      </a:pPr>
                      <a:r>
                        <a:rPr lang="es-EC" sz="800" dirty="0">
                          <a:solidFill>
                            <a:schemeClr val="tx1"/>
                          </a:solidFill>
                          <a:effectLst/>
                        </a:rPr>
                        <a:t>Universidad Particular Internacional SEK</a:t>
                      </a:r>
                      <a:endParaRPr lang="es-EC" sz="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r">
                        <a:lnSpc>
                          <a:spcPct val="115000"/>
                        </a:lnSpc>
                        <a:spcBef>
                          <a:spcPts val="1200"/>
                        </a:spcBef>
                        <a:spcAft>
                          <a:spcPts val="0"/>
                        </a:spcAft>
                      </a:pPr>
                      <a:r>
                        <a:rPr lang="es-EC" sz="800" dirty="0">
                          <a:effectLst/>
                        </a:rPr>
                        <a:t>1994</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r">
                        <a:lnSpc>
                          <a:spcPct val="115000"/>
                        </a:lnSpc>
                        <a:spcBef>
                          <a:spcPts val="1200"/>
                        </a:spcBef>
                        <a:spcAft>
                          <a:spcPts val="0"/>
                        </a:spcAft>
                      </a:pPr>
                      <a:r>
                        <a:rPr lang="es-EC" sz="800" dirty="0">
                          <a:effectLst/>
                        </a:rPr>
                        <a:t>0,01</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r">
                        <a:lnSpc>
                          <a:spcPct val="115000"/>
                        </a:lnSpc>
                        <a:spcBef>
                          <a:spcPts val="1200"/>
                        </a:spcBef>
                        <a:spcAft>
                          <a:spcPts val="0"/>
                        </a:spcAft>
                      </a:pPr>
                      <a:r>
                        <a:rPr lang="es-EC" sz="800" dirty="0">
                          <a:effectLst/>
                        </a:rPr>
                        <a:t>6</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extLst>
                  <a:ext uri="{0D108BD9-81ED-4DB2-BD59-A6C34878D82A}">
                    <a16:rowId xmlns:a16="http://schemas.microsoft.com/office/drawing/2014/main" xmlns="" val="271132454"/>
                  </a:ext>
                </a:extLst>
              </a:tr>
              <a:tr h="274980">
                <a:tc>
                  <a:txBody>
                    <a:bodyPr/>
                    <a:lstStyle/>
                    <a:p>
                      <a:pPr indent="180340" algn="l">
                        <a:lnSpc>
                          <a:spcPct val="115000"/>
                        </a:lnSpc>
                        <a:spcBef>
                          <a:spcPts val="1200"/>
                        </a:spcBef>
                        <a:spcAft>
                          <a:spcPts val="0"/>
                        </a:spcAft>
                      </a:pPr>
                      <a:r>
                        <a:rPr lang="es-EC" sz="800" dirty="0">
                          <a:solidFill>
                            <a:schemeClr val="tx1"/>
                          </a:solidFill>
                          <a:effectLst/>
                        </a:rPr>
                        <a:t>Universidad Politécnica Salesiana</a:t>
                      </a:r>
                      <a:endParaRPr lang="es-EC" sz="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r">
                        <a:lnSpc>
                          <a:spcPct val="115000"/>
                        </a:lnSpc>
                        <a:spcBef>
                          <a:spcPts val="1200"/>
                        </a:spcBef>
                        <a:spcAft>
                          <a:spcPts val="0"/>
                        </a:spcAft>
                      </a:pPr>
                      <a:r>
                        <a:rPr lang="es-EC" sz="800" dirty="0">
                          <a:effectLst/>
                        </a:rPr>
                        <a:t>26280</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r">
                        <a:lnSpc>
                          <a:spcPct val="115000"/>
                        </a:lnSpc>
                        <a:spcBef>
                          <a:spcPts val="1200"/>
                        </a:spcBef>
                        <a:spcAft>
                          <a:spcPts val="0"/>
                        </a:spcAft>
                      </a:pPr>
                      <a:r>
                        <a:rPr lang="es-EC" sz="800" dirty="0">
                          <a:effectLst/>
                        </a:rPr>
                        <a:t>0,15</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r">
                        <a:lnSpc>
                          <a:spcPct val="115000"/>
                        </a:lnSpc>
                        <a:spcBef>
                          <a:spcPts val="1200"/>
                        </a:spcBef>
                        <a:spcAft>
                          <a:spcPts val="0"/>
                        </a:spcAft>
                      </a:pPr>
                      <a:r>
                        <a:rPr lang="es-EC" sz="800" dirty="0">
                          <a:effectLst/>
                        </a:rPr>
                        <a:t>79</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extLst>
                  <a:ext uri="{0D108BD9-81ED-4DB2-BD59-A6C34878D82A}">
                    <a16:rowId xmlns:a16="http://schemas.microsoft.com/office/drawing/2014/main" xmlns="" val="628659389"/>
                  </a:ext>
                </a:extLst>
              </a:tr>
              <a:tr h="274980">
                <a:tc>
                  <a:txBody>
                    <a:bodyPr/>
                    <a:lstStyle/>
                    <a:p>
                      <a:pPr indent="180340" algn="l">
                        <a:lnSpc>
                          <a:spcPct val="115000"/>
                        </a:lnSpc>
                        <a:spcBef>
                          <a:spcPts val="1200"/>
                        </a:spcBef>
                        <a:spcAft>
                          <a:spcPts val="0"/>
                        </a:spcAft>
                      </a:pPr>
                      <a:r>
                        <a:rPr lang="es-EC" sz="800" dirty="0">
                          <a:solidFill>
                            <a:schemeClr val="tx1"/>
                          </a:solidFill>
                          <a:effectLst/>
                        </a:rPr>
                        <a:t>Universidad Tecnológica Indoamérica</a:t>
                      </a:r>
                      <a:endParaRPr lang="es-EC" sz="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r">
                        <a:lnSpc>
                          <a:spcPct val="115000"/>
                        </a:lnSpc>
                        <a:spcBef>
                          <a:spcPts val="1200"/>
                        </a:spcBef>
                        <a:spcAft>
                          <a:spcPts val="0"/>
                        </a:spcAft>
                      </a:pPr>
                      <a:r>
                        <a:rPr lang="es-EC" sz="800" dirty="0">
                          <a:effectLst/>
                        </a:rPr>
                        <a:t>6331</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r">
                        <a:lnSpc>
                          <a:spcPct val="115000"/>
                        </a:lnSpc>
                        <a:spcBef>
                          <a:spcPts val="1200"/>
                        </a:spcBef>
                        <a:spcAft>
                          <a:spcPts val="0"/>
                        </a:spcAft>
                      </a:pPr>
                      <a:r>
                        <a:rPr lang="es-EC" sz="800" dirty="0">
                          <a:effectLst/>
                        </a:rPr>
                        <a:t>0,04</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r">
                        <a:lnSpc>
                          <a:spcPct val="115000"/>
                        </a:lnSpc>
                        <a:spcBef>
                          <a:spcPts val="1200"/>
                        </a:spcBef>
                        <a:spcAft>
                          <a:spcPts val="0"/>
                        </a:spcAft>
                      </a:pPr>
                      <a:r>
                        <a:rPr lang="es-EC" sz="800" dirty="0">
                          <a:effectLst/>
                        </a:rPr>
                        <a:t>19</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extLst>
                  <a:ext uri="{0D108BD9-81ED-4DB2-BD59-A6C34878D82A}">
                    <a16:rowId xmlns:a16="http://schemas.microsoft.com/office/drawing/2014/main" xmlns="" val="1073435164"/>
                  </a:ext>
                </a:extLst>
              </a:tr>
              <a:tr h="274980">
                <a:tc>
                  <a:txBody>
                    <a:bodyPr/>
                    <a:lstStyle/>
                    <a:p>
                      <a:pPr indent="180340" algn="l">
                        <a:lnSpc>
                          <a:spcPct val="115000"/>
                        </a:lnSpc>
                        <a:spcBef>
                          <a:spcPts val="1200"/>
                        </a:spcBef>
                        <a:spcAft>
                          <a:spcPts val="0"/>
                        </a:spcAft>
                      </a:pPr>
                      <a:r>
                        <a:rPr lang="es-EC" sz="800" dirty="0">
                          <a:solidFill>
                            <a:schemeClr val="tx1"/>
                          </a:solidFill>
                          <a:effectLst/>
                        </a:rPr>
                        <a:t>Universidad Iberoamericana del Ecuador</a:t>
                      </a:r>
                      <a:endParaRPr lang="es-EC" sz="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r">
                        <a:lnSpc>
                          <a:spcPct val="115000"/>
                        </a:lnSpc>
                        <a:spcBef>
                          <a:spcPts val="1200"/>
                        </a:spcBef>
                        <a:spcAft>
                          <a:spcPts val="0"/>
                        </a:spcAft>
                      </a:pPr>
                      <a:r>
                        <a:rPr lang="es-EC" sz="800" dirty="0">
                          <a:effectLst/>
                        </a:rPr>
                        <a:t>314</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r">
                        <a:lnSpc>
                          <a:spcPct val="115000"/>
                        </a:lnSpc>
                        <a:spcBef>
                          <a:spcPts val="1200"/>
                        </a:spcBef>
                        <a:spcAft>
                          <a:spcPts val="0"/>
                        </a:spcAft>
                      </a:pPr>
                      <a:r>
                        <a:rPr lang="es-EC" sz="800" dirty="0">
                          <a:effectLst/>
                        </a:rPr>
                        <a:t>0,002</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r">
                        <a:lnSpc>
                          <a:spcPct val="115000"/>
                        </a:lnSpc>
                        <a:spcBef>
                          <a:spcPts val="1200"/>
                        </a:spcBef>
                        <a:spcAft>
                          <a:spcPts val="0"/>
                        </a:spcAft>
                      </a:pPr>
                      <a:r>
                        <a:rPr lang="es-EC" sz="800" dirty="0">
                          <a:effectLst/>
                        </a:rPr>
                        <a:t>1</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extLst>
                  <a:ext uri="{0D108BD9-81ED-4DB2-BD59-A6C34878D82A}">
                    <a16:rowId xmlns:a16="http://schemas.microsoft.com/office/drawing/2014/main" xmlns="" val="69841064"/>
                  </a:ext>
                </a:extLst>
              </a:tr>
              <a:tr h="274980">
                <a:tc>
                  <a:txBody>
                    <a:bodyPr/>
                    <a:lstStyle/>
                    <a:p>
                      <a:pPr indent="180340" algn="l">
                        <a:lnSpc>
                          <a:spcPct val="115000"/>
                        </a:lnSpc>
                        <a:spcBef>
                          <a:spcPts val="1200"/>
                        </a:spcBef>
                        <a:spcAft>
                          <a:spcPts val="0"/>
                        </a:spcAft>
                      </a:pPr>
                      <a:r>
                        <a:rPr lang="es-EC" sz="800" dirty="0">
                          <a:solidFill>
                            <a:schemeClr val="tx1"/>
                          </a:solidFill>
                          <a:effectLst/>
                        </a:rPr>
                        <a:t>Universidad de los Hemisferios</a:t>
                      </a:r>
                      <a:endParaRPr lang="es-EC" sz="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r">
                        <a:lnSpc>
                          <a:spcPct val="115000"/>
                        </a:lnSpc>
                        <a:spcBef>
                          <a:spcPts val="1200"/>
                        </a:spcBef>
                        <a:spcAft>
                          <a:spcPts val="0"/>
                        </a:spcAft>
                      </a:pPr>
                      <a:r>
                        <a:rPr lang="es-EC" sz="800" dirty="0">
                          <a:effectLst/>
                        </a:rPr>
                        <a:t>681</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r">
                        <a:lnSpc>
                          <a:spcPct val="115000"/>
                        </a:lnSpc>
                        <a:spcBef>
                          <a:spcPts val="1200"/>
                        </a:spcBef>
                        <a:spcAft>
                          <a:spcPts val="0"/>
                        </a:spcAft>
                      </a:pPr>
                      <a:r>
                        <a:rPr lang="es-EC" sz="800" dirty="0">
                          <a:effectLst/>
                        </a:rPr>
                        <a:t>0,004</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r">
                        <a:lnSpc>
                          <a:spcPct val="115000"/>
                        </a:lnSpc>
                        <a:spcBef>
                          <a:spcPts val="1200"/>
                        </a:spcBef>
                        <a:spcAft>
                          <a:spcPts val="0"/>
                        </a:spcAft>
                      </a:pPr>
                      <a:r>
                        <a:rPr lang="es-EC" sz="800" dirty="0">
                          <a:effectLst/>
                        </a:rPr>
                        <a:t>2</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extLst>
                  <a:ext uri="{0D108BD9-81ED-4DB2-BD59-A6C34878D82A}">
                    <a16:rowId xmlns:a16="http://schemas.microsoft.com/office/drawing/2014/main" xmlns="" val="486645375"/>
                  </a:ext>
                </a:extLst>
              </a:tr>
              <a:tr h="274980">
                <a:tc>
                  <a:txBody>
                    <a:bodyPr/>
                    <a:lstStyle/>
                    <a:p>
                      <a:pPr indent="180340" algn="l">
                        <a:lnSpc>
                          <a:spcPct val="115000"/>
                        </a:lnSpc>
                        <a:spcBef>
                          <a:spcPts val="1200"/>
                        </a:spcBef>
                        <a:spcAft>
                          <a:spcPts val="0"/>
                        </a:spcAft>
                      </a:pPr>
                      <a:r>
                        <a:rPr lang="es-EC" sz="800" dirty="0">
                          <a:solidFill>
                            <a:schemeClr val="tx1"/>
                          </a:solidFill>
                          <a:effectLst/>
                        </a:rPr>
                        <a:t>Universidad de las Américas - UDLA</a:t>
                      </a:r>
                      <a:endParaRPr lang="es-EC" sz="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r">
                        <a:lnSpc>
                          <a:spcPct val="115000"/>
                        </a:lnSpc>
                        <a:spcBef>
                          <a:spcPts val="1200"/>
                        </a:spcBef>
                        <a:spcAft>
                          <a:spcPts val="0"/>
                        </a:spcAft>
                      </a:pPr>
                      <a:r>
                        <a:rPr lang="es-EC" sz="800" dirty="0">
                          <a:effectLst/>
                        </a:rPr>
                        <a:t>11761</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r">
                        <a:lnSpc>
                          <a:spcPct val="115000"/>
                        </a:lnSpc>
                        <a:spcBef>
                          <a:spcPts val="1200"/>
                        </a:spcBef>
                        <a:spcAft>
                          <a:spcPts val="0"/>
                        </a:spcAft>
                      </a:pPr>
                      <a:r>
                        <a:rPr lang="es-EC" sz="800" dirty="0">
                          <a:effectLst/>
                        </a:rPr>
                        <a:t>0,07</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r">
                        <a:lnSpc>
                          <a:spcPct val="115000"/>
                        </a:lnSpc>
                        <a:spcBef>
                          <a:spcPts val="1200"/>
                        </a:spcBef>
                        <a:spcAft>
                          <a:spcPts val="0"/>
                        </a:spcAft>
                      </a:pPr>
                      <a:r>
                        <a:rPr lang="es-EC" sz="800" dirty="0">
                          <a:effectLst/>
                        </a:rPr>
                        <a:t>35</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extLst>
                  <a:ext uri="{0D108BD9-81ED-4DB2-BD59-A6C34878D82A}">
                    <a16:rowId xmlns:a16="http://schemas.microsoft.com/office/drawing/2014/main" xmlns="" val="2121412284"/>
                  </a:ext>
                </a:extLst>
              </a:tr>
              <a:tr h="274980">
                <a:tc>
                  <a:txBody>
                    <a:bodyPr/>
                    <a:lstStyle/>
                    <a:p>
                      <a:pPr indent="180340" algn="l">
                        <a:lnSpc>
                          <a:spcPct val="115000"/>
                        </a:lnSpc>
                        <a:spcBef>
                          <a:spcPts val="1200"/>
                        </a:spcBef>
                        <a:spcAft>
                          <a:spcPts val="0"/>
                        </a:spcAft>
                      </a:pPr>
                      <a:r>
                        <a:rPr lang="es-EC" sz="800" dirty="0">
                          <a:solidFill>
                            <a:schemeClr val="tx1"/>
                          </a:solidFill>
                          <a:effectLst/>
                        </a:rPr>
                        <a:t>Universidad Internacional del Ecuador UIDE</a:t>
                      </a:r>
                      <a:endParaRPr lang="es-EC" sz="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r">
                        <a:lnSpc>
                          <a:spcPct val="115000"/>
                        </a:lnSpc>
                        <a:spcBef>
                          <a:spcPts val="1200"/>
                        </a:spcBef>
                        <a:spcAft>
                          <a:spcPts val="0"/>
                        </a:spcAft>
                      </a:pPr>
                      <a:r>
                        <a:rPr lang="es-EC" sz="800" dirty="0">
                          <a:effectLst/>
                        </a:rPr>
                        <a:t>5543</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r">
                        <a:lnSpc>
                          <a:spcPct val="115000"/>
                        </a:lnSpc>
                        <a:spcBef>
                          <a:spcPts val="1200"/>
                        </a:spcBef>
                        <a:spcAft>
                          <a:spcPts val="0"/>
                        </a:spcAft>
                      </a:pPr>
                      <a:r>
                        <a:rPr lang="es-EC" sz="800" dirty="0">
                          <a:effectLst/>
                        </a:rPr>
                        <a:t>0,03</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r">
                        <a:lnSpc>
                          <a:spcPct val="115000"/>
                        </a:lnSpc>
                        <a:spcBef>
                          <a:spcPts val="1200"/>
                        </a:spcBef>
                        <a:spcAft>
                          <a:spcPts val="0"/>
                        </a:spcAft>
                      </a:pPr>
                      <a:r>
                        <a:rPr lang="es-EC" sz="800" dirty="0">
                          <a:effectLst/>
                        </a:rPr>
                        <a:t>17</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extLst>
                  <a:ext uri="{0D108BD9-81ED-4DB2-BD59-A6C34878D82A}">
                    <a16:rowId xmlns:a16="http://schemas.microsoft.com/office/drawing/2014/main" xmlns="" val="593065106"/>
                  </a:ext>
                </a:extLst>
              </a:tr>
              <a:tr h="274980">
                <a:tc>
                  <a:txBody>
                    <a:bodyPr/>
                    <a:lstStyle/>
                    <a:p>
                      <a:pPr indent="180340" algn="l">
                        <a:lnSpc>
                          <a:spcPct val="115000"/>
                        </a:lnSpc>
                        <a:spcBef>
                          <a:spcPts val="1200"/>
                        </a:spcBef>
                        <a:spcAft>
                          <a:spcPts val="0"/>
                        </a:spcAft>
                      </a:pPr>
                      <a:r>
                        <a:rPr lang="es-EC" sz="800" dirty="0">
                          <a:solidFill>
                            <a:schemeClr val="tx1"/>
                          </a:solidFill>
                          <a:effectLst/>
                        </a:rPr>
                        <a:t>Universidad tecnológica Equinoccial</a:t>
                      </a:r>
                      <a:endParaRPr lang="es-EC" sz="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r">
                        <a:lnSpc>
                          <a:spcPct val="115000"/>
                        </a:lnSpc>
                        <a:spcBef>
                          <a:spcPts val="1200"/>
                        </a:spcBef>
                        <a:spcAft>
                          <a:spcPts val="0"/>
                        </a:spcAft>
                      </a:pPr>
                      <a:r>
                        <a:rPr lang="es-EC" sz="800" dirty="0">
                          <a:effectLst/>
                        </a:rPr>
                        <a:t>16175</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r">
                        <a:lnSpc>
                          <a:spcPct val="115000"/>
                        </a:lnSpc>
                        <a:spcBef>
                          <a:spcPts val="1200"/>
                        </a:spcBef>
                        <a:spcAft>
                          <a:spcPts val="0"/>
                        </a:spcAft>
                      </a:pPr>
                      <a:r>
                        <a:rPr lang="es-EC" sz="800" dirty="0">
                          <a:effectLst/>
                        </a:rPr>
                        <a:t>0,09</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r">
                        <a:lnSpc>
                          <a:spcPct val="115000"/>
                        </a:lnSpc>
                        <a:spcBef>
                          <a:spcPts val="1200"/>
                        </a:spcBef>
                        <a:spcAft>
                          <a:spcPts val="0"/>
                        </a:spcAft>
                      </a:pPr>
                      <a:r>
                        <a:rPr lang="es-EC" sz="800" dirty="0">
                          <a:effectLst/>
                        </a:rPr>
                        <a:t>49</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extLst>
                  <a:ext uri="{0D108BD9-81ED-4DB2-BD59-A6C34878D82A}">
                    <a16:rowId xmlns:a16="http://schemas.microsoft.com/office/drawing/2014/main" xmlns="" val="961694509"/>
                  </a:ext>
                </a:extLst>
              </a:tr>
              <a:tr h="274980">
                <a:tc>
                  <a:txBody>
                    <a:bodyPr/>
                    <a:lstStyle/>
                    <a:p>
                      <a:pPr indent="180340" algn="r">
                        <a:lnSpc>
                          <a:spcPct val="115000"/>
                        </a:lnSpc>
                        <a:spcBef>
                          <a:spcPts val="1200"/>
                        </a:spcBef>
                        <a:spcAft>
                          <a:spcPts val="0"/>
                        </a:spcAft>
                      </a:pPr>
                      <a:r>
                        <a:rPr lang="es-EC" sz="800" dirty="0">
                          <a:effectLst/>
                        </a:rPr>
                        <a:t>Total</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r">
                        <a:lnSpc>
                          <a:spcPct val="115000"/>
                        </a:lnSpc>
                        <a:spcBef>
                          <a:spcPts val="1200"/>
                        </a:spcBef>
                        <a:spcAft>
                          <a:spcPts val="0"/>
                        </a:spcAft>
                      </a:pPr>
                      <a:r>
                        <a:rPr lang="es-EC" sz="800" dirty="0">
                          <a:effectLst/>
                        </a:rPr>
                        <a:t>171581</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r">
                        <a:lnSpc>
                          <a:spcPct val="115000"/>
                        </a:lnSpc>
                        <a:spcBef>
                          <a:spcPts val="1200"/>
                        </a:spcBef>
                        <a:spcAft>
                          <a:spcPts val="0"/>
                        </a:spcAft>
                      </a:pPr>
                      <a:r>
                        <a:rPr lang="es-EC" sz="800" dirty="0">
                          <a:effectLst/>
                        </a:rPr>
                        <a:t>1,00</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tc>
                  <a:txBody>
                    <a:bodyPr/>
                    <a:lstStyle/>
                    <a:p>
                      <a:pPr indent="180340" algn="r">
                        <a:lnSpc>
                          <a:spcPct val="115000"/>
                        </a:lnSpc>
                        <a:spcBef>
                          <a:spcPts val="1200"/>
                        </a:spcBef>
                        <a:spcAft>
                          <a:spcPts val="0"/>
                        </a:spcAft>
                      </a:pPr>
                      <a:r>
                        <a:rPr lang="es-EC" sz="800" dirty="0">
                          <a:effectLst/>
                        </a:rPr>
                        <a:t>518</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421" marR="28421" marT="0" marB="0" anchor="b"/>
                </a:tc>
                <a:extLst>
                  <a:ext uri="{0D108BD9-81ED-4DB2-BD59-A6C34878D82A}">
                    <a16:rowId xmlns:a16="http://schemas.microsoft.com/office/drawing/2014/main" xmlns="" val="582685164"/>
                  </a:ext>
                </a:extLst>
              </a:tr>
            </a:tbl>
          </a:graphicData>
        </a:graphic>
      </p:graphicFrame>
    </p:spTree>
    <p:extLst>
      <p:ext uri="{BB962C8B-B14F-4D97-AF65-F5344CB8AC3E}">
        <p14:creationId xmlns:p14="http://schemas.microsoft.com/office/powerpoint/2010/main" val="4189629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idx="4294967295"/>
          </p:nvPr>
        </p:nvSpPr>
        <p:spPr>
          <a:xfrm>
            <a:off x="1303641" y="1340768"/>
            <a:ext cx="7056784" cy="2256656"/>
          </a:xfrm>
        </p:spPr>
        <p:style>
          <a:lnRef idx="0">
            <a:schemeClr val="accent6"/>
          </a:lnRef>
          <a:fillRef idx="3">
            <a:schemeClr val="accent6"/>
          </a:fillRef>
          <a:effectRef idx="3">
            <a:schemeClr val="accent6"/>
          </a:effectRef>
          <a:fontRef idx="minor">
            <a:schemeClr val="lt1"/>
          </a:fontRef>
        </p:style>
        <p:txBody>
          <a:bodyPr>
            <a:normAutofit/>
          </a:bodyPr>
          <a:lstStyle/>
          <a:p>
            <a:r>
              <a:rPr lang="es-EC" sz="4800" b="1" dirty="0" smtClean="0"/>
              <a:t>RESULTADOS OBTENIDOS</a:t>
            </a:r>
            <a:endParaRPr lang="es-EC" sz="4000" dirty="0"/>
          </a:p>
        </p:txBody>
      </p:sp>
      <p:pic>
        <p:nvPicPr>
          <p:cNvPr id="18" name="Picture 1" descr="http://blogs.espe.edu.ec/wp-content/uploads/2013/09/Logo-RP-UFA-ESPE.jpg"/>
          <p:cNvPicPr/>
          <p:nvPr/>
        </p:nvPicPr>
        <p:blipFill>
          <a:blip r:embed="rId3" cstate="print">
            <a:clrChange>
              <a:clrFrom>
                <a:srgbClr val="FFFFFF"/>
              </a:clrFrom>
              <a:clrTo>
                <a:srgbClr val="FFFFFF">
                  <a:alpha val="0"/>
                </a:srgbClr>
              </a:clrTo>
            </a:clrChange>
          </a:blip>
          <a:srcRect b="15344"/>
          <a:stretch>
            <a:fillRect/>
          </a:stretch>
        </p:blipFill>
        <p:spPr bwMode="auto">
          <a:xfrm>
            <a:off x="175249" y="188640"/>
            <a:ext cx="2308519" cy="504056"/>
          </a:xfrm>
          <a:prstGeom prst="rect">
            <a:avLst/>
          </a:prstGeom>
          <a:noFill/>
          <a:ln w="9525">
            <a:noFill/>
            <a:miter lim="800000"/>
            <a:headEnd/>
            <a:tailEnd/>
          </a:ln>
        </p:spPr>
      </p:pic>
      <p:pic>
        <p:nvPicPr>
          <p:cNvPr id="2" name="Imagen 1"/>
          <p:cNvPicPr>
            <a:picLocks noChangeAspect="1"/>
          </p:cNvPicPr>
          <p:nvPr/>
        </p:nvPicPr>
        <p:blipFill>
          <a:blip r:embed="rId4"/>
          <a:stretch>
            <a:fillRect/>
          </a:stretch>
        </p:blipFill>
        <p:spPr>
          <a:xfrm>
            <a:off x="3247857" y="4149080"/>
            <a:ext cx="3168352" cy="1657292"/>
          </a:xfrm>
          <a:prstGeom prst="rect">
            <a:avLst/>
          </a:prstGeom>
        </p:spPr>
      </p:pic>
    </p:spTree>
    <p:extLst>
      <p:ext uri="{BB962C8B-B14F-4D97-AF65-F5344CB8AC3E}">
        <p14:creationId xmlns:p14="http://schemas.microsoft.com/office/powerpoint/2010/main" val="703115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691680" y="881529"/>
            <a:ext cx="5544616" cy="584775"/>
          </a:xfrm>
          <a:prstGeom prst="rect">
            <a:avLst/>
          </a:prstGeom>
          <a:noFill/>
          <a:ln w="28575">
            <a:solidFill>
              <a:srgbClr val="002060"/>
            </a:solidFill>
          </a:ln>
        </p:spPr>
        <p:txBody>
          <a:bodyPr wrap="square" rtlCol="0">
            <a:spAutoFit/>
          </a:bodyPr>
          <a:lstStyle/>
          <a:p>
            <a:pPr algn="ctr"/>
            <a:r>
              <a:rPr lang="es-EC" sz="3200" dirty="0">
                <a:ln w="0"/>
                <a:solidFill>
                  <a:srgbClr val="0070C0"/>
                </a:solidFill>
                <a:effectLst>
                  <a:outerShdw blurRad="38100" dist="19050" dir="2700000" algn="tl" rotWithShape="0">
                    <a:schemeClr val="dk1">
                      <a:alpha val="40000"/>
                    </a:schemeClr>
                  </a:outerShdw>
                </a:effectLst>
              </a:rPr>
              <a:t>¿Qué edad tiene?</a:t>
            </a:r>
          </a:p>
        </p:txBody>
      </p:sp>
      <p:pic>
        <p:nvPicPr>
          <p:cNvPr id="8" name="Imagen 7"/>
          <p:cNvPicPr>
            <a:picLocks noChangeAspect="1"/>
          </p:cNvPicPr>
          <p:nvPr/>
        </p:nvPicPr>
        <p:blipFill>
          <a:blip r:embed="rId3"/>
          <a:stretch>
            <a:fillRect/>
          </a:stretch>
        </p:blipFill>
        <p:spPr>
          <a:xfrm>
            <a:off x="253271" y="2221348"/>
            <a:ext cx="4030697" cy="2937627"/>
          </a:xfrm>
          <a:prstGeom prst="rect">
            <a:avLst/>
          </a:prstGeom>
        </p:spPr>
      </p:pic>
      <p:pic>
        <p:nvPicPr>
          <p:cNvPr id="6" name="Imagen 5"/>
          <p:cNvPicPr>
            <a:picLocks noChangeAspect="1"/>
          </p:cNvPicPr>
          <p:nvPr/>
        </p:nvPicPr>
        <p:blipFill>
          <a:blip r:embed="rId4"/>
          <a:stretch>
            <a:fillRect/>
          </a:stretch>
        </p:blipFill>
        <p:spPr>
          <a:xfrm>
            <a:off x="4277072" y="1906379"/>
            <a:ext cx="4608512" cy="3692671"/>
          </a:xfrm>
          <a:prstGeom prst="rect">
            <a:avLst/>
          </a:prstGeom>
        </p:spPr>
      </p:pic>
    </p:spTree>
    <p:extLst>
      <p:ext uri="{BB962C8B-B14F-4D97-AF65-F5344CB8AC3E}">
        <p14:creationId xmlns:p14="http://schemas.microsoft.com/office/powerpoint/2010/main" val="2964608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043608" y="1392211"/>
            <a:ext cx="2927541" cy="584775"/>
          </a:xfrm>
          <a:prstGeom prst="rect">
            <a:avLst/>
          </a:prstGeom>
          <a:noFill/>
          <a:ln w="28575">
            <a:solidFill>
              <a:srgbClr val="002060"/>
            </a:solidFill>
          </a:ln>
        </p:spPr>
        <p:txBody>
          <a:bodyPr wrap="square" rtlCol="0">
            <a:spAutoFit/>
          </a:bodyPr>
          <a:lstStyle>
            <a:defPPr>
              <a:defRPr lang="es-EC"/>
            </a:defPPr>
            <a:lvl1pPr algn="ctr">
              <a:defRPr sz="3200">
                <a:ln w="0"/>
                <a:solidFill>
                  <a:srgbClr val="0070C0"/>
                </a:solidFill>
                <a:effectLst>
                  <a:outerShdw blurRad="38100" dist="19050" dir="2700000" algn="tl" rotWithShape="0">
                    <a:schemeClr val="dk1">
                      <a:alpha val="40000"/>
                    </a:schemeClr>
                  </a:outerShdw>
                </a:effectLst>
              </a:defRPr>
            </a:lvl1pPr>
          </a:lstStyle>
          <a:p>
            <a:r>
              <a:rPr lang="es-EC" dirty="0"/>
              <a:t>Género</a:t>
            </a:r>
          </a:p>
        </p:txBody>
      </p:sp>
      <p:pic>
        <p:nvPicPr>
          <p:cNvPr id="4" name="Imagen 3"/>
          <p:cNvPicPr>
            <a:picLocks noChangeAspect="1"/>
          </p:cNvPicPr>
          <p:nvPr/>
        </p:nvPicPr>
        <p:blipFill rotWithShape="1">
          <a:blip r:embed="rId3"/>
          <a:srcRect r="6779"/>
          <a:stretch/>
        </p:blipFill>
        <p:spPr>
          <a:xfrm>
            <a:off x="179512" y="2852936"/>
            <a:ext cx="4151677" cy="1368152"/>
          </a:xfrm>
          <a:prstGeom prst="rect">
            <a:avLst/>
          </a:prstGeom>
        </p:spPr>
      </p:pic>
      <p:pic>
        <p:nvPicPr>
          <p:cNvPr id="3" name="Imagen 2"/>
          <p:cNvPicPr>
            <a:picLocks noChangeAspect="1"/>
          </p:cNvPicPr>
          <p:nvPr/>
        </p:nvPicPr>
        <p:blipFill>
          <a:blip r:embed="rId4"/>
          <a:stretch>
            <a:fillRect/>
          </a:stretch>
        </p:blipFill>
        <p:spPr>
          <a:xfrm>
            <a:off x="4331189" y="1685810"/>
            <a:ext cx="4590436" cy="3831421"/>
          </a:xfrm>
          <a:prstGeom prst="rect">
            <a:avLst/>
          </a:prstGeom>
        </p:spPr>
      </p:pic>
    </p:spTree>
    <p:extLst>
      <p:ext uri="{BB962C8B-B14F-4D97-AF65-F5344CB8AC3E}">
        <p14:creationId xmlns:p14="http://schemas.microsoft.com/office/powerpoint/2010/main" val="3128845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51520" y="1196752"/>
            <a:ext cx="4824536" cy="584775"/>
          </a:xfrm>
          <a:prstGeom prst="rect">
            <a:avLst/>
          </a:prstGeom>
          <a:noFill/>
          <a:ln w="28575">
            <a:solidFill>
              <a:srgbClr val="002060"/>
            </a:solidFill>
          </a:ln>
        </p:spPr>
        <p:txBody>
          <a:bodyPr wrap="square" rtlCol="0">
            <a:spAutoFit/>
          </a:bodyPr>
          <a:lstStyle>
            <a:defPPr>
              <a:defRPr lang="es-EC"/>
            </a:defPPr>
            <a:lvl1pPr algn="ctr">
              <a:defRPr sz="3200">
                <a:ln w="0"/>
                <a:solidFill>
                  <a:srgbClr val="0070C0"/>
                </a:solidFill>
                <a:effectLst>
                  <a:outerShdw blurRad="38100" dist="19050" dir="2700000" algn="tl" rotWithShape="0">
                    <a:schemeClr val="dk1">
                      <a:alpha val="40000"/>
                    </a:schemeClr>
                  </a:outerShdw>
                </a:effectLst>
              </a:defRPr>
            </a:lvl1pPr>
          </a:lstStyle>
          <a:p>
            <a:r>
              <a:rPr lang="es-EC" dirty="0"/>
              <a:t>Estado Civil</a:t>
            </a:r>
          </a:p>
        </p:txBody>
      </p:sp>
      <p:pic>
        <p:nvPicPr>
          <p:cNvPr id="3" name="Imagen 2"/>
          <p:cNvPicPr>
            <a:picLocks noChangeAspect="1"/>
          </p:cNvPicPr>
          <p:nvPr/>
        </p:nvPicPr>
        <p:blipFill>
          <a:blip r:embed="rId3"/>
          <a:stretch>
            <a:fillRect/>
          </a:stretch>
        </p:blipFill>
        <p:spPr>
          <a:xfrm>
            <a:off x="179512" y="2780928"/>
            <a:ext cx="4464495" cy="2232248"/>
          </a:xfrm>
          <a:prstGeom prst="rect">
            <a:avLst/>
          </a:prstGeom>
        </p:spPr>
      </p:pic>
      <p:pic>
        <p:nvPicPr>
          <p:cNvPr id="4" name="Imagen 3"/>
          <p:cNvPicPr>
            <a:picLocks noChangeAspect="1"/>
          </p:cNvPicPr>
          <p:nvPr/>
        </p:nvPicPr>
        <p:blipFill>
          <a:blip r:embed="rId4"/>
          <a:stretch>
            <a:fillRect/>
          </a:stretch>
        </p:blipFill>
        <p:spPr>
          <a:xfrm>
            <a:off x="4572000" y="1988840"/>
            <a:ext cx="4336060" cy="3705155"/>
          </a:xfrm>
          <a:prstGeom prst="rect">
            <a:avLst/>
          </a:prstGeom>
        </p:spPr>
      </p:pic>
    </p:spTree>
    <p:extLst>
      <p:ext uri="{BB962C8B-B14F-4D97-AF65-F5344CB8AC3E}">
        <p14:creationId xmlns:p14="http://schemas.microsoft.com/office/powerpoint/2010/main" val="2751190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02646" y="994383"/>
            <a:ext cx="6264696" cy="584775"/>
          </a:xfrm>
          <a:prstGeom prst="rect">
            <a:avLst/>
          </a:prstGeom>
          <a:noFill/>
          <a:ln w="28575">
            <a:solidFill>
              <a:srgbClr val="002060"/>
            </a:solidFill>
          </a:ln>
        </p:spPr>
        <p:txBody>
          <a:bodyPr wrap="square" rtlCol="0">
            <a:spAutoFit/>
          </a:bodyPr>
          <a:lstStyle>
            <a:defPPr>
              <a:defRPr lang="es-EC"/>
            </a:defPPr>
            <a:lvl1pPr algn="ctr">
              <a:defRPr sz="3200">
                <a:ln w="0"/>
                <a:solidFill>
                  <a:srgbClr val="0070C0"/>
                </a:solidFill>
                <a:effectLst>
                  <a:outerShdw blurRad="38100" dist="19050" dir="2700000" algn="tl" rotWithShape="0">
                    <a:schemeClr val="dk1">
                      <a:alpha val="40000"/>
                    </a:schemeClr>
                  </a:outerShdw>
                </a:effectLst>
              </a:defRPr>
            </a:lvl1pPr>
          </a:lstStyle>
          <a:p>
            <a:r>
              <a:rPr lang="es-EC" dirty="0"/>
              <a:t>Ocupación actual</a:t>
            </a:r>
          </a:p>
        </p:txBody>
      </p:sp>
      <p:pic>
        <p:nvPicPr>
          <p:cNvPr id="4" name="Imagen 3"/>
          <p:cNvPicPr>
            <a:picLocks noChangeAspect="1"/>
          </p:cNvPicPr>
          <p:nvPr/>
        </p:nvPicPr>
        <p:blipFill rotWithShape="1">
          <a:blip r:embed="rId3"/>
          <a:srcRect r="2935"/>
          <a:stretch/>
        </p:blipFill>
        <p:spPr>
          <a:xfrm>
            <a:off x="179513" y="3287612"/>
            <a:ext cx="4176463" cy="1797572"/>
          </a:xfrm>
          <a:prstGeom prst="rect">
            <a:avLst/>
          </a:prstGeom>
        </p:spPr>
      </p:pic>
      <p:pic>
        <p:nvPicPr>
          <p:cNvPr id="3" name="Imagen 2"/>
          <p:cNvPicPr>
            <a:picLocks noChangeAspect="1"/>
          </p:cNvPicPr>
          <p:nvPr/>
        </p:nvPicPr>
        <p:blipFill>
          <a:blip r:embed="rId4"/>
          <a:stretch>
            <a:fillRect/>
          </a:stretch>
        </p:blipFill>
        <p:spPr>
          <a:xfrm>
            <a:off x="4357136" y="1781527"/>
            <a:ext cx="4594942" cy="4113846"/>
          </a:xfrm>
          <a:prstGeom prst="rect">
            <a:avLst/>
          </a:prstGeom>
        </p:spPr>
      </p:pic>
    </p:spTree>
    <p:extLst>
      <p:ext uri="{BB962C8B-B14F-4D97-AF65-F5344CB8AC3E}">
        <p14:creationId xmlns:p14="http://schemas.microsoft.com/office/powerpoint/2010/main" val="2075838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51520" y="908720"/>
            <a:ext cx="7776864" cy="584775"/>
          </a:xfrm>
          <a:prstGeom prst="rect">
            <a:avLst/>
          </a:prstGeom>
          <a:noFill/>
          <a:ln w="28575">
            <a:solidFill>
              <a:srgbClr val="002060"/>
            </a:solidFill>
          </a:ln>
        </p:spPr>
        <p:txBody>
          <a:bodyPr wrap="square" rtlCol="0">
            <a:spAutoFit/>
          </a:bodyPr>
          <a:lstStyle>
            <a:defPPr>
              <a:defRPr lang="es-EC"/>
            </a:defPPr>
            <a:lvl1pPr algn="ctr">
              <a:defRPr sz="3200">
                <a:ln w="0"/>
                <a:solidFill>
                  <a:srgbClr val="0070C0"/>
                </a:solidFill>
                <a:effectLst>
                  <a:outerShdw blurRad="38100" dist="19050" dir="2700000" algn="tl" rotWithShape="0">
                    <a:schemeClr val="dk1">
                      <a:alpha val="40000"/>
                    </a:schemeClr>
                  </a:outerShdw>
                </a:effectLst>
              </a:defRPr>
            </a:lvl1pPr>
          </a:lstStyle>
          <a:p>
            <a:r>
              <a:rPr lang="es-EC" dirty="0"/>
              <a:t>Indique a que Universidad pertenece</a:t>
            </a:r>
          </a:p>
        </p:txBody>
      </p:sp>
      <p:pic>
        <p:nvPicPr>
          <p:cNvPr id="3" name="Imagen 2"/>
          <p:cNvPicPr>
            <a:picLocks noChangeAspect="1"/>
          </p:cNvPicPr>
          <p:nvPr/>
        </p:nvPicPr>
        <p:blipFill>
          <a:blip r:embed="rId3"/>
          <a:stretch>
            <a:fillRect/>
          </a:stretch>
        </p:blipFill>
        <p:spPr>
          <a:xfrm>
            <a:off x="251520" y="2360215"/>
            <a:ext cx="3528392" cy="3895328"/>
          </a:xfrm>
          <a:prstGeom prst="rect">
            <a:avLst/>
          </a:prstGeom>
        </p:spPr>
      </p:pic>
      <p:pic>
        <p:nvPicPr>
          <p:cNvPr id="4" name="Imagen 3"/>
          <p:cNvPicPr>
            <a:picLocks noChangeAspect="1"/>
          </p:cNvPicPr>
          <p:nvPr/>
        </p:nvPicPr>
        <p:blipFill rotWithShape="1">
          <a:blip r:embed="rId4"/>
          <a:srcRect l="2404" t="2909"/>
          <a:stretch/>
        </p:blipFill>
        <p:spPr>
          <a:xfrm>
            <a:off x="3815393" y="2151086"/>
            <a:ext cx="5149095" cy="4104457"/>
          </a:xfrm>
          <a:prstGeom prst="rect">
            <a:avLst/>
          </a:prstGeom>
        </p:spPr>
      </p:pic>
    </p:spTree>
    <p:extLst>
      <p:ext uri="{BB962C8B-B14F-4D97-AF65-F5344CB8AC3E}">
        <p14:creationId xmlns:p14="http://schemas.microsoft.com/office/powerpoint/2010/main" val="2344101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23528" y="1124744"/>
            <a:ext cx="7200060" cy="584775"/>
          </a:xfrm>
          <a:prstGeom prst="rect">
            <a:avLst/>
          </a:prstGeom>
          <a:noFill/>
          <a:ln w="28575">
            <a:solidFill>
              <a:srgbClr val="002060"/>
            </a:solidFill>
          </a:ln>
        </p:spPr>
        <p:txBody>
          <a:bodyPr wrap="square" rtlCol="0">
            <a:spAutoFit/>
          </a:bodyPr>
          <a:lstStyle>
            <a:defPPr>
              <a:defRPr lang="es-EC"/>
            </a:defPPr>
            <a:lvl1pPr algn="ctr">
              <a:defRPr sz="3200">
                <a:ln w="0"/>
                <a:solidFill>
                  <a:srgbClr val="0070C0"/>
                </a:solidFill>
                <a:effectLst>
                  <a:outerShdw blurRad="38100" dist="19050" dir="2700000" algn="tl" rotWithShape="0">
                    <a:schemeClr val="dk1">
                      <a:alpha val="40000"/>
                    </a:schemeClr>
                  </a:outerShdw>
                </a:effectLst>
              </a:defRPr>
            </a:lvl1pPr>
          </a:lstStyle>
          <a:p>
            <a:r>
              <a:rPr lang="es-EC" dirty="0" smtClean="0"/>
              <a:t>1) Indique </a:t>
            </a:r>
            <a:r>
              <a:rPr lang="es-EC" dirty="0"/>
              <a:t>en que sector trabaja</a:t>
            </a:r>
          </a:p>
        </p:txBody>
      </p:sp>
      <p:pic>
        <p:nvPicPr>
          <p:cNvPr id="4" name="Imagen 3"/>
          <p:cNvPicPr>
            <a:picLocks noChangeAspect="1"/>
          </p:cNvPicPr>
          <p:nvPr/>
        </p:nvPicPr>
        <p:blipFill rotWithShape="1">
          <a:blip r:embed="rId3"/>
          <a:srcRect r="3738" b="14340"/>
          <a:stretch/>
        </p:blipFill>
        <p:spPr>
          <a:xfrm>
            <a:off x="179513" y="2852936"/>
            <a:ext cx="4176463" cy="2088232"/>
          </a:xfrm>
          <a:prstGeom prst="rect">
            <a:avLst/>
          </a:prstGeom>
        </p:spPr>
      </p:pic>
      <p:pic>
        <p:nvPicPr>
          <p:cNvPr id="3" name="Imagen 2"/>
          <p:cNvPicPr>
            <a:picLocks noChangeAspect="1"/>
          </p:cNvPicPr>
          <p:nvPr/>
        </p:nvPicPr>
        <p:blipFill>
          <a:blip r:embed="rId4"/>
          <a:stretch>
            <a:fillRect/>
          </a:stretch>
        </p:blipFill>
        <p:spPr>
          <a:xfrm>
            <a:off x="4355976" y="1988840"/>
            <a:ext cx="4522782" cy="3623978"/>
          </a:xfrm>
          <a:prstGeom prst="rect">
            <a:avLst/>
          </a:prstGeom>
        </p:spPr>
      </p:pic>
    </p:spTree>
    <p:extLst>
      <p:ext uri="{BB962C8B-B14F-4D97-AF65-F5344CB8AC3E}">
        <p14:creationId xmlns:p14="http://schemas.microsoft.com/office/powerpoint/2010/main" val="1216797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75958" y="620688"/>
            <a:ext cx="8472506" cy="1077218"/>
          </a:xfrm>
          <a:prstGeom prst="rect">
            <a:avLst/>
          </a:prstGeom>
          <a:noFill/>
          <a:ln w="28575">
            <a:solidFill>
              <a:srgbClr val="002060"/>
            </a:solidFill>
          </a:ln>
        </p:spPr>
        <p:txBody>
          <a:bodyPr wrap="square" rtlCol="0">
            <a:spAutoFit/>
          </a:bodyPr>
          <a:lstStyle>
            <a:defPPr>
              <a:defRPr lang="es-EC"/>
            </a:defPPr>
            <a:lvl1pPr algn="ctr">
              <a:defRPr sz="3200">
                <a:ln w="0"/>
                <a:solidFill>
                  <a:srgbClr val="0070C0"/>
                </a:solidFill>
                <a:effectLst>
                  <a:outerShdw blurRad="38100" dist="19050" dir="2700000" algn="tl" rotWithShape="0">
                    <a:schemeClr val="dk1">
                      <a:alpha val="40000"/>
                    </a:schemeClr>
                  </a:outerShdw>
                </a:effectLst>
              </a:defRPr>
            </a:lvl1pPr>
          </a:lstStyle>
          <a:p>
            <a:r>
              <a:rPr lang="es-EC" dirty="0"/>
              <a:t>2) ¿En qué semestre se encuentra actualmente?</a:t>
            </a:r>
          </a:p>
        </p:txBody>
      </p:sp>
      <p:pic>
        <p:nvPicPr>
          <p:cNvPr id="3" name="Imagen 2"/>
          <p:cNvPicPr>
            <a:picLocks noChangeAspect="1"/>
          </p:cNvPicPr>
          <p:nvPr/>
        </p:nvPicPr>
        <p:blipFill>
          <a:blip r:embed="rId3"/>
          <a:stretch>
            <a:fillRect/>
          </a:stretch>
        </p:blipFill>
        <p:spPr>
          <a:xfrm>
            <a:off x="179512" y="2492895"/>
            <a:ext cx="4032447" cy="2711473"/>
          </a:xfrm>
          <a:prstGeom prst="rect">
            <a:avLst/>
          </a:prstGeom>
        </p:spPr>
      </p:pic>
      <p:pic>
        <p:nvPicPr>
          <p:cNvPr id="4" name="Imagen 3"/>
          <p:cNvPicPr>
            <a:picLocks noChangeAspect="1"/>
          </p:cNvPicPr>
          <p:nvPr/>
        </p:nvPicPr>
        <p:blipFill>
          <a:blip r:embed="rId4"/>
          <a:stretch>
            <a:fillRect/>
          </a:stretch>
        </p:blipFill>
        <p:spPr>
          <a:xfrm>
            <a:off x="4211959" y="1916375"/>
            <a:ext cx="4667943" cy="3740291"/>
          </a:xfrm>
          <a:prstGeom prst="rect">
            <a:avLst/>
          </a:prstGeom>
        </p:spPr>
      </p:pic>
    </p:spTree>
    <p:extLst>
      <p:ext uri="{BB962C8B-B14F-4D97-AF65-F5344CB8AC3E}">
        <p14:creationId xmlns:p14="http://schemas.microsoft.com/office/powerpoint/2010/main" val="1235805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06525" y="2420888"/>
            <a:ext cx="4176464" cy="2031325"/>
          </a:xfrm>
          <a:prstGeom prst="rect">
            <a:avLst/>
          </a:prstGeom>
          <a:noFill/>
          <a:ln w="38100">
            <a:prstDash val="solid"/>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dirty="0"/>
              <a:t>En la actualidad los consumidores han ido adquiriendo nuevos comportamientos de consumo, puesto que exigen más a sus oferentes, ya sea en cuestiones de precio, calidad,  variedad de productos, ubicación ,diseño, etc.</a:t>
            </a:r>
            <a:endParaRPr lang="es-EC" sz="1700" dirty="0"/>
          </a:p>
        </p:txBody>
      </p:sp>
      <p:sp>
        <p:nvSpPr>
          <p:cNvPr id="5" name="Title 4"/>
          <p:cNvSpPr>
            <a:spLocks noGrp="1"/>
          </p:cNvSpPr>
          <p:nvPr>
            <p:ph type="title"/>
          </p:nvPr>
        </p:nvSpPr>
        <p:spPr>
          <a:xfrm>
            <a:off x="683568" y="116632"/>
            <a:ext cx="7772400" cy="1524000"/>
          </a:xfrm>
        </p:spPr>
        <p:txBody>
          <a:bodyPr/>
          <a:lstStyle/>
          <a:p>
            <a:r>
              <a:rPr lang="es-EC" dirty="0"/>
              <a:t>JUSTIFICACIÓN</a:t>
            </a:r>
          </a:p>
        </p:txBody>
      </p:sp>
      <p:grpSp>
        <p:nvGrpSpPr>
          <p:cNvPr id="7" name="4 Grupo"/>
          <p:cNvGrpSpPr/>
          <p:nvPr/>
        </p:nvGrpSpPr>
        <p:grpSpPr>
          <a:xfrm>
            <a:off x="4716016" y="3356992"/>
            <a:ext cx="1296144" cy="1915269"/>
            <a:chOff x="6973263" y="2674243"/>
            <a:chExt cx="1950395" cy="2851373"/>
          </a:xfrm>
        </p:grpSpPr>
        <p:pic>
          <p:nvPicPr>
            <p:cNvPr id="8" name="Picture 2" descr="Resultado de imagen para industria grafica"/>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t="30007" r="43046"/>
            <a:stretch/>
          </p:blipFill>
          <p:spPr bwMode="auto">
            <a:xfrm>
              <a:off x="6973263" y="3140968"/>
              <a:ext cx="1574158" cy="23846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171183" y="2674243"/>
              <a:ext cx="752475"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Rectangle 11"/>
          <p:cNvSpPr/>
          <p:nvPr/>
        </p:nvSpPr>
        <p:spPr>
          <a:xfrm>
            <a:off x="5940152" y="2564904"/>
            <a:ext cx="2952328" cy="3416320"/>
          </a:xfrm>
          <a:prstGeom prst="rect">
            <a:avLst/>
          </a:prstGeom>
          <a:noFill/>
          <a:ln w="38100">
            <a:prstDash val="solid"/>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dirty="0"/>
              <a:t>Mediante esta investigación se podrá mejorar la calidad </a:t>
            </a:r>
            <a:r>
              <a:rPr lang="es-EC" dirty="0" smtClean="0"/>
              <a:t>de </a:t>
            </a:r>
            <a:r>
              <a:rPr lang="es-EC" dirty="0"/>
              <a:t>vida de la población estudiada.</a:t>
            </a:r>
          </a:p>
          <a:p>
            <a:pPr algn="just"/>
            <a:r>
              <a:rPr lang="es-EC" dirty="0"/>
              <a:t>Se logrará identificar variables que afecten o beneficien a los estudiantes.</a:t>
            </a:r>
          </a:p>
          <a:p>
            <a:pPr algn="just"/>
            <a:r>
              <a:rPr lang="es-EC" dirty="0"/>
              <a:t>Se aportaría con la información obtenida a la industria manufacturera textil.</a:t>
            </a:r>
          </a:p>
        </p:txBody>
      </p:sp>
      <p:sp>
        <p:nvSpPr>
          <p:cNvPr id="20" name="Down Arrow 19"/>
          <p:cNvSpPr/>
          <p:nvPr/>
        </p:nvSpPr>
        <p:spPr>
          <a:xfrm>
            <a:off x="2178733" y="4265741"/>
            <a:ext cx="432048" cy="432048"/>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dirty="0"/>
          </a:p>
        </p:txBody>
      </p:sp>
      <p:sp>
        <p:nvSpPr>
          <p:cNvPr id="10" name="2 Rectángulo"/>
          <p:cNvSpPr/>
          <p:nvPr/>
        </p:nvSpPr>
        <p:spPr>
          <a:xfrm>
            <a:off x="323528" y="4725144"/>
            <a:ext cx="4176464" cy="1754326"/>
          </a:xfrm>
          <a:prstGeom prst="rect">
            <a:avLst/>
          </a:prstGeom>
          <a:noFill/>
          <a:ln w="38100">
            <a:prstDash val="solid"/>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dirty="0"/>
              <a:t>Por lo cual se planea realizar esta investigación para conocer el comportamiento del mismo , enfocándonos en los estudiantes Universitarios Categoría A y B del DMQ y Sangolquí.</a:t>
            </a:r>
          </a:p>
        </p:txBody>
      </p:sp>
    </p:spTree>
    <p:extLst>
      <p:ext uri="{BB962C8B-B14F-4D97-AF65-F5344CB8AC3E}">
        <p14:creationId xmlns:p14="http://schemas.microsoft.com/office/powerpoint/2010/main" val="2947000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11560" y="548680"/>
            <a:ext cx="7334994" cy="584775"/>
          </a:xfrm>
          <a:prstGeom prst="rect">
            <a:avLst/>
          </a:prstGeom>
          <a:noFill/>
          <a:ln w="28575">
            <a:solidFill>
              <a:srgbClr val="002060"/>
            </a:solidFill>
          </a:ln>
        </p:spPr>
        <p:txBody>
          <a:bodyPr wrap="square" rtlCol="0">
            <a:spAutoFit/>
          </a:bodyPr>
          <a:lstStyle>
            <a:defPPr>
              <a:defRPr lang="es-EC"/>
            </a:defPPr>
            <a:lvl1pPr algn="ctr">
              <a:defRPr sz="3200">
                <a:ln w="0"/>
                <a:solidFill>
                  <a:srgbClr val="0070C0"/>
                </a:solidFill>
                <a:effectLst>
                  <a:outerShdw blurRad="38100" dist="19050" dir="2700000" algn="tl" rotWithShape="0">
                    <a:schemeClr val="dk1">
                      <a:alpha val="40000"/>
                    </a:schemeClr>
                  </a:outerShdw>
                </a:effectLst>
              </a:defRPr>
            </a:lvl1pPr>
          </a:lstStyle>
          <a:p>
            <a:r>
              <a:rPr lang="es-EC" dirty="0"/>
              <a:t>3) ¿Cuáles son sus ingresos?</a:t>
            </a:r>
          </a:p>
        </p:txBody>
      </p:sp>
      <p:pic>
        <p:nvPicPr>
          <p:cNvPr id="3" name="Imagen 2"/>
          <p:cNvPicPr>
            <a:picLocks noChangeAspect="1"/>
          </p:cNvPicPr>
          <p:nvPr/>
        </p:nvPicPr>
        <p:blipFill rotWithShape="1">
          <a:blip r:embed="rId3"/>
          <a:srcRect b="5797"/>
          <a:stretch/>
        </p:blipFill>
        <p:spPr>
          <a:xfrm>
            <a:off x="1475656" y="4655566"/>
            <a:ext cx="6038850" cy="1686898"/>
          </a:xfrm>
          <a:prstGeom prst="rect">
            <a:avLst/>
          </a:prstGeom>
        </p:spPr>
      </p:pic>
      <p:pic>
        <p:nvPicPr>
          <p:cNvPr id="4" name="Imagen 3"/>
          <p:cNvPicPr>
            <a:picLocks noChangeAspect="1"/>
          </p:cNvPicPr>
          <p:nvPr/>
        </p:nvPicPr>
        <p:blipFill>
          <a:blip r:embed="rId4"/>
          <a:stretch>
            <a:fillRect/>
          </a:stretch>
        </p:blipFill>
        <p:spPr>
          <a:xfrm>
            <a:off x="2123728" y="1206700"/>
            <a:ext cx="4301207" cy="3446436"/>
          </a:xfrm>
          <a:prstGeom prst="rect">
            <a:avLst/>
          </a:prstGeom>
        </p:spPr>
      </p:pic>
    </p:spTree>
    <p:extLst>
      <p:ext uri="{BB962C8B-B14F-4D97-AF65-F5344CB8AC3E}">
        <p14:creationId xmlns:p14="http://schemas.microsoft.com/office/powerpoint/2010/main" val="1960452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83568" y="332656"/>
            <a:ext cx="7316092" cy="584775"/>
          </a:xfrm>
          <a:prstGeom prst="rect">
            <a:avLst/>
          </a:prstGeom>
          <a:noFill/>
          <a:ln w="28575">
            <a:solidFill>
              <a:srgbClr val="002060"/>
            </a:solidFill>
          </a:ln>
        </p:spPr>
        <p:txBody>
          <a:bodyPr wrap="square" rtlCol="0">
            <a:spAutoFit/>
          </a:bodyPr>
          <a:lstStyle>
            <a:defPPr>
              <a:defRPr lang="es-EC"/>
            </a:defPPr>
            <a:lvl1pPr algn="ctr">
              <a:defRPr sz="3200">
                <a:ln w="0"/>
                <a:solidFill>
                  <a:srgbClr val="0070C0"/>
                </a:solidFill>
                <a:effectLst>
                  <a:outerShdw blurRad="38100" dist="19050" dir="2700000" algn="tl" rotWithShape="0">
                    <a:schemeClr val="dk1">
                      <a:alpha val="40000"/>
                    </a:schemeClr>
                  </a:outerShdw>
                </a:effectLst>
              </a:defRPr>
            </a:lvl1pPr>
          </a:lstStyle>
          <a:p>
            <a:r>
              <a:rPr lang="es-EC" dirty="0"/>
              <a:t>4) ¿Con quién vive actualmente?</a:t>
            </a:r>
          </a:p>
        </p:txBody>
      </p:sp>
      <p:pic>
        <p:nvPicPr>
          <p:cNvPr id="2" name="Imagen 1"/>
          <p:cNvPicPr>
            <a:picLocks noChangeAspect="1"/>
          </p:cNvPicPr>
          <p:nvPr/>
        </p:nvPicPr>
        <p:blipFill>
          <a:blip r:embed="rId3"/>
          <a:stretch>
            <a:fillRect/>
          </a:stretch>
        </p:blipFill>
        <p:spPr>
          <a:xfrm>
            <a:off x="2195736" y="4509120"/>
            <a:ext cx="4896544" cy="1787389"/>
          </a:xfrm>
          <a:prstGeom prst="rect">
            <a:avLst/>
          </a:prstGeom>
        </p:spPr>
      </p:pic>
      <p:pic>
        <p:nvPicPr>
          <p:cNvPr id="4" name="Imagen 3"/>
          <p:cNvPicPr>
            <a:picLocks noChangeAspect="1"/>
          </p:cNvPicPr>
          <p:nvPr/>
        </p:nvPicPr>
        <p:blipFill>
          <a:blip r:embed="rId4"/>
          <a:stretch>
            <a:fillRect/>
          </a:stretch>
        </p:blipFill>
        <p:spPr>
          <a:xfrm>
            <a:off x="2411760" y="1011415"/>
            <a:ext cx="4327760" cy="3467712"/>
          </a:xfrm>
          <a:prstGeom prst="rect">
            <a:avLst/>
          </a:prstGeom>
        </p:spPr>
      </p:pic>
    </p:spTree>
    <p:extLst>
      <p:ext uri="{BB962C8B-B14F-4D97-AF65-F5344CB8AC3E}">
        <p14:creationId xmlns:p14="http://schemas.microsoft.com/office/powerpoint/2010/main" val="732545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4 CuadroTexto"/>
          <p:cNvSpPr txBox="1"/>
          <p:nvPr/>
        </p:nvSpPr>
        <p:spPr>
          <a:xfrm>
            <a:off x="1259632" y="692696"/>
            <a:ext cx="6335985" cy="584775"/>
          </a:xfrm>
          <a:prstGeom prst="rect">
            <a:avLst/>
          </a:prstGeom>
          <a:noFill/>
          <a:ln w="28575">
            <a:solidFill>
              <a:srgbClr val="002060"/>
            </a:solidFill>
          </a:ln>
        </p:spPr>
        <p:txBody>
          <a:bodyPr wrap="square" rtlCol="0">
            <a:spAutoFit/>
          </a:bodyPr>
          <a:lstStyle>
            <a:defPPr>
              <a:defRPr lang="es-EC"/>
            </a:defPPr>
            <a:lvl1pPr algn="ctr">
              <a:defRPr sz="3200">
                <a:ln w="0"/>
                <a:solidFill>
                  <a:srgbClr val="0070C0"/>
                </a:solidFill>
                <a:effectLst>
                  <a:outerShdw blurRad="38100" dist="19050" dir="2700000" algn="tl" rotWithShape="0">
                    <a:schemeClr val="dk1">
                      <a:alpha val="40000"/>
                    </a:schemeClr>
                  </a:outerShdw>
                </a:effectLst>
              </a:defRPr>
            </a:lvl1pPr>
          </a:lstStyle>
          <a:p>
            <a:r>
              <a:rPr lang="es-EC" dirty="0"/>
              <a:t>5) ¿Usted adquiere ropa casual?</a:t>
            </a:r>
          </a:p>
        </p:txBody>
      </p:sp>
      <p:pic>
        <p:nvPicPr>
          <p:cNvPr id="8" name="Imagen 7"/>
          <p:cNvPicPr/>
          <p:nvPr/>
        </p:nvPicPr>
        <p:blipFill>
          <a:blip r:embed="rId4">
            <a:extLst>
              <a:ext uri="{28A0092B-C50C-407E-A947-70E740481C1C}">
                <a14:useLocalDpi xmlns:a14="http://schemas.microsoft.com/office/drawing/2010/main" val="0"/>
              </a:ext>
            </a:extLst>
          </a:blip>
          <a:srcRect/>
          <a:stretch>
            <a:fillRect/>
          </a:stretch>
        </p:blipFill>
        <p:spPr bwMode="auto">
          <a:xfrm>
            <a:off x="2627784" y="1484784"/>
            <a:ext cx="4248472" cy="2880319"/>
          </a:xfrm>
          <a:prstGeom prst="rect">
            <a:avLst/>
          </a:prstGeom>
          <a:noFill/>
          <a:ln>
            <a:noFill/>
          </a:ln>
        </p:spPr>
      </p:pic>
      <p:pic>
        <p:nvPicPr>
          <p:cNvPr id="2" name="Imagen 1"/>
          <p:cNvPicPr>
            <a:picLocks noChangeAspect="1"/>
          </p:cNvPicPr>
          <p:nvPr/>
        </p:nvPicPr>
        <p:blipFill>
          <a:blip r:embed="rId5"/>
          <a:stretch>
            <a:fillRect/>
          </a:stretch>
        </p:blipFill>
        <p:spPr>
          <a:xfrm>
            <a:off x="1476374" y="4711030"/>
            <a:ext cx="6191250" cy="1238250"/>
          </a:xfrm>
          <a:prstGeom prst="rect">
            <a:avLst/>
          </a:prstGeom>
        </p:spPr>
      </p:pic>
    </p:spTree>
    <p:extLst>
      <p:ext uri="{BB962C8B-B14F-4D97-AF65-F5344CB8AC3E}">
        <p14:creationId xmlns:p14="http://schemas.microsoft.com/office/powerpoint/2010/main" val="19779614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827584" y="332656"/>
            <a:ext cx="7488832" cy="830997"/>
          </a:xfrm>
          <a:prstGeom prst="rect">
            <a:avLst/>
          </a:prstGeom>
          <a:noFill/>
          <a:ln w="28575">
            <a:solidFill>
              <a:srgbClr val="002060"/>
            </a:solidFill>
          </a:ln>
        </p:spPr>
        <p:txBody>
          <a:bodyPr wrap="square" rtlCol="0">
            <a:spAutoFit/>
          </a:bodyPr>
          <a:lstStyle>
            <a:defPPr>
              <a:defRPr lang="es-EC"/>
            </a:defPPr>
            <a:lvl1pPr algn="ctr">
              <a:defRPr sz="3200">
                <a:ln w="0"/>
                <a:solidFill>
                  <a:srgbClr val="0070C0"/>
                </a:solidFill>
                <a:effectLst>
                  <a:outerShdw blurRad="38100" dist="19050" dir="2700000" algn="tl" rotWithShape="0">
                    <a:schemeClr val="dk1">
                      <a:alpha val="40000"/>
                    </a:schemeClr>
                  </a:outerShdw>
                </a:effectLst>
              </a:defRPr>
            </a:lvl1pPr>
          </a:lstStyle>
          <a:p>
            <a:r>
              <a:rPr lang="es-EC" sz="2400" dirty="0"/>
              <a:t>7) ¿Cuáles de los siguientes factores influyen al momento de comprar ropa casual? </a:t>
            </a:r>
          </a:p>
        </p:txBody>
      </p:sp>
      <p:pic>
        <p:nvPicPr>
          <p:cNvPr id="3" name="Imagen 2"/>
          <p:cNvPicPr>
            <a:picLocks noChangeAspect="1"/>
          </p:cNvPicPr>
          <p:nvPr/>
        </p:nvPicPr>
        <p:blipFill rotWithShape="1">
          <a:blip r:embed="rId3"/>
          <a:srcRect b="16993"/>
          <a:stretch/>
        </p:blipFill>
        <p:spPr>
          <a:xfrm>
            <a:off x="1475656" y="4395149"/>
            <a:ext cx="6477000" cy="1976586"/>
          </a:xfrm>
          <a:prstGeom prst="rect">
            <a:avLst/>
          </a:prstGeom>
        </p:spPr>
      </p:pic>
      <p:graphicFrame>
        <p:nvGraphicFramePr>
          <p:cNvPr id="7" name="Gráfico 6"/>
          <p:cNvGraphicFramePr>
            <a:graphicFrameLocks/>
          </p:cNvGraphicFramePr>
          <p:nvPr>
            <p:extLst>
              <p:ext uri="{D42A27DB-BD31-4B8C-83A1-F6EECF244321}">
                <p14:modId xmlns:p14="http://schemas.microsoft.com/office/powerpoint/2010/main" val="3614702864"/>
              </p:ext>
            </p:extLst>
          </p:nvPr>
        </p:nvGraphicFramePr>
        <p:xfrm>
          <a:off x="2060848" y="1544598"/>
          <a:ext cx="5022304" cy="26647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86302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51520" y="476672"/>
            <a:ext cx="8507188" cy="830997"/>
          </a:xfrm>
          <a:prstGeom prst="rect">
            <a:avLst/>
          </a:prstGeom>
          <a:noFill/>
          <a:ln w="28575">
            <a:solidFill>
              <a:srgbClr val="002060"/>
            </a:solidFill>
          </a:ln>
        </p:spPr>
        <p:txBody>
          <a:bodyPr wrap="square" rtlCol="0">
            <a:spAutoFit/>
          </a:bodyPr>
          <a:lstStyle>
            <a:defPPr>
              <a:defRPr lang="es-EC"/>
            </a:defPPr>
            <a:lvl1pPr algn="ctr">
              <a:defRPr sz="3200">
                <a:ln w="0"/>
                <a:solidFill>
                  <a:srgbClr val="0070C0"/>
                </a:solidFill>
                <a:effectLst>
                  <a:outerShdw blurRad="38100" dist="19050" dir="2700000" algn="tl" rotWithShape="0">
                    <a:schemeClr val="dk1">
                      <a:alpha val="40000"/>
                    </a:schemeClr>
                  </a:outerShdw>
                </a:effectLst>
              </a:defRPr>
            </a:lvl1pPr>
          </a:lstStyle>
          <a:p>
            <a:r>
              <a:rPr lang="es-EC" sz="2400" dirty="0"/>
              <a:t>8) ¿Usted cree que el precio es un factor determinante al momento de compra de ropa casual?</a:t>
            </a:r>
          </a:p>
        </p:txBody>
      </p:sp>
      <p:pic>
        <p:nvPicPr>
          <p:cNvPr id="3" name="Imagen 2"/>
          <p:cNvPicPr>
            <a:picLocks noChangeAspect="1"/>
          </p:cNvPicPr>
          <p:nvPr/>
        </p:nvPicPr>
        <p:blipFill rotWithShape="1">
          <a:blip r:embed="rId3"/>
          <a:srcRect b="16924"/>
          <a:stretch/>
        </p:blipFill>
        <p:spPr>
          <a:xfrm>
            <a:off x="1547664" y="4725144"/>
            <a:ext cx="6172200" cy="1440160"/>
          </a:xfrm>
          <a:prstGeom prst="rect">
            <a:avLst/>
          </a:prstGeom>
        </p:spPr>
      </p:pic>
      <p:pic>
        <p:nvPicPr>
          <p:cNvPr id="8" name="Imagen 7"/>
          <p:cNvPicPr/>
          <p:nvPr/>
        </p:nvPicPr>
        <p:blipFill rotWithShape="1">
          <a:blip r:embed="rId4">
            <a:extLst>
              <a:ext uri="{28A0092B-C50C-407E-A947-70E740481C1C}">
                <a14:useLocalDpi xmlns:a14="http://schemas.microsoft.com/office/drawing/2010/main" val="0"/>
              </a:ext>
            </a:extLst>
          </a:blip>
          <a:srcRect t="9243"/>
          <a:stretch/>
        </p:blipFill>
        <p:spPr bwMode="auto">
          <a:xfrm>
            <a:off x="2843808" y="1700808"/>
            <a:ext cx="3960440" cy="273630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96030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31539" y="481341"/>
            <a:ext cx="8280921" cy="830997"/>
          </a:xfrm>
          <a:prstGeom prst="rect">
            <a:avLst/>
          </a:prstGeom>
          <a:noFill/>
          <a:ln w="28575">
            <a:solidFill>
              <a:srgbClr val="002060"/>
            </a:solidFill>
          </a:ln>
        </p:spPr>
        <p:txBody>
          <a:bodyPr wrap="square" rtlCol="0">
            <a:spAutoFit/>
          </a:bodyPr>
          <a:lstStyle>
            <a:defPPr>
              <a:defRPr lang="es-EC"/>
            </a:defPPr>
            <a:lvl1pPr algn="ctr">
              <a:defRPr sz="2400">
                <a:ln w="0"/>
                <a:solidFill>
                  <a:srgbClr val="0070C0"/>
                </a:solidFill>
                <a:effectLst>
                  <a:outerShdw blurRad="38100" dist="19050" dir="2700000" algn="tl" rotWithShape="0">
                    <a:schemeClr val="dk1">
                      <a:alpha val="40000"/>
                    </a:schemeClr>
                  </a:outerShdw>
                </a:effectLst>
              </a:defRPr>
            </a:lvl1pPr>
          </a:lstStyle>
          <a:p>
            <a:r>
              <a:rPr lang="es-EC" dirty="0"/>
              <a:t>9) De acuerdo al precio, ¿cuáles son los lugares de su preferencia al comprar ropa casual?</a:t>
            </a:r>
          </a:p>
        </p:txBody>
      </p:sp>
      <p:pic>
        <p:nvPicPr>
          <p:cNvPr id="2" name="Imagen 1"/>
          <p:cNvPicPr>
            <a:picLocks noChangeAspect="1"/>
          </p:cNvPicPr>
          <p:nvPr/>
        </p:nvPicPr>
        <p:blipFill>
          <a:blip r:embed="rId3"/>
          <a:stretch>
            <a:fillRect/>
          </a:stretch>
        </p:blipFill>
        <p:spPr>
          <a:xfrm>
            <a:off x="1597184" y="4710112"/>
            <a:ext cx="6457950" cy="1676400"/>
          </a:xfrm>
          <a:prstGeom prst="rect">
            <a:avLst/>
          </a:prstGeom>
        </p:spPr>
      </p:pic>
      <p:graphicFrame>
        <p:nvGraphicFramePr>
          <p:cNvPr id="6" name="Gráfico 5"/>
          <p:cNvGraphicFramePr>
            <a:graphicFrameLocks/>
          </p:cNvGraphicFramePr>
          <p:nvPr>
            <p:extLst>
              <p:ext uri="{D42A27DB-BD31-4B8C-83A1-F6EECF244321}">
                <p14:modId xmlns:p14="http://schemas.microsoft.com/office/powerpoint/2010/main" val="3201164336"/>
              </p:ext>
            </p:extLst>
          </p:nvPr>
        </p:nvGraphicFramePr>
        <p:xfrm>
          <a:off x="1907704" y="1700808"/>
          <a:ext cx="5742011" cy="27845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884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39551" y="293747"/>
            <a:ext cx="8208913" cy="830997"/>
          </a:xfrm>
          <a:prstGeom prst="rect">
            <a:avLst/>
          </a:prstGeom>
          <a:noFill/>
          <a:ln w="28575">
            <a:solidFill>
              <a:srgbClr val="002060"/>
            </a:solidFill>
          </a:ln>
        </p:spPr>
        <p:txBody>
          <a:bodyPr wrap="square" rtlCol="0">
            <a:spAutoFit/>
          </a:bodyPr>
          <a:lstStyle>
            <a:defPPr>
              <a:defRPr lang="es-EC"/>
            </a:defPPr>
            <a:lvl1pPr algn="ctr">
              <a:defRPr sz="2400">
                <a:ln w="0"/>
                <a:solidFill>
                  <a:srgbClr val="0070C0"/>
                </a:solidFill>
                <a:effectLst>
                  <a:outerShdw blurRad="38100" dist="19050" dir="2700000" algn="tl" rotWithShape="0">
                    <a:schemeClr val="dk1">
                      <a:alpha val="40000"/>
                    </a:schemeClr>
                  </a:outerShdw>
                </a:effectLst>
              </a:defRPr>
            </a:lvl1pPr>
          </a:lstStyle>
          <a:p>
            <a:r>
              <a:rPr lang="es-EC" dirty="0"/>
              <a:t>11) ¿El pago de la compra de ropa casual es realizado con dinero propio, dinero de sus padres o de familiares?</a:t>
            </a:r>
          </a:p>
        </p:txBody>
      </p:sp>
      <p:pic>
        <p:nvPicPr>
          <p:cNvPr id="2" name="Imagen 1"/>
          <p:cNvPicPr>
            <a:picLocks noChangeAspect="1"/>
          </p:cNvPicPr>
          <p:nvPr/>
        </p:nvPicPr>
        <p:blipFill>
          <a:blip r:embed="rId3"/>
          <a:stretch>
            <a:fillRect/>
          </a:stretch>
        </p:blipFill>
        <p:spPr>
          <a:xfrm>
            <a:off x="1759109" y="4581128"/>
            <a:ext cx="6134100" cy="1733550"/>
          </a:xfrm>
          <a:prstGeom prst="rect">
            <a:avLst/>
          </a:prstGeom>
        </p:spPr>
      </p:pic>
      <p:pic>
        <p:nvPicPr>
          <p:cNvPr id="4" name="Imagen 3"/>
          <p:cNvPicPr>
            <a:picLocks noChangeAspect="1"/>
          </p:cNvPicPr>
          <p:nvPr/>
        </p:nvPicPr>
        <p:blipFill>
          <a:blip r:embed="rId4"/>
          <a:stretch>
            <a:fillRect/>
          </a:stretch>
        </p:blipFill>
        <p:spPr>
          <a:xfrm>
            <a:off x="2699792" y="1221666"/>
            <a:ext cx="4070582" cy="3261643"/>
          </a:xfrm>
          <a:prstGeom prst="rect">
            <a:avLst/>
          </a:prstGeom>
        </p:spPr>
      </p:pic>
    </p:spTree>
    <p:extLst>
      <p:ext uri="{BB962C8B-B14F-4D97-AF65-F5344CB8AC3E}">
        <p14:creationId xmlns:p14="http://schemas.microsoft.com/office/powerpoint/2010/main" val="255463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51520" y="508058"/>
            <a:ext cx="8640961" cy="707886"/>
          </a:xfrm>
          <a:prstGeom prst="rect">
            <a:avLst/>
          </a:prstGeom>
          <a:noFill/>
          <a:ln w="28575">
            <a:solidFill>
              <a:srgbClr val="002060"/>
            </a:solidFill>
          </a:ln>
        </p:spPr>
        <p:txBody>
          <a:bodyPr wrap="square" rtlCol="0">
            <a:spAutoFit/>
          </a:bodyPr>
          <a:lstStyle>
            <a:defPPr>
              <a:defRPr lang="es-EC"/>
            </a:defPPr>
            <a:lvl1pPr algn="ctr">
              <a:defRPr sz="2400">
                <a:ln w="0"/>
                <a:solidFill>
                  <a:srgbClr val="0070C0"/>
                </a:solidFill>
                <a:effectLst>
                  <a:outerShdw blurRad="38100" dist="19050" dir="2700000" algn="tl" rotWithShape="0">
                    <a:schemeClr val="dk1">
                      <a:alpha val="40000"/>
                    </a:schemeClr>
                  </a:outerShdw>
                </a:effectLst>
              </a:defRPr>
            </a:lvl1pPr>
          </a:lstStyle>
          <a:p>
            <a:r>
              <a:rPr lang="es-EC" sz="2000" dirty="0"/>
              <a:t>14) Al momento de realizar una compra de ropa </a:t>
            </a:r>
          </a:p>
          <a:p>
            <a:r>
              <a:rPr lang="es-EC" sz="2000" dirty="0"/>
              <a:t>casual, ¿usted prefiere marca nacional o marca extranjera?</a:t>
            </a:r>
          </a:p>
        </p:txBody>
      </p:sp>
      <p:pic>
        <p:nvPicPr>
          <p:cNvPr id="2" name="Imagen 1"/>
          <p:cNvPicPr>
            <a:picLocks noChangeAspect="1"/>
          </p:cNvPicPr>
          <p:nvPr/>
        </p:nvPicPr>
        <p:blipFill>
          <a:blip r:embed="rId3"/>
          <a:stretch>
            <a:fillRect/>
          </a:stretch>
        </p:blipFill>
        <p:spPr>
          <a:xfrm>
            <a:off x="1907704" y="4740910"/>
            <a:ext cx="6305550" cy="1638300"/>
          </a:xfrm>
          <a:prstGeom prst="rect">
            <a:avLst/>
          </a:prstGeom>
        </p:spPr>
      </p:pic>
      <p:pic>
        <p:nvPicPr>
          <p:cNvPr id="4" name="Imagen 3"/>
          <p:cNvPicPr>
            <a:picLocks noChangeAspect="1"/>
          </p:cNvPicPr>
          <p:nvPr/>
        </p:nvPicPr>
        <p:blipFill>
          <a:blip r:embed="rId4"/>
          <a:stretch>
            <a:fillRect/>
          </a:stretch>
        </p:blipFill>
        <p:spPr>
          <a:xfrm>
            <a:off x="2627784" y="1307513"/>
            <a:ext cx="4219748" cy="3381165"/>
          </a:xfrm>
          <a:prstGeom prst="rect">
            <a:avLst/>
          </a:prstGeom>
        </p:spPr>
      </p:pic>
    </p:spTree>
    <p:extLst>
      <p:ext uri="{BB962C8B-B14F-4D97-AF65-F5344CB8AC3E}">
        <p14:creationId xmlns:p14="http://schemas.microsoft.com/office/powerpoint/2010/main" val="369483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19672" y="4509120"/>
            <a:ext cx="6096000" cy="1809750"/>
          </a:xfrm>
          <a:prstGeom prst="rect">
            <a:avLst/>
          </a:prstGeom>
        </p:spPr>
      </p:pic>
      <p:sp>
        <p:nvSpPr>
          <p:cNvPr id="5" name="4 CuadroTexto"/>
          <p:cNvSpPr txBox="1"/>
          <p:nvPr/>
        </p:nvSpPr>
        <p:spPr>
          <a:xfrm>
            <a:off x="179512" y="332656"/>
            <a:ext cx="8736212" cy="707886"/>
          </a:xfrm>
          <a:prstGeom prst="rect">
            <a:avLst/>
          </a:prstGeom>
          <a:noFill/>
          <a:ln w="28575">
            <a:solidFill>
              <a:srgbClr val="002060"/>
            </a:solidFill>
          </a:ln>
        </p:spPr>
        <p:txBody>
          <a:bodyPr wrap="square" rtlCol="0">
            <a:spAutoFit/>
          </a:bodyPr>
          <a:lstStyle>
            <a:defPPr>
              <a:defRPr lang="es-EC"/>
            </a:defPPr>
            <a:lvl1pPr algn="ctr">
              <a:defRPr sz="2000">
                <a:ln w="0"/>
                <a:solidFill>
                  <a:srgbClr val="0070C0"/>
                </a:solidFill>
                <a:effectLst>
                  <a:outerShdw blurRad="38100" dist="19050" dir="2700000" algn="tl" rotWithShape="0">
                    <a:schemeClr val="dk1">
                      <a:alpha val="40000"/>
                    </a:schemeClr>
                  </a:outerShdw>
                </a:effectLst>
              </a:defRPr>
            </a:lvl1pPr>
          </a:lstStyle>
          <a:p>
            <a:r>
              <a:rPr lang="es-EC" dirty="0"/>
              <a:t>15) De acuerdo a los siguientes factores  califique del 1 al 3 , 1 como poco satisfactorio y 3 muy satisfactorio a la ropa casual de marca nacional</a:t>
            </a:r>
          </a:p>
        </p:txBody>
      </p:sp>
      <p:pic>
        <p:nvPicPr>
          <p:cNvPr id="7" name="Imagen 6"/>
          <p:cNvPicPr>
            <a:picLocks noChangeAspect="1"/>
          </p:cNvPicPr>
          <p:nvPr/>
        </p:nvPicPr>
        <p:blipFill>
          <a:blip r:embed="rId3"/>
          <a:stretch>
            <a:fillRect/>
          </a:stretch>
        </p:blipFill>
        <p:spPr>
          <a:xfrm>
            <a:off x="2699792" y="1412776"/>
            <a:ext cx="4101716" cy="3286589"/>
          </a:xfrm>
          <a:prstGeom prst="rect">
            <a:avLst/>
          </a:prstGeom>
        </p:spPr>
      </p:pic>
    </p:spTree>
    <p:extLst>
      <p:ext uri="{BB962C8B-B14F-4D97-AF65-F5344CB8AC3E}">
        <p14:creationId xmlns:p14="http://schemas.microsoft.com/office/powerpoint/2010/main" val="3983075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759106" y="4437112"/>
            <a:ext cx="6134100" cy="2016224"/>
          </a:xfrm>
          <a:prstGeom prst="rect">
            <a:avLst/>
          </a:prstGeom>
        </p:spPr>
      </p:pic>
      <p:sp>
        <p:nvSpPr>
          <p:cNvPr id="6" name="4 CuadroTexto"/>
          <p:cNvSpPr txBox="1"/>
          <p:nvPr/>
        </p:nvSpPr>
        <p:spPr>
          <a:xfrm>
            <a:off x="179512" y="332656"/>
            <a:ext cx="8736212" cy="646331"/>
          </a:xfrm>
          <a:prstGeom prst="rect">
            <a:avLst/>
          </a:prstGeom>
          <a:noFill/>
          <a:ln w="28575">
            <a:solidFill>
              <a:srgbClr val="002060"/>
            </a:solidFill>
          </a:ln>
        </p:spPr>
        <p:txBody>
          <a:bodyPr wrap="square" rtlCol="0">
            <a:spAutoFit/>
          </a:bodyPr>
          <a:lstStyle>
            <a:defPPr>
              <a:defRPr lang="es-EC"/>
            </a:defPPr>
            <a:lvl1pPr algn="ctr">
              <a:defRPr sz="2000">
                <a:ln w="0"/>
                <a:solidFill>
                  <a:srgbClr val="0070C0"/>
                </a:solidFill>
                <a:effectLst>
                  <a:outerShdw blurRad="38100" dist="19050" dir="2700000" algn="tl" rotWithShape="0">
                    <a:schemeClr val="dk1">
                      <a:alpha val="40000"/>
                    </a:schemeClr>
                  </a:outerShdw>
                </a:effectLst>
              </a:defRPr>
            </a:lvl1pPr>
          </a:lstStyle>
          <a:p>
            <a:r>
              <a:rPr lang="es-EC" sz="1800" dirty="0"/>
              <a:t>15) De acuerdo a los siguientes factores  califique del 1 al 3 , 1 como poco satisfactorio y 3 muy satisfactorio a la ropa casual de marca </a:t>
            </a:r>
            <a:r>
              <a:rPr lang="es-EC" sz="1800" dirty="0" smtClean="0"/>
              <a:t>extranjera.</a:t>
            </a:r>
            <a:endParaRPr lang="es-EC" sz="1800" dirty="0"/>
          </a:p>
        </p:txBody>
      </p:sp>
      <p:pic>
        <p:nvPicPr>
          <p:cNvPr id="8" name="Imagen 7"/>
          <p:cNvPicPr>
            <a:picLocks noChangeAspect="1"/>
          </p:cNvPicPr>
          <p:nvPr/>
        </p:nvPicPr>
        <p:blipFill>
          <a:blip r:embed="rId3"/>
          <a:stretch>
            <a:fillRect/>
          </a:stretch>
        </p:blipFill>
        <p:spPr>
          <a:xfrm>
            <a:off x="2771799" y="1051492"/>
            <a:ext cx="4225307" cy="3385620"/>
          </a:xfrm>
          <a:prstGeom prst="rect">
            <a:avLst/>
          </a:prstGeom>
        </p:spPr>
      </p:pic>
    </p:spTree>
    <p:extLst>
      <p:ext uri="{BB962C8B-B14F-4D97-AF65-F5344CB8AC3E}">
        <p14:creationId xmlns:p14="http://schemas.microsoft.com/office/powerpoint/2010/main" val="267416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es-EC" sz="3200" b="1" dirty="0" smtClean="0"/>
              <a:t>PROBLEMA DE INVESTIGACIÓN</a:t>
            </a:r>
            <a:endParaRPr lang="es-EC"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01752" y="1340768"/>
            <a:ext cx="8534400" cy="4824536"/>
          </a:xfrm>
          <a:prstGeom prst="rect">
            <a:avLst/>
          </a:prstGeom>
          <a:noFill/>
          <a:ln>
            <a:noFill/>
          </a:ln>
        </p:spPr>
      </p:pic>
    </p:spTree>
    <p:extLst>
      <p:ext uri="{BB962C8B-B14F-4D97-AF65-F5344CB8AC3E}">
        <p14:creationId xmlns:p14="http://schemas.microsoft.com/office/powerpoint/2010/main" val="2040697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51521" y="476672"/>
            <a:ext cx="8496944" cy="707886"/>
          </a:xfrm>
          <a:prstGeom prst="rect">
            <a:avLst/>
          </a:prstGeom>
          <a:noFill/>
          <a:ln w="28575">
            <a:solidFill>
              <a:srgbClr val="002060"/>
            </a:solidFill>
          </a:ln>
        </p:spPr>
        <p:txBody>
          <a:bodyPr wrap="square" rtlCol="0">
            <a:spAutoFit/>
          </a:bodyPr>
          <a:lstStyle>
            <a:defPPr>
              <a:defRPr lang="es-EC"/>
            </a:defPPr>
            <a:lvl1pPr algn="ctr">
              <a:defRPr>
                <a:ln w="0"/>
                <a:solidFill>
                  <a:srgbClr val="0070C0"/>
                </a:solidFill>
                <a:effectLst>
                  <a:outerShdw blurRad="38100" dist="19050" dir="2700000" algn="tl" rotWithShape="0">
                    <a:schemeClr val="dk1">
                      <a:alpha val="40000"/>
                    </a:schemeClr>
                  </a:outerShdw>
                </a:effectLst>
              </a:defRPr>
            </a:lvl1pPr>
          </a:lstStyle>
          <a:p>
            <a:r>
              <a:rPr lang="es-EC" sz="2000" dirty="0"/>
              <a:t>14) ¿Cuál es su fuente de información cuando necesita adquirir ropa casual?</a:t>
            </a:r>
          </a:p>
        </p:txBody>
      </p:sp>
      <p:pic>
        <p:nvPicPr>
          <p:cNvPr id="2" name="Imagen 1"/>
          <p:cNvPicPr>
            <a:picLocks noChangeAspect="1"/>
          </p:cNvPicPr>
          <p:nvPr/>
        </p:nvPicPr>
        <p:blipFill rotWithShape="1">
          <a:blip r:embed="rId3"/>
          <a:srcRect b="2267"/>
          <a:stretch/>
        </p:blipFill>
        <p:spPr>
          <a:xfrm>
            <a:off x="1691680" y="4387391"/>
            <a:ext cx="5953125" cy="1921929"/>
          </a:xfrm>
          <a:prstGeom prst="rect">
            <a:avLst/>
          </a:prstGeom>
        </p:spPr>
      </p:pic>
      <p:pic>
        <p:nvPicPr>
          <p:cNvPr id="4" name="Imagen 3"/>
          <p:cNvPicPr>
            <a:picLocks noChangeAspect="1"/>
          </p:cNvPicPr>
          <p:nvPr/>
        </p:nvPicPr>
        <p:blipFill rotWithShape="1">
          <a:blip r:embed="rId4"/>
          <a:srcRect l="2206" t="2126" b="4707"/>
          <a:stretch/>
        </p:blipFill>
        <p:spPr>
          <a:xfrm>
            <a:off x="2915815" y="1268760"/>
            <a:ext cx="4056221" cy="3096344"/>
          </a:xfrm>
          <a:prstGeom prst="rect">
            <a:avLst/>
          </a:prstGeom>
        </p:spPr>
      </p:pic>
    </p:spTree>
    <p:extLst>
      <p:ext uri="{BB962C8B-B14F-4D97-AF65-F5344CB8AC3E}">
        <p14:creationId xmlns:p14="http://schemas.microsoft.com/office/powerpoint/2010/main" val="463855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67544" y="908720"/>
            <a:ext cx="8424936" cy="523220"/>
          </a:xfrm>
          <a:prstGeom prst="rect">
            <a:avLst/>
          </a:prstGeom>
          <a:noFill/>
          <a:ln w="28575">
            <a:solidFill>
              <a:srgbClr val="002060"/>
            </a:solidFill>
          </a:ln>
        </p:spPr>
        <p:txBody>
          <a:bodyPr wrap="square" rtlCol="0">
            <a:spAutoFit/>
          </a:bodyPr>
          <a:lstStyle>
            <a:defPPr>
              <a:defRPr lang="es-EC"/>
            </a:defPPr>
            <a:lvl1pPr algn="ctr">
              <a:defRPr sz="2000">
                <a:ln w="0"/>
                <a:solidFill>
                  <a:srgbClr val="0070C0"/>
                </a:solidFill>
                <a:effectLst>
                  <a:outerShdw blurRad="38100" dist="19050" dir="2700000" algn="tl" rotWithShape="0">
                    <a:schemeClr val="dk1">
                      <a:alpha val="40000"/>
                    </a:schemeClr>
                  </a:outerShdw>
                </a:effectLst>
              </a:defRPr>
            </a:lvl1pPr>
          </a:lstStyle>
          <a:p>
            <a:r>
              <a:rPr lang="es-EC" sz="2800" dirty="0"/>
              <a:t>17) ¿Quién influye en su decisión de compra?</a:t>
            </a:r>
          </a:p>
        </p:txBody>
      </p:sp>
      <p:pic>
        <p:nvPicPr>
          <p:cNvPr id="3" name="Imagen 2"/>
          <p:cNvPicPr>
            <a:picLocks noChangeAspect="1"/>
          </p:cNvPicPr>
          <p:nvPr/>
        </p:nvPicPr>
        <p:blipFill>
          <a:blip r:embed="rId3"/>
          <a:stretch>
            <a:fillRect/>
          </a:stretch>
        </p:blipFill>
        <p:spPr>
          <a:xfrm>
            <a:off x="251520" y="2876842"/>
            <a:ext cx="4464496" cy="1685925"/>
          </a:xfrm>
          <a:prstGeom prst="rect">
            <a:avLst/>
          </a:prstGeom>
        </p:spPr>
      </p:pic>
      <p:pic>
        <p:nvPicPr>
          <p:cNvPr id="4" name="Imagen 3"/>
          <p:cNvPicPr>
            <a:picLocks noChangeAspect="1"/>
          </p:cNvPicPr>
          <p:nvPr/>
        </p:nvPicPr>
        <p:blipFill>
          <a:blip r:embed="rId4"/>
          <a:stretch>
            <a:fillRect/>
          </a:stretch>
        </p:blipFill>
        <p:spPr>
          <a:xfrm>
            <a:off x="4754080" y="2348880"/>
            <a:ext cx="4138400" cy="3315983"/>
          </a:xfrm>
          <a:prstGeom prst="rect">
            <a:avLst/>
          </a:prstGeom>
        </p:spPr>
      </p:pic>
    </p:spTree>
    <p:extLst>
      <p:ext uri="{BB962C8B-B14F-4D97-AF65-F5344CB8AC3E}">
        <p14:creationId xmlns:p14="http://schemas.microsoft.com/office/powerpoint/2010/main" val="813408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91680" y="4437112"/>
            <a:ext cx="6172200" cy="1666875"/>
          </a:xfrm>
          <a:prstGeom prst="rect">
            <a:avLst/>
          </a:prstGeom>
        </p:spPr>
      </p:pic>
      <p:sp>
        <p:nvSpPr>
          <p:cNvPr id="4" name="Rectángulo 3"/>
          <p:cNvSpPr/>
          <p:nvPr/>
        </p:nvSpPr>
        <p:spPr>
          <a:xfrm>
            <a:off x="232956" y="404664"/>
            <a:ext cx="8731532" cy="400110"/>
          </a:xfrm>
          <a:prstGeom prst="rect">
            <a:avLst/>
          </a:prstGeom>
          <a:noFill/>
          <a:ln w="28575">
            <a:solidFill>
              <a:srgbClr val="002060"/>
            </a:solidFill>
          </a:ln>
        </p:spPr>
        <p:txBody>
          <a:bodyPr wrap="square" rtlCol="0">
            <a:spAutoFit/>
          </a:bodyPr>
          <a:lstStyle/>
          <a:p>
            <a:pPr algn="ctr"/>
            <a:r>
              <a:rPr lang="es-EC" sz="2000" dirty="0">
                <a:ln w="0"/>
                <a:solidFill>
                  <a:srgbClr val="0070C0"/>
                </a:solidFill>
                <a:effectLst>
                  <a:outerShdw blurRad="38100" dist="19050" dir="2700000" algn="tl" rotWithShape="0">
                    <a:schemeClr val="dk1">
                      <a:alpha val="40000"/>
                    </a:schemeClr>
                  </a:outerShdw>
                </a:effectLst>
              </a:rPr>
              <a:t>19) En un periodo de seis meses, ¿cuántas veces compra ropa casual?</a:t>
            </a:r>
          </a:p>
        </p:txBody>
      </p:sp>
      <p:pic>
        <p:nvPicPr>
          <p:cNvPr id="7" name="Imagen 6"/>
          <p:cNvPicPr>
            <a:picLocks noChangeAspect="1"/>
          </p:cNvPicPr>
          <p:nvPr/>
        </p:nvPicPr>
        <p:blipFill>
          <a:blip r:embed="rId3"/>
          <a:stretch>
            <a:fillRect/>
          </a:stretch>
        </p:blipFill>
        <p:spPr>
          <a:xfrm>
            <a:off x="2305543" y="832427"/>
            <a:ext cx="4498705" cy="3604685"/>
          </a:xfrm>
          <a:prstGeom prst="rect">
            <a:avLst/>
          </a:prstGeom>
        </p:spPr>
      </p:pic>
    </p:spTree>
    <p:extLst>
      <p:ext uri="{BB962C8B-B14F-4D97-AF65-F5344CB8AC3E}">
        <p14:creationId xmlns:p14="http://schemas.microsoft.com/office/powerpoint/2010/main" val="2585047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80164" y="476672"/>
            <a:ext cx="8168300" cy="369332"/>
          </a:xfrm>
          <a:prstGeom prst="rect">
            <a:avLst/>
          </a:prstGeom>
          <a:noFill/>
          <a:ln w="28575">
            <a:solidFill>
              <a:srgbClr val="002060"/>
            </a:solidFill>
          </a:ln>
        </p:spPr>
        <p:txBody>
          <a:bodyPr wrap="square" rtlCol="0">
            <a:spAutoFit/>
          </a:bodyPr>
          <a:lstStyle/>
          <a:p>
            <a:pPr algn="ctr"/>
            <a:r>
              <a:rPr lang="es-EC" dirty="0" smtClean="0">
                <a:ln w="0"/>
                <a:solidFill>
                  <a:srgbClr val="0070C0"/>
                </a:solidFill>
                <a:effectLst>
                  <a:outerShdw blurRad="38100" dist="19050" dir="2700000" algn="tl" rotWithShape="0">
                    <a:schemeClr val="dk1">
                      <a:alpha val="40000"/>
                    </a:schemeClr>
                  </a:outerShdw>
                </a:effectLst>
              </a:rPr>
              <a:t>22 ¿Qué </a:t>
            </a:r>
            <a:r>
              <a:rPr lang="es-EC" dirty="0">
                <a:ln w="0"/>
                <a:solidFill>
                  <a:srgbClr val="0070C0"/>
                </a:solidFill>
                <a:effectLst>
                  <a:outerShdw blurRad="38100" dist="19050" dir="2700000" algn="tl" rotWithShape="0">
                    <a:schemeClr val="dk1">
                      <a:alpha val="40000"/>
                    </a:schemeClr>
                  </a:outerShdw>
                </a:effectLst>
              </a:rPr>
              <a:t>tipos de beneficios influyen en su decisión de compra de ropa casual?</a:t>
            </a:r>
          </a:p>
        </p:txBody>
      </p:sp>
      <p:pic>
        <p:nvPicPr>
          <p:cNvPr id="6" name="Imagen 5"/>
          <p:cNvPicPr>
            <a:picLocks noChangeAspect="1"/>
          </p:cNvPicPr>
          <p:nvPr/>
        </p:nvPicPr>
        <p:blipFill rotWithShape="1">
          <a:blip r:embed="rId2"/>
          <a:srcRect t="4558" b="1"/>
          <a:stretch/>
        </p:blipFill>
        <p:spPr>
          <a:xfrm>
            <a:off x="1763688" y="4273907"/>
            <a:ext cx="5832648" cy="1747381"/>
          </a:xfrm>
          <a:prstGeom prst="rect">
            <a:avLst/>
          </a:prstGeom>
        </p:spPr>
      </p:pic>
      <p:graphicFrame>
        <p:nvGraphicFramePr>
          <p:cNvPr id="8" name="Gráfico 7"/>
          <p:cNvGraphicFramePr>
            <a:graphicFrameLocks/>
          </p:cNvGraphicFramePr>
          <p:nvPr>
            <p:extLst>
              <p:ext uri="{D42A27DB-BD31-4B8C-83A1-F6EECF244321}">
                <p14:modId xmlns:p14="http://schemas.microsoft.com/office/powerpoint/2010/main" val="2163695429"/>
              </p:ext>
            </p:extLst>
          </p:nvPr>
        </p:nvGraphicFramePr>
        <p:xfrm>
          <a:off x="2123209" y="1314969"/>
          <a:ext cx="5266079" cy="25737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4940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431540" y="1268760"/>
            <a:ext cx="8424936" cy="523220"/>
          </a:xfrm>
          <a:prstGeom prst="rect">
            <a:avLst/>
          </a:prstGeom>
          <a:noFill/>
        </p:spPr>
        <p:txBody>
          <a:bodyPr wrap="square" rtlCol="0">
            <a:spAutoFit/>
          </a:bodyPr>
          <a:lstStyle/>
          <a:p>
            <a:r>
              <a:rPr lang="es-EC" sz="2800" b="1" dirty="0"/>
              <a:t>Análisis Bivariado – Chi cuadrado</a:t>
            </a:r>
          </a:p>
        </p:txBody>
      </p:sp>
      <p:sp>
        <p:nvSpPr>
          <p:cNvPr id="8" name="Text Box 52"/>
          <p:cNvSpPr txBox="1">
            <a:spLocks noChangeArrowheads="1"/>
          </p:cNvSpPr>
          <p:nvPr/>
        </p:nvSpPr>
        <p:spPr bwMode="auto">
          <a:xfrm>
            <a:off x="1043608" y="3140968"/>
            <a:ext cx="7200800" cy="1811585"/>
          </a:xfrm>
          <a:prstGeom prst="rect">
            <a:avLst/>
          </a:prstGeom>
          <a:solidFill>
            <a:srgbClr val="FFFFFF"/>
          </a:solidFill>
          <a:ln w="57150" cmpd="thickThi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altLang="es-EC" sz="1600" b="1" i="0" u="none" strike="noStrike" cap="none" normalizeH="0" baseline="0" dirty="0">
                <a:ln>
                  <a:noFill/>
                </a:ln>
                <a:solidFill>
                  <a:schemeClr val="tx1"/>
                </a:solidFill>
                <a:effectLst/>
                <a:latin typeface="Times New Roman" pitchFamily="18" charset="0"/>
                <a:cs typeface="Arial" pitchFamily="34" charset="0"/>
              </a:rPr>
              <a:t>El nivel de Significancia en Chi cuadrado esta dado por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altLang="es-EC" sz="1600" b="1" i="0" u="none" strike="noStrike" cap="none" normalizeH="0" baseline="0" dirty="0">
                <a:ln>
                  <a:noFill/>
                </a:ln>
                <a:solidFill>
                  <a:schemeClr val="tx1"/>
                </a:solidFill>
                <a:effectLst/>
                <a:latin typeface="Times New Roman" pitchFamily="18" charset="0"/>
                <a:cs typeface="Arial" pitchFamily="34" charset="0"/>
              </a:rPr>
              <a:t>las siguientes hipótesis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s-EC" altLang="es-EC" sz="1600" b="1" i="0" u="none" strike="noStrike" cap="none" normalizeH="0" baseline="0" dirty="0">
                <a:ln>
                  <a:noFill/>
                </a:ln>
                <a:solidFill>
                  <a:schemeClr val="tx1"/>
                </a:solidFill>
                <a:effectLst/>
                <a:latin typeface="Times New Roman" pitchFamily="18" charset="0"/>
                <a:cs typeface="Arial" pitchFamily="34" charset="0"/>
              </a:rPr>
              <a:t>H0 &lt;= 0,05</a:t>
            </a:r>
            <a:r>
              <a:rPr kumimoji="0" lang="es-EC" altLang="es-EC" sz="1600" b="0" i="0" u="none" strike="noStrike" cap="none" normalizeH="0" baseline="0" dirty="0">
                <a:ln>
                  <a:noFill/>
                </a:ln>
                <a:solidFill>
                  <a:schemeClr val="tx1"/>
                </a:solidFill>
                <a:effectLst/>
                <a:latin typeface="Times New Roman" pitchFamily="18" charset="0"/>
                <a:cs typeface="Arial" pitchFamily="34" charset="0"/>
              </a:rPr>
              <a:t>; Existe relación de dependencia entre las variables de la Investigación.</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s-EC" altLang="es-EC" sz="1600" b="1" i="0" u="none" strike="noStrike" cap="none" normalizeH="0" baseline="0" dirty="0">
                <a:ln>
                  <a:noFill/>
                </a:ln>
                <a:solidFill>
                  <a:schemeClr val="tx1"/>
                </a:solidFill>
                <a:effectLst/>
                <a:latin typeface="Times New Roman" pitchFamily="18" charset="0"/>
                <a:cs typeface="Arial" pitchFamily="34" charset="0"/>
              </a:rPr>
              <a:t>H1 &gt;= 0,05;</a:t>
            </a:r>
            <a:r>
              <a:rPr kumimoji="0" lang="es-EC" altLang="es-EC" sz="1600" b="0" i="0" u="none" strike="noStrike" cap="none" normalizeH="0" baseline="0" dirty="0">
                <a:ln>
                  <a:noFill/>
                </a:ln>
                <a:solidFill>
                  <a:schemeClr val="tx1"/>
                </a:solidFill>
                <a:effectLst/>
                <a:latin typeface="Times New Roman" pitchFamily="18" charset="0"/>
                <a:cs typeface="Arial" pitchFamily="34" charset="0"/>
              </a:rPr>
              <a:t> No existe relación de dependencia entre las variables de la Investigación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2800" b="0" i="0" u="none" strike="noStrike" cap="none" normalizeH="0" baseline="0" dirty="0">
              <a:ln>
                <a:noFill/>
              </a:ln>
              <a:solidFill>
                <a:schemeClr val="tx1"/>
              </a:solidFill>
              <a:effectLst/>
              <a:latin typeface="Arial" pitchFamily="34" charset="0"/>
              <a:cs typeface="Arial" pitchFamily="34" charset="0"/>
            </a:endParaRPr>
          </a:p>
        </p:txBody>
      </p:sp>
      <p:pic>
        <p:nvPicPr>
          <p:cNvPr id="10" name="Picture 1" descr="http://blogs.espe.edu.ec/wp-content/uploads/2013/09/Logo-RP-UFA-ESPE.jpg"/>
          <p:cNvPicPr/>
          <p:nvPr/>
        </p:nvPicPr>
        <p:blipFill>
          <a:blip r:embed="rId3" cstate="print">
            <a:clrChange>
              <a:clrFrom>
                <a:srgbClr val="FFFFFF"/>
              </a:clrFrom>
              <a:clrTo>
                <a:srgbClr val="FFFFFF">
                  <a:alpha val="0"/>
                </a:srgbClr>
              </a:clrTo>
            </a:clrChange>
          </a:blip>
          <a:srcRect b="15344"/>
          <a:stretch>
            <a:fillRect/>
          </a:stretch>
        </p:blipFill>
        <p:spPr bwMode="auto">
          <a:xfrm>
            <a:off x="103241" y="179600"/>
            <a:ext cx="2380527" cy="513096"/>
          </a:xfrm>
          <a:prstGeom prst="rect">
            <a:avLst/>
          </a:prstGeom>
          <a:noFill/>
          <a:ln w="9525">
            <a:noFill/>
            <a:miter lim="800000"/>
            <a:headEnd/>
            <a:tailEnd/>
          </a:ln>
        </p:spPr>
      </p:pic>
    </p:spTree>
    <p:extLst>
      <p:ext uri="{BB962C8B-B14F-4D97-AF65-F5344CB8AC3E}">
        <p14:creationId xmlns:p14="http://schemas.microsoft.com/office/powerpoint/2010/main" val="2752125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5767" y="188640"/>
            <a:ext cx="8458413" cy="798912"/>
          </a:xfrm>
        </p:spPr>
        <p:txBody>
          <a:bodyPr>
            <a:noAutofit/>
          </a:bodyPr>
          <a:lstStyle/>
          <a:p>
            <a:r>
              <a:rPr lang="es-EC" sz="1600" b="1" dirty="0">
                <a:solidFill>
                  <a:schemeClr val="tx1"/>
                </a:solidFill>
              </a:rPr>
              <a:t>8) ¿Usted cree que el precio es un factor determinante al momento de compra de ropa casual? * Indique a que Universidad pertenece</a:t>
            </a:r>
          </a:p>
        </p:txBody>
      </p:sp>
      <p:sp>
        <p:nvSpPr>
          <p:cNvPr id="3" name="Marcador de contenido 2"/>
          <p:cNvSpPr>
            <a:spLocks noGrp="1"/>
          </p:cNvSpPr>
          <p:nvPr>
            <p:ph sz="quarter" idx="1"/>
          </p:nvPr>
        </p:nvSpPr>
        <p:spPr>
          <a:xfrm>
            <a:off x="179512" y="3521293"/>
            <a:ext cx="3406152" cy="2526032"/>
          </a:xfrm>
        </p:spPr>
        <p:txBody>
          <a:bodyPr>
            <a:normAutofit fontScale="77500" lnSpcReduction="20000"/>
          </a:bodyPr>
          <a:lstStyle/>
          <a:p>
            <a:pPr marL="0" indent="0" algn="just">
              <a:buNone/>
            </a:pPr>
            <a:r>
              <a:rPr lang="es-EC" dirty="0" smtClean="0"/>
              <a:t>Análisis: </a:t>
            </a:r>
            <a:r>
              <a:rPr lang="es-EC" dirty="0"/>
              <a:t>c</a:t>
            </a:r>
            <a:r>
              <a:rPr lang="es-EC" dirty="0" smtClean="0"/>
              <a:t>omo 0,00001 </a:t>
            </a:r>
            <a:r>
              <a:rPr lang="es-EC" dirty="0"/>
              <a:t>&lt; 0,05; se acepta la Ho por lo </a:t>
            </a:r>
            <a:r>
              <a:rPr lang="es-EC" dirty="0" smtClean="0"/>
              <a:t>que la pregunta; usted </a:t>
            </a:r>
            <a:r>
              <a:rPr lang="es-EC" dirty="0"/>
              <a:t>cree que el precio es un factor determinante al momento de compra de ropa casual y a que universidad pertenece, si se relacionan entre </a:t>
            </a:r>
            <a:r>
              <a:rPr lang="es-EC" dirty="0" smtClean="0"/>
              <a:t>sí.</a:t>
            </a:r>
            <a:endParaRPr lang="es-EC" dirty="0"/>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3707905" y="1484784"/>
            <a:ext cx="5184576" cy="4464496"/>
          </a:xfrm>
          <a:prstGeom prst="rect">
            <a:avLst/>
          </a:prstGeom>
          <a:noFill/>
          <a:ln>
            <a:noFill/>
          </a:ln>
        </p:spPr>
      </p:pic>
      <p:sp>
        <p:nvSpPr>
          <p:cNvPr id="4" name="Flecha abajo 3"/>
          <p:cNvSpPr/>
          <p:nvPr/>
        </p:nvSpPr>
        <p:spPr>
          <a:xfrm>
            <a:off x="1547664" y="3110599"/>
            <a:ext cx="792088" cy="410694"/>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8"/>
          <p:cNvPicPr>
            <a:picLocks noChangeAspect="1"/>
          </p:cNvPicPr>
          <p:nvPr/>
        </p:nvPicPr>
        <p:blipFill rotWithShape="1">
          <a:blip r:embed="rId3"/>
          <a:srcRect l="17396" t="8249" r="17813" b="27229"/>
          <a:stretch/>
        </p:blipFill>
        <p:spPr>
          <a:xfrm>
            <a:off x="179511" y="1484784"/>
            <a:ext cx="3528393" cy="1512168"/>
          </a:xfrm>
          <a:prstGeom prst="rect">
            <a:avLst/>
          </a:prstGeom>
        </p:spPr>
      </p:pic>
    </p:spTree>
    <p:extLst>
      <p:ext uri="{BB962C8B-B14F-4D97-AF65-F5344CB8AC3E}">
        <p14:creationId xmlns:p14="http://schemas.microsoft.com/office/powerpoint/2010/main" val="3231890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vert="horz" anchor="b">
            <a:noAutofit/>
          </a:bodyPr>
          <a:lstStyle/>
          <a:p>
            <a:r>
              <a:rPr lang="es-EC" sz="1600" b="1" dirty="0">
                <a:solidFill>
                  <a:schemeClr val="tx1"/>
                </a:solidFill>
              </a:rPr>
              <a:t>11) ¿El pago de la compra de ropa casual es realizado con dinero propio, dinero de sus padres o de familiares? * 2) ¿En qué semestre se encuentra actualmente?</a:t>
            </a:r>
          </a:p>
        </p:txBody>
      </p:sp>
      <p:sp>
        <p:nvSpPr>
          <p:cNvPr id="3" name="Marcador de contenido 2"/>
          <p:cNvSpPr>
            <a:spLocks noGrp="1"/>
          </p:cNvSpPr>
          <p:nvPr>
            <p:ph sz="quarter" idx="1"/>
          </p:nvPr>
        </p:nvSpPr>
        <p:spPr>
          <a:xfrm>
            <a:off x="301752" y="3566192"/>
            <a:ext cx="3766192" cy="2671120"/>
          </a:xfrm>
        </p:spPr>
        <p:txBody>
          <a:bodyPr>
            <a:normAutofit fontScale="77500" lnSpcReduction="20000"/>
          </a:bodyPr>
          <a:lstStyle/>
          <a:p>
            <a:pPr marL="0" indent="0" algn="just">
              <a:buNone/>
            </a:pPr>
            <a:r>
              <a:rPr lang="es-EC" dirty="0"/>
              <a:t>Análisis: </a:t>
            </a:r>
            <a:r>
              <a:rPr lang="es-EC" dirty="0" smtClean="0"/>
              <a:t>como 0,00001 </a:t>
            </a:r>
            <a:r>
              <a:rPr lang="es-EC" dirty="0"/>
              <a:t>&lt; 0,05; se acepta </a:t>
            </a:r>
            <a:r>
              <a:rPr lang="es-EC" dirty="0" smtClean="0"/>
              <a:t>la Ho por lo cual la pregunta; </a:t>
            </a:r>
            <a:r>
              <a:rPr lang="es-EC" dirty="0"/>
              <a:t>el pago de la compra de ropa casual es realizado con dinero propio, dinero de sus padres o de familiares y en que semestre se encuentra actualmente, </a:t>
            </a:r>
            <a:r>
              <a:rPr lang="es-EC" dirty="0" smtClean="0"/>
              <a:t>si poseen relación de dependencia. </a:t>
            </a:r>
            <a:endParaRPr lang="es-EC" dirty="0"/>
          </a:p>
        </p:txBody>
      </p:sp>
      <p:pic>
        <p:nvPicPr>
          <p:cNvPr id="6" name="Imagen 5"/>
          <p:cNvPicPr/>
          <p:nvPr/>
        </p:nvPicPr>
        <p:blipFill rotWithShape="1">
          <a:blip r:embed="rId2">
            <a:extLst>
              <a:ext uri="{28A0092B-C50C-407E-A947-70E740481C1C}">
                <a14:useLocalDpi xmlns:a14="http://schemas.microsoft.com/office/drawing/2010/main" val="0"/>
              </a:ext>
            </a:extLst>
          </a:blip>
          <a:srcRect r="8161" b="994"/>
          <a:stretch/>
        </p:blipFill>
        <p:spPr bwMode="auto">
          <a:xfrm>
            <a:off x="4211960" y="1426833"/>
            <a:ext cx="4752527" cy="4522447"/>
          </a:xfrm>
          <a:prstGeom prst="rect">
            <a:avLst/>
          </a:prstGeom>
          <a:noFill/>
          <a:ln>
            <a:noFill/>
          </a:ln>
        </p:spPr>
      </p:pic>
      <p:sp>
        <p:nvSpPr>
          <p:cNvPr id="7" name="Flecha abajo 6"/>
          <p:cNvSpPr/>
          <p:nvPr/>
        </p:nvSpPr>
        <p:spPr>
          <a:xfrm>
            <a:off x="1788804" y="3095898"/>
            <a:ext cx="792088" cy="410694"/>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8"/>
          <p:cNvPicPr>
            <a:picLocks noChangeAspect="1"/>
          </p:cNvPicPr>
          <p:nvPr/>
        </p:nvPicPr>
        <p:blipFill rotWithShape="1">
          <a:blip r:embed="rId3"/>
          <a:srcRect b="29855"/>
          <a:stretch/>
        </p:blipFill>
        <p:spPr>
          <a:xfrm>
            <a:off x="179512" y="1451982"/>
            <a:ext cx="4032448" cy="1584315"/>
          </a:xfrm>
          <a:prstGeom prst="rect">
            <a:avLst/>
          </a:prstGeom>
        </p:spPr>
      </p:pic>
    </p:spTree>
    <p:extLst>
      <p:ext uri="{BB962C8B-B14F-4D97-AF65-F5344CB8AC3E}">
        <p14:creationId xmlns:p14="http://schemas.microsoft.com/office/powerpoint/2010/main" val="1701490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vert="horz" anchor="b">
            <a:noAutofit/>
          </a:bodyPr>
          <a:lstStyle/>
          <a:p>
            <a:r>
              <a:rPr lang="es-EC" sz="1600" b="1" dirty="0">
                <a:solidFill>
                  <a:schemeClr val="tx1"/>
                </a:solidFill>
              </a:rPr>
              <a:t>19) En un periodo de seis meses, ¿cuántas veces compra ropa casual? * 18) ¿Qué tipo de consumidor de ropa casual es usted?</a:t>
            </a:r>
          </a:p>
        </p:txBody>
      </p:sp>
      <p:sp>
        <p:nvSpPr>
          <p:cNvPr id="3" name="Marcador de contenido 2"/>
          <p:cNvSpPr>
            <a:spLocks noGrp="1"/>
          </p:cNvSpPr>
          <p:nvPr>
            <p:ph sz="quarter" idx="1"/>
          </p:nvPr>
        </p:nvSpPr>
        <p:spPr>
          <a:xfrm>
            <a:off x="301752" y="3573016"/>
            <a:ext cx="3622176" cy="2520280"/>
          </a:xfrm>
        </p:spPr>
        <p:txBody>
          <a:bodyPr>
            <a:normAutofit fontScale="77500" lnSpcReduction="20000"/>
          </a:bodyPr>
          <a:lstStyle/>
          <a:p>
            <a:pPr marL="0" indent="0" algn="just">
              <a:buNone/>
            </a:pPr>
            <a:r>
              <a:rPr lang="es-EC" dirty="0"/>
              <a:t>Análisis: </a:t>
            </a:r>
            <a:r>
              <a:rPr lang="es-EC" dirty="0" smtClean="0"/>
              <a:t>como 0,00001 </a:t>
            </a:r>
            <a:r>
              <a:rPr lang="es-EC" dirty="0"/>
              <a:t>&lt; 0,05; se acepta la Ho </a:t>
            </a:r>
            <a:r>
              <a:rPr lang="es-EC" dirty="0" smtClean="0"/>
              <a:t>por lo cual la pregunta; en </a:t>
            </a:r>
            <a:r>
              <a:rPr lang="es-EC" dirty="0"/>
              <a:t>un periodo de seis meses, ¿</a:t>
            </a:r>
            <a:r>
              <a:rPr lang="es-EC" dirty="0" smtClean="0"/>
              <a:t>cuántas </a:t>
            </a:r>
            <a:r>
              <a:rPr lang="es-EC" dirty="0"/>
              <a:t>veces compra ropa </a:t>
            </a:r>
            <a:r>
              <a:rPr lang="es-EC" dirty="0" smtClean="0"/>
              <a:t>casual? </a:t>
            </a:r>
            <a:r>
              <a:rPr lang="es-EC" dirty="0"/>
              <a:t>y ¿qué tipo de consumidor de ropa casual es usted? Si poseen relación de </a:t>
            </a:r>
            <a:r>
              <a:rPr lang="es-EC" dirty="0" smtClean="0"/>
              <a:t>dependencia</a:t>
            </a:r>
            <a:endParaRPr lang="es-EC" dirty="0"/>
          </a:p>
        </p:txBody>
      </p:sp>
      <p:pic>
        <p:nvPicPr>
          <p:cNvPr id="4" name="Imagen 3"/>
          <p:cNvPicPr/>
          <p:nvPr/>
        </p:nvPicPr>
        <p:blipFill rotWithShape="1">
          <a:blip r:embed="rId2">
            <a:extLst>
              <a:ext uri="{28A0092B-C50C-407E-A947-70E740481C1C}">
                <a14:useLocalDpi xmlns:a14="http://schemas.microsoft.com/office/drawing/2010/main" val="0"/>
              </a:ext>
            </a:extLst>
          </a:blip>
          <a:srcRect r="3137"/>
          <a:stretch/>
        </p:blipFill>
        <p:spPr bwMode="auto">
          <a:xfrm>
            <a:off x="4034024" y="1628800"/>
            <a:ext cx="4930464" cy="4104456"/>
          </a:xfrm>
          <a:prstGeom prst="rect">
            <a:avLst/>
          </a:prstGeom>
          <a:noFill/>
          <a:ln>
            <a:noFill/>
          </a:ln>
        </p:spPr>
      </p:pic>
      <p:pic>
        <p:nvPicPr>
          <p:cNvPr id="6" name="Imagen 5"/>
          <p:cNvPicPr>
            <a:picLocks noChangeAspect="1"/>
          </p:cNvPicPr>
          <p:nvPr/>
        </p:nvPicPr>
        <p:blipFill rotWithShape="1">
          <a:blip r:embed="rId3"/>
          <a:srcRect b="28617"/>
          <a:stretch/>
        </p:blipFill>
        <p:spPr>
          <a:xfrm>
            <a:off x="188153" y="1628800"/>
            <a:ext cx="3735775" cy="1352399"/>
          </a:xfrm>
          <a:prstGeom prst="rect">
            <a:avLst/>
          </a:prstGeom>
        </p:spPr>
      </p:pic>
      <p:sp>
        <p:nvSpPr>
          <p:cNvPr id="7" name="Flecha abajo 6"/>
          <p:cNvSpPr/>
          <p:nvPr/>
        </p:nvSpPr>
        <p:spPr>
          <a:xfrm>
            <a:off x="1788804" y="3095898"/>
            <a:ext cx="792088" cy="410694"/>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1144971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1752" y="188640"/>
            <a:ext cx="8534400" cy="820724"/>
          </a:xfrm>
        </p:spPr>
        <p:txBody>
          <a:bodyPr vert="horz" anchor="b">
            <a:noAutofit/>
          </a:bodyPr>
          <a:lstStyle/>
          <a:p>
            <a:r>
              <a:rPr lang="es-EC" sz="1500" b="1" dirty="0">
                <a:solidFill>
                  <a:schemeClr val="tx1"/>
                </a:solidFill>
              </a:rPr>
              <a:t>15) De acuerdo a los siguientes factores  califique del 1 al 3 , 1 como poco satisfactorio y 3 muy satisfactorio a </a:t>
            </a:r>
            <a:r>
              <a:rPr lang="es-EC" sz="1500" b="1" dirty="0" smtClean="0">
                <a:solidFill>
                  <a:schemeClr val="tx1"/>
                </a:solidFill>
              </a:rPr>
              <a:t>la calidad </a:t>
            </a:r>
            <a:r>
              <a:rPr lang="es-EC" sz="1500" b="1" dirty="0">
                <a:solidFill>
                  <a:schemeClr val="tx1"/>
                </a:solidFill>
              </a:rPr>
              <a:t>de </a:t>
            </a:r>
            <a:r>
              <a:rPr lang="es-EC" sz="1500" b="1" dirty="0" smtClean="0">
                <a:solidFill>
                  <a:schemeClr val="tx1"/>
                </a:solidFill>
              </a:rPr>
              <a:t>la marca nacional * </a:t>
            </a:r>
            <a:r>
              <a:rPr lang="es-EC" sz="1500" b="1" dirty="0">
                <a:solidFill>
                  <a:schemeClr val="tx1"/>
                </a:solidFill>
              </a:rPr>
              <a:t>14) Al momento de realizar una compra de ropa casual, ¿usted prefiere marca nacional o marca extranjera?</a:t>
            </a:r>
          </a:p>
        </p:txBody>
      </p:sp>
      <p:sp>
        <p:nvSpPr>
          <p:cNvPr id="3" name="Marcador de contenido 2"/>
          <p:cNvSpPr>
            <a:spLocks noGrp="1"/>
          </p:cNvSpPr>
          <p:nvPr>
            <p:ph sz="quarter" idx="1"/>
          </p:nvPr>
        </p:nvSpPr>
        <p:spPr>
          <a:xfrm>
            <a:off x="301752" y="3356992"/>
            <a:ext cx="3694184" cy="3024336"/>
          </a:xfrm>
        </p:spPr>
        <p:txBody>
          <a:bodyPr>
            <a:normAutofit fontScale="70000" lnSpcReduction="20000"/>
          </a:bodyPr>
          <a:lstStyle/>
          <a:p>
            <a:pPr marL="0" indent="0" algn="just">
              <a:buNone/>
            </a:pPr>
            <a:r>
              <a:rPr lang="es-EC" dirty="0"/>
              <a:t>Como </a:t>
            </a:r>
            <a:r>
              <a:rPr lang="es-EC" dirty="0" smtClean="0"/>
              <a:t>0,00001 </a:t>
            </a:r>
            <a:r>
              <a:rPr lang="es-EC" dirty="0"/>
              <a:t>&lt; 0,05; se acepta la Ho por lo que la </a:t>
            </a:r>
            <a:r>
              <a:rPr lang="es-EC" dirty="0" smtClean="0"/>
              <a:t>pregunta; </a:t>
            </a:r>
            <a:r>
              <a:rPr lang="es-EC" sz="2800" dirty="0"/>
              <a:t>De acuerdo a los siguientes factores  califique del 1 al 3 , 1 como poco satisfactorio y 3 muy satisfactorio a la calidad de la marca nacional</a:t>
            </a:r>
            <a:r>
              <a:rPr lang="es-EC" dirty="0" smtClean="0"/>
              <a:t> </a:t>
            </a:r>
            <a:r>
              <a:rPr lang="es-EC" dirty="0"/>
              <a:t>y al momento de realizar una compra de ropa casual, </a:t>
            </a:r>
            <a:r>
              <a:rPr lang="es-EC" dirty="0" smtClean="0"/>
              <a:t>¿usted </a:t>
            </a:r>
            <a:r>
              <a:rPr lang="es-EC" dirty="0"/>
              <a:t>prefiere marca nacional o marca extranjera si tienen </a:t>
            </a:r>
            <a:r>
              <a:rPr lang="es-EC" dirty="0" smtClean="0"/>
              <a:t>relación de dependencia.</a:t>
            </a:r>
            <a:endParaRPr lang="es-EC" dirty="0"/>
          </a:p>
        </p:txBody>
      </p:sp>
      <p:pic>
        <p:nvPicPr>
          <p:cNvPr id="5" name="Imagen 4"/>
          <p:cNvPicPr>
            <a:picLocks noChangeAspect="1"/>
          </p:cNvPicPr>
          <p:nvPr/>
        </p:nvPicPr>
        <p:blipFill rotWithShape="1">
          <a:blip r:embed="rId2"/>
          <a:srcRect b="27195"/>
          <a:stretch/>
        </p:blipFill>
        <p:spPr>
          <a:xfrm>
            <a:off x="179512" y="1484784"/>
            <a:ext cx="3960440" cy="1379333"/>
          </a:xfrm>
          <a:prstGeom prst="rect">
            <a:avLst/>
          </a:prstGeom>
        </p:spPr>
      </p:pic>
      <p:pic>
        <p:nvPicPr>
          <p:cNvPr id="6" name="Imagen 5"/>
          <p:cNvPicPr/>
          <p:nvPr/>
        </p:nvPicPr>
        <p:blipFill rotWithShape="1">
          <a:blip r:embed="rId3">
            <a:extLst>
              <a:ext uri="{28A0092B-C50C-407E-A947-70E740481C1C}">
                <a14:useLocalDpi xmlns:a14="http://schemas.microsoft.com/office/drawing/2010/main" val="0"/>
              </a:ext>
            </a:extLst>
          </a:blip>
          <a:srcRect r="9054"/>
          <a:stretch/>
        </p:blipFill>
        <p:spPr bwMode="auto">
          <a:xfrm>
            <a:off x="4139952" y="1484784"/>
            <a:ext cx="4772000" cy="4476000"/>
          </a:xfrm>
          <a:prstGeom prst="rect">
            <a:avLst/>
          </a:prstGeom>
          <a:noFill/>
          <a:ln>
            <a:noFill/>
          </a:ln>
        </p:spPr>
      </p:pic>
      <p:sp>
        <p:nvSpPr>
          <p:cNvPr id="7" name="Flecha abajo 6"/>
          <p:cNvSpPr/>
          <p:nvPr/>
        </p:nvSpPr>
        <p:spPr>
          <a:xfrm>
            <a:off x="1788804" y="2852936"/>
            <a:ext cx="792088" cy="410694"/>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1924458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idx="4294967295"/>
          </p:nvPr>
        </p:nvSpPr>
        <p:spPr>
          <a:xfrm>
            <a:off x="1331640" y="2348880"/>
            <a:ext cx="7056784" cy="2256656"/>
          </a:xfrm>
        </p:spPr>
        <p:style>
          <a:lnRef idx="0">
            <a:schemeClr val="accent4"/>
          </a:lnRef>
          <a:fillRef idx="3">
            <a:schemeClr val="accent4"/>
          </a:fillRef>
          <a:effectRef idx="3">
            <a:schemeClr val="accent4"/>
          </a:effectRef>
          <a:fontRef idx="minor">
            <a:schemeClr val="lt1"/>
          </a:fontRef>
        </p:style>
        <p:txBody>
          <a:bodyPr>
            <a:normAutofit/>
          </a:bodyPr>
          <a:lstStyle/>
          <a:p>
            <a:r>
              <a:rPr lang="es-EC" sz="4800" b="1" dirty="0"/>
              <a:t>Propuesta</a:t>
            </a:r>
            <a:r>
              <a:rPr lang="es-EC" sz="4800" dirty="0"/>
              <a:t/>
            </a:r>
            <a:br>
              <a:rPr lang="es-EC" sz="4800" dirty="0"/>
            </a:br>
            <a:endParaRPr lang="es-EC" sz="4000" dirty="0"/>
          </a:p>
        </p:txBody>
      </p:sp>
      <p:pic>
        <p:nvPicPr>
          <p:cNvPr id="18" name="Picture 1" descr="http://blogs.espe.edu.ec/wp-content/uploads/2013/09/Logo-RP-UFA-ESPE.jpg"/>
          <p:cNvPicPr/>
          <p:nvPr/>
        </p:nvPicPr>
        <p:blipFill>
          <a:blip r:embed="rId3" cstate="print">
            <a:clrChange>
              <a:clrFrom>
                <a:srgbClr val="FFFFFF"/>
              </a:clrFrom>
              <a:clrTo>
                <a:srgbClr val="FFFFFF">
                  <a:alpha val="0"/>
                </a:srgbClr>
              </a:clrTo>
            </a:clrChange>
          </a:blip>
          <a:srcRect b="15344"/>
          <a:stretch>
            <a:fillRect/>
          </a:stretch>
        </p:blipFill>
        <p:spPr bwMode="auto">
          <a:xfrm>
            <a:off x="175249" y="188640"/>
            <a:ext cx="2308519" cy="504056"/>
          </a:xfrm>
          <a:prstGeom prst="rect">
            <a:avLst/>
          </a:prstGeom>
          <a:noFill/>
          <a:ln w="9525">
            <a:noFill/>
            <a:miter lim="800000"/>
            <a:headEnd/>
            <a:tailEnd/>
          </a:ln>
        </p:spPr>
      </p:pic>
    </p:spTree>
    <p:extLst>
      <p:ext uri="{BB962C8B-B14F-4D97-AF65-F5344CB8AC3E}">
        <p14:creationId xmlns:p14="http://schemas.microsoft.com/office/powerpoint/2010/main" val="703115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http://blogs.espe.edu.ec/wp-content/uploads/2013/09/Logo-RP-UFA-ESPE.jpg"/>
          <p:cNvPicPr/>
          <p:nvPr/>
        </p:nvPicPr>
        <p:blipFill>
          <a:blip r:embed="rId3" cstate="print">
            <a:clrChange>
              <a:clrFrom>
                <a:srgbClr val="FFFFFF"/>
              </a:clrFrom>
              <a:clrTo>
                <a:srgbClr val="FFFFFF">
                  <a:alpha val="0"/>
                </a:srgbClr>
              </a:clrTo>
            </a:clrChange>
          </a:blip>
          <a:srcRect b="15344"/>
          <a:stretch>
            <a:fillRect/>
          </a:stretch>
        </p:blipFill>
        <p:spPr bwMode="auto">
          <a:xfrm>
            <a:off x="179512" y="179600"/>
            <a:ext cx="2448272" cy="513096"/>
          </a:xfrm>
          <a:prstGeom prst="rect">
            <a:avLst/>
          </a:prstGeom>
          <a:noFill/>
          <a:ln w="9525">
            <a:noFill/>
            <a:miter lim="800000"/>
            <a:headEnd/>
            <a:tailEnd/>
          </a:ln>
        </p:spPr>
      </p:pic>
      <p:sp>
        <p:nvSpPr>
          <p:cNvPr id="6" name="5 CuadroTexto"/>
          <p:cNvSpPr txBox="1"/>
          <p:nvPr/>
        </p:nvSpPr>
        <p:spPr>
          <a:xfrm>
            <a:off x="2123728" y="823645"/>
            <a:ext cx="288032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C" sz="3200" b="1" dirty="0" smtClean="0"/>
              <a:t>OBJETIVOS</a:t>
            </a:r>
            <a:endParaRPr lang="es-EC" sz="3200" b="1" dirty="0"/>
          </a:p>
        </p:txBody>
      </p:sp>
      <p:graphicFrame>
        <p:nvGraphicFramePr>
          <p:cNvPr id="2" name="1 Diagrama"/>
          <p:cNvGraphicFramePr/>
          <p:nvPr>
            <p:extLst>
              <p:ext uri="{D42A27DB-BD31-4B8C-83A1-F6EECF244321}">
                <p14:modId xmlns:p14="http://schemas.microsoft.com/office/powerpoint/2010/main" val="1561005671"/>
              </p:ext>
            </p:extLst>
          </p:nvPr>
        </p:nvGraphicFramePr>
        <p:xfrm>
          <a:off x="323528" y="2708920"/>
          <a:ext cx="8496944" cy="36724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5 CuadroTexto"/>
          <p:cNvSpPr txBox="1"/>
          <p:nvPr/>
        </p:nvSpPr>
        <p:spPr>
          <a:xfrm>
            <a:off x="362400" y="1720792"/>
            <a:ext cx="1800200" cy="523220"/>
          </a:xfrm>
          <a:prstGeom prst="rect">
            <a:avLst/>
          </a:prstGeom>
          <a:solidFill>
            <a:schemeClr val="tx2">
              <a:lumMod val="50000"/>
            </a:schemeClr>
          </a:solidFill>
        </p:spPr>
        <p:style>
          <a:lnRef idx="1">
            <a:schemeClr val="dk1"/>
          </a:lnRef>
          <a:fillRef idx="3">
            <a:schemeClr val="dk1"/>
          </a:fillRef>
          <a:effectRef idx="2">
            <a:schemeClr val="dk1"/>
          </a:effectRef>
          <a:fontRef idx="minor">
            <a:schemeClr val="lt1"/>
          </a:fontRef>
        </p:style>
        <p:txBody>
          <a:bodyPr wrap="square" rtlCol="0">
            <a:spAutoFit/>
          </a:bodyPr>
          <a:lstStyle/>
          <a:p>
            <a:r>
              <a:rPr lang="es-EC" sz="2800" b="1" dirty="0" smtClean="0"/>
              <a:t>General</a:t>
            </a:r>
            <a:endParaRPr lang="es-EC" sz="2800" b="1" dirty="0"/>
          </a:p>
        </p:txBody>
      </p:sp>
      <p:sp>
        <p:nvSpPr>
          <p:cNvPr id="7" name="5 CuadroTexto"/>
          <p:cNvSpPr txBox="1"/>
          <p:nvPr/>
        </p:nvSpPr>
        <p:spPr>
          <a:xfrm>
            <a:off x="4932040" y="1727029"/>
            <a:ext cx="2448272" cy="523220"/>
          </a:xfrm>
          <a:prstGeom prst="rect">
            <a:avLst/>
          </a:prstGeom>
          <a:solidFill>
            <a:schemeClr val="tx2">
              <a:lumMod val="50000"/>
            </a:schemeClr>
          </a:solidFill>
        </p:spPr>
        <p:style>
          <a:lnRef idx="1">
            <a:schemeClr val="dk1"/>
          </a:lnRef>
          <a:fillRef idx="3">
            <a:schemeClr val="dk1"/>
          </a:fillRef>
          <a:effectRef idx="2">
            <a:schemeClr val="dk1"/>
          </a:effectRef>
          <a:fontRef idx="minor">
            <a:schemeClr val="lt1"/>
          </a:fontRef>
        </p:style>
        <p:txBody>
          <a:bodyPr wrap="square" rtlCol="0">
            <a:spAutoFit/>
          </a:bodyPr>
          <a:lstStyle/>
          <a:p>
            <a:r>
              <a:rPr lang="es-EC" sz="2800" b="1" dirty="0"/>
              <a:t>E</a:t>
            </a:r>
            <a:r>
              <a:rPr lang="es-EC" sz="2800" b="1" dirty="0" smtClean="0"/>
              <a:t>specíficos</a:t>
            </a:r>
            <a:endParaRPr lang="es-EC" sz="2800" b="1" dirty="0"/>
          </a:p>
        </p:txBody>
      </p:sp>
    </p:spTree>
    <p:extLst>
      <p:ext uri="{BB962C8B-B14F-4D97-AF65-F5344CB8AC3E}">
        <p14:creationId xmlns:p14="http://schemas.microsoft.com/office/powerpoint/2010/main" val="1906977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57920" y="476672"/>
            <a:ext cx="8574653" cy="646331"/>
          </a:xfrm>
          <a:prstGeom prst="rect">
            <a:avLst/>
          </a:prstGeom>
        </p:spPr>
        <p:txBody>
          <a:bodyPr wrap="square">
            <a:spAutoFit/>
          </a:bodyPr>
          <a:lstStyle/>
          <a:p>
            <a:pPr algn="ctr"/>
            <a:r>
              <a:rPr lang="es-EC" sz="3600" b="1" dirty="0">
                <a:solidFill>
                  <a:srgbClr val="002060"/>
                </a:solidFill>
                <a:latin typeface="Charlemagne Std" panose="04020705060702020204" pitchFamily="82" charset="0"/>
              </a:rPr>
              <a:t>Propuesta</a:t>
            </a:r>
          </a:p>
        </p:txBody>
      </p:sp>
      <p:pic>
        <p:nvPicPr>
          <p:cNvPr id="7" name="Imagen 6"/>
          <p:cNvPicPr>
            <a:picLocks noChangeAspect="1"/>
          </p:cNvPicPr>
          <p:nvPr/>
        </p:nvPicPr>
        <p:blipFill>
          <a:blip r:embed="rId2"/>
          <a:stretch>
            <a:fillRect/>
          </a:stretch>
        </p:blipFill>
        <p:spPr>
          <a:xfrm>
            <a:off x="323528" y="1484784"/>
            <a:ext cx="8605778" cy="3672408"/>
          </a:xfrm>
          <a:prstGeom prst="rect">
            <a:avLst/>
          </a:prstGeom>
          <a:solidFill>
            <a:schemeClr val="accent5">
              <a:lumMod val="20000"/>
              <a:lumOff val="80000"/>
            </a:schemeClr>
          </a:solidFill>
          <a:ln w="28575">
            <a:solidFill>
              <a:schemeClr val="tx1"/>
            </a:solidFill>
          </a:ln>
        </p:spPr>
      </p:pic>
    </p:spTree>
    <p:extLst>
      <p:ext uri="{BB962C8B-B14F-4D97-AF65-F5344CB8AC3E}">
        <p14:creationId xmlns:p14="http://schemas.microsoft.com/office/powerpoint/2010/main" val="3346516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57920" y="476672"/>
            <a:ext cx="8574653" cy="646331"/>
          </a:xfrm>
          <a:prstGeom prst="rect">
            <a:avLst/>
          </a:prstGeom>
        </p:spPr>
        <p:txBody>
          <a:bodyPr wrap="square">
            <a:spAutoFit/>
          </a:bodyPr>
          <a:lstStyle/>
          <a:p>
            <a:pPr algn="ctr"/>
            <a:r>
              <a:rPr lang="es-EC" sz="3600" b="1" dirty="0">
                <a:solidFill>
                  <a:srgbClr val="002060"/>
                </a:solidFill>
                <a:latin typeface="Charlemagne Std" panose="04020705060702020204" pitchFamily="82" charset="0"/>
              </a:rPr>
              <a:t>Propuesta</a:t>
            </a:r>
          </a:p>
        </p:txBody>
      </p:sp>
      <p:pic>
        <p:nvPicPr>
          <p:cNvPr id="3" name="Imagen 2"/>
          <p:cNvPicPr>
            <a:picLocks noChangeAspect="1"/>
          </p:cNvPicPr>
          <p:nvPr/>
        </p:nvPicPr>
        <p:blipFill>
          <a:blip r:embed="rId2"/>
          <a:stretch>
            <a:fillRect/>
          </a:stretch>
        </p:blipFill>
        <p:spPr>
          <a:xfrm>
            <a:off x="480491" y="2028562"/>
            <a:ext cx="8183017" cy="2800875"/>
          </a:xfrm>
          <a:prstGeom prst="rect">
            <a:avLst/>
          </a:prstGeom>
          <a:solidFill>
            <a:schemeClr val="accent1">
              <a:lumMod val="20000"/>
              <a:lumOff val="80000"/>
            </a:schemeClr>
          </a:solidFill>
        </p:spPr>
      </p:pic>
    </p:spTree>
    <p:extLst>
      <p:ext uri="{BB962C8B-B14F-4D97-AF65-F5344CB8AC3E}">
        <p14:creationId xmlns:p14="http://schemas.microsoft.com/office/powerpoint/2010/main" val="4241783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84672" y="548680"/>
            <a:ext cx="8574653" cy="646331"/>
          </a:xfrm>
          <a:prstGeom prst="rect">
            <a:avLst/>
          </a:prstGeom>
        </p:spPr>
        <p:txBody>
          <a:bodyPr wrap="square">
            <a:spAutoFit/>
          </a:bodyPr>
          <a:lstStyle/>
          <a:p>
            <a:pPr algn="ctr"/>
            <a:r>
              <a:rPr lang="es-EC" sz="3600" b="1" dirty="0">
                <a:solidFill>
                  <a:srgbClr val="002060"/>
                </a:solidFill>
                <a:latin typeface="Charlemagne Std" panose="04020705060702020204" pitchFamily="82" charset="0"/>
              </a:rPr>
              <a:t>Propuesta</a:t>
            </a:r>
          </a:p>
        </p:txBody>
      </p:sp>
      <p:pic>
        <p:nvPicPr>
          <p:cNvPr id="3" name="Imagen 2"/>
          <p:cNvPicPr>
            <a:picLocks noChangeAspect="1"/>
          </p:cNvPicPr>
          <p:nvPr/>
        </p:nvPicPr>
        <p:blipFill>
          <a:blip r:embed="rId2"/>
          <a:stretch>
            <a:fillRect/>
          </a:stretch>
        </p:blipFill>
        <p:spPr>
          <a:xfrm>
            <a:off x="480491" y="1596609"/>
            <a:ext cx="8183017" cy="3664781"/>
          </a:xfrm>
          <a:prstGeom prst="rect">
            <a:avLst/>
          </a:prstGeom>
          <a:solidFill>
            <a:schemeClr val="accent1">
              <a:lumMod val="20000"/>
              <a:lumOff val="80000"/>
            </a:schemeClr>
          </a:solidFill>
        </p:spPr>
      </p:pic>
    </p:spTree>
    <p:extLst>
      <p:ext uri="{BB962C8B-B14F-4D97-AF65-F5344CB8AC3E}">
        <p14:creationId xmlns:p14="http://schemas.microsoft.com/office/powerpoint/2010/main" val="1953045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idx="4294967295"/>
          </p:nvPr>
        </p:nvSpPr>
        <p:spPr>
          <a:xfrm>
            <a:off x="1259632" y="2348880"/>
            <a:ext cx="7056784" cy="2304256"/>
          </a:xfrm>
        </p:spPr>
        <p:style>
          <a:lnRef idx="0">
            <a:schemeClr val="accent4"/>
          </a:lnRef>
          <a:fillRef idx="3">
            <a:schemeClr val="accent4"/>
          </a:fillRef>
          <a:effectRef idx="3">
            <a:schemeClr val="accent4"/>
          </a:effectRef>
          <a:fontRef idx="minor">
            <a:schemeClr val="lt1"/>
          </a:fontRef>
        </p:style>
        <p:txBody>
          <a:bodyPr anchor="t">
            <a:normAutofit fontScale="90000"/>
          </a:bodyPr>
          <a:lstStyle/>
          <a:p>
            <a:r>
              <a:rPr lang="es-EC" sz="4800" b="1" dirty="0"/>
              <a:t>CONCLUSIONES </a:t>
            </a:r>
            <a:r>
              <a:rPr lang="es-EC" sz="4800" b="1" dirty="0" smtClean="0"/>
              <a:t/>
            </a:r>
            <a:br>
              <a:rPr lang="es-EC" sz="4800" b="1" dirty="0" smtClean="0"/>
            </a:br>
            <a:r>
              <a:rPr lang="es-EC" sz="4800" b="1" dirty="0" smtClean="0"/>
              <a:t>Y</a:t>
            </a:r>
            <a:r>
              <a:rPr lang="es-EC" sz="4800" b="1" dirty="0"/>
              <a:t/>
            </a:r>
            <a:br>
              <a:rPr lang="es-EC" sz="4800" b="1" dirty="0"/>
            </a:br>
            <a:r>
              <a:rPr lang="es-EC" sz="4800" b="1" dirty="0" smtClean="0"/>
              <a:t>RECOMENDACIONES</a:t>
            </a:r>
            <a:endParaRPr lang="es-EC" sz="4800" b="1" dirty="0"/>
          </a:p>
        </p:txBody>
      </p:sp>
      <p:pic>
        <p:nvPicPr>
          <p:cNvPr id="18" name="Picture 1" descr="http://blogs.espe.edu.ec/wp-content/uploads/2013/09/Logo-RP-UFA-ESPE.jpg"/>
          <p:cNvPicPr/>
          <p:nvPr/>
        </p:nvPicPr>
        <p:blipFill>
          <a:blip r:embed="rId3" cstate="print">
            <a:clrChange>
              <a:clrFrom>
                <a:srgbClr val="FFFFFF"/>
              </a:clrFrom>
              <a:clrTo>
                <a:srgbClr val="FFFFFF">
                  <a:alpha val="0"/>
                </a:srgbClr>
              </a:clrTo>
            </a:clrChange>
          </a:blip>
          <a:srcRect b="15344"/>
          <a:stretch>
            <a:fillRect/>
          </a:stretch>
        </p:blipFill>
        <p:spPr bwMode="auto">
          <a:xfrm>
            <a:off x="175249" y="188640"/>
            <a:ext cx="2308519" cy="504056"/>
          </a:xfrm>
          <a:prstGeom prst="rect">
            <a:avLst/>
          </a:prstGeom>
          <a:noFill/>
          <a:ln w="9525">
            <a:noFill/>
            <a:miter lim="800000"/>
            <a:headEnd/>
            <a:tailEnd/>
          </a:ln>
        </p:spPr>
      </p:pic>
    </p:spTree>
    <p:extLst>
      <p:ext uri="{BB962C8B-B14F-4D97-AF65-F5344CB8AC3E}">
        <p14:creationId xmlns:p14="http://schemas.microsoft.com/office/powerpoint/2010/main" val="703115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233" y="5085184"/>
            <a:ext cx="9045022"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1" descr="http://blogs.espe.edu.ec/wp-content/uploads/2013/09/Logo-RP-UFA-ESPE.jpg"/>
          <p:cNvPicPr/>
          <p:nvPr/>
        </p:nvPicPr>
        <p:blipFill>
          <a:blip r:embed="rId4" cstate="print">
            <a:clrChange>
              <a:clrFrom>
                <a:srgbClr val="FFFFFF"/>
              </a:clrFrom>
              <a:clrTo>
                <a:srgbClr val="FFFFFF">
                  <a:alpha val="0"/>
                </a:srgbClr>
              </a:clrTo>
            </a:clrChange>
          </a:blip>
          <a:srcRect b="15344"/>
          <a:stretch>
            <a:fillRect/>
          </a:stretch>
        </p:blipFill>
        <p:spPr bwMode="auto">
          <a:xfrm>
            <a:off x="107504" y="188640"/>
            <a:ext cx="2592288" cy="657112"/>
          </a:xfrm>
          <a:prstGeom prst="rect">
            <a:avLst/>
          </a:prstGeom>
          <a:noFill/>
          <a:ln w="9525">
            <a:noFill/>
            <a:miter lim="800000"/>
            <a:headEnd/>
            <a:tailEnd/>
          </a:ln>
        </p:spPr>
      </p:pic>
      <p:graphicFrame>
        <p:nvGraphicFramePr>
          <p:cNvPr id="2" name="1 Diagrama"/>
          <p:cNvGraphicFramePr/>
          <p:nvPr>
            <p:extLst>
              <p:ext uri="{D42A27DB-BD31-4B8C-83A1-F6EECF244321}">
                <p14:modId xmlns:p14="http://schemas.microsoft.com/office/powerpoint/2010/main" val="1598951230"/>
              </p:ext>
            </p:extLst>
          </p:nvPr>
        </p:nvGraphicFramePr>
        <p:xfrm>
          <a:off x="323528" y="845752"/>
          <a:ext cx="8568952" cy="58236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29469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233" y="4509120"/>
            <a:ext cx="9045022"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1" descr="http://blogs.espe.edu.ec/wp-content/uploads/2013/09/Logo-RP-UFA-ESPE.jpg"/>
          <p:cNvPicPr/>
          <p:nvPr/>
        </p:nvPicPr>
        <p:blipFill>
          <a:blip r:embed="rId4" cstate="print">
            <a:clrChange>
              <a:clrFrom>
                <a:srgbClr val="FFFFFF"/>
              </a:clrFrom>
              <a:clrTo>
                <a:srgbClr val="FFFFFF">
                  <a:alpha val="0"/>
                </a:srgbClr>
              </a:clrTo>
            </a:clrChange>
          </a:blip>
          <a:srcRect b="15344"/>
          <a:stretch>
            <a:fillRect/>
          </a:stretch>
        </p:blipFill>
        <p:spPr bwMode="auto">
          <a:xfrm>
            <a:off x="107504" y="179600"/>
            <a:ext cx="2592288" cy="657112"/>
          </a:xfrm>
          <a:prstGeom prst="rect">
            <a:avLst/>
          </a:prstGeom>
          <a:noFill/>
          <a:ln w="9525">
            <a:noFill/>
            <a:miter lim="800000"/>
            <a:headEnd/>
            <a:tailEnd/>
          </a:ln>
        </p:spPr>
      </p:pic>
      <p:graphicFrame>
        <p:nvGraphicFramePr>
          <p:cNvPr id="2" name="1 Diagrama"/>
          <p:cNvGraphicFramePr/>
          <p:nvPr>
            <p:extLst>
              <p:ext uri="{D42A27DB-BD31-4B8C-83A1-F6EECF244321}">
                <p14:modId xmlns:p14="http://schemas.microsoft.com/office/powerpoint/2010/main" val="282076728"/>
              </p:ext>
            </p:extLst>
          </p:nvPr>
        </p:nvGraphicFramePr>
        <p:xfrm>
          <a:off x="395536" y="1052736"/>
          <a:ext cx="8208912" cy="56166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51847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95536" y="620688"/>
            <a:ext cx="8748464" cy="5256584"/>
          </a:xfrm>
          <a:prstGeom prst="ellipse">
            <a:avLst/>
          </a:prstGeom>
          <a:solidFill>
            <a:srgbClr val="00206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dirty="0"/>
          </a:p>
        </p:txBody>
      </p:sp>
      <p:sp>
        <p:nvSpPr>
          <p:cNvPr id="4" name="Rounded Rectangle 3"/>
          <p:cNvSpPr/>
          <p:nvPr/>
        </p:nvSpPr>
        <p:spPr>
          <a:xfrm>
            <a:off x="971600" y="1052736"/>
            <a:ext cx="7560840" cy="4536504"/>
          </a:xfrm>
          <a:prstGeom prst="roundRect">
            <a:avLst/>
          </a:prstGeom>
          <a:solidFill>
            <a:schemeClr val="bg1"/>
          </a:solidFill>
          <a:ln w="7620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 name="6 CuadroTexto"/>
          <p:cNvSpPr txBox="1">
            <a:spLocks/>
          </p:cNvSpPr>
          <p:nvPr/>
        </p:nvSpPr>
        <p:spPr>
          <a:xfrm>
            <a:off x="1403648" y="2864259"/>
            <a:ext cx="6480174" cy="769441"/>
          </a:xfrm>
          <a:prstGeom prst="rect">
            <a:avLst/>
          </a:prstGeom>
          <a:noFill/>
        </p:spPr>
        <p:txBody>
          <a:bodyPr wrap="square" rtlCol="0">
            <a:spAutoFit/>
          </a:bodyPr>
          <a:lstStyle/>
          <a:p>
            <a:pPr algn="ctr"/>
            <a:r>
              <a:rPr lang="es-EC" sz="4400" i="1" dirty="0">
                <a:latin typeface="Monotype Corsiva" panose="03010101010201010101" pitchFamily="66" charset="0"/>
                <a:cs typeface="Times New Roman" panose="02020603050405020304" pitchFamily="18" charset="0"/>
              </a:rPr>
              <a:t>Gracias</a:t>
            </a:r>
            <a:endParaRPr kumimoji="0" lang="en-US" sz="4400" b="0" i="1" u="none" strike="noStrike" kern="1200" cap="none" spc="0" normalizeH="0" baseline="0" noProof="0" dirty="0">
              <a:ln>
                <a:noFill/>
              </a:ln>
              <a:solidFill>
                <a:schemeClr val="tx1"/>
              </a:solidFill>
              <a:effectLst/>
              <a:uLnTx/>
              <a:uFillTx/>
              <a:latin typeface="Monotype Corsiva" panose="03010101010201010101" pitchFamily="66" charset="0"/>
              <a:ea typeface="+mn-ea"/>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http://blogs.espe.edu.ec/wp-content/uploads/2013/09/Logo-RP-UFA-ESPE.jpg"/>
          <p:cNvPicPr/>
          <p:nvPr/>
        </p:nvPicPr>
        <p:blipFill>
          <a:blip r:embed="rId3" cstate="print">
            <a:clrChange>
              <a:clrFrom>
                <a:srgbClr val="FFFFFF"/>
              </a:clrFrom>
              <a:clrTo>
                <a:srgbClr val="FFFFFF">
                  <a:alpha val="0"/>
                </a:srgbClr>
              </a:clrTo>
            </a:clrChange>
          </a:blip>
          <a:srcRect b="15344"/>
          <a:stretch>
            <a:fillRect/>
          </a:stretch>
        </p:blipFill>
        <p:spPr bwMode="auto">
          <a:xfrm>
            <a:off x="251520" y="188640"/>
            <a:ext cx="2592288" cy="657112"/>
          </a:xfrm>
          <a:prstGeom prst="rect">
            <a:avLst/>
          </a:prstGeom>
          <a:noFill/>
          <a:ln w="9525">
            <a:noFill/>
            <a:miter lim="800000"/>
            <a:headEnd/>
            <a:tailEnd/>
          </a:ln>
        </p:spPr>
      </p:pic>
      <p:sp>
        <p:nvSpPr>
          <p:cNvPr id="3" name="2 CuadroTexto"/>
          <p:cNvSpPr txBox="1"/>
          <p:nvPr/>
        </p:nvSpPr>
        <p:spPr>
          <a:xfrm>
            <a:off x="683568" y="930643"/>
            <a:ext cx="2699391" cy="523220"/>
          </a:xfrm>
          <a:prstGeom prst="rect">
            <a:avLst/>
          </a:prstGeom>
          <a:noFill/>
        </p:spPr>
        <p:txBody>
          <a:bodyPr wrap="square" rtlCol="0">
            <a:spAutoFit/>
          </a:bodyPr>
          <a:lstStyle/>
          <a:p>
            <a:r>
              <a:rPr lang="es-EC" sz="2800" b="1" dirty="0"/>
              <a:t>HIPOTESIS</a:t>
            </a:r>
          </a:p>
        </p:txBody>
      </p:sp>
      <p:graphicFrame>
        <p:nvGraphicFramePr>
          <p:cNvPr id="5" name="4 Diagrama"/>
          <p:cNvGraphicFramePr/>
          <p:nvPr>
            <p:extLst>
              <p:ext uri="{D42A27DB-BD31-4B8C-83A1-F6EECF244321}">
                <p14:modId xmlns:p14="http://schemas.microsoft.com/office/powerpoint/2010/main" val="2802889375"/>
              </p:ext>
            </p:extLst>
          </p:nvPr>
        </p:nvGraphicFramePr>
        <p:xfrm>
          <a:off x="107504" y="1538754"/>
          <a:ext cx="8712968" cy="48425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8" name="Picture 4" descr="Resultado de imagen para JOVENES COMPRANDO ROP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8184" y="332656"/>
            <a:ext cx="2376264" cy="15861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 name="Imagen 1"/>
          <p:cNvPicPr>
            <a:picLocks noChangeAspect="1"/>
          </p:cNvPicPr>
          <p:nvPr/>
        </p:nvPicPr>
        <p:blipFill>
          <a:blip r:embed="rId10"/>
          <a:stretch>
            <a:fillRect/>
          </a:stretch>
        </p:blipFill>
        <p:spPr>
          <a:xfrm>
            <a:off x="250879" y="4005065"/>
            <a:ext cx="1944857" cy="2376264"/>
          </a:xfrm>
          <a:prstGeom prst="rect">
            <a:avLst/>
          </a:prstGeom>
        </p:spPr>
      </p:pic>
    </p:spTree>
    <p:extLst>
      <p:ext uri="{BB962C8B-B14F-4D97-AF65-F5344CB8AC3E}">
        <p14:creationId xmlns:p14="http://schemas.microsoft.com/office/powerpoint/2010/main" val="1825309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idx="4294967295"/>
          </p:nvPr>
        </p:nvSpPr>
        <p:spPr>
          <a:xfrm>
            <a:off x="1043608" y="1412776"/>
            <a:ext cx="7056784" cy="2256656"/>
          </a:xfrm>
        </p:spPr>
        <p:style>
          <a:lnRef idx="0">
            <a:schemeClr val="accent6"/>
          </a:lnRef>
          <a:fillRef idx="3">
            <a:schemeClr val="accent6"/>
          </a:fillRef>
          <a:effectRef idx="3">
            <a:schemeClr val="accent6"/>
          </a:effectRef>
          <a:fontRef idx="minor">
            <a:schemeClr val="lt1"/>
          </a:fontRef>
        </p:style>
        <p:txBody>
          <a:bodyPr>
            <a:normAutofit/>
          </a:bodyPr>
          <a:lstStyle/>
          <a:p>
            <a:r>
              <a:rPr lang="es-EC" sz="4800" b="1" dirty="0"/>
              <a:t>MARCO METODOLÓGICO</a:t>
            </a:r>
            <a:r>
              <a:rPr lang="es-EC" sz="4800" dirty="0"/>
              <a:t/>
            </a:r>
            <a:br>
              <a:rPr lang="es-EC" sz="4800" dirty="0"/>
            </a:br>
            <a:endParaRPr lang="es-EC" sz="4000" dirty="0"/>
          </a:p>
        </p:txBody>
      </p:sp>
      <p:pic>
        <p:nvPicPr>
          <p:cNvPr id="18" name="Picture 1" descr="http://blogs.espe.edu.ec/wp-content/uploads/2013/09/Logo-RP-UFA-ESPE.jpg"/>
          <p:cNvPicPr/>
          <p:nvPr/>
        </p:nvPicPr>
        <p:blipFill>
          <a:blip r:embed="rId3" cstate="print">
            <a:clrChange>
              <a:clrFrom>
                <a:srgbClr val="FFFFFF"/>
              </a:clrFrom>
              <a:clrTo>
                <a:srgbClr val="FFFFFF">
                  <a:alpha val="0"/>
                </a:srgbClr>
              </a:clrTo>
            </a:clrChange>
          </a:blip>
          <a:srcRect b="15344"/>
          <a:stretch>
            <a:fillRect/>
          </a:stretch>
        </p:blipFill>
        <p:spPr bwMode="auto">
          <a:xfrm>
            <a:off x="175249" y="188640"/>
            <a:ext cx="2308519" cy="504056"/>
          </a:xfrm>
          <a:prstGeom prst="rect">
            <a:avLst/>
          </a:prstGeom>
          <a:noFill/>
          <a:ln w="9525">
            <a:noFill/>
            <a:miter lim="800000"/>
            <a:headEnd/>
            <a:tailEnd/>
          </a:ln>
        </p:spPr>
      </p:pic>
      <p:pic>
        <p:nvPicPr>
          <p:cNvPr id="2" name="Imagen 1"/>
          <p:cNvPicPr>
            <a:picLocks noChangeAspect="1"/>
          </p:cNvPicPr>
          <p:nvPr/>
        </p:nvPicPr>
        <p:blipFill>
          <a:blip r:embed="rId4"/>
          <a:stretch>
            <a:fillRect/>
          </a:stretch>
        </p:blipFill>
        <p:spPr>
          <a:xfrm>
            <a:off x="3635896" y="4077072"/>
            <a:ext cx="2244080" cy="1956557"/>
          </a:xfrm>
          <a:prstGeom prst="rect">
            <a:avLst/>
          </a:prstGeom>
        </p:spPr>
      </p:pic>
    </p:spTree>
    <p:extLst>
      <p:ext uri="{BB962C8B-B14F-4D97-AF65-F5344CB8AC3E}">
        <p14:creationId xmlns:p14="http://schemas.microsoft.com/office/powerpoint/2010/main" val="703115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CuadroTexto"/>
          <p:cNvSpPr txBox="1"/>
          <p:nvPr/>
        </p:nvSpPr>
        <p:spPr>
          <a:xfrm>
            <a:off x="175249" y="980728"/>
            <a:ext cx="8357191" cy="523220"/>
          </a:xfrm>
          <a:prstGeom prst="rect">
            <a:avLst/>
          </a:prstGeom>
          <a:noFill/>
        </p:spPr>
        <p:txBody>
          <a:bodyPr wrap="square" rtlCol="0">
            <a:spAutoFit/>
          </a:bodyPr>
          <a:lstStyle/>
          <a:p>
            <a:r>
              <a:rPr lang="es-EC" sz="2800" b="1" dirty="0"/>
              <a:t>OBJETIVOS DE LA INVESTIGACIÓN</a:t>
            </a:r>
          </a:p>
        </p:txBody>
      </p:sp>
      <p:sp>
        <p:nvSpPr>
          <p:cNvPr id="2" name="1 Rectángulo"/>
          <p:cNvSpPr/>
          <p:nvPr/>
        </p:nvSpPr>
        <p:spPr>
          <a:xfrm>
            <a:off x="899592" y="2670592"/>
            <a:ext cx="7344816" cy="1754326"/>
          </a:xfrm>
          <a:prstGeom prst="rect">
            <a:avLst/>
          </a:prstGeom>
          <a:noFill/>
          <a:ln w="38100">
            <a:solidFill>
              <a:srgbClr val="002060"/>
            </a:solid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s-EC" dirty="0"/>
              <a:t>Realizar el estudio del comportamiento de compra de ropa casual de los estudiantes de las Universidades categoría A y B del DMQ y </a:t>
            </a:r>
            <a:r>
              <a:rPr lang="es-EC" dirty="0" smtClean="0"/>
              <a:t>Sangolquí </a:t>
            </a:r>
            <a:r>
              <a:rPr lang="es-EC" dirty="0"/>
              <a:t>que permita generar una gestión de mercado eficiente en la industria manufacturera textil Nacional, a través de una investigación descriptiva que determinará los factores que influyen en el momento de compra del segmento seleccionado.</a:t>
            </a:r>
          </a:p>
        </p:txBody>
      </p:sp>
      <p:sp>
        <p:nvSpPr>
          <p:cNvPr id="7" name="6 CuadroTexto"/>
          <p:cNvSpPr txBox="1"/>
          <p:nvPr/>
        </p:nvSpPr>
        <p:spPr>
          <a:xfrm>
            <a:off x="899592" y="1825660"/>
            <a:ext cx="2231153" cy="523220"/>
          </a:xfrm>
          <a:prstGeom prst="rect">
            <a:avLst/>
          </a:prstGeom>
          <a:noFill/>
        </p:spPr>
        <p:txBody>
          <a:bodyPr wrap="square" rtlCol="0">
            <a:spAutoFit/>
          </a:bodyPr>
          <a:lstStyle/>
          <a:p>
            <a:r>
              <a:rPr lang="es-EC" sz="2800" b="1" dirty="0" smtClean="0"/>
              <a:t>General</a:t>
            </a:r>
            <a:endParaRPr lang="es-EC" sz="2800" b="1" dirty="0"/>
          </a:p>
        </p:txBody>
      </p:sp>
      <p:pic>
        <p:nvPicPr>
          <p:cNvPr id="11" name="Picture 14" descr="http://murciaeconomia.com/upload/img/periodico/img_33664.jpg"/>
          <p:cNvPicPr>
            <a:picLocks noChangeAspect="1" noChangeArrowheads="1"/>
          </p:cNvPicPr>
          <p:nvPr/>
        </p:nvPicPr>
        <p:blipFill>
          <a:blip r:embed="rId3" cstate="print"/>
          <a:srcRect/>
          <a:stretch>
            <a:fillRect/>
          </a:stretch>
        </p:blipFill>
        <p:spPr bwMode="auto">
          <a:xfrm>
            <a:off x="5364088" y="4581128"/>
            <a:ext cx="3384376" cy="1584176"/>
          </a:xfrm>
          <a:prstGeom prst="rect">
            <a:avLst/>
          </a:prstGeom>
          <a:noFill/>
        </p:spPr>
      </p:pic>
      <p:pic>
        <p:nvPicPr>
          <p:cNvPr id="12" name="Picture 1" descr="http://blogs.espe.edu.ec/wp-content/uploads/2013/09/Logo-RP-UFA-ESPE.jpg"/>
          <p:cNvPicPr/>
          <p:nvPr/>
        </p:nvPicPr>
        <p:blipFill>
          <a:blip r:embed="rId4" cstate="print">
            <a:clrChange>
              <a:clrFrom>
                <a:srgbClr val="FFFFFF"/>
              </a:clrFrom>
              <a:clrTo>
                <a:srgbClr val="FFFFFF">
                  <a:alpha val="0"/>
                </a:srgbClr>
              </a:clrTo>
            </a:clrChange>
          </a:blip>
          <a:srcRect b="15344"/>
          <a:stretch>
            <a:fillRect/>
          </a:stretch>
        </p:blipFill>
        <p:spPr bwMode="auto">
          <a:xfrm>
            <a:off x="179512" y="188640"/>
            <a:ext cx="2376264" cy="504056"/>
          </a:xfrm>
          <a:prstGeom prst="rect">
            <a:avLst/>
          </a:prstGeom>
          <a:noFill/>
          <a:ln w="9525">
            <a:noFill/>
            <a:miter lim="800000"/>
            <a:headEnd/>
            <a:tailEnd/>
          </a:ln>
        </p:spPr>
      </p:pic>
    </p:spTree>
    <p:extLst>
      <p:ext uri="{BB962C8B-B14F-4D97-AF65-F5344CB8AC3E}">
        <p14:creationId xmlns:p14="http://schemas.microsoft.com/office/powerpoint/2010/main" val="3217900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1" descr="http://blogs.espe.edu.ec/wp-content/uploads/2013/09/Logo-RP-UFA-ESPE.jpg"/>
          <p:cNvPicPr/>
          <p:nvPr/>
        </p:nvPicPr>
        <p:blipFill>
          <a:blip r:embed="rId3" cstate="print">
            <a:clrChange>
              <a:clrFrom>
                <a:srgbClr val="FFFFFF"/>
              </a:clrFrom>
              <a:clrTo>
                <a:srgbClr val="FFFFFF">
                  <a:alpha val="0"/>
                </a:srgbClr>
              </a:clrTo>
            </a:clrChange>
          </a:blip>
          <a:srcRect b="15344"/>
          <a:stretch>
            <a:fillRect/>
          </a:stretch>
        </p:blipFill>
        <p:spPr bwMode="auto">
          <a:xfrm>
            <a:off x="179512" y="188640"/>
            <a:ext cx="2376264" cy="504056"/>
          </a:xfrm>
          <a:prstGeom prst="rect">
            <a:avLst/>
          </a:prstGeom>
          <a:noFill/>
          <a:ln w="9525">
            <a:noFill/>
            <a:miter lim="800000"/>
            <a:headEnd/>
            <a:tailEnd/>
          </a:ln>
        </p:spPr>
      </p:pic>
      <p:graphicFrame>
        <p:nvGraphicFramePr>
          <p:cNvPr id="3" name="2 Diagrama"/>
          <p:cNvGraphicFramePr/>
          <p:nvPr>
            <p:extLst>
              <p:ext uri="{D42A27DB-BD31-4B8C-83A1-F6EECF244321}">
                <p14:modId xmlns:p14="http://schemas.microsoft.com/office/powerpoint/2010/main" val="1457483210"/>
              </p:ext>
            </p:extLst>
          </p:nvPr>
        </p:nvGraphicFramePr>
        <p:xfrm>
          <a:off x="607297" y="2564904"/>
          <a:ext cx="8536703" cy="42484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4 CuadroTexto"/>
          <p:cNvSpPr txBox="1"/>
          <p:nvPr/>
        </p:nvSpPr>
        <p:spPr>
          <a:xfrm>
            <a:off x="1403648" y="1700808"/>
            <a:ext cx="2879225" cy="523220"/>
          </a:xfrm>
          <a:prstGeom prst="rect">
            <a:avLst/>
          </a:prstGeom>
          <a:noFill/>
        </p:spPr>
        <p:txBody>
          <a:bodyPr wrap="square" rtlCol="0">
            <a:spAutoFit/>
          </a:bodyPr>
          <a:lstStyle/>
          <a:p>
            <a:r>
              <a:rPr lang="es-EC" sz="2800" b="1" dirty="0" smtClean="0"/>
              <a:t>Específicos</a:t>
            </a:r>
            <a:endParaRPr lang="es-EC" sz="2800" b="1" dirty="0"/>
          </a:p>
        </p:txBody>
      </p:sp>
      <p:sp>
        <p:nvSpPr>
          <p:cNvPr id="6" name="5 CuadroTexto"/>
          <p:cNvSpPr txBox="1"/>
          <p:nvPr/>
        </p:nvSpPr>
        <p:spPr>
          <a:xfrm>
            <a:off x="175249" y="980728"/>
            <a:ext cx="9293295" cy="523220"/>
          </a:xfrm>
          <a:prstGeom prst="rect">
            <a:avLst/>
          </a:prstGeom>
          <a:noFill/>
        </p:spPr>
        <p:txBody>
          <a:bodyPr wrap="square" rtlCol="0">
            <a:spAutoFit/>
          </a:bodyPr>
          <a:lstStyle/>
          <a:p>
            <a:r>
              <a:rPr lang="es-EC" sz="2800" b="1" dirty="0"/>
              <a:t>OBJETIVOS DE LA INVESTIGACIÓN</a:t>
            </a:r>
          </a:p>
        </p:txBody>
      </p:sp>
    </p:spTree>
    <p:extLst>
      <p:ext uri="{BB962C8B-B14F-4D97-AF65-F5344CB8AC3E}">
        <p14:creationId xmlns:p14="http://schemas.microsoft.com/office/powerpoint/2010/main" val="3262204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75249" y="260648"/>
            <a:ext cx="8501207" cy="523220"/>
          </a:xfrm>
          <a:prstGeom prst="rect">
            <a:avLst/>
          </a:prstGeom>
          <a:noFill/>
        </p:spPr>
        <p:txBody>
          <a:bodyPr wrap="square" rtlCol="0">
            <a:spAutoFit/>
          </a:bodyPr>
          <a:lstStyle/>
          <a:p>
            <a:r>
              <a:rPr lang="es-EC" sz="2800" b="1" dirty="0"/>
              <a:t>INVESTIGACIÓN DE MERCADOS</a:t>
            </a:r>
          </a:p>
        </p:txBody>
      </p:sp>
      <p:sp>
        <p:nvSpPr>
          <p:cNvPr id="5" name="4 CuadroTexto"/>
          <p:cNvSpPr txBox="1"/>
          <p:nvPr/>
        </p:nvSpPr>
        <p:spPr>
          <a:xfrm>
            <a:off x="323529" y="980728"/>
            <a:ext cx="8496944" cy="461665"/>
          </a:xfrm>
          <a:prstGeom prst="rect">
            <a:avLst/>
          </a:prstGeom>
          <a:noFill/>
        </p:spPr>
        <p:txBody>
          <a:bodyPr wrap="square" rtlCol="0">
            <a:spAutoFit/>
          </a:bodyPr>
          <a:lstStyle/>
          <a:p>
            <a:r>
              <a:rPr lang="es-EC" sz="2400" b="1" dirty="0"/>
              <a:t>Enfoque &gt;&gt; Mixto (Cuantitativo- Cualitativo)</a:t>
            </a:r>
          </a:p>
        </p:txBody>
      </p:sp>
      <p:graphicFrame>
        <p:nvGraphicFramePr>
          <p:cNvPr id="6" name="1 Diagrama"/>
          <p:cNvGraphicFramePr/>
          <p:nvPr>
            <p:extLst>
              <p:ext uri="{D42A27DB-BD31-4B8C-83A1-F6EECF244321}">
                <p14:modId xmlns:p14="http://schemas.microsoft.com/office/powerpoint/2010/main" val="1773499586"/>
              </p:ext>
            </p:extLst>
          </p:nvPr>
        </p:nvGraphicFramePr>
        <p:xfrm>
          <a:off x="539552" y="2204864"/>
          <a:ext cx="403244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2 CuadroTexto"/>
          <p:cNvSpPr txBox="1"/>
          <p:nvPr/>
        </p:nvSpPr>
        <p:spPr>
          <a:xfrm>
            <a:off x="323528" y="1412776"/>
            <a:ext cx="9293295" cy="461665"/>
          </a:xfrm>
          <a:prstGeom prst="rect">
            <a:avLst/>
          </a:prstGeom>
          <a:noFill/>
        </p:spPr>
        <p:txBody>
          <a:bodyPr wrap="square" rtlCol="0">
            <a:spAutoFit/>
          </a:bodyPr>
          <a:lstStyle/>
          <a:p>
            <a:r>
              <a:rPr lang="es-EC" sz="2400" b="1" dirty="0"/>
              <a:t>Tipo de Investigación  &gt;&gt;  Concluyente - Descriptivo</a:t>
            </a:r>
          </a:p>
        </p:txBody>
      </p:sp>
      <p:graphicFrame>
        <p:nvGraphicFramePr>
          <p:cNvPr id="8" name="1 Diagrama"/>
          <p:cNvGraphicFramePr/>
          <p:nvPr>
            <p:extLst>
              <p:ext uri="{D42A27DB-BD31-4B8C-83A1-F6EECF244321}">
                <p14:modId xmlns:p14="http://schemas.microsoft.com/office/powerpoint/2010/main" val="1032308509"/>
              </p:ext>
            </p:extLst>
          </p:nvPr>
        </p:nvGraphicFramePr>
        <p:xfrm>
          <a:off x="4956720" y="2204864"/>
          <a:ext cx="3719736"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105224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
  <TotalTime>1028</TotalTime>
  <Words>2199</Words>
  <Application>Microsoft Office PowerPoint</Application>
  <PresentationFormat>Presentación en pantalla (4:3)</PresentationFormat>
  <Paragraphs>217</Paragraphs>
  <Slides>46</Slides>
  <Notes>32</Notes>
  <HiddenSlides>2</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46</vt:i4>
      </vt:variant>
    </vt:vector>
  </HeadingPairs>
  <TitlesOfParts>
    <vt:vector size="57" baseType="lpstr">
      <vt:lpstr>Arial</vt:lpstr>
      <vt:lpstr>Calibri</vt:lpstr>
      <vt:lpstr>Cambria Math</vt:lpstr>
      <vt:lpstr>Charlemagne Std</vt:lpstr>
      <vt:lpstr>Georgia</vt:lpstr>
      <vt:lpstr>Monotype Corsiva</vt:lpstr>
      <vt:lpstr>Symbol</vt:lpstr>
      <vt:lpstr>Times New Roman</vt:lpstr>
      <vt:lpstr>Wingdings</vt:lpstr>
      <vt:lpstr>Wingdings 2</vt:lpstr>
      <vt:lpstr>Civic</vt:lpstr>
      <vt:lpstr>UNIVERSIDAD DE LAS FUERZAS ARMADAS ESPE DEPARTAMENTO DE CIENCIAS ECONÓMICAS ADMINISTRATIVAS Y DE COMERCIO CARRERA DE INGENIERÍA EN MERCADOTECNIA   TRABAJO DE TITULACIÓN PREVIO A LA OBTENCIÓN DEL TÍTULO DE INGENIERO EN MERCADOTECNIA   TEMA: ANÁLISIS DEL COMPORTAMIENTO DE COMPRA DE ROPA CASUAL DE LOS ESTUDIANTES DE LAS UNIVERSIDADES DE CATEGORÍA TIPO A Y B DEL DMQ Y SANGOLQUI.  </vt:lpstr>
      <vt:lpstr>JUSTIFICACIÓN</vt:lpstr>
      <vt:lpstr>PROBLEMA DE INVESTIGACIÓN</vt:lpstr>
      <vt:lpstr>Presentación de PowerPoint</vt:lpstr>
      <vt:lpstr>Presentación de PowerPoint</vt:lpstr>
      <vt:lpstr>MARCO METODOLÓGICO </vt:lpstr>
      <vt:lpstr>Presentación de PowerPoint</vt:lpstr>
      <vt:lpstr>Presentación de PowerPoint</vt:lpstr>
      <vt:lpstr>Presentación de PowerPoint</vt:lpstr>
      <vt:lpstr>Presentación de PowerPoint</vt:lpstr>
      <vt:lpstr>Encuestas por Universidades</vt:lpstr>
      <vt:lpstr>RESULTADOS OBTENIDOS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8) ¿Usted cree que el precio es un factor determinante al momento de compra de ropa casual? * Indique a que Universidad pertenece</vt:lpstr>
      <vt:lpstr>11) ¿El pago de la compra de ropa casual es realizado con dinero propio, dinero de sus padres o de familiares? * 2) ¿En qué semestre se encuentra actualmente?</vt:lpstr>
      <vt:lpstr>19) En un periodo de seis meses, ¿cuántas veces compra ropa casual? * 18) ¿Qué tipo de consumidor de ropa casual es usted?</vt:lpstr>
      <vt:lpstr>15) De acuerdo a los siguientes factores  califique del 1 al 3 , 1 como poco satisfactorio y 3 muy satisfactorio a la calidad de la marca nacional * 14) Al momento de realizar una compra de ropa casual, ¿usted prefiere marca nacional o marca extranjera?</vt:lpstr>
      <vt:lpstr>Propuesta </vt:lpstr>
      <vt:lpstr>Presentación de PowerPoint</vt:lpstr>
      <vt:lpstr>Presentación de PowerPoint</vt:lpstr>
      <vt:lpstr>Presentación de PowerPoint</vt:lpstr>
      <vt:lpstr>CONCLUSIONES  Y RECOMENDACIONES</vt:lpstr>
      <vt:lpstr>Presentación de PowerPoint</vt:lpstr>
      <vt:lpstr>Presentación de PowerPoint</vt:lpstr>
      <vt:lpstr>Presentación de PowerPoint</vt:lpstr>
    </vt:vector>
  </TitlesOfParts>
  <Company>Continental AG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LAS FUERZAS ARMADAS ESPE DEPARTAMENTO DE CIENCIAS ECONOMICAS ADMINISTRATIVAS Y DE COMERCIO CARRERA DE INGENIERIA EN MERCADOTECNIA   TESIS PREVIO A LA OBTENCIÓN DEL TÍTULO DE INGENIERO EN MERCADOTECNIA   TEMA: ESTUDIO DE COMPORTAMIENTO DE LOS CONSUMIDORES DE LA INDUSTRIA GRÁFICA EN EL CANTÓN QUITO, PARROQUIA LA KENNEDY</dc:title>
  <dc:creator>farinangok</dc:creator>
  <cp:lastModifiedBy>David Flores</cp:lastModifiedBy>
  <cp:revision>107</cp:revision>
  <dcterms:created xsi:type="dcterms:W3CDTF">2015-05-20T15:03:59Z</dcterms:created>
  <dcterms:modified xsi:type="dcterms:W3CDTF">2017-03-23T23:26:23Z</dcterms:modified>
</cp:coreProperties>
</file>