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7">
  <p:sldMasterIdLst>
    <p:sldMasterId id="2147483659" r:id="rId1"/>
  </p:sldMasterIdLst>
  <p:notesMasterIdLst>
    <p:notesMasterId r:id="rId28"/>
  </p:notesMasterIdLst>
  <p:sldIdLst>
    <p:sldId id="379" r:id="rId2"/>
    <p:sldId id="439" r:id="rId3"/>
    <p:sldId id="440" r:id="rId4"/>
    <p:sldId id="385" r:id="rId5"/>
    <p:sldId id="473" r:id="rId6"/>
    <p:sldId id="441" r:id="rId7"/>
    <p:sldId id="475" r:id="rId8"/>
    <p:sldId id="443" r:id="rId9"/>
    <p:sldId id="445" r:id="rId10"/>
    <p:sldId id="449" r:id="rId11"/>
    <p:sldId id="447" r:id="rId12"/>
    <p:sldId id="394" r:id="rId13"/>
    <p:sldId id="454" r:id="rId14"/>
    <p:sldId id="450" r:id="rId15"/>
    <p:sldId id="452" r:id="rId16"/>
    <p:sldId id="453" r:id="rId17"/>
    <p:sldId id="451" r:id="rId18"/>
    <p:sldId id="457" r:id="rId19"/>
    <p:sldId id="459" r:id="rId20"/>
    <p:sldId id="477" r:id="rId21"/>
    <p:sldId id="478" r:id="rId22"/>
    <p:sldId id="472" r:id="rId23"/>
    <p:sldId id="468" r:id="rId24"/>
    <p:sldId id="470" r:id="rId25"/>
    <p:sldId id="421" r:id="rId26"/>
    <p:sldId id="425" r:id="rId2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081E894-32A5-4DB4-83CB-519BA2E366B8}">
          <p14:sldIdLst>
            <p14:sldId id="379"/>
            <p14:sldId id="439"/>
            <p14:sldId id="440"/>
            <p14:sldId id="385"/>
            <p14:sldId id="473"/>
            <p14:sldId id="441"/>
            <p14:sldId id="475"/>
            <p14:sldId id="443"/>
            <p14:sldId id="445"/>
            <p14:sldId id="449"/>
            <p14:sldId id="447"/>
            <p14:sldId id="394"/>
            <p14:sldId id="454"/>
            <p14:sldId id="450"/>
            <p14:sldId id="452"/>
            <p14:sldId id="453"/>
            <p14:sldId id="451"/>
          </p14:sldIdLst>
        </p14:section>
        <p14:section name="Sección sin título" id="{78BDD1F9-9813-481C-83FE-A9CCF647C781}">
          <p14:sldIdLst>
            <p14:sldId id="457"/>
            <p14:sldId id="459"/>
            <p14:sldId id="477"/>
            <p14:sldId id="478"/>
            <p14:sldId id="472"/>
            <p14:sldId id="468"/>
            <p14:sldId id="470"/>
            <p14:sldId id="421"/>
            <p14:sldId id="42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yn Quiroz" initials="EQ" lastIdx="1" clrIdx="0"/>
  <p:cmAuthor id="2" name="Ayala Navarrete Ligia Isabel" initials="ANLI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828A"/>
    <a:srgbClr val="FF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7" autoAdjust="0"/>
    <p:restoredTop sz="81165" autoAdjust="0"/>
  </p:normalViewPr>
  <p:slideViewPr>
    <p:cSldViewPr>
      <p:cViewPr>
        <p:scale>
          <a:sx n="60" d="100"/>
          <a:sy n="60" d="100"/>
        </p:scale>
        <p:origin x="-1488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Bel&#233;n\Dropbox\TESIS\curva%20ani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UFC/mL vs tiempo</a:t>
            </a:r>
          </a:p>
        </c:rich>
      </c:tx>
      <c:layout>
        <c:manualLayout>
          <c:xMode val="edge"/>
          <c:yMode val="edge"/>
          <c:x val="0.42470011048155143"/>
          <c:y val="1.7935860233985301E-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Hoja1!$F$1</c:f>
              <c:strCache>
                <c:ptCount val="1"/>
                <c:pt idx="0">
                  <c:v>UFC/mL</c:v>
                </c:pt>
              </c:strCache>
            </c:strRef>
          </c:tx>
          <c:trendline>
            <c:trendlineType val="poly"/>
            <c:order val="3"/>
            <c:dispRSqr val="0"/>
            <c:dispEq val="0"/>
          </c:trendline>
          <c:xVal>
            <c:numRef>
              <c:f>Hoja1!$B$2:$B$12</c:f>
              <c:numCache>
                <c:formatCode>General</c:formatCode>
                <c:ptCount val="11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</c:numCache>
            </c:numRef>
          </c:xVal>
          <c:yVal>
            <c:numRef>
              <c:f>Hoja1!$F$2:$F$12</c:f>
              <c:numCache>
                <c:formatCode>0.00E+00</c:formatCode>
                <c:ptCount val="11"/>
                <c:pt idx="0">
                  <c:v>2000000</c:v>
                </c:pt>
                <c:pt idx="1">
                  <c:v>3000000</c:v>
                </c:pt>
                <c:pt idx="2">
                  <c:v>38000000</c:v>
                </c:pt>
                <c:pt idx="3">
                  <c:v>68000000</c:v>
                </c:pt>
                <c:pt idx="4">
                  <c:v>104000000</c:v>
                </c:pt>
                <c:pt idx="5">
                  <c:v>115000000</c:v>
                </c:pt>
                <c:pt idx="6">
                  <c:v>150000000</c:v>
                </c:pt>
                <c:pt idx="7">
                  <c:v>178000000</c:v>
                </c:pt>
                <c:pt idx="8">
                  <c:v>180000000</c:v>
                </c:pt>
                <c:pt idx="9">
                  <c:v>185000000</c:v>
                </c:pt>
                <c:pt idx="10">
                  <c:v>210000000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010176"/>
        <c:axId val="163010752"/>
      </c:scatterChart>
      <c:valAx>
        <c:axId val="163010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Tiempo (h)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63010752"/>
        <c:crosses val="autoZero"/>
        <c:crossBetween val="midCat"/>
      </c:valAx>
      <c:valAx>
        <c:axId val="1630107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concentración bacteriana (UFC/mL)</a:t>
                </a:r>
              </a:p>
            </c:rich>
          </c:tx>
          <c:overlay val="0"/>
        </c:title>
        <c:numFmt formatCode="0.00E+00" sourceLinked="1"/>
        <c:majorTickMark val="none"/>
        <c:minorTickMark val="none"/>
        <c:tickLblPos val="nextTo"/>
        <c:crossAx val="16301017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s-EC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3E5A77-E030-4477-91CA-2052C6848EEE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D0DEA348-DC2A-4E0C-B550-FB1B4086AF7F}">
      <dgm:prSet phldrT="[Texto]" custT="1"/>
      <dgm:spPr/>
      <dgm:t>
        <a:bodyPr/>
        <a:lstStyle/>
        <a:p>
          <a:pPr algn="ctr"/>
          <a:r>
            <a:rPr lang="es-EC" sz="1600" i="0" dirty="0" smtClean="0"/>
            <a:t>Contaminante secundario de alimentos de origen animal (carne y huevos)</a:t>
          </a:r>
          <a:endParaRPr lang="es-EC" sz="1600" i="0" dirty="0"/>
        </a:p>
      </dgm:t>
    </dgm:pt>
    <dgm:pt modelId="{BF1C1557-61CB-4DCC-B020-65B5C7791085}" type="parTrans" cxnId="{D9FDF26E-3DD8-478E-8B42-273823B828EA}">
      <dgm:prSet/>
      <dgm:spPr/>
      <dgm:t>
        <a:bodyPr/>
        <a:lstStyle/>
        <a:p>
          <a:pPr algn="ctr"/>
          <a:endParaRPr lang="es-EC" sz="1600"/>
        </a:p>
      </dgm:t>
    </dgm:pt>
    <dgm:pt modelId="{AD12D950-C812-4F59-9FF9-EF3595BA8190}" type="sibTrans" cxnId="{D9FDF26E-3DD8-478E-8B42-273823B828EA}">
      <dgm:prSet/>
      <dgm:spPr/>
      <dgm:t>
        <a:bodyPr/>
        <a:lstStyle/>
        <a:p>
          <a:pPr algn="ctr"/>
          <a:endParaRPr lang="es-EC" sz="1600"/>
        </a:p>
      </dgm:t>
    </dgm:pt>
    <dgm:pt modelId="{440BDB54-F536-4907-A0BB-DDBC99DA5EBB}">
      <dgm:prSet custT="1"/>
      <dgm:spPr/>
      <dgm:t>
        <a:bodyPr/>
        <a:lstStyle/>
        <a:p>
          <a:r>
            <a:rPr lang="es-EC" sz="1600" i="0" dirty="0" smtClean="0"/>
            <a:t> 1990 (9.908 casos)</a:t>
          </a:r>
        </a:p>
        <a:p>
          <a:r>
            <a:rPr lang="es-EC" sz="1600" i="0" dirty="0" smtClean="0"/>
            <a:t> 2001 (18.772 casos)</a:t>
          </a:r>
        </a:p>
        <a:p>
          <a:r>
            <a:rPr lang="es-EC" sz="1600" i="0" dirty="0" smtClean="0"/>
            <a:t> 2015 (</a:t>
          </a:r>
          <a:r>
            <a:rPr lang="es-EC" sz="1600" dirty="0" smtClean="0"/>
            <a:t>5.972 casos) </a:t>
          </a:r>
          <a:endParaRPr lang="es-EC" sz="1600" i="0" dirty="0"/>
        </a:p>
      </dgm:t>
    </dgm:pt>
    <dgm:pt modelId="{E89E0741-5CD3-4BBD-95DC-4E894C2FF12C}" type="parTrans" cxnId="{4F859E68-5E5F-4FC6-8272-17E7970198B7}">
      <dgm:prSet/>
      <dgm:spPr/>
      <dgm:t>
        <a:bodyPr/>
        <a:lstStyle/>
        <a:p>
          <a:endParaRPr lang="es-EC"/>
        </a:p>
      </dgm:t>
    </dgm:pt>
    <dgm:pt modelId="{4D71CD38-68E0-41E0-96F3-54CFC6F47D38}" type="sibTrans" cxnId="{4F859E68-5E5F-4FC6-8272-17E7970198B7}">
      <dgm:prSet/>
      <dgm:spPr/>
      <dgm:t>
        <a:bodyPr/>
        <a:lstStyle/>
        <a:p>
          <a:endParaRPr lang="es-EC"/>
        </a:p>
      </dgm:t>
    </dgm:pt>
    <dgm:pt modelId="{85308520-F280-4460-8557-592217F082C4}">
      <dgm:prSet custT="1"/>
      <dgm:spPr/>
      <dgm:t>
        <a:bodyPr/>
        <a:lstStyle/>
        <a:p>
          <a:r>
            <a:rPr lang="es-EC" sz="1600" i="0" dirty="0" smtClean="0"/>
            <a:t>Resistentes a </a:t>
          </a:r>
          <a:r>
            <a:rPr lang="es-EC" sz="1600" i="0" dirty="0" err="1" smtClean="0"/>
            <a:t>antibióticos:ácido</a:t>
          </a:r>
          <a:r>
            <a:rPr lang="es-EC" sz="1600" i="0" dirty="0" smtClean="0"/>
            <a:t> </a:t>
          </a:r>
          <a:r>
            <a:rPr lang="es-EC" sz="1600" i="0" dirty="0" err="1" smtClean="0"/>
            <a:t>nalidíxico</a:t>
          </a:r>
          <a:r>
            <a:rPr lang="es-EC" sz="1600" i="0" dirty="0" smtClean="0"/>
            <a:t> (quinolonas)</a:t>
          </a:r>
          <a:endParaRPr lang="es-EC" sz="1600" i="0" dirty="0"/>
        </a:p>
      </dgm:t>
    </dgm:pt>
    <dgm:pt modelId="{A75C7573-F745-4A41-9DFA-1232E4F34F3E}" type="parTrans" cxnId="{7221471C-23D9-4238-97BF-A1DB9F530B38}">
      <dgm:prSet/>
      <dgm:spPr/>
      <dgm:t>
        <a:bodyPr/>
        <a:lstStyle/>
        <a:p>
          <a:endParaRPr lang="es-EC"/>
        </a:p>
      </dgm:t>
    </dgm:pt>
    <dgm:pt modelId="{8CD8AC7A-B326-490B-A294-CE37E4F2D1AF}" type="sibTrans" cxnId="{7221471C-23D9-4238-97BF-A1DB9F530B38}">
      <dgm:prSet/>
      <dgm:spPr/>
      <dgm:t>
        <a:bodyPr/>
        <a:lstStyle/>
        <a:p>
          <a:endParaRPr lang="es-EC"/>
        </a:p>
      </dgm:t>
    </dgm:pt>
    <dgm:pt modelId="{D9401881-3F94-421F-A32A-CDEEF1B8B6B1}" type="pres">
      <dgm:prSet presAssocID="{433E5A77-E030-4477-91CA-2052C6848EEE}" presName="linearFlow" presStyleCnt="0">
        <dgm:presLayoutVars>
          <dgm:dir/>
          <dgm:resizeHandles val="exact"/>
        </dgm:presLayoutVars>
      </dgm:prSet>
      <dgm:spPr/>
    </dgm:pt>
    <dgm:pt modelId="{F1474FAA-33EA-4625-8B52-72FD4FCC7748}" type="pres">
      <dgm:prSet presAssocID="{D0DEA348-DC2A-4E0C-B550-FB1B4086AF7F}" presName="composite" presStyleCnt="0"/>
      <dgm:spPr/>
    </dgm:pt>
    <dgm:pt modelId="{5039076F-9DD8-4CC2-A76B-2A1C1E4FF762}" type="pres">
      <dgm:prSet presAssocID="{D0DEA348-DC2A-4E0C-B550-FB1B4086AF7F}" presName="imgShp" presStyleLbl="fgImgPlace1" presStyleIdx="0" presStyleCnt="3" custScaleX="92890" custScaleY="8784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E582FFA-4867-4DAC-964A-17B2CDA05347}" type="pres">
      <dgm:prSet presAssocID="{D0DEA348-DC2A-4E0C-B550-FB1B4086AF7F}" presName="txShp" presStyleLbl="node1" presStyleIdx="0" presStyleCnt="3" custLinFactNeighborX="-546" custLinFactNeighborY="-3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CEFA3C-5965-4487-BFB8-9355E88D21AD}" type="pres">
      <dgm:prSet presAssocID="{AD12D950-C812-4F59-9FF9-EF3595BA8190}" presName="spacing" presStyleCnt="0"/>
      <dgm:spPr/>
    </dgm:pt>
    <dgm:pt modelId="{6B56577E-9080-4DB8-8BB4-076C320EC53D}" type="pres">
      <dgm:prSet presAssocID="{440BDB54-F536-4907-A0BB-DDBC99DA5EBB}" presName="composite" presStyleCnt="0"/>
      <dgm:spPr/>
    </dgm:pt>
    <dgm:pt modelId="{03281F0B-503F-40BB-BC61-CE044FD44359}" type="pres">
      <dgm:prSet presAssocID="{440BDB54-F536-4907-A0BB-DDBC99DA5EBB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876422B-56C1-4AA5-9F60-47CF912220D2}" type="pres">
      <dgm:prSet presAssocID="{440BDB54-F536-4907-A0BB-DDBC99DA5EB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1CE409-3869-4E71-96E4-139EA5778694}" type="pres">
      <dgm:prSet presAssocID="{4D71CD38-68E0-41E0-96F3-54CFC6F47D38}" presName="spacing" presStyleCnt="0"/>
      <dgm:spPr/>
    </dgm:pt>
    <dgm:pt modelId="{0EB74936-CB9A-4054-B1C4-D2E16AFC6A62}" type="pres">
      <dgm:prSet presAssocID="{85308520-F280-4460-8557-592217F082C4}" presName="composite" presStyleCnt="0"/>
      <dgm:spPr/>
    </dgm:pt>
    <dgm:pt modelId="{D555F6FF-677A-4866-987D-F2A218E9DD4D}" type="pres">
      <dgm:prSet presAssocID="{85308520-F280-4460-8557-592217F082C4}" presName="imgShp" presStyleLbl="fgImgPlace1" presStyleIdx="2" presStyleCnt="3" custScaleX="104230" custScaleY="10797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B2D3E76-68C4-4E53-AF71-C57D0BEE72F0}" type="pres">
      <dgm:prSet presAssocID="{85308520-F280-4460-8557-592217F082C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C22D603-A94E-4277-A00D-FBFB192E81A2}" type="presOf" srcId="{D0DEA348-DC2A-4E0C-B550-FB1B4086AF7F}" destId="{EE582FFA-4867-4DAC-964A-17B2CDA05347}" srcOrd="0" destOrd="0" presId="urn:microsoft.com/office/officeart/2005/8/layout/vList3"/>
    <dgm:cxn modelId="{34510D6D-6C5F-4A75-81DE-C606C5C27B8A}" type="presOf" srcId="{433E5A77-E030-4477-91CA-2052C6848EEE}" destId="{D9401881-3F94-421F-A32A-CDEEF1B8B6B1}" srcOrd="0" destOrd="0" presId="urn:microsoft.com/office/officeart/2005/8/layout/vList3"/>
    <dgm:cxn modelId="{1817F478-E494-4479-907A-BC4430362231}" type="presOf" srcId="{440BDB54-F536-4907-A0BB-DDBC99DA5EBB}" destId="{6876422B-56C1-4AA5-9F60-47CF912220D2}" srcOrd="0" destOrd="0" presId="urn:microsoft.com/office/officeart/2005/8/layout/vList3"/>
    <dgm:cxn modelId="{4F859E68-5E5F-4FC6-8272-17E7970198B7}" srcId="{433E5A77-E030-4477-91CA-2052C6848EEE}" destId="{440BDB54-F536-4907-A0BB-DDBC99DA5EBB}" srcOrd="1" destOrd="0" parTransId="{E89E0741-5CD3-4BBD-95DC-4E894C2FF12C}" sibTransId="{4D71CD38-68E0-41E0-96F3-54CFC6F47D38}"/>
    <dgm:cxn modelId="{E1BEE6EF-5F2D-4EC4-AA50-73179F9C0EAD}" type="presOf" srcId="{85308520-F280-4460-8557-592217F082C4}" destId="{3B2D3E76-68C4-4E53-AF71-C57D0BEE72F0}" srcOrd="0" destOrd="0" presId="urn:microsoft.com/office/officeart/2005/8/layout/vList3"/>
    <dgm:cxn modelId="{7221471C-23D9-4238-97BF-A1DB9F530B38}" srcId="{433E5A77-E030-4477-91CA-2052C6848EEE}" destId="{85308520-F280-4460-8557-592217F082C4}" srcOrd="2" destOrd="0" parTransId="{A75C7573-F745-4A41-9DFA-1232E4F34F3E}" sibTransId="{8CD8AC7A-B326-490B-A294-CE37E4F2D1AF}"/>
    <dgm:cxn modelId="{D9FDF26E-3DD8-478E-8B42-273823B828EA}" srcId="{433E5A77-E030-4477-91CA-2052C6848EEE}" destId="{D0DEA348-DC2A-4E0C-B550-FB1B4086AF7F}" srcOrd="0" destOrd="0" parTransId="{BF1C1557-61CB-4DCC-B020-65B5C7791085}" sibTransId="{AD12D950-C812-4F59-9FF9-EF3595BA8190}"/>
    <dgm:cxn modelId="{54D0DBA2-F830-4285-A26F-DB75CC9C507F}" type="presParOf" srcId="{D9401881-3F94-421F-A32A-CDEEF1B8B6B1}" destId="{F1474FAA-33EA-4625-8B52-72FD4FCC7748}" srcOrd="0" destOrd="0" presId="urn:microsoft.com/office/officeart/2005/8/layout/vList3"/>
    <dgm:cxn modelId="{31E329FB-242B-4B43-BA6B-CB1BB32E3E51}" type="presParOf" srcId="{F1474FAA-33EA-4625-8B52-72FD4FCC7748}" destId="{5039076F-9DD8-4CC2-A76B-2A1C1E4FF762}" srcOrd="0" destOrd="0" presId="urn:microsoft.com/office/officeart/2005/8/layout/vList3"/>
    <dgm:cxn modelId="{DD65C626-6A9E-4185-9652-9BEAFA8E2248}" type="presParOf" srcId="{F1474FAA-33EA-4625-8B52-72FD4FCC7748}" destId="{EE582FFA-4867-4DAC-964A-17B2CDA05347}" srcOrd="1" destOrd="0" presId="urn:microsoft.com/office/officeart/2005/8/layout/vList3"/>
    <dgm:cxn modelId="{481E65FE-36F0-447F-8D57-9EDA2F3A2041}" type="presParOf" srcId="{D9401881-3F94-421F-A32A-CDEEF1B8B6B1}" destId="{2ACEFA3C-5965-4487-BFB8-9355E88D21AD}" srcOrd="1" destOrd="0" presId="urn:microsoft.com/office/officeart/2005/8/layout/vList3"/>
    <dgm:cxn modelId="{29D3EF13-DAA0-4DAF-A658-A377ACCFD88D}" type="presParOf" srcId="{D9401881-3F94-421F-A32A-CDEEF1B8B6B1}" destId="{6B56577E-9080-4DB8-8BB4-076C320EC53D}" srcOrd="2" destOrd="0" presId="urn:microsoft.com/office/officeart/2005/8/layout/vList3"/>
    <dgm:cxn modelId="{20546EBE-D8DE-4F06-8580-695F84A57A3B}" type="presParOf" srcId="{6B56577E-9080-4DB8-8BB4-076C320EC53D}" destId="{03281F0B-503F-40BB-BC61-CE044FD44359}" srcOrd="0" destOrd="0" presId="urn:microsoft.com/office/officeart/2005/8/layout/vList3"/>
    <dgm:cxn modelId="{D71EFC6F-71DF-4918-8C0D-4CDD04BE3709}" type="presParOf" srcId="{6B56577E-9080-4DB8-8BB4-076C320EC53D}" destId="{6876422B-56C1-4AA5-9F60-47CF912220D2}" srcOrd="1" destOrd="0" presId="urn:microsoft.com/office/officeart/2005/8/layout/vList3"/>
    <dgm:cxn modelId="{894C3F8B-7183-4B02-B247-76ADBB3BF506}" type="presParOf" srcId="{D9401881-3F94-421F-A32A-CDEEF1B8B6B1}" destId="{BF1CE409-3869-4E71-96E4-139EA5778694}" srcOrd="3" destOrd="0" presId="urn:microsoft.com/office/officeart/2005/8/layout/vList3"/>
    <dgm:cxn modelId="{7B51EA4D-602A-4DB1-8DFD-C3C092247C93}" type="presParOf" srcId="{D9401881-3F94-421F-A32A-CDEEF1B8B6B1}" destId="{0EB74936-CB9A-4054-B1C4-D2E16AFC6A62}" srcOrd="4" destOrd="0" presId="urn:microsoft.com/office/officeart/2005/8/layout/vList3"/>
    <dgm:cxn modelId="{DBEF43CE-EE9E-4838-B729-ED676102D322}" type="presParOf" srcId="{0EB74936-CB9A-4054-B1C4-D2E16AFC6A62}" destId="{D555F6FF-677A-4866-987D-F2A218E9DD4D}" srcOrd="0" destOrd="0" presId="urn:microsoft.com/office/officeart/2005/8/layout/vList3"/>
    <dgm:cxn modelId="{B63EAFEB-83DE-46FA-B4DA-46A2021CC335}" type="presParOf" srcId="{0EB74936-CB9A-4054-B1C4-D2E16AFC6A62}" destId="{3B2D3E76-68C4-4E53-AF71-C57D0BEE72F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E11D73-905E-4AA5-BAF5-B3B044282FB1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3" csCatId="colorful" phldr="1"/>
      <dgm:spPr/>
    </dgm:pt>
    <dgm:pt modelId="{E5172878-B053-4467-8C35-087F09B01AAB}">
      <dgm:prSet phldrT="[Texto]" custT="1"/>
      <dgm:spPr/>
      <dgm:t>
        <a:bodyPr/>
        <a:lstStyle/>
        <a:p>
          <a:r>
            <a:rPr lang="es-EC" sz="1400" dirty="0" smtClean="0"/>
            <a:t>Dislocación cervical</a:t>
          </a:r>
          <a:endParaRPr lang="es-EC" sz="1400" dirty="0"/>
        </a:p>
      </dgm:t>
    </dgm:pt>
    <dgm:pt modelId="{F4E13809-A067-491A-A1CE-BD28E494146C}" type="parTrans" cxnId="{5A001141-2A90-4534-BCA0-593DDA72F76E}">
      <dgm:prSet/>
      <dgm:spPr/>
      <dgm:t>
        <a:bodyPr/>
        <a:lstStyle/>
        <a:p>
          <a:endParaRPr lang="es-EC" sz="1400"/>
        </a:p>
      </dgm:t>
    </dgm:pt>
    <dgm:pt modelId="{FD6021D8-2C8E-48EF-B162-D7CBB8CCE85F}" type="sibTrans" cxnId="{5A001141-2A90-4534-BCA0-593DDA72F76E}">
      <dgm:prSet/>
      <dgm:spPr/>
      <dgm:t>
        <a:bodyPr/>
        <a:lstStyle/>
        <a:p>
          <a:endParaRPr lang="es-EC" sz="1400"/>
        </a:p>
      </dgm:t>
    </dgm:pt>
    <dgm:pt modelId="{5E186534-D654-4CA4-B3D0-DC2B39F6801F}">
      <dgm:prSet phldrT="[Texto]" custT="1"/>
      <dgm:spPr/>
      <dgm:t>
        <a:bodyPr/>
        <a:lstStyle/>
        <a:p>
          <a:r>
            <a:rPr lang="es-EC" sz="1400" dirty="0" smtClean="0"/>
            <a:t>Apertura de la cavidad torácico-abdominal </a:t>
          </a:r>
          <a:endParaRPr lang="es-EC" sz="1400" dirty="0"/>
        </a:p>
      </dgm:t>
    </dgm:pt>
    <dgm:pt modelId="{98FBAC89-31F6-493E-A624-A37C9B3520C9}" type="parTrans" cxnId="{A2C74831-0225-4AF5-B698-9E597BF0EC58}">
      <dgm:prSet/>
      <dgm:spPr/>
      <dgm:t>
        <a:bodyPr/>
        <a:lstStyle/>
        <a:p>
          <a:endParaRPr lang="es-EC" sz="1400"/>
        </a:p>
      </dgm:t>
    </dgm:pt>
    <dgm:pt modelId="{D7C354E8-1CFB-4116-9324-51D09048B6AC}" type="sibTrans" cxnId="{A2C74831-0225-4AF5-B698-9E597BF0EC58}">
      <dgm:prSet/>
      <dgm:spPr/>
      <dgm:t>
        <a:bodyPr/>
        <a:lstStyle/>
        <a:p>
          <a:endParaRPr lang="es-EC" sz="1400"/>
        </a:p>
      </dgm:t>
    </dgm:pt>
    <dgm:pt modelId="{CF569305-7970-4AD5-8594-31D280D34DB9}">
      <dgm:prSet phldrT="[Texto]" custT="1"/>
      <dgm:spPr/>
      <dgm:t>
        <a:bodyPr/>
        <a:lstStyle/>
        <a:p>
          <a:r>
            <a:rPr lang="es-EC" sz="1400" dirty="0" smtClean="0"/>
            <a:t>Examinación de órganos</a:t>
          </a:r>
          <a:endParaRPr lang="es-EC" sz="1400" dirty="0"/>
        </a:p>
      </dgm:t>
    </dgm:pt>
    <dgm:pt modelId="{5D6C6D9D-0AD1-4B3C-8E96-7352644B6CB7}" type="parTrans" cxnId="{309353EA-3863-4BDA-B84A-8E4943B6C75D}">
      <dgm:prSet/>
      <dgm:spPr/>
      <dgm:t>
        <a:bodyPr/>
        <a:lstStyle/>
        <a:p>
          <a:endParaRPr lang="es-EC" sz="1400"/>
        </a:p>
      </dgm:t>
    </dgm:pt>
    <dgm:pt modelId="{58053126-6CF4-48B7-A465-363547A4EE85}" type="sibTrans" cxnId="{309353EA-3863-4BDA-B84A-8E4943B6C75D}">
      <dgm:prSet/>
      <dgm:spPr/>
      <dgm:t>
        <a:bodyPr/>
        <a:lstStyle/>
        <a:p>
          <a:endParaRPr lang="es-EC" sz="1400"/>
        </a:p>
      </dgm:t>
    </dgm:pt>
    <dgm:pt modelId="{78673D38-22DE-462D-8108-5C9B965AC6AA}">
      <dgm:prSet phldrT="[Texto]" custT="1"/>
      <dgm:spPr/>
      <dgm:t>
        <a:bodyPr/>
        <a:lstStyle/>
        <a:p>
          <a:r>
            <a:rPr lang="es-EC" sz="1400" dirty="0" smtClean="0"/>
            <a:t>Extracción  de : hígado e intestinos</a:t>
          </a:r>
          <a:endParaRPr lang="es-EC" sz="1400" dirty="0"/>
        </a:p>
      </dgm:t>
    </dgm:pt>
    <dgm:pt modelId="{87C0C734-AAFC-43CA-90A1-2692DA980913}" type="parTrans" cxnId="{B05CA6AA-11C9-4D10-83C0-A6ADD0D542EF}">
      <dgm:prSet/>
      <dgm:spPr/>
      <dgm:t>
        <a:bodyPr/>
        <a:lstStyle/>
        <a:p>
          <a:endParaRPr lang="es-EC" sz="1400"/>
        </a:p>
      </dgm:t>
    </dgm:pt>
    <dgm:pt modelId="{C52C598F-B843-4900-879C-623D7163A16B}" type="sibTrans" cxnId="{B05CA6AA-11C9-4D10-83C0-A6ADD0D542EF}">
      <dgm:prSet/>
      <dgm:spPr/>
      <dgm:t>
        <a:bodyPr/>
        <a:lstStyle/>
        <a:p>
          <a:endParaRPr lang="es-EC" sz="1400"/>
        </a:p>
      </dgm:t>
    </dgm:pt>
    <dgm:pt modelId="{9D9B965D-89F3-4E1A-9938-57E194C1191F}" type="pres">
      <dgm:prSet presAssocID="{80E11D73-905E-4AA5-BAF5-B3B044282FB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1E9A23D3-4BA0-4EA3-80BC-4FA5DE59D9A0}" type="pres">
      <dgm:prSet presAssocID="{E5172878-B053-4467-8C35-087F09B01AAB}" presName="Accent1" presStyleCnt="0"/>
      <dgm:spPr/>
    </dgm:pt>
    <dgm:pt modelId="{2C553992-A57E-4668-B90A-3E6220145754}" type="pres">
      <dgm:prSet presAssocID="{E5172878-B053-4467-8C35-087F09B01AAB}" presName="Accent" presStyleLbl="node1" presStyleIdx="0" presStyleCnt="4"/>
      <dgm:spPr/>
    </dgm:pt>
    <dgm:pt modelId="{5380B745-D3DA-4DBC-B252-D459290344B4}" type="pres">
      <dgm:prSet presAssocID="{E5172878-B053-4467-8C35-087F09B01AAB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5933AA-197E-4A0E-9209-F79F83C17250}" type="pres">
      <dgm:prSet presAssocID="{5E186534-D654-4CA4-B3D0-DC2B39F6801F}" presName="Accent2" presStyleCnt="0"/>
      <dgm:spPr/>
    </dgm:pt>
    <dgm:pt modelId="{2B7CF115-A44B-40FA-8A30-EE150B2E4996}" type="pres">
      <dgm:prSet presAssocID="{5E186534-D654-4CA4-B3D0-DC2B39F6801F}" presName="Accent" presStyleLbl="node1" presStyleIdx="1" presStyleCnt="4"/>
      <dgm:spPr/>
    </dgm:pt>
    <dgm:pt modelId="{DACF667E-DE8D-4880-99D1-64BF9C96B97B}" type="pres">
      <dgm:prSet presAssocID="{5E186534-D654-4CA4-B3D0-DC2B39F6801F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460F9D-252D-4060-A1A5-628E85D4900C}" type="pres">
      <dgm:prSet presAssocID="{CF569305-7970-4AD5-8594-31D280D34DB9}" presName="Accent3" presStyleCnt="0"/>
      <dgm:spPr/>
    </dgm:pt>
    <dgm:pt modelId="{D57CA951-CD43-46A0-BB3B-00A6B73A74DD}" type="pres">
      <dgm:prSet presAssocID="{CF569305-7970-4AD5-8594-31D280D34DB9}" presName="Accent" presStyleLbl="node1" presStyleIdx="2" presStyleCnt="4" custLinFactNeighborX="4343" custLinFactNeighborY="5557"/>
      <dgm:spPr/>
    </dgm:pt>
    <dgm:pt modelId="{F0FD6AE3-7A58-405C-84EA-90463EF0DB9A}" type="pres">
      <dgm:prSet presAssocID="{CF569305-7970-4AD5-8594-31D280D34DB9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CDD607-3B8A-4268-88B5-2BD1D5FDB31D}" type="pres">
      <dgm:prSet presAssocID="{78673D38-22DE-462D-8108-5C9B965AC6AA}" presName="Accent4" presStyleCnt="0"/>
      <dgm:spPr/>
    </dgm:pt>
    <dgm:pt modelId="{C6626D6C-CEDB-4E64-8E11-A9971B2442FF}" type="pres">
      <dgm:prSet presAssocID="{78673D38-22DE-462D-8108-5C9B965AC6AA}" presName="Accent" presStyleLbl="node1" presStyleIdx="3" presStyleCnt="4"/>
      <dgm:spPr/>
    </dgm:pt>
    <dgm:pt modelId="{B609A895-EBE8-4433-A3F1-05A846415CC4}" type="pres">
      <dgm:prSet presAssocID="{78673D38-22DE-462D-8108-5C9B965AC6AA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05CA6AA-11C9-4D10-83C0-A6ADD0D542EF}" srcId="{80E11D73-905E-4AA5-BAF5-B3B044282FB1}" destId="{78673D38-22DE-462D-8108-5C9B965AC6AA}" srcOrd="3" destOrd="0" parTransId="{87C0C734-AAFC-43CA-90A1-2692DA980913}" sibTransId="{C52C598F-B843-4900-879C-623D7163A16B}"/>
    <dgm:cxn modelId="{A2C74831-0225-4AF5-B698-9E597BF0EC58}" srcId="{80E11D73-905E-4AA5-BAF5-B3B044282FB1}" destId="{5E186534-D654-4CA4-B3D0-DC2B39F6801F}" srcOrd="1" destOrd="0" parTransId="{98FBAC89-31F6-493E-A624-A37C9B3520C9}" sibTransId="{D7C354E8-1CFB-4116-9324-51D09048B6AC}"/>
    <dgm:cxn modelId="{5348A6C9-9B27-490D-9225-8B69658AC7C9}" type="presOf" srcId="{80E11D73-905E-4AA5-BAF5-B3B044282FB1}" destId="{9D9B965D-89F3-4E1A-9938-57E194C1191F}" srcOrd="0" destOrd="0" presId="urn:microsoft.com/office/officeart/2009/layout/CircleArrowProcess"/>
    <dgm:cxn modelId="{309353EA-3863-4BDA-B84A-8E4943B6C75D}" srcId="{80E11D73-905E-4AA5-BAF5-B3B044282FB1}" destId="{CF569305-7970-4AD5-8594-31D280D34DB9}" srcOrd="2" destOrd="0" parTransId="{5D6C6D9D-0AD1-4B3C-8E96-7352644B6CB7}" sibTransId="{58053126-6CF4-48B7-A465-363547A4EE85}"/>
    <dgm:cxn modelId="{F6454C0A-BF57-44EA-A20C-8C69C1005724}" type="presOf" srcId="{CF569305-7970-4AD5-8594-31D280D34DB9}" destId="{F0FD6AE3-7A58-405C-84EA-90463EF0DB9A}" srcOrd="0" destOrd="0" presId="urn:microsoft.com/office/officeart/2009/layout/CircleArrowProcess"/>
    <dgm:cxn modelId="{F71C12FA-E884-4FC2-A419-FBC6C06891B8}" type="presOf" srcId="{E5172878-B053-4467-8C35-087F09B01AAB}" destId="{5380B745-D3DA-4DBC-B252-D459290344B4}" srcOrd="0" destOrd="0" presId="urn:microsoft.com/office/officeart/2009/layout/CircleArrowProcess"/>
    <dgm:cxn modelId="{20CA45E1-1FF2-4206-B1D5-F84029DFB0CA}" type="presOf" srcId="{5E186534-D654-4CA4-B3D0-DC2B39F6801F}" destId="{DACF667E-DE8D-4880-99D1-64BF9C96B97B}" srcOrd="0" destOrd="0" presId="urn:microsoft.com/office/officeart/2009/layout/CircleArrowProcess"/>
    <dgm:cxn modelId="{18A8085D-E797-41CA-880C-671046EBE980}" type="presOf" srcId="{78673D38-22DE-462D-8108-5C9B965AC6AA}" destId="{B609A895-EBE8-4433-A3F1-05A846415CC4}" srcOrd="0" destOrd="0" presId="urn:microsoft.com/office/officeart/2009/layout/CircleArrowProcess"/>
    <dgm:cxn modelId="{5A001141-2A90-4534-BCA0-593DDA72F76E}" srcId="{80E11D73-905E-4AA5-BAF5-B3B044282FB1}" destId="{E5172878-B053-4467-8C35-087F09B01AAB}" srcOrd="0" destOrd="0" parTransId="{F4E13809-A067-491A-A1CE-BD28E494146C}" sibTransId="{FD6021D8-2C8E-48EF-B162-D7CBB8CCE85F}"/>
    <dgm:cxn modelId="{8C34F54C-FBE0-4A45-A811-B195069FAECE}" type="presParOf" srcId="{9D9B965D-89F3-4E1A-9938-57E194C1191F}" destId="{1E9A23D3-4BA0-4EA3-80BC-4FA5DE59D9A0}" srcOrd="0" destOrd="0" presId="urn:microsoft.com/office/officeart/2009/layout/CircleArrowProcess"/>
    <dgm:cxn modelId="{3C06F5F1-4143-4363-822F-0DCF0833E85E}" type="presParOf" srcId="{1E9A23D3-4BA0-4EA3-80BC-4FA5DE59D9A0}" destId="{2C553992-A57E-4668-B90A-3E6220145754}" srcOrd="0" destOrd="0" presId="urn:microsoft.com/office/officeart/2009/layout/CircleArrowProcess"/>
    <dgm:cxn modelId="{6E9258D5-45E6-412C-AB93-F66B615805D2}" type="presParOf" srcId="{9D9B965D-89F3-4E1A-9938-57E194C1191F}" destId="{5380B745-D3DA-4DBC-B252-D459290344B4}" srcOrd="1" destOrd="0" presId="urn:microsoft.com/office/officeart/2009/layout/CircleArrowProcess"/>
    <dgm:cxn modelId="{DE706C1E-3F88-4AB2-B11E-0116DF5CCDB4}" type="presParOf" srcId="{9D9B965D-89F3-4E1A-9938-57E194C1191F}" destId="{525933AA-197E-4A0E-9209-F79F83C17250}" srcOrd="2" destOrd="0" presId="urn:microsoft.com/office/officeart/2009/layout/CircleArrowProcess"/>
    <dgm:cxn modelId="{5F0BE395-3EF0-4B93-9792-38B3833A1804}" type="presParOf" srcId="{525933AA-197E-4A0E-9209-F79F83C17250}" destId="{2B7CF115-A44B-40FA-8A30-EE150B2E4996}" srcOrd="0" destOrd="0" presId="urn:microsoft.com/office/officeart/2009/layout/CircleArrowProcess"/>
    <dgm:cxn modelId="{59877B91-E7B5-4971-B9E0-C821976A786A}" type="presParOf" srcId="{9D9B965D-89F3-4E1A-9938-57E194C1191F}" destId="{DACF667E-DE8D-4880-99D1-64BF9C96B97B}" srcOrd="3" destOrd="0" presId="urn:microsoft.com/office/officeart/2009/layout/CircleArrowProcess"/>
    <dgm:cxn modelId="{CBE835E0-60A7-4314-B5F1-420981E2F2C3}" type="presParOf" srcId="{9D9B965D-89F3-4E1A-9938-57E194C1191F}" destId="{B0460F9D-252D-4060-A1A5-628E85D4900C}" srcOrd="4" destOrd="0" presId="urn:microsoft.com/office/officeart/2009/layout/CircleArrowProcess"/>
    <dgm:cxn modelId="{61C982AB-32F5-4A82-A9FF-6C6FC4B15353}" type="presParOf" srcId="{B0460F9D-252D-4060-A1A5-628E85D4900C}" destId="{D57CA951-CD43-46A0-BB3B-00A6B73A74DD}" srcOrd="0" destOrd="0" presId="urn:microsoft.com/office/officeart/2009/layout/CircleArrowProcess"/>
    <dgm:cxn modelId="{BD17A650-9968-414D-8FD5-84603F7EF582}" type="presParOf" srcId="{9D9B965D-89F3-4E1A-9938-57E194C1191F}" destId="{F0FD6AE3-7A58-405C-84EA-90463EF0DB9A}" srcOrd="5" destOrd="0" presId="urn:microsoft.com/office/officeart/2009/layout/CircleArrowProcess"/>
    <dgm:cxn modelId="{3A7D6D4C-F678-43E4-85E0-9B1AD497CEFC}" type="presParOf" srcId="{9D9B965D-89F3-4E1A-9938-57E194C1191F}" destId="{D6CDD607-3B8A-4268-88B5-2BD1D5FDB31D}" srcOrd="6" destOrd="0" presId="urn:microsoft.com/office/officeart/2009/layout/CircleArrowProcess"/>
    <dgm:cxn modelId="{8B308DE7-D319-4CC1-9328-44B1C66AC473}" type="presParOf" srcId="{D6CDD607-3B8A-4268-88B5-2BD1D5FDB31D}" destId="{C6626D6C-CEDB-4E64-8E11-A9971B2442FF}" srcOrd="0" destOrd="0" presId="urn:microsoft.com/office/officeart/2009/layout/CircleArrowProcess"/>
    <dgm:cxn modelId="{8D1E4F5C-B1EB-4A9D-85EC-CFB0A771B2AD}" type="presParOf" srcId="{9D9B965D-89F3-4E1A-9938-57E194C1191F}" destId="{B609A895-EBE8-4433-A3F1-05A846415CC4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EC07964-929C-450E-920F-73BDCD35D59E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545062F5-61DD-4D2B-A425-D43099DE2285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Extracción  y cuantificación de ADN total en tejido de intestino e hígado </a:t>
          </a:r>
        </a:p>
      </dgm:t>
    </dgm:pt>
    <dgm:pt modelId="{3FDD926C-0CE4-415D-8E9F-F761A3A489D4}" type="parTrans" cxnId="{AE69D980-2786-4F03-A401-90931C6F7ECC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D060673E-99DF-44F6-A32A-AF56B26AA039}" type="sibTrans" cxnId="{AE69D980-2786-4F03-A401-90931C6F7ECC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FF751A41-9AAB-434E-AFAC-9D5EA4E8A521}">
      <dgm:prSet phldrT="[Texto]" custT="1"/>
      <dgm:spPr/>
      <dgm:t>
        <a:bodyPr/>
        <a:lstStyle/>
        <a:p>
          <a:pPr>
            <a:spcAft>
              <a:spcPct val="35000"/>
            </a:spcAft>
          </a:pPr>
          <a:r>
            <a:rPr lang="es-EC" sz="1400" dirty="0" smtClean="0">
              <a:solidFill>
                <a:schemeClr val="tx1"/>
              </a:solidFill>
            </a:rPr>
            <a:t>PCR</a:t>
          </a:r>
        </a:p>
        <a:p>
          <a:pPr>
            <a:spcAft>
              <a:spcPct val="35000"/>
            </a:spcAft>
          </a:pPr>
          <a:r>
            <a:rPr lang="es-EC" sz="1400" i="1" dirty="0" smtClean="0">
              <a:solidFill>
                <a:schemeClr val="tx1"/>
              </a:solidFill>
            </a:rPr>
            <a:t>Salmonella entérica: </a:t>
          </a:r>
          <a:r>
            <a:rPr lang="es-EC" sz="1400" i="0" u="none" dirty="0" smtClean="0">
              <a:solidFill>
                <a:schemeClr val="tx1"/>
              </a:solidFill>
            </a:rPr>
            <a:t>AMPLIFICADO </a:t>
          </a:r>
          <a:r>
            <a:rPr lang="es-EC" sz="1400" i="0" dirty="0" smtClean="0">
              <a:solidFill>
                <a:schemeClr val="tx1"/>
              </a:solidFill>
            </a:rPr>
            <a:t>gen de patogenicidad JEO402-1 </a:t>
          </a:r>
        </a:p>
        <a:p>
          <a:pPr>
            <a:spcAft>
              <a:spcPts val="0"/>
            </a:spcAft>
          </a:pPr>
          <a:r>
            <a:rPr lang="es-EC" sz="1400" i="1" dirty="0" smtClean="0">
              <a:solidFill>
                <a:schemeClr val="tx1"/>
              </a:solidFill>
            </a:rPr>
            <a:t>Bacteriófagos: </a:t>
          </a:r>
          <a:r>
            <a:rPr lang="es-EC" sz="1400" i="0" dirty="0" smtClean="0">
              <a:solidFill>
                <a:schemeClr val="tx1"/>
              </a:solidFill>
            </a:rPr>
            <a:t>AMPLIFICADO</a:t>
          </a:r>
        </a:p>
        <a:p>
          <a:pPr>
            <a:spcAft>
              <a:spcPct val="35000"/>
            </a:spcAft>
          </a:pPr>
          <a:r>
            <a:rPr lang="es-EC" sz="1400" i="1" dirty="0" smtClean="0">
              <a:solidFill>
                <a:schemeClr val="tx1"/>
              </a:solidFill>
            </a:rPr>
            <a:t>Gen de enzimas líticas Holinas y lisozimas</a:t>
          </a:r>
          <a:endParaRPr lang="es-EC" sz="1400" i="1" dirty="0">
            <a:solidFill>
              <a:schemeClr val="tx1"/>
            </a:solidFill>
          </a:endParaRPr>
        </a:p>
      </dgm:t>
    </dgm:pt>
    <dgm:pt modelId="{1464BACE-A691-4EDD-9280-58739871465C}" type="parTrans" cxnId="{90D9943C-3256-405C-9745-8D23648ECC5F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9FB93861-C4EA-47E1-AF41-7AB05330AAFF}" type="sibTrans" cxnId="{90D9943C-3256-405C-9745-8D23648ECC5F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F7D4BA47-8B28-40F6-BF68-5EBD797D75A1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Corrida electroforética:</a:t>
          </a:r>
        </a:p>
        <a:p>
          <a:r>
            <a:rPr lang="es-EC" sz="1400" dirty="0" smtClean="0">
              <a:solidFill>
                <a:schemeClr val="tx1"/>
              </a:solidFill>
            </a:rPr>
            <a:t>Gel agarosa 2%</a:t>
          </a:r>
        </a:p>
        <a:p>
          <a:r>
            <a:rPr lang="es-EC" sz="1400" dirty="0" smtClean="0">
              <a:solidFill>
                <a:schemeClr val="tx1"/>
              </a:solidFill>
            </a:rPr>
            <a:t>120V</a:t>
          </a:r>
          <a:endParaRPr lang="es-EC" sz="1400" dirty="0">
            <a:solidFill>
              <a:schemeClr val="tx1"/>
            </a:solidFill>
          </a:endParaRPr>
        </a:p>
      </dgm:t>
    </dgm:pt>
    <dgm:pt modelId="{D3702D2B-CC2A-48AE-88C8-E7E7C9509223}" type="parTrans" cxnId="{292CBD7D-49C3-4A8D-B487-EEC3CFC9944B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1807E175-4032-41A3-B3F9-E897D1773D77}" type="sibTrans" cxnId="{292CBD7D-49C3-4A8D-B487-EEC3CFC9944B}">
      <dgm:prSet/>
      <dgm:spPr/>
      <dgm:t>
        <a:bodyPr/>
        <a:lstStyle/>
        <a:p>
          <a:endParaRPr lang="es-EC" sz="1400">
            <a:solidFill>
              <a:schemeClr val="tx1"/>
            </a:solidFill>
          </a:endParaRPr>
        </a:p>
      </dgm:t>
    </dgm:pt>
    <dgm:pt modelId="{28E7BD8A-EBA2-4901-9D3A-C2BE1899CEE1}" type="pres">
      <dgm:prSet presAssocID="{1EC07964-929C-450E-920F-73BDCD35D59E}" presName="CompostProcess" presStyleCnt="0">
        <dgm:presLayoutVars>
          <dgm:dir/>
          <dgm:resizeHandles val="exact"/>
        </dgm:presLayoutVars>
      </dgm:prSet>
      <dgm:spPr/>
    </dgm:pt>
    <dgm:pt modelId="{F39E5614-407B-4A9C-B2B5-99096DCB5BAB}" type="pres">
      <dgm:prSet presAssocID="{1EC07964-929C-450E-920F-73BDCD35D59E}" presName="arrow" presStyleLbl="bgShp" presStyleIdx="0" presStyleCnt="1"/>
      <dgm:spPr/>
    </dgm:pt>
    <dgm:pt modelId="{D21FD2DE-7EBC-4BCD-AA7E-5118E2E8C4F1}" type="pres">
      <dgm:prSet presAssocID="{1EC07964-929C-450E-920F-73BDCD35D59E}" presName="linearProcess" presStyleCnt="0"/>
      <dgm:spPr/>
    </dgm:pt>
    <dgm:pt modelId="{2D6AF3FC-29F8-4A71-B838-4DA66D2AB27A}" type="pres">
      <dgm:prSet presAssocID="{545062F5-61DD-4D2B-A425-D43099DE228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833947-B1F8-4521-85F5-1541EE023759}" type="pres">
      <dgm:prSet presAssocID="{D060673E-99DF-44F6-A32A-AF56B26AA039}" presName="sibTrans" presStyleCnt="0"/>
      <dgm:spPr/>
    </dgm:pt>
    <dgm:pt modelId="{80E36D0A-B49C-4919-8418-D0325A338D96}" type="pres">
      <dgm:prSet presAssocID="{FF751A41-9AAB-434E-AFAC-9D5EA4E8A52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1072B9-DFCA-44F7-9833-58764EA45D3D}" type="pres">
      <dgm:prSet presAssocID="{9FB93861-C4EA-47E1-AF41-7AB05330AAFF}" presName="sibTrans" presStyleCnt="0"/>
      <dgm:spPr/>
    </dgm:pt>
    <dgm:pt modelId="{847CAA4C-A7A9-45B3-B2E9-7D0C02B3A97B}" type="pres">
      <dgm:prSet presAssocID="{F7D4BA47-8B28-40F6-BF68-5EBD797D75A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E69D980-2786-4F03-A401-90931C6F7ECC}" srcId="{1EC07964-929C-450E-920F-73BDCD35D59E}" destId="{545062F5-61DD-4D2B-A425-D43099DE2285}" srcOrd="0" destOrd="0" parTransId="{3FDD926C-0CE4-415D-8E9F-F761A3A489D4}" sibTransId="{D060673E-99DF-44F6-A32A-AF56B26AA039}"/>
    <dgm:cxn modelId="{EDD901B5-30CE-4F9C-BAC4-C6598F660A02}" type="presOf" srcId="{F7D4BA47-8B28-40F6-BF68-5EBD797D75A1}" destId="{847CAA4C-A7A9-45B3-B2E9-7D0C02B3A97B}" srcOrd="0" destOrd="0" presId="urn:microsoft.com/office/officeart/2005/8/layout/hProcess9"/>
    <dgm:cxn modelId="{C376651B-DD8C-4EFD-8818-C631A6AB611C}" type="presOf" srcId="{1EC07964-929C-450E-920F-73BDCD35D59E}" destId="{28E7BD8A-EBA2-4901-9D3A-C2BE1899CEE1}" srcOrd="0" destOrd="0" presId="urn:microsoft.com/office/officeart/2005/8/layout/hProcess9"/>
    <dgm:cxn modelId="{63BA93D9-3E97-486D-8768-464E73B5F173}" type="presOf" srcId="{FF751A41-9AAB-434E-AFAC-9D5EA4E8A521}" destId="{80E36D0A-B49C-4919-8418-D0325A338D96}" srcOrd="0" destOrd="0" presId="urn:microsoft.com/office/officeart/2005/8/layout/hProcess9"/>
    <dgm:cxn modelId="{AECCB250-D9F0-4A38-B085-C77887777558}" type="presOf" srcId="{545062F5-61DD-4D2B-A425-D43099DE2285}" destId="{2D6AF3FC-29F8-4A71-B838-4DA66D2AB27A}" srcOrd="0" destOrd="0" presId="urn:microsoft.com/office/officeart/2005/8/layout/hProcess9"/>
    <dgm:cxn modelId="{90D9943C-3256-405C-9745-8D23648ECC5F}" srcId="{1EC07964-929C-450E-920F-73BDCD35D59E}" destId="{FF751A41-9AAB-434E-AFAC-9D5EA4E8A521}" srcOrd="1" destOrd="0" parTransId="{1464BACE-A691-4EDD-9280-58739871465C}" sibTransId="{9FB93861-C4EA-47E1-AF41-7AB05330AAFF}"/>
    <dgm:cxn modelId="{292CBD7D-49C3-4A8D-B487-EEC3CFC9944B}" srcId="{1EC07964-929C-450E-920F-73BDCD35D59E}" destId="{F7D4BA47-8B28-40F6-BF68-5EBD797D75A1}" srcOrd="2" destOrd="0" parTransId="{D3702D2B-CC2A-48AE-88C8-E7E7C9509223}" sibTransId="{1807E175-4032-41A3-B3F9-E897D1773D77}"/>
    <dgm:cxn modelId="{00BC2F25-7020-4CF9-8A23-10528F56D2FD}" type="presParOf" srcId="{28E7BD8A-EBA2-4901-9D3A-C2BE1899CEE1}" destId="{F39E5614-407B-4A9C-B2B5-99096DCB5BAB}" srcOrd="0" destOrd="0" presId="urn:microsoft.com/office/officeart/2005/8/layout/hProcess9"/>
    <dgm:cxn modelId="{E93C8966-6EAB-433F-B518-27F5315CE5C5}" type="presParOf" srcId="{28E7BD8A-EBA2-4901-9D3A-C2BE1899CEE1}" destId="{D21FD2DE-7EBC-4BCD-AA7E-5118E2E8C4F1}" srcOrd="1" destOrd="0" presId="urn:microsoft.com/office/officeart/2005/8/layout/hProcess9"/>
    <dgm:cxn modelId="{BA1ABEB9-01B8-4182-912F-F1DD77012478}" type="presParOf" srcId="{D21FD2DE-7EBC-4BCD-AA7E-5118E2E8C4F1}" destId="{2D6AF3FC-29F8-4A71-B838-4DA66D2AB27A}" srcOrd="0" destOrd="0" presId="urn:microsoft.com/office/officeart/2005/8/layout/hProcess9"/>
    <dgm:cxn modelId="{E63E5DA4-3330-4C66-B450-7F4AF5E745F1}" type="presParOf" srcId="{D21FD2DE-7EBC-4BCD-AA7E-5118E2E8C4F1}" destId="{B4833947-B1F8-4521-85F5-1541EE023759}" srcOrd="1" destOrd="0" presId="urn:microsoft.com/office/officeart/2005/8/layout/hProcess9"/>
    <dgm:cxn modelId="{AE85B0D4-B9A5-4398-9F63-0114B109CA0A}" type="presParOf" srcId="{D21FD2DE-7EBC-4BCD-AA7E-5118E2E8C4F1}" destId="{80E36D0A-B49C-4919-8418-D0325A338D96}" srcOrd="2" destOrd="0" presId="urn:microsoft.com/office/officeart/2005/8/layout/hProcess9"/>
    <dgm:cxn modelId="{6D940903-52D9-462D-9640-AAFF9AF114B6}" type="presParOf" srcId="{D21FD2DE-7EBC-4BCD-AA7E-5118E2E8C4F1}" destId="{5A1072B9-DFCA-44F7-9833-58764EA45D3D}" srcOrd="3" destOrd="0" presId="urn:microsoft.com/office/officeart/2005/8/layout/hProcess9"/>
    <dgm:cxn modelId="{2C017F3B-B5A0-45A9-B322-BFA3BCB72328}" type="presParOf" srcId="{D21FD2DE-7EBC-4BCD-AA7E-5118E2E8C4F1}" destId="{847CAA4C-A7A9-45B3-B2E9-7D0C02B3A97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E879448-6A7E-46E9-9358-243931CA40F3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71BD54F1-0DF4-4A6C-AC16-9C52015A0004}">
      <dgm:prSet phldrT="[Texto]" custT="1"/>
      <dgm:spPr/>
      <dgm:t>
        <a:bodyPr/>
        <a:lstStyle/>
        <a:p>
          <a:pPr algn="just"/>
          <a:r>
            <a:rPr lang="es-EC" sz="2400" dirty="0" smtClean="0"/>
            <a:t>Concentraciones 10</a:t>
          </a:r>
          <a:r>
            <a:rPr lang="es-EC" sz="2400" baseline="30000" dirty="0" smtClean="0"/>
            <a:t>9</a:t>
          </a:r>
          <a:r>
            <a:rPr lang="es-EC" sz="2400" dirty="0" smtClean="0"/>
            <a:t>, 10</a:t>
          </a:r>
          <a:r>
            <a:rPr lang="es-EC" sz="2400" baseline="30000" dirty="0" smtClean="0"/>
            <a:t>8</a:t>
          </a:r>
          <a:r>
            <a:rPr lang="es-EC" sz="2400" dirty="0" smtClean="0"/>
            <a:t> y 10</a:t>
          </a:r>
          <a:r>
            <a:rPr lang="es-EC" sz="2400" baseline="30000" dirty="0" smtClean="0"/>
            <a:t>7 </a:t>
          </a:r>
          <a:r>
            <a:rPr lang="es-EC" sz="2400" dirty="0" smtClean="0"/>
            <a:t>UFC/ml fueron efectivas</a:t>
          </a:r>
          <a:endParaRPr lang="es-EC" sz="2400" dirty="0"/>
        </a:p>
      </dgm:t>
    </dgm:pt>
    <dgm:pt modelId="{B3D8420F-34D5-4E44-9DAE-3D1FC93F21E7}" type="parTrans" cxnId="{5D96E163-8729-4360-B52C-904DE72D553F}">
      <dgm:prSet/>
      <dgm:spPr/>
      <dgm:t>
        <a:bodyPr/>
        <a:lstStyle/>
        <a:p>
          <a:pPr algn="just"/>
          <a:endParaRPr lang="es-EC" sz="2400"/>
        </a:p>
      </dgm:t>
    </dgm:pt>
    <dgm:pt modelId="{7DCE48B6-BCBD-4D22-BB03-A752134F2B6A}" type="sibTrans" cxnId="{5D96E163-8729-4360-B52C-904DE72D553F}">
      <dgm:prSet/>
      <dgm:spPr/>
      <dgm:t>
        <a:bodyPr/>
        <a:lstStyle/>
        <a:p>
          <a:pPr algn="just"/>
          <a:endParaRPr lang="es-EC" sz="2400"/>
        </a:p>
      </dgm:t>
    </dgm:pt>
    <dgm:pt modelId="{D5F94C6A-4A89-42D2-AB40-26C8C5920A4C}">
      <dgm:prSet phldrT="[Texto]" phldr="1" custT="1"/>
      <dgm:spPr/>
      <dgm:t>
        <a:bodyPr/>
        <a:lstStyle/>
        <a:p>
          <a:pPr algn="just"/>
          <a:endParaRPr lang="es-EC" sz="2400" dirty="0"/>
        </a:p>
      </dgm:t>
    </dgm:pt>
    <dgm:pt modelId="{2F76A424-E9E8-4339-AAB5-2B5842BE9567}" type="parTrans" cxnId="{4EA55A28-4451-4194-AB71-C2CE44A20C13}">
      <dgm:prSet/>
      <dgm:spPr/>
      <dgm:t>
        <a:bodyPr/>
        <a:lstStyle/>
        <a:p>
          <a:pPr algn="just"/>
          <a:endParaRPr lang="es-EC" sz="2400"/>
        </a:p>
      </dgm:t>
    </dgm:pt>
    <dgm:pt modelId="{C559FEBE-45F3-4D01-A7B2-8399DCCC05D9}" type="sibTrans" cxnId="{4EA55A28-4451-4194-AB71-C2CE44A20C13}">
      <dgm:prSet/>
      <dgm:spPr/>
      <dgm:t>
        <a:bodyPr/>
        <a:lstStyle/>
        <a:p>
          <a:pPr algn="just"/>
          <a:endParaRPr lang="es-EC" sz="2400"/>
        </a:p>
      </dgm:t>
    </dgm:pt>
    <dgm:pt modelId="{FE7F7584-B280-4F31-A12F-FBEEC45DE1E0}">
      <dgm:prSet phldrT="[Texto]" custT="1"/>
      <dgm:spPr/>
      <dgm:t>
        <a:bodyPr/>
        <a:lstStyle/>
        <a:p>
          <a:pPr algn="just"/>
          <a:r>
            <a:rPr lang="es-EC" sz="2400" dirty="0" smtClean="0"/>
            <a:t>El cóctel de bacteriófagos presentó actividad lítica para la bacteria </a:t>
          </a:r>
          <a:r>
            <a:rPr lang="es-EC" sz="2400" i="1" dirty="0" smtClean="0"/>
            <a:t>in vivo. </a:t>
          </a:r>
          <a:endParaRPr lang="es-EC" sz="2400" dirty="0"/>
        </a:p>
      </dgm:t>
    </dgm:pt>
    <dgm:pt modelId="{77E79439-18F9-418E-B2FE-BACA4978F526}" type="parTrans" cxnId="{45791824-FB20-468A-A485-4A08386F9027}">
      <dgm:prSet/>
      <dgm:spPr/>
      <dgm:t>
        <a:bodyPr/>
        <a:lstStyle/>
        <a:p>
          <a:pPr algn="just"/>
          <a:endParaRPr lang="es-EC" sz="2400"/>
        </a:p>
      </dgm:t>
    </dgm:pt>
    <dgm:pt modelId="{4FF8E547-7D27-4461-A867-77193DE375A8}" type="sibTrans" cxnId="{45791824-FB20-468A-A485-4A08386F9027}">
      <dgm:prSet/>
      <dgm:spPr/>
      <dgm:t>
        <a:bodyPr/>
        <a:lstStyle/>
        <a:p>
          <a:pPr algn="just"/>
          <a:endParaRPr lang="es-EC" sz="2400"/>
        </a:p>
      </dgm:t>
    </dgm:pt>
    <dgm:pt modelId="{05A09771-D500-4A02-99CC-228F52D839BB}">
      <dgm:prSet phldrT="[Texto]" custT="1"/>
      <dgm:spPr/>
      <dgm:t>
        <a:bodyPr/>
        <a:lstStyle/>
        <a:p>
          <a:pPr algn="just"/>
          <a:endParaRPr lang="es-EC" sz="2400" dirty="0"/>
        </a:p>
      </dgm:t>
    </dgm:pt>
    <dgm:pt modelId="{FB5CBEBE-40F6-426B-9861-A0BC116DFF10}" type="parTrans" cxnId="{91D7842D-1CE5-474A-B22D-9EBFBF3385A3}">
      <dgm:prSet/>
      <dgm:spPr/>
      <dgm:t>
        <a:bodyPr/>
        <a:lstStyle/>
        <a:p>
          <a:endParaRPr lang="es-EC" sz="2800"/>
        </a:p>
      </dgm:t>
    </dgm:pt>
    <dgm:pt modelId="{FAC6C784-B824-4F69-8847-2C35CC2088A9}" type="sibTrans" cxnId="{91D7842D-1CE5-474A-B22D-9EBFBF3385A3}">
      <dgm:prSet/>
      <dgm:spPr/>
      <dgm:t>
        <a:bodyPr/>
        <a:lstStyle/>
        <a:p>
          <a:endParaRPr lang="es-EC" sz="2800"/>
        </a:p>
      </dgm:t>
    </dgm:pt>
    <dgm:pt modelId="{06287794-79D9-4332-9F07-73D6820C102C}">
      <dgm:prSet custT="1"/>
      <dgm:spPr/>
      <dgm:t>
        <a:bodyPr/>
        <a:lstStyle/>
        <a:p>
          <a:r>
            <a:rPr lang="es-EC" sz="2400" dirty="0" smtClean="0"/>
            <a:t>Mejor tratamiento de inoculación: bacteriófagos líticos un día después de la infección bacteriana.</a:t>
          </a:r>
          <a:endParaRPr lang="es-EC" sz="2400" dirty="0"/>
        </a:p>
      </dgm:t>
    </dgm:pt>
    <dgm:pt modelId="{E652D61C-26C2-4220-A0E7-0EC716E64BE4}" type="parTrans" cxnId="{2EB77E16-34CF-426E-B694-4C0EEC415F30}">
      <dgm:prSet/>
      <dgm:spPr/>
      <dgm:t>
        <a:bodyPr/>
        <a:lstStyle/>
        <a:p>
          <a:endParaRPr lang="es-EC" sz="2800"/>
        </a:p>
      </dgm:t>
    </dgm:pt>
    <dgm:pt modelId="{C6C33473-43C9-4088-A9FE-55DF05F16D0E}" type="sibTrans" cxnId="{2EB77E16-34CF-426E-B694-4C0EEC415F30}">
      <dgm:prSet/>
      <dgm:spPr/>
      <dgm:t>
        <a:bodyPr/>
        <a:lstStyle/>
        <a:p>
          <a:endParaRPr lang="es-EC" sz="2800"/>
        </a:p>
      </dgm:t>
    </dgm:pt>
    <dgm:pt modelId="{DA0F611B-AFF2-48AC-98F5-CC210D957FBC}">
      <dgm:prSet custT="1"/>
      <dgm:spPr/>
      <dgm:t>
        <a:bodyPr/>
        <a:lstStyle/>
        <a:p>
          <a:endParaRPr lang="es-EC" sz="2400" dirty="0"/>
        </a:p>
      </dgm:t>
    </dgm:pt>
    <dgm:pt modelId="{B3719D8B-2834-4E91-BEB3-C1F5FDA440A3}" type="parTrans" cxnId="{9D6605BD-3A4A-45B5-A457-991844F4671D}">
      <dgm:prSet/>
      <dgm:spPr/>
      <dgm:t>
        <a:bodyPr/>
        <a:lstStyle/>
        <a:p>
          <a:endParaRPr lang="es-EC" sz="2800"/>
        </a:p>
      </dgm:t>
    </dgm:pt>
    <dgm:pt modelId="{3EDF1731-4D9F-426A-911C-30F56E0A1CC3}" type="sibTrans" cxnId="{9D6605BD-3A4A-45B5-A457-991844F4671D}">
      <dgm:prSet/>
      <dgm:spPr/>
      <dgm:t>
        <a:bodyPr/>
        <a:lstStyle/>
        <a:p>
          <a:endParaRPr lang="es-EC" sz="2800"/>
        </a:p>
      </dgm:t>
    </dgm:pt>
    <dgm:pt modelId="{642A2321-DD3B-492E-875F-BAFDBBDFDB53}">
      <dgm:prSet custT="1"/>
      <dgm:spPr/>
      <dgm:t>
        <a:bodyPr/>
        <a:lstStyle/>
        <a:p>
          <a:pPr marL="269875" indent="-198438">
            <a:lnSpc>
              <a:spcPct val="100000"/>
            </a:lnSpc>
          </a:pPr>
          <a:r>
            <a:rPr lang="es-EC" sz="2400" dirty="0" smtClean="0"/>
            <a:t>PCR fue eficiente para detectar la presencia de bacterias y bacteriófagos.</a:t>
          </a:r>
          <a:endParaRPr lang="es-EC" sz="2400" dirty="0"/>
        </a:p>
      </dgm:t>
    </dgm:pt>
    <dgm:pt modelId="{06A66A2F-45EB-45CA-8AAB-0774FFA49606}" type="parTrans" cxnId="{3408D295-37AA-4433-9309-60D96430D6E8}">
      <dgm:prSet/>
      <dgm:spPr/>
      <dgm:t>
        <a:bodyPr/>
        <a:lstStyle/>
        <a:p>
          <a:endParaRPr lang="es-EC" sz="2800"/>
        </a:p>
      </dgm:t>
    </dgm:pt>
    <dgm:pt modelId="{681EE56D-5D5D-4B4F-95A6-7136D9525364}" type="sibTrans" cxnId="{3408D295-37AA-4433-9309-60D96430D6E8}">
      <dgm:prSet/>
      <dgm:spPr/>
      <dgm:t>
        <a:bodyPr/>
        <a:lstStyle/>
        <a:p>
          <a:endParaRPr lang="es-EC" sz="2800"/>
        </a:p>
      </dgm:t>
    </dgm:pt>
    <dgm:pt modelId="{F91E65E2-95F0-4024-ACE3-3B5DD1A2FC4C}">
      <dgm:prSet phldrT="[Texto]" phldr="1" custT="1"/>
      <dgm:spPr/>
      <dgm:t>
        <a:bodyPr/>
        <a:lstStyle/>
        <a:p>
          <a:pPr algn="just"/>
          <a:endParaRPr lang="es-EC" sz="2400" dirty="0"/>
        </a:p>
      </dgm:t>
    </dgm:pt>
    <dgm:pt modelId="{190A161C-7FD4-412F-8275-02942C79BF90}" type="sibTrans" cxnId="{1E5A562D-5E44-4444-B99A-47F4B58B178A}">
      <dgm:prSet/>
      <dgm:spPr/>
      <dgm:t>
        <a:bodyPr/>
        <a:lstStyle/>
        <a:p>
          <a:pPr algn="just"/>
          <a:endParaRPr lang="es-EC" sz="2400"/>
        </a:p>
      </dgm:t>
    </dgm:pt>
    <dgm:pt modelId="{EE2821FE-A840-42A7-95AE-9E09F0A76E90}" type="parTrans" cxnId="{1E5A562D-5E44-4444-B99A-47F4B58B178A}">
      <dgm:prSet/>
      <dgm:spPr/>
      <dgm:t>
        <a:bodyPr/>
        <a:lstStyle/>
        <a:p>
          <a:pPr algn="just"/>
          <a:endParaRPr lang="es-EC" sz="2400"/>
        </a:p>
      </dgm:t>
    </dgm:pt>
    <dgm:pt modelId="{01C61F61-BEC9-4B99-8490-D0591C9A9C77}" type="pres">
      <dgm:prSet presAssocID="{3E879448-6A7E-46E9-9358-243931CA40F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272854D-FCA4-42C0-AABD-9DF5EF7110F4}" type="pres">
      <dgm:prSet presAssocID="{F91E65E2-95F0-4024-ACE3-3B5DD1A2FC4C}" presName="composite" presStyleCnt="0"/>
      <dgm:spPr/>
    </dgm:pt>
    <dgm:pt modelId="{583FEFCA-7184-4261-9B69-B01505B84E5D}" type="pres">
      <dgm:prSet presAssocID="{F91E65E2-95F0-4024-ACE3-3B5DD1A2FC4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F154C2-A3CC-442B-83FD-5D982D3245E4}" type="pres">
      <dgm:prSet presAssocID="{F91E65E2-95F0-4024-ACE3-3B5DD1A2FC4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C00566-E445-4242-BFB1-A609FDC7EF43}" type="pres">
      <dgm:prSet presAssocID="{190A161C-7FD4-412F-8275-02942C79BF90}" presName="sp" presStyleCnt="0"/>
      <dgm:spPr/>
    </dgm:pt>
    <dgm:pt modelId="{9857DA9B-179A-4233-BBDF-4C65F374DD4D}" type="pres">
      <dgm:prSet presAssocID="{D5F94C6A-4A89-42D2-AB40-26C8C5920A4C}" presName="composite" presStyleCnt="0"/>
      <dgm:spPr/>
    </dgm:pt>
    <dgm:pt modelId="{8B77E0F2-26C7-46FD-BD92-102ECC0D4B85}" type="pres">
      <dgm:prSet presAssocID="{D5F94C6A-4A89-42D2-AB40-26C8C5920A4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B40C52-BC6F-4455-A750-9C53B6B5CFCD}" type="pres">
      <dgm:prSet presAssocID="{D5F94C6A-4A89-42D2-AB40-26C8C5920A4C}" presName="descendantText" presStyleLbl="alignAcc1" presStyleIdx="1" presStyleCnt="4" custLinFactNeighborX="1245" custLinFactNeighborY="-1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0577FD-9C75-4295-8249-662C4412DCA2}" type="pres">
      <dgm:prSet presAssocID="{C559FEBE-45F3-4D01-A7B2-8399DCCC05D9}" presName="sp" presStyleCnt="0"/>
      <dgm:spPr/>
    </dgm:pt>
    <dgm:pt modelId="{93C5066C-66FF-4A10-BC1F-43D518E69434}" type="pres">
      <dgm:prSet presAssocID="{05A09771-D500-4A02-99CC-228F52D839BB}" presName="composite" presStyleCnt="0"/>
      <dgm:spPr/>
    </dgm:pt>
    <dgm:pt modelId="{F2EC4AD2-B070-4F3B-9611-2CA8BF2BCAF0}" type="pres">
      <dgm:prSet presAssocID="{05A09771-D500-4A02-99CC-228F52D839B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D69097-904F-4A3F-91A1-05ACF884BEE6}" type="pres">
      <dgm:prSet presAssocID="{05A09771-D500-4A02-99CC-228F52D839B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C4D2DA-19E3-4569-BEE3-B91B74B9D604}" type="pres">
      <dgm:prSet presAssocID="{FAC6C784-B824-4F69-8847-2C35CC2088A9}" presName="sp" presStyleCnt="0"/>
      <dgm:spPr/>
    </dgm:pt>
    <dgm:pt modelId="{1E21466A-C097-4D5E-AD96-845E8E61C19B}" type="pres">
      <dgm:prSet presAssocID="{DA0F611B-AFF2-48AC-98F5-CC210D957FBC}" presName="composite" presStyleCnt="0"/>
      <dgm:spPr/>
    </dgm:pt>
    <dgm:pt modelId="{4846F638-0329-4365-B472-71689DFE94DE}" type="pres">
      <dgm:prSet presAssocID="{DA0F611B-AFF2-48AC-98F5-CC210D957FB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0D7767-2461-4E3E-8697-8FFE739EC342}" type="pres">
      <dgm:prSet presAssocID="{DA0F611B-AFF2-48AC-98F5-CC210D957FBC}" presName="descendantText" presStyleLbl="alignAcc1" presStyleIdx="3" presStyleCnt="4" custLinFactNeighborX="-274" custLinFactNeighborY="-77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EB77E16-34CF-426E-B694-4C0EEC415F30}" srcId="{05A09771-D500-4A02-99CC-228F52D839BB}" destId="{06287794-79D9-4332-9F07-73D6820C102C}" srcOrd="0" destOrd="0" parTransId="{E652D61C-26C2-4220-A0E7-0EC716E64BE4}" sibTransId="{C6C33473-43C9-4088-A9FE-55DF05F16D0E}"/>
    <dgm:cxn modelId="{45791824-FB20-468A-A485-4A08386F9027}" srcId="{D5F94C6A-4A89-42D2-AB40-26C8C5920A4C}" destId="{FE7F7584-B280-4F31-A12F-FBEEC45DE1E0}" srcOrd="0" destOrd="0" parTransId="{77E79439-18F9-418E-B2FE-BACA4978F526}" sibTransId="{4FF8E547-7D27-4461-A867-77193DE375A8}"/>
    <dgm:cxn modelId="{84277BAD-0428-4D45-B9DB-075898A454F0}" type="presOf" srcId="{05A09771-D500-4A02-99CC-228F52D839BB}" destId="{F2EC4AD2-B070-4F3B-9611-2CA8BF2BCAF0}" srcOrd="0" destOrd="0" presId="urn:microsoft.com/office/officeart/2005/8/layout/chevron2"/>
    <dgm:cxn modelId="{DDCB752D-B33C-4C64-8730-7E5C6B4E3D59}" type="presOf" srcId="{71BD54F1-0DF4-4A6C-AC16-9C52015A0004}" destId="{FDF154C2-A3CC-442B-83FD-5D982D3245E4}" srcOrd="0" destOrd="0" presId="urn:microsoft.com/office/officeart/2005/8/layout/chevron2"/>
    <dgm:cxn modelId="{C8F41424-D6A4-4706-ACE5-491C5D6AD178}" type="presOf" srcId="{642A2321-DD3B-492E-875F-BAFDBBDFDB53}" destId="{BB0D7767-2461-4E3E-8697-8FFE739EC342}" srcOrd="0" destOrd="0" presId="urn:microsoft.com/office/officeart/2005/8/layout/chevron2"/>
    <dgm:cxn modelId="{9D6605BD-3A4A-45B5-A457-991844F4671D}" srcId="{3E879448-6A7E-46E9-9358-243931CA40F3}" destId="{DA0F611B-AFF2-48AC-98F5-CC210D957FBC}" srcOrd="3" destOrd="0" parTransId="{B3719D8B-2834-4E91-BEB3-C1F5FDA440A3}" sibTransId="{3EDF1731-4D9F-426A-911C-30F56E0A1CC3}"/>
    <dgm:cxn modelId="{9AC89946-4F73-43E5-9898-AA543A86FE28}" type="presOf" srcId="{D5F94C6A-4A89-42D2-AB40-26C8C5920A4C}" destId="{8B77E0F2-26C7-46FD-BD92-102ECC0D4B85}" srcOrd="0" destOrd="0" presId="urn:microsoft.com/office/officeart/2005/8/layout/chevron2"/>
    <dgm:cxn modelId="{5D96E163-8729-4360-B52C-904DE72D553F}" srcId="{F91E65E2-95F0-4024-ACE3-3B5DD1A2FC4C}" destId="{71BD54F1-0DF4-4A6C-AC16-9C52015A0004}" srcOrd="0" destOrd="0" parTransId="{B3D8420F-34D5-4E44-9DAE-3D1FC93F21E7}" sibTransId="{7DCE48B6-BCBD-4D22-BB03-A752134F2B6A}"/>
    <dgm:cxn modelId="{473A5F20-0926-4B54-93AA-3EFF8735D62B}" type="presOf" srcId="{06287794-79D9-4332-9F07-73D6820C102C}" destId="{94D69097-904F-4A3F-91A1-05ACF884BEE6}" srcOrd="0" destOrd="0" presId="urn:microsoft.com/office/officeart/2005/8/layout/chevron2"/>
    <dgm:cxn modelId="{A9DD47F8-286C-43DE-88D5-1B748F4BAE0A}" type="presOf" srcId="{DA0F611B-AFF2-48AC-98F5-CC210D957FBC}" destId="{4846F638-0329-4365-B472-71689DFE94DE}" srcOrd="0" destOrd="0" presId="urn:microsoft.com/office/officeart/2005/8/layout/chevron2"/>
    <dgm:cxn modelId="{4EA55A28-4451-4194-AB71-C2CE44A20C13}" srcId="{3E879448-6A7E-46E9-9358-243931CA40F3}" destId="{D5F94C6A-4A89-42D2-AB40-26C8C5920A4C}" srcOrd="1" destOrd="0" parTransId="{2F76A424-E9E8-4339-AAB5-2B5842BE9567}" sibTransId="{C559FEBE-45F3-4D01-A7B2-8399DCCC05D9}"/>
    <dgm:cxn modelId="{0D3BC8AC-D8C3-4661-A16C-976FFB17DA6C}" type="presOf" srcId="{FE7F7584-B280-4F31-A12F-FBEEC45DE1E0}" destId="{69B40C52-BC6F-4455-A750-9C53B6B5CFCD}" srcOrd="0" destOrd="0" presId="urn:microsoft.com/office/officeart/2005/8/layout/chevron2"/>
    <dgm:cxn modelId="{3408D295-37AA-4433-9309-60D96430D6E8}" srcId="{DA0F611B-AFF2-48AC-98F5-CC210D957FBC}" destId="{642A2321-DD3B-492E-875F-BAFDBBDFDB53}" srcOrd="0" destOrd="0" parTransId="{06A66A2F-45EB-45CA-8AAB-0774FFA49606}" sibTransId="{681EE56D-5D5D-4B4F-95A6-7136D9525364}"/>
    <dgm:cxn modelId="{1E5A562D-5E44-4444-B99A-47F4B58B178A}" srcId="{3E879448-6A7E-46E9-9358-243931CA40F3}" destId="{F91E65E2-95F0-4024-ACE3-3B5DD1A2FC4C}" srcOrd="0" destOrd="0" parTransId="{EE2821FE-A840-42A7-95AE-9E09F0A76E90}" sibTransId="{190A161C-7FD4-412F-8275-02942C79BF90}"/>
    <dgm:cxn modelId="{58B45B4A-DCD1-4F5F-AA81-442CB5F5D7AC}" type="presOf" srcId="{F91E65E2-95F0-4024-ACE3-3B5DD1A2FC4C}" destId="{583FEFCA-7184-4261-9B69-B01505B84E5D}" srcOrd="0" destOrd="0" presId="urn:microsoft.com/office/officeart/2005/8/layout/chevron2"/>
    <dgm:cxn modelId="{91D7842D-1CE5-474A-B22D-9EBFBF3385A3}" srcId="{3E879448-6A7E-46E9-9358-243931CA40F3}" destId="{05A09771-D500-4A02-99CC-228F52D839BB}" srcOrd="2" destOrd="0" parTransId="{FB5CBEBE-40F6-426B-9861-A0BC116DFF10}" sibTransId="{FAC6C784-B824-4F69-8847-2C35CC2088A9}"/>
    <dgm:cxn modelId="{080D272D-EFB7-4C1D-8CB2-9ECEE64EB583}" type="presOf" srcId="{3E879448-6A7E-46E9-9358-243931CA40F3}" destId="{01C61F61-BEC9-4B99-8490-D0591C9A9C77}" srcOrd="0" destOrd="0" presId="urn:microsoft.com/office/officeart/2005/8/layout/chevron2"/>
    <dgm:cxn modelId="{E4B494F4-D15F-4045-AEC1-12BBB60D56A1}" type="presParOf" srcId="{01C61F61-BEC9-4B99-8490-D0591C9A9C77}" destId="{5272854D-FCA4-42C0-AABD-9DF5EF7110F4}" srcOrd="0" destOrd="0" presId="urn:microsoft.com/office/officeart/2005/8/layout/chevron2"/>
    <dgm:cxn modelId="{7181B4CB-4214-468F-BF5C-06DD45416811}" type="presParOf" srcId="{5272854D-FCA4-42C0-AABD-9DF5EF7110F4}" destId="{583FEFCA-7184-4261-9B69-B01505B84E5D}" srcOrd="0" destOrd="0" presId="urn:microsoft.com/office/officeart/2005/8/layout/chevron2"/>
    <dgm:cxn modelId="{F4A31E3F-AC36-4602-B814-74CCFF2D89F4}" type="presParOf" srcId="{5272854D-FCA4-42C0-AABD-9DF5EF7110F4}" destId="{FDF154C2-A3CC-442B-83FD-5D982D3245E4}" srcOrd="1" destOrd="0" presId="urn:microsoft.com/office/officeart/2005/8/layout/chevron2"/>
    <dgm:cxn modelId="{D6950691-1EFD-4ACD-B4AC-73AD67108638}" type="presParOf" srcId="{01C61F61-BEC9-4B99-8490-D0591C9A9C77}" destId="{BBC00566-E445-4242-BFB1-A609FDC7EF43}" srcOrd="1" destOrd="0" presId="urn:microsoft.com/office/officeart/2005/8/layout/chevron2"/>
    <dgm:cxn modelId="{6684CFED-5A4E-45CD-A576-544D479C3C2E}" type="presParOf" srcId="{01C61F61-BEC9-4B99-8490-D0591C9A9C77}" destId="{9857DA9B-179A-4233-BBDF-4C65F374DD4D}" srcOrd="2" destOrd="0" presId="urn:microsoft.com/office/officeart/2005/8/layout/chevron2"/>
    <dgm:cxn modelId="{12A103E1-85DB-47EB-BF71-D5BE1CCF9AFE}" type="presParOf" srcId="{9857DA9B-179A-4233-BBDF-4C65F374DD4D}" destId="{8B77E0F2-26C7-46FD-BD92-102ECC0D4B85}" srcOrd="0" destOrd="0" presId="urn:microsoft.com/office/officeart/2005/8/layout/chevron2"/>
    <dgm:cxn modelId="{CA8CAAEE-783A-435E-A70D-6600CD086763}" type="presParOf" srcId="{9857DA9B-179A-4233-BBDF-4C65F374DD4D}" destId="{69B40C52-BC6F-4455-A750-9C53B6B5CFCD}" srcOrd="1" destOrd="0" presId="urn:microsoft.com/office/officeart/2005/8/layout/chevron2"/>
    <dgm:cxn modelId="{C9A60E87-D66B-41BD-8C2F-2B1BFBE1D8A4}" type="presParOf" srcId="{01C61F61-BEC9-4B99-8490-D0591C9A9C77}" destId="{360577FD-9C75-4295-8249-662C4412DCA2}" srcOrd="3" destOrd="0" presId="urn:microsoft.com/office/officeart/2005/8/layout/chevron2"/>
    <dgm:cxn modelId="{2844998B-7E2C-45FB-BD0C-A4B69A27F7F8}" type="presParOf" srcId="{01C61F61-BEC9-4B99-8490-D0591C9A9C77}" destId="{93C5066C-66FF-4A10-BC1F-43D518E69434}" srcOrd="4" destOrd="0" presId="urn:microsoft.com/office/officeart/2005/8/layout/chevron2"/>
    <dgm:cxn modelId="{B4FBFC86-33DF-4EB0-B88C-C0F0EB565E63}" type="presParOf" srcId="{93C5066C-66FF-4A10-BC1F-43D518E69434}" destId="{F2EC4AD2-B070-4F3B-9611-2CA8BF2BCAF0}" srcOrd="0" destOrd="0" presId="urn:microsoft.com/office/officeart/2005/8/layout/chevron2"/>
    <dgm:cxn modelId="{4402E3F9-62BC-4879-9362-BD8559BB1D4A}" type="presParOf" srcId="{93C5066C-66FF-4A10-BC1F-43D518E69434}" destId="{94D69097-904F-4A3F-91A1-05ACF884BEE6}" srcOrd="1" destOrd="0" presId="urn:microsoft.com/office/officeart/2005/8/layout/chevron2"/>
    <dgm:cxn modelId="{AF82D70B-FAFB-49D1-9E27-6A9F4FE0C15D}" type="presParOf" srcId="{01C61F61-BEC9-4B99-8490-D0591C9A9C77}" destId="{FEC4D2DA-19E3-4569-BEE3-B91B74B9D604}" srcOrd="5" destOrd="0" presId="urn:microsoft.com/office/officeart/2005/8/layout/chevron2"/>
    <dgm:cxn modelId="{48E9B762-05DE-4E4C-A798-900E4B1C6A7C}" type="presParOf" srcId="{01C61F61-BEC9-4B99-8490-D0591C9A9C77}" destId="{1E21466A-C097-4D5E-AD96-845E8E61C19B}" srcOrd="6" destOrd="0" presId="urn:microsoft.com/office/officeart/2005/8/layout/chevron2"/>
    <dgm:cxn modelId="{568CB67B-441C-4875-83B4-BD25F1EA9304}" type="presParOf" srcId="{1E21466A-C097-4D5E-AD96-845E8E61C19B}" destId="{4846F638-0329-4365-B472-71689DFE94DE}" srcOrd="0" destOrd="0" presId="urn:microsoft.com/office/officeart/2005/8/layout/chevron2"/>
    <dgm:cxn modelId="{6DFC7116-1173-45C8-B866-69EA44086C85}" type="presParOf" srcId="{1E21466A-C097-4D5E-AD96-845E8E61C19B}" destId="{BB0D7767-2461-4E3E-8697-8FFE739EC3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E879448-6A7E-46E9-9358-243931CA40F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F91E65E2-95F0-4024-ACE3-3B5DD1A2FC4C}">
      <dgm:prSet phldrT="[Texto]" custT="1"/>
      <dgm:spPr/>
      <dgm:t>
        <a:bodyPr/>
        <a:lstStyle/>
        <a:p>
          <a:pPr algn="just"/>
          <a:r>
            <a:rPr lang="es-ES" sz="2000" dirty="0" smtClean="0"/>
            <a:t>Recubrir los bacteriófagos con </a:t>
          </a:r>
          <a:r>
            <a:rPr lang="es-ES" sz="2000" dirty="0" err="1" smtClean="0"/>
            <a:t>alginato</a:t>
          </a:r>
          <a:r>
            <a:rPr lang="es-ES" sz="2000" dirty="0" smtClean="0"/>
            <a:t> </a:t>
          </a:r>
          <a:r>
            <a:rPr lang="es-ES" sz="2000" dirty="0" smtClean="0"/>
            <a:t>para que el título viral no disminuya al atravesar el tracto gastrointestinal. </a:t>
          </a:r>
          <a:endParaRPr lang="es-EC" sz="2000" dirty="0"/>
        </a:p>
      </dgm:t>
    </dgm:pt>
    <dgm:pt modelId="{EE2821FE-A840-42A7-95AE-9E09F0A76E90}" type="parTrans" cxnId="{1E5A562D-5E44-4444-B99A-47F4B58B178A}">
      <dgm:prSet/>
      <dgm:spPr/>
      <dgm:t>
        <a:bodyPr/>
        <a:lstStyle/>
        <a:p>
          <a:pPr algn="just"/>
          <a:endParaRPr lang="es-EC" sz="2000"/>
        </a:p>
      </dgm:t>
    </dgm:pt>
    <dgm:pt modelId="{190A161C-7FD4-412F-8275-02942C79BF90}" type="sibTrans" cxnId="{1E5A562D-5E44-4444-B99A-47F4B58B178A}">
      <dgm:prSet/>
      <dgm:spPr/>
      <dgm:t>
        <a:bodyPr/>
        <a:lstStyle/>
        <a:p>
          <a:pPr algn="just"/>
          <a:endParaRPr lang="es-EC" sz="2000"/>
        </a:p>
      </dgm:t>
    </dgm:pt>
    <dgm:pt modelId="{E9DD49A8-7492-4345-9D86-8181B15E042A}">
      <dgm:prSet custT="1"/>
      <dgm:spPr/>
      <dgm:t>
        <a:bodyPr/>
        <a:lstStyle/>
        <a:p>
          <a:pPr algn="just"/>
          <a:r>
            <a:rPr lang="es-ES" sz="2000" dirty="0" smtClean="0"/>
            <a:t>Realizar experimentos con diferentes dosis de bacteriófagos.</a:t>
          </a:r>
          <a:endParaRPr lang="es-EC" sz="2000" dirty="0"/>
        </a:p>
      </dgm:t>
    </dgm:pt>
    <dgm:pt modelId="{BB451F51-096C-4607-AA7F-CA545E22ADB3}" type="parTrans" cxnId="{3F4D7638-955C-496F-ACBC-3F4AEC00B858}">
      <dgm:prSet/>
      <dgm:spPr/>
      <dgm:t>
        <a:bodyPr/>
        <a:lstStyle/>
        <a:p>
          <a:endParaRPr lang="es-EC" sz="2400"/>
        </a:p>
      </dgm:t>
    </dgm:pt>
    <dgm:pt modelId="{74F31D10-8385-4206-9D7F-35F5DB11752B}" type="sibTrans" cxnId="{3F4D7638-955C-496F-ACBC-3F4AEC00B858}">
      <dgm:prSet/>
      <dgm:spPr/>
      <dgm:t>
        <a:bodyPr/>
        <a:lstStyle/>
        <a:p>
          <a:endParaRPr lang="es-EC" sz="2400"/>
        </a:p>
      </dgm:t>
    </dgm:pt>
    <dgm:pt modelId="{63BD10B0-E788-44EA-8782-1E6C9967B022}">
      <dgm:prSet phldrT="[Texto]" custT="1"/>
      <dgm:spPr/>
      <dgm:t>
        <a:bodyPr/>
        <a:lstStyle/>
        <a:p>
          <a:pPr algn="just"/>
          <a:r>
            <a:rPr lang="es-EC" sz="2000" dirty="0" smtClean="0"/>
            <a:t>Usar bacteriófagos para aplicaciones futuras en sanidad humana y animal.</a:t>
          </a:r>
          <a:endParaRPr lang="es-EC" sz="2000" dirty="0"/>
        </a:p>
      </dgm:t>
    </dgm:pt>
    <dgm:pt modelId="{F7E26057-97EB-49CA-9265-181ABAEE8E38}" type="parTrans" cxnId="{151EE19F-9654-42A4-A40C-A8991E368250}">
      <dgm:prSet/>
      <dgm:spPr/>
      <dgm:t>
        <a:bodyPr/>
        <a:lstStyle/>
        <a:p>
          <a:endParaRPr lang="es-EC" sz="2400"/>
        </a:p>
      </dgm:t>
    </dgm:pt>
    <dgm:pt modelId="{FDF4726D-ECDE-49A7-A404-5C263F31F582}" type="sibTrans" cxnId="{151EE19F-9654-42A4-A40C-A8991E368250}">
      <dgm:prSet/>
      <dgm:spPr/>
      <dgm:t>
        <a:bodyPr/>
        <a:lstStyle/>
        <a:p>
          <a:endParaRPr lang="es-EC" sz="2400"/>
        </a:p>
      </dgm:t>
    </dgm:pt>
    <dgm:pt modelId="{AD7AB7F4-1790-4D25-A877-F9183AE28545}" type="pres">
      <dgm:prSet presAssocID="{3E879448-6A7E-46E9-9358-243931CA40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BA5F750B-B2A6-4F2F-AE4A-F6B05454D761}" type="pres">
      <dgm:prSet presAssocID="{3E879448-6A7E-46E9-9358-243931CA40F3}" presName="Name1" presStyleCnt="0"/>
      <dgm:spPr/>
    </dgm:pt>
    <dgm:pt modelId="{A4AF9C9F-5899-4876-932A-E33B6C875572}" type="pres">
      <dgm:prSet presAssocID="{3E879448-6A7E-46E9-9358-243931CA40F3}" presName="cycle" presStyleCnt="0"/>
      <dgm:spPr/>
    </dgm:pt>
    <dgm:pt modelId="{4A7C0EE5-60D6-4A55-AA32-5B16AD3DE916}" type="pres">
      <dgm:prSet presAssocID="{3E879448-6A7E-46E9-9358-243931CA40F3}" presName="srcNode" presStyleLbl="node1" presStyleIdx="0" presStyleCnt="3"/>
      <dgm:spPr/>
    </dgm:pt>
    <dgm:pt modelId="{798C7CD3-28BE-4545-A5C9-53795EB66A4B}" type="pres">
      <dgm:prSet presAssocID="{3E879448-6A7E-46E9-9358-243931CA40F3}" presName="conn" presStyleLbl="parChTrans1D2" presStyleIdx="0" presStyleCnt="1"/>
      <dgm:spPr/>
      <dgm:t>
        <a:bodyPr/>
        <a:lstStyle/>
        <a:p>
          <a:endParaRPr lang="es-EC"/>
        </a:p>
      </dgm:t>
    </dgm:pt>
    <dgm:pt modelId="{6B094DF4-61D2-4E9A-9985-10A3438058DA}" type="pres">
      <dgm:prSet presAssocID="{3E879448-6A7E-46E9-9358-243931CA40F3}" presName="extraNode" presStyleLbl="node1" presStyleIdx="0" presStyleCnt="3"/>
      <dgm:spPr/>
    </dgm:pt>
    <dgm:pt modelId="{CBFC55C1-BFF6-4A84-B449-A9A063A5F171}" type="pres">
      <dgm:prSet presAssocID="{3E879448-6A7E-46E9-9358-243931CA40F3}" presName="dstNode" presStyleLbl="node1" presStyleIdx="0" presStyleCnt="3"/>
      <dgm:spPr/>
    </dgm:pt>
    <dgm:pt modelId="{06F4F1D5-6C55-4450-8C44-59026F4FF287}" type="pres">
      <dgm:prSet presAssocID="{E9DD49A8-7492-4345-9D86-8181B15E042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800AE1-2772-47F8-88E9-08F278A1572B}" type="pres">
      <dgm:prSet presAssocID="{E9DD49A8-7492-4345-9D86-8181B15E042A}" presName="accent_1" presStyleCnt="0"/>
      <dgm:spPr/>
    </dgm:pt>
    <dgm:pt modelId="{56642969-D47E-458D-8305-A04DB6AC447A}" type="pres">
      <dgm:prSet presAssocID="{E9DD49A8-7492-4345-9D86-8181B15E042A}" presName="accentRepeatNode" presStyleLbl="solidFgAcc1" presStyleIdx="0" presStyleCnt="3"/>
      <dgm:spPr/>
    </dgm:pt>
    <dgm:pt modelId="{3FE793D2-D324-459C-9DB0-1C59FE0D8B7B}" type="pres">
      <dgm:prSet presAssocID="{F91E65E2-95F0-4024-ACE3-3B5DD1A2FC4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BBA56B-DBC4-4174-8CD6-792F0F475F21}" type="pres">
      <dgm:prSet presAssocID="{F91E65E2-95F0-4024-ACE3-3B5DD1A2FC4C}" presName="accent_2" presStyleCnt="0"/>
      <dgm:spPr/>
    </dgm:pt>
    <dgm:pt modelId="{7BB1E281-35EB-40D0-844D-94A4EA07F761}" type="pres">
      <dgm:prSet presAssocID="{F91E65E2-95F0-4024-ACE3-3B5DD1A2FC4C}" presName="accentRepeatNode" presStyleLbl="solidFgAcc1" presStyleIdx="1" presStyleCnt="3"/>
      <dgm:spPr/>
    </dgm:pt>
    <dgm:pt modelId="{B78007B8-E055-429F-A84B-9E7352B1FD1B}" type="pres">
      <dgm:prSet presAssocID="{63BD10B0-E788-44EA-8782-1E6C9967B02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24932F-3FFB-4FF1-B3F8-0F316626A747}" type="pres">
      <dgm:prSet presAssocID="{63BD10B0-E788-44EA-8782-1E6C9967B022}" presName="accent_3" presStyleCnt="0"/>
      <dgm:spPr/>
    </dgm:pt>
    <dgm:pt modelId="{1C9ADD1C-423A-48FD-81F1-809FA59E90BE}" type="pres">
      <dgm:prSet presAssocID="{63BD10B0-E788-44EA-8782-1E6C9967B022}" presName="accentRepeatNode" presStyleLbl="solidFgAcc1" presStyleIdx="2" presStyleCnt="3"/>
      <dgm:spPr/>
    </dgm:pt>
  </dgm:ptLst>
  <dgm:cxnLst>
    <dgm:cxn modelId="{BFAB1295-1112-4A12-A0B7-B7755BB9873F}" type="presOf" srcId="{3E879448-6A7E-46E9-9358-243931CA40F3}" destId="{AD7AB7F4-1790-4D25-A877-F9183AE28545}" srcOrd="0" destOrd="0" presId="urn:microsoft.com/office/officeart/2008/layout/VerticalCurvedList"/>
    <dgm:cxn modelId="{151EE19F-9654-42A4-A40C-A8991E368250}" srcId="{3E879448-6A7E-46E9-9358-243931CA40F3}" destId="{63BD10B0-E788-44EA-8782-1E6C9967B022}" srcOrd="2" destOrd="0" parTransId="{F7E26057-97EB-49CA-9265-181ABAEE8E38}" sibTransId="{FDF4726D-ECDE-49A7-A404-5C263F31F582}"/>
    <dgm:cxn modelId="{9C759C1A-9B04-4A36-A298-46159E039504}" type="presOf" srcId="{E9DD49A8-7492-4345-9D86-8181B15E042A}" destId="{06F4F1D5-6C55-4450-8C44-59026F4FF287}" srcOrd="0" destOrd="0" presId="urn:microsoft.com/office/officeart/2008/layout/VerticalCurvedList"/>
    <dgm:cxn modelId="{3F4D7638-955C-496F-ACBC-3F4AEC00B858}" srcId="{3E879448-6A7E-46E9-9358-243931CA40F3}" destId="{E9DD49A8-7492-4345-9D86-8181B15E042A}" srcOrd="0" destOrd="0" parTransId="{BB451F51-096C-4607-AA7F-CA545E22ADB3}" sibTransId="{74F31D10-8385-4206-9D7F-35F5DB11752B}"/>
    <dgm:cxn modelId="{247171AA-4D23-4AEE-8CF9-5A6F18876996}" type="presOf" srcId="{74F31D10-8385-4206-9D7F-35F5DB11752B}" destId="{798C7CD3-28BE-4545-A5C9-53795EB66A4B}" srcOrd="0" destOrd="0" presId="urn:microsoft.com/office/officeart/2008/layout/VerticalCurvedList"/>
    <dgm:cxn modelId="{8A537126-4FC4-4A9E-9407-6F5884BEF775}" type="presOf" srcId="{F91E65E2-95F0-4024-ACE3-3B5DD1A2FC4C}" destId="{3FE793D2-D324-459C-9DB0-1C59FE0D8B7B}" srcOrd="0" destOrd="0" presId="urn:microsoft.com/office/officeart/2008/layout/VerticalCurvedList"/>
    <dgm:cxn modelId="{1E5A562D-5E44-4444-B99A-47F4B58B178A}" srcId="{3E879448-6A7E-46E9-9358-243931CA40F3}" destId="{F91E65E2-95F0-4024-ACE3-3B5DD1A2FC4C}" srcOrd="1" destOrd="0" parTransId="{EE2821FE-A840-42A7-95AE-9E09F0A76E90}" sibTransId="{190A161C-7FD4-412F-8275-02942C79BF90}"/>
    <dgm:cxn modelId="{0DF51BCC-A3BF-415C-AF68-4105FB08FD47}" type="presOf" srcId="{63BD10B0-E788-44EA-8782-1E6C9967B022}" destId="{B78007B8-E055-429F-A84B-9E7352B1FD1B}" srcOrd="0" destOrd="0" presId="urn:microsoft.com/office/officeart/2008/layout/VerticalCurvedList"/>
    <dgm:cxn modelId="{FDC8EBC5-7B8D-413C-95C2-B44F972F3DF6}" type="presParOf" srcId="{AD7AB7F4-1790-4D25-A877-F9183AE28545}" destId="{BA5F750B-B2A6-4F2F-AE4A-F6B05454D761}" srcOrd="0" destOrd="0" presId="urn:microsoft.com/office/officeart/2008/layout/VerticalCurvedList"/>
    <dgm:cxn modelId="{CCAF97F9-2298-426A-9142-33D79D7A3586}" type="presParOf" srcId="{BA5F750B-B2A6-4F2F-AE4A-F6B05454D761}" destId="{A4AF9C9F-5899-4876-932A-E33B6C875572}" srcOrd="0" destOrd="0" presId="urn:microsoft.com/office/officeart/2008/layout/VerticalCurvedList"/>
    <dgm:cxn modelId="{B04DB9E5-BB91-490B-87F5-52B216464DE8}" type="presParOf" srcId="{A4AF9C9F-5899-4876-932A-E33B6C875572}" destId="{4A7C0EE5-60D6-4A55-AA32-5B16AD3DE916}" srcOrd="0" destOrd="0" presId="urn:microsoft.com/office/officeart/2008/layout/VerticalCurvedList"/>
    <dgm:cxn modelId="{E0C96362-2C16-4151-B1EE-34871CADF2D9}" type="presParOf" srcId="{A4AF9C9F-5899-4876-932A-E33B6C875572}" destId="{798C7CD3-28BE-4545-A5C9-53795EB66A4B}" srcOrd="1" destOrd="0" presId="urn:microsoft.com/office/officeart/2008/layout/VerticalCurvedList"/>
    <dgm:cxn modelId="{91250C3E-8CBE-451C-96A0-610B325E5D2E}" type="presParOf" srcId="{A4AF9C9F-5899-4876-932A-E33B6C875572}" destId="{6B094DF4-61D2-4E9A-9985-10A3438058DA}" srcOrd="2" destOrd="0" presId="urn:microsoft.com/office/officeart/2008/layout/VerticalCurvedList"/>
    <dgm:cxn modelId="{38E9305B-2050-4451-B876-51B1C28831A0}" type="presParOf" srcId="{A4AF9C9F-5899-4876-932A-E33B6C875572}" destId="{CBFC55C1-BFF6-4A84-B449-A9A063A5F171}" srcOrd="3" destOrd="0" presId="urn:microsoft.com/office/officeart/2008/layout/VerticalCurvedList"/>
    <dgm:cxn modelId="{ADFE56EF-F204-4327-BD26-BE62C8427491}" type="presParOf" srcId="{BA5F750B-B2A6-4F2F-AE4A-F6B05454D761}" destId="{06F4F1D5-6C55-4450-8C44-59026F4FF287}" srcOrd="1" destOrd="0" presId="urn:microsoft.com/office/officeart/2008/layout/VerticalCurvedList"/>
    <dgm:cxn modelId="{94E50F61-3509-49BD-93B5-9A433839F760}" type="presParOf" srcId="{BA5F750B-B2A6-4F2F-AE4A-F6B05454D761}" destId="{CB800AE1-2772-47F8-88E9-08F278A1572B}" srcOrd="2" destOrd="0" presId="urn:microsoft.com/office/officeart/2008/layout/VerticalCurvedList"/>
    <dgm:cxn modelId="{8CBC74FE-FE99-40EA-88F6-69F19BB8A128}" type="presParOf" srcId="{CB800AE1-2772-47F8-88E9-08F278A1572B}" destId="{56642969-D47E-458D-8305-A04DB6AC447A}" srcOrd="0" destOrd="0" presId="urn:microsoft.com/office/officeart/2008/layout/VerticalCurvedList"/>
    <dgm:cxn modelId="{AD99C037-5967-443F-AA14-F7FC7E2A599C}" type="presParOf" srcId="{BA5F750B-B2A6-4F2F-AE4A-F6B05454D761}" destId="{3FE793D2-D324-459C-9DB0-1C59FE0D8B7B}" srcOrd="3" destOrd="0" presId="urn:microsoft.com/office/officeart/2008/layout/VerticalCurvedList"/>
    <dgm:cxn modelId="{B633E417-33F4-42A3-9631-87C6A0DB2D28}" type="presParOf" srcId="{BA5F750B-B2A6-4F2F-AE4A-F6B05454D761}" destId="{9BBBA56B-DBC4-4174-8CD6-792F0F475F21}" srcOrd="4" destOrd="0" presId="urn:microsoft.com/office/officeart/2008/layout/VerticalCurvedList"/>
    <dgm:cxn modelId="{A4A92F43-D557-4382-B624-652B5633C620}" type="presParOf" srcId="{9BBBA56B-DBC4-4174-8CD6-792F0F475F21}" destId="{7BB1E281-35EB-40D0-844D-94A4EA07F761}" srcOrd="0" destOrd="0" presId="urn:microsoft.com/office/officeart/2008/layout/VerticalCurvedList"/>
    <dgm:cxn modelId="{174C032D-A2C2-4F82-9C50-FC64B7AAF2D7}" type="presParOf" srcId="{BA5F750B-B2A6-4F2F-AE4A-F6B05454D761}" destId="{B78007B8-E055-429F-A84B-9E7352B1FD1B}" srcOrd="5" destOrd="0" presId="urn:microsoft.com/office/officeart/2008/layout/VerticalCurvedList"/>
    <dgm:cxn modelId="{9D107959-C47A-4237-A079-E96F33754005}" type="presParOf" srcId="{BA5F750B-B2A6-4F2F-AE4A-F6B05454D761}" destId="{CB24932F-3FFB-4FF1-B3F8-0F316626A747}" srcOrd="6" destOrd="0" presId="urn:microsoft.com/office/officeart/2008/layout/VerticalCurvedList"/>
    <dgm:cxn modelId="{37BAE1EF-6FBC-401E-865D-18C96C088A62}" type="presParOf" srcId="{CB24932F-3FFB-4FF1-B3F8-0F316626A747}" destId="{1C9ADD1C-423A-48FD-81F1-809FA59E90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840958-C3FB-4E35-B925-13FEB43496F4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91918022-C851-4CD6-865A-F935EC93ED10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700" dirty="0" smtClean="0"/>
            <a:t>Búsqueda e implementación de nuevas técnicas de control </a:t>
          </a:r>
          <a:endParaRPr lang="es-EC" sz="1700" dirty="0"/>
        </a:p>
      </dgm:t>
    </dgm:pt>
    <dgm:pt modelId="{0CF65D86-05DF-4730-8F34-41B5C092BA21}" type="parTrans" cxnId="{1139E947-4EF5-42B4-A9C0-9D0B8B352483}">
      <dgm:prSet/>
      <dgm:spPr/>
      <dgm:t>
        <a:bodyPr/>
        <a:lstStyle/>
        <a:p>
          <a:endParaRPr lang="es-EC"/>
        </a:p>
      </dgm:t>
    </dgm:pt>
    <dgm:pt modelId="{402E9C77-8C3D-4A43-A3BC-A02740E620A7}" type="sibTrans" cxnId="{1139E947-4EF5-42B4-A9C0-9D0B8B352483}">
      <dgm:prSet/>
      <dgm:spPr/>
      <dgm:t>
        <a:bodyPr/>
        <a:lstStyle/>
        <a:p>
          <a:endParaRPr lang="es-EC"/>
        </a:p>
      </dgm:t>
    </dgm:pt>
    <dgm:pt modelId="{F65E5907-0397-442F-AC55-642FB9CFC224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700" dirty="0" smtClean="0"/>
            <a:t>Nueva alternativa para el biocontrol</a:t>
          </a:r>
          <a:endParaRPr lang="es-EC" sz="1700" dirty="0"/>
        </a:p>
      </dgm:t>
    </dgm:pt>
    <dgm:pt modelId="{2EAF4547-67F7-4B43-9564-9BF0AD6BDDF0}" type="parTrans" cxnId="{81BCE674-52AC-41DC-A4F4-8C1985E986F4}">
      <dgm:prSet/>
      <dgm:spPr/>
      <dgm:t>
        <a:bodyPr/>
        <a:lstStyle/>
        <a:p>
          <a:endParaRPr lang="es-EC"/>
        </a:p>
      </dgm:t>
    </dgm:pt>
    <dgm:pt modelId="{50CE1CDB-2536-4D5C-8616-BAAD6288FA49}" type="sibTrans" cxnId="{81BCE674-52AC-41DC-A4F4-8C1985E986F4}">
      <dgm:prSet/>
      <dgm:spPr/>
      <dgm:t>
        <a:bodyPr/>
        <a:lstStyle/>
        <a:p>
          <a:endParaRPr lang="es-EC"/>
        </a:p>
      </dgm:t>
    </dgm:pt>
    <dgm:pt modelId="{92307F90-5469-4000-8A8A-C09B06041605}" type="pres">
      <dgm:prSet presAssocID="{45840958-C3FB-4E35-B925-13FEB43496F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5199659D-5857-4571-96CC-D9A17016DF6C}" type="pres">
      <dgm:prSet presAssocID="{45840958-C3FB-4E35-B925-13FEB43496F4}" presName="Name1" presStyleCnt="0"/>
      <dgm:spPr/>
    </dgm:pt>
    <dgm:pt modelId="{4837D0D0-E1E6-4484-9503-7139DBBDA142}" type="pres">
      <dgm:prSet presAssocID="{45840958-C3FB-4E35-B925-13FEB43496F4}" presName="cycle" presStyleCnt="0"/>
      <dgm:spPr/>
    </dgm:pt>
    <dgm:pt modelId="{0BFF6974-32AD-4581-AE5D-DD9C91D4C1F7}" type="pres">
      <dgm:prSet presAssocID="{45840958-C3FB-4E35-B925-13FEB43496F4}" presName="srcNode" presStyleLbl="node1" presStyleIdx="0" presStyleCnt="2"/>
      <dgm:spPr/>
    </dgm:pt>
    <dgm:pt modelId="{2DC50BE9-D81B-4E9A-A0EB-F8D24E2B02D4}" type="pres">
      <dgm:prSet presAssocID="{45840958-C3FB-4E35-B925-13FEB43496F4}" presName="conn" presStyleLbl="parChTrans1D2" presStyleIdx="0" presStyleCnt="1"/>
      <dgm:spPr/>
      <dgm:t>
        <a:bodyPr/>
        <a:lstStyle/>
        <a:p>
          <a:endParaRPr lang="es-EC"/>
        </a:p>
      </dgm:t>
    </dgm:pt>
    <dgm:pt modelId="{A56BE650-0109-4D55-919F-CFDB988533F0}" type="pres">
      <dgm:prSet presAssocID="{45840958-C3FB-4E35-B925-13FEB43496F4}" presName="extraNode" presStyleLbl="node1" presStyleIdx="0" presStyleCnt="2"/>
      <dgm:spPr/>
    </dgm:pt>
    <dgm:pt modelId="{754578EC-820C-4609-9D32-734B78D1234F}" type="pres">
      <dgm:prSet presAssocID="{45840958-C3FB-4E35-B925-13FEB43496F4}" presName="dstNode" presStyleLbl="node1" presStyleIdx="0" presStyleCnt="2"/>
      <dgm:spPr/>
    </dgm:pt>
    <dgm:pt modelId="{5F821CEE-126E-499C-994A-50B2D22D645B}" type="pres">
      <dgm:prSet presAssocID="{91918022-C851-4CD6-865A-F935EC93ED10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5F5ACA-2202-4F51-A7B2-CDB4CCB62D0C}" type="pres">
      <dgm:prSet presAssocID="{91918022-C851-4CD6-865A-F935EC93ED10}" presName="accent_1" presStyleCnt="0"/>
      <dgm:spPr/>
    </dgm:pt>
    <dgm:pt modelId="{8C6A1C25-402A-4C43-912D-F422BBBB9422}" type="pres">
      <dgm:prSet presAssocID="{91918022-C851-4CD6-865A-F935EC93ED10}" presName="accentRepeatNode" presStyleLbl="solidFgAcc1" presStyleIdx="0" presStyleCnt="2" custScaleX="94004" custScaleY="912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62C4B216-1FB9-4AF2-AEB0-C2B52BF3413E}" type="pres">
      <dgm:prSet presAssocID="{F65E5907-0397-442F-AC55-642FB9CFC224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A24FE1-B162-4241-9262-42D4DCF5E15A}" type="pres">
      <dgm:prSet presAssocID="{F65E5907-0397-442F-AC55-642FB9CFC224}" presName="accent_2" presStyleCnt="0"/>
      <dgm:spPr/>
    </dgm:pt>
    <dgm:pt modelId="{EFBEBECD-E7B4-4521-A291-FD4AF6D1FC02}" type="pres">
      <dgm:prSet presAssocID="{F65E5907-0397-442F-AC55-642FB9CFC224}" presName="accentRepeatNode" presStyleLbl="solidFgAcc1" presStyleIdx="1" presStyleCnt="2" custScaleX="91006" custScaleY="95458" custLinFactNeighborY="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00BAADA0-54D8-47B3-B715-D466819CCFD9}" type="presOf" srcId="{45840958-C3FB-4E35-B925-13FEB43496F4}" destId="{92307F90-5469-4000-8A8A-C09B06041605}" srcOrd="0" destOrd="0" presId="urn:microsoft.com/office/officeart/2008/layout/VerticalCurvedList"/>
    <dgm:cxn modelId="{1139E947-4EF5-42B4-A9C0-9D0B8B352483}" srcId="{45840958-C3FB-4E35-B925-13FEB43496F4}" destId="{91918022-C851-4CD6-865A-F935EC93ED10}" srcOrd="0" destOrd="0" parTransId="{0CF65D86-05DF-4730-8F34-41B5C092BA21}" sibTransId="{402E9C77-8C3D-4A43-A3BC-A02740E620A7}"/>
    <dgm:cxn modelId="{444F1BA8-F5E9-42AF-A0B9-180B2D92AA9F}" type="presOf" srcId="{91918022-C851-4CD6-865A-F935EC93ED10}" destId="{5F821CEE-126E-499C-994A-50B2D22D645B}" srcOrd="0" destOrd="0" presId="urn:microsoft.com/office/officeart/2008/layout/VerticalCurvedList"/>
    <dgm:cxn modelId="{81BCE674-52AC-41DC-A4F4-8C1985E986F4}" srcId="{45840958-C3FB-4E35-B925-13FEB43496F4}" destId="{F65E5907-0397-442F-AC55-642FB9CFC224}" srcOrd="1" destOrd="0" parTransId="{2EAF4547-67F7-4B43-9564-9BF0AD6BDDF0}" sibTransId="{50CE1CDB-2536-4D5C-8616-BAAD6288FA49}"/>
    <dgm:cxn modelId="{70153733-0855-406E-92BD-6974E542FC91}" type="presOf" srcId="{402E9C77-8C3D-4A43-A3BC-A02740E620A7}" destId="{2DC50BE9-D81B-4E9A-A0EB-F8D24E2B02D4}" srcOrd="0" destOrd="0" presId="urn:microsoft.com/office/officeart/2008/layout/VerticalCurvedList"/>
    <dgm:cxn modelId="{36A19357-90B0-4D11-9238-A842C34CD620}" type="presOf" srcId="{F65E5907-0397-442F-AC55-642FB9CFC224}" destId="{62C4B216-1FB9-4AF2-AEB0-C2B52BF3413E}" srcOrd="0" destOrd="0" presId="urn:microsoft.com/office/officeart/2008/layout/VerticalCurvedList"/>
    <dgm:cxn modelId="{1D62FB26-B4DC-4945-ACA1-51085E639650}" type="presParOf" srcId="{92307F90-5469-4000-8A8A-C09B06041605}" destId="{5199659D-5857-4571-96CC-D9A17016DF6C}" srcOrd="0" destOrd="0" presId="urn:microsoft.com/office/officeart/2008/layout/VerticalCurvedList"/>
    <dgm:cxn modelId="{F9A2A8CB-3529-4EB8-9148-31C0E56BDBF1}" type="presParOf" srcId="{5199659D-5857-4571-96CC-D9A17016DF6C}" destId="{4837D0D0-E1E6-4484-9503-7139DBBDA142}" srcOrd="0" destOrd="0" presId="urn:microsoft.com/office/officeart/2008/layout/VerticalCurvedList"/>
    <dgm:cxn modelId="{2F942A8C-DF71-4938-B276-97BB4E985E74}" type="presParOf" srcId="{4837D0D0-E1E6-4484-9503-7139DBBDA142}" destId="{0BFF6974-32AD-4581-AE5D-DD9C91D4C1F7}" srcOrd="0" destOrd="0" presId="urn:microsoft.com/office/officeart/2008/layout/VerticalCurvedList"/>
    <dgm:cxn modelId="{025C5217-C3A0-43DD-9F09-B31CF1B6EE7C}" type="presParOf" srcId="{4837D0D0-E1E6-4484-9503-7139DBBDA142}" destId="{2DC50BE9-D81B-4E9A-A0EB-F8D24E2B02D4}" srcOrd="1" destOrd="0" presId="urn:microsoft.com/office/officeart/2008/layout/VerticalCurvedList"/>
    <dgm:cxn modelId="{6F234576-B3E8-4D65-8711-2A03DAEB894A}" type="presParOf" srcId="{4837D0D0-E1E6-4484-9503-7139DBBDA142}" destId="{A56BE650-0109-4D55-919F-CFDB988533F0}" srcOrd="2" destOrd="0" presId="urn:microsoft.com/office/officeart/2008/layout/VerticalCurvedList"/>
    <dgm:cxn modelId="{88A90CAB-41B1-4213-9CB9-C5A60AA87DBF}" type="presParOf" srcId="{4837D0D0-E1E6-4484-9503-7139DBBDA142}" destId="{754578EC-820C-4609-9D32-734B78D1234F}" srcOrd="3" destOrd="0" presId="urn:microsoft.com/office/officeart/2008/layout/VerticalCurvedList"/>
    <dgm:cxn modelId="{2EF474C3-4987-4AA9-9F6D-36A5BAC8ECBE}" type="presParOf" srcId="{5199659D-5857-4571-96CC-D9A17016DF6C}" destId="{5F821CEE-126E-499C-994A-50B2D22D645B}" srcOrd="1" destOrd="0" presId="urn:microsoft.com/office/officeart/2008/layout/VerticalCurvedList"/>
    <dgm:cxn modelId="{31931372-43B7-4AEB-97FA-B3E76FD7FF21}" type="presParOf" srcId="{5199659D-5857-4571-96CC-D9A17016DF6C}" destId="{725F5ACA-2202-4F51-A7B2-CDB4CCB62D0C}" srcOrd="2" destOrd="0" presId="urn:microsoft.com/office/officeart/2008/layout/VerticalCurvedList"/>
    <dgm:cxn modelId="{89C8FE59-9134-442C-964D-8B04D9FA0FE9}" type="presParOf" srcId="{725F5ACA-2202-4F51-A7B2-CDB4CCB62D0C}" destId="{8C6A1C25-402A-4C43-912D-F422BBBB9422}" srcOrd="0" destOrd="0" presId="urn:microsoft.com/office/officeart/2008/layout/VerticalCurvedList"/>
    <dgm:cxn modelId="{DEE1BBE0-C0C0-45A3-B9E3-B971A4959CFC}" type="presParOf" srcId="{5199659D-5857-4571-96CC-D9A17016DF6C}" destId="{62C4B216-1FB9-4AF2-AEB0-C2B52BF3413E}" srcOrd="3" destOrd="0" presId="urn:microsoft.com/office/officeart/2008/layout/VerticalCurvedList"/>
    <dgm:cxn modelId="{F36782EA-FC47-44F8-99FC-ABEFE369BD8B}" type="presParOf" srcId="{5199659D-5857-4571-96CC-D9A17016DF6C}" destId="{53A24FE1-B162-4241-9262-42D4DCF5E15A}" srcOrd="4" destOrd="0" presId="urn:microsoft.com/office/officeart/2008/layout/VerticalCurvedList"/>
    <dgm:cxn modelId="{FA7DBD2B-DA5D-46CA-AF67-C2077B3D8880}" type="presParOf" srcId="{53A24FE1-B162-4241-9262-42D4DCF5E15A}" destId="{EFBEBECD-E7B4-4521-A291-FD4AF6D1FC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26DE35-8179-4321-95D2-4C0328F63079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2F0CBB6E-96A6-4F19-A6B4-71A63D930031}">
      <dgm:prSet phldrT="[Texto]"/>
      <dgm:spPr/>
      <dgm:t>
        <a:bodyPr/>
        <a:lstStyle/>
        <a:p>
          <a:r>
            <a:rPr lang="es-EC" b="1" dirty="0" smtClean="0"/>
            <a:t>Islas de patogenicidad</a:t>
          </a:r>
          <a:endParaRPr lang="es-EC" b="1" dirty="0"/>
        </a:p>
      </dgm:t>
    </dgm:pt>
    <dgm:pt modelId="{60049739-EEC1-4364-AAEB-57CB49D38CD8}" type="parTrans" cxnId="{E8546B71-EE8B-439F-B9A5-D47D966FBE35}">
      <dgm:prSet/>
      <dgm:spPr/>
      <dgm:t>
        <a:bodyPr/>
        <a:lstStyle/>
        <a:p>
          <a:endParaRPr lang="es-EC" b="1"/>
        </a:p>
      </dgm:t>
    </dgm:pt>
    <dgm:pt modelId="{0E7A228E-FC7A-446A-A529-5B6563EDF676}" type="sibTrans" cxnId="{E8546B71-EE8B-439F-B9A5-D47D966FBE35}">
      <dgm:prSet/>
      <dgm:spPr/>
      <dgm:t>
        <a:bodyPr/>
        <a:lstStyle/>
        <a:p>
          <a:endParaRPr lang="es-EC" b="1"/>
        </a:p>
      </dgm:t>
    </dgm:pt>
    <dgm:pt modelId="{359D1413-2A23-439B-BED1-319588DA6F28}">
      <dgm:prSet phldrT="[Texto]"/>
      <dgm:spPr/>
      <dgm:t>
        <a:bodyPr/>
        <a:lstStyle/>
        <a:p>
          <a:r>
            <a:rPr lang="es-EC" b="1" dirty="0" smtClean="0"/>
            <a:t>SPI-1</a:t>
          </a:r>
          <a:endParaRPr lang="es-EC" b="1" dirty="0"/>
        </a:p>
      </dgm:t>
    </dgm:pt>
    <dgm:pt modelId="{0A09B601-C739-4B28-8266-C74FCF66DE38}" type="parTrans" cxnId="{65FD0A9C-B439-46A2-A053-26415EDBCD68}">
      <dgm:prSet/>
      <dgm:spPr/>
      <dgm:t>
        <a:bodyPr/>
        <a:lstStyle/>
        <a:p>
          <a:endParaRPr lang="es-EC" b="1"/>
        </a:p>
      </dgm:t>
    </dgm:pt>
    <dgm:pt modelId="{3D81BCF2-0144-4FA7-A9A7-68AB32FB8D13}" type="sibTrans" cxnId="{65FD0A9C-B439-46A2-A053-26415EDBCD68}">
      <dgm:prSet/>
      <dgm:spPr/>
      <dgm:t>
        <a:bodyPr/>
        <a:lstStyle/>
        <a:p>
          <a:endParaRPr lang="es-EC" b="1"/>
        </a:p>
      </dgm:t>
    </dgm:pt>
    <dgm:pt modelId="{7D4EA356-942C-437F-91D0-DA0FED047064}">
      <dgm:prSet phldrT="[Texto]"/>
      <dgm:spPr/>
      <dgm:t>
        <a:bodyPr/>
        <a:lstStyle/>
        <a:p>
          <a:r>
            <a:rPr lang="es-EC" b="1" dirty="0" smtClean="0"/>
            <a:t>SPI-2</a:t>
          </a:r>
          <a:endParaRPr lang="es-EC" b="1" dirty="0"/>
        </a:p>
      </dgm:t>
    </dgm:pt>
    <dgm:pt modelId="{415DFB07-F38A-4C56-85DA-5B5A2D8FFB6B}" type="parTrans" cxnId="{45D1569C-6CCD-43CF-B280-E5B1AD5A48FB}">
      <dgm:prSet/>
      <dgm:spPr/>
      <dgm:t>
        <a:bodyPr/>
        <a:lstStyle/>
        <a:p>
          <a:endParaRPr lang="es-EC" b="1"/>
        </a:p>
      </dgm:t>
    </dgm:pt>
    <dgm:pt modelId="{767D6536-E218-4E72-B2F4-4C8BA916D3EE}" type="sibTrans" cxnId="{45D1569C-6CCD-43CF-B280-E5B1AD5A48FB}">
      <dgm:prSet/>
      <dgm:spPr/>
      <dgm:t>
        <a:bodyPr/>
        <a:lstStyle/>
        <a:p>
          <a:endParaRPr lang="es-EC" b="1"/>
        </a:p>
      </dgm:t>
    </dgm:pt>
    <dgm:pt modelId="{0F309D51-4C62-402F-A667-592FF1814D29}" type="pres">
      <dgm:prSet presAssocID="{C926DE35-8179-4321-95D2-4C0328F6307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6BB1D648-98A5-43D3-B1CE-5AEB288AD4E0}" type="pres">
      <dgm:prSet presAssocID="{2F0CBB6E-96A6-4F19-A6B4-71A63D930031}" presName="hierRoot1" presStyleCnt="0">
        <dgm:presLayoutVars>
          <dgm:hierBranch val="init"/>
        </dgm:presLayoutVars>
      </dgm:prSet>
      <dgm:spPr/>
    </dgm:pt>
    <dgm:pt modelId="{9B9D53C9-C0E6-45E3-B2E9-4EA821E524C8}" type="pres">
      <dgm:prSet presAssocID="{2F0CBB6E-96A6-4F19-A6B4-71A63D930031}" presName="rootComposite1" presStyleCnt="0"/>
      <dgm:spPr/>
    </dgm:pt>
    <dgm:pt modelId="{B71A5A2C-4F02-40E9-ABCF-64D562E51894}" type="pres">
      <dgm:prSet presAssocID="{2F0CBB6E-96A6-4F19-A6B4-71A63D930031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082B1F2-9DB5-457D-936B-5CFB1AC0EE9B}" type="pres">
      <dgm:prSet presAssocID="{2F0CBB6E-96A6-4F19-A6B4-71A63D930031}" presName="topArc1" presStyleLbl="parChTrans1D1" presStyleIdx="0" presStyleCnt="6"/>
      <dgm:spPr/>
    </dgm:pt>
    <dgm:pt modelId="{C2D9F8AB-EAAE-49EF-B6F7-1A6A02384955}" type="pres">
      <dgm:prSet presAssocID="{2F0CBB6E-96A6-4F19-A6B4-71A63D930031}" presName="bottomArc1" presStyleLbl="parChTrans1D1" presStyleIdx="1" presStyleCnt="6"/>
      <dgm:spPr/>
    </dgm:pt>
    <dgm:pt modelId="{D606FFC0-EC67-443B-90F1-A256672F5DB0}" type="pres">
      <dgm:prSet presAssocID="{2F0CBB6E-96A6-4F19-A6B4-71A63D930031}" presName="topConnNode1" presStyleLbl="node1" presStyleIdx="0" presStyleCnt="0"/>
      <dgm:spPr/>
      <dgm:t>
        <a:bodyPr/>
        <a:lstStyle/>
        <a:p>
          <a:endParaRPr lang="es-EC"/>
        </a:p>
      </dgm:t>
    </dgm:pt>
    <dgm:pt modelId="{3BCCA088-1246-4E4D-A96D-F3C6117C79D1}" type="pres">
      <dgm:prSet presAssocID="{2F0CBB6E-96A6-4F19-A6B4-71A63D930031}" presName="hierChild2" presStyleCnt="0"/>
      <dgm:spPr/>
    </dgm:pt>
    <dgm:pt modelId="{63D1630E-6A79-4EAA-8D50-71D717B1C51C}" type="pres">
      <dgm:prSet presAssocID="{0A09B601-C739-4B28-8266-C74FCF66DE38}" presName="Name28" presStyleLbl="parChTrans1D2" presStyleIdx="0" presStyleCnt="2"/>
      <dgm:spPr/>
      <dgm:t>
        <a:bodyPr/>
        <a:lstStyle/>
        <a:p>
          <a:endParaRPr lang="es-EC"/>
        </a:p>
      </dgm:t>
    </dgm:pt>
    <dgm:pt modelId="{EFEFE249-9CBC-46CB-BBAE-8D414B3021F1}" type="pres">
      <dgm:prSet presAssocID="{359D1413-2A23-439B-BED1-319588DA6F28}" presName="hierRoot2" presStyleCnt="0">
        <dgm:presLayoutVars>
          <dgm:hierBranch val="init"/>
        </dgm:presLayoutVars>
      </dgm:prSet>
      <dgm:spPr/>
    </dgm:pt>
    <dgm:pt modelId="{C6599CAE-28A3-4E30-B407-21E0ED3D9A16}" type="pres">
      <dgm:prSet presAssocID="{359D1413-2A23-439B-BED1-319588DA6F28}" presName="rootComposite2" presStyleCnt="0"/>
      <dgm:spPr/>
    </dgm:pt>
    <dgm:pt modelId="{EA40A408-D8D7-489B-A683-F413535F24E0}" type="pres">
      <dgm:prSet presAssocID="{359D1413-2A23-439B-BED1-319588DA6F2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AB0A423-8BE5-4679-9B60-86E7C8E1113A}" type="pres">
      <dgm:prSet presAssocID="{359D1413-2A23-439B-BED1-319588DA6F28}" presName="topArc2" presStyleLbl="parChTrans1D1" presStyleIdx="2" presStyleCnt="6"/>
      <dgm:spPr/>
    </dgm:pt>
    <dgm:pt modelId="{C798FAB0-182D-4D80-8DEF-930AE6892ACA}" type="pres">
      <dgm:prSet presAssocID="{359D1413-2A23-439B-BED1-319588DA6F28}" presName="bottomArc2" presStyleLbl="parChTrans1D1" presStyleIdx="3" presStyleCnt="6"/>
      <dgm:spPr/>
    </dgm:pt>
    <dgm:pt modelId="{AD062B9F-9B59-4CBA-B6CB-27614D72081B}" type="pres">
      <dgm:prSet presAssocID="{359D1413-2A23-439B-BED1-319588DA6F28}" presName="topConnNode2" presStyleLbl="node2" presStyleIdx="0" presStyleCnt="0"/>
      <dgm:spPr/>
      <dgm:t>
        <a:bodyPr/>
        <a:lstStyle/>
        <a:p>
          <a:endParaRPr lang="es-EC"/>
        </a:p>
      </dgm:t>
    </dgm:pt>
    <dgm:pt modelId="{0732F6CA-4A5E-48DE-A8C0-A639D0F5B4A3}" type="pres">
      <dgm:prSet presAssocID="{359D1413-2A23-439B-BED1-319588DA6F28}" presName="hierChild4" presStyleCnt="0"/>
      <dgm:spPr/>
    </dgm:pt>
    <dgm:pt modelId="{6F0BB38A-71D5-4E7B-A801-9DC9A2E995EF}" type="pres">
      <dgm:prSet presAssocID="{359D1413-2A23-439B-BED1-319588DA6F28}" presName="hierChild5" presStyleCnt="0"/>
      <dgm:spPr/>
    </dgm:pt>
    <dgm:pt modelId="{D2884FA1-AC51-4D5B-BBEA-5D2E14F7003C}" type="pres">
      <dgm:prSet presAssocID="{415DFB07-F38A-4C56-85DA-5B5A2D8FFB6B}" presName="Name28" presStyleLbl="parChTrans1D2" presStyleIdx="1" presStyleCnt="2"/>
      <dgm:spPr/>
      <dgm:t>
        <a:bodyPr/>
        <a:lstStyle/>
        <a:p>
          <a:endParaRPr lang="es-EC"/>
        </a:p>
      </dgm:t>
    </dgm:pt>
    <dgm:pt modelId="{5AFF62F2-4F42-4ED4-B9B4-B5C71408EFA6}" type="pres">
      <dgm:prSet presAssocID="{7D4EA356-942C-437F-91D0-DA0FED047064}" presName="hierRoot2" presStyleCnt="0">
        <dgm:presLayoutVars>
          <dgm:hierBranch val="init"/>
        </dgm:presLayoutVars>
      </dgm:prSet>
      <dgm:spPr/>
    </dgm:pt>
    <dgm:pt modelId="{D9B7462A-4932-4F30-8E8D-F3BA84FACCE4}" type="pres">
      <dgm:prSet presAssocID="{7D4EA356-942C-437F-91D0-DA0FED047064}" presName="rootComposite2" presStyleCnt="0"/>
      <dgm:spPr/>
    </dgm:pt>
    <dgm:pt modelId="{EB10181F-68B7-4645-8BD5-1367F801F898}" type="pres">
      <dgm:prSet presAssocID="{7D4EA356-942C-437F-91D0-DA0FED04706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B38EF81-8FBF-4614-99BD-BD75D2DBA4D9}" type="pres">
      <dgm:prSet presAssocID="{7D4EA356-942C-437F-91D0-DA0FED047064}" presName="topArc2" presStyleLbl="parChTrans1D1" presStyleIdx="4" presStyleCnt="6"/>
      <dgm:spPr/>
    </dgm:pt>
    <dgm:pt modelId="{8446C797-82C2-428D-9BD8-8C3955EC70AD}" type="pres">
      <dgm:prSet presAssocID="{7D4EA356-942C-437F-91D0-DA0FED047064}" presName="bottomArc2" presStyleLbl="parChTrans1D1" presStyleIdx="5" presStyleCnt="6"/>
      <dgm:spPr/>
    </dgm:pt>
    <dgm:pt modelId="{6F5ED909-4A7B-4CF1-B315-C0F7492ECEE3}" type="pres">
      <dgm:prSet presAssocID="{7D4EA356-942C-437F-91D0-DA0FED047064}" presName="topConnNode2" presStyleLbl="node2" presStyleIdx="0" presStyleCnt="0"/>
      <dgm:spPr/>
      <dgm:t>
        <a:bodyPr/>
        <a:lstStyle/>
        <a:p>
          <a:endParaRPr lang="es-EC"/>
        </a:p>
      </dgm:t>
    </dgm:pt>
    <dgm:pt modelId="{A0C5FF3E-00BC-442D-82C0-2CAF88BEFBAE}" type="pres">
      <dgm:prSet presAssocID="{7D4EA356-942C-437F-91D0-DA0FED047064}" presName="hierChild4" presStyleCnt="0"/>
      <dgm:spPr/>
    </dgm:pt>
    <dgm:pt modelId="{0197BE4E-8E97-4091-A0C4-D3FE509B3053}" type="pres">
      <dgm:prSet presAssocID="{7D4EA356-942C-437F-91D0-DA0FED047064}" presName="hierChild5" presStyleCnt="0"/>
      <dgm:spPr/>
    </dgm:pt>
    <dgm:pt modelId="{43C1B6E3-B082-4255-8D78-01968E5AB058}" type="pres">
      <dgm:prSet presAssocID="{2F0CBB6E-96A6-4F19-A6B4-71A63D930031}" presName="hierChild3" presStyleCnt="0"/>
      <dgm:spPr/>
    </dgm:pt>
  </dgm:ptLst>
  <dgm:cxnLst>
    <dgm:cxn modelId="{4C2F9142-0C50-4398-8882-836C75D7D38F}" type="presOf" srcId="{359D1413-2A23-439B-BED1-319588DA6F28}" destId="{EA40A408-D8D7-489B-A683-F413535F24E0}" srcOrd="0" destOrd="0" presId="urn:microsoft.com/office/officeart/2008/layout/HalfCircleOrganizationChart"/>
    <dgm:cxn modelId="{71F5F0BE-EC6C-4C10-A988-B5EE3AB74722}" type="presOf" srcId="{7D4EA356-942C-437F-91D0-DA0FED047064}" destId="{6F5ED909-4A7B-4CF1-B315-C0F7492ECEE3}" srcOrd="1" destOrd="0" presId="urn:microsoft.com/office/officeart/2008/layout/HalfCircleOrganizationChart"/>
    <dgm:cxn modelId="{736C10E0-26C1-4AB8-9A7C-8E66A424AAF2}" type="presOf" srcId="{0A09B601-C739-4B28-8266-C74FCF66DE38}" destId="{63D1630E-6A79-4EAA-8D50-71D717B1C51C}" srcOrd="0" destOrd="0" presId="urn:microsoft.com/office/officeart/2008/layout/HalfCircleOrganizationChart"/>
    <dgm:cxn modelId="{DD5FE90C-1F30-425E-AD36-5879C56C6B34}" type="presOf" srcId="{2F0CBB6E-96A6-4F19-A6B4-71A63D930031}" destId="{B71A5A2C-4F02-40E9-ABCF-64D562E51894}" srcOrd="0" destOrd="0" presId="urn:microsoft.com/office/officeart/2008/layout/HalfCircleOrganizationChart"/>
    <dgm:cxn modelId="{546FB656-55C7-4CFF-9126-A5C172B09418}" type="presOf" srcId="{7D4EA356-942C-437F-91D0-DA0FED047064}" destId="{EB10181F-68B7-4645-8BD5-1367F801F898}" srcOrd="0" destOrd="0" presId="urn:microsoft.com/office/officeart/2008/layout/HalfCircleOrganizationChart"/>
    <dgm:cxn modelId="{45D1569C-6CCD-43CF-B280-E5B1AD5A48FB}" srcId="{2F0CBB6E-96A6-4F19-A6B4-71A63D930031}" destId="{7D4EA356-942C-437F-91D0-DA0FED047064}" srcOrd="1" destOrd="0" parTransId="{415DFB07-F38A-4C56-85DA-5B5A2D8FFB6B}" sibTransId="{767D6536-E218-4E72-B2F4-4C8BA916D3EE}"/>
    <dgm:cxn modelId="{E8546B71-EE8B-439F-B9A5-D47D966FBE35}" srcId="{C926DE35-8179-4321-95D2-4C0328F63079}" destId="{2F0CBB6E-96A6-4F19-A6B4-71A63D930031}" srcOrd="0" destOrd="0" parTransId="{60049739-EEC1-4364-AAEB-57CB49D38CD8}" sibTransId="{0E7A228E-FC7A-446A-A529-5B6563EDF676}"/>
    <dgm:cxn modelId="{F2E3ACBB-2EF9-42AC-B1F3-49397C1CC69A}" type="presOf" srcId="{C926DE35-8179-4321-95D2-4C0328F63079}" destId="{0F309D51-4C62-402F-A667-592FF1814D29}" srcOrd="0" destOrd="0" presId="urn:microsoft.com/office/officeart/2008/layout/HalfCircleOrganizationChart"/>
    <dgm:cxn modelId="{7D0293EA-0F6C-472A-B5DC-583ED178D623}" type="presOf" srcId="{415DFB07-F38A-4C56-85DA-5B5A2D8FFB6B}" destId="{D2884FA1-AC51-4D5B-BBEA-5D2E14F7003C}" srcOrd="0" destOrd="0" presId="urn:microsoft.com/office/officeart/2008/layout/HalfCircleOrganizationChart"/>
    <dgm:cxn modelId="{A42BCCD0-904B-49BA-9577-00A14C8EA2F0}" type="presOf" srcId="{2F0CBB6E-96A6-4F19-A6B4-71A63D930031}" destId="{D606FFC0-EC67-443B-90F1-A256672F5DB0}" srcOrd="1" destOrd="0" presId="urn:microsoft.com/office/officeart/2008/layout/HalfCircleOrganizationChart"/>
    <dgm:cxn modelId="{010CA3C1-FF3A-428A-9326-6D0BAB7F257E}" type="presOf" srcId="{359D1413-2A23-439B-BED1-319588DA6F28}" destId="{AD062B9F-9B59-4CBA-B6CB-27614D72081B}" srcOrd="1" destOrd="0" presId="urn:microsoft.com/office/officeart/2008/layout/HalfCircleOrganizationChart"/>
    <dgm:cxn modelId="{65FD0A9C-B439-46A2-A053-26415EDBCD68}" srcId="{2F0CBB6E-96A6-4F19-A6B4-71A63D930031}" destId="{359D1413-2A23-439B-BED1-319588DA6F28}" srcOrd="0" destOrd="0" parTransId="{0A09B601-C739-4B28-8266-C74FCF66DE38}" sibTransId="{3D81BCF2-0144-4FA7-A9A7-68AB32FB8D13}"/>
    <dgm:cxn modelId="{EB642C00-FAE4-47D1-B026-2DFE3C29EED7}" type="presParOf" srcId="{0F309D51-4C62-402F-A667-592FF1814D29}" destId="{6BB1D648-98A5-43D3-B1CE-5AEB288AD4E0}" srcOrd="0" destOrd="0" presId="urn:microsoft.com/office/officeart/2008/layout/HalfCircleOrganizationChart"/>
    <dgm:cxn modelId="{158C9EEC-ACEB-4C76-A05E-9C6FB753E718}" type="presParOf" srcId="{6BB1D648-98A5-43D3-B1CE-5AEB288AD4E0}" destId="{9B9D53C9-C0E6-45E3-B2E9-4EA821E524C8}" srcOrd="0" destOrd="0" presId="urn:microsoft.com/office/officeart/2008/layout/HalfCircleOrganizationChart"/>
    <dgm:cxn modelId="{399E9BAB-3CD6-4117-AF13-01963BE184C4}" type="presParOf" srcId="{9B9D53C9-C0E6-45E3-B2E9-4EA821E524C8}" destId="{B71A5A2C-4F02-40E9-ABCF-64D562E51894}" srcOrd="0" destOrd="0" presId="urn:microsoft.com/office/officeart/2008/layout/HalfCircleOrganizationChart"/>
    <dgm:cxn modelId="{8B82A236-A779-4C2B-A75A-FFC3C3B1CA83}" type="presParOf" srcId="{9B9D53C9-C0E6-45E3-B2E9-4EA821E524C8}" destId="{7082B1F2-9DB5-457D-936B-5CFB1AC0EE9B}" srcOrd="1" destOrd="0" presId="urn:microsoft.com/office/officeart/2008/layout/HalfCircleOrganizationChart"/>
    <dgm:cxn modelId="{AD0285BF-3034-45E9-9F63-791D56F73BAE}" type="presParOf" srcId="{9B9D53C9-C0E6-45E3-B2E9-4EA821E524C8}" destId="{C2D9F8AB-EAAE-49EF-B6F7-1A6A02384955}" srcOrd="2" destOrd="0" presId="urn:microsoft.com/office/officeart/2008/layout/HalfCircleOrganizationChart"/>
    <dgm:cxn modelId="{16E66EF6-32EF-4279-A58B-72204C981B9C}" type="presParOf" srcId="{9B9D53C9-C0E6-45E3-B2E9-4EA821E524C8}" destId="{D606FFC0-EC67-443B-90F1-A256672F5DB0}" srcOrd="3" destOrd="0" presId="urn:microsoft.com/office/officeart/2008/layout/HalfCircleOrganizationChart"/>
    <dgm:cxn modelId="{B7EE6594-013E-4C61-9056-08DFE7A0F26B}" type="presParOf" srcId="{6BB1D648-98A5-43D3-B1CE-5AEB288AD4E0}" destId="{3BCCA088-1246-4E4D-A96D-F3C6117C79D1}" srcOrd="1" destOrd="0" presId="urn:microsoft.com/office/officeart/2008/layout/HalfCircleOrganizationChart"/>
    <dgm:cxn modelId="{42C20CBF-78AB-4B14-8FBA-66769AAB0FD5}" type="presParOf" srcId="{3BCCA088-1246-4E4D-A96D-F3C6117C79D1}" destId="{63D1630E-6A79-4EAA-8D50-71D717B1C51C}" srcOrd="0" destOrd="0" presId="urn:microsoft.com/office/officeart/2008/layout/HalfCircleOrganizationChart"/>
    <dgm:cxn modelId="{A6C80CB5-37F4-4EC1-8032-CAF0487DD7C3}" type="presParOf" srcId="{3BCCA088-1246-4E4D-A96D-F3C6117C79D1}" destId="{EFEFE249-9CBC-46CB-BBAE-8D414B3021F1}" srcOrd="1" destOrd="0" presId="urn:microsoft.com/office/officeart/2008/layout/HalfCircleOrganizationChart"/>
    <dgm:cxn modelId="{752BB8AC-958F-4925-80A2-9CAC96831844}" type="presParOf" srcId="{EFEFE249-9CBC-46CB-BBAE-8D414B3021F1}" destId="{C6599CAE-28A3-4E30-B407-21E0ED3D9A16}" srcOrd="0" destOrd="0" presId="urn:microsoft.com/office/officeart/2008/layout/HalfCircleOrganizationChart"/>
    <dgm:cxn modelId="{4AFEA365-019C-46A7-BD66-1F5B83A328BE}" type="presParOf" srcId="{C6599CAE-28A3-4E30-B407-21E0ED3D9A16}" destId="{EA40A408-D8D7-489B-A683-F413535F24E0}" srcOrd="0" destOrd="0" presId="urn:microsoft.com/office/officeart/2008/layout/HalfCircleOrganizationChart"/>
    <dgm:cxn modelId="{542075F6-6864-4B79-B37F-2FB2EE361597}" type="presParOf" srcId="{C6599CAE-28A3-4E30-B407-21E0ED3D9A16}" destId="{6AB0A423-8BE5-4679-9B60-86E7C8E1113A}" srcOrd="1" destOrd="0" presId="urn:microsoft.com/office/officeart/2008/layout/HalfCircleOrganizationChart"/>
    <dgm:cxn modelId="{54C59EF9-D711-4735-A558-CE9F23159485}" type="presParOf" srcId="{C6599CAE-28A3-4E30-B407-21E0ED3D9A16}" destId="{C798FAB0-182D-4D80-8DEF-930AE6892ACA}" srcOrd="2" destOrd="0" presId="urn:microsoft.com/office/officeart/2008/layout/HalfCircleOrganizationChart"/>
    <dgm:cxn modelId="{6D24A8E4-08F2-4753-89B6-D0BC889BF2F1}" type="presParOf" srcId="{C6599CAE-28A3-4E30-B407-21E0ED3D9A16}" destId="{AD062B9F-9B59-4CBA-B6CB-27614D72081B}" srcOrd="3" destOrd="0" presId="urn:microsoft.com/office/officeart/2008/layout/HalfCircleOrganizationChart"/>
    <dgm:cxn modelId="{8798EDD0-BC9F-4DC1-B047-20250CA80DF5}" type="presParOf" srcId="{EFEFE249-9CBC-46CB-BBAE-8D414B3021F1}" destId="{0732F6CA-4A5E-48DE-A8C0-A639D0F5B4A3}" srcOrd="1" destOrd="0" presId="urn:microsoft.com/office/officeart/2008/layout/HalfCircleOrganizationChart"/>
    <dgm:cxn modelId="{2AD3AC02-E158-45AF-81CB-206E8E6F2CB2}" type="presParOf" srcId="{EFEFE249-9CBC-46CB-BBAE-8D414B3021F1}" destId="{6F0BB38A-71D5-4E7B-A801-9DC9A2E995EF}" srcOrd="2" destOrd="0" presId="urn:microsoft.com/office/officeart/2008/layout/HalfCircleOrganizationChart"/>
    <dgm:cxn modelId="{7BA2D4F9-FC53-4908-8CAB-899E72E9D7D2}" type="presParOf" srcId="{3BCCA088-1246-4E4D-A96D-F3C6117C79D1}" destId="{D2884FA1-AC51-4D5B-BBEA-5D2E14F7003C}" srcOrd="2" destOrd="0" presId="urn:microsoft.com/office/officeart/2008/layout/HalfCircleOrganizationChart"/>
    <dgm:cxn modelId="{0BB06D97-2BEB-45DE-9AB9-1043725AFB94}" type="presParOf" srcId="{3BCCA088-1246-4E4D-A96D-F3C6117C79D1}" destId="{5AFF62F2-4F42-4ED4-B9B4-B5C71408EFA6}" srcOrd="3" destOrd="0" presId="urn:microsoft.com/office/officeart/2008/layout/HalfCircleOrganizationChart"/>
    <dgm:cxn modelId="{7092E38D-5423-42B5-8913-8E16ED99234A}" type="presParOf" srcId="{5AFF62F2-4F42-4ED4-B9B4-B5C71408EFA6}" destId="{D9B7462A-4932-4F30-8E8D-F3BA84FACCE4}" srcOrd="0" destOrd="0" presId="urn:microsoft.com/office/officeart/2008/layout/HalfCircleOrganizationChart"/>
    <dgm:cxn modelId="{A5F28D6B-CFF9-4864-8D9A-4ECB88DC6790}" type="presParOf" srcId="{D9B7462A-4932-4F30-8E8D-F3BA84FACCE4}" destId="{EB10181F-68B7-4645-8BD5-1367F801F898}" srcOrd="0" destOrd="0" presId="urn:microsoft.com/office/officeart/2008/layout/HalfCircleOrganizationChart"/>
    <dgm:cxn modelId="{96047D8E-9443-4671-A253-8456D54E88FF}" type="presParOf" srcId="{D9B7462A-4932-4F30-8E8D-F3BA84FACCE4}" destId="{4B38EF81-8FBF-4614-99BD-BD75D2DBA4D9}" srcOrd="1" destOrd="0" presId="urn:microsoft.com/office/officeart/2008/layout/HalfCircleOrganizationChart"/>
    <dgm:cxn modelId="{FDD4E668-6795-4ACF-BC0E-50A9F3593C8A}" type="presParOf" srcId="{D9B7462A-4932-4F30-8E8D-F3BA84FACCE4}" destId="{8446C797-82C2-428D-9BD8-8C3955EC70AD}" srcOrd="2" destOrd="0" presId="urn:microsoft.com/office/officeart/2008/layout/HalfCircleOrganizationChart"/>
    <dgm:cxn modelId="{79BB3C38-627A-4248-9BF6-56F96AB1F3FE}" type="presParOf" srcId="{D9B7462A-4932-4F30-8E8D-F3BA84FACCE4}" destId="{6F5ED909-4A7B-4CF1-B315-C0F7492ECEE3}" srcOrd="3" destOrd="0" presId="urn:microsoft.com/office/officeart/2008/layout/HalfCircleOrganizationChart"/>
    <dgm:cxn modelId="{24D89855-A4E7-43C2-A32D-B3529A06CAE9}" type="presParOf" srcId="{5AFF62F2-4F42-4ED4-B9B4-B5C71408EFA6}" destId="{A0C5FF3E-00BC-442D-82C0-2CAF88BEFBAE}" srcOrd="1" destOrd="0" presId="urn:microsoft.com/office/officeart/2008/layout/HalfCircleOrganizationChart"/>
    <dgm:cxn modelId="{7D990D77-0BCA-46CF-BCF4-B664E53389AD}" type="presParOf" srcId="{5AFF62F2-4F42-4ED4-B9B4-B5C71408EFA6}" destId="{0197BE4E-8E97-4091-A0C4-D3FE509B3053}" srcOrd="2" destOrd="0" presId="urn:microsoft.com/office/officeart/2008/layout/HalfCircleOrganizationChart"/>
    <dgm:cxn modelId="{5FBF37C3-A9D2-4502-B837-C93F716BA411}" type="presParOf" srcId="{6BB1D648-98A5-43D3-B1CE-5AEB288AD4E0}" destId="{43C1B6E3-B082-4255-8D78-01968E5AB05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FE0B20-E9C5-46EB-9A63-EB81A9E5B9A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CFCCF39-D955-4200-9474-F8D33B8D1D43}">
      <dgm:prSet phldrT="[Texto]" custT="1"/>
      <dgm:spPr/>
      <dgm:t>
        <a:bodyPr/>
        <a:lstStyle/>
        <a:p>
          <a:r>
            <a:rPr lang="es-EC" sz="1800" b="1" dirty="0" smtClean="0"/>
            <a:t>Sistema inmune aviar</a:t>
          </a:r>
          <a:endParaRPr lang="es-EC" sz="1800" b="1" dirty="0"/>
        </a:p>
      </dgm:t>
    </dgm:pt>
    <dgm:pt modelId="{A76A250A-F1E7-4646-BED0-C1A1CEFE2724}" type="parTrans" cxnId="{360FDD52-1388-4863-BCB2-65051DD1FE69}">
      <dgm:prSet/>
      <dgm:spPr/>
      <dgm:t>
        <a:bodyPr/>
        <a:lstStyle/>
        <a:p>
          <a:endParaRPr lang="es-EC" sz="1500"/>
        </a:p>
      </dgm:t>
    </dgm:pt>
    <dgm:pt modelId="{D4E5F38C-1742-4DF7-A85E-2EFB27D7581A}" type="sibTrans" cxnId="{360FDD52-1388-4863-BCB2-65051DD1FE69}">
      <dgm:prSet/>
      <dgm:spPr/>
      <dgm:t>
        <a:bodyPr/>
        <a:lstStyle/>
        <a:p>
          <a:endParaRPr lang="es-EC" sz="1500"/>
        </a:p>
      </dgm:t>
    </dgm:pt>
    <dgm:pt modelId="{DA9D4568-6326-4D02-9B99-58BF807E9285}">
      <dgm:prSet phldrT="[Texto]" custT="1"/>
      <dgm:spPr/>
      <dgm:t>
        <a:bodyPr/>
        <a:lstStyle/>
        <a:p>
          <a:r>
            <a:rPr lang="es-EC" sz="1800" dirty="0" smtClean="0"/>
            <a:t>Innato o no específico</a:t>
          </a:r>
          <a:endParaRPr lang="es-EC" sz="1800" dirty="0"/>
        </a:p>
      </dgm:t>
    </dgm:pt>
    <dgm:pt modelId="{1FAC3081-0BC4-41A6-B229-554E7E09E36F}" type="parTrans" cxnId="{1DD26B14-C276-44EA-9158-93D5399F6229}">
      <dgm:prSet/>
      <dgm:spPr/>
      <dgm:t>
        <a:bodyPr/>
        <a:lstStyle/>
        <a:p>
          <a:endParaRPr lang="es-EC" sz="1500"/>
        </a:p>
      </dgm:t>
    </dgm:pt>
    <dgm:pt modelId="{8B79E7EC-7F95-4B49-85B2-8C4983C5D677}" type="sibTrans" cxnId="{1DD26B14-C276-44EA-9158-93D5399F6229}">
      <dgm:prSet/>
      <dgm:spPr/>
      <dgm:t>
        <a:bodyPr/>
        <a:lstStyle/>
        <a:p>
          <a:endParaRPr lang="es-EC" sz="1500"/>
        </a:p>
      </dgm:t>
    </dgm:pt>
    <dgm:pt modelId="{039860B7-F579-4F8D-B366-6FAF018C0C6A}">
      <dgm:prSet phldrT="[Texto]" custT="1"/>
      <dgm:spPr/>
      <dgm:t>
        <a:bodyPr/>
        <a:lstStyle/>
        <a:p>
          <a:endParaRPr lang="es-EC" sz="1600" dirty="0" smtClean="0"/>
        </a:p>
        <a:p>
          <a:r>
            <a:rPr lang="es-EC" sz="1600" dirty="0" smtClean="0"/>
            <a:t>Leucocitos </a:t>
          </a:r>
        </a:p>
        <a:p>
          <a:r>
            <a:rPr lang="es-EC" sz="1600" dirty="0" smtClean="0"/>
            <a:t>Sistema de complemento</a:t>
          </a:r>
        </a:p>
        <a:p>
          <a:r>
            <a:rPr lang="es-EC" sz="1600" dirty="0" smtClean="0"/>
            <a:t>Células epiteliales</a:t>
          </a:r>
        </a:p>
        <a:p>
          <a:endParaRPr lang="es-EC" sz="1600" dirty="0"/>
        </a:p>
      </dgm:t>
    </dgm:pt>
    <dgm:pt modelId="{5BFB8BEE-001D-44C6-8E26-C03873427618}" type="parTrans" cxnId="{BA91DCDE-701D-4F6E-8A26-0F6FF0D91026}">
      <dgm:prSet/>
      <dgm:spPr/>
      <dgm:t>
        <a:bodyPr/>
        <a:lstStyle/>
        <a:p>
          <a:endParaRPr lang="es-EC" sz="1500"/>
        </a:p>
      </dgm:t>
    </dgm:pt>
    <dgm:pt modelId="{15FC540E-89DA-4F17-83F1-23BEAC2F3E93}" type="sibTrans" cxnId="{BA91DCDE-701D-4F6E-8A26-0F6FF0D91026}">
      <dgm:prSet/>
      <dgm:spPr/>
      <dgm:t>
        <a:bodyPr/>
        <a:lstStyle/>
        <a:p>
          <a:endParaRPr lang="es-EC" sz="1500"/>
        </a:p>
      </dgm:t>
    </dgm:pt>
    <dgm:pt modelId="{056F8ED0-2DEE-49D4-B441-611358792340}">
      <dgm:prSet phldrT="[Texto]" custT="1"/>
      <dgm:spPr/>
      <dgm:t>
        <a:bodyPr/>
        <a:lstStyle/>
        <a:p>
          <a:r>
            <a:rPr lang="es-EC" sz="1800" dirty="0" smtClean="0"/>
            <a:t>Adaptativo o específico</a:t>
          </a:r>
          <a:endParaRPr lang="es-EC" sz="1800" dirty="0"/>
        </a:p>
      </dgm:t>
    </dgm:pt>
    <dgm:pt modelId="{94760337-EB64-417D-95DE-A4AB70442CAC}" type="parTrans" cxnId="{1C53E5B6-2015-4DE3-8859-48A0CEF6016C}">
      <dgm:prSet/>
      <dgm:spPr/>
      <dgm:t>
        <a:bodyPr/>
        <a:lstStyle/>
        <a:p>
          <a:endParaRPr lang="es-EC" sz="1500"/>
        </a:p>
      </dgm:t>
    </dgm:pt>
    <dgm:pt modelId="{630A1D76-EBE5-46A5-9028-9A7CF4AE303D}" type="sibTrans" cxnId="{1C53E5B6-2015-4DE3-8859-48A0CEF6016C}">
      <dgm:prSet/>
      <dgm:spPr/>
      <dgm:t>
        <a:bodyPr/>
        <a:lstStyle/>
        <a:p>
          <a:endParaRPr lang="es-EC" sz="1500"/>
        </a:p>
      </dgm:t>
    </dgm:pt>
    <dgm:pt modelId="{A37DCB9B-061A-4B37-832A-04AB18D89F33}">
      <dgm:prSet phldrT="[Texto]" custT="1"/>
      <dgm:spPr/>
      <dgm:t>
        <a:bodyPr/>
        <a:lstStyle/>
        <a:p>
          <a:r>
            <a:rPr lang="es-EC" sz="1600" dirty="0" smtClean="0"/>
            <a:t>Sistema especializado</a:t>
          </a:r>
        </a:p>
        <a:p>
          <a:r>
            <a:rPr lang="es-EC" sz="1600" dirty="0" smtClean="0"/>
            <a:t>Genera memoria inmunológica</a:t>
          </a:r>
          <a:endParaRPr lang="es-EC" sz="1600" dirty="0"/>
        </a:p>
      </dgm:t>
    </dgm:pt>
    <dgm:pt modelId="{C196D446-C4A4-4974-953F-EF3A2213E080}" type="parTrans" cxnId="{80E6FA97-E676-489E-9AE8-1EE2D6419CC7}">
      <dgm:prSet/>
      <dgm:spPr/>
      <dgm:t>
        <a:bodyPr/>
        <a:lstStyle/>
        <a:p>
          <a:endParaRPr lang="es-EC" sz="1500"/>
        </a:p>
      </dgm:t>
    </dgm:pt>
    <dgm:pt modelId="{B66FD099-3023-48C4-A971-AE924CE46D40}" type="sibTrans" cxnId="{80E6FA97-E676-489E-9AE8-1EE2D6419CC7}">
      <dgm:prSet/>
      <dgm:spPr/>
      <dgm:t>
        <a:bodyPr/>
        <a:lstStyle/>
        <a:p>
          <a:endParaRPr lang="es-EC" sz="1500"/>
        </a:p>
      </dgm:t>
    </dgm:pt>
    <dgm:pt modelId="{48ECF951-591D-4B21-B53B-B90439DACFEC}" type="pres">
      <dgm:prSet presAssocID="{CCFE0B20-E9C5-46EB-9A63-EB81A9E5B9A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02EE603F-F192-4582-860A-FA8EC1C237A7}" type="pres">
      <dgm:prSet presAssocID="{BCFCCF39-D955-4200-9474-F8D33B8D1D43}" presName="hierRoot1" presStyleCnt="0"/>
      <dgm:spPr/>
    </dgm:pt>
    <dgm:pt modelId="{10468816-A206-48B2-95BE-D15334781758}" type="pres">
      <dgm:prSet presAssocID="{BCFCCF39-D955-4200-9474-F8D33B8D1D43}" presName="composite" presStyleCnt="0"/>
      <dgm:spPr/>
    </dgm:pt>
    <dgm:pt modelId="{902FFED3-CE24-4A6C-83C5-2182F35E4974}" type="pres">
      <dgm:prSet presAssocID="{BCFCCF39-D955-4200-9474-F8D33B8D1D43}" presName="background" presStyleLbl="node0" presStyleIdx="0" presStyleCnt="1"/>
      <dgm:spPr/>
    </dgm:pt>
    <dgm:pt modelId="{5A76EA44-4F27-4475-8B2B-DA83D90E549B}" type="pres">
      <dgm:prSet presAssocID="{BCFCCF39-D955-4200-9474-F8D33B8D1D4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AA1D770-4480-423D-B635-48137F65131B}" type="pres">
      <dgm:prSet presAssocID="{BCFCCF39-D955-4200-9474-F8D33B8D1D43}" presName="hierChild2" presStyleCnt="0"/>
      <dgm:spPr/>
    </dgm:pt>
    <dgm:pt modelId="{3B2B06F3-38D1-477D-A325-A9FD9F2E2392}" type="pres">
      <dgm:prSet presAssocID="{1FAC3081-0BC4-41A6-B229-554E7E09E36F}" presName="Name10" presStyleLbl="parChTrans1D2" presStyleIdx="0" presStyleCnt="2"/>
      <dgm:spPr/>
      <dgm:t>
        <a:bodyPr/>
        <a:lstStyle/>
        <a:p>
          <a:endParaRPr lang="es-EC"/>
        </a:p>
      </dgm:t>
    </dgm:pt>
    <dgm:pt modelId="{380A2B94-007D-4067-916B-E0FE418A89CD}" type="pres">
      <dgm:prSet presAssocID="{DA9D4568-6326-4D02-9B99-58BF807E9285}" presName="hierRoot2" presStyleCnt="0"/>
      <dgm:spPr/>
    </dgm:pt>
    <dgm:pt modelId="{D39E2A36-3A52-425E-BB01-ABC1D834EFBB}" type="pres">
      <dgm:prSet presAssocID="{DA9D4568-6326-4D02-9B99-58BF807E9285}" presName="composite2" presStyleCnt="0"/>
      <dgm:spPr/>
    </dgm:pt>
    <dgm:pt modelId="{B559CE3E-40E7-4F12-AB5D-22F22EC76AB8}" type="pres">
      <dgm:prSet presAssocID="{DA9D4568-6326-4D02-9B99-58BF807E9285}" presName="background2" presStyleLbl="node2" presStyleIdx="0" presStyleCnt="2"/>
      <dgm:spPr/>
    </dgm:pt>
    <dgm:pt modelId="{540418CA-5F54-4C03-86D9-20C084A12314}" type="pres">
      <dgm:prSet presAssocID="{DA9D4568-6326-4D02-9B99-58BF807E928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F05D2E9-908C-464B-B1A9-A5D595CB3393}" type="pres">
      <dgm:prSet presAssocID="{DA9D4568-6326-4D02-9B99-58BF807E9285}" presName="hierChild3" presStyleCnt="0"/>
      <dgm:spPr/>
    </dgm:pt>
    <dgm:pt modelId="{D9AFB476-6F17-484A-8A36-BEA2C01FA855}" type="pres">
      <dgm:prSet presAssocID="{5BFB8BEE-001D-44C6-8E26-C03873427618}" presName="Name17" presStyleLbl="parChTrans1D3" presStyleIdx="0" presStyleCnt="2"/>
      <dgm:spPr/>
      <dgm:t>
        <a:bodyPr/>
        <a:lstStyle/>
        <a:p>
          <a:endParaRPr lang="es-EC"/>
        </a:p>
      </dgm:t>
    </dgm:pt>
    <dgm:pt modelId="{8BBE943F-D562-4331-99DF-4B53D88369AA}" type="pres">
      <dgm:prSet presAssocID="{039860B7-F579-4F8D-B366-6FAF018C0C6A}" presName="hierRoot3" presStyleCnt="0"/>
      <dgm:spPr/>
    </dgm:pt>
    <dgm:pt modelId="{18F7E934-85B1-4EC6-9B11-2E4DFDB7287A}" type="pres">
      <dgm:prSet presAssocID="{039860B7-F579-4F8D-B366-6FAF018C0C6A}" presName="composite3" presStyleCnt="0"/>
      <dgm:spPr/>
    </dgm:pt>
    <dgm:pt modelId="{70E90227-AEE3-41B5-B965-7A1124275218}" type="pres">
      <dgm:prSet presAssocID="{039860B7-F579-4F8D-B366-6FAF018C0C6A}" presName="background3" presStyleLbl="node3" presStyleIdx="0" presStyleCnt="2"/>
      <dgm:spPr/>
    </dgm:pt>
    <dgm:pt modelId="{2715B77D-C842-4D25-B3DB-2BD0F426F4C4}" type="pres">
      <dgm:prSet presAssocID="{039860B7-F579-4F8D-B366-6FAF018C0C6A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AC13E1B-7433-4290-8C10-FD4F52F3DE35}" type="pres">
      <dgm:prSet presAssocID="{039860B7-F579-4F8D-B366-6FAF018C0C6A}" presName="hierChild4" presStyleCnt="0"/>
      <dgm:spPr/>
    </dgm:pt>
    <dgm:pt modelId="{C3C011B7-67A1-4133-A884-9B786AFD7B73}" type="pres">
      <dgm:prSet presAssocID="{94760337-EB64-417D-95DE-A4AB70442CAC}" presName="Name10" presStyleLbl="parChTrans1D2" presStyleIdx="1" presStyleCnt="2"/>
      <dgm:spPr/>
      <dgm:t>
        <a:bodyPr/>
        <a:lstStyle/>
        <a:p>
          <a:endParaRPr lang="es-EC"/>
        </a:p>
      </dgm:t>
    </dgm:pt>
    <dgm:pt modelId="{A73E4995-9D35-46BE-A5E3-7D4B46EB12F7}" type="pres">
      <dgm:prSet presAssocID="{056F8ED0-2DEE-49D4-B441-611358792340}" presName="hierRoot2" presStyleCnt="0"/>
      <dgm:spPr/>
    </dgm:pt>
    <dgm:pt modelId="{07CF456F-9924-48FF-9BD6-BB9E6CE49B64}" type="pres">
      <dgm:prSet presAssocID="{056F8ED0-2DEE-49D4-B441-611358792340}" presName="composite2" presStyleCnt="0"/>
      <dgm:spPr/>
    </dgm:pt>
    <dgm:pt modelId="{9D8BC598-FED1-4D8E-BA58-6E9E90137B62}" type="pres">
      <dgm:prSet presAssocID="{056F8ED0-2DEE-49D4-B441-611358792340}" presName="background2" presStyleLbl="node2" presStyleIdx="1" presStyleCnt="2"/>
      <dgm:spPr/>
    </dgm:pt>
    <dgm:pt modelId="{A85BB415-CCBD-4611-B463-2FA267DACB1D}" type="pres">
      <dgm:prSet presAssocID="{056F8ED0-2DEE-49D4-B441-61135879234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43226FA-E73A-4152-9782-2CDA989BD50B}" type="pres">
      <dgm:prSet presAssocID="{056F8ED0-2DEE-49D4-B441-611358792340}" presName="hierChild3" presStyleCnt="0"/>
      <dgm:spPr/>
    </dgm:pt>
    <dgm:pt modelId="{4DD88CAD-1DAE-4610-BC44-A4204027BECB}" type="pres">
      <dgm:prSet presAssocID="{C196D446-C4A4-4974-953F-EF3A2213E080}" presName="Name17" presStyleLbl="parChTrans1D3" presStyleIdx="1" presStyleCnt="2"/>
      <dgm:spPr/>
      <dgm:t>
        <a:bodyPr/>
        <a:lstStyle/>
        <a:p>
          <a:endParaRPr lang="es-EC"/>
        </a:p>
      </dgm:t>
    </dgm:pt>
    <dgm:pt modelId="{A60C3B50-19F5-4511-ABE6-6E525D606223}" type="pres">
      <dgm:prSet presAssocID="{A37DCB9B-061A-4B37-832A-04AB18D89F33}" presName="hierRoot3" presStyleCnt="0"/>
      <dgm:spPr/>
    </dgm:pt>
    <dgm:pt modelId="{1E7C4613-7E2E-4A93-ACEB-B690DD45C5B6}" type="pres">
      <dgm:prSet presAssocID="{A37DCB9B-061A-4B37-832A-04AB18D89F33}" presName="composite3" presStyleCnt="0"/>
      <dgm:spPr/>
    </dgm:pt>
    <dgm:pt modelId="{72D4049A-4664-4A73-82EB-ED4265DD36E2}" type="pres">
      <dgm:prSet presAssocID="{A37DCB9B-061A-4B37-832A-04AB18D89F33}" presName="background3" presStyleLbl="node3" presStyleIdx="1" presStyleCnt="2"/>
      <dgm:spPr/>
    </dgm:pt>
    <dgm:pt modelId="{B562FAF3-9898-4486-8944-E2362946F770}" type="pres">
      <dgm:prSet presAssocID="{A37DCB9B-061A-4B37-832A-04AB18D89F33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106887F-8906-45DF-8FC1-F44EC8D42D89}" type="pres">
      <dgm:prSet presAssocID="{A37DCB9B-061A-4B37-832A-04AB18D89F33}" presName="hierChild4" presStyleCnt="0"/>
      <dgm:spPr/>
    </dgm:pt>
  </dgm:ptLst>
  <dgm:cxnLst>
    <dgm:cxn modelId="{640CC94C-0091-482F-8F93-C049CF811EC0}" type="presOf" srcId="{056F8ED0-2DEE-49D4-B441-611358792340}" destId="{A85BB415-CCBD-4611-B463-2FA267DACB1D}" srcOrd="0" destOrd="0" presId="urn:microsoft.com/office/officeart/2005/8/layout/hierarchy1"/>
    <dgm:cxn modelId="{14BD8626-E62E-4C13-B52D-5A16A5E6C0B7}" type="presOf" srcId="{DA9D4568-6326-4D02-9B99-58BF807E9285}" destId="{540418CA-5F54-4C03-86D9-20C084A12314}" srcOrd="0" destOrd="0" presId="urn:microsoft.com/office/officeart/2005/8/layout/hierarchy1"/>
    <dgm:cxn modelId="{68CCCA52-9782-482D-8DEF-5BEB9DAC0CBB}" type="presOf" srcId="{5BFB8BEE-001D-44C6-8E26-C03873427618}" destId="{D9AFB476-6F17-484A-8A36-BEA2C01FA855}" srcOrd="0" destOrd="0" presId="urn:microsoft.com/office/officeart/2005/8/layout/hierarchy1"/>
    <dgm:cxn modelId="{6A9F1319-9403-4D79-92FF-DD38F5727701}" type="presOf" srcId="{BCFCCF39-D955-4200-9474-F8D33B8D1D43}" destId="{5A76EA44-4F27-4475-8B2B-DA83D90E549B}" srcOrd="0" destOrd="0" presId="urn:microsoft.com/office/officeart/2005/8/layout/hierarchy1"/>
    <dgm:cxn modelId="{05547916-4F6F-476C-BDC0-1131F2AD7186}" type="presOf" srcId="{A37DCB9B-061A-4B37-832A-04AB18D89F33}" destId="{B562FAF3-9898-4486-8944-E2362946F770}" srcOrd="0" destOrd="0" presId="urn:microsoft.com/office/officeart/2005/8/layout/hierarchy1"/>
    <dgm:cxn modelId="{53EB375D-21EC-4909-B31C-DEBE2F828B08}" type="presOf" srcId="{1FAC3081-0BC4-41A6-B229-554E7E09E36F}" destId="{3B2B06F3-38D1-477D-A325-A9FD9F2E2392}" srcOrd="0" destOrd="0" presId="urn:microsoft.com/office/officeart/2005/8/layout/hierarchy1"/>
    <dgm:cxn modelId="{1386A5A1-C992-483D-A8DA-D78D6EC5525A}" type="presOf" srcId="{C196D446-C4A4-4974-953F-EF3A2213E080}" destId="{4DD88CAD-1DAE-4610-BC44-A4204027BECB}" srcOrd="0" destOrd="0" presId="urn:microsoft.com/office/officeart/2005/8/layout/hierarchy1"/>
    <dgm:cxn modelId="{95522964-D85F-4F20-995D-54288E99DACC}" type="presOf" srcId="{94760337-EB64-417D-95DE-A4AB70442CAC}" destId="{C3C011B7-67A1-4133-A884-9B786AFD7B73}" srcOrd="0" destOrd="0" presId="urn:microsoft.com/office/officeart/2005/8/layout/hierarchy1"/>
    <dgm:cxn modelId="{BA91DCDE-701D-4F6E-8A26-0F6FF0D91026}" srcId="{DA9D4568-6326-4D02-9B99-58BF807E9285}" destId="{039860B7-F579-4F8D-B366-6FAF018C0C6A}" srcOrd="0" destOrd="0" parTransId="{5BFB8BEE-001D-44C6-8E26-C03873427618}" sibTransId="{15FC540E-89DA-4F17-83F1-23BEAC2F3E93}"/>
    <dgm:cxn modelId="{1C53E5B6-2015-4DE3-8859-48A0CEF6016C}" srcId="{BCFCCF39-D955-4200-9474-F8D33B8D1D43}" destId="{056F8ED0-2DEE-49D4-B441-611358792340}" srcOrd="1" destOrd="0" parTransId="{94760337-EB64-417D-95DE-A4AB70442CAC}" sibTransId="{630A1D76-EBE5-46A5-9028-9A7CF4AE303D}"/>
    <dgm:cxn modelId="{1DD26B14-C276-44EA-9158-93D5399F6229}" srcId="{BCFCCF39-D955-4200-9474-F8D33B8D1D43}" destId="{DA9D4568-6326-4D02-9B99-58BF807E9285}" srcOrd="0" destOrd="0" parTransId="{1FAC3081-0BC4-41A6-B229-554E7E09E36F}" sibTransId="{8B79E7EC-7F95-4B49-85B2-8C4983C5D677}"/>
    <dgm:cxn modelId="{AA3A84AB-7C7C-4383-A2BB-001604B0FD3A}" type="presOf" srcId="{039860B7-F579-4F8D-B366-6FAF018C0C6A}" destId="{2715B77D-C842-4D25-B3DB-2BD0F426F4C4}" srcOrd="0" destOrd="0" presId="urn:microsoft.com/office/officeart/2005/8/layout/hierarchy1"/>
    <dgm:cxn modelId="{68852154-9B09-4955-8D6C-4204178BF12B}" type="presOf" srcId="{CCFE0B20-E9C5-46EB-9A63-EB81A9E5B9A3}" destId="{48ECF951-591D-4B21-B53B-B90439DACFEC}" srcOrd="0" destOrd="0" presId="urn:microsoft.com/office/officeart/2005/8/layout/hierarchy1"/>
    <dgm:cxn modelId="{360FDD52-1388-4863-BCB2-65051DD1FE69}" srcId="{CCFE0B20-E9C5-46EB-9A63-EB81A9E5B9A3}" destId="{BCFCCF39-D955-4200-9474-F8D33B8D1D43}" srcOrd="0" destOrd="0" parTransId="{A76A250A-F1E7-4646-BED0-C1A1CEFE2724}" sibTransId="{D4E5F38C-1742-4DF7-A85E-2EFB27D7581A}"/>
    <dgm:cxn modelId="{80E6FA97-E676-489E-9AE8-1EE2D6419CC7}" srcId="{056F8ED0-2DEE-49D4-B441-611358792340}" destId="{A37DCB9B-061A-4B37-832A-04AB18D89F33}" srcOrd="0" destOrd="0" parTransId="{C196D446-C4A4-4974-953F-EF3A2213E080}" sibTransId="{B66FD099-3023-48C4-A971-AE924CE46D40}"/>
    <dgm:cxn modelId="{94E05099-924A-494C-92B9-E5C9842E7199}" type="presParOf" srcId="{48ECF951-591D-4B21-B53B-B90439DACFEC}" destId="{02EE603F-F192-4582-860A-FA8EC1C237A7}" srcOrd="0" destOrd="0" presId="urn:microsoft.com/office/officeart/2005/8/layout/hierarchy1"/>
    <dgm:cxn modelId="{A8CF7EC3-B5A9-41F9-B16F-5AE9EE5B6669}" type="presParOf" srcId="{02EE603F-F192-4582-860A-FA8EC1C237A7}" destId="{10468816-A206-48B2-95BE-D15334781758}" srcOrd="0" destOrd="0" presId="urn:microsoft.com/office/officeart/2005/8/layout/hierarchy1"/>
    <dgm:cxn modelId="{0D09C699-339D-4F3D-A66A-D759017B10D2}" type="presParOf" srcId="{10468816-A206-48B2-95BE-D15334781758}" destId="{902FFED3-CE24-4A6C-83C5-2182F35E4974}" srcOrd="0" destOrd="0" presId="urn:microsoft.com/office/officeart/2005/8/layout/hierarchy1"/>
    <dgm:cxn modelId="{3680C50C-25BA-457F-BD90-5C153414AA12}" type="presParOf" srcId="{10468816-A206-48B2-95BE-D15334781758}" destId="{5A76EA44-4F27-4475-8B2B-DA83D90E549B}" srcOrd="1" destOrd="0" presId="urn:microsoft.com/office/officeart/2005/8/layout/hierarchy1"/>
    <dgm:cxn modelId="{4E26AF81-A1B3-43A4-8979-7513ADF410D7}" type="presParOf" srcId="{02EE603F-F192-4582-860A-FA8EC1C237A7}" destId="{DAA1D770-4480-423D-B635-48137F65131B}" srcOrd="1" destOrd="0" presId="urn:microsoft.com/office/officeart/2005/8/layout/hierarchy1"/>
    <dgm:cxn modelId="{4EE5BEF0-2B7B-438D-ACB9-4BC1BF18E621}" type="presParOf" srcId="{DAA1D770-4480-423D-B635-48137F65131B}" destId="{3B2B06F3-38D1-477D-A325-A9FD9F2E2392}" srcOrd="0" destOrd="0" presId="urn:microsoft.com/office/officeart/2005/8/layout/hierarchy1"/>
    <dgm:cxn modelId="{92B058DE-6025-43BC-AFF6-115872C72C70}" type="presParOf" srcId="{DAA1D770-4480-423D-B635-48137F65131B}" destId="{380A2B94-007D-4067-916B-E0FE418A89CD}" srcOrd="1" destOrd="0" presId="urn:microsoft.com/office/officeart/2005/8/layout/hierarchy1"/>
    <dgm:cxn modelId="{DE7B4FB0-34D8-4397-9A97-85648651AC62}" type="presParOf" srcId="{380A2B94-007D-4067-916B-E0FE418A89CD}" destId="{D39E2A36-3A52-425E-BB01-ABC1D834EFBB}" srcOrd="0" destOrd="0" presId="urn:microsoft.com/office/officeart/2005/8/layout/hierarchy1"/>
    <dgm:cxn modelId="{4378D91A-9E1A-4CCB-A7A7-53937E377EB5}" type="presParOf" srcId="{D39E2A36-3A52-425E-BB01-ABC1D834EFBB}" destId="{B559CE3E-40E7-4F12-AB5D-22F22EC76AB8}" srcOrd="0" destOrd="0" presId="urn:microsoft.com/office/officeart/2005/8/layout/hierarchy1"/>
    <dgm:cxn modelId="{628DCEEF-1D35-485F-B9E6-7CEA4C625191}" type="presParOf" srcId="{D39E2A36-3A52-425E-BB01-ABC1D834EFBB}" destId="{540418CA-5F54-4C03-86D9-20C084A12314}" srcOrd="1" destOrd="0" presId="urn:microsoft.com/office/officeart/2005/8/layout/hierarchy1"/>
    <dgm:cxn modelId="{E5DF55E3-43A1-498C-9E06-77B35BDC81D3}" type="presParOf" srcId="{380A2B94-007D-4067-916B-E0FE418A89CD}" destId="{EF05D2E9-908C-464B-B1A9-A5D595CB3393}" srcOrd="1" destOrd="0" presId="urn:microsoft.com/office/officeart/2005/8/layout/hierarchy1"/>
    <dgm:cxn modelId="{3C9E670C-BFF3-4025-8CE9-718DB6215529}" type="presParOf" srcId="{EF05D2E9-908C-464B-B1A9-A5D595CB3393}" destId="{D9AFB476-6F17-484A-8A36-BEA2C01FA855}" srcOrd="0" destOrd="0" presId="urn:microsoft.com/office/officeart/2005/8/layout/hierarchy1"/>
    <dgm:cxn modelId="{5C90B6B3-9D94-4193-891A-07EDCEF837BC}" type="presParOf" srcId="{EF05D2E9-908C-464B-B1A9-A5D595CB3393}" destId="{8BBE943F-D562-4331-99DF-4B53D88369AA}" srcOrd="1" destOrd="0" presId="urn:microsoft.com/office/officeart/2005/8/layout/hierarchy1"/>
    <dgm:cxn modelId="{5AAAC533-B1C3-4C65-9AB5-8FF5B21E8F0B}" type="presParOf" srcId="{8BBE943F-D562-4331-99DF-4B53D88369AA}" destId="{18F7E934-85B1-4EC6-9B11-2E4DFDB7287A}" srcOrd="0" destOrd="0" presId="urn:microsoft.com/office/officeart/2005/8/layout/hierarchy1"/>
    <dgm:cxn modelId="{DDE60237-9E8F-4E92-9E9A-03DA1F5F0194}" type="presParOf" srcId="{18F7E934-85B1-4EC6-9B11-2E4DFDB7287A}" destId="{70E90227-AEE3-41B5-B965-7A1124275218}" srcOrd="0" destOrd="0" presId="urn:microsoft.com/office/officeart/2005/8/layout/hierarchy1"/>
    <dgm:cxn modelId="{FEF6421C-573B-4CF5-92A4-94EB2109C14A}" type="presParOf" srcId="{18F7E934-85B1-4EC6-9B11-2E4DFDB7287A}" destId="{2715B77D-C842-4D25-B3DB-2BD0F426F4C4}" srcOrd="1" destOrd="0" presId="urn:microsoft.com/office/officeart/2005/8/layout/hierarchy1"/>
    <dgm:cxn modelId="{2FF35917-569A-4CC3-9018-C0AC66ADEBCB}" type="presParOf" srcId="{8BBE943F-D562-4331-99DF-4B53D88369AA}" destId="{BAC13E1B-7433-4290-8C10-FD4F52F3DE35}" srcOrd="1" destOrd="0" presId="urn:microsoft.com/office/officeart/2005/8/layout/hierarchy1"/>
    <dgm:cxn modelId="{9DEBC512-F696-40F2-899A-D2E75A474E6F}" type="presParOf" srcId="{DAA1D770-4480-423D-B635-48137F65131B}" destId="{C3C011B7-67A1-4133-A884-9B786AFD7B73}" srcOrd="2" destOrd="0" presId="urn:microsoft.com/office/officeart/2005/8/layout/hierarchy1"/>
    <dgm:cxn modelId="{7A07C223-0251-4665-88B4-00A4CB9A82EB}" type="presParOf" srcId="{DAA1D770-4480-423D-B635-48137F65131B}" destId="{A73E4995-9D35-46BE-A5E3-7D4B46EB12F7}" srcOrd="3" destOrd="0" presId="urn:microsoft.com/office/officeart/2005/8/layout/hierarchy1"/>
    <dgm:cxn modelId="{71642ED2-5197-42A9-88AB-493FA9A06CE5}" type="presParOf" srcId="{A73E4995-9D35-46BE-A5E3-7D4B46EB12F7}" destId="{07CF456F-9924-48FF-9BD6-BB9E6CE49B64}" srcOrd="0" destOrd="0" presId="urn:microsoft.com/office/officeart/2005/8/layout/hierarchy1"/>
    <dgm:cxn modelId="{EE92817F-822D-40AC-8834-AE96471B802B}" type="presParOf" srcId="{07CF456F-9924-48FF-9BD6-BB9E6CE49B64}" destId="{9D8BC598-FED1-4D8E-BA58-6E9E90137B62}" srcOrd="0" destOrd="0" presId="urn:microsoft.com/office/officeart/2005/8/layout/hierarchy1"/>
    <dgm:cxn modelId="{CF9EF8CD-EB10-45FD-95D4-94573397E635}" type="presParOf" srcId="{07CF456F-9924-48FF-9BD6-BB9E6CE49B64}" destId="{A85BB415-CCBD-4611-B463-2FA267DACB1D}" srcOrd="1" destOrd="0" presId="urn:microsoft.com/office/officeart/2005/8/layout/hierarchy1"/>
    <dgm:cxn modelId="{EABB2A08-AF99-4AAA-A276-0AF37B5B6AD9}" type="presParOf" srcId="{A73E4995-9D35-46BE-A5E3-7D4B46EB12F7}" destId="{743226FA-E73A-4152-9782-2CDA989BD50B}" srcOrd="1" destOrd="0" presId="urn:microsoft.com/office/officeart/2005/8/layout/hierarchy1"/>
    <dgm:cxn modelId="{24A6DEEA-C811-4BA2-98E1-156C2DC86061}" type="presParOf" srcId="{743226FA-E73A-4152-9782-2CDA989BD50B}" destId="{4DD88CAD-1DAE-4610-BC44-A4204027BECB}" srcOrd="0" destOrd="0" presId="urn:microsoft.com/office/officeart/2005/8/layout/hierarchy1"/>
    <dgm:cxn modelId="{4413188B-E9C3-4F0A-BE64-2E577C1781B0}" type="presParOf" srcId="{743226FA-E73A-4152-9782-2CDA989BD50B}" destId="{A60C3B50-19F5-4511-ABE6-6E525D606223}" srcOrd="1" destOrd="0" presId="urn:microsoft.com/office/officeart/2005/8/layout/hierarchy1"/>
    <dgm:cxn modelId="{9E704FC5-F0DF-41E1-9171-D007171EFB62}" type="presParOf" srcId="{A60C3B50-19F5-4511-ABE6-6E525D606223}" destId="{1E7C4613-7E2E-4A93-ACEB-B690DD45C5B6}" srcOrd="0" destOrd="0" presId="urn:microsoft.com/office/officeart/2005/8/layout/hierarchy1"/>
    <dgm:cxn modelId="{81D8D84B-DA7F-4F48-B71B-40D86C6AAD71}" type="presParOf" srcId="{1E7C4613-7E2E-4A93-ACEB-B690DD45C5B6}" destId="{72D4049A-4664-4A73-82EB-ED4265DD36E2}" srcOrd="0" destOrd="0" presId="urn:microsoft.com/office/officeart/2005/8/layout/hierarchy1"/>
    <dgm:cxn modelId="{7E9EC6AF-8759-46F0-88F4-6FCAC8FF3C30}" type="presParOf" srcId="{1E7C4613-7E2E-4A93-ACEB-B690DD45C5B6}" destId="{B562FAF3-9898-4486-8944-E2362946F770}" srcOrd="1" destOrd="0" presId="urn:microsoft.com/office/officeart/2005/8/layout/hierarchy1"/>
    <dgm:cxn modelId="{D337B4BD-5878-4C1D-80C3-488B437B357B}" type="presParOf" srcId="{A60C3B50-19F5-4511-ABE6-6E525D606223}" destId="{C106887F-8906-45DF-8FC1-F44EC8D42D8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CB917E-B009-4F98-9F56-27B66249B0A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86F0690E-7164-4BC4-A3DE-CA13094A624A}">
      <dgm:prSet phldrT="[Texto]" custT="1"/>
      <dgm:spPr/>
      <dgm:t>
        <a:bodyPr/>
        <a:lstStyle/>
        <a:p>
          <a:pPr algn="ctr"/>
          <a:r>
            <a:rPr lang="es-EC" sz="2000" dirty="0" smtClean="0">
              <a:solidFill>
                <a:schemeClr val="tx1"/>
              </a:solidFill>
            </a:rPr>
            <a:t>Virus especializados que infectan  a bacterias</a:t>
          </a:r>
          <a:endParaRPr lang="es-EC" sz="2000" dirty="0">
            <a:solidFill>
              <a:schemeClr val="tx1"/>
            </a:solidFill>
          </a:endParaRPr>
        </a:p>
      </dgm:t>
    </dgm:pt>
    <dgm:pt modelId="{61D5AFE6-F132-46D5-ADAA-2856173E6409}" type="parTrans" cxnId="{3E231B9F-5E8C-4E39-BA9D-B42696B21D0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0439F71-AAD8-42DF-B190-C3087FC46EA1}" type="sibTrans" cxnId="{3E231B9F-5E8C-4E39-BA9D-B42696B21D0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075A964-FE4D-4165-919A-F8DF9114DEF2}">
      <dgm:prSet phldrT="[Texto]" custT="1"/>
      <dgm:spPr/>
      <dgm:t>
        <a:bodyPr/>
        <a:lstStyle/>
        <a:p>
          <a:pPr algn="ctr"/>
          <a:r>
            <a:rPr lang="es-EC" sz="1800" dirty="0" smtClean="0">
              <a:solidFill>
                <a:schemeClr val="tx1"/>
              </a:solidFill>
            </a:rPr>
            <a:t>Suelo: 100 millones/g </a:t>
          </a:r>
        </a:p>
        <a:p>
          <a:pPr algn="ctr"/>
          <a:r>
            <a:rPr lang="es-EC" sz="1800" dirty="0" smtClean="0">
              <a:solidFill>
                <a:schemeClr val="tx1"/>
              </a:solidFill>
            </a:rPr>
            <a:t>Agua: 1000 millones/ml</a:t>
          </a:r>
        </a:p>
      </dgm:t>
    </dgm:pt>
    <dgm:pt modelId="{ECDDE966-CCE0-4CF2-BA57-04119940A23D}" type="parTrans" cxnId="{97CBE497-88DD-40A3-9102-DBC1E7AE54A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8A61FFC-5E2B-476E-B131-116E2A464AF4}" type="sibTrans" cxnId="{97CBE497-88DD-40A3-9102-DBC1E7AE54A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6175DB5-E5CC-4422-B80A-C3AC4FC966E7}">
      <dgm:prSet phldrT="[Texto]" custT="1"/>
      <dgm:spPr/>
      <dgm:t>
        <a:bodyPr/>
        <a:lstStyle/>
        <a:p>
          <a:pPr algn="ctr"/>
          <a:r>
            <a:rPr lang="es-EC" sz="2000" dirty="0" smtClean="0">
              <a:solidFill>
                <a:schemeClr val="tx1"/>
              </a:solidFill>
            </a:rPr>
            <a:t>Más abundantes del planeta</a:t>
          </a:r>
          <a:endParaRPr lang="es-EC" sz="2000" dirty="0">
            <a:solidFill>
              <a:schemeClr val="tx1"/>
            </a:solidFill>
          </a:endParaRPr>
        </a:p>
      </dgm:t>
    </dgm:pt>
    <dgm:pt modelId="{635731D5-2D76-443D-8E6D-06DE1B612E8F}" type="sibTrans" cxnId="{67958AD1-4368-4397-BA2B-C4C33254A6F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95CA58E-7C1B-412F-9F28-25BB0B30301B}" type="parTrans" cxnId="{67958AD1-4368-4397-BA2B-C4C33254A6F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A7626D9-095B-4BBC-947D-A1FF77DDB679}" type="pres">
      <dgm:prSet presAssocID="{D7CB917E-B009-4F98-9F56-27B66249B0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5BEC78E-1C6D-4423-9E21-73F8A9BD8507}" type="pres">
      <dgm:prSet presAssocID="{86F0690E-7164-4BC4-A3DE-CA13094A624A}" presName="parentLin" presStyleCnt="0"/>
      <dgm:spPr/>
      <dgm:t>
        <a:bodyPr/>
        <a:lstStyle/>
        <a:p>
          <a:endParaRPr lang="es-EC"/>
        </a:p>
      </dgm:t>
    </dgm:pt>
    <dgm:pt modelId="{9FE5F9AF-C1F1-42F8-90DF-2A78F5064E71}" type="pres">
      <dgm:prSet presAssocID="{86F0690E-7164-4BC4-A3DE-CA13094A624A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9CA8E939-7AC1-48B6-B961-69FAFBC8BFDB}" type="pres">
      <dgm:prSet presAssocID="{86F0690E-7164-4BC4-A3DE-CA13094A624A}" presName="parentText" presStyleLbl="node1" presStyleIdx="0" presStyleCnt="3" custScaleX="11904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87A838-5D57-43F6-8E05-E689E2BEBFE8}" type="pres">
      <dgm:prSet presAssocID="{86F0690E-7164-4BC4-A3DE-CA13094A624A}" presName="negativeSpace" presStyleCnt="0"/>
      <dgm:spPr/>
      <dgm:t>
        <a:bodyPr/>
        <a:lstStyle/>
        <a:p>
          <a:endParaRPr lang="es-EC"/>
        </a:p>
      </dgm:t>
    </dgm:pt>
    <dgm:pt modelId="{89974801-E909-4DB1-967A-7FDD3D35107A}" type="pres">
      <dgm:prSet presAssocID="{86F0690E-7164-4BC4-A3DE-CA13094A624A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7BD286-2738-42CE-BF32-0E1F70CD9F12}" type="pres">
      <dgm:prSet presAssocID="{90439F71-AAD8-42DF-B190-C3087FC46EA1}" presName="spaceBetweenRectangles" presStyleCnt="0"/>
      <dgm:spPr/>
      <dgm:t>
        <a:bodyPr/>
        <a:lstStyle/>
        <a:p>
          <a:endParaRPr lang="es-EC"/>
        </a:p>
      </dgm:t>
    </dgm:pt>
    <dgm:pt modelId="{2558A0B4-8425-491C-8BA6-75704EA2EDB4}" type="pres">
      <dgm:prSet presAssocID="{F6175DB5-E5CC-4422-B80A-C3AC4FC966E7}" presName="parentLin" presStyleCnt="0"/>
      <dgm:spPr/>
      <dgm:t>
        <a:bodyPr/>
        <a:lstStyle/>
        <a:p>
          <a:endParaRPr lang="es-EC"/>
        </a:p>
      </dgm:t>
    </dgm:pt>
    <dgm:pt modelId="{0249E608-8D91-4BDA-83CC-7AF07E85C2A2}" type="pres">
      <dgm:prSet presAssocID="{F6175DB5-E5CC-4422-B80A-C3AC4FC966E7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857C3726-1F4E-4418-B1B6-84C6A10C51BE}" type="pres">
      <dgm:prSet presAssocID="{F6175DB5-E5CC-4422-B80A-C3AC4FC966E7}" presName="parentText" presStyleLbl="node1" presStyleIdx="1" presStyleCnt="3" custScaleX="11904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F798E5-DD7E-44EC-9C70-3479DDB981B3}" type="pres">
      <dgm:prSet presAssocID="{F6175DB5-E5CC-4422-B80A-C3AC4FC966E7}" presName="negativeSpace" presStyleCnt="0"/>
      <dgm:spPr/>
      <dgm:t>
        <a:bodyPr/>
        <a:lstStyle/>
        <a:p>
          <a:endParaRPr lang="es-EC"/>
        </a:p>
      </dgm:t>
    </dgm:pt>
    <dgm:pt modelId="{31F86121-521E-4F4A-BD29-1339D5CA9AF8}" type="pres">
      <dgm:prSet presAssocID="{F6175DB5-E5CC-4422-B80A-C3AC4FC966E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211E69-2464-4CCF-A0CA-F67852D07555}" type="pres">
      <dgm:prSet presAssocID="{635731D5-2D76-443D-8E6D-06DE1B612E8F}" presName="spaceBetweenRectangles" presStyleCnt="0"/>
      <dgm:spPr/>
      <dgm:t>
        <a:bodyPr/>
        <a:lstStyle/>
        <a:p>
          <a:endParaRPr lang="es-EC"/>
        </a:p>
      </dgm:t>
    </dgm:pt>
    <dgm:pt modelId="{3C912A51-A000-41D5-9001-8576413832F7}" type="pres">
      <dgm:prSet presAssocID="{B075A964-FE4D-4165-919A-F8DF9114DEF2}" presName="parentLin" presStyleCnt="0"/>
      <dgm:spPr/>
      <dgm:t>
        <a:bodyPr/>
        <a:lstStyle/>
        <a:p>
          <a:endParaRPr lang="es-EC"/>
        </a:p>
      </dgm:t>
    </dgm:pt>
    <dgm:pt modelId="{ED3CF6C8-BBC0-420C-B7FB-32D7B3F50128}" type="pres">
      <dgm:prSet presAssocID="{B075A964-FE4D-4165-919A-F8DF9114DEF2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0771D3B7-1BD7-45E1-87E0-D7345EE487E4}" type="pres">
      <dgm:prSet presAssocID="{B075A964-FE4D-4165-919A-F8DF9114DEF2}" presName="parentText" presStyleLbl="node1" presStyleIdx="2" presStyleCnt="3" custScaleX="11428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CCC5B2-1C42-4CE2-A527-EE48BA6A4892}" type="pres">
      <dgm:prSet presAssocID="{B075A964-FE4D-4165-919A-F8DF9114DEF2}" presName="negativeSpace" presStyleCnt="0"/>
      <dgm:spPr/>
      <dgm:t>
        <a:bodyPr/>
        <a:lstStyle/>
        <a:p>
          <a:endParaRPr lang="es-EC"/>
        </a:p>
      </dgm:t>
    </dgm:pt>
    <dgm:pt modelId="{0359DE7D-3591-41D1-9334-B98E7E6B196E}" type="pres">
      <dgm:prSet presAssocID="{B075A964-FE4D-4165-919A-F8DF9114DEF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7958AD1-4368-4397-BA2B-C4C33254A6FF}" srcId="{D7CB917E-B009-4F98-9F56-27B66249B0A3}" destId="{F6175DB5-E5CC-4422-B80A-C3AC4FC966E7}" srcOrd="1" destOrd="0" parTransId="{395CA58E-7C1B-412F-9F28-25BB0B30301B}" sibTransId="{635731D5-2D76-443D-8E6D-06DE1B612E8F}"/>
    <dgm:cxn modelId="{3E231B9F-5E8C-4E39-BA9D-B42696B21D07}" srcId="{D7CB917E-B009-4F98-9F56-27B66249B0A3}" destId="{86F0690E-7164-4BC4-A3DE-CA13094A624A}" srcOrd="0" destOrd="0" parTransId="{61D5AFE6-F132-46D5-ADAA-2856173E6409}" sibTransId="{90439F71-AAD8-42DF-B190-C3087FC46EA1}"/>
    <dgm:cxn modelId="{B5498A41-2BE1-49B4-87D6-A02067C7E910}" type="presOf" srcId="{86F0690E-7164-4BC4-A3DE-CA13094A624A}" destId="{9CA8E939-7AC1-48B6-B961-69FAFBC8BFDB}" srcOrd="1" destOrd="0" presId="urn:microsoft.com/office/officeart/2005/8/layout/list1"/>
    <dgm:cxn modelId="{8DF5AB46-65DB-433C-AF85-1E7D77D47F2B}" type="presOf" srcId="{F6175DB5-E5CC-4422-B80A-C3AC4FC966E7}" destId="{0249E608-8D91-4BDA-83CC-7AF07E85C2A2}" srcOrd="0" destOrd="0" presId="urn:microsoft.com/office/officeart/2005/8/layout/list1"/>
    <dgm:cxn modelId="{A3404AB1-EFB9-48DB-ACED-BC1BA0ABDB0B}" type="presOf" srcId="{B075A964-FE4D-4165-919A-F8DF9114DEF2}" destId="{ED3CF6C8-BBC0-420C-B7FB-32D7B3F50128}" srcOrd="0" destOrd="0" presId="urn:microsoft.com/office/officeart/2005/8/layout/list1"/>
    <dgm:cxn modelId="{DCC89875-8566-4FF0-9053-5D88BC6D2007}" type="presOf" srcId="{86F0690E-7164-4BC4-A3DE-CA13094A624A}" destId="{9FE5F9AF-C1F1-42F8-90DF-2A78F5064E71}" srcOrd="0" destOrd="0" presId="urn:microsoft.com/office/officeart/2005/8/layout/list1"/>
    <dgm:cxn modelId="{97CBE497-88DD-40A3-9102-DBC1E7AE54A7}" srcId="{D7CB917E-B009-4F98-9F56-27B66249B0A3}" destId="{B075A964-FE4D-4165-919A-F8DF9114DEF2}" srcOrd="2" destOrd="0" parTransId="{ECDDE966-CCE0-4CF2-BA57-04119940A23D}" sibTransId="{B8A61FFC-5E2B-476E-B131-116E2A464AF4}"/>
    <dgm:cxn modelId="{893EFBB0-4DD3-489D-91CB-56E4528FE02C}" type="presOf" srcId="{F6175DB5-E5CC-4422-B80A-C3AC4FC966E7}" destId="{857C3726-1F4E-4418-B1B6-84C6A10C51BE}" srcOrd="1" destOrd="0" presId="urn:microsoft.com/office/officeart/2005/8/layout/list1"/>
    <dgm:cxn modelId="{81A9C1AD-2F54-4C24-820E-45F4329DFF30}" type="presOf" srcId="{B075A964-FE4D-4165-919A-F8DF9114DEF2}" destId="{0771D3B7-1BD7-45E1-87E0-D7345EE487E4}" srcOrd="1" destOrd="0" presId="urn:microsoft.com/office/officeart/2005/8/layout/list1"/>
    <dgm:cxn modelId="{D70ADBB4-7FC7-4A89-8509-80BFF19C732C}" type="presOf" srcId="{D7CB917E-B009-4F98-9F56-27B66249B0A3}" destId="{9A7626D9-095B-4BBC-947D-A1FF77DDB679}" srcOrd="0" destOrd="0" presId="urn:microsoft.com/office/officeart/2005/8/layout/list1"/>
    <dgm:cxn modelId="{D3A5E148-D05D-4870-8BB2-DC610C7F1A38}" type="presParOf" srcId="{9A7626D9-095B-4BBC-947D-A1FF77DDB679}" destId="{45BEC78E-1C6D-4423-9E21-73F8A9BD8507}" srcOrd="0" destOrd="0" presId="urn:microsoft.com/office/officeart/2005/8/layout/list1"/>
    <dgm:cxn modelId="{14173621-00B1-4432-9C2D-71151A4D7E05}" type="presParOf" srcId="{45BEC78E-1C6D-4423-9E21-73F8A9BD8507}" destId="{9FE5F9AF-C1F1-42F8-90DF-2A78F5064E71}" srcOrd="0" destOrd="0" presId="urn:microsoft.com/office/officeart/2005/8/layout/list1"/>
    <dgm:cxn modelId="{D4977812-A478-4699-8048-97AEAE8A1B16}" type="presParOf" srcId="{45BEC78E-1C6D-4423-9E21-73F8A9BD8507}" destId="{9CA8E939-7AC1-48B6-B961-69FAFBC8BFDB}" srcOrd="1" destOrd="0" presId="urn:microsoft.com/office/officeart/2005/8/layout/list1"/>
    <dgm:cxn modelId="{CF8D28AA-357A-4C6C-8DDB-672887D54B59}" type="presParOf" srcId="{9A7626D9-095B-4BBC-947D-A1FF77DDB679}" destId="{CD87A838-5D57-43F6-8E05-E689E2BEBFE8}" srcOrd="1" destOrd="0" presId="urn:microsoft.com/office/officeart/2005/8/layout/list1"/>
    <dgm:cxn modelId="{0CA2D0CE-9238-4539-96F4-0E04802C236A}" type="presParOf" srcId="{9A7626D9-095B-4BBC-947D-A1FF77DDB679}" destId="{89974801-E909-4DB1-967A-7FDD3D35107A}" srcOrd="2" destOrd="0" presId="urn:microsoft.com/office/officeart/2005/8/layout/list1"/>
    <dgm:cxn modelId="{9351A87C-5C3B-4CFB-8FC4-FB06E7C5C5A5}" type="presParOf" srcId="{9A7626D9-095B-4BBC-947D-A1FF77DDB679}" destId="{587BD286-2738-42CE-BF32-0E1F70CD9F12}" srcOrd="3" destOrd="0" presId="urn:microsoft.com/office/officeart/2005/8/layout/list1"/>
    <dgm:cxn modelId="{78094BC9-226D-4755-92BF-1CC5A9300FA0}" type="presParOf" srcId="{9A7626D9-095B-4BBC-947D-A1FF77DDB679}" destId="{2558A0B4-8425-491C-8BA6-75704EA2EDB4}" srcOrd="4" destOrd="0" presId="urn:microsoft.com/office/officeart/2005/8/layout/list1"/>
    <dgm:cxn modelId="{1975C95A-167E-4FE2-AF5F-5CCCBB3F4918}" type="presParOf" srcId="{2558A0B4-8425-491C-8BA6-75704EA2EDB4}" destId="{0249E608-8D91-4BDA-83CC-7AF07E85C2A2}" srcOrd="0" destOrd="0" presId="urn:microsoft.com/office/officeart/2005/8/layout/list1"/>
    <dgm:cxn modelId="{B859E373-26B4-4697-983B-A3F12E7B2917}" type="presParOf" srcId="{2558A0B4-8425-491C-8BA6-75704EA2EDB4}" destId="{857C3726-1F4E-4418-B1B6-84C6A10C51BE}" srcOrd="1" destOrd="0" presId="urn:microsoft.com/office/officeart/2005/8/layout/list1"/>
    <dgm:cxn modelId="{0426C48C-817F-47F0-A2D2-11F2A241D54D}" type="presParOf" srcId="{9A7626D9-095B-4BBC-947D-A1FF77DDB679}" destId="{08F798E5-DD7E-44EC-9C70-3479DDB981B3}" srcOrd="5" destOrd="0" presId="urn:microsoft.com/office/officeart/2005/8/layout/list1"/>
    <dgm:cxn modelId="{7830FEF0-8E4D-4D0E-AF8B-25722B6AA3FD}" type="presParOf" srcId="{9A7626D9-095B-4BBC-947D-A1FF77DDB679}" destId="{31F86121-521E-4F4A-BD29-1339D5CA9AF8}" srcOrd="6" destOrd="0" presId="urn:microsoft.com/office/officeart/2005/8/layout/list1"/>
    <dgm:cxn modelId="{F3F52EEE-2BEE-4AE1-9244-1FEBB47359EC}" type="presParOf" srcId="{9A7626D9-095B-4BBC-947D-A1FF77DDB679}" destId="{25211E69-2464-4CCF-A0CA-F67852D07555}" srcOrd="7" destOrd="0" presId="urn:microsoft.com/office/officeart/2005/8/layout/list1"/>
    <dgm:cxn modelId="{8E54E185-8927-426F-AF04-875E74F4661A}" type="presParOf" srcId="{9A7626D9-095B-4BBC-947D-A1FF77DDB679}" destId="{3C912A51-A000-41D5-9001-8576413832F7}" srcOrd="8" destOrd="0" presId="urn:microsoft.com/office/officeart/2005/8/layout/list1"/>
    <dgm:cxn modelId="{708872F6-6D05-474F-A934-724B46742C0A}" type="presParOf" srcId="{3C912A51-A000-41D5-9001-8576413832F7}" destId="{ED3CF6C8-BBC0-420C-B7FB-32D7B3F50128}" srcOrd="0" destOrd="0" presId="urn:microsoft.com/office/officeart/2005/8/layout/list1"/>
    <dgm:cxn modelId="{9D248787-5156-4CAB-98B2-DEE61C27997B}" type="presParOf" srcId="{3C912A51-A000-41D5-9001-8576413832F7}" destId="{0771D3B7-1BD7-45E1-87E0-D7345EE487E4}" srcOrd="1" destOrd="0" presId="urn:microsoft.com/office/officeart/2005/8/layout/list1"/>
    <dgm:cxn modelId="{60C1E619-5397-4EFE-968D-9A2C70F0B9B0}" type="presParOf" srcId="{9A7626D9-095B-4BBC-947D-A1FF77DDB679}" destId="{57CCC5B2-1C42-4CE2-A527-EE48BA6A4892}" srcOrd="9" destOrd="0" presId="urn:microsoft.com/office/officeart/2005/8/layout/list1"/>
    <dgm:cxn modelId="{1F3B4657-C644-4494-A3F3-2BA305DC4789}" type="presParOf" srcId="{9A7626D9-095B-4BBC-947D-A1FF77DDB679}" destId="{0359DE7D-3591-41D1-9334-B98E7E6B196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020B6C-C425-4D3C-87B6-DF1EFD8A614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7F8FF328-D7DE-4849-BAA5-0BFBD4A1C7E2}">
      <dgm:prSet phldrT="[Texto]" custT="1"/>
      <dgm:spPr/>
      <dgm:t>
        <a:bodyPr/>
        <a:lstStyle/>
        <a:p>
          <a:r>
            <a:rPr lang="es-EC" sz="2000" dirty="0" smtClean="0"/>
            <a:t>Fagoterapia</a:t>
          </a:r>
          <a:endParaRPr lang="es-EC" sz="2000" dirty="0"/>
        </a:p>
      </dgm:t>
    </dgm:pt>
    <dgm:pt modelId="{F479A44C-D42F-479C-B535-5DCE03BE931D}" type="parTrans" cxnId="{87F5AF83-0071-4D03-BED1-0BEBA6C27D6E}">
      <dgm:prSet/>
      <dgm:spPr/>
      <dgm:t>
        <a:bodyPr/>
        <a:lstStyle/>
        <a:p>
          <a:endParaRPr lang="es-EC"/>
        </a:p>
      </dgm:t>
    </dgm:pt>
    <dgm:pt modelId="{8C86993F-1364-43A6-8668-8ECE3CE76945}" type="sibTrans" cxnId="{87F5AF83-0071-4D03-BED1-0BEBA6C27D6E}">
      <dgm:prSet/>
      <dgm:spPr/>
      <dgm:t>
        <a:bodyPr/>
        <a:lstStyle/>
        <a:p>
          <a:endParaRPr lang="es-EC"/>
        </a:p>
      </dgm:t>
    </dgm:pt>
    <dgm:pt modelId="{5F7EA0B3-2E16-4C64-9785-67740E84A4B8}">
      <dgm:prSet phldrT="[Texto]" custT="1"/>
      <dgm:spPr/>
      <dgm:t>
        <a:bodyPr/>
        <a:lstStyle/>
        <a:p>
          <a:r>
            <a:rPr lang="es-EC" sz="2000" dirty="0" smtClean="0"/>
            <a:t>Segura	</a:t>
          </a:r>
          <a:endParaRPr lang="es-EC" sz="2000" dirty="0"/>
        </a:p>
      </dgm:t>
    </dgm:pt>
    <dgm:pt modelId="{3E2764FC-4139-4717-BC62-EAE1ECB89F8E}" type="parTrans" cxnId="{CCCCD714-1768-495F-A52B-03E287D7190A}">
      <dgm:prSet/>
      <dgm:spPr/>
      <dgm:t>
        <a:bodyPr/>
        <a:lstStyle/>
        <a:p>
          <a:endParaRPr lang="es-EC"/>
        </a:p>
      </dgm:t>
    </dgm:pt>
    <dgm:pt modelId="{92221C80-CD75-4CF4-A6B2-EF5932122E89}" type="sibTrans" cxnId="{CCCCD714-1768-495F-A52B-03E287D7190A}">
      <dgm:prSet/>
      <dgm:spPr/>
      <dgm:t>
        <a:bodyPr/>
        <a:lstStyle/>
        <a:p>
          <a:endParaRPr lang="es-EC"/>
        </a:p>
      </dgm:t>
    </dgm:pt>
    <dgm:pt modelId="{CDA0109A-9A3B-465C-8425-6618A8F03FEA}">
      <dgm:prSet phldrT="[Texto]" custT="1"/>
      <dgm:spPr/>
      <dgm:t>
        <a:bodyPr/>
        <a:lstStyle/>
        <a:p>
          <a:r>
            <a:rPr lang="es-EC" sz="2000" dirty="0" smtClean="0"/>
            <a:t>Confiable</a:t>
          </a:r>
          <a:endParaRPr lang="es-EC" sz="2000" dirty="0"/>
        </a:p>
      </dgm:t>
    </dgm:pt>
    <dgm:pt modelId="{E2403C35-16DA-4618-ADA6-0B776E776CBC}" type="parTrans" cxnId="{576A0EF7-2CEF-4C9A-A915-65021AC55ADD}">
      <dgm:prSet/>
      <dgm:spPr/>
      <dgm:t>
        <a:bodyPr/>
        <a:lstStyle/>
        <a:p>
          <a:endParaRPr lang="es-EC"/>
        </a:p>
      </dgm:t>
    </dgm:pt>
    <dgm:pt modelId="{E492F0C3-EC22-4486-A680-AFB56A0ACA86}" type="sibTrans" cxnId="{576A0EF7-2CEF-4C9A-A915-65021AC55ADD}">
      <dgm:prSet/>
      <dgm:spPr/>
      <dgm:t>
        <a:bodyPr/>
        <a:lstStyle/>
        <a:p>
          <a:endParaRPr lang="es-EC"/>
        </a:p>
      </dgm:t>
    </dgm:pt>
    <dgm:pt modelId="{770D4010-6B94-4583-A445-4987C450F658}">
      <dgm:prSet phldrT="[Texto]" custT="1"/>
      <dgm:spPr/>
      <dgm:t>
        <a:bodyPr/>
        <a:lstStyle/>
        <a:p>
          <a:r>
            <a:rPr lang="es-EC" sz="2000" dirty="0" smtClean="0"/>
            <a:t>Específica</a:t>
          </a:r>
          <a:endParaRPr lang="es-EC" sz="2000" dirty="0"/>
        </a:p>
      </dgm:t>
    </dgm:pt>
    <dgm:pt modelId="{0C4C8C6A-A5D6-4561-8F47-8154916D20DF}" type="parTrans" cxnId="{A26E4134-7CD8-40E2-B1BA-D3645CFF2550}">
      <dgm:prSet/>
      <dgm:spPr/>
      <dgm:t>
        <a:bodyPr/>
        <a:lstStyle/>
        <a:p>
          <a:endParaRPr lang="es-EC"/>
        </a:p>
      </dgm:t>
    </dgm:pt>
    <dgm:pt modelId="{991A8944-21E8-41FE-AE18-A99C37896DAA}" type="sibTrans" cxnId="{A26E4134-7CD8-40E2-B1BA-D3645CFF2550}">
      <dgm:prSet/>
      <dgm:spPr/>
      <dgm:t>
        <a:bodyPr/>
        <a:lstStyle/>
        <a:p>
          <a:endParaRPr lang="es-EC"/>
        </a:p>
      </dgm:t>
    </dgm:pt>
    <dgm:pt modelId="{A5B0716F-1B7A-4919-AC0C-8847871E9A7B}" type="pres">
      <dgm:prSet presAssocID="{11020B6C-C425-4D3C-87B6-DF1EFD8A61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64EBB153-CFE7-4D64-9596-2A73EA486870}" type="pres">
      <dgm:prSet presAssocID="{7F8FF328-D7DE-4849-BAA5-0BFBD4A1C7E2}" presName="hierRoot1" presStyleCnt="0"/>
      <dgm:spPr/>
    </dgm:pt>
    <dgm:pt modelId="{9947EE51-D7B2-4017-9E5E-67E3D14A7CA8}" type="pres">
      <dgm:prSet presAssocID="{7F8FF328-D7DE-4849-BAA5-0BFBD4A1C7E2}" presName="composite" presStyleCnt="0"/>
      <dgm:spPr/>
    </dgm:pt>
    <dgm:pt modelId="{F4B96231-97A9-40DB-BF30-225E5B1B7EF3}" type="pres">
      <dgm:prSet presAssocID="{7F8FF328-D7DE-4849-BAA5-0BFBD4A1C7E2}" presName="background" presStyleLbl="node0" presStyleIdx="0" presStyleCnt="1"/>
      <dgm:spPr/>
    </dgm:pt>
    <dgm:pt modelId="{83A28193-AE7B-4EC8-A697-4744B01FED6E}" type="pres">
      <dgm:prSet presAssocID="{7F8FF328-D7DE-4849-BAA5-0BFBD4A1C7E2}" presName="text" presStyleLbl="fgAcc0" presStyleIdx="0" presStyleCnt="1" custScaleX="11509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158B422-D67F-4A34-A58E-8D35E6088B43}" type="pres">
      <dgm:prSet presAssocID="{7F8FF328-D7DE-4849-BAA5-0BFBD4A1C7E2}" presName="hierChild2" presStyleCnt="0"/>
      <dgm:spPr/>
    </dgm:pt>
    <dgm:pt modelId="{B038B540-5DE9-42B6-8942-8ABDB18E0309}" type="pres">
      <dgm:prSet presAssocID="{3E2764FC-4139-4717-BC62-EAE1ECB89F8E}" presName="Name10" presStyleLbl="parChTrans1D2" presStyleIdx="0" presStyleCnt="3"/>
      <dgm:spPr/>
      <dgm:t>
        <a:bodyPr/>
        <a:lstStyle/>
        <a:p>
          <a:endParaRPr lang="es-EC"/>
        </a:p>
      </dgm:t>
    </dgm:pt>
    <dgm:pt modelId="{5E179291-6FFC-4916-B50C-B0F590B2406A}" type="pres">
      <dgm:prSet presAssocID="{5F7EA0B3-2E16-4C64-9785-67740E84A4B8}" presName="hierRoot2" presStyleCnt="0"/>
      <dgm:spPr/>
    </dgm:pt>
    <dgm:pt modelId="{25FEC0A1-F306-4A98-BEFB-286D3A1F0821}" type="pres">
      <dgm:prSet presAssocID="{5F7EA0B3-2E16-4C64-9785-67740E84A4B8}" presName="composite2" presStyleCnt="0"/>
      <dgm:spPr/>
    </dgm:pt>
    <dgm:pt modelId="{0DC8324C-5ED2-43D5-8E36-40506F1B5502}" type="pres">
      <dgm:prSet presAssocID="{5F7EA0B3-2E16-4C64-9785-67740E84A4B8}" presName="background2" presStyleLbl="node2" presStyleIdx="0" presStyleCnt="3"/>
      <dgm:spPr/>
    </dgm:pt>
    <dgm:pt modelId="{EA74D8A2-4C31-4C7B-96C8-F354B705CB16}" type="pres">
      <dgm:prSet presAssocID="{5F7EA0B3-2E16-4C64-9785-67740E84A4B8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302B17C-1A80-41FC-90C6-5209C69A1EEE}" type="pres">
      <dgm:prSet presAssocID="{5F7EA0B3-2E16-4C64-9785-67740E84A4B8}" presName="hierChild3" presStyleCnt="0"/>
      <dgm:spPr/>
    </dgm:pt>
    <dgm:pt modelId="{0402CAB7-7741-4667-94BE-CEDCEAF0FB93}" type="pres">
      <dgm:prSet presAssocID="{E2403C35-16DA-4618-ADA6-0B776E776CBC}" presName="Name10" presStyleLbl="parChTrans1D2" presStyleIdx="1" presStyleCnt="3"/>
      <dgm:spPr/>
      <dgm:t>
        <a:bodyPr/>
        <a:lstStyle/>
        <a:p>
          <a:endParaRPr lang="es-EC"/>
        </a:p>
      </dgm:t>
    </dgm:pt>
    <dgm:pt modelId="{BB627923-B554-4CAE-A6BA-3E1657931FFB}" type="pres">
      <dgm:prSet presAssocID="{CDA0109A-9A3B-465C-8425-6618A8F03FEA}" presName="hierRoot2" presStyleCnt="0"/>
      <dgm:spPr/>
    </dgm:pt>
    <dgm:pt modelId="{F98E646E-4EBF-43F3-BC7C-0022BD69DFE2}" type="pres">
      <dgm:prSet presAssocID="{CDA0109A-9A3B-465C-8425-6618A8F03FEA}" presName="composite2" presStyleCnt="0"/>
      <dgm:spPr/>
    </dgm:pt>
    <dgm:pt modelId="{F43F18F6-7283-4FD4-91A2-FCBFFA13F2B3}" type="pres">
      <dgm:prSet presAssocID="{CDA0109A-9A3B-465C-8425-6618A8F03FEA}" presName="background2" presStyleLbl="node2" presStyleIdx="1" presStyleCnt="3"/>
      <dgm:spPr/>
    </dgm:pt>
    <dgm:pt modelId="{FC397010-4E70-4B77-8F2A-E12CA22AA497}" type="pres">
      <dgm:prSet presAssocID="{CDA0109A-9A3B-465C-8425-6618A8F03FEA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3275733-A616-43E8-8B55-7BF7EB04D133}" type="pres">
      <dgm:prSet presAssocID="{CDA0109A-9A3B-465C-8425-6618A8F03FEA}" presName="hierChild3" presStyleCnt="0"/>
      <dgm:spPr/>
    </dgm:pt>
    <dgm:pt modelId="{93B4F29B-2DCC-4A90-8974-E36DEFD909A3}" type="pres">
      <dgm:prSet presAssocID="{0C4C8C6A-A5D6-4561-8F47-8154916D20DF}" presName="Name10" presStyleLbl="parChTrans1D2" presStyleIdx="2" presStyleCnt="3"/>
      <dgm:spPr/>
      <dgm:t>
        <a:bodyPr/>
        <a:lstStyle/>
        <a:p>
          <a:endParaRPr lang="es-EC"/>
        </a:p>
      </dgm:t>
    </dgm:pt>
    <dgm:pt modelId="{E9443796-ECC3-4A78-BDEA-C6B6874F7815}" type="pres">
      <dgm:prSet presAssocID="{770D4010-6B94-4583-A445-4987C450F658}" presName="hierRoot2" presStyleCnt="0"/>
      <dgm:spPr/>
    </dgm:pt>
    <dgm:pt modelId="{907897C1-E3ED-4BFC-B448-84AAB4B65755}" type="pres">
      <dgm:prSet presAssocID="{770D4010-6B94-4583-A445-4987C450F658}" presName="composite2" presStyleCnt="0"/>
      <dgm:spPr/>
    </dgm:pt>
    <dgm:pt modelId="{6FD83465-B906-4D60-8C38-6CC9B5C52AD2}" type="pres">
      <dgm:prSet presAssocID="{770D4010-6B94-4583-A445-4987C450F658}" presName="background2" presStyleLbl="node2" presStyleIdx="2" presStyleCnt="3"/>
      <dgm:spPr/>
    </dgm:pt>
    <dgm:pt modelId="{08E58147-25C0-466A-AB07-6BBADBB35341}" type="pres">
      <dgm:prSet presAssocID="{770D4010-6B94-4583-A445-4987C450F65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04CA551-6DBB-4089-83B1-70ACBD2EBDBE}" type="pres">
      <dgm:prSet presAssocID="{770D4010-6B94-4583-A445-4987C450F658}" presName="hierChild3" presStyleCnt="0"/>
      <dgm:spPr/>
    </dgm:pt>
  </dgm:ptLst>
  <dgm:cxnLst>
    <dgm:cxn modelId="{CDEA9619-E675-41D7-BBD2-2B73CC8BDC01}" type="presOf" srcId="{5F7EA0B3-2E16-4C64-9785-67740E84A4B8}" destId="{EA74D8A2-4C31-4C7B-96C8-F354B705CB16}" srcOrd="0" destOrd="0" presId="urn:microsoft.com/office/officeart/2005/8/layout/hierarchy1"/>
    <dgm:cxn modelId="{2D45784C-20B7-4C74-B106-8A8EDFE6AC70}" type="presOf" srcId="{11020B6C-C425-4D3C-87B6-DF1EFD8A614B}" destId="{A5B0716F-1B7A-4919-AC0C-8847871E9A7B}" srcOrd="0" destOrd="0" presId="urn:microsoft.com/office/officeart/2005/8/layout/hierarchy1"/>
    <dgm:cxn modelId="{08BA1DCF-EA8E-40ED-B4A4-33CA4D6C70EE}" type="presOf" srcId="{CDA0109A-9A3B-465C-8425-6618A8F03FEA}" destId="{FC397010-4E70-4B77-8F2A-E12CA22AA497}" srcOrd="0" destOrd="0" presId="urn:microsoft.com/office/officeart/2005/8/layout/hierarchy1"/>
    <dgm:cxn modelId="{A26E4134-7CD8-40E2-B1BA-D3645CFF2550}" srcId="{7F8FF328-D7DE-4849-BAA5-0BFBD4A1C7E2}" destId="{770D4010-6B94-4583-A445-4987C450F658}" srcOrd="2" destOrd="0" parTransId="{0C4C8C6A-A5D6-4561-8F47-8154916D20DF}" sibTransId="{991A8944-21E8-41FE-AE18-A99C37896DAA}"/>
    <dgm:cxn modelId="{FAC522DF-56B6-443D-8910-D6CC0610D3E2}" type="presOf" srcId="{7F8FF328-D7DE-4849-BAA5-0BFBD4A1C7E2}" destId="{83A28193-AE7B-4EC8-A697-4744B01FED6E}" srcOrd="0" destOrd="0" presId="urn:microsoft.com/office/officeart/2005/8/layout/hierarchy1"/>
    <dgm:cxn modelId="{CCCCD714-1768-495F-A52B-03E287D7190A}" srcId="{7F8FF328-D7DE-4849-BAA5-0BFBD4A1C7E2}" destId="{5F7EA0B3-2E16-4C64-9785-67740E84A4B8}" srcOrd="0" destOrd="0" parTransId="{3E2764FC-4139-4717-BC62-EAE1ECB89F8E}" sibTransId="{92221C80-CD75-4CF4-A6B2-EF5932122E89}"/>
    <dgm:cxn modelId="{87F5AF83-0071-4D03-BED1-0BEBA6C27D6E}" srcId="{11020B6C-C425-4D3C-87B6-DF1EFD8A614B}" destId="{7F8FF328-D7DE-4849-BAA5-0BFBD4A1C7E2}" srcOrd="0" destOrd="0" parTransId="{F479A44C-D42F-479C-B535-5DCE03BE931D}" sibTransId="{8C86993F-1364-43A6-8668-8ECE3CE76945}"/>
    <dgm:cxn modelId="{888030BB-7547-46D6-90F2-0EDD66F0F917}" type="presOf" srcId="{0C4C8C6A-A5D6-4561-8F47-8154916D20DF}" destId="{93B4F29B-2DCC-4A90-8974-E36DEFD909A3}" srcOrd="0" destOrd="0" presId="urn:microsoft.com/office/officeart/2005/8/layout/hierarchy1"/>
    <dgm:cxn modelId="{522F8B5B-BA50-4FC0-BFF2-E0D51FDB7E70}" type="presOf" srcId="{770D4010-6B94-4583-A445-4987C450F658}" destId="{08E58147-25C0-466A-AB07-6BBADBB35341}" srcOrd="0" destOrd="0" presId="urn:microsoft.com/office/officeart/2005/8/layout/hierarchy1"/>
    <dgm:cxn modelId="{576A0EF7-2CEF-4C9A-A915-65021AC55ADD}" srcId="{7F8FF328-D7DE-4849-BAA5-0BFBD4A1C7E2}" destId="{CDA0109A-9A3B-465C-8425-6618A8F03FEA}" srcOrd="1" destOrd="0" parTransId="{E2403C35-16DA-4618-ADA6-0B776E776CBC}" sibTransId="{E492F0C3-EC22-4486-A680-AFB56A0ACA86}"/>
    <dgm:cxn modelId="{6B0E5439-F995-4565-B2F2-DE63607D9890}" type="presOf" srcId="{E2403C35-16DA-4618-ADA6-0B776E776CBC}" destId="{0402CAB7-7741-4667-94BE-CEDCEAF0FB93}" srcOrd="0" destOrd="0" presId="urn:microsoft.com/office/officeart/2005/8/layout/hierarchy1"/>
    <dgm:cxn modelId="{C849A559-93D0-4440-995C-82BA0253E8CC}" type="presOf" srcId="{3E2764FC-4139-4717-BC62-EAE1ECB89F8E}" destId="{B038B540-5DE9-42B6-8942-8ABDB18E0309}" srcOrd="0" destOrd="0" presId="urn:microsoft.com/office/officeart/2005/8/layout/hierarchy1"/>
    <dgm:cxn modelId="{4625E241-7EC3-4C84-8785-B4D57DA1FDE4}" type="presParOf" srcId="{A5B0716F-1B7A-4919-AC0C-8847871E9A7B}" destId="{64EBB153-CFE7-4D64-9596-2A73EA486870}" srcOrd="0" destOrd="0" presId="urn:microsoft.com/office/officeart/2005/8/layout/hierarchy1"/>
    <dgm:cxn modelId="{82B19E61-D8E5-4DD1-B097-F8459A49CC55}" type="presParOf" srcId="{64EBB153-CFE7-4D64-9596-2A73EA486870}" destId="{9947EE51-D7B2-4017-9E5E-67E3D14A7CA8}" srcOrd="0" destOrd="0" presId="urn:microsoft.com/office/officeart/2005/8/layout/hierarchy1"/>
    <dgm:cxn modelId="{C57EDB05-238F-4703-B5D2-97F50D3A291D}" type="presParOf" srcId="{9947EE51-D7B2-4017-9E5E-67E3D14A7CA8}" destId="{F4B96231-97A9-40DB-BF30-225E5B1B7EF3}" srcOrd="0" destOrd="0" presId="urn:microsoft.com/office/officeart/2005/8/layout/hierarchy1"/>
    <dgm:cxn modelId="{FE836A97-74B4-45F0-ABB9-D03D971DB1F9}" type="presParOf" srcId="{9947EE51-D7B2-4017-9E5E-67E3D14A7CA8}" destId="{83A28193-AE7B-4EC8-A697-4744B01FED6E}" srcOrd="1" destOrd="0" presId="urn:microsoft.com/office/officeart/2005/8/layout/hierarchy1"/>
    <dgm:cxn modelId="{113015D2-BB1F-405E-B837-267AEB58DDE1}" type="presParOf" srcId="{64EBB153-CFE7-4D64-9596-2A73EA486870}" destId="{4158B422-D67F-4A34-A58E-8D35E6088B43}" srcOrd="1" destOrd="0" presId="urn:microsoft.com/office/officeart/2005/8/layout/hierarchy1"/>
    <dgm:cxn modelId="{D9853AE4-F286-4B6F-92E4-90C5EF092D9C}" type="presParOf" srcId="{4158B422-D67F-4A34-A58E-8D35E6088B43}" destId="{B038B540-5DE9-42B6-8942-8ABDB18E0309}" srcOrd="0" destOrd="0" presId="urn:microsoft.com/office/officeart/2005/8/layout/hierarchy1"/>
    <dgm:cxn modelId="{101CC81C-44D0-4459-9776-C052726C0EE0}" type="presParOf" srcId="{4158B422-D67F-4A34-A58E-8D35E6088B43}" destId="{5E179291-6FFC-4916-B50C-B0F590B2406A}" srcOrd="1" destOrd="0" presId="urn:microsoft.com/office/officeart/2005/8/layout/hierarchy1"/>
    <dgm:cxn modelId="{37C278F6-C072-4F24-A445-01D1EC84D207}" type="presParOf" srcId="{5E179291-6FFC-4916-B50C-B0F590B2406A}" destId="{25FEC0A1-F306-4A98-BEFB-286D3A1F0821}" srcOrd="0" destOrd="0" presId="urn:microsoft.com/office/officeart/2005/8/layout/hierarchy1"/>
    <dgm:cxn modelId="{4374D2D7-5ED5-4A71-BD94-B9C997E537CE}" type="presParOf" srcId="{25FEC0A1-F306-4A98-BEFB-286D3A1F0821}" destId="{0DC8324C-5ED2-43D5-8E36-40506F1B5502}" srcOrd="0" destOrd="0" presId="urn:microsoft.com/office/officeart/2005/8/layout/hierarchy1"/>
    <dgm:cxn modelId="{E8E0BAFC-763A-4E92-967F-D691AEFC3E36}" type="presParOf" srcId="{25FEC0A1-F306-4A98-BEFB-286D3A1F0821}" destId="{EA74D8A2-4C31-4C7B-96C8-F354B705CB16}" srcOrd="1" destOrd="0" presId="urn:microsoft.com/office/officeart/2005/8/layout/hierarchy1"/>
    <dgm:cxn modelId="{62E8A8B8-0774-43D7-85F8-AF57D6BAA2DD}" type="presParOf" srcId="{5E179291-6FFC-4916-B50C-B0F590B2406A}" destId="{9302B17C-1A80-41FC-90C6-5209C69A1EEE}" srcOrd="1" destOrd="0" presId="urn:microsoft.com/office/officeart/2005/8/layout/hierarchy1"/>
    <dgm:cxn modelId="{C1408EE3-2B36-412B-BF99-CB1FCD633562}" type="presParOf" srcId="{4158B422-D67F-4A34-A58E-8D35E6088B43}" destId="{0402CAB7-7741-4667-94BE-CEDCEAF0FB93}" srcOrd="2" destOrd="0" presId="urn:microsoft.com/office/officeart/2005/8/layout/hierarchy1"/>
    <dgm:cxn modelId="{29CDB5FA-B7D8-4F2B-BFD8-B4FD0D46AC99}" type="presParOf" srcId="{4158B422-D67F-4A34-A58E-8D35E6088B43}" destId="{BB627923-B554-4CAE-A6BA-3E1657931FFB}" srcOrd="3" destOrd="0" presId="urn:microsoft.com/office/officeart/2005/8/layout/hierarchy1"/>
    <dgm:cxn modelId="{8196FD3C-9B13-4B29-AD7E-AFD1835037AA}" type="presParOf" srcId="{BB627923-B554-4CAE-A6BA-3E1657931FFB}" destId="{F98E646E-4EBF-43F3-BC7C-0022BD69DFE2}" srcOrd="0" destOrd="0" presId="urn:microsoft.com/office/officeart/2005/8/layout/hierarchy1"/>
    <dgm:cxn modelId="{B2E0F55C-9CD8-4566-AA0E-2349E34B5A71}" type="presParOf" srcId="{F98E646E-4EBF-43F3-BC7C-0022BD69DFE2}" destId="{F43F18F6-7283-4FD4-91A2-FCBFFA13F2B3}" srcOrd="0" destOrd="0" presId="urn:microsoft.com/office/officeart/2005/8/layout/hierarchy1"/>
    <dgm:cxn modelId="{141C7A81-5C80-408B-8C92-F81E78C01D9F}" type="presParOf" srcId="{F98E646E-4EBF-43F3-BC7C-0022BD69DFE2}" destId="{FC397010-4E70-4B77-8F2A-E12CA22AA497}" srcOrd="1" destOrd="0" presId="urn:microsoft.com/office/officeart/2005/8/layout/hierarchy1"/>
    <dgm:cxn modelId="{0ED995F7-4187-4DD9-9C09-49FB21CB61E2}" type="presParOf" srcId="{BB627923-B554-4CAE-A6BA-3E1657931FFB}" destId="{43275733-A616-43E8-8B55-7BF7EB04D133}" srcOrd="1" destOrd="0" presId="urn:microsoft.com/office/officeart/2005/8/layout/hierarchy1"/>
    <dgm:cxn modelId="{D3AD85C9-1B22-408D-A0FE-F9272EFC0711}" type="presParOf" srcId="{4158B422-D67F-4A34-A58E-8D35E6088B43}" destId="{93B4F29B-2DCC-4A90-8974-E36DEFD909A3}" srcOrd="4" destOrd="0" presId="urn:microsoft.com/office/officeart/2005/8/layout/hierarchy1"/>
    <dgm:cxn modelId="{9E03D31C-6FA5-4F3E-A09E-721846D30C33}" type="presParOf" srcId="{4158B422-D67F-4A34-A58E-8D35E6088B43}" destId="{E9443796-ECC3-4A78-BDEA-C6B6874F7815}" srcOrd="5" destOrd="0" presId="urn:microsoft.com/office/officeart/2005/8/layout/hierarchy1"/>
    <dgm:cxn modelId="{8941F2BF-42B9-4D37-977C-8003949A5C22}" type="presParOf" srcId="{E9443796-ECC3-4A78-BDEA-C6B6874F7815}" destId="{907897C1-E3ED-4BFC-B448-84AAB4B65755}" srcOrd="0" destOrd="0" presId="urn:microsoft.com/office/officeart/2005/8/layout/hierarchy1"/>
    <dgm:cxn modelId="{ACAD54D5-153B-4B4C-9828-7701A911D767}" type="presParOf" srcId="{907897C1-E3ED-4BFC-B448-84AAB4B65755}" destId="{6FD83465-B906-4D60-8C38-6CC9B5C52AD2}" srcOrd="0" destOrd="0" presId="urn:microsoft.com/office/officeart/2005/8/layout/hierarchy1"/>
    <dgm:cxn modelId="{6A260B40-D58F-42BC-9A1A-4549908A9493}" type="presParOf" srcId="{907897C1-E3ED-4BFC-B448-84AAB4B65755}" destId="{08E58147-25C0-466A-AB07-6BBADBB35341}" srcOrd="1" destOrd="0" presId="urn:microsoft.com/office/officeart/2005/8/layout/hierarchy1"/>
    <dgm:cxn modelId="{7C54F720-C212-4175-9997-8E86D73213F8}" type="presParOf" srcId="{E9443796-ECC3-4A78-BDEA-C6B6874F7815}" destId="{A04CA551-6DBB-4089-83B1-70ACBD2EBDB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B87BBE-F884-49CA-8AE8-F45DD8842378}" type="doc">
      <dgm:prSet loTypeId="urn:microsoft.com/office/officeart/2005/8/layout/bProcess3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53E67C46-0776-48E7-9D8C-DB1A8DBDE6AC}">
      <dgm:prSet phldrT="[Texto]" custT="1"/>
      <dgm:spPr/>
      <dgm:t>
        <a:bodyPr/>
        <a:lstStyle/>
        <a:p>
          <a:r>
            <a:rPr lang="es-EC" sz="2000" dirty="0" smtClean="0"/>
            <a:t>Bacteria fresca de 24h</a:t>
          </a:r>
          <a:endParaRPr lang="es-EC" sz="2000" dirty="0"/>
        </a:p>
      </dgm:t>
    </dgm:pt>
    <dgm:pt modelId="{2B546EDA-00ED-40F3-9453-DB536CCDC683}" type="parTrans" cxnId="{E31344A3-DF95-4F62-BA77-6F914DF8D252}">
      <dgm:prSet/>
      <dgm:spPr/>
      <dgm:t>
        <a:bodyPr/>
        <a:lstStyle/>
        <a:p>
          <a:endParaRPr lang="es-EC" sz="1400"/>
        </a:p>
      </dgm:t>
    </dgm:pt>
    <dgm:pt modelId="{68E80EE4-ABFA-4CB6-9102-D6C4D5602975}" type="sibTrans" cxnId="{E31344A3-DF95-4F62-BA77-6F914DF8D252}">
      <dgm:prSet custT="1"/>
      <dgm:spPr/>
      <dgm:t>
        <a:bodyPr/>
        <a:lstStyle/>
        <a:p>
          <a:endParaRPr lang="es-EC" sz="300"/>
        </a:p>
      </dgm:t>
    </dgm:pt>
    <dgm:pt modelId="{F282A5AD-6798-4267-8B55-259AF0F5AFBF}">
      <dgm:prSet custT="1"/>
      <dgm:spPr/>
      <dgm:t>
        <a:bodyPr/>
        <a:lstStyle/>
        <a:p>
          <a:endParaRPr lang="es-EC" sz="1800" dirty="0"/>
        </a:p>
      </dgm:t>
    </dgm:pt>
    <dgm:pt modelId="{F8CEADE6-4576-4C6C-A26D-41B26C8588FA}" type="parTrans" cxnId="{908350F8-086F-4D47-920F-19680C34C4D9}">
      <dgm:prSet/>
      <dgm:spPr/>
      <dgm:t>
        <a:bodyPr/>
        <a:lstStyle/>
        <a:p>
          <a:endParaRPr lang="es-EC" sz="1400"/>
        </a:p>
      </dgm:t>
    </dgm:pt>
    <dgm:pt modelId="{DF04F4F3-2CCD-4CD0-94CF-C95856A271A0}" type="sibTrans" cxnId="{908350F8-086F-4D47-920F-19680C34C4D9}">
      <dgm:prSet custT="1"/>
      <dgm:spPr/>
      <dgm:t>
        <a:bodyPr/>
        <a:lstStyle/>
        <a:p>
          <a:endParaRPr lang="es-EC" sz="300"/>
        </a:p>
      </dgm:t>
    </dgm:pt>
    <dgm:pt modelId="{BD203CDD-7EDD-479D-A097-E37C8ED07D25}">
      <dgm:prSet custT="1"/>
      <dgm:spPr/>
      <dgm:t>
        <a:bodyPr/>
        <a:lstStyle/>
        <a:p>
          <a:r>
            <a:rPr lang="es-EC" sz="2000" dirty="0" smtClean="0"/>
            <a:t>Siembra sobre agar nutriente </a:t>
          </a:r>
          <a:endParaRPr lang="es-EC" sz="2000" dirty="0"/>
        </a:p>
      </dgm:t>
    </dgm:pt>
    <dgm:pt modelId="{1998EAA6-793A-446E-A60B-6398D74212AB}" type="parTrans" cxnId="{D442478A-4A97-4B9D-989D-3B8D1C9CDD10}">
      <dgm:prSet/>
      <dgm:spPr/>
      <dgm:t>
        <a:bodyPr/>
        <a:lstStyle/>
        <a:p>
          <a:endParaRPr lang="es-EC" sz="1400"/>
        </a:p>
      </dgm:t>
    </dgm:pt>
    <dgm:pt modelId="{1D27669C-FA29-4D57-8320-6ABF3BB980F4}" type="sibTrans" cxnId="{D442478A-4A97-4B9D-989D-3B8D1C9CDD10}">
      <dgm:prSet custT="1"/>
      <dgm:spPr/>
      <dgm:t>
        <a:bodyPr/>
        <a:lstStyle/>
        <a:p>
          <a:endParaRPr lang="es-EC" sz="300"/>
        </a:p>
      </dgm:t>
    </dgm:pt>
    <dgm:pt modelId="{33086B01-CCE3-4743-A533-1453A743187C}">
      <dgm:prSet custT="1"/>
      <dgm:spPr/>
      <dgm:t>
        <a:bodyPr/>
        <a:lstStyle/>
        <a:p>
          <a:r>
            <a:rPr lang="es-EC" sz="2000" dirty="0" smtClean="0"/>
            <a:t>Conteo de UFC</a:t>
          </a:r>
          <a:endParaRPr lang="es-EC" sz="2000" dirty="0"/>
        </a:p>
      </dgm:t>
    </dgm:pt>
    <dgm:pt modelId="{52DFC748-0924-466A-A3F9-8A4A222C4E7E}" type="parTrans" cxnId="{A131328D-2E1D-484E-A8EB-651508DC4EA5}">
      <dgm:prSet/>
      <dgm:spPr/>
      <dgm:t>
        <a:bodyPr/>
        <a:lstStyle/>
        <a:p>
          <a:endParaRPr lang="es-EC" sz="1400"/>
        </a:p>
      </dgm:t>
    </dgm:pt>
    <dgm:pt modelId="{95F476EB-6044-4C46-811A-0FF76BC928F2}" type="sibTrans" cxnId="{A131328D-2E1D-484E-A8EB-651508DC4EA5}">
      <dgm:prSet/>
      <dgm:spPr/>
      <dgm:t>
        <a:bodyPr/>
        <a:lstStyle/>
        <a:p>
          <a:endParaRPr lang="es-EC" sz="1400"/>
        </a:p>
      </dgm:t>
    </dgm:pt>
    <dgm:pt modelId="{3FCCFC3D-8AEB-49C2-9917-CAC516864BE8}" type="pres">
      <dgm:prSet presAssocID="{71B87BBE-F884-49CA-8AE8-F45DD88423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86472F6-8FA4-4E73-ACAE-1B381D2F00D5}" type="pres">
      <dgm:prSet presAssocID="{53E67C46-0776-48E7-9D8C-DB1A8DBDE6A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CE02F6-32E9-45C0-8225-B2684E972DA8}" type="pres">
      <dgm:prSet presAssocID="{68E80EE4-ABFA-4CB6-9102-D6C4D5602975}" presName="sibTrans" presStyleLbl="sibTrans1D1" presStyleIdx="0" presStyleCnt="3"/>
      <dgm:spPr/>
      <dgm:t>
        <a:bodyPr/>
        <a:lstStyle/>
        <a:p>
          <a:endParaRPr lang="es-EC"/>
        </a:p>
      </dgm:t>
    </dgm:pt>
    <dgm:pt modelId="{0BA4D258-702C-4360-B531-C0A1C35EF993}" type="pres">
      <dgm:prSet presAssocID="{68E80EE4-ABFA-4CB6-9102-D6C4D5602975}" presName="connectorText" presStyleLbl="sibTrans1D1" presStyleIdx="0" presStyleCnt="3"/>
      <dgm:spPr/>
      <dgm:t>
        <a:bodyPr/>
        <a:lstStyle/>
        <a:p>
          <a:endParaRPr lang="es-EC"/>
        </a:p>
      </dgm:t>
    </dgm:pt>
    <dgm:pt modelId="{C982076F-3E65-4B7A-BBC0-69DC68D6A2B7}" type="pres">
      <dgm:prSet presAssocID="{F282A5AD-6798-4267-8B55-259AF0F5AFB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B832C4-8645-47BF-A532-45D221D9C4A1}" type="pres">
      <dgm:prSet presAssocID="{DF04F4F3-2CCD-4CD0-94CF-C95856A271A0}" presName="sibTrans" presStyleLbl="sibTrans1D1" presStyleIdx="1" presStyleCnt="3"/>
      <dgm:spPr/>
      <dgm:t>
        <a:bodyPr/>
        <a:lstStyle/>
        <a:p>
          <a:endParaRPr lang="es-EC"/>
        </a:p>
      </dgm:t>
    </dgm:pt>
    <dgm:pt modelId="{974072B5-FB1A-4FEC-9EB3-0CCCD78D8C9D}" type="pres">
      <dgm:prSet presAssocID="{DF04F4F3-2CCD-4CD0-94CF-C95856A271A0}" presName="connectorText" presStyleLbl="sibTrans1D1" presStyleIdx="1" presStyleCnt="3"/>
      <dgm:spPr/>
      <dgm:t>
        <a:bodyPr/>
        <a:lstStyle/>
        <a:p>
          <a:endParaRPr lang="es-EC"/>
        </a:p>
      </dgm:t>
    </dgm:pt>
    <dgm:pt modelId="{5C90DC12-23B1-4927-A17C-B8456C5BF50F}" type="pres">
      <dgm:prSet presAssocID="{BD203CDD-7EDD-479D-A097-E37C8ED07D2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6D6C17-B54E-481D-B040-2191519EAFE2}" type="pres">
      <dgm:prSet presAssocID="{1D27669C-FA29-4D57-8320-6ABF3BB980F4}" presName="sibTrans" presStyleLbl="sibTrans1D1" presStyleIdx="2" presStyleCnt="3"/>
      <dgm:spPr/>
      <dgm:t>
        <a:bodyPr/>
        <a:lstStyle/>
        <a:p>
          <a:endParaRPr lang="es-EC"/>
        </a:p>
      </dgm:t>
    </dgm:pt>
    <dgm:pt modelId="{D8AAE8F0-B256-4E85-AD8D-72E0E675324F}" type="pres">
      <dgm:prSet presAssocID="{1D27669C-FA29-4D57-8320-6ABF3BB980F4}" presName="connectorText" presStyleLbl="sibTrans1D1" presStyleIdx="2" presStyleCnt="3"/>
      <dgm:spPr/>
      <dgm:t>
        <a:bodyPr/>
        <a:lstStyle/>
        <a:p>
          <a:endParaRPr lang="es-EC"/>
        </a:p>
      </dgm:t>
    </dgm:pt>
    <dgm:pt modelId="{9975F1B8-E082-42CE-92B8-834E444B366D}" type="pres">
      <dgm:prSet presAssocID="{33086B01-CCE3-4743-A533-1453A743187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55CFBF9-559F-4FB4-947C-F7941FD65F4C}" type="presOf" srcId="{DF04F4F3-2CCD-4CD0-94CF-C95856A271A0}" destId="{34B832C4-8645-47BF-A532-45D221D9C4A1}" srcOrd="0" destOrd="0" presId="urn:microsoft.com/office/officeart/2005/8/layout/bProcess3"/>
    <dgm:cxn modelId="{0AD2538F-30ED-472A-B63F-F6C623CB2679}" type="presOf" srcId="{1D27669C-FA29-4D57-8320-6ABF3BB980F4}" destId="{AE6D6C17-B54E-481D-B040-2191519EAFE2}" srcOrd="0" destOrd="0" presId="urn:microsoft.com/office/officeart/2005/8/layout/bProcess3"/>
    <dgm:cxn modelId="{E31344A3-DF95-4F62-BA77-6F914DF8D252}" srcId="{71B87BBE-F884-49CA-8AE8-F45DD8842378}" destId="{53E67C46-0776-48E7-9D8C-DB1A8DBDE6AC}" srcOrd="0" destOrd="0" parTransId="{2B546EDA-00ED-40F3-9453-DB536CCDC683}" sibTransId="{68E80EE4-ABFA-4CB6-9102-D6C4D5602975}"/>
    <dgm:cxn modelId="{26596F5B-DCA3-4635-8177-3146B57EFA1C}" type="presOf" srcId="{33086B01-CCE3-4743-A533-1453A743187C}" destId="{9975F1B8-E082-42CE-92B8-834E444B366D}" srcOrd="0" destOrd="0" presId="urn:microsoft.com/office/officeart/2005/8/layout/bProcess3"/>
    <dgm:cxn modelId="{0C3A349E-5158-4FAA-AEFB-C18312295A2F}" type="presOf" srcId="{68E80EE4-ABFA-4CB6-9102-D6C4D5602975}" destId="{0BA4D258-702C-4360-B531-C0A1C35EF993}" srcOrd="1" destOrd="0" presId="urn:microsoft.com/office/officeart/2005/8/layout/bProcess3"/>
    <dgm:cxn modelId="{908350F8-086F-4D47-920F-19680C34C4D9}" srcId="{71B87BBE-F884-49CA-8AE8-F45DD8842378}" destId="{F282A5AD-6798-4267-8B55-259AF0F5AFBF}" srcOrd="1" destOrd="0" parTransId="{F8CEADE6-4576-4C6C-A26D-41B26C8588FA}" sibTransId="{DF04F4F3-2CCD-4CD0-94CF-C95856A271A0}"/>
    <dgm:cxn modelId="{ECCA979A-030C-440F-B59D-785752785361}" type="presOf" srcId="{68E80EE4-ABFA-4CB6-9102-D6C4D5602975}" destId="{D9CE02F6-32E9-45C0-8225-B2684E972DA8}" srcOrd="0" destOrd="0" presId="urn:microsoft.com/office/officeart/2005/8/layout/bProcess3"/>
    <dgm:cxn modelId="{D90F258A-2F4A-4FBE-8571-D05B86A60CE4}" type="presOf" srcId="{53E67C46-0776-48E7-9D8C-DB1A8DBDE6AC}" destId="{286472F6-8FA4-4E73-ACAE-1B381D2F00D5}" srcOrd="0" destOrd="0" presId="urn:microsoft.com/office/officeart/2005/8/layout/bProcess3"/>
    <dgm:cxn modelId="{DB9B04DA-58FC-4D3D-92CB-9AEDF95034B1}" type="presOf" srcId="{BD203CDD-7EDD-479D-A097-E37C8ED07D25}" destId="{5C90DC12-23B1-4927-A17C-B8456C5BF50F}" srcOrd="0" destOrd="0" presId="urn:microsoft.com/office/officeart/2005/8/layout/bProcess3"/>
    <dgm:cxn modelId="{A131328D-2E1D-484E-A8EB-651508DC4EA5}" srcId="{71B87BBE-F884-49CA-8AE8-F45DD8842378}" destId="{33086B01-CCE3-4743-A533-1453A743187C}" srcOrd="3" destOrd="0" parTransId="{52DFC748-0924-466A-A3F9-8A4A222C4E7E}" sibTransId="{95F476EB-6044-4C46-811A-0FF76BC928F2}"/>
    <dgm:cxn modelId="{D442478A-4A97-4B9D-989D-3B8D1C9CDD10}" srcId="{71B87BBE-F884-49CA-8AE8-F45DD8842378}" destId="{BD203CDD-7EDD-479D-A097-E37C8ED07D25}" srcOrd="2" destOrd="0" parTransId="{1998EAA6-793A-446E-A60B-6398D74212AB}" sibTransId="{1D27669C-FA29-4D57-8320-6ABF3BB980F4}"/>
    <dgm:cxn modelId="{730D4C3E-E9F4-4903-97D5-967124515BD0}" type="presOf" srcId="{71B87BBE-F884-49CA-8AE8-F45DD8842378}" destId="{3FCCFC3D-8AEB-49C2-9917-CAC516864BE8}" srcOrd="0" destOrd="0" presId="urn:microsoft.com/office/officeart/2005/8/layout/bProcess3"/>
    <dgm:cxn modelId="{8E150923-E02A-4812-BF20-2FE83A7E5D38}" type="presOf" srcId="{DF04F4F3-2CCD-4CD0-94CF-C95856A271A0}" destId="{974072B5-FB1A-4FEC-9EB3-0CCCD78D8C9D}" srcOrd="1" destOrd="0" presId="urn:microsoft.com/office/officeart/2005/8/layout/bProcess3"/>
    <dgm:cxn modelId="{ABC24CE2-9D38-4897-AD42-9C51EAA4CE1A}" type="presOf" srcId="{F282A5AD-6798-4267-8B55-259AF0F5AFBF}" destId="{C982076F-3E65-4B7A-BBC0-69DC68D6A2B7}" srcOrd="0" destOrd="0" presId="urn:microsoft.com/office/officeart/2005/8/layout/bProcess3"/>
    <dgm:cxn modelId="{0DF50901-3E1E-4946-8283-FE71E99B1EF2}" type="presOf" srcId="{1D27669C-FA29-4D57-8320-6ABF3BB980F4}" destId="{D8AAE8F0-B256-4E85-AD8D-72E0E675324F}" srcOrd="1" destOrd="0" presId="urn:microsoft.com/office/officeart/2005/8/layout/bProcess3"/>
    <dgm:cxn modelId="{DEA3F4C2-D179-4EC4-9D35-EBF0093BA128}" type="presParOf" srcId="{3FCCFC3D-8AEB-49C2-9917-CAC516864BE8}" destId="{286472F6-8FA4-4E73-ACAE-1B381D2F00D5}" srcOrd="0" destOrd="0" presId="urn:microsoft.com/office/officeart/2005/8/layout/bProcess3"/>
    <dgm:cxn modelId="{117657AA-5F99-48A1-9962-79442C65E130}" type="presParOf" srcId="{3FCCFC3D-8AEB-49C2-9917-CAC516864BE8}" destId="{D9CE02F6-32E9-45C0-8225-B2684E972DA8}" srcOrd="1" destOrd="0" presId="urn:microsoft.com/office/officeart/2005/8/layout/bProcess3"/>
    <dgm:cxn modelId="{11B5E51D-F8E9-4930-AA92-2BC975D82264}" type="presParOf" srcId="{D9CE02F6-32E9-45C0-8225-B2684E972DA8}" destId="{0BA4D258-702C-4360-B531-C0A1C35EF993}" srcOrd="0" destOrd="0" presId="urn:microsoft.com/office/officeart/2005/8/layout/bProcess3"/>
    <dgm:cxn modelId="{3182A8F7-F696-4252-B38B-4B993532B56F}" type="presParOf" srcId="{3FCCFC3D-8AEB-49C2-9917-CAC516864BE8}" destId="{C982076F-3E65-4B7A-BBC0-69DC68D6A2B7}" srcOrd="2" destOrd="0" presId="urn:microsoft.com/office/officeart/2005/8/layout/bProcess3"/>
    <dgm:cxn modelId="{FA63EB2A-31EF-45A5-B8A5-0512C4943D11}" type="presParOf" srcId="{3FCCFC3D-8AEB-49C2-9917-CAC516864BE8}" destId="{34B832C4-8645-47BF-A532-45D221D9C4A1}" srcOrd="3" destOrd="0" presId="urn:microsoft.com/office/officeart/2005/8/layout/bProcess3"/>
    <dgm:cxn modelId="{61B87D30-7F03-457B-84F4-29C7227D6BD0}" type="presParOf" srcId="{34B832C4-8645-47BF-A532-45D221D9C4A1}" destId="{974072B5-FB1A-4FEC-9EB3-0CCCD78D8C9D}" srcOrd="0" destOrd="0" presId="urn:microsoft.com/office/officeart/2005/8/layout/bProcess3"/>
    <dgm:cxn modelId="{170C5B6F-D415-4C7E-8E82-D75DE6FD5E11}" type="presParOf" srcId="{3FCCFC3D-8AEB-49C2-9917-CAC516864BE8}" destId="{5C90DC12-23B1-4927-A17C-B8456C5BF50F}" srcOrd="4" destOrd="0" presId="urn:microsoft.com/office/officeart/2005/8/layout/bProcess3"/>
    <dgm:cxn modelId="{560EB4CC-5CBA-4FA7-AC7E-9612F98F84D9}" type="presParOf" srcId="{3FCCFC3D-8AEB-49C2-9917-CAC516864BE8}" destId="{AE6D6C17-B54E-481D-B040-2191519EAFE2}" srcOrd="5" destOrd="0" presId="urn:microsoft.com/office/officeart/2005/8/layout/bProcess3"/>
    <dgm:cxn modelId="{1A7FB898-E7BD-489F-BD52-19DC2FD780B6}" type="presParOf" srcId="{AE6D6C17-B54E-481D-B040-2191519EAFE2}" destId="{D8AAE8F0-B256-4E85-AD8D-72E0E675324F}" srcOrd="0" destOrd="0" presId="urn:microsoft.com/office/officeart/2005/8/layout/bProcess3"/>
    <dgm:cxn modelId="{09B9D980-5A55-4F4A-905B-031725D7C4A3}" type="presParOf" srcId="{3FCCFC3D-8AEB-49C2-9917-CAC516864BE8}" destId="{9975F1B8-E082-42CE-92B8-834E444B366D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2A29DE-32CE-44D1-8BF4-A138E589D69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C821E5EB-8C88-44EC-96CC-5503E4CAFEBE}">
      <dgm:prSet phldrT="[Texto]" custT="1"/>
      <dgm:spPr/>
      <dgm:t>
        <a:bodyPr/>
        <a:lstStyle/>
        <a:p>
          <a:r>
            <a:rPr lang="es-EC" sz="1500" dirty="0" smtClean="0"/>
            <a:t>Tres enriquecimientos consecutivos 24h; 37°C</a:t>
          </a:r>
          <a:endParaRPr lang="es-EC" sz="1500" dirty="0"/>
        </a:p>
      </dgm:t>
    </dgm:pt>
    <dgm:pt modelId="{D0EDFC6F-0D09-480D-AB1F-B344074A6EE5}" type="parTrans" cxnId="{16398C4A-FD17-46CC-80B4-4A2FA598034A}">
      <dgm:prSet/>
      <dgm:spPr/>
      <dgm:t>
        <a:bodyPr/>
        <a:lstStyle/>
        <a:p>
          <a:endParaRPr lang="es-EC" sz="1500"/>
        </a:p>
      </dgm:t>
    </dgm:pt>
    <dgm:pt modelId="{CC7EF50F-7DCA-4CE0-BDE2-461C056C9C5B}" type="sibTrans" cxnId="{16398C4A-FD17-46CC-80B4-4A2FA598034A}">
      <dgm:prSet/>
      <dgm:spPr/>
      <dgm:t>
        <a:bodyPr/>
        <a:lstStyle/>
        <a:p>
          <a:endParaRPr lang="es-EC" sz="1500"/>
        </a:p>
      </dgm:t>
    </dgm:pt>
    <dgm:pt modelId="{6BD6A19D-5B4C-427D-BBD8-1D9F069E1506}">
      <dgm:prSet phldrT="[Texto]" custT="1"/>
      <dgm:spPr/>
      <dgm:t>
        <a:bodyPr/>
        <a:lstStyle/>
        <a:p>
          <a:r>
            <a:rPr lang="es-EC" sz="1500" dirty="0" smtClean="0"/>
            <a:t>Relación 1:1 hasta alcanzar volumen de 1L</a:t>
          </a:r>
          <a:endParaRPr lang="es-EC" sz="1500" dirty="0"/>
        </a:p>
      </dgm:t>
    </dgm:pt>
    <dgm:pt modelId="{787898E2-840C-42DF-AAF4-BC6126DF846A}" type="parTrans" cxnId="{9AA6578A-4864-475C-AF68-DEBA946BAF78}">
      <dgm:prSet/>
      <dgm:spPr/>
      <dgm:t>
        <a:bodyPr/>
        <a:lstStyle/>
        <a:p>
          <a:endParaRPr lang="es-EC" sz="1500"/>
        </a:p>
      </dgm:t>
    </dgm:pt>
    <dgm:pt modelId="{99696EDF-989D-4A5E-A2FA-A165B88CA071}" type="sibTrans" cxnId="{9AA6578A-4864-475C-AF68-DEBA946BAF78}">
      <dgm:prSet/>
      <dgm:spPr/>
      <dgm:t>
        <a:bodyPr/>
        <a:lstStyle/>
        <a:p>
          <a:endParaRPr lang="es-EC" sz="1500"/>
        </a:p>
      </dgm:t>
    </dgm:pt>
    <dgm:pt modelId="{0A10C652-2294-4093-A267-13C2A6ED8F0E}">
      <dgm:prSet phldrT="[Texto]" custT="1"/>
      <dgm:spPr/>
      <dgm:t>
        <a:bodyPr/>
        <a:lstStyle/>
        <a:p>
          <a:r>
            <a:rPr lang="es-EC" sz="1500" dirty="0" smtClean="0"/>
            <a:t>Liofilización: 96h</a:t>
          </a:r>
          <a:endParaRPr lang="es-EC" sz="1500" dirty="0"/>
        </a:p>
      </dgm:t>
    </dgm:pt>
    <dgm:pt modelId="{45201E52-7938-411F-B746-0CBC0A6AB04A}" type="sibTrans" cxnId="{D8718C8F-DBE8-43CF-B6DA-68FE340BAB61}">
      <dgm:prSet/>
      <dgm:spPr/>
      <dgm:t>
        <a:bodyPr/>
        <a:lstStyle/>
        <a:p>
          <a:endParaRPr lang="es-EC" sz="1500"/>
        </a:p>
      </dgm:t>
    </dgm:pt>
    <dgm:pt modelId="{ED430680-E464-42B8-AFD6-DACF39CD111D}" type="parTrans" cxnId="{D8718C8F-DBE8-43CF-B6DA-68FE340BAB61}">
      <dgm:prSet/>
      <dgm:spPr/>
      <dgm:t>
        <a:bodyPr/>
        <a:lstStyle/>
        <a:p>
          <a:endParaRPr lang="es-EC" sz="1500"/>
        </a:p>
      </dgm:t>
    </dgm:pt>
    <dgm:pt modelId="{F7CE8BE0-E516-4E3A-9E95-5ADE1BA32C02}">
      <dgm:prSet phldrT="[Texto]" custT="1"/>
      <dgm:spPr/>
      <dgm:t>
        <a:bodyPr/>
        <a:lstStyle/>
        <a:p>
          <a:r>
            <a:rPr lang="es-EC" sz="1500" dirty="0" smtClean="0"/>
            <a:t>Doble capa</a:t>
          </a:r>
          <a:endParaRPr lang="es-EC" sz="1500" dirty="0"/>
        </a:p>
      </dgm:t>
    </dgm:pt>
    <dgm:pt modelId="{414C93C0-BD95-4C62-96DC-3158E8BEAD20}" type="parTrans" cxnId="{17C1F3FF-F56A-4C67-96DE-EF1A6EB53111}">
      <dgm:prSet/>
      <dgm:spPr/>
      <dgm:t>
        <a:bodyPr/>
        <a:lstStyle/>
        <a:p>
          <a:endParaRPr lang="es-EC" sz="1500"/>
        </a:p>
      </dgm:t>
    </dgm:pt>
    <dgm:pt modelId="{D6CB0B57-FD67-4C8B-BCD1-19BFA145B582}" type="sibTrans" cxnId="{17C1F3FF-F56A-4C67-96DE-EF1A6EB53111}">
      <dgm:prSet/>
      <dgm:spPr/>
      <dgm:t>
        <a:bodyPr/>
        <a:lstStyle/>
        <a:p>
          <a:endParaRPr lang="es-EC" sz="1500"/>
        </a:p>
      </dgm:t>
    </dgm:pt>
    <dgm:pt modelId="{86CB254C-CDC5-400F-A99F-E67546401F5B}" type="pres">
      <dgm:prSet presAssocID="{A42A29DE-32CE-44D1-8BF4-A138E589D69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DAFDEC54-FD68-4E52-A791-519EA68DB95C}" type="pres">
      <dgm:prSet presAssocID="{C821E5EB-8C88-44EC-96CC-5503E4CAFEBE}" presName="composite" presStyleCnt="0"/>
      <dgm:spPr/>
    </dgm:pt>
    <dgm:pt modelId="{0731D338-ECA3-4E14-B1AB-3FE1CE68DE93}" type="pres">
      <dgm:prSet presAssocID="{C821E5EB-8C88-44EC-96CC-5503E4CAFEBE}" presName="LShape" presStyleLbl="alignNode1" presStyleIdx="0" presStyleCnt="7"/>
      <dgm:spPr/>
    </dgm:pt>
    <dgm:pt modelId="{0B6CB764-11FB-42CA-B7A0-B2051826A8EA}" type="pres">
      <dgm:prSet presAssocID="{C821E5EB-8C88-44EC-96CC-5503E4CAFEBE}" presName="ParentText" presStyleLbl="revTx" presStyleIdx="0" presStyleCnt="4" custScaleX="110409" custLinFactNeighborX="7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55C3D6-5ADA-44C9-8C2C-4C6BC9C252F9}" type="pres">
      <dgm:prSet presAssocID="{C821E5EB-8C88-44EC-96CC-5503E4CAFEBE}" presName="Triangle" presStyleLbl="alignNode1" presStyleIdx="1" presStyleCnt="7"/>
      <dgm:spPr/>
    </dgm:pt>
    <dgm:pt modelId="{B29D7ACB-2472-4F6E-91BE-F7AAFEF99B0F}" type="pres">
      <dgm:prSet presAssocID="{CC7EF50F-7DCA-4CE0-BDE2-461C056C9C5B}" presName="sibTrans" presStyleCnt="0"/>
      <dgm:spPr/>
    </dgm:pt>
    <dgm:pt modelId="{921CCCE8-30F4-454C-8793-6E03C08DFD7F}" type="pres">
      <dgm:prSet presAssocID="{CC7EF50F-7DCA-4CE0-BDE2-461C056C9C5B}" presName="space" presStyleCnt="0"/>
      <dgm:spPr/>
    </dgm:pt>
    <dgm:pt modelId="{E361165F-592F-4292-9ED6-9441E34D2C53}" type="pres">
      <dgm:prSet presAssocID="{6BD6A19D-5B4C-427D-BBD8-1D9F069E1506}" presName="composite" presStyleCnt="0"/>
      <dgm:spPr/>
    </dgm:pt>
    <dgm:pt modelId="{5EA5B589-0418-46B3-9674-045416C75D9E}" type="pres">
      <dgm:prSet presAssocID="{6BD6A19D-5B4C-427D-BBD8-1D9F069E1506}" presName="LShape" presStyleLbl="alignNode1" presStyleIdx="2" presStyleCnt="7"/>
      <dgm:spPr/>
    </dgm:pt>
    <dgm:pt modelId="{1445227A-2D76-4905-804D-6010978764B3}" type="pres">
      <dgm:prSet presAssocID="{6BD6A19D-5B4C-427D-BBD8-1D9F069E1506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F888F5-5147-40E3-852E-BDAF434C6CB5}" type="pres">
      <dgm:prSet presAssocID="{6BD6A19D-5B4C-427D-BBD8-1D9F069E1506}" presName="Triangle" presStyleLbl="alignNode1" presStyleIdx="3" presStyleCnt="7"/>
      <dgm:spPr/>
    </dgm:pt>
    <dgm:pt modelId="{AB0AF154-7A04-461B-996D-E38933E8E293}" type="pres">
      <dgm:prSet presAssocID="{99696EDF-989D-4A5E-A2FA-A165B88CA071}" presName="sibTrans" presStyleCnt="0"/>
      <dgm:spPr/>
    </dgm:pt>
    <dgm:pt modelId="{55F6FBED-4D20-44A9-B9E9-1C60CAE48C10}" type="pres">
      <dgm:prSet presAssocID="{99696EDF-989D-4A5E-A2FA-A165B88CA071}" presName="space" presStyleCnt="0"/>
      <dgm:spPr/>
    </dgm:pt>
    <dgm:pt modelId="{84BDD4F7-F688-4CFF-9F00-694153AAA043}" type="pres">
      <dgm:prSet presAssocID="{0A10C652-2294-4093-A267-13C2A6ED8F0E}" presName="composite" presStyleCnt="0"/>
      <dgm:spPr/>
    </dgm:pt>
    <dgm:pt modelId="{DC40A88B-8D0D-4196-A62C-DF677E4E1156}" type="pres">
      <dgm:prSet presAssocID="{0A10C652-2294-4093-A267-13C2A6ED8F0E}" presName="LShape" presStyleLbl="alignNode1" presStyleIdx="4" presStyleCnt="7"/>
      <dgm:spPr/>
    </dgm:pt>
    <dgm:pt modelId="{B98E6801-CA45-42BE-B9CF-6492786D2B45}" type="pres">
      <dgm:prSet presAssocID="{0A10C652-2294-4093-A267-13C2A6ED8F0E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9CA2B6-BF5C-4169-97F2-9C5A97111A17}" type="pres">
      <dgm:prSet presAssocID="{0A10C652-2294-4093-A267-13C2A6ED8F0E}" presName="Triangle" presStyleLbl="alignNode1" presStyleIdx="5" presStyleCnt="7"/>
      <dgm:spPr/>
    </dgm:pt>
    <dgm:pt modelId="{5488410F-A643-4AD2-9D68-93EB2EBB5EFD}" type="pres">
      <dgm:prSet presAssocID="{45201E52-7938-411F-B746-0CBC0A6AB04A}" presName="sibTrans" presStyleCnt="0"/>
      <dgm:spPr/>
    </dgm:pt>
    <dgm:pt modelId="{096B2DC2-F281-427E-83FF-679B68EB7F58}" type="pres">
      <dgm:prSet presAssocID="{45201E52-7938-411F-B746-0CBC0A6AB04A}" presName="space" presStyleCnt="0"/>
      <dgm:spPr/>
    </dgm:pt>
    <dgm:pt modelId="{BDF8DD9F-C6A4-4A94-969E-A8556A38E294}" type="pres">
      <dgm:prSet presAssocID="{F7CE8BE0-E516-4E3A-9E95-5ADE1BA32C02}" presName="composite" presStyleCnt="0"/>
      <dgm:spPr/>
    </dgm:pt>
    <dgm:pt modelId="{5AA2D435-6CD4-4F8F-9655-6054AEB51A74}" type="pres">
      <dgm:prSet presAssocID="{F7CE8BE0-E516-4E3A-9E95-5ADE1BA32C02}" presName="LShape" presStyleLbl="alignNode1" presStyleIdx="6" presStyleCnt="7" custLinFactNeighborX="5087" custLinFactNeighborY="-1052"/>
      <dgm:spPr/>
    </dgm:pt>
    <dgm:pt modelId="{3674ADD1-100A-4301-9435-A84490924181}" type="pres">
      <dgm:prSet presAssocID="{F7CE8BE0-E516-4E3A-9E95-5ADE1BA32C02}" presName="ParentText" presStyleLbl="revTx" presStyleIdx="3" presStyleCnt="4" custLinFactNeighborX="119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0AEEA1B-6EBF-4E30-9E5C-B7A8993B2F66}" type="presOf" srcId="{6BD6A19D-5B4C-427D-BBD8-1D9F069E1506}" destId="{1445227A-2D76-4905-804D-6010978764B3}" srcOrd="0" destOrd="0" presId="urn:microsoft.com/office/officeart/2009/3/layout/StepUpProcess"/>
    <dgm:cxn modelId="{D8718C8F-DBE8-43CF-B6DA-68FE340BAB61}" srcId="{A42A29DE-32CE-44D1-8BF4-A138E589D69C}" destId="{0A10C652-2294-4093-A267-13C2A6ED8F0E}" srcOrd="2" destOrd="0" parTransId="{ED430680-E464-42B8-AFD6-DACF39CD111D}" sibTransId="{45201E52-7938-411F-B746-0CBC0A6AB04A}"/>
    <dgm:cxn modelId="{17C1F3FF-F56A-4C67-96DE-EF1A6EB53111}" srcId="{A42A29DE-32CE-44D1-8BF4-A138E589D69C}" destId="{F7CE8BE0-E516-4E3A-9E95-5ADE1BA32C02}" srcOrd="3" destOrd="0" parTransId="{414C93C0-BD95-4C62-96DC-3158E8BEAD20}" sibTransId="{D6CB0B57-FD67-4C8B-BCD1-19BFA145B582}"/>
    <dgm:cxn modelId="{E93D7266-19FA-4EF5-B89D-1DFB242422CB}" type="presOf" srcId="{0A10C652-2294-4093-A267-13C2A6ED8F0E}" destId="{B98E6801-CA45-42BE-B9CF-6492786D2B45}" srcOrd="0" destOrd="0" presId="urn:microsoft.com/office/officeart/2009/3/layout/StepUpProcess"/>
    <dgm:cxn modelId="{16398C4A-FD17-46CC-80B4-4A2FA598034A}" srcId="{A42A29DE-32CE-44D1-8BF4-A138E589D69C}" destId="{C821E5EB-8C88-44EC-96CC-5503E4CAFEBE}" srcOrd="0" destOrd="0" parTransId="{D0EDFC6F-0D09-480D-AB1F-B344074A6EE5}" sibTransId="{CC7EF50F-7DCA-4CE0-BDE2-461C056C9C5B}"/>
    <dgm:cxn modelId="{535AD367-3E41-4256-BC9E-9E45EFDB3C7B}" type="presOf" srcId="{A42A29DE-32CE-44D1-8BF4-A138E589D69C}" destId="{86CB254C-CDC5-400F-A99F-E67546401F5B}" srcOrd="0" destOrd="0" presId="urn:microsoft.com/office/officeart/2009/3/layout/StepUpProcess"/>
    <dgm:cxn modelId="{6E25D116-D52A-4767-B8F4-E330D6E75970}" type="presOf" srcId="{C821E5EB-8C88-44EC-96CC-5503E4CAFEBE}" destId="{0B6CB764-11FB-42CA-B7A0-B2051826A8EA}" srcOrd="0" destOrd="0" presId="urn:microsoft.com/office/officeart/2009/3/layout/StepUpProcess"/>
    <dgm:cxn modelId="{4B519968-B4B0-4976-B05D-B6D5036AA4B6}" type="presOf" srcId="{F7CE8BE0-E516-4E3A-9E95-5ADE1BA32C02}" destId="{3674ADD1-100A-4301-9435-A84490924181}" srcOrd="0" destOrd="0" presId="urn:microsoft.com/office/officeart/2009/3/layout/StepUpProcess"/>
    <dgm:cxn modelId="{9AA6578A-4864-475C-AF68-DEBA946BAF78}" srcId="{A42A29DE-32CE-44D1-8BF4-A138E589D69C}" destId="{6BD6A19D-5B4C-427D-BBD8-1D9F069E1506}" srcOrd="1" destOrd="0" parTransId="{787898E2-840C-42DF-AAF4-BC6126DF846A}" sibTransId="{99696EDF-989D-4A5E-A2FA-A165B88CA071}"/>
    <dgm:cxn modelId="{75803767-5DEF-4755-9E45-2FBA573CA4A1}" type="presParOf" srcId="{86CB254C-CDC5-400F-A99F-E67546401F5B}" destId="{DAFDEC54-FD68-4E52-A791-519EA68DB95C}" srcOrd="0" destOrd="0" presId="urn:microsoft.com/office/officeart/2009/3/layout/StepUpProcess"/>
    <dgm:cxn modelId="{9E077D19-69E3-4853-AA9D-47437415E18D}" type="presParOf" srcId="{DAFDEC54-FD68-4E52-A791-519EA68DB95C}" destId="{0731D338-ECA3-4E14-B1AB-3FE1CE68DE93}" srcOrd="0" destOrd="0" presId="urn:microsoft.com/office/officeart/2009/3/layout/StepUpProcess"/>
    <dgm:cxn modelId="{38440216-11B7-4E47-805B-ABB7698C0100}" type="presParOf" srcId="{DAFDEC54-FD68-4E52-A791-519EA68DB95C}" destId="{0B6CB764-11FB-42CA-B7A0-B2051826A8EA}" srcOrd="1" destOrd="0" presId="urn:microsoft.com/office/officeart/2009/3/layout/StepUpProcess"/>
    <dgm:cxn modelId="{C4DD6E27-3460-47BB-8A20-900AB3BBB8A8}" type="presParOf" srcId="{DAFDEC54-FD68-4E52-A791-519EA68DB95C}" destId="{D855C3D6-5ADA-44C9-8C2C-4C6BC9C252F9}" srcOrd="2" destOrd="0" presId="urn:microsoft.com/office/officeart/2009/3/layout/StepUpProcess"/>
    <dgm:cxn modelId="{6D430197-9352-4748-8E38-033113B99768}" type="presParOf" srcId="{86CB254C-CDC5-400F-A99F-E67546401F5B}" destId="{B29D7ACB-2472-4F6E-91BE-F7AAFEF99B0F}" srcOrd="1" destOrd="0" presId="urn:microsoft.com/office/officeart/2009/3/layout/StepUpProcess"/>
    <dgm:cxn modelId="{D7E5F0BA-AB09-4C15-A79C-84AE678C7EB6}" type="presParOf" srcId="{B29D7ACB-2472-4F6E-91BE-F7AAFEF99B0F}" destId="{921CCCE8-30F4-454C-8793-6E03C08DFD7F}" srcOrd="0" destOrd="0" presId="urn:microsoft.com/office/officeart/2009/3/layout/StepUpProcess"/>
    <dgm:cxn modelId="{116601FA-365C-4D98-A4B6-4B3234202EED}" type="presParOf" srcId="{86CB254C-CDC5-400F-A99F-E67546401F5B}" destId="{E361165F-592F-4292-9ED6-9441E34D2C53}" srcOrd="2" destOrd="0" presId="urn:microsoft.com/office/officeart/2009/3/layout/StepUpProcess"/>
    <dgm:cxn modelId="{69EC6EB6-4FE5-479C-A5F9-C67CA66AF0A8}" type="presParOf" srcId="{E361165F-592F-4292-9ED6-9441E34D2C53}" destId="{5EA5B589-0418-46B3-9674-045416C75D9E}" srcOrd="0" destOrd="0" presId="urn:microsoft.com/office/officeart/2009/3/layout/StepUpProcess"/>
    <dgm:cxn modelId="{3BED8072-BCCD-41BF-8206-EE60D3A00385}" type="presParOf" srcId="{E361165F-592F-4292-9ED6-9441E34D2C53}" destId="{1445227A-2D76-4905-804D-6010978764B3}" srcOrd="1" destOrd="0" presId="urn:microsoft.com/office/officeart/2009/3/layout/StepUpProcess"/>
    <dgm:cxn modelId="{652044F7-5EF6-4856-BBE3-C75668C6FF0B}" type="presParOf" srcId="{E361165F-592F-4292-9ED6-9441E34D2C53}" destId="{41F888F5-5147-40E3-852E-BDAF434C6CB5}" srcOrd="2" destOrd="0" presId="urn:microsoft.com/office/officeart/2009/3/layout/StepUpProcess"/>
    <dgm:cxn modelId="{CD3FE31D-F47F-42A7-8B97-270830309C53}" type="presParOf" srcId="{86CB254C-CDC5-400F-A99F-E67546401F5B}" destId="{AB0AF154-7A04-461B-996D-E38933E8E293}" srcOrd="3" destOrd="0" presId="urn:microsoft.com/office/officeart/2009/3/layout/StepUpProcess"/>
    <dgm:cxn modelId="{C80A78F1-7A35-4C79-8C7A-DC4257EF9630}" type="presParOf" srcId="{AB0AF154-7A04-461B-996D-E38933E8E293}" destId="{55F6FBED-4D20-44A9-B9E9-1C60CAE48C10}" srcOrd="0" destOrd="0" presId="urn:microsoft.com/office/officeart/2009/3/layout/StepUpProcess"/>
    <dgm:cxn modelId="{3A73D7EC-F13A-44AB-9E63-D95D73CC8F1C}" type="presParOf" srcId="{86CB254C-CDC5-400F-A99F-E67546401F5B}" destId="{84BDD4F7-F688-4CFF-9F00-694153AAA043}" srcOrd="4" destOrd="0" presId="urn:microsoft.com/office/officeart/2009/3/layout/StepUpProcess"/>
    <dgm:cxn modelId="{BFC1E19B-8C13-400E-8640-F24082BF4102}" type="presParOf" srcId="{84BDD4F7-F688-4CFF-9F00-694153AAA043}" destId="{DC40A88B-8D0D-4196-A62C-DF677E4E1156}" srcOrd="0" destOrd="0" presId="urn:microsoft.com/office/officeart/2009/3/layout/StepUpProcess"/>
    <dgm:cxn modelId="{8665CCAE-1724-4890-A5B0-6B15489A1AD3}" type="presParOf" srcId="{84BDD4F7-F688-4CFF-9F00-694153AAA043}" destId="{B98E6801-CA45-42BE-B9CF-6492786D2B45}" srcOrd="1" destOrd="0" presId="urn:microsoft.com/office/officeart/2009/3/layout/StepUpProcess"/>
    <dgm:cxn modelId="{4935F0A7-3865-47A2-A989-9B87197D1E2F}" type="presParOf" srcId="{84BDD4F7-F688-4CFF-9F00-694153AAA043}" destId="{EB9CA2B6-BF5C-4169-97F2-9C5A97111A17}" srcOrd="2" destOrd="0" presId="urn:microsoft.com/office/officeart/2009/3/layout/StepUpProcess"/>
    <dgm:cxn modelId="{8FA4EC51-1F8E-4597-97D9-C0FFB648BEBD}" type="presParOf" srcId="{86CB254C-CDC5-400F-A99F-E67546401F5B}" destId="{5488410F-A643-4AD2-9D68-93EB2EBB5EFD}" srcOrd="5" destOrd="0" presId="urn:microsoft.com/office/officeart/2009/3/layout/StepUpProcess"/>
    <dgm:cxn modelId="{94C24191-65FB-4339-B89C-D7D67C14C482}" type="presParOf" srcId="{5488410F-A643-4AD2-9D68-93EB2EBB5EFD}" destId="{096B2DC2-F281-427E-83FF-679B68EB7F58}" srcOrd="0" destOrd="0" presId="urn:microsoft.com/office/officeart/2009/3/layout/StepUpProcess"/>
    <dgm:cxn modelId="{D590F41E-15D7-4917-A708-EB7FC77E880F}" type="presParOf" srcId="{86CB254C-CDC5-400F-A99F-E67546401F5B}" destId="{BDF8DD9F-C6A4-4A94-969E-A8556A38E294}" srcOrd="6" destOrd="0" presId="urn:microsoft.com/office/officeart/2009/3/layout/StepUpProcess"/>
    <dgm:cxn modelId="{F070F810-EC24-483F-AA46-C027A4ED0371}" type="presParOf" srcId="{BDF8DD9F-C6A4-4A94-969E-A8556A38E294}" destId="{5AA2D435-6CD4-4F8F-9655-6054AEB51A74}" srcOrd="0" destOrd="0" presId="urn:microsoft.com/office/officeart/2009/3/layout/StepUpProcess"/>
    <dgm:cxn modelId="{DDDB8D9C-E98D-48D9-884D-C36B85215FE7}" type="presParOf" srcId="{BDF8DD9F-C6A4-4A94-969E-A8556A38E294}" destId="{3674ADD1-100A-4301-9435-A8449092418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B1D0B7-FA11-492F-AC14-B50DE2710746}" type="doc">
      <dgm:prSet loTypeId="urn:microsoft.com/office/officeart/2011/layout/RadialPictureList#1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7DF7521-EEE5-4BE1-B626-C700E9A1A13F}">
      <dgm:prSet phldrT="[Texto]" custT="1"/>
      <dgm:spPr/>
      <dgm:t>
        <a:bodyPr/>
        <a:lstStyle/>
        <a:p>
          <a:r>
            <a:rPr lang="es-EC" sz="1800" b="1" dirty="0" smtClean="0"/>
            <a:t>Animales de experimentación</a:t>
          </a:r>
          <a:endParaRPr lang="es-EC" sz="1800" dirty="0"/>
        </a:p>
      </dgm:t>
    </dgm:pt>
    <dgm:pt modelId="{D726D1BB-4942-4F0E-BF9F-B52F8DBD0941}" type="parTrans" cxnId="{D0F67756-E20E-438C-AC39-880F594DF524}">
      <dgm:prSet/>
      <dgm:spPr/>
      <dgm:t>
        <a:bodyPr/>
        <a:lstStyle/>
        <a:p>
          <a:endParaRPr lang="es-EC" sz="1600"/>
        </a:p>
      </dgm:t>
    </dgm:pt>
    <dgm:pt modelId="{21AB247F-B7C0-4AB0-8EF1-1C43EBE4111A}" type="sibTrans" cxnId="{D0F67756-E20E-438C-AC39-880F594DF524}">
      <dgm:prSet/>
      <dgm:spPr/>
      <dgm:t>
        <a:bodyPr/>
        <a:lstStyle/>
        <a:p>
          <a:endParaRPr lang="es-EC" sz="1600"/>
        </a:p>
      </dgm:t>
    </dgm:pt>
    <dgm:pt modelId="{9D6C4DC9-3EED-40E4-87DB-9DFBEBC9D107}">
      <dgm:prSet phldrT="[Texto]" custT="1"/>
      <dgm:spPr/>
      <dgm:t>
        <a:bodyPr/>
        <a:lstStyle/>
        <a:p>
          <a:r>
            <a:rPr lang="es-EC" sz="2000" b="0" dirty="0" smtClean="0"/>
            <a:t>Pollos machos de un día de edad  de raza Cobb 500</a:t>
          </a:r>
          <a:endParaRPr lang="es-EC" sz="2000" b="0" dirty="0"/>
        </a:p>
      </dgm:t>
    </dgm:pt>
    <dgm:pt modelId="{46869F79-50CA-4FA7-BE71-84F72B7224F0}" type="parTrans" cxnId="{AC98F477-FDA0-44E2-8F08-BB5A383E6B36}">
      <dgm:prSet/>
      <dgm:spPr/>
      <dgm:t>
        <a:bodyPr/>
        <a:lstStyle/>
        <a:p>
          <a:endParaRPr lang="es-EC" sz="1600"/>
        </a:p>
      </dgm:t>
    </dgm:pt>
    <dgm:pt modelId="{B3B05D48-009D-474D-AE44-6AC7C06F5FA7}" type="sibTrans" cxnId="{AC98F477-FDA0-44E2-8F08-BB5A383E6B36}">
      <dgm:prSet/>
      <dgm:spPr/>
      <dgm:t>
        <a:bodyPr/>
        <a:lstStyle/>
        <a:p>
          <a:endParaRPr lang="es-EC" sz="1600"/>
        </a:p>
      </dgm:t>
    </dgm:pt>
    <dgm:pt modelId="{4120A17D-85F6-4501-89A2-F60396B42EA6}">
      <dgm:prSet phldrT="[Texto]" custT="1"/>
      <dgm:spPr/>
      <dgm:t>
        <a:bodyPr/>
        <a:lstStyle/>
        <a:p>
          <a:r>
            <a:rPr lang="es-EC" sz="2000" b="0" dirty="0" smtClean="0"/>
            <a:t>Vacunadas al octavo día de nacimiento</a:t>
          </a:r>
          <a:endParaRPr lang="es-EC" sz="2000" b="0" dirty="0"/>
        </a:p>
      </dgm:t>
    </dgm:pt>
    <dgm:pt modelId="{C76F15D2-B3D3-423A-BCEE-6EDCB4882D35}" type="parTrans" cxnId="{B85F7499-D2F0-49BD-9B43-1B206C89FBB8}">
      <dgm:prSet/>
      <dgm:spPr/>
      <dgm:t>
        <a:bodyPr/>
        <a:lstStyle/>
        <a:p>
          <a:endParaRPr lang="es-EC" sz="1600"/>
        </a:p>
      </dgm:t>
    </dgm:pt>
    <dgm:pt modelId="{6DC8E724-17A1-448D-9FA1-C0F6FD922A35}" type="sibTrans" cxnId="{B85F7499-D2F0-49BD-9B43-1B206C89FBB8}">
      <dgm:prSet/>
      <dgm:spPr/>
      <dgm:t>
        <a:bodyPr/>
        <a:lstStyle/>
        <a:p>
          <a:endParaRPr lang="es-EC" sz="1600"/>
        </a:p>
      </dgm:t>
    </dgm:pt>
    <dgm:pt modelId="{7D8A9C1F-BCBB-4F88-B449-30E7880F391E}">
      <dgm:prSet phldrT="[Texto]" custT="1"/>
      <dgm:spPr/>
      <dgm:t>
        <a:bodyPr/>
        <a:lstStyle/>
        <a:p>
          <a:r>
            <a:rPr lang="es-EC" sz="2000" b="0" dirty="0" smtClean="0"/>
            <a:t>Balanceado sin antibióticos y agua sin cloro</a:t>
          </a:r>
          <a:endParaRPr lang="es-EC" sz="2000" b="0" dirty="0"/>
        </a:p>
      </dgm:t>
    </dgm:pt>
    <dgm:pt modelId="{C296AC34-3DFC-40CC-B553-33EC3024983C}" type="parTrans" cxnId="{7D165BD6-C858-4A06-8D69-8B72A777E614}">
      <dgm:prSet/>
      <dgm:spPr/>
      <dgm:t>
        <a:bodyPr/>
        <a:lstStyle/>
        <a:p>
          <a:endParaRPr lang="es-EC" sz="1600"/>
        </a:p>
      </dgm:t>
    </dgm:pt>
    <dgm:pt modelId="{245FF5CE-723C-407F-B15D-3EDC3C3961AC}" type="sibTrans" cxnId="{7D165BD6-C858-4A06-8D69-8B72A777E614}">
      <dgm:prSet/>
      <dgm:spPr/>
      <dgm:t>
        <a:bodyPr/>
        <a:lstStyle/>
        <a:p>
          <a:endParaRPr lang="es-EC" sz="1600"/>
        </a:p>
      </dgm:t>
    </dgm:pt>
    <dgm:pt modelId="{E6536019-AD18-4F45-B57C-5E55AC14674C}">
      <dgm:prSet/>
      <dgm:spPr/>
      <dgm:t>
        <a:bodyPr/>
        <a:lstStyle/>
        <a:p>
          <a:endParaRPr lang="es-EC"/>
        </a:p>
      </dgm:t>
    </dgm:pt>
    <dgm:pt modelId="{616F11D3-457B-4455-808D-4CF5904E1164}" type="parTrans" cxnId="{9EF34B73-CA63-4145-A037-7348A5136B54}">
      <dgm:prSet/>
      <dgm:spPr/>
      <dgm:t>
        <a:bodyPr/>
        <a:lstStyle/>
        <a:p>
          <a:endParaRPr lang="es-EC" sz="1600"/>
        </a:p>
      </dgm:t>
    </dgm:pt>
    <dgm:pt modelId="{34F4B6B3-4E3A-45B6-86AD-C4441AC0A385}" type="sibTrans" cxnId="{9EF34B73-CA63-4145-A037-7348A5136B54}">
      <dgm:prSet/>
      <dgm:spPr/>
      <dgm:t>
        <a:bodyPr/>
        <a:lstStyle/>
        <a:p>
          <a:endParaRPr lang="es-EC" sz="1600"/>
        </a:p>
      </dgm:t>
    </dgm:pt>
    <dgm:pt modelId="{7210AAE3-781A-4A29-A4DE-BDC414BAFB7E}">
      <dgm:prSet phldrT="[Texto]" custT="1"/>
      <dgm:spPr/>
      <dgm:t>
        <a:bodyPr/>
        <a:lstStyle/>
        <a:p>
          <a:r>
            <a:rPr lang="es-EC" sz="2000" b="0" dirty="0" smtClean="0"/>
            <a:t>Temperatura  (30°C- 36°C) y ventilación adecuada.</a:t>
          </a:r>
          <a:endParaRPr lang="es-EC" sz="2000" b="0" dirty="0"/>
        </a:p>
      </dgm:t>
    </dgm:pt>
    <dgm:pt modelId="{DE15BF03-48CE-4D5C-9846-224221B3D1C3}" type="parTrans" cxnId="{DAB538CE-B148-40AE-A74B-0922E3C78371}">
      <dgm:prSet/>
      <dgm:spPr/>
      <dgm:t>
        <a:bodyPr/>
        <a:lstStyle/>
        <a:p>
          <a:endParaRPr lang="es-EC"/>
        </a:p>
      </dgm:t>
    </dgm:pt>
    <dgm:pt modelId="{CEDF81E9-ABCE-4A40-972C-2C56E9805640}" type="sibTrans" cxnId="{DAB538CE-B148-40AE-A74B-0922E3C78371}">
      <dgm:prSet/>
      <dgm:spPr/>
      <dgm:t>
        <a:bodyPr/>
        <a:lstStyle/>
        <a:p>
          <a:endParaRPr lang="es-EC"/>
        </a:p>
      </dgm:t>
    </dgm:pt>
    <dgm:pt modelId="{24B797E2-4AB8-4785-AC09-58B4679158A0}" type="pres">
      <dgm:prSet presAssocID="{B3B1D0B7-FA11-492F-AC14-B50DE2710746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50153B11-269D-49C4-9290-1F0F23F3D351}" type="pres">
      <dgm:prSet presAssocID="{97DF7521-EEE5-4BE1-B626-C700E9A1A13F}" presName="Parent" presStyleLbl="node1" presStyleIdx="0" presStyleCnt="2" custScaleX="135250" custScaleY="86429">
        <dgm:presLayoutVars>
          <dgm:chMax val="4"/>
          <dgm:chPref val="3"/>
        </dgm:presLayoutVars>
      </dgm:prSet>
      <dgm:spPr/>
      <dgm:t>
        <a:bodyPr/>
        <a:lstStyle/>
        <a:p>
          <a:endParaRPr lang="es-EC"/>
        </a:p>
      </dgm:t>
    </dgm:pt>
    <dgm:pt modelId="{599FA7F6-9229-4604-9759-5D174F8D4246}" type="pres">
      <dgm:prSet presAssocID="{9D6C4DC9-3EED-40E4-87DB-9DFBEBC9D107}" presName="Accent" presStyleLbl="node1" presStyleIdx="1" presStyleCnt="2"/>
      <dgm:spPr/>
      <dgm:t>
        <a:bodyPr/>
        <a:lstStyle/>
        <a:p>
          <a:endParaRPr lang="es-EC"/>
        </a:p>
      </dgm:t>
    </dgm:pt>
    <dgm:pt modelId="{480205FD-D703-4C71-B587-F596D68E3023}" type="pres">
      <dgm:prSet presAssocID="{9D6C4DC9-3EED-40E4-87DB-9DFBEBC9D107}" presName="Image1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624EBEDF-D0CE-4F9A-AB80-24482B8F011B}" type="pres">
      <dgm:prSet presAssocID="{9D6C4DC9-3EED-40E4-87DB-9DFBEBC9D107}" presName="Child1" presStyleLbl="revTx" presStyleIdx="0" presStyleCnt="4" custScaleX="175822" custLinFactNeighborX="49236" custLinFactNeighborY="85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CCA82B-EB38-40CD-8A24-3C664C4CAEF8}" type="pres">
      <dgm:prSet presAssocID="{4120A17D-85F6-4501-89A2-F60396B42EA6}" presName="Image2" presStyleCnt="0"/>
      <dgm:spPr/>
      <dgm:t>
        <a:bodyPr/>
        <a:lstStyle/>
        <a:p>
          <a:endParaRPr lang="es-EC"/>
        </a:p>
      </dgm:t>
    </dgm:pt>
    <dgm:pt modelId="{13CCFAA3-C8B2-4FBF-B479-71E1F22AAEC1}" type="pres">
      <dgm:prSet presAssocID="{4120A17D-85F6-4501-89A2-F60396B42EA6}" presName="Image" presStyleLbl="fgImgPlace1" presStyleIdx="1" presStyleCnt="4" custLinFactNeighborX="-1472" custLinFactNeighborY="345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65606B1-C89A-47BE-8DF1-052FBAA6812B}" type="pres">
      <dgm:prSet presAssocID="{4120A17D-85F6-4501-89A2-F60396B42EA6}" presName="Child2" presStyleLbl="revTx" presStyleIdx="1" presStyleCnt="4" custScaleX="179306" custLinFactNeighborX="32353" custLinFactNeighborY="90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A82FEC-D3C5-45A8-BD11-2AD3DB63DDB7}" type="pres">
      <dgm:prSet presAssocID="{7210AAE3-781A-4A29-A4DE-BDC414BAFB7E}" presName="Image3" presStyleCnt="0"/>
      <dgm:spPr/>
      <dgm:t>
        <a:bodyPr/>
        <a:lstStyle/>
        <a:p>
          <a:endParaRPr lang="es-EC"/>
        </a:p>
      </dgm:t>
    </dgm:pt>
    <dgm:pt modelId="{5B3D2E4B-300D-4748-9522-FD14F3329886}" type="pres">
      <dgm:prSet presAssocID="{7210AAE3-781A-4A29-A4DE-BDC414BAFB7E}" presName="Imag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0352D7C-6538-4F1C-BE69-ADBDDD7A16FD}" type="pres">
      <dgm:prSet presAssocID="{7210AAE3-781A-4A29-A4DE-BDC414BAFB7E}" presName="Child3" presStyleLbl="revTx" presStyleIdx="2" presStyleCnt="4" custScaleX="165406" custLinFactNeighborX="39071" custLinFactNeighborY="13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2C1757-2E82-4D1D-BF23-848FF902D42C}" type="pres">
      <dgm:prSet presAssocID="{7D8A9C1F-BCBB-4F88-B449-30E7880F391E}" presName="Image4" presStyleCnt="0"/>
      <dgm:spPr/>
      <dgm:t>
        <a:bodyPr/>
        <a:lstStyle/>
        <a:p>
          <a:endParaRPr lang="es-EC"/>
        </a:p>
      </dgm:t>
    </dgm:pt>
    <dgm:pt modelId="{8ED3B35E-1CD9-4533-AC1D-EF4ADC02CE6F}" type="pres">
      <dgm:prSet presAssocID="{7D8A9C1F-BCBB-4F88-B449-30E7880F391E}" presName="Imag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EFD7F77-27F1-4C9A-84C8-A92BDFDE32C0}" type="pres">
      <dgm:prSet presAssocID="{7D8A9C1F-BCBB-4F88-B449-30E7880F391E}" presName="Child4" presStyleLbl="revTx" presStyleIdx="3" presStyleCnt="4" custScaleX="155916" custLinFactNeighborX="49281" custLinFactNeighborY="80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23861C9-07EC-494C-BB46-A42AE172172A}" type="presOf" srcId="{4120A17D-85F6-4501-89A2-F60396B42EA6}" destId="{B65606B1-C89A-47BE-8DF1-052FBAA6812B}" srcOrd="0" destOrd="0" presId="urn:microsoft.com/office/officeart/2011/layout/RadialPictureList#1"/>
    <dgm:cxn modelId="{C19BBC94-4657-4768-B9DE-7C0A303C901E}" type="presOf" srcId="{B3B1D0B7-FA11-492F-AC14-B50DE2710746}" destId="{24B797E2-4AB8-4785-AC09-58B4679158A0}" srcOrd="0" destOrd="0" presId="urn:microsoft.com/office/officeart/2011/layout/RadialPictureList#1"/>
    <dgm:cxn modelId="{9EF34B73-CA63-4145-A037-7348A5136B54}" srcId="{B3B1D0B7-FA11-492F-AC14-B50DE2710746}" destId="{E6536019-AD18-4F45-B57C-5E55AC14674C}" srcOrd="1" destOrd="0" parTransId="{616F11D3-457B-4455-808D-4CF5904E1164}" sibTransId="{34F4B6B3-4E3A-45B6-86AD-C4441AC0A385}"/>
    <dgm:cxn modelId="{DAB538CE-B148-40AE-A74B-0922E3C78371}" srcId="{97DF7521-EEE5-4BE1-B626-C700E9A1A13F}" destId="{7210AAE3-781A-4A29-A4DE-BDC414BAFB7E}" srcOrd="2" destOrd="0" parTransId="{DE15BF03-48CE-4D5C-9846-224221B3D1C3}" sibTransId="{CEDF81E9-ABCE-4A40-972C-2C56E9805640}"/>
    <dgm:cxn modelId="{7D165BD6-C858-4A06-8D69-8B72A777E614}" srcId="{97DF7521-EEE5-4BE1-B626-C700E9A1A13F}" destId="{7D8A9C1F-BCBB-4F88-B449-30E7880F391E}" srcOrd="3" destOrd="0" parTransId="{C296AC34-3DFC-40CC-B553-33EC3024983C}" sibTransId="{245FF5CE-723C-407F-B15D-3EDC3C3961AC}"/>
    <dgm:cxn modelId="{AC98F477-FDA0-44E2-8F08-BB5A383E6B36}" srcId="{97DF7521-EEE5-4BE1-B626-C700E9A1A13F}" destId="{9D6C4DC9-3EED-40E4-87DB-9DFBEBC9D107}" srcOrd="0" destOrd="0" parTransId="{46869F79-50CA-4FA7-BE71-84F72B7224F0}" sibTransId="{B3B05D48-009D-474D-AE44-6AC7C06F5FA7}"/>
    <dgm:cxn modelId="{D0F67756-E20E-438C-AC39-880F594DF524}" srcId="{B3B1D0B7-FA11-492F-AC14-B50DE2710746}" destId="{97DF7521-EEE5-4BE1-B626-C700E9A1A13F}" srcOrd="0" destOrd="0" parTransId="{D726D1BB-4942-4F0E-BF9F-B52F8DBD0941}" sibTransId="{21AB247F-B7C0-4AB0-8EF1-1C43EBE4111A}"/>
    <dgm:cxn modelId="{B85F7499-D2F0-49BD-9B43-1B206C89FBB8}" srcId="{97DF7521-EEE5-4BE1-B626-C700E9A1A13F}" destId="{4120A17D-85F6-4501-89A2-F60396B42EA6}" srcOrd="1" destOrd="0" parTransId="{C76F15D2-B3D3-423A-BCEE-6EDCB4882D35}" sibTransId="{6DC8E724-17A1-448D-9FA1-C0F6FD922A35}"/>
    <dgm:cxn modelId="{A64C2814-4EE0-451A-8CD0-E63F66EA327F}" type="presOf" srcId="{7D8A9C1F-BCBB-4F88-B449-30E7880F391E}" destId="{4EFD7F77-27F1-4C9A-84C8-A92BDFDE32C0}" srcOrd="0" destOrd="0" presId="urn:microsoft.com/office/officeart/2011/layout/RadialPictureList#1"/>
    <dgm:cxn modelId="{68F215F2-D3A9-4C50-97DB-C82EB9F05305}" type="presOf" srcId="{9D6C4DC9-3EED-40E4-87DB-9DFBEBC9D107}" destId="{624EBEDF-D0CE-4F9A-AB80-24482B8F011B}" srcOrd="0" destOrd="0" presId="urn:microsoft.com/office/officeart/2011/layout/RadialPictureList#1"/>
    <dgm:cxn modelId="{A8F5DDF3-E4FD-4C55-9EC8-2AA84A94B90F}" type="presOf" srcId="{97DF7521-EEE5-4BE1-B626-C700E9A1A13F}" destId="{50153B11-269D-49C4-9290-1F0F23F3D351}" srcOrd="0" destOrd="0" presId="urn:microsoft.com/office/officeart/2011/layout/RadialPictureList#1"/>
    <dgm:cxn modelId="{B0BD7ACF-36C4-48F8-BB6A-0408AF18CE2A}" type="presOf" srcId="{7210AAE3-781A-4A29-A4DE-BDC414BAFB7E}" destId="{40352D7C-6538-4F1C-BE69-ADBDDD7A16FD}" srcOrd="0" destOrd="0" presId="urn:microsoft.com/office/officeart/2011/layout/RadialPictureList#1"/>
    <dgm:cxn modelId="{F468DE96-1CA2-43D3-B8A6-FD9DEA6BEBB2}" type="presParOf" srcId="{24B797E2-4AB8-4785-AC09-58B4679158A0}" destId="{50153B11-269D-49C4-9290-1F0F23F3D351}" srcOrd="0" destOrd="0" presId="urn:microsoft.com/office/officeart/2011/layout/RadialPictureList#1"/>
    <dgm:cxn modelId="{E2C57F94-DBF1-4EED-8055-D727784075E2}" type="presParOf" srcId="{24B797E2-4AB8-4785-AC09-58B4679158A0}" destId="{599FA7F6-9229-4604-9759-5D174F8D4246}" srcOrd="1" destOrd="0" presId="urn:microsoft.com/office/officeart/2011/layout/RadialPictureList#1"/>
    <dgm:cxn modelId="{90C774BB-FDE2-485B-8EB1-C70EB9FDD566}" type="presParOf" srcId="{24B797E2-4AB8-4785-AC09-58B4679158A0}" destId="{480205FD-D703-4C71-B587-F596D68E3023}" srcOrd="2" destOrd="0" presId="urn:microsoft.com/office/officeart/2011/layout/RadialPictureList#1"/>
    <dgm:cxn modelId="{C6C73715-2C9C-4B40-8BCE-86AE5F74B0B3}" type="presParOf" srcId="{24B797E2-4AB8-4785-AC09-58B4679158A0}" destId="{624EBEDF-D0CE-4F9A-AB80-24482B8F011B}" srcOrd="3" destOrd="0" presId="urn:microsoft.com/office/officeart/2011/layout/RadialPictureList#1"/>
    <dgm:cxn modelId="{BD6BE312-7CE4-4487-A7EA-A67F4ED19A49}" type="presParOf" srcId="{24B797E2-4AB8-4785-AC09-58B4679158A0}" destId="{31CCA82B-EB38-40CD-8A24-3C664C4CAEF8}" srcOrd="4" destOrd="0" presId="urn:microsoft.com/office/officeart/2011/layout/RadialPictureList#1"/>
    <dgm:cxn modelId="{7166AC43-DEDC-4F44-86C7-94A46132FF2E}" type="presParOf" srcId="{31CCA82B-EB38-40CD-8A24-3C664C4CAEF8}" destId="{13CCFAA3-C8B2-4FBF-B479-71E1F22AAEC1}" srcOrd="0" destOrd="0" presId="urn:microsoft.com/office/officeart/2011/layout/RadialPictureList#1"/>
    <dgm:cxn modelId="{8765C2CF-072C-4D02-8D8A-EBA80E882194}" type="presParOf" srcId="{24B797E2-4AB8-4785-AC09-58B4679158A0}" destId="{B65606B1-C89A-47BE-8DF1-052FBAA6812B}" srcOrd="5" destOrd="0" presId="urn:microsoft.com/office/officeart/2011/layout/RadialPictureList#1"/>
    <dgm:cxn modelId="{BBCACF77-BC25-448E-8EE3-13B344829462}" type="presParOf" srcId="{24B797E2-4AB8-4785-AC09-58B4679158A0}" destId="{6BA82FEC-D3C5-45A8-BD11-2AD3DB63DDB7}" srcOrd="6" destOrd="0" presId="urn:microsoft.com/office/officeart/2011/layout/RadialPictureList#1"/>
    <dgm:cxn modelId="{9799AEAD-3D40-4F5F-8D3E-347D81D22E3B}" type="presParOf" srcId="{6BA82FEC-D3C5-45A8-BD11-2AD3DB63DDB7}" destId="{5B3D2E4B-300D-4748-9522-FD14F3329886}" srcOrd="0" destOrd="0" presId="urn:microsoft.com/office/officeart/2011/layout/RadialPictureList#1"/>
    <dgm:cxn modelId="{759157C5-FADD-4C62-AD51-90232630267C}" type="presParOf" srcId="{24B797E2-4AB8-4785-AC09-58B4679158A0}" destId="{40352D7C-6538-4F1C-BE69-ADBDDD7A16FD}" srcOrd="7" destOrd="0" presId="urn:microsoft.com/office/officeart/2011/layout/RadialPictureList#1"/>
    <dgm:cxn modelId="{E314CC93-1A26-4433-B267-9AEDB06B6C92}" type="presParOf" srcId="{24B797E2-4AB8-4785-AC09-58B4679158A0}" destId="{8F2C1757-2E82-4D1D-BF23-848FF902D42C}" srcOrd="8" destOrd="0" presId="urn:microsoft.com/office/officeart/2011/layout/RadialPictureList#1"/>
    <dgm:cxn modelId="{FE55413B-428E-470E-9A02-0094F6AA20D6}" type="presParOf" srcId="{8F2C1757-2E82-4D1D-BF23-848FF902D42C}" destId="{8ED3B35E-1CD9-4533-AC1D-EF4ADC02CE6F}" srcOrd="0" destOrd="0" presId="urn:microsoft.com/office/officeart/2011/layout/RadialPictureList#1"/>
    <dgm:cxn modelId="{A4B713A2-26BC-4DFA-88E6-7FB9613AA85F}" type="presParOf" srcId="{24B797E2-4AB8-4785-AC09-58B4679158A0}" destId="{4EFD7F77-27F1-4C9A-84C8-A92BDFDE32C0}" srcOrd="9" destOrd="0" presId="urn:microsoft.com/office/officeart/2011/layout/RadialPicture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82FFA-4867-4DAC-964A-17B2CDA05347}">
      <dsp:nvSpPr>
        <dsp:cNvPr id="0" name=""/>
        <dsp:cNvSpPr/>
      </dsp:nvSpPr>
      <dsp:spPr>
        <a:xfrm rot="10800000">
          <a:off x="1192799" y="0"/>
          <a:ext cx="3567118" cy="135123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85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i="0" kern="1200" dirty="0" smtClean="0"/>
            <a:t>Contaminante secundario de alimentos de origen animal (carne y huevos)</a:t>
          </a:r>
          <a:endParaRPr lang="es-EC" sz="1600" i="0" kern="1200" dirty="0"/>
        </a:p>
      </dsp:txBody>
      <dsp:txXfrm rot="10800000">
        <a:off x="1530608" y="0"/>
        <a:ext cx="3229309" cy="1351236"/>
      </dsp:txXfrm>
    </dsp:sp>
    <dsp:sp modelId="{5039076F-9DD8-4CC2-A76B-2A1C1E4FF762}">
      <dsp:nvSpPr>
        <dsp:cNvPr id="0" name=""/>
        <dsp:cNvSpPr/>
      </dsp:nvSpPr>
      <dsp:spPr>
        <a:xfrm>
          <a:off x="584693" y="82314"/>
          <a:ext cx="1255163" cy="118704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6422B-56C1-4AA5-9F60-47CF912220D2}">
      <dsp:nvSpPr>
        <dsp:cNvPr id="0" name=""/>
        <dsp:cNvSpPr/>
      </dsp:nvSpPr>
      <dsp:spPr>
        <a:xfrm rot="10800000">
          <a:off x="1236293" y="1754810"/>
          <a:ext cx="3567118" cy="135123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85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i="0" kern="1200" dirty="0" smtClean="0"/>
            <a:t> 1990 (9.908 casos)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i="0" kern="1200" dirty="0" smtClean="0"/>
            <a:t> 2001 (18.772 casos)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i="0" kern="1200" dirty="0" smtClean="0"/>
            <a:t> 2015 (</a:t>
          </a:r>
          <a:r>
            <a:rPr lang="es-EC" sz="1600" kern="1200" dirty="0" smtClean="0"/>
            <a:t>5.972 casos) </a:t>
          </a:r>
          <a:endParaRPr lang="es-EC" sz="1600" i="0" kern="1200" dirty="0"/>
        </a:p>
      </dsp:txBody>
      <dsp:txXfrm rot="10800000">
        <a:off x="1574102" y="1754810"/>
        <a:ext cx="3229309" cy="1351236"/>
      </dsp:txXfrm>
    </dsp:sp>
    <dsp:sp modelId="{03281F0B-503F-40BB-BC61-CE044FD44359}">
      <dsp:nvSpPr>
        <dsp:cNvPr id="0" name=""/>
        <dsp:cNvSpPr/>
      </dsp:nvSpPr>
      <dsp:spPr>
        <a:xfrm>
          <a:off x="560675" y="1754810"/>
          <a:ext cx="1351236" cy="135123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D3E76-68C4-4E53-AF71-C57D0BEE72F0}">
      <dsp:nvSpPr>
        <dsp:cNvPr id="0" name=""/>
        <dsp:cNvSpPr/>
      </dsp:nvSpPr>
      <dsp:spPr>
        <a:xfrm rot="10800000">
          <a:off x="1250583" y="3563248"/>
          <a:ext cx="3567118" cy="135123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85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i="0" kern="1200" dirty="0" smtClean="0"/>
            <a:t>Resistentes a </a:t>
          </a:r>
          <a:r>
            <a:rPr lang="es-EC" sz="1600" i="0" kern="1200" dirty="0" err="1" smtClean="0"/>
            <a:t>antibióticos:ácido</a:t>
          </a:r>
          <a:r>
            <a:rPr lang="es-EC" sz="1600" i="0" kern="1200" dirty="0" smtClean="0"/>
            <a:t> </a:t>
          </a:r>
          <a:r>
            <a:rPr lang="es-EC" sz="1600" i="0" kern="1200" dirty="0" err="1" smtClean="0"/>
            <a:t>nalidíxico</a:t>
          </a:r>
          <a:r>
            <a:rPr lang="es-EC" sz="1600" i="0" kern="1200" dirty="0" smtClean="0"/>
            <a:t> (quinolonas)</a:t>
          </a:r>
          <a:endParaRPr lang="es-EC" sz="1600" i="0" kern="1200" dirty="0"/>
        </a:p>
      </dsp:txBody>
      <dsp:txXfrm rot="10800000">
        <a:off x="1588392" y="3563248"/>
        <a:ext cx="3229309" cy="1351236"/>
      </dsp:txXfrm>
    </dsp:sp>
    <dsp:sp modelId="{D555F6FF-677A-4866-987D-F2A218E9DD4D}">
      <dsp:nvSpPr>
        <dsp:cNvPr id="0" name=""/>
        <dsp:cNvSpPr/>
      </dsp:nvSpPr>
      <dsp:spPr>
        <a:xfrm>
          <a:off x="546386" y="3509401"/>
          <a:ext cx="1408394" cy="145893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FEFCA-7184-4261-9B69-B01505B84E5D}">
      <dsp:nvSpPr>
        <dsp:cNvPr id="0" name=""/>
        <dsp:cNvSpPr/>
      </dsp:nvSpPr>
      <dsp:spPr>
        <a:xfrm rot="5400000">
          <a:off x="-205264" y="206821"/>
          <a:ext cx="1368433" cy="95790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/>
        </a:p>
      </dsp:txBody>
      <dsp:txXfrm rot="-5400000">
        <a:off x="2" y="480508"/>
        <a:ext cx="957903" cy="410530"/>
      </dsp:txXfrm>
    </dsp:sp>
    <dsp:sp modelId="{FDF154C2-A3CC-442B-83FD-5D982D3245E4}">
      <dsp:nvSpPr>
        <dsp:cNvPr id="0" name=""/>
        <dsp:cNvSpPr/>
      </dsp:nvSpPr>
      <dsp:spPr>
        <a:xfrm rot="5400000">
          <a:off x="4318686" y="-3359226"/>
          <a:ext cx="889481" cy="7611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Concentraciones 10</a:t>
          </a:r>
          <a:r>
            <a:rPr lang="es-EC" sz="2400" kern="1200" baseline="30000" dirty="0" smtClean="0"/>
            <a:t>9</a:t>
          </a:r>
          <a:r>
            <a:rPr lang="es-EC" sz="2400" kern="1200" dirty="0" smtClean="0"/>
            <a:t>, 10</a:t>
          </a:r>
          <a:r>
            <a:rPr lang="es-EC" sz="2400" kern="1200" baseline="30000" dirty="0" smtClean="0"/>
            <a:t>8</a:t>
          </a:r>
          <a:r>
            <a:rPr lang="es-EC" sz="2400" kern="1200" dirty="0" smtClean="0"/>
            <a:t> y 10</a:t>
          </a:r>
          <a:r>
            <a:rPr lang="es-EC" sz="2400" kern="1200" baseline="30000" dirty="0" smtClean="0"/>
            <a:t>7 </a:t>
          </a:r>
          <a:r>
            <a:rPr lang="es-EC" sz="2400" kern="1200" dirty="0" smtClean="0"/>
            <a:t>UFC/ml fueron efectivas</a:t>
          </a:r>
          <a:endParaRPr lang="es-EC" sz="2400" kern="1200" dirty="0"/>
        </a:p>
      </dsp:txBody>
      <dsp:txXfrm rot="-5400000">
        <a:off x="957903" y="44978"/>
        <a:ext cx="7567627" cy="802639"/>
      </dsp:txXfrm>
    </dsp:sp>
    <dsp:sp modelId="{8B77E0F2-26C7-46FD-BD92-102ECC0D4B85}">
      <dsp:nvSpPr>
        <dsp:cNvPr id="0" name=""/>
        <dsp:cNvSpPr/>
      </dsp:nvSpPr>
      <dsp:spPr>
        <a:xfrm rot="5400000">
          <a:off x="-205264" y="1429826"/>
          <a:ext cx="1368433" cy="957903"/>
        </a:xfrm>
        <a:prstGeom prst="chevron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/>
        </a:p>
      </dsp:txBody>
      <dsp:txXfrm rot="-5400000">
        <a:off x="2" y="1703513"/>
        <a:ext cx="957903" cy="410530"/>
      </dsp:txXfrm>
    </dsp:sp>
    <dsp:sp modelId="{69B40C52-BC6F-4455-A750-9C53B6B5CFCD}">
      <dsp:nvSpPr>
        <dsp:cNvPr id="0" name=""/>
        <dsp:cNvSpPr/>
      </dsp:nvSpPr>
      <dsp:spPr>
        <a:xfrm rot="5400000">
          <a:off x="4318686" y="-2137645"/>
          <a:ext cx="889481" cy="7611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El cóctel de bacteriófagos presentó actividad lítica para la bacteria </a:t>
          </a:r>
          <a:r>
            <a:rPr lang="es-EC" sz="2400" i="1" kern="1200" dirty="0" smtClean="0"/>
            <a:t>in vivo. </a:t>
          </a:r>
          <a:endParaRPr lang="es-EC" sz="2400" kern="1200" dirty="0"/>
        </a:p>
      </dsp:txBody>
      <dsp:txXfrm rot="-5400000">
        <a:off x="957903" y="1266559"/>
        <a:ext cx="7567627" cy="802639"/>
      </dsp:txXfrm>
    </dsp:sp>
    <dsp:sp modelId="{F2EC4AD2-B070-4F3B-9611-2CA8BF2BCAF0}">
      <dsp:nvSpPr>
        <dsp:cNvPr id="0" name=""/>
        <dsp:cNvSpPr/>
      </dsp:nvSpPr>
      <dsp:spPr>
        <a:xfrm rot="5400000">
          <a:off x="-205264" y="2652830"/>
          <a:ext cx="1368433" cy="957903"/>
        </a:xfrm>
        <a:prstGeom prst="chevron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/>
        </a:p>
      </dsp:txBody>
      <dsp:txXfrm rot="-5400000">
        <a:off x="2" y="2926517"/>
        <a:ext cx="957903" cy="410530"/>
      </dsp:txXfrm>
    </dsp:sp>
    <dsp:sp modelId="{94D69097-904F-4A3F-91A1-05ACF884BEE6}">
      <dsp:nvSpPr>
        <dsp:cNvPr id="0" name=""/>
        <dsp:cNvSpPr/>
      </dsp:nvSpPr>
      <dsp:spPr>
        <a:xfrm rot="5400000">
          <a:off x="4318686" y="-913217"/>
          <a:ext cx="889481" cy="7611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Mejor tratamiento de inoculación: bacteriófagos líticos un día después de la infección bacteriana.</a:t>
          </a:r>
          <a:endParaRPr lang="es-EC" sz="2400" kern="1200" dirty="0"/>
        </a:p>
      </dsp:txBody>
      <dsp:txXfrm rot="-5400000">
        <a:off x="957903" y="2490987"/>
        <a:ext cx="7567627" cy="802639"/>
      </dsp:txXfrm>
    </dsp:sp>
    <dsp:sp modelId="{4846F638-0329-4365-B472-71689DFE94DE}">
      <dsp:nvSpPr>
        <dsp:cNvPr id="0" name=""/>
        <dsp:cNvSpPr/>
      </dsp:nvSpPr>
      <dsp:spPr>
        <a:xfrm rot="5400000">
          <a:off x="-205264" y="3875835"/>
          <a:ext cx="1368433" cy="957903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/>
        </a:p>
      </dsp:txBody>
      <dsp:txXfrm rot="-5400000">
        <a:off x="2" y="4149522"/>
        <a:ext cx="957903" cy="410530"/>
      </dsp:txXfrm>
    </dsp:sp>
    <dsp:sp modelId="{BB0D7767-2461-4E3E-8697-8FFE739EC342}">
      <dsp:nvSpPr>
        <dsp:cNvPr id="0" name=""/>
        <dsp:cNvSpPr/>
      </dsp:nvSpPr>
      <dsp:spPr>
        <a:xfrm rot="5400000">
          <a:off x="4297832" y="240673"/>
          <a:ext cx="889481" cy="76110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69875" lvl="1" indent="-198438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PCR fue eficiente para detectar la presencia de bacterias y bacteriófagos.</a:t>
          </a:r>
          <a:endParaRPr lang="es-EC" sz="2400" kern="1200" dirty="0"/>
        </a:p>
      </dsp:txBody>
      <dsp:txXfrm rot="-5400000">
        <a:off x="937049" y="3644878"/>
        <a:ext cx="7567627" cy="80263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C7CD3-28BE-4545-A5C9-53795EB66A4B}">
      <dsp:nvSpPr>
        <dsp:cNvPr id="0" name=""/>
        <dsp:cNvSpPr/>
      </dsp:nvSpPr>
      <dsp:spPr>
        <a:xfrm>
          <a:off x="-5698147" y="-872376"/>
          <a:ext cx="6785312" cy="6785312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F4F1D5-6C55-4450-8C44-59026F4FF287}">
      <dsp:nvSpPr>
        <dsp:cNvPr id="0" name=""/>
        <dsp:cNvSpPr/>
      </dsp:nvSpPr>
      <dsp:spPr>
        <a:xfrm>
          <a:off x="699629" y="504056"/>
          <a:ext cx="7799762" cy="10081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89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Realizar experimentos con diferentes dosis de bacteriófagos.</a:t>
          </a:r>
          <a:endParaRPr lang="es-EC" sz="2000" kern="1200" dirty="0"/>
        </a:p>
      </dsp:txBody>
      <dsp:txXfrm>
        <a:off x="699629" y="504056"/>
        <a:ext cx="7799762" cy="1008112"/>
      </dsp:txXfrm>
    </dsp:sp>
    <dsp:sp modelId="{56642969-D47E-458D-8305-A04DB6AC447A}">
      <dsp:nvSpPr>
        <dsp:cNvPr id="0" name=""/>
        <dsp:cNvSpPr/>
      </dsp:nvSpPr>
      <dsp:spPr>
        <a:xfrm>
          <a:off x="69559" y="378042"/>
          <a:ext cx="1260140" cy="126014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FE793D2-D324-459C-9DB0-1C59FE0D8B7B}">
      <dsp:nvSpPr>
        <dsp:cNvPr id="0" name=""/>
        <dsp:cNvSpPr/>
      </dsp:nvSpPr>
      <dsp:spPr>
        <a:xfrm>
          <a:off x="1066078" y="2016224"/>
          <a:ext cx="7433313" cy="1008112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89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Recubrir los bacteriófagos con </a:t>
          </a:r>
          <a:r>
            <a:rPr lang="es-ES" sz="2000" kern="1200" dirty="0" err="1" smtClean="0"/>
            <a:t>alginato</a:t>
          </a:r>
          <a:r>
            <a:rPr lang="es-ES" sz="2000" kern="1200" dirty="0" smtClean="0"/>
            <a:t> </a:t>
          </a:r>
          <a:r>
            <a:rPr lang="es-ES" sz="2000" kern="1200" dirty="0" smtClean="0"/>
            <a:t>para que el título viral no disminuya al atravesar el tracto gastrointestinal. </a:t>
          </a:r>
          <a:endParaRPr lang="es-EC" sz="2000" kern="1200" dirty="0"/>
        </a:p>
      </dsp:txBody>
      <dsp:txXfrm>
        <a:off x="1066078" y="2016224"/>
        <a:ext cx="7433313" cy="1008112"/>
      </dsp:txXfrm>
    </dsp:sp>
    <dsp:sp modelId="{7BB1E281-35EB-40D0-844D-94A4EA07F761}">
      <dsp:nvSpPr>
        <dsp:cNvPr id="0" name=""/>
        <dsp:cNvSpPr/>
      </dsp:nvSpPr>
      <dsp:spPr>
        <a:xfrm>
          <a:off x="436008" y="1890209"/>
          <a:ext cx="1260140" cy="126014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78007B8-E055-429F-A84B-9E7352B1FD1B}">
      <dsp:nvSpPr>
        <dsp:cNvPr id="0" name=""/>
        <dsp:cNvSpPr/>
      </dsp:nvSpPr>
      <dsp:spPr>
        <a:xfrm>
          <a:off x="699629" y="3528392"/>
          <a:ext cx="7799762" cy="1008112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89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Usar bacteriófagos para aplicaciones futuras en sanidad humana y animal.</a:t>
          </a:r>
          <a:endParaRPr lang="es-EC" sz="2000" kern="1200" dirty="0"/>
        </a:p>
      </dsp:txBody>
      <dsp:txXfrm>
        <a:off x="699629" y="3528392"/>
        <a:ext cx="7799762" cy="1008112"/>
      </dsp:txXfrm>
    </dsp:sp>
    <dsp:sp modelId="{1C9ADD1C-423A-48FD-81F1-809FA59E90BE}">
      <dsp:nvSpPr>
        <dsp:cNvPr id="0" name=""/>
        <dsp:cNvSpPr/>
      </dsp:nvSpPr>
      <dsp:spPr>
        <a:xfrm>
          <a:off x="69559" y="3402378"/>
          <a:ext cx="1260140" cy="126014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50BE9-D81B-4E9A-A0EB-F8D24E2B02D4}">
      <dsp:nvSpPr>
        <dsp:cNvPr id="0" name=""/>
        <dsp:cNvSpPr/>
      </dsp:nvSpPr>
      <dsp:spPr>
        <a:xfrm>
          <a:off x="-4627903" y="-711366"/>
          <a:ext cx="5527188" cy="5527188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21CEE-126E-499C-994A-50B2D22D645B}">
      <dsp:nvSpPr>
        <dsp:cNvPr id="0" name=""/>
        <dsp:cNvSpPr/>
      </dsp:nvSpPr>
      <dsp:spPr>
        <a:xfrm>
          <a:off x="732530" y="586362"/>
          <a:ext cx="3749172" cy="1172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0720" tIns="43180" rIns="43180" bIns="431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700" kern="1200" dirty="0" smtClean="0"/>
            <a:t>Búsqueda e implementación de nuevas técnicas de control </a:t>
          </a:r>
          <a:endParaRPr lang="es-EC" sz="1700" kern="1200" dirty="0"/>
        </a:p>
      </dsp:txBody>
      <dsp:txXfrm>
        <a:off x="732530" y="586362"/>
        <a:ext cx="3749172" cy="1172560"/>
      </dsp:txXfrm>
    </dsp:sp>
    <dsp:sp modelId="{8C6A1C25-402A-4C43-912D-F422BBBB9422}">
      <dsp:nvSpPr>
        <dsp:cNvPr id="0" name=""/>
        <dsp:cNvSpPr/>
      </dsp:nvSpPr>
      <dsp:spPr>
        <a:xfrm>
          <a:off x="43621" y="504056"/>
          <a:ext cx="1377817" cy="133717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4B216-1FB9-4AF2-AEB0-C2B52BF3413E}">
      <dsp:nvSpPr>
        <dsp:cNvPr id="0" name=""/>
        <dsp:cNvSpPr/>
      </dsp:nvSpPr>
      <dsp:spPr>
        <a:xfrm>
          <a:off x="732530" y="2345532"/>
          <a:ext cx="3749172" cy="1172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0720" tIns="43180" rIns="43180" bIns="431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sz="1700" kern="1200" dirty="0" smtClean="0"/>
            <a:t>Nueva alternativa para el biocontrol</a:t>
          </a:r>
          <a:endParaRPr lang="es-EC" sz="1700" kern="1200" dirty="0"/>
        </a:p>
      </dsp:txBody>
      <dsp:txXfrm>
        <a:off x="732530" y="2345532"/>
        <a:ext cx="3749172" cy="1172560"/>
      </dsp:txXfrm>
    </dsp:sp>
    <dsp:sp modelId="{EFBEBECD-E7B4-4521-A291-FD4AF6D1FC02}">
      <dsp:nvSpPr>
        <dsp:cNvPr id="0" name=""/>
        <dsp:cNvSpPr/>
      </dsp:nvSpPr>
      <dsp:spPr>
        <a:xfrm>
          <a:off x="65592" y="2232248"/>
          <a:ext cx="1333876" cy="139912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84FA1-AC51-4D5B-BBEA-5D2E14F7003C}">
      <dsp:nvSpPr>
        <dsp:cNvPr id="0" name=""/>
        <dsp:cNvSpPr/>
      </dsp:nvSpPr>
      <dsp:spPr>
        <a:xfrm>
          <a:off x="1616959" y="904990"/>
          <a:ext cx="884876" cy="307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573"/>
              </a:lnTo>
              <a:lnTo>
                <a:pt x="884876" y="153573"/>
              </a:lnTo>
              <a:lnTo>
                <a:pt x="884876" y="30714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1630E-6A79-4EAA-8D50-71D717B1C51C}">
      <dsp:nvSpPr>
        <dsp:cNvPr id="0" name=""/>
        <dsp:cNvSpPr/>
      </dsp:nvSpPr>
      <dsp:spPr>
        <a:xfrm>
          <a:off x="732082" y="904990"/>
          <a:ext cx="884876" cy="307147"/>
        </a:xfrm>
        <a:custGeom>
          <a:avLst/>
          <a:gdLst/>
          <a:ahLst/>
          <a:cxnLst/>
          <a:rect l="0" t="0" r="0" b="0"/>
          <a:pathLst>
            <a:path>
              <a:moveTo>
                <a:pt x="884876" y="0"/>
              </a:moveTo>
              <a:lnTo>
                <a:pt x="884876" y="153573"/>
              </a:lnTo>
              <a:lnTo>
                <a:pt x="0" y="153573"/>
              </a:lnTo>
              <a:lnTo>
                <a:pt x="0" y="30714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2B1F2-9DB5-457D-936B-5CFB1AC0EE9B}">
      <dsp:nvSpPr>
        <dsp:cNvPr id="0" name=""/>
        <dsp:cNvSpPr/>
      </dsp:nvSpPr>
      <dsp:spPr>
        <a:xfrm>
          <a:off x="1251307" y="173687"/>
          <a:ext cx="731303" cy="73130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D9F8AB-EAAE-49EF-B6F7-1A6A02384955}">
      <dsp:nvSpPr>
        <dsp:cNvPr id="0" name=""/>
        <dsp:cNvSpPr/>
      </dsp:nvSpPr>
      <dsp:spPr>
        <a:xfrm>
          <a:off x="1251307" y="173687"/>
          <a:ext cx="731303" cy="73130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A5A2C-4F02-40E9-ABCF-64D562E51894}">
      <dsp:nvSpPr>
        <dsp:cNvPr id="0" name=""/>
        <dsp:cNvSpPr/>
      </dsp:nvSpPr>
      <dsp:spPr>
        <a:xfrm>
          <a:off x="885656" y="305322"/>
          <a:ext cx="1462606" cy="46803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Islas de patogenicidad</a:t>
          </a:r>
          <a:endParaRPr lang="es-EC" sz="1600" b="1" kern="1200" dirty="0"/>
        </a:p>
      </dsp:txBody>
      <dsp:txXfrm>
        <a:off x="885656" y="305322"/>
        <a:ext cx="1462606" cy="468033"/>
      </dsp:txXfrm>
    </dsp:sp>
    <dsp:sp modelId="{6AB0A423-8BE5-4679-9B60-86E7C8E1113A}">
      <dsp:nvSpPr>
        <dsp:cNvPr id="0" name=""/>
        <dsp:cNvSpPr/>
      </dsp:nvSpPr>
      <dsp:spPr>
        <a:xfrm>
          <a:off x="366431" y="1212138"/>
          <a:ext cx="731303" cy="73130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8FAB0-182D-4D80-8DEF-930AE6892ACA}">
      <dsp:nvSpPr>
        <dsp:cNvPr id="0" name=""/>
        <dsp:cNvSpPr/>
      </dsp:nvSpPr>
      <dsp:spPr>
        <a:xfrm>
          <a:off x="366431" y="1212138"/>
          <a:ext cx="731303" cy="73130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0A408-D8D7-489B-A683-F413535F24E0}">
      <dsp:nvSpPr>
        <dsp:cNvPr id="0" name=""/>
        <dsp:cNvSpPr/>
      </dsp:nvSpPr>
      <dsp:spPr>
        <a:xfrm>
          <a:off x="779" y="1343772"/>
          <a:ext cx="1462606" cy="46803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SPI-1</a:t>
          </a:r>
          <a:endParaRPr lang="es-EC" sz="1600" b="1" kern="1200" dirty="0"/>
        </a:p>
      </dsp:txBody>
      <dsp:txXfrm>
        <a:off x="779" y="1343772"/>
        <a:ext cx="1462606" cy="468033"/>
      </dsp:txXfrm>
    </dsp:sp>
    <dsp:sp modelId="{4B38EF81-8FBF-4614-99BD-BD75D2DBA4D9}">
      <dsp:nvSpPr>
        <dsp:cNvPr id="0" name=""/>
        <dsp:cNvSpPr/>
      </dsp:nvSpPr>
      <dsp:spPr>
        <a:xfrm>
          <a:off x="2136184" y="1212138"/>
          <a:ext cx="731303" cy="73130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6C797-82C2-428D-9BD8-8C3955EC70AD}">
      <dsp:nvSpPr>
        <dsp:cNvPr id="0" name=""/>
        <dsp:cNvSpPr/>
      </dsp:nvSpPr>
      <dsp:spPr>
        <a:xfrm>
          <a:off x="2136184" y="1212138"/>
          <a:ext cx="731303" cy="73130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0181F-68B7-4645-8BD5-1367F801F898}">
      <dsp:nvSpPr>
        <dsp:cNvPr id="0" name=""/>
        <dsp:cNvSpPr/>
      </dsp:nvSpPr>
      <dsp:spPr>
        <a:xfrm>
          <a:off x="1770533" y="1343772"/>
          <a:ext cx="1462606" cy="46803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SPI-2</a:t>
          </a:r>
          <a:endParaRPr lang="es-EC" sz="1600" b="1" kern="1200" dirty="0"/>
        </a:p>
      </dsp:txBody>
      <dsp:txXfrm>
        <a:off x="1770533" y="1343772"/>
        <a:ext cx="1462606" cy="4680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RadialPictureList#1">
  <dgm:title val="Lista de imágenes radial"/>
  <dgm:desc val="Se usa para mostrar relaciones con una idea central. La forma de Nivel 1 contiene texto y todas las formas de Nivel 2 contienen una imagen con su texto correspondiente. Limitado a cuatro imágenes de Nivel 2.  Las imágenes no usadas no aparecen, pero siguen disponibles si se cambia de diseño. Funciona mejor con una cantidad pequeña de texto de Nivel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hape 3"/>
          <p:cNvSpPr txBox="1"/>
          <p:nvPr/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0211" cy="455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/>
            </a:lvl1pPr>
            <a:lvl2pPr marL="742950" marR="0" indent="-285750" algn="l" rtl="0"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2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3" cy="41132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742950" marR="0" indent="-285750" algn="l" rtl="0">
              <a:spcBef>
                <a:spcPts val="360"/>
              </a:spcBef>
              <a:spcAft>
                <a:spcPts val="0"/>
              </a:spcAft>
              <a:defRPr/>
            </a:lvl2pPr>
            <a:lvl3pPr marL="1143000" marR="0" indent="-228600" algn="l" rtl="0">
              <a:spcBef>
                <a:spcPts val="360"/>
              </a:spcBef>
              <a:spcAft>
                <a:spcPts val="0"/>
              </a:spcAft>
              <a:defRPr/>
            </a:lvl3pPr>
            <a:lvl4pPr marL="1600200" marR="0" indent="-228600" algn="l" rtl="0">
              <a:spcBef>
                <a:spcPts val="360"/>
              </a:spcBef>
              <a:spcAft>
                <a:spcPts val="0"/>
              </a:spcAft>
              <a:defRPr/>
            </a:lvl4pPr>
            <a:lvl5pPr marL="2057400" marR="0" indent="-22860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/>
          <p:nvPr/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0211" cy="455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s-EC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210933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7492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 smtClean="0"/>
              <a:t>Mnecionar</a:t>
            </a:r>
            <a:r>
              <a:rPr lang="es-EC" dirty="0" smtClean="0"/>
              <a:t> que fueron bacteriófagos aislados por Quiroz</a:t>
            </a: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7030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434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1586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Según normas internacionales</a:t>
            </a: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7943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9546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Hablar primero se hizo en </a:t>
            </a:r>
            <a:r>
              <a:rPr lang="es-EC" dirty="0" err="1" smtClean="0"/>
              <a:t>infostat</a:t>
            </a:r>
            <a:endParaRPr lang="es-EC" dirty="0" smtClean="0"/>
          </a:p>
          <a:p>
            <a:r>
              <a:rPr lang="es-EC" dirty="0" smtClean="0"/>
              <a:t>Primero cp1 y cp2 y </a:t>
            </a:r>
            <a:r>
              <a:rPr lang="es-EC" dirty="0" err="1" smtClean="0"/>
              <a:t>despues</a:t>
            </a:r>
            <a:r>
              <a:rPr lang="es-EC" dirty="0" smtClean="0"/>
              <a:t> los resultados</a:t>
            </a: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4689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Esto es el método de verificación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2995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1729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6150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7492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37682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37682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1570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7507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Se van a utilizar enzimas</a:t>
            </a:r>
            <a:r>
              <a:rPr lang="es-EC" baseline="0" dirty="0" smtClean="0"/>
              <a:t> líticas para la detección de bacteriófagos líticos</a:t>
            </a:r>
          </a:p>
          <a:p>
            <a:endParaRPr lang="es-EC" baseline="0" dirty="0" smtClean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7507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7507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HABLAR</a:t>
            </a:r>
            <a:r>
              <a:rPr lang="es-EC" baseline="0" dirty="0" smtClean="0"/>
              <a:t> DEL AUMENTO DE CONCENTRACION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85154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ctr" rtl="0"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ctr" rtl="0"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ctr" rtl="0"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  <a:defRPr/>
            </a:lvl1pPr>
            <a:lvl2pPr marL="742950" indent="-10795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–"/>
              <a:defRPr/>
            </a:lvl2pPr>
            <a:lvl3pPr marL="1143000" indent="-762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  <a:defRPr/>
            </a:lvl3pPr>
            <a:lvl4pPr marL="1600200" indent="-101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–"/>
              <a:defRPr/>
            </a:lvl4pPr>
            <a:lvl5pPr marL="2057400" indent="-101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»"/>
              <a:defRPr/>
            </a:lvl5pPr>
            <a:lvl6pPr marL="2514600" indent="-228600" algn="l" rtl="0">
              <a:spcBef>
                <a:spcPts val="500"/>
              </a:spcBef>
              <a:spcAft>
                <a:spcPts val="0"/>
              </a:spcAft>
              <a:defRPr/>
            </a:lvl6pPr>
            <a:lvl7pPr marL="2971800" indent="-228600" algn="l" rtl="0">
              <a:spcBef>
                <a:spcPts val="500"/>
              </a:spcBef>
              <a:spcAft>
                <a:spcPts val="0"/>
              </a:spcAft>
              <a:defRPr/>
            </a:lvl7pPr>
            <a:lvl8pPr marL="3429000" indent="-228600" algn="l" rtl="0">
              <a:spcBef>
                <a:spcPts val="500"/>
              </a:spcBef>
              <a:spcAft>
                <a:spcPts val="0"/>
              </a:spcAft>
              <a:defRPr/>
            </a:lvl8pPr>
            <a:lvl9pPr marL="3886200" indent="-228600" algn="l" rtl="0">
              <a:spcBef>
                <a:spcPts val="5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ctr" rtl="0">
              <a:spcBef>
                <a:spcPts val="0"/>
              </a:spcBef>
              <a:spcAft>
                <a:spcPts val="0"/>
              </a:spcAft>
              <a:defRPr/>
            </a:lvl6pPr>
            <a:lvl7pPr marL="2971800" indent="-228600" algn="ctr" rtl="0">
              <a:spcBef>
                <a:spcPts val="0"/>
              </a:spcBef>
              <a:spcAft>
                <a:spcPts val="0"/>
              </a:spcAft>
              <a:defRPr/>
            </a:lvl7pPr>
            <a:lvl8pPr marL="3429000" indent="-228600" algn="ctr" rtl="0">
              <a:spcBef>
                <a:spcPts val="0"/>
              </a:spcBef>
              <a:spcAft>
                <a:spcPts val="0"/>
              </a:spcAft>
              <a:defRPr/>
            </a:lvl8pPr>
            <a:lvl9pPr marL="3886200" indent="-2286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  <a:defRPr/>
            </a:lvl1pPr>
            <a:lvl2pPr marL="742950" indent="-10795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–"/>
              <a:defRPr/>
            </a:lvl2pPr>
            <a:lvl3pPr marL="1143000" indent="-762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•"/>
              <a:defRPr/>
            </a:lvl3pPr>
            <a:lvl4pPr marL="1600200" indent="-101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–"/>
              <a:defRPr/>
            </a:lvl4pPr>
            <a:lvl5pPr marL="2057400" indent="-101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Char char="»"/>
              <a:defRPr/>
            </a:lvl5pPr>
            <a:lvl6pPr marL="2514600" indent="-228600" algn="l" rtl="0">
              <a:spcBef>
                <a:spcPts val="500"/>
              </a:spcBef>
              <a:spcAft>
                <a:spcPts val="0"/>
              </a:spcAft>
              <a:defRPr/>
            </a:lvl6pPr>
            <a:lvl7pPr marL="2971800" indent="-228600" algn="l" rtl="0">
              <a:spcBef>
                <a:spcPts val="500"/>
              </a:spcBef>
              <a:spcAft>
                <a:spcPts val="0"/>
              </a:spcAft>
              <a:defRPr/>
            </a:lvl7pPr>
            <a:lvl8pPr marL="3429000" indent="-228600" algn="l" rtl="0">
              <a:spcBef>
                <a:spcPts val="500"/>
              </a:spcBef>
              <a:spcAft>
                <a:spcPts val="0"/>
              </a:spcAft>
              <a:defRPr/>
            </a:lvl8pPr>
            <a:lvl9pPr marL="3886200" indent="-228600" algn="l" rtl="0">
              <a:spcBef>
                <a:spcPts val="5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6E01247-D3DF-4970-AB3E-8F527DB3B73C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97C4B1-B432-41BE-9736-1BC4896F87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8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046B5-EF66-4172-AECD-36BDFD82D4A7}" type="datetimeFigureOut">
              <a:rPr lang="es-ES" smtClean="0"/>
              <a:pPr/>
              <a:t>15/03/2017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4EA60A-4EAB-40FB-8BEA-46EBE67EEB4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52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046B5-EF66-4172-AECD-36BDFD82D4A7}" type="datetimeFigureOut">
              <a:rPr lang="es-ES" smtClean="0"/>
              <a:pPr/>
              <a:t>15/03/2017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4EA60A-4EAB-40FB-8BEA-46EBE67EEB4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21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09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88" y="1588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59563" y="5949950"/>
            <a:ext cx="2305050" cy="5635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60" r:id="rId5"/>
    <p:sldLayoutId id="2147483661" r:id="rId6"/>
    <p:sldLayoutId id="2147483662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13" Type="http://schemas.openxmlformats.org/officeDocument/2006/relationships/image" Target="../media/image8.jpeg"/><Relationship Id="rId3" Type="http://schemas.openxmlformats.org/officeDocument/2006/relationships/image" Target="../media/image22.jpeg"/><Relationship Id="rId7" Type="http://schemas.openxmlformats.org/officeDocument/2006/relationships/diagramQuickStyle" Target="../diagrams/quickStyle8.xml"/><Relationship Id="rId12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8.xml"/><Relationship Id="rId11" Type="http://schemas.openxmlformats.org/officeDocument/2006/relationships/image" Target="../media/image24.jpeg"/><Relationship Id="rId5" Type="http://schemas.openxmlformats.org/officeDocument/2006/relationships/diagramData" Target="../diagrams/data8.xml"/><Relationship Id="rId10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microsoft.com/office/2007/relationships/diagramDrawing" Target="../diagrams/drawing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3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openxmlformats.org/officeDocument/2006/relationships/image" Target="../media/image35.jpeg"/><Relationship Id="rId5" Type="http://schemas.openxmlformats.org/officeDocument/2006/relationships/diagramColors" Target="../diagrams/colors11.xml"/><Relationship Id="rId10" Type="http://schemas.openxmlformats.org/officeDocument/2006/relationships/image" Target="../media/image34.jpe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2.jpe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1000"/>
          <a:stretch/>
        </p:blipFill>
        <p:spPr>
          <a:xfrm>
            <a:off x="-4769" y="0"/>
            <a:ext cx="9148769" cy="6883397"/>
          </a:xfrm>
          <a:prstGeom prst="rect">
            <a:avLst/>
          </a:prstGeom>
        </p:spPr>
      </p:pic>
      <p:sp>
        <p:nvSpPr>
          <p:cNvPr id="2" name="AutoShape 4" descr="Résultat de recherche d'images pour &quot;senescy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8" descr="Résultat de recherche d'images pour &quot;senescyt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10" descr="Résultat de recherche d'images pour &quot;senescyt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12" descr="Résultat de recherche d'images pour &quot;senescyt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14" descr="Résultat de recherche d'images pour &quot;senescyt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Rectángulo 2"/>
          <p:cNvSpPr/>
          <p:nvPr/>
        </p:nvSpPr>
        <p:spPr>
          <a:xfrm>
            <a:off x="766510" y="914401"/>
            <a:ext cx="820769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>
                <a:latin typeface="Calibri" panose="020F0502020204030204" pitchFamily="34" charset="0"/>
              </a:rPr>
              <a:t>UNIVERSIDAD DE LAS FUERZAS ARMADAS-ESPE</a:t>
            </a:r>
            <a:r>
              <a:rPr lang="es-EC" sz="2800" dirty="0" smtClean="0">
                <a:latin typeface="Calibri" panose="020F0502020204030204" pitchFamily="34" charset="0"/>
              </a:rPr>
              <a:t/>
            </a:r>
            <a:br>
              <a:rPr lang="es-EC" sz="2800" dirty="0" smtClean="0">
                <a:latin typeface="Calibri" panose="020F0502020204030204" pitchFamily="34" charset="0"/>
              </a:rPr>
            </a:br>
            <a:r>
              <a:rPr lang="es-EC" sz="1800" b="1" dirty="0" smtClean="0">
                <a:latin typeface="Calibri" panose="020F0502020204030204" pitchFamily="34" charset="0"/>
              </a:rPr>
              <a:t>DEPARTAMENTO DE CIENCIAS DE LA VIDA Y LA AGRICULTURA</a:t>
            </a:r>
          </a:p>
          <a:p>
            <a:pPr algn="ctr"/>
            <a:r>
              <a:rPr lang="es-EC" sz="1800" b="1" dirty="0" smtClean="0">
                <a:latin typeface="Calibri" panose="020F0502020204030204" pitchFamily="34" charset="0"/>
              </a:rPr>
              <a:t>INGENIERÍA EN BIOTECNOLOGÍA </a:t>
            </a:r>
          </a:p>
          <a:p>
            <a:pPr algn="ctr"/>
            <a:endParaRPr lang="es-EC" sz="1800" b="1" dirty="0">
              <a:latin typeface="Calibri" panose="020F0502020204030204" pitchFamily="34" charset="0"/>
            </a:endParaRPr>
          </a:p>
          <a:p>
            <a:pPr algn="ctr"/>
            <a:r>
              <a:rPr lang="es-ES_tradnl" sz="1800" b="1" dirty="0" smtClean="0"/>
              <a:t>EVALUACIÓN DE PATOGENICIDAD Y USO DE BACTERIÓFAGOS LÍTICOS COMO BIOCONTROL DE </a:t>
            </a:r>
            <a:r>
              <a:rPr lang="es-EC" sz="1800" b="1" i="1" dirty="0" smtClean="0"/>
              <a:t>Salmonella </a:t>
            </a:r>
            <a:r>
              <a:rPr lang="es-EC" sz="1800" b="1" i="1" dirty="0"/>
              <a:t>entérica</a:t>
            </a:r>
            <a:r>
              <a:rPr lang="es-EC" sz="1800" b="1" dirty="0"/>
              <a:t> subsp. </a:t>
            </a:r>
            <a:r>
              <a:rPr lang="es-EC" sz="1800" b="1" i="1" dirty="0"/>
              <a:t>entérica</a:t>
            </a:r>
            <a:r>
              <a:rPr lang="es-EC" sz="1800" b="1" dirty="0"/>
              <a:t> serovar Enteritidis </a:t>
            </a:r>
            <a:r>
              <a:rPr lang="es-EC" sz="1800" b="1" dirty="0" smtClean="0"/>
              <a:t>EN AVES DE CORRAL</a:t>
            </a:r>
            <a:endParaRPr lang="es-EC" sz="1800" b="1" i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s-EC" sz="1800" b="1" dirty="0">
              <a:latin typeface="Calibri" panose="020F0502020204030204" pitchFamily="34" charset="0"/>
            </a:endParaRPr>
          </a:p>
          <a:p>
            <a:pPr algn="ctr"/>
            <a:r>
              <a:rPr lang="es-EC" sz="1800" b="1" dirty="0" smtClean="0">
                <a:latin typeface="Calibri" panose="020F0502020204030204" pitchFamily="34" charset="0"/>
              </a:rPr>
              <a:t>Autores</a:t>
            </a:r>
          </a:p>
          <a:p>
            <a:pPr algn="ctr"/>
            <a:r>
              <a:rPr lang="es-ES" sz="1800" dirty="0" smtClean="0"/>
              <a:t>Roberto Andrés Ariza Suárez</a:t>
            </a:r>
          </a:p>
          <a:p>
            <a:pPr algn="ctr"/>
            <a:r>
              <a:rPr lang="es-ES" sz="1800" dirty="0" smtClean="0"/>
              <a:t>Ana Belén Naranjo Espinosa</a:t>
            </a:r>
          </a:p>
          <a:p>
            <a:endParaRPr lang="es-EC" sz="1800" b="1" dirty="0">
              <a:latin typeface="Calibri" panose="020F0502020204030204" pitchFamily="34" charset="0"/>
            </a:endParaRPr>
          </a:p>
          <a:p>
            <a:pPr algn="ctr"/>
            <a:r>
              <a:rPr lang="es-EC" sz="1800" b="1" dirty="0" smtClean="0">
                <a:latin typeface="Calibri" panose="020F0502020204030204" pitchFamily="34" charset="0"/>
              </a:rPr>
              <a:t>Directora</a:t>
            </a:r>
          </a:p>
          <a:p>
            <a:pPr algn="ctr"/>
            <a:r>
              <a:rPr lang="es-EC" sz="1800" dirty="0" smtClean="0">
                <a:latin typeface="Calibri" panose="020F0502020204030204" pitchFamily="34" charset="0"/>
              </a:rPr>
              <a:t>Dra. Ligia Ayala, PhD.</a:t>
            </a:r>
          </a:p>
          <a:p>
            <a:pPr algn="ctr"/>
            <a:endParaRPr lang="es-EC" sz="1800" b="1" dirty="0" smtClean="0">
              <a:latin typeface="Calibri" panose="020F0502020204030204" pitchFamily="34" charset="0"/>
            </a:endParaRPr>
          </a:p>
          <a:p>
            <a:pPr algn="ctr"/>
            <a:endParaRPr lang="es-EC" sz="1800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72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7257" y="109791"/>
            <a:ext cx="8229600" cy="1143000"/>
          </a:xfrm>
        </p:spPr>
        <p:txBody>
          <a:bodyPr/>
          <a:lstStyle/>
          <a:p>
            <a:pPr algn="ctr"/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TEÓRICO</a:t>
            </a:r>
            <a:endParaRPr lang="es-EC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95936" y="47251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s-EC" dirty="0"/>
          </a:p>
          <a:p>
            <a:endParaRPr lang="es-EC" dirty="0"/>
          </a:p>
        </p:txBody>
      </p:sp>
      <p:pic>
        <p:nvPicPr>
          <p:cNvPr id="5122" name="Picture 2" descr="Resultado de imagen para ciclo lit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44408" cy="423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95536" y="6414932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(Hendrix,2003)</a:t>
            </a:r>
            <a:endParaRPr lang="es-EC" dirty="0"/>
          </a:p>
        </p:txBody>
      </p:sp>
      <p:sp>
        <p:nvSpPr>
          <p:cNvPr id="8" name="7 Rectángulo redondeado"/>
          <p:cNvSpPr/>
          <p:nvPr/>
        </p:nvSpPr>
        <p:spPr>
          <a:xfrm>
            <a:off x="3347864" y="803659"/>
            <a:ext cx="2520280" cy="4160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800" b="1" dirty="0" smtClean="0"/>
              <a:t>Ciclo de replicación </a:t>
            </a:r>
            <a:endParaRPr lang="es-EC" sz="1800" b="1" dirty="0"/>
          </a:p>
        </p:txBody>
      </p:sp>
      <p:pic>
        <p:nvPicPr>
          <p:cNvPr id="7" name="Picture 4" descr="Resultado de imagen para Universidad de las fuerzas armadas esp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14907" r="8026"/>
          <a:stretch/>
        </p:blipFill>
        <p:spPr bwMode="auto">
          <a:xfrm>
            <a:off x="6470650" y="5951801"/>
            <a:ext cx="2637854" cy="7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63218" y="278092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Enzimas líticas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2246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125760"/>
            <a:ext cx="8229600" cy="1143000"/>
          </a:xfrm>
        </p:spPr>
        <p:txBody>
          <a:bodyPr/>
          <a:lstStyle/>
          <a:p>
            <a:pPr algn="ctr"/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TEÓRICO</a:t>
            </a:r>
            <a:endParaRPr lang="es-EC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680694399"/>
              </p:ext>
            </p:extLst>
          </p:nvPr>
        </p:nvGraphicFramePr>
        <p:xfrm>
          <a:off x="323528" y="692696"/>
          <a:ext cx="510187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155575" y="4678690"/>
            <a:ext cx="51219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b="1" dirty="0" smtClean="0"/>
              <a:t>Aplicaciones</a:t>
            </a:r>
          </a:p>
          <a:p>
            <a:pPr algn="just"/>
            <a:endParaRPr lang="es-EC" sz="16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600" dirty="0" smtClean="0"/>
              <a:t>Año 2006: la FDA aprobó el uso de bacteriófagos en </a:t>
            </a:r>
            <a:r>
              <a:rPr lang="es-EC" sz="1600" i="1" dirty="0" smtClean="0"/>
              <a:t>Listeria monocytogenes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23528" y="6421466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(Hausler,2006)</a:t>
            </a:r>
            <a:endParaRPr lang="es-EC" dirty="0"/>
          </a:p>
        </p:txBody>
      </p:sp>
      <p:sp>
        <p:nvSpPr>
          <p:cNvPr id="4" name="AutoShape 4" descr="Resultado de imagen para pollos ag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6" descr="Resultado de imagen para pollos agu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8" descr="Resultado de imagen para pollos agu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10" descr="Resultado de imagen para pollos agu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Rectángulo"/>
              <p:cNvSpPr/>
              <p:nvPr/>
            </p:nvSpPr>
            <p:spPr>
              <a:xfrm>
                <a:off x="153355" y="3356992"/>
                <a:ext cx="5420074" cy="14305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s-EC" sz="1600" b="1" dirty="0"/>
                  <a:t>Parámetros de eficacia</a:t>
                </a:r>
              </a:p>
              <a:p>
                <a:pPr algn="just"/>
                <a:endParaRPr lang="es-EC" sz="1600" dirty="0" smtClean="0"/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s-EC" sz="1600" dirty="0" smtClean="0"/>
                  <a:t>Depende </a:t>
                </a:r>
                <a:r>
                  <a:rPr lang="es-EC" sz="1600" dirty="0"/>
                  <a:t>del sitio de infección y vía de administración</a:t>
                </a:r>
                <a:r>
                  <a:rPr lang="es-EC" sz="1600" dirty="0" smtClean="0"/>
                  <a:t>.</a:t>
                </a:r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s-EC" sz="1600" dirty="0"/>
                  <a:t>Título </a:t>
                </a:r>
                <a:r>
                  <a:rPr lang="es-EC" sz="1600" dirty="0" smtClean="0"/>
                  <a:t>viral: </a:t>
                </a:r>
                <a:r>
                  <a:rPr lang="es-EC" sz="1600" dirty="0"/>
                  <a:t>mayor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s-EC" sz="160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s-EC" sz="1600">
                            <a:latin typeface="Cambria Math"/>
                          </a:rPr>
                          <m:t>9</m:t>
                        </m:r>
                      </m:sup>
                    </m:sSup>
                    <m:f>
                      <m:fPr>
                        <m:ctrlPr>
                          <a:rPr lang="es-EC" sz="16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s-EC" sz="1600">
                            <a:latin typeface="Cambria Math"/>
                          </a:rPr>
                          <m:t>UFP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s-EC" sz="1600">
                            <a:latin typeface="Cambria Math"/>
                          </a:rPr>
                          <m:t>mL</m:t>
                        </m:r>
                      </m:den>
                    </m:f>
                  </m:oMath>
                </a14:m>
                <a:endParaRPr lang="es-EC" sz="1600" dirty="0"/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s-EC" sz="1600" dirty="0"/>
              </a:p>
            </p:txBody>
          </p:sp>
        </mc:Choice>
        <mc:Fallback xmlns="">
          <p:sp>
            <p:nvSpPr>
              <p:cNvPr id="11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55" y="3356992"/>
                <a:ext cx="5420074" cy="1430520"/>
              </a:xfrm>
              <a:prstGeom prst="rect">
                <a:avLst/>
              </a:prstGeom>
              <a:blipFill rotWithShape="1">
                <a:blip r:embed="rId8"/>
                <a:stretch>
                  <a:fillRect l="-562" t="-1282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15 Rectángulo"/>
          <p:cNvSpPr/>
          <p:nvPr/>
        </p:nvSpPr>
        <p:spPr>
          <a:xfrm>
            <a:off x="5796136" y="980728"/>
            <a:ext cx="2808312" cy="2016224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7662" name="Picture 14" descr="Resultado de imagen para fda approve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024"/>
            <a:ext cx="2999843" cy="182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41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6856" y="1061864"/>
            <a:ext cx="8229600" cy="1143000"/>
          </a:xfrm>
        </p:spPr>
        <p:txBody>
          <a:bodyPr/>
          <a:lstStyle/>
          <a:p>
            <a:pPr lvl="2"/>
            <a:r>
              <a:rPr lang="es-EC" b="1" dirty="0"/>
              <a:t>Curva de crecimiento bacteriano para </a:t>
            </a:r>
            <a:r>
              <a:rPr lang="es-EC" b="1" i="1" dirty="0"/>
              <a:t>Salmonella entérica</a:t>
            </a:r>
            <a:endParaRPr lang="es-EC" sz="1600" b="1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 algn="ctr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MATERIALES Y MÉTODOS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219618"/>
              </p:ext>
            </p:extLst>
          </p:nvPr>
        </p:nvGraphicFramePr>
        <p:xfrm>
          <a:off x="438124" y="2008690"/>
          <a:ext cx="8498433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utoShape 2" descr="Resultado de imagen para DILUCIONES SERIAD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4" descr="Resultado de imagen para DILUCIONES SERIAD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6" descr="Resultado de imagen para DILUCIONES SERIAD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1" name="AutoShape 8" descr="Resultado de imagen para DILUCIONES SERIADA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3" name="Picture 6" descr="Resultado de imagen para DILUCIONES SERIADA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4" t="18499" r="31143" b="56248"/>
          <a:stretch/>
        </p:blipFill>
        <p:spPr bwMode="auto">
          <a:xfrm>
            <a:off x="3563889" y="1916832"/>
            <a:ext cx="2482104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esultado de imagen para DILUCIONES SERIADA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9" t="52587" r="23852" b="12350"/>
          <a:stretch/>
        </p:blipFill>
        <p:spPr bwMode="auto">
          <a:xfrm>
            <a:off x="6145832" y="3658202"/>
            <a:ext cx="2458616" cy="136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43980" y="6443463"/>
            <a:ext cx="1715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(Quiroz </a:t>
            </a:r>
            <a:r>
              <a:rPr lang="es-EC" i="1" dirty="0" smtClean="0"/>
              <a:t>et al</a:t>
            </a:r>
            <a:r>
              <a:rPr lang="es-EC" dirty="0" smtClean="0"/>
              <a:t>, 2015)</a:t>
            </a:r>
            <a:endParaRPr lang="es-EC" dirty="0"/>
          </a:p>
        </p:txBody>
      </p:sp>
      <p:pic>
        <p:nvPicPr>
          <p:cNvPr id="14" name="Picture 4" descr="Resultado de imagen para Universidad de las fuerzas armadas esp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14907" r="8026"/>
          <a:stretch/>
        </p:blipFill>
        <p:spPr bwMode="auto">
          <a:xfrm>
            <a:off x="6470650" y="5951801"/>
            <a:ext cx="2637854" cy="7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44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6976" y="53752"/>
            <a:ext cx="8229600" cy="1143000"/>
          </a:xfrm>
        </p:spPr>
        <p:txBody>
          <a:bodyPr/>
          <a:lstStyle/>
          <a:p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MATERIALES Y MÉTODOS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95536" y="836712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s-EC" sz="1800" b="1" dirty="0"/>
              <a:t>Enriquecimiento y escalado del cóctel de bacteriófagos líticos</a:t>
            </a:r>
          </a:p>
        </p:txBody>
      </p:sp>
      <p:pic>
        <p:nvPicPr>
          <p:cNvPr id="11266" name="Picture 2" descr="Resultado de imagen para escalado con erlenmeye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3" t="9417" r="8168" b="9889"/>
          <a:stretch/>
        </p:blipFill>
        <p:spPr bwMode="auto">
          <a:xfrm>
            <a:off x="4716016" y="1490827"/>
            <a:ext cx="1138390" cy="202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para escalado con erlenmeyer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t="50186" r="73205" b="11386"/>
          <a:stretch/>
        </p:blipFill>
        <p:spPr bwMode="auto">
          <a:xfrm>
            <a:off x="39248" y="2420888"/>
            <a:ext cx="100060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para escalado con erlenmeye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2" t="54223" r="58704" b="11572"/>
          <a:stretch/>
        </p:blipFill>
        <p:spPr bwMode="auto">
          <a:xfrm>
            <a:off x="1521910" y="1815331"/>
            <a:ext cx="1059620" cy="175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n para escalado con erlenmeye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0" t="33953" r="38140" b="9883"/>
          <a:stretch/>
        </p:blipFill>
        <p:spPr bwMode="auto">
          <a:xfrm>
            <a:off x="3123408" y="1512106"/>
            <a:ext cx="1130508" cy="203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Flecha derecha"/>
          <p:cNvSpPr/>
          <p:nvPr/>
        </p:nvSpPr>
        <p:spPr>
          <a:xfrm>
            <a:off x="1089862" y="2924944"/>
            <a:ext cx="432048" cy="4467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derecha"/>
          <p:cNvSpPr/>
          <p:nvPr/>
        </p:nvSpPr>
        <p:spPr>
          <a:xfrm>
            <a:off x="2679673" y="2924944"/>
            <a:ext cx="432048" cy="4467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Flecha derecha"/>
          <p:cNvSpPr/>
          <p:nvPr/>
        </p:nvSpPr>
        <p:spPr>
          <a:xfrm>
            <a:off x="4283968" y="2924944"/>
            <a:ext cx="432048" cy="4467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Flecha derecha"/>
          <p:cNvSpPr/>
          <p:nvPr/>
        </p:nvSpPr>
        <p:spPr>
          <a:xfrm>
            <a:off x="5940152" y="2924944"/>
            <a:ext cx="432048" cy="4467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268" name="Picture 4" descr="Resultado de imagen para LIOFILIZAD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32"/>
          <a:stretch/>
        </p:blipFill>
        <p:spPr bwMode="auto">
          <a:xfrm>
            <a:off x="6408712" y="1181109"/>
            <a:ext cx="2699792" cy="217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373749364"/>
              </p:ext>
            </p:extLst>
          </p:nvPr>
        </p:nvGraphicFramePr>
        <p:xfrm>
          <a:off x="-269865" y="3519679"/>
          <a:ext cx="8064896" cy="286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Rectángulo"/>
              <p:cNvSpPr/>
              <p:nvPr/>
            </p:nvSpPr>
            <p:spPr>
              <a:xfrm>
                <a:off x="6516216" y="5358506"/>
                <a:ext cx="2194575" cy="4014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dirty="0" smtClean="0"/>
                  <a:t>Título viral: 2.6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C" i="1">
                            <a:latin typeface="Cambria Math"/>
                          </a:rPr>
                        </m:ctrlPr>
                      </m:sSupPr>
                      <m:e>
                        <m:r>
                          <a:rPr lang="es-EC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s-EC" i="1">
                            <a:latin typeface="Cambria Math"/>
                          </a:rPr>
                          <m:t>10</m:t>
                        </m:r>
                      </m:sup>
                    </m:sSup>
                    <m:f>
                      <m:fPr>
                        <m:ctrlPr>
                          <a:rPr lang="es-EC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U</m:t>
                        </m:r>
                        <m:r>
                          <a:rPr lang="es-EC" b="0" i="1" smtClean="0">
                            <a:latin typeface="Cambria Math"/>
                          </a:rPr>
                          <m:t>𝐹𝑃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s-EC">
                            <a:latin typeface="Cambria Math"/>
                          </a:rPr>
                          <m:t>ml</m:t>
                        </m:r>
                      </m:den>
                    </m:f>
                  </m:oMath>
                </a14:m>
                <a:endParaRPr lang="es-EC" dirty="0"/>
              </a:p>
            </p:txBody>
          </p:sp>
        </mc:Choice>
        <mc:Fallback xmlns="">
          <p:sp>
            <p:nvSpPr>
              <p:cNvPr id="3" name="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358506"/>
                <a:ext cx="2194575" cy="401457"/>
              </a:xfrm>
              <a:prstGeom prst="rect">
                <a:avLst/>
              </a:prstGeom>
              <a:blipFill rotWithShape="1">
                <a:blip r:embed="rId10"/>
                <a:stretch>
                  <a:fillRect l="-833" b="-303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6 Marcador de contenido" descr="https://scontent.fuio1-1.fna.fbcdn.net/v/t34.0-12/14585518_10207137186092800_183617049_n.jpg?oh=86eb18a54b2400de86a6310837152839&amp;oe=57FD57F7"/>
          <p:cNvPicPr>
            <a:picLocks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31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42" t="-2048" r="22584" b="-1"/>
          <a:stretch/>
        </p:blipFill>
        <p:spPr bwMode="auto">
          <a:xfrm rot="5400000">
            <a:off x="6732942" y="3860346"/>
            <a:ext cx="1401657" cy="15470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4" descr="Resultado de imagen para Universidad de las fuerzas armadas espe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14907" r="8026"/>
          <a:stretch/>
        </p:blipFill>
        <p:spPr bwMode="auto">
          <a:xfrm>
            <a:off x="6470650" y="5877272"/>
            <a:ext cx="2637854" cy="7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4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DILUCIONES SERIAD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18864" y="53752"/>
            <a:ext cx="8229600" cy="1143000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 algn="ctr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MATERIALES Y MÉTODOS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151396951"/>
              </p:ext>
            </p:extLst>
          </p:nvPr>
        </p:nvGraphicFramePr>
        <p:xfrm>
          <a:off x="-1301864" y="908720"/>
          <a:ext cx="8178120" cy="4891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Rectángulo"/>
          <p:cNvSpPr/>
          <p:nvPr/>
        </p:nvSpPr>
        <p:spPr>
          <a:xfrm>
            <a:off x="6614666" y="2219543"/>
            <a:ext cx="2133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C" sz="1200" b="1" dirty="0" smtClean="0"/>
              <a:t>Virus </a:t>
            </a:r>
            <a:r>
              <a:rPr lang="es-EC" sz="1200" b="1" dirty="0"/>
              <a:t>de Marek (MDV</a:t>
            </a:r>
            <a:r>
              <a:rPr lang="es-EC" sz="1200" b="1" dirty="0" smtClean="0"/>
              <a:t>)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200" b="1" dirty="0" smtClean="0"/>
              <a:t>GUMBO-VAC</a:t>
            </a:r>
            <a:endParaRPr lang="es-EC" sz="120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200" b="1" dirty="0" smtClean="0"/>
              <a:t>NEW-BRON </a:t>
            </a:r>
          </a:p>
          <a:p>
            <a:pPr lvl="0"/>
            <a:r>
              <a:rPr lang="es-EC" sz="1200" b="1" dirty="0"/>
              <a:t>	</a:t>
            </a:r>
          </a:p>
        </p:txBody>
      </p:sp>
      <p:sp>
        <p:nvSpPr>
          <p:cNvPr id="10" name="9 Abrir llave"/>
          <p:cNvSpPr/>
          <p:nvPr/>
        </p:nvSpPr>
        <p:spPr>
          <a:xfrm>
            <a:off x="6417766" y="2128292"/>
            <a:ext cx="386482" cy="9222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Picture 4" descr="Resultado de imagen para Universidad de las fuerzas armadas esp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14907" r="8026"/>
          <a:stretch/>
        </p:blipFill>
        <p:spPr bwMode="auto">
          <a:xfrm>
            <a:off x="6470650" y="5951801"/>
            <a:ext cx="2637854" cy="7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43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58219"/>
            <a:ext cx="8229600" cy="600235"/>
          </a:xfrm>
        </p:spPr>
        <p:txBody>
          <a:bodyPr/>
          <a:lstStyle/>
          <a:p>
            <a:pPr algn="ctr"/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MATERIALES Y MÉTODOS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C" dirty="0"/>
          </a:p>
        </p:txBody>
      </p:sp>
      <p:pic>
        <p:nvPicPr>
          <p:cNvPr id="6" name="Picture 4" descr="Resultado de imagen para Universidad de las fuerzas armadas esp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14907" r="8026"/>
          <a:stretch/>
        </p:blipFill>
        <p:spPr bwMode="auto">
          <a:xfrm>
            <a:off x="6470650" y="5951801"/>
            <a:ext cx="2637854" cy="7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318791" y="5179491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/>
              <a:t>Vía oral y nasal</a:t>
            </a:r>
            <a:endParaRPr lang="es-EC" sz="1600" dirty="0"/>
          </a:p>
        </p:txBody>
      </p:sp>
      <p:pic>
        <p:nvPicPr>
          <p:cNvPr id="21" name="20 Imagen"/>
          <p:cNvPicPr/>
          <p:nvPr/>
        </p:nvPicPr>
        <p:blipFill rotWithShape="1">
          <a:blip r:embed="rId4"/>
          <a:srcRect l="42520" t="32212" r="43504" b="36978"/>
          <a:stretch/>
        </p:blipFill>
        <p:spPr bwMode="auto">
          <a:xfrm>
            <a:off x="445436" y="1408527"/>
            <a:ext cx="3262468" cy="38206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6012160" y="5256460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/>
              <a:t>Vía oral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475656" y="1217394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Experimento 1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925813" y="1267916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Experimento 2</a:t>
            </a:r>
            <a:endParaRPr lang="es-EC" sz="1600" b="1" dirty="0"/>
          </a:p>
        </p:txBody>
      </p:sp>
      <p:sp>
        <p:nvSpPr>
          <p:cNvPr id="1032" name="1031 CuadroTexto"/>
          <p:cNvSpPr txBox="1"/>
          <p:nvPr/>
        </p:nvSpPr>
        <p:spPr>
          <a:xfrm>
            <a:off x="536135" y="742071"/>
            <a:ext cx="187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/>
              <a:t>Tratamientos:</a:t>
            </a:r>
            <a:endParaRPr lang="es-EC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1" t="26119" r="13277" b="21242"/>
          <a:stretch/>
        </p:blipFill>
        <p:spPr bwMode="auto">
          <a:xfrm>
            <a:off x="4283968" y="1700808"/>
            <a:ext cx="431955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58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82960" y="53752"/>
            <a:ext cx="8229600" cy="1143000"/>
          </a:xfrm>
        </p:spPr>
        <p:txBody>
          <a:bodyPr/>
          <a:lstStyle/>
          <a:p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MATERIALES Y MÉTODOS</a:t>
            </a:r>
            <a:b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C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692696"/>
            <a:ext cx="441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800" b="1" dirty="0" smtClean="0"/>
              <a:t>Necropsia en aves y toma de muestras</a:t>
            </a:r>
            <a:endParaRPr lang="es-EC" sz="1800" b="1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357211116"/>
              </p:ext>
            </p:extLst>
          </p:nvPr>
        </p:nvGraphicFramePr>
        <p:xfrm>
          <a:off x="-1379604" y="908720"/>
          <a:ext cx="7103732" cy="522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Rectángulo"/>
          <p:cNvSpPr/>
          <p:nvPr/>
        </p:nvSpPr>
        <p:spPr>
          <a:xfrm>
            <a:off x="3744416" y="556949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/>
              <a:t>Almacenamiento de órganos </a:t>
            </a:r>
            <a:r>
              <a:rPr lang="es-EC" dirty="0" smtClean="0"/>
              <a:t>a -80°C</a:t>
            </a:r>
            <a:r>
              <a:rPr lang="es-EC" dirty="0"/>
              <a:t>.</a:t>
            </a:r>
          </a:p>
        </p:txBody>
      </p:sp>
      <p:sp>
        <p:nvSpPr>
          <p:cNvPr id="9" name="8 Flecha derecha"/>
          <p:cNvSpPr/>
          <p:nvPr/>
        </p:nvSpPr>
        <p:spPr>
          <a:xfrm>
            <a:off x="2750522" y="5517232"/>
            <a:ext cx="74135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CuadroTexto"/>
          <p:cNvSpPr txBox="1"/>
          <p:nvPr/>
        </p:nvSpPr>
        <p:spPr>
          <a:xfrm>
            <a:off x="539552" y="6381328"/>
            <a:ext cx="2581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(Universidad de Murcia, 2014)</a:t>
            </a:r>
            <a:endParaRPr lang="es-EC" dirty="0"/>
          </a:p>
        </p:txBody>
      </p:sp>
      <p:pic>
        <p:nvPicPr>
          <p:cNvPr id="10" name="Picture 4" descr="Resultado de imagen para Universidad de las fuerzas armadas esp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14907" r="8026"/>
          <a:stretch/>
        </p:blipFill>
        <p:spPr bwMode="auto">
          <a:xfrm>
            <a:off x="6470650" y="5951801"/>
            <a:ext cx="2637854" cy="7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Resultado de imagen para esquema de diseccion pollos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6030" r="3306" b="5026"/>
          <a:stretch/>
        </p:blipFill>
        <p:spPr bwMode="auto">
          <a:xfrm>
            <a:off x="3707904" y="1484784"/>
            <a:ext cx="516193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27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ctr"/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MATERIALES Y MÉTODOS</a:t>
            </a:r>
            <a:b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C" sz="32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28749"/>
              </p:ext>
            </p:extLst>
          </p:nvPr>
        </p:nvGraphicFramePr>
        <p:xfrm>
          <a:off x="457200" y="548680"/>
          <a:ext cx="857929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49"/>
          <a:stretch/>
        </p:blipFill>
        <p:spPr bwMode="auto">
          <a:xfrm>
            <a:off x="3846651" y="4221088"/>
            <a:ext cx="2021493" cy="1915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" descr="Resultado de imagen para DNAZ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4" descr="Resultado de imagen para DNAZO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46" name="Picture 6" descr="Resultado de imagen para DNAZOL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4" t="12769" r="32558" b="18800"/>
          <a:stretch/>
        </p:blipFill>
        <p:spPr bwMode="auto">
          <a:xfrm>
            <a:off x="611801" y="4221088"/>
            <a:ext cx="1007871" cy="195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n para Universidad de las fuerzas armadas esp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14907" r="8026"/>
          <a:stretch/>
        </p:blipFill>
        <p:spPr bwMode="auto">
          <a:xfrm>
            <a:off x="6470650" y="5951801"/>
            <a:ext cx="2637854" cy="7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Resultado de imagen para gel de agaros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93096"/>
            <a:ext cx="2567620" cy="141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93530" y="980728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800" b="1" dirty="0" smtClean="0"/>
              <a:t>Detección de virus y bacteria por PCR</a:t>
            </a:r>
            <a:endParaRPr lang="es-EC" sz="1800" b="1" dirty="0"/>
          </a:p>
        </p:txBody>
      </p:sp>
      <p:pic>
        <p:nvPicPr>
          <p:cNvPr id="14340" name="Picture 4" descr="Resultado de imagen para nanodro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48132"/>
            <a:ext cx="1342020" cy="191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09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pPr algn="ctr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Y DISCUSIÓN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C" sz="32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536" y="6371455"/>
            <a:ext cx="1665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(Quiroz </a:t>
            </a:r>
            <a:r>
              <a:rPr lang="es-EC" i="1" dirty="0" smtClean="0"/>
              <a:t>et al</a:t>
            </a:r>
            <a:r>
              <a:rPr lang="es-EC" dirty="0" smtClean="0"/>
              <a:t>,2015)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2195736" y="6371455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(Bautista,2009)</a:t>
            </a:r>
            <a:endParaRPr lang="es-EC" dirty="0"/>
          </a:p>
        </p:txBody>
      </p:sp>
      <p:pic>
        <p:nvPicPr>
          <p:cNvPr id="9" name="Picture 4" descr="Resultado de imagen para Universidad de las fuerzas armadas es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14907" r="8026"/>
          <a:stretch/>
        </p:blipFill>
        <p:spPr bwMode="auto">
          <a:xfrm>
            <a:off x="6470650" y="5951801"/>
            <a:ext cx="2637854" cy="7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7518707"/>
              </p:ext>
            </p:extLst>
          </p:nvPr>
        </p:nvGraphicFramePr>
        <p:xfrm>
          <a:off x="683568" y="1484784"/>
          <a:ext cx="777686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3 Rectángulo"/>
          <p:cNvSpPr/>
          <p:nvPr/>
        </p:nvSpPr>
        <p:spPr>
          <a:xfrm>
            <a:off x="755576" y="980728"/>
            <a:ext cx="6120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/>
              <a:t>Curva de crecimiento bacteriano para </a:t>
            </a:r>
            <a:r>
              <a:rPr lang="es-EC" sz="1600" b="1" i="1" dirty="0"/>
              <a:t>Salmonella entérica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46577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ctr"/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Y DISCUSIÓN</a:t>
            </a:r>
            <a:b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C" sz="3200" dirty="0"/>
          </a:p>
        </p:txBody>
      </p:sp>
      <p:sp>
        <p:nvSpPr>
          <p:cNvPr id="4" name="3 Rectángulo"/>
          <p:cNvSpPr/>
          <p:nvPr/>
        </p:nvSpPr>
        <p:spPr>
          <a:xfrm>
            <a:off x="323528" y="908720"/>
            <a:ext cx="432682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C" sz="1800" b="1" dirty="0" smtClean="0"/>
              <a:t>Evaluación macroscópica de órganos</a:t>
            </a:r>
            <a:endParaRPr lang="es-EC" sz="1800" b="1" dirty="0"/>
          </a:p>
        </p:txBody>
      </p:sp>
      <p:pic>
        <p:nvPicPr>
          <p:cNvPr id="6" name="5 Imagen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452017" cy="23055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5148064" y="2257708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EC" sz="1600" dirty="0" smtClean="0"/>
              <a:t>Moteado blanquecino (marmoleado)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C" sz="1600" dirty="0" smtClean="0"/>
              <a:t>Sin alteración en forma y tamaño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076056" y="3933056"/>
            <a:ext cx="3816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 smtClean="0"/>
              <a:t>Inflamación en intestino en grupo infectado con dosis alta</a:t>
            </a:r>
          </a:p>
          <a:p>
            <a:pPr algn="just"/>
            <a:endParaRPr lang="es-EC" sz="1600" dirty="0" smtClean="0"/>
          </a:p>
          <a:p>
            <a:pPr marL="342900" indent="-342900" algn="just">
              <a:buAutoNum type="alphaUcParenR"/>
            </a:pPr>
            <a:r>
              <a:rPr lang="es-EC" sz="1600" dirty="0" smtClean="0"/>
              <a:t>Sección </a:t>
            </a:r>
            <a:r>
              <a:rPr lang="es-EC" sz="1600" dirty="0"/>
              <a:t>sana sin </a:t>
            </a:r>
            <a:r>
              <a:rPr lang="es-EC" sz="1600" dirty="0" smtClean="0"/>
              <a:t>inflamación: coloración rosácea </a:t>
            </a:r>
          </a:p>
          <a:p>
            <a:pPr algn="just"/>
            <a:r>
              <a:rPr lang="es-EC" sz="1600" dirty="0" smtClean="0"/>
              <a:t>B</a:t>
            </a:r>
            <a:r>
              <a:rPr lang="es-EC" sz="1600" dirty="0"/>
              <a:t>) Sección </a:t>
            </a:r>
            <a:r>
              <a:rPr lang="es-EC" sz="1600" dirty="0" smtClean="0"/>
              <a:t>inflamada: coloración rojiza en saco duodenal.</a:t>
            </a:r>
            <a:endParaRPr lang="es-EC" sz="1600" dirty="0"/>
          </a:p>
        </p:txBody>
      </p:sp>
      <p:sp>
        <p:nvSpPr>
          <p:cNvPr id="8" name="7 Flecha derecha"/>
          <p:cNvSpPr/>
          <p:nvPr/>
        </p:nvSpPr>
        <p:spPr>
          <a:xfrm>
            <a:off x="4572000" y="2276872"/>
            <a:ext cx="43016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Flecha derecha"/>
          <p:cNvSpPr/>
          <p:nvPr/>
        </p:nvSpPr>
        <p:spPr>
          <a:xfrm>
            <a:off x="4509320" y="4770149"/>
            <a:ext cx="43016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CuadroTexto"/>
          <p:cNvSpPr txBox="1"/>
          <p:nvPr/>
        </p:nvSpPr>
        <p:spPr>
          <a:xfrm>
            <a:off x="323528" y="6433591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(Borie </a:t>
            </a:r>
            <a:r>
              <a:rPr lang="es-EC" i="1" dirty="0" smtClean="0"/>
              <a:t>et al</a:t>
            </a:r>
            <a:r>
              <a:rPr lang="es-EC" dirty="0" smtClean="0"/>
              <a:t>,2008)</a:t>
            </a:r>
            <a:endParaRPr lang="es-EC" dirty="0"/>
          </a:p>
        </p:txBody>
      </p:sp>
      <p:pic>
        <p:nvPicPr>
          <p:cNvPr id="11" name="Picture 4" descr="Resultado de imagen para Universidad de las fuerzas armadas esp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14907" r="8026"/>
          <a:stretch/>
        </p:blipFill>
        <p:spPr bwMode="auto">
          <a:xfrm>
            <a:off x="6470650" y="5951801"/>
            <a:ext cx="2637854" cy="7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39091" r="35728" b="34791"/>
          <a:stretch/>
        </p:blipFill>
        <p:spPr bwMode="auto">
          <a:xfrm>
            <a:off x="493364" y="1556792"/>
            <a:ext cx="3790604" cy="191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Flecha derecha"/>
          <p:cNvSpPr/>
          <p:nvPr/>
        </p:nvSpPr>
        <p:spPr>
          <a:xfrm rot="2897853">
            <a:off x="686887" y="4925697"/>
            <a:ext cx="490386" cy="3612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Flecha derecha"/>
          <p:cNvSpPr/>
          <p:nvPr/>
        </p:nvSpPr>
        <p:spPr>
          <a:xfrm rot="2897853">
            <a:off x="1395000" y="4055667"/>
            <a:ext cx="490386" cy="3612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5221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ctr"/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FORMULACIÓN DEL PROBLEMA</a:t>
            </a:r>
            <a:endParaRPr lang="es-EC" sz="32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9624172"/>
              </p:ext>
            </p:extLst>
          </p:nvPr>
        </p:nvGraphicFramePr>
        <p:xfrm>
          <a:off x="0" y="764704"/>
          <a:ext cx="536408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Resultado de imagen para salmonella enterica serovar enteritidi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4"/>
          <a:stretch/>
        </p:blipFill>
        <p:spPr bwMode="auto">
          <a:xfrm>
            <a:off x="4895526" y="1772816"/>
            <a:ext cx="4068962" cy="2153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636381" y="4005064"/>
            <a:ext cx="2840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i="1" dirty="0" smtClean="0"/>
              <a:t>Salmonella entérica    </a:t>
            </a:r>
            <a:r>
              <a:rPr lang="es-EC" dirty="0" smtClean="0"/>
              <a:t>(Gail,1994)</a:t>
            </a:r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683568" y="6397525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(OMS,2013)</a:t>
            </a:r>
            <a:endParaRPr lang="es-EC" dirty="0"/>
          </a:p>
        </p:txBody>
      </p:sp>
      <p:pic>
        <p:nvPicPr>
          <p:cNvPr id="7" name="Picture 4" descr="Resultado de imagen para Universidad de las fuerzas armadas esp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14907" r="8026"/>
          <a:stretch/>
        </p:blipFill>
        <p:spPr bwMode="auto">
          <a:xfrm>
            <a:off x="6470650" y="5951801"/>
            <a:ext cx="2637854" cy="7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56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18158"/>
            <a:ext cx="8229600" cy="1143000"/>
          </a:xfrm>
        </p:spPr>
        <p:txBody>
          <a:bodyPr/>
          <a:lstStyle/>
          <a:p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Y DISCUSIÓN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64" y="1294021"/>
            <a:ext cx="8119279" cy="42699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611560" y="5589240"/>
            <a:ext cx="8444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/>
              <a:t>Las tres concentraciones bacterianas empleadas fueron efectivas para causar infección</a:t>
            </a:r>
            <a:endParaRPr lang="es-EC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11560" y="826839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Experimento 1</a:t>
            </a:r>
            <a:endParaRPr lang="es-EC" sz="16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29185" y="6371455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(</a:t>
            </a:r>
            <a:r>
              <a:rPr lang="es-EC" dirty="0" err="1" smtClean="0"/>
              <a:t>Albala</a:t>
            </a:r>
            <a:r>
              <a:rPr lang="es-EC" dirty="0" smtClean="0"/>
              <a:t>, 2007)</a:t>
            </a:r>
            <a:endParaRPr lang="es-EC" dirty="0"/>
          </a:p>
        </p:txBody>
      </p:sp>
      <p:pic>
        <p:nvPicPr>
          <p:cNvPr id="8" name="Picture 4" descr="Resultado de imagen para Universidad de las fuerzas armadas esp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14907" r="8026"/>
          <a:stretch/>
        </p:blipFill>
        <p:spPr bwMode="auto">
          <a:xfrm>
            <a:off x="6470650" y="5951801"/>
            <a:ext cx="2637854" cy="7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Elipse"/>
          <p:cNvSpPr/>
          <p:nvPr/>
        </p:nvSpPr>
        <p:spPr>
          <a:xfrm>
            <a:off x="2843808" y="2996952"/>
            <a:ext cx="1513131" cy="9860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Elipse"/>
          <p:cNvSpPr/>
          <p:nvPr/>
        </p:nvSpPr>
        <p:spPr>
          <a:xfrm rot="20253399">
            <a:off x="5550266" y="2933169"/>
            <a:ext cx="781009" cy="15587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CuadroTexto"/>
          <p:cNvSpPr txBox="1"/>
          <p:nvPr/>
        </p:nvSpPr>
        <p:spPr>
          <a:xfrm>
            <a:off x="4750027" y="2289215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>
                <a:solidFill>
                  <a:schemeClr val="accent6">
                    <a:lumMod val="75000"/>
                  </a:schemeClr>
                </a:solidFill>
              </a:rPr>
              <a:t>Dosis alta</a:t>
            </a:r>
            <a:endParaRPr lang="es-EC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794310" y="2566120"/>
            <a:ext cx="1582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Controles negativos </a:t>
            </a:r>
            <a:endParaRPr lang="es-EC" sz="1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54433" y="2935977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>
                <a:solidFill>
                  <a:schemeClr val="accent6">
                    <a:lumMod val="75000"/>
                  </a:schemeClr>
                </a:solidFill>
              </a:rPr>
              <a:t>Dosis alta</a:t>
            </a:r>
            <a:endParaRPr lang="es-EC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119776" y="2492896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>
                <a:solidFill>
                  <a:srgbClr val="FFFF00"/>
                </a:solidFill>
              </a:rPr>
              <a:t>Dosis baja</a:t>
            </a:r>
            <a:endParaRPr lang="es-EC" sz="1200" dirty="0">
              <a:solidFill>
                <a:srgbClr val="FFFF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892522" y="3559839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>
                <a:solidFill>
                  <a:srgbClr val="00B050"/>
                </a:solidFill>
              </a:rPr>
              <a:t>Dosis media</a:t>
            </a:r>
            <a:endParaRPr lang="es-EC" sz="1200" dirty="0">
              <a:solidFill>
                <a:srgbClr val="00B050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696731" y="3645024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>
                <a:solidFill>
                  <a:srgbClr val="FFFF00"/>
                </a:solidFill>
              </a:rPr>
              <a:t>Dosis baja</a:t>
            </a:r>
            <a:endParaRPr lang="es-EC" sz="1200" dirty="0">
              <a:solidFill>
                <a:srgbClr val="FFFF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779396" y="5157192"/>
            <a:ext cx="1744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Daño intestinal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 rot="16200000">
            <a:off x="238043" y="2119379"/>
            <a:ext cx="1015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Diarrea</a:t>
            </a:r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4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6" grpId="0" animBg="1"/>
      <p:bldP spid="16" grpId="1" animBg="1"/>
      <p:bldP spid="3" grpId="0"/>
      <p:bldP spid="13" grpId="0"/>
      <p:bldP spid="19" grpId="0"/>
      <p:bldP spid="20" grpId="0"/>
      <p:bldP spid="21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18158"/>
            <a:ext cx="8229600" cy="1143000"/>
          </a:xfrm>
        </p:spPr>
        <p:txBody>
          <a:bodyPr/>
          <a:lstStyle/>
          <a:p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Y DISCUSIÓN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611560" y="826839"/>
            <a:ext cx="159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/>
              <a:t>Experimento 2</a:t>
            </a:r>
            <a:endParaRPr lang="es-EC" sz="1600" b="1" dirty="0"/>
          </a:p>
        </p:txBody>
      </p:sp>
      <p:pic>
        <p:nvPicPr>
          <p:cNvPr id="11" name="10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7200800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CuadroTexto"/>
          <p:cNvSpPr txBox="1"/>
          <p:nvPr/>
        </p:nvSpPr>
        <p:spPr>
          <a:xfrm>
            <a:off x="467544" y="6397525"/>
            <a:ext cx="2034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(</a:t>
            </a:r>
            <a:r>
              <a:rPr lang="es-EC" dirty="0" err="1" smtClean="0"/>
              <a:t>Sklar</a:t>
            </a:r>
            <a:r>
              <a:rPr lang="es-EC" dirty="0" smtClean="0"/>
              <a:t> &amp; </a:t>
            </a:r>
            <a:r>
              <a:rPr lang="es-EC" dirty="0" err="1" smtClean="0"/>
              <a:t>Joerger</a:t>
            </a:r>
            <a:r>
              <a:rPr lang="es-EC" dirty="0" smtClean="0"/>
              <a:t>, 2001)</a:t>
            </a:r>
            <a:endParaRPr lang="es-EC" dirty="0"/>
          </a:p>
        </p:txBody>
      </p:sp>
      <p:pic>
        <p:nvPicPr>
          <p:cNvPr id="7" name="Picture 4" descr="Resultado de imagen para Universidad de las fuerzas armadas esp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14907" r="8026"/>
          <a:stretch/>
        </p:blipFill>
        <p:spPr bwMode="auto">
          <a:xfrm>
            <a:off x="6470650" y="5951801"/>
            <a:ext cx="2637854" cy="7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Elipse"/>
          <p:cNvSpPr/>
          <p:nvPr/>
        </p:nvSpPr>
        <p:spPr>
          <a:xfrm rot="18663360">
            <a:off x="4214072" y="2766294"/>
            <a:ext cx="601617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CuadroTexto"/>
          <p:cNvSpPr txBox="1"/>
          <p:nvPr/>
        </p:nvSpPr>
        <p:spPr>
          <a:xfrm>
            <a:off x="5969476" y="5373216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Daño hepático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 rot="16200000">
            <a:off x="1224116" y="3321477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Diarrea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215748" y="3057927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Controles</a:t>
            </a:r>
            <a:endParaRPr lang="es-EC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684995" y="3717032"/>
            <a:ext cx="950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>
                <a:solidFill>
                  <a:srgbClr val="FF0000"/>
                </a:solidFill>
              </a:rPr>
              <a:t>Simultánea</a:t>
            </a:r>
            <a:endParaRPr lang="es-EC" sz="1200" dirty="0">
              <a:solidFill>
                <a:srgbClr val="FF0000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851920" y="2636912"/>
            <a:ext cx="1540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>
                <a:solidFill>
                  <a:srgbClr val="FFFF00"/>
                </a:solidFill>
              </a:rPr>
              <a:t>Fago 1 día después</a:t>
            </a:r>
            <a:endParaRPr lang="es-EC" sz="1200" dirty="0">
              <a:solidFill>
                <a:srgbClr val="FFFF00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058766" y="2132856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Fago 1 día antes y</a:t>
            </a:r>
          </a:p>
          <a:p>
            <a:r>
              <a:rPr lang="es-EC" sz="1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 día después</a:t>
            </a:r>
            <a:endParaRPr lang="es-EC" sz="1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681316" y="2852936"/>
            <a:ext cx="1414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>
                <a:solidFill>
                  <a:srgbClr val="92D050"/>
                </a:solidFill>
              </a:rPr>
              <a:t>Fago 2 días antes</a:t>
            </a:r>
            <a:endParaRPr lang="es-EC" sz="1200" dirty="0">
              <a:solidFill>
                <a:srgbClr val="92D050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156230" y="2852578"/>
            <a:ext cx="1266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>
                <a:solidFill>
                  <a:srgbClr val="36828A"/>
                </a:solidFill>
              </a:rPr>
              <a:t>Control bacteria</a:t>
            </a:r>
            <a:endParaRPr lang="es-EC" sz="1200" dirty="0">
              <a:solidFill>
                <a:srgbClr val="36828A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582873" y="4401070"/>
            <a:ext cx="1337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>
                <a:solidFill>
                  <a:srgbClr val="7030A0"/>
                </a:solidFill>
              </a:rPr>
              <a:t>Fago 1 día antes</a:t>
            </a:r>
            <a:endParaRPr lang="es-EC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8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9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pPr algn="ctr"/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Y DISCUSIÓN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C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7 CuadroTexto"/>
          <p:cNvSpPr txBox="1"/>
          <p:nvPr/>
        </p:nvSpPr>
        <p:spPr>
          <a:xfrm>
            <a:off x="395536" y="6362857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(</a:t>
            </a:r>
            <a:r>
              <a:rPr lang="es-EC" dirty="0" err="1" smtClean="0"/>
              <a:t>Albala</a:t>
            </a:r>
            <a:r>
              <a:rPr lang="es-EC" dirty="0" smtClean="0"/>
              <a:t>, 2007)</a:t>
            </a:r>
            <a:endParaRPr lang="es-EC" dirty="0"/>
          </a:p>
        </p:txBody>
      </p:sp>
      <p:pic>
        <p:nvPicPr>
          <p:cNvPr id="12" name="Picture 4" descr="Resultado de imagen para Universidad de las fuerzas armadas esp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14907" r="8026"/>
          <a:stretch/>
        </p:blipFill>
        <p:spPr bwMode="auto">
          <a:xfrm>
            <a:off x="6470650" y="5951801"/>
            <a:ext cx="2637854" cy="7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539552" y="71418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800" b="1" dirty="0" smtClean="0"/>
              <a:t>Experimento 2</a:t>
            </a:r>
            <a:endParaRPr lang="es-EC" sz="1800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331651"/>
              </p:ext>
            </p:extLst>
          </p:nvPr>
        </p:nvGraphicFramePr>
        <p:xfrm>
          <a:off x="611560" y="1331802"/>
          <a:ext cx="8208912" cy="40414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36304"/>
                <a:gridCol w="2736304"/>
                <a:gridCol w="2736304"/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Tratamiento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Bacteria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Bacteriófagos</a:t>
                      </a:r>
                      <a:endParaRPr lang="es-EC" sz="2000" dirty="0"/>
                    </a:p>
                  </a:txBody>
                  <a:tcPr/>
                </a:tc>
              </a:tr>
              <a:tr h="404422">
                <a:tc>
                  <a:txBody>
                    <a:bodyPr/>
                    <a:lstStyle/>
                    <a:p>
                      <a:pPr algn="ctr"/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Intestino/Hígado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Intestino/</a:t>
                      </a:r>
                      <a:r>
                        <a:rPr lang="es-EC" sz="2000" baseline="0" dirty="0" smtClean="0"/>
                        <a:t> Hígado</a:t>
                      </a:r>
                      <a:endParaRPr lang="es-EC" sz="2000" dirty="0"/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Antibiótico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-</a:t>
                      </a:r>
                      <a:r>
                        <a:rPr lang="es-EC" sz="2000" baseline="0" dirty="0" smtClean="0"/>
                        <a:t> / -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 smtClean="0"/>
                        <a:t>-</a:t>
                      </a:r>
                      <a:r>
                        <a:rPr lang="es-EC" sz="2000" baseline="0" dirty="0" smtClean="0"/>
                        <a:t> / -</a:t>
                      </a:r>
                      <a:endParaRPr lang="es-EC" sz="2000" dirty="0" smtClean="0"/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Bacteria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+</a:t>
                      </a:r>
                      <a:r>
                        <a:rPr lang="es-EC" sz="2000" baseline="0" dirty="0" smtClean="0"/>
                        <a:t> / +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 smtClean="0"/>
                        <a:t>-</a:t>
                      </a:r>
                      <a:r>
                        <a:rPr lang="es-EC" sz="2000" baseline="0" dirty="0" smtClean="0"/>
                        <a:t> / -</a:t>
                      </a:r>
                      <a:endParaRPr lang="es-EC" sz="2000" dirty="0" smtClean="0"/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Fago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 smtClean="0"/>
                        <a:t>-</a:t>
                      </a:r>
                      <a:r>
                        <a:rPr lang="es-EC" sz="2000" baseline="0" dirty="0" smtClean="0"/>
                        <a:t> / -</a:t>
                      </a:r>
                      <a:endParaRPr lang="es-EC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 smtClean="0"/>
                        <a:t>+</a:t>
                      </a:r>
                      <a:r>
                        <a:rPr lang="es-EC" sz="2000" baseline="0" dirty="0" smtClean="0"/>
                        <a:t> / +</a:t>
                      </a:r>
                      <a:endParaRPr lang="es-EC" sz="2000" dirty="0" smtClean="0"/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Fago 2 días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 smtClean="0"/>
                        <a:t>+</a:t>
                      </a:r>
                      <a:r>
                        <a:rPr lang="es-EC" sz="2000" baseline="0" dirty="0" smtClean="0"/>
                        <a:t> / +</a:t>
                      </a:r>
                      <a:endParaRPr lang="es-EC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 smtClean="0"/>
                        <a:t>+</a:t>
                      </a:r>
                      <a:r>
                        <a:rPr lang="es-EC" sz="2000" baseline="0" dirty="0" smtClean="0"/>
                        <a:t> / +</a:t>
                      </a:r>
                      <a:endParaRPr lang="es-EC" sz="2000" dirty="0" smtClean="0"/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Fago 1 día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 smtClean="0"/>
                        <a:t>+</a:t>
                      </a:r>
                      <a:r>
                        <a:rPr lang="es-EC" sz="2000" baseline="0" dirty="0" smtClean="0"/>
                        <a:t> / +</a:t>
                      </a:r>
                      <a:endParaRPr lang="es-EC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 smtClean="0"/>
                        <a:t>+</a:t>
                      </a:r>
                      <a:r>
                        <a:rPr lang="es-EC" sz="2000" baseline="0" dirty="0" smtClean="0"/>
                        <a:t> / +</a:t>
                      </a:r>
                      <a:endParaRPr lang="es-EC" sz="2000" dirty="0" smtClean="0"/>
                    </a:p>
                  </a:txBody>
                  <a:tcPr/>
                </a:tc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Fago 1 día</a:t>
                      </a:r>
                      <a:r>
                        <a:rPr lang="es-EC" sz="2000" baseline="0" dirty="0" smtClean="0"/>
                        <a:t> después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+ / -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 smtClean="0"/>
                        <a:t>+</a:t>
                      </a:r>
                      <a:r>
                        <a:rPr lang="es-EC" sz="2000" baseline="0" dirty="0" smtClean="0"/>
                        <a:t> / +</a:t>
                      </a:r>
                      <a:endParaRPr lang="es-EC" sz="2000" dirty="0" smtClean="0"/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Simultánea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 smtClean="0"/>
                        <a:t>+</a:t>
                      </a:r>
                      <a:r>
                        <a:rPr lang="es-EC" sz="2000" baseline="0" dirty="0" smtClean="0"/>
                        <a:t> / +</a:t>
                      </a:r>
                      <a:endParaRPr lang="es-EC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 smtClean="0"/>
                        <a:t>+</a:t>
                      </a:r>
                      <a:r>
                        <a:rPr lang="es-EC" sz="2000" baseline="0" dirty="0" smtClean="0"/>
                        <a:t> / +</a:t>
                      </a:r>
                      <a:endParaRPr lang="es-EC" sz="2000" dirty="0" smtClean="0"/>
                    </a:p>
                  </a:txBody>
                  <a:tcPr/>
                </a:tc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es-EC" sz="2000" dirty="0" smtClean="0"/>
                        <a:t>Fago antes y después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 smtClean="0"/>
                        <a:t>+ /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 smtClean="0"/>
                        <a:t>+</a:t>
                      </a:r>
                      <a:r>
                        <a:rPr lang="es-EC" sz="2000" baseline="0" dirty="0" smtClean="0"/>
                        <a:t> / +</a:t>
                      </a:r>
                      <a:endParaRPr lang="es-EC" sz="2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59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pPr algn="ctr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C" sz="32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104420206"/>
              </p:ext>
            </p:extLst>
          </p:nvPr>
        </p:nvGraphicFramePr>
        <p:xfrm>
          <a:off x="323528" y="908720"/>
          <a:ext cx="856895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Resultado de imagen para Universidad de las fuerzas armadas esp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14907" r="8026"/>
          <a:stretch/>
        </p:blipFill>
        <p:spPr bwMode="auto">
          <a:xfrm>
            <a:off x="6470650" y="5951801"/>
            <a:ext cx="2637854" cy="7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46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pPr algn="ctr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C" sz="3200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520380397"/>
              </p:ext>
            </p:extLst>
          </p:nvPr>
        </p:nvGraphicFramePr>
        <p:xfrm>
          <a:off x="323528" y="836712"/>
          <a:ext cx="856895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Resultado de imagen para Universidad de las fuerzas armadas esp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14907" r="8026"/>
          <a:stretch/>
        </p:blipFill>
        <p:spPr bwMode="auto">
          <a:xfrm>
            <a:off x="6470650" y="5951801"/>
            <a:ext cx="2637854" cy="7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82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</a:lstStyle>
          <a:p>
            <a:pPr algn="ctr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AGRADECIMIENTOS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http://decv.espe.edu.ec/wp-content/uploads/2015/01/sello-biot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375" y="1259632"/>
            <a:ext cx="2521474" cy="260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726727" y="4000304"/>
            <a:ext cx="4019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latin typeface="Calibri" panose="020F0502020204030204" pitchFamily="34" charset="0"/>
              </a:rPr>
              <a:t>Laboratorio de Inmunología Y Virología  Universidad de las Fuerzas Armadas-ESPE</a:t>
            </a:r>
          </a:p>
          <a:p>
            <a:pPr algn="ctr"/>
            <a:endParaRPr lang="es-EC" sz="1600" b="1" dirty="0" smtClean="0">
              <a:latin typeface="Calibri" panose="020F0502020204030204" pitchFamily="34" charset="0"/>
            </a:endParaRPr>
          </a:p>
          <a:p>
            <a:pPr algn="ctr"/>
            <a:r>
              <a:rPr lang="es-EC" sz="1600" b="1" dirty="0" smtClean="0">
                <a:latin typeface="Calibri" panose="020F0502020204030204" pitchFamily="34" charset="0"/>
              </a:rPr>
              <a:t>PhD. Ligia Ayala</a:t>
            </a:r>
          </a:p>
          <a:p>
            <a:pPr algn="ctr"/>
            <a:endParaRPr lang="es-EC" sz="1600" b="1" dirty="0" smtClean="0">
              <a:latin typeface="Calibri" panose="020F0502020204030204" pitchFamily="34" charset="0"/>
            </a:endParaRPr>
          </a:p>
          <a:p>
            <a:pPr algn="ctr"/>
            <a:r>
              <a:rPr lang="es-EC" sz="1600" b="1" dirty="0" smtClean="0">
                <a:latin typeface="Calibri" panose="020F0502020204030204" pitchFamily="34" charset="0"/>
              </a:rPr>
              <a:t>PhD. Marbel Torres</a:t>
            </a:r>
            <a:endParaRPr lang="es-EC" sz="1600" b="1" dirty="0">
              <a:latin typeface="Calibri" panose="020F0502020204030204" pitchFamily="34" charset="0"/>
            </a:endParaRPr>
          </a:p>
        </p:txBody>
      </p:sp>
      <p:pic>
        <p:nvPicPr>
          <p:cNvPr id="6146" name="Picture 2" descr="Resultado de imagen para ia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160" y="1259632"/>
            <a:ext cx="2740672" cy="274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084168" y="4170708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Ing</a:t>
            </a:r>
            <a:r>
              <a:rPr lang="es-EC" b="1" dirty="0"/>
              <a:t>.</a:t>
            </a:r>
            <a:r>
              <a:rPr lang="es-EC" b="1" dirty="0" smtClean="0"/>
              <a:t> Mario Ortiz</a:t>
            </a:r>
          </a:p>
          <a:p>
            <a:endParaRPr lang="es-EC" b="1" dirty="0" smtClean="0"/>
          </a:p>
          <a:p>
            <a:r>
              <a:rPr lang="es-EC" b="1" dirty="0" smtClean="0"/>
              <a:t>  Mónica Terán</a:t>
            </a:r>
            <a:endParaRPr lang="es-EC" b="1" dirty="0"/>
          </a:p>
        </p:txBody>
      </p:sp>
      <p:pic>
        <p:nvPicPr>
          <p:cNvPr id="7" name="Picture 4" descr="Resultado de imagen para Universidad de las fuerzas armadas esp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14907" r="8026"/>
          <a:stretch/>
        </p:blipFill>
        <p:spPr bwMode="auto">
          <a:xfrm>
            <a:off x="6470650" y="5951801"/>
            <a:ext cx="2637854" cy="7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71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graci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t="48495" r="10390" b="29671"/>
          <a:stretch/>
        </p:blipFill>
        <p:spPr bwMode="auto">
          <a:xfrm>
            <a:off x="2843808" y="4293096"/>
            <a:ext cx="3713624" cy="106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graci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1" t="27325" r="12394" b="27653"/>
          <a:stretch/>
        </p:blipFill>
        <p:spPr bwMode="auto">
          <a:xfrm>
            <a:off x="2051720" y="798523"/>
            <a:ext cx="5362115" cy="327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sultado de imagen para Universidad de las fuerzas armadas esp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14907" r="8026"/>
          <a:stretch/>
        </p:blipFill>
        <p:spPr bwMode="auto">
          <a:xfrm>
            <a:off x="6470650" y="5951801"/>
            <a:ext cx="2637854" cy="7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58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ctr"/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JUSTIFICACIÓN</a:t>
            </a:r>
            <a:endParaRPr lang="es-EC" sz="32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49021579"/>
              </p:ext>
            </p:extLst>
          </p:nvPr>
        </p:nvGraphicFramePr>
        <p:xfrm>
          <a:off x="545969" y="1124744"/>
          <a:ext cx="4525325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11560" y="638132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(</a:t>
            </a:r>
            <a:r>
              <a:rPr lang="es-EC" dirty="0" err="1" smtClean="0"/>
              <a:t>Chai</a:t>
            </a:r>
            <a:r>
              <a:rPr lang="es-EC" dirty="0" smtClean="0"/>
              <a:t> </a:t>
            </a:r>
            <a:r>
              <a:rPr lang="es-EC" i="1" dirty="0" smtClean="0"/>
              <a:t>et al</a:t>
            </a:r>
            <a:r>
              <a:rPr lang="es-EC" dirty="0" smtClean="0"/>
              <a:t>,2012)</a:t>
            </a:r>
            <a:endParaRPr lang="es-EC" dirty="0"/>
          </a:p>
        </p:txBody>
      </p:sp>
      <p:pic>
        <p:nvPicPr>
          <p:cNvPr id="7" name="Picture 4" descr="Resultado de imagen para Universidad de las fuerzas armadas esp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14907" r="8026"/>
          <a:stretch/>
        </p:blipFill>
        <p:spPr bwMode="auto">
          <a:xfrm>
            <a:off x="6470650" y="5951801"/>
            <a:ext cx="2637854" cy="7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5394386" y="3538463"/>
            <a:ext cx="3456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sz="1600" dirty="0"/>
              <a:t>Alimentos sanos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600" dirty="0"/>
              <a:t>Libres de agroquímicos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600" dirty="0" smtClean="0"/>
              <a:t>Sistema </a:t>
            </a:r>
            <a:r>
              <a:rPr lang="es-EC" sz="1600" dirty="0"/>
              <a:t>específico </a:t>
            </a:r>
            <a:r>
              <a:rPr lang="es-EC" sz="1600" dirty="0" smtClean="0"/>
              <a:t>de </a:t>
            </a:r>
            <a:r>
              <a:rPr lang="es-EC" sz="1600" dirty="0"/>
              <a:t>biocontrol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600" dirty="0"/>
              <a:t>Ecológicamente seguros </a:t>
            </a:r>
          </a:p>
        </p:txBody>
      </p:sp>
      <p:sp>
        <p:nvSpPr>
          <p:cNvPr id="11" name="10 Abrir llave"/>
          <p:cNvSpPr/>
          <p:nvPr/>
        </p:nvSpPr>
        <p:spPr>
          <a:xfrm>
            <a:off x="5106354" y="3068960"/>
            <a:ext cx="576064" cy="20162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b="1" dirty="0"/>
          </a:p>
        </p:txBody>
      </p:sp>
      <p:pic>
        <p:nvPicPr>
          <p:cNvPr id="12" name="11 Imagen"/>
          <p:cNvPicPr/>
          <p:nvPr/>
        </p:nvPicPr>
        <p:blipFill rotWithShape="1">
          <a:blip r:embed="rId8"/>
          <a:srcRect l="59252" t="11554" r="16536" b="52733"/>
          <a:stretch/>
        </p:blipFill>
        <p:spPr bwMode="auto">
          <a:xfrm>
            <a:off x="5875659" y="764704"/>
            <a:ext cx="2944813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470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115328" cy="2304256"/>
          </a:xfrm>
        </p:spPr>
        <p:txBody>
          <a:bodyPr>
            <a:normAutofit/>
          </a:bodyPr>
          <a:lstStyle/>
          <a:p>
            <a:pPr algn="just"/>
            <a:endParaRPr lang="es-ES_tradnl" sz="1800" dirty="0" smtClean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C" sz="2800" dirty="0"/>
              <a:t>Establecer la </a:t>
            </a:r>
            <a:r>
              <a:rPr lang="es-EC" sz="2800" dirty="0" smtClean="0"/>
              <a:t>dosis letal de </a:t>
            </a:r>
            <a:r>
              <a:rPr lang="es-EC" sz="2800" i="1" dirty="0"/>
              <a:t>Salmonella entérica</a:t>
            </a:r>
            <a:r>
              <a:rPr lang="es-EC" sz="2800" dirty="0"/>
              <a:t> subsp. entérica </a:t>
            </a:r>
            <a:r>
              <a:rPr lang="es-EC" sz="2800" dirty="0" err="1"/>
              <a:t>serovar</a:t>
            </a:r>
            <a:r>
              <a:rPr lang="es-EC" sz="2800" dirty="0"/>
              <a:t> </a:t>
            </a:r>
            <a:r>
              <a:rPr lang="es-EC" sz="2800" dirty="0" err="1" smtClean="0"/>
              <a:t>Enteritidis</a:t>
            </a:r>
            <a:r>
              <a:rPr lang="es-EC" sz="2800" dirty="0" smtClean="0"/>
              <a:t>  </a:t>
            </a:r>
            <a:r>
              <a:rPr lang="es-EC" sz="2800" dirty="0"/>
              <a:t>y su biocontrol por medio de bacteriófagos líticos en aves de corral.</a:t>
            </a:r>
          </a:p>
          <a:p>
            <a:pPr algn="just">
              <a:buNone/>
            </a:pPr>
            <a:endParaRPr lang="es-ES_tradnl" sz="1800" b="1" dirty="0" smtClean="0"/>
          </a:p>
          <a:p>
            <a:pPr algn="just">
              <a:buNone/>
            </a:pPr>
            <a:endParaRPr lang="es-ES_tradnl" sz="1800" b="1" dirty="0" smtClean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S_tradnl" sz="3200" b="1" dirty="0"/>
              <a:t>OBJETIVO GENERAL</a:t>
            </a:r>
          </a:p>
        </p:txBody>
      </p:sp>
      <p:pic>
        <p:nvPicPr>
          <p:cNvPr id="4" name="Picture 4" descr="Resultado de imagen para Universidad de las fuerzas armadas esp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14907" r="8026"/>
          <a:stretch/>
        </p:blipFill>
        <p:spPr bwMode="auto">
          <a:xfrm>
            <a:off x="6470650" y="5951801"/>
            <a:ext cx="2637854" cy="7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115328" cy="4971073"/>
          </a:xfrm>
        </p:spPr>
        <p:txBody>
          <a:bodyPr>
            <a:normAutofit/>
          </a:bodyPr>
          <a:lstStyle/>
          <a:p>
            <a:pPr lvl="0" algn="just"/>
            <a:endParaRPr lang="es-ES_tradnl" sz="1600" dirty="0" smtClean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C" sz="2400" dirty="0"/>
              <a:t>Determinar la concentración bacteriana necesaria para causar enfermedad en pollos</a:t>
            </a:r>
            <a:r>
              <a:rPr lang="es-EC" sz="2400" dirty="0" smtClean="0"/>
              <a:t>.</a:t>
            </a:r>
          </a:p>
          <a:p>
            <a:pPr lvl="0" algn="just"/>
            <a:endParaRPr lang="es-EC" sz="2400" dirty="0" smtClean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C" sz="2400" dirty="0" smtClean="0"/>
              <a:t>Verificar </a:t>
            </a:r>
            <a:r>
              <a:rPr lang="es-EC" sz="2400" dirty="0"/>
              <a:t>la presencia de la bacteria en diferentes órganos post inoculación por medio de PCR</a:t>
            </a:r>
            <a:r>
              <a:rPr lang="es-EC" sz="2400" dirty="0" smtClean="0"/>
              <a:t>.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es-EC" sz="2400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C" sz="2400" dirty="0" smtClean="0"/>
              <a:t>Determinar </a:t>
            </a:r>
            <a:r>
              <a:rPr lang="es-EC" sz="2400" dirty="0"/>
              <a:t>la eficiencia de la aplicación de bacteriófagos líticos específicos en   pollos infectados con </a:t>
            </a:r>
            <a:r>
              <a:rPr lang="es-EC" sz="2400" i="1" dirty="0"/>
              <a:t>Salmonella</a:t>
            </a:r>
            <a:r>
              <a:rPr lang="es-EC" sz="2400" dirty="0" smtClean="0"/>
              <a:t>.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es-EC" sz="2400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C" sz="2400" dirty="0" smtClean="0"/>
              <a:t>Verificar </a:t>
            </a:r>
            <a:r>
              <a:rPr lang="es-EC" sz="2400" dirty="0"/>
              <a:t>la presencia de los bacteriófagos líticos en órganos de pollos inoculados, por medio de PCR.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es-ES_tradnl" sz="3200" b="1" dirty="0"/>
              <a:t>OBJETIVOS  </a:t>
            </a:r>
            <a:r>
              <a:rPr lang="es-ES" sz="3200" b="1" dirty="0"/>
              <a:t>ESPECÍFICOS</a:t>
            </a:r>
          </a:p>
        </p:txBody>
      </p:sp>
      <p:pic>
        <p:nvPicPr>
          <p:cNvPr id="4" name="Picture 4" descr="Resultado de imagen para Universidad de las fuerzas armadas esp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14907" r="8026"/>
          <a:stretch/>
        </p:blipFill>
        <p:spPr bwMode="auto">
          <a:xfrm>
            <a:off x="6470650" y="5951801"/>
            <a:ext cx="2637854" cy="7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36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ctr"/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TEÓRICO</a:t>
            </a:r>
            <a:endParaRPr lang="es-EC" sz="3200" dirty="0"/>
          </a:p>
        </p:txBody>
      </p:sp>
      <p:sp>
        <p:nvSpPr>
          <p:cNvPr id="7" name="6 Rectángulo"/>
          <p:cNvSpPr/>
          <p:nvPr/>
        </p:nvSpPr>
        <p:spPr>
          <a:xfrm>
            <a:off x="1472535" y="828001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1600" b="1" dirty="0"/>
              <a:t>Género </a:t>
            </a:r>
            <a:r>
              <a:rPr lang="es-EC" sz="1600" b="1" i="1" dirty="0"/>
              <a:t>Salmonella</a:t>
            </a:r>
            <a:r>
              <a:rPr lang="es-EC" sz="1600" b="1" dirty="0"/>
              <a:t>: </a:t>
            </a:r>
            <a:r>
              <a:rPr lang="es-ES" sz="1600" dirty="0"/>
              <a:t>bacilos Gram negativos  anaerobios facultativos pertenecientes a la familia Enterobacteriaceae.</a:t>
            </a:r>
            <a:endParaRPr lang="es-EC" sz="1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539552" y="6361583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(Borie </a:t>
            </a:r>
            <a:r>
              <a:rPr lang="es-EC" i="1" dirty="0" smtClean="0"/>
              <a:t>et al</a:t>
            </a:r>
            <a:r>
              <a:rPr lang="es-EC" dirty="0" smtClean="0"/>
              <a:t>,2008)</a:t>
            </a:r>
            <a:endParaRPr lang="es-EC" dirty="0"/>
          </a:p>
        </p:txBody>
      </p:sp>
      <p:pic>
        <p:nvPicPr>
          <p:cNvPr id="8" name="Picture 4" descr="Resultado de imagen para Universidad de las fuerzas armadas esp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14907" r="8026"/>
          <a:stretch/>
        </p:blipFill>
        <p:spPr bwMode="auto">
          <a:xfrm>
            <a:off x="6470650" y="5951801"/>
            <a:ext cx="2637854" cy="7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http://player.slideplayer.es/2/157680/data/images/img6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2" b="26849"/>
          <a:stretch/>
        </p:blipFill>
        <p:spPr bwMode="auto">
          <a:xfrm>
            <a:off x="1331641" y="1844824"/>
            <a:ext cx="3816424" cy="222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550195" y="1609055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Estructura antigénica</a:t>
            </a:r>
            <a:endParaRPr lang="es-EC" b="1" dirty="0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79042577"/>
              </p:ext>
            </p:extLst>
          </p:nvPr>
        </p:nvGraphicFramePr>
        <p:xfrm>
          <a:off x="3131840" y="4005064"/>
          <a:ext cx="3233919" cy="2117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12 Abrir llave"/>
          <p:cNvSpPr/>
          <p:nvPr/>
        </p:nvSpPr>
        <p:spPr>
          <a:xfrm>
            <a:off x="5148064" y="1916832"/>
            <a:ext cx="576064" cy="20162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5436096" y="2525995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C" sz="1600" dirty="0" smtClean="0"/>
              <a:t>Somático (O)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600" dirty="0" smtClean="0"/>
              <a:t>Flagelar  (H)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sz="1600" dirty="0" smtClean="0"/>
              <a:t>Envoltura (Vi)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86418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ctr"/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TEÓRICO</a:t>
            </a:r>
            <a:endParaRPr lang="es-EC" sz="3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539552" y="6361583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(Borie </a:t>
            </a:r>
            <a:r>
              <a:rPr lang="es-EC" i="1" dirty="0" smtClean="0"/>
              <a:t>et al</a:t>
            </a:r>
            <a:r>
              <a:rPr lang="es-EC" dirty="0" smtClean="0"/>
              <a:t>,2008)</a:t>
            </a:r>
            <a:endParaRPr lang="es-EC" dirty="0"/>
          </a:p>
        </p:txBody>
      </p:sp>
      <p:pic>
        <p:nvPicPr>
          <p:cNvPr id="8" name="Picture 4" descr="Resultado de imagen para Universidad de las fuerzas armadas esp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14907" r="8026"/>
          <a:stretch/>
        </p:blipFill>
        <p:spPr bwMode="auto">
          <a:xfrm>
            <a:off x="6470650" y="5951801"/>
            <a:ext cx="2637854" cy="7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107504" y="836712"/>
            <a:ext cx="8280920" cy="5226451"/>
            <a:chOff x="107504" y="836712"/>
            <a:chExt cx="8280920" cy="5226451"/>
          </a:xfrm>
        </p:grpSpPr>
        <p:pic>
          <p:nvPicPr>
            <p:cNvPr id="11" name="Picture 2" descr="Resultado de imagen para infeccion salmonella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0"/>
            <a:stretch/>
          </p:blipFill>
          <p:spPr bwMode="auto">
            <a:xfrm>
              <a:off x="2051720" y="956097"/>
              <a:ext cx="6336704" cy="4993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13 Rectángulo redondeado"/>
            <p:cNvSpPr/>
            <p:nvPr/>
          </p:nvSpPr>
          <p:spPr>
            <a:xfrm>
              <a:off x="3707904" y="836712"/>
              <a:ext cx="2565691" cy="54297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/>
              <a:endParaRPr lang="es-EC" b="1" dirty="0" smtClean="0"/>
            </a:p>
            <a:p>
              <a:pPr algn="ctr"/>
              <a:r>
                <a:rPr lang="es-EC" b="1" dirty="0"/>
                <a:t>Primera </a:t>
              </a:r>
              <a:r>
                <a:rPr lang="es-EC" b="1" dirty="0" smtClean="0"/>
                <a:t>fase </a:t>
              </a:r>
            </a:p>
            <a:p>
              <a:pPr algn="ctr"/>
              <a:r>
                <a:rPr lang="es-EC" dirty="0" smtClean="0"/>
                <a:t>Invasión </a:t>
              </a:r>
              <a:r>
                <a:rPr lang="es-EC" dirty="0"/>
                <a:t>bacteriana </a:t>
              </a:r>
              <a:endParaRPr lang="es-EC" b="1" dirty="0" smtClean="0"/>
            </a:p>
            <a:p>
              <a:pPr lvl="0"/>
              <a:endParaRPr lang="es-EC" dirty="0"/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107504" y="5301208"/>
              <a:ext cx="2808312" cy="76195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b="1" dirty="0" smtClean="0"/>
            </a:p>
            <a:p>
              <a:pPr algn="ctr"/>
              <a:r>
                <a:rPr lang="es-EC" b="1" dirty="0" smtClean="0"/>
                <a:t>Segunda fase </a:t>
              </a:r>
            </a:p>
            <a:p>
              <a:pPr algn="ctr"/>
              <a:r>
                <a:rPr lang="es-EC" dirty="0"/>
                <a:t>C</a:t>
              </a:r>
              <a:r>
                <a:rPr lang="es-EC" dirty="0" smtClean="0"/>
                <a:t>aptura por </a:t>
              </a:r>
              <a:r>
                <a:rPr lang="es-EC" dirty="0"/>
                <a:t>macrófagos y transporte al sistema </a:t>
              </a:r>
              <a:r>
                <a:rPr lang="es-EC" dirty="0" smtClean="0"/>
                <a:t>linfático.</a:t>
              </a:r>
              <a:endParaRPr lang="es-EC" dirty="0"/>
            </a:p>
            <a:p>
              <a:pPr lvl="0"/>
              <a:endParaRPr lang="es-EC" dirty="0"/>
            </a:p>
          </p:txBody>
        </p:sp>
        <p:sp>
          <p:nvSpPr>
            <p:cNvPr id="17" name="16 Rectángulo redondeado"/>
            <p:cNvSpPr/>
            <p:nvPr/>
          </p:nvSpPr>
          <p:spPr>
            <a:xfrm>
              <a:off x="5580112" y="5085184"/>
              <a:ext cx="2808312" cy="79208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EC" sz="1800" dirty="0"/>
            </a:p>
            <a:p>
              <a:pPr lvl="0" algn="just"/>
              <a:endParaRPr lang="es-EC" b="1" dirty="0" smtClean="0"/>
            </a:p>
            <a:p>
              <a:pPr lvl="0" algn="ctr"/>
              <a:r>
                <a:rPr lang="es-EC" b="1" dirty="0" smtClean="0"/>
                <a:t>Tercera etapa</a:t>
              </a:r>
            </a:p>
            <a:p>
              <a:pPr lvl="0" algn="ctr"/>
              <a:r>
                <a:rPr lang="es-EC" dirty="0"/>
                <a:t>M</a:t>
              </a:r>
              <a:r>
                <a:rPr lang="es-EC" dirty="0" smtClean="0"/>
                <a:t>uerte del ave o desarrollo </a:t>
              </a:r>
              <a:r>
                <a:rPr lang="es-EC" dirty="0"/>
                <a:t>de estado de </a:t>
              </a:r>
              <a:r>
                <a:rPr lang="es-EC" dirty="0" smtClean="0"/>
                <a:t>portador.</a:t>
              </a:r>
              <a:endParaRPr lang="es-EC" dirty="0"/>
            </a:p>
            <a:p>
              <a:pPr algn="ctr"/>
              <a:r>
                <a:rPr lang="es-EC" sz="1800" dirty="0"/>
                <a:t> </a:t>
              </a:r>
            </a:p>
            <a:p>
              <a:pPr lvl="0"/>
              <a:endParaRPr lang="es-EC" dirty="0"/>
            </a:p>
          </p:txBody>
        </p:sp>
      </p:grpSp>
    </p:spTree>
    <p:extLst>
      <p:ext uri="{BB962C8B-B14F-4D97-AF65-F5344CB8AC3E}">
        <p14:creationId xmlns:p14="http://schemas.microsoft.com/office/powerpoint/2010/main" val="12593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ctr"/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TEÓRICO</a:t>
            </a:r>
            <a:endParaRPr lang="es-EC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619978"/>
              </p:ext>
            </p:extLst>
          </p:nvPr>
        </p:nvGraphicFramePr>
        <p:xfrm>
          <a:off x="-1058203" y="836712"/>
          <a:ext cx="6854339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Resultado de imagen para pollo beb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31996"/>
            <a:ext cx="1944216" cy="225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pollo ADULTO COB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830" y="2996952"/>
            <a:ext cx="1834674" cy="284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11560" y="6361583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(Ricci-Tam,2008)</a:t>
            </a:r>
            <a:endParaRPr lang="es-EC" dirty="0"/>
          </a:p>
        </p:txBody>
      </p:sp>
      <p:pic>
        <p:nvPicPr>
          <p:cNvPr id="9" name="Picture 4" descr="Resultado de imagen para Universidad de las fuerzas armadas esp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t="14907" r="8026"/>
          <a:stretch/>
        </p:blipFill>
        <p:spPr bwMode="auto">
          <a:xfrm>
            <a:off x="6470650" y="5951801"/>
            <a:ext cx="2637854" cy="7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300192" y="836712"/>
            <a:ext cx="206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Pollos de engorde de raza Cobb 500</a:t>
            </a:r>
            <a:endParaRPr lang="es-EC" b="1" dirty="0"/>
          </a:p>
        </p:txBody>
      </p:sp>
      <p:sp>
        <p:nvSpPr>
          <p:cNvPr id="10" name="9 Abrir llave"/>
          <p:cNvSpPr/>
          <p:nvPr/>
        </p:nvSpPr>
        <p:spPr>
          <a:xfrm>
            <a:off x="6264188" y="1628800"/>
            <a:ext cx="648072" cy="12961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Rectángulo"/>
          <p:cNvSpPr/>
          <p:nvPr/>
        </p:nvSpPr>
        <p:spPr>
          <a:xfrm>
            <a:off x="6552370" y="1861373"/>
            <a:ext cx="2556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C" sz="1600" kern="1200" dirty="0" smtClean="0">
                <a:solidFill>
                  <a:schemeClr val="tx1"/>
                </a:solidFill>
              </a:rPr>
              <a:t>Mayor </a:t>
            </a:r>
            <a:r>
              <a:rPr lang="es-EC" sz="1600" kern="1200" dirty="0">
                <a:solidFill>
                  <a:schemeClr val="tx1"/>
                </a:solidFill>
              </a:rPr>
              <a:t>viabilidad.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600" kern="1200" dirty="0" smtClean="0">
                <a:solidFill>
                  <a:schemeClr val="tx1"/>
                </a:solidFill>
              </a:rPr>
              <a:t>Alta  </a:t>
            </a:r>
            <a:r>
              <a:rPr lang="es-EC" sz="1600" kern="1200" dirty="0">
                <a:solidFill>
                  <a:schemeClr val="tx1"/>
                </a:solidFill>
              </a:rPr>
              <a:t>tasa de conversión alimenticia.</a:t>
            </a:r>
          </a:p>
        </p:txBody>
      </p:sp>
      <p:sp>
        <p:nvSpPr>
          <p:cNvPr id="13" name="12 Cerrar llave"/>
          <p:cNvSpPr/>
          <p:nvPr/>
        </p:nvSpPr>
        <p:spPr>
          <a:xfrm>
            <a:off x="7097061" y="3789040"/>
            <a:ext cx="468052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Rectángulo"/>
          <p:cNvSpPr/>
          <p:nvPr/>
        </p:nvSpPr>
        <p:spPr>
          <a:xfrm>
            <a:off x="4551427" y="4109879"/>
            <a:ext cx="27540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s-EC" sz="1600" kern="1200" dirty="0" smtClean="0">
                <a:solidFill>
                  <a:schemeClr val="tx1"/>
                </a:solidFill>
              </a:rPr>
              <a:t>Adaptación a </a:t>
            </a:r>
            <a:r>
              <a:rPr lang="es-EC" sz="1600" kern="1200" dirty="0">
                <a:solidFill>
                  <a:schemeClr val="tx1"/>
                </a:solidFill>
              </a:rPr>
              <a:t>variaciones climáticas.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s-EC" sz="1600" kern="1200" dirty="0" smtClean="0">
                <a:solidFill>
                  <a:schemeClr val="tx1"/>
                </a:solidFill>
              </a:rPr>
              <a:t>Alta tasa de </a:t>
            </a:r>
            <a:r>
              <a:rPr lang="es-EC" sz="1600" kern="1200" dirty="0">
                <a:solidFill>
                  <a:schemeClr val="tx1"/>
                </a:solidFill>
              </a:rPr>
              <a:t>ganancia de peso 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51426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8864" y="125760"/>
            <a:ext cx="8229600" cy="1143000"/>
          </a:xfrm>
        </p:spPr>
        <p:txBody>
          <a:bodyPr/>
          <a:lstStyle/>
          <a:p>
            <a:pPr algn="ctr"/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TEÓRICO</a:t>
            </a:r>
            <a:endParaRPr lang="es-EC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95936" y="47251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s-EC" dirty="0"/>
          </a:p>
          <a:p>
            <a:endParaRPr lang="es-EC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108049375"/>
              </p:ext>
            </p:extLst>
          </p:nvPr>
        </p:nvGraphicFramePr>
        <p:xfrm>
          <a:off x="107504" y="1484784"/>
          <a:ext cx="432048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8 Image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464496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467544" y="6371455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(Salas, 2014)</a:t>
            </a:r>
            <a:endParaRPr lang="es-EC" dirty="0"/>
          </a:p>
        </p:txBody>
      </p:sp>
      <p:sp>
        <p:nvSpPr>
          <p:cNvPr id="4" name="3 Rectángulo redondeado"/>
          <p:cNvSpPr/>
          <p:nvPr/>
        </p:nvSpPr>
        <p:spPr>
          <a:xfrm>
            <a:off x="3491880" y="924689"/>
            <a:ext cx="2520280" cy="4160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/>
              <a:t>Bacteriófagos </a:t>
            </a:r>
          </a:p>
        </p:txBody>
      </p:sp>
    </p:spTree>
    <p:extLst>
      <p:ext uri="{BB962C8B-B14F-4D97-AF65-F5344CB8AC3E}">
        <p14:creationId xmlns:p14="http://schemas.microsoft.com/office/powerpoint/2010/main" val="416745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6021</TotalTime>
  <Words>1026</Words>
  <Application>Microsoft Office PowerPoint</Application>
  <PresentationFormat>Presentación en pantalla (4:3)</PresentationFormat>
  <Paragraphs>265</Paragraphs>
  <Slides>26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Presentación de PowerPoint</vt:lpstr>
      <vt:lpstr>FORMULACIÓN DEL PROBLEMA</vt:lpstr>
      <vt:lpstr>JUSTIFICACIÓN</vt:lpstr>
      <vt:lpstr>OBJETIVO GENERAL</vt:lpstr>
      <vt:lpstr>OBJETIVOS  ESPECÍFICOS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Curva de crecimiento bacteriano para Salmonella entérica</vt:lpstr>
      <vt:lpstr>MATERIALES Y MÉTODOS </vt:lpstr>
      <vt:lpstr>Presentación de PowerPoint</vt:lpstr>
      <vt:lpstr>MATERIALES Y MÉTODOS </vt:lpstr>
      <vt:lpstr>MATERIALES Y MÉTODOS </vt:lpstr>
      <vt:lpstr>MATERIALES Y MÉTODOS </vt:lpstr>
      <vt:lpstr>RESULTADOS Y DISCUSIÓN </vt:lpstr>
      <vt:lpstr>RESULTADOS Y DISCUSIÓN </vt:lpstr>
      <vt:lpstr>RESULTADOS Y DISCUSIÓN </vt:lpstr>
      <vt:lpstr>RESULTADOS Y DISCUSIÓN </vt:lpstr>
      <vt:lpstr>RESULTADOS Y DISCUSIÓN </vt:lpstr>
      <vt:lpstr>CONCLUSIONES </vt:lpstr>
      <vt:lpstr>RECOMENDACIONES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 marcillo</dc:creator>
  <cp:lastModifiedBy>Ana Belén</cp:lastModifiedBy>
  <cp:revision>530</cp:revision>
  <dcterms:modified xsi:type="dcterms:W3CDTF">2017-03-15T16:23:09Z</dcterms:modified>
</cp:coreProperties>
</file>