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81" r:id="rId14"/>
    <p:sldId id="283" r:id="rId15"/>
    <p:sldId id="284" r:id="rId16"/>
    <p:sldId id="282" r:id="rId17"/>
    <p:sldId id="285" r:id="rId18"/>
    <p:sldId id="286" r:id="rId19"/>
    <p:sldId id="274" r:id="rId20"/>
    <p:sldId id="288" r:id="rId21"/>
    <p:sldId id="287" r:id="rId22"/>
    <p:sldId id="290" r:id="rId23"/>
    <p:sldId id="270" r:id="rId24"/>
    <p:sldId id="271" r:id="rId25"/>
    <p:sldId id="291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92" autoAdjust="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69AF2-8F9A-4699-B3B5-0C683D3C41A0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2CC0276-ED80-47DD-8013-110E59B8B129}">
      <dgm:prSet phldrT="[Texto]"/>
      <dgm:spPr/>
      <dgm:t>
        <a:bodyPr/>
        <a:lstStyle/>
        <a:p>
          <a:r>
            <a:rPr lang="es-EC" dirty="0" smtClean="0"/>
            <a:t> Alineada a políticas públicas</a:t>
          </a:r>
          <a:endParaRPr lang="es-EC" dirty="0"/>
        </a:p>
      </dgm:t>
    </dgm:pt>
    <dgm:pt modelId="{C50D26EB-2F23-4A9A-9CFC-0DC7D958FA85}" type="parTrans" cxnId="{52BC0C2F-A4EA-4DC4-8A3A-108A74E47FDC}">
      <dgm:prSet/>
      <dgm:spPr/>
      <dgm:t>
        <a:bodyPr/>
        <a:lstStyle/>
        <a:p>
          <a:endParaRPr lang="es-EC"/>
        </a:p>
      </dgm:t>
    </dgm:pt>
    <dgm:pt modelId="{AC623B2B-D0E4-4E26-BBAD-FBE734649117}" type="sibTrans" cxnId="{52BC0C2F-A4EA-4DC4-8A3A-108A74E47FDC}">
      <dgm:prSet/>
      <dgm:spPr/>
      <dgm:t>
        <a:bodyPr/>
        <a:lstStyle/>
        <a:p>
          <a:endParaRPr lang="es-EC"/>
        </a:p>
      </dgm:t>
    </dgm:pt>
    <dgm:pt modelId="{102F1CF8-64E3-4B83-AF55-5E8153343773}">
      <dgm:prSet phldrT="[Texto]"/>
      <dgm:spPr/>
      <dgm:t>
        <a:bodyPr/>
        <a:lstStyle/>
        <a:p>
          <a:r>
            <a:rPr lang="es-EC" dirty="0" smtClean="0"/>
            <a:t>Fortalecimiento de la producción agrícola</a:t>
          </a:r>
          <a:endParaRPr lang="es-EC" dirty="0"/>
        </a:p>
      </dgm:t>
    </dgm:pt>
    <dgm:pt modelId="{5AC57A96-191C-4CF2-89EB-5D169E573582}" type="parTrans" cxnId="{78B2BC3A-963B-4D43-8DDB-9A75D00F6C5C}">
      <dgm:prSet/>
      <dgm:spPr/>
      <dgm:t>
        <a:bodyPr/>
        <a:lstStyle/>
        <a:p>
          <a:endParaRPr lang="es-EC"/>
        </a:p>
      </dgm:t>
    </dgm:pt>
    <dgm:pt modelId="{3298D766-6697-4F17-A4DF-C03085F8D55A}" type="sibTrans" cxnId="{78B2BC3A-963B-4D43-8DDB-9A75D00F6C5C}">
      <dgm:prSet/>
      <dgm:spPr/>
      <dgm:t>
        <a:bodyPr/>
        <a:lstStyle/>
        <a:p>
          <a:endParaRPr lang="es-EC"/>
        </a:p>
      </dgm:t>
    </dgm:pt>
    <dgm:pt modelId="{7548602F-6C3C-424D-9830-553D4A516534}">
      <dgm:prSet phldrT="[Texto]"/>
      <dgm:spPr/>
      <dgm:t>
        <a:bodyPr/>
        <a:lstStyle/>
        <a:p>
          <a:r>
            <a:rPr lang="es-EC" dirty="0" smtClean="0"/>
            <a:t>Agrupamiento empresarial</a:t>
          </a:r>
          <a:endParaRPr lang="es-EC" dirty="0"/>
        </a:p>
      </dgm:t>
    </dgm:pt>
    <dgm:pt modelId="{53F4D6B6-4860-487D-81D7-469E53DD9886}" type="parTrans" cxnId="{80505CBE-EF4C-47A4-B1DA-DF7404B26D43}">
      <dgm:prSet/>
      <dgm:spPr/>
      <dgm:t>
        <a:bodyPr/>
        <a:lstStyle/>
        <a:p>
          <a:endParaRPr lang="es-EC"/>
        </a:p>
      </dgm:t>
    </dgm:pt>
    <dgm:pt modelId="{6C75CFFC-3229-493A-8DC9-C446C6300EAC}" type="sibTrans" cxnId="{80505CBE-EF4C-47A4-B1DA-DF7404B26D43}">
      <dgm:prSet/>
      <dgm:spPr/>
      <dgm:t>
        <a:bodyPr/>
        <a:lstStyle/>
        <a:p>
          <a:endParaRPr lang="es-EC"/>
        </a:p>
      </dgm:t>
    </dgm:pt>
    <dgm:pt modelId="{64066F8A-5A51-4E6C-82B2-D5C2A0149F20}">
      <dgm:prSet phldrT="[Texto]"/>
      <dgm:spPr/>
      <dgm:t>
        <a:bodyPr/>
        <a:lstStyle/>
        <a:p>
          <a:r>
            <a:rPr lang="es-EC" dirty="0" smtClean="0"/>
            <a:t>Mercado internacional</a:t>
          </a:r>
          <a:endParaRPr lang="es-EC" dirty="0"/>
        </a:p>
      </dgm:t>
    </dgm:pt>
    <dgm:pt modelId="{E6F74FD9-D88A-4283-9512-F9DFA6B1DD32}" type="parTrans" cxnId="{C205B394-D86A-4CCF-9436-9D6837BA9062}">
      <dgm:prSet/>
      <dgm:spPr/>
      <dgm:t>
        <a:bodyPr/>
        <a:lstStyle/>
        <a:p>
          <a:endParaRPr lang="es-EC"/>
        </a:p>
      </dgm:t>
    </dgm:pt>
    <dgm:pt modelId="{67B97FAC-0DDA-4B13-89D5-73CEA021AD38}" type="sibTrans" cxnId="{C205B394-D86A-4CCF-9436-9D6837BA9062}">
      <dgm:prSet/>
      <dgm:spPr/>
      <dgm:t>
        <a:bodyPr/>
        <a:lstStyle/>
        <a:p>
          <a:endParaRPr lang="es-EC"/>
        </a:p>
      </dgm:t>
    </dgm:pt>
    <dgm:pt modelId="{6E775E6B-8BC0-419B-A197-B6DED1631353}" type="pres">
      <dgm:prSet presAssocID="{9F269AF2-8F9A-4699-B3B5-0C683D3C41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6F43DB-40F2-4AD6-82B1-ADF6AC9D6CCE}" type="pres">
      <dgm:prSet presAssocID="{32CC0276-ED80-47DD-8013-110E59B8B1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386883-3AA7-4098-97C1-30D5D41D71EE}" type="pres">
      <dgm:prSet presAssocID="{AC623B2B-D0E4-4E26-BBAD-FBE734649117}" presName="sibTrans" presStyleCnt="0"/>
      <dgm:spPr/>
    </dgm:pt>
    <dgm:pt modelId="{8CC814C9-7360-4EFC-9030-6CE40CC5FF75}" type="pres">
      <dgm:prSet presAssocID="{102F1CF8-64E3-4B83-AF55-5E81533437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E7E015-9FE6-40DF-9C0D-144AFD4FC2C8}" type="pres">
      <dgm:prSet presAssocID="{3298D766-6697-4F17-A4DF-C03085F8D55A}" presName="sibTrans" presStyleCnt="0"/>
      <dgm:spPr/>
    </dgm:pt>
    <dgm:pt modelId="{AC9350AB-BCC7-4E2F-83DD-8E6522246E72}" type="pres">
      <dgm:prSet presAssocID="{7548602F-6C3C-424D-9830-553D4A5165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2A72FB-5C45-441A-B807-8680D398190A}" type="pres">
      <dgm:prSet presAssocID="{6C75CFFC-3229-493A-8DC9-C446C6300EAC}" presName="sibTrans" presStyleCnt="0"/>
      <dgm:spPr/>
    </dgm:pt>
    <dgm:pt modelId="{90CB39F5-1942-4D62-A9E0-7A3E6B7F18D1}" type="pres">
      <dgm:prSet presAssocID="{64066F8A-5A51-4E6C-82B2-D5C2A0149F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7E6085-5BAE-4C69-A0DD-A99D24C2AEA1}" type="presOf" srcId="{9F269AF2-8F9A-4699-B3B5-0C683D3C41A0}" destId="{6E775E6B-8BC0-419B-A197-B6DED1631353}" srcOrd="0" destOrd="0" presId="urn:microsoft.com/office/officeart/2005/8/layout/default"/>
    <dgm:cxn modelId="{3CD6DBA1-2F3A-4455-AB08-6B56A0380DC3}" type="presOf" srcId="{102F1CF8-64E3-4B83-AF55-5E8153343773}" destId="{8CC814C9-7360-4EFC-9030-6CE40CC5FF75}" srcOrd="0" destOrd="0" presId="urn:microsoft.com/office/officeart/2005/8/layout/default"/>
    <dgm:cxn modelId="{B993F91E-E7F4-4A3C-A60F-588C188594F6}" type="presOf" srcId="{64066F8A-5A51-4E6C-82B2-D5C2A0149F20}" destId="{90CB39F5-1942-4D62-A9E0-7A3E6B7F18D1}" srcOrd="0" destOrd="0" presId="urn:microsoft.com/office/officeart/2005/8/layout/default"/>
    <dgm:cxn modelId="{8638E19D-1E00-4CE3-82FD-A1250B47027F}" type="presOf" srcId="{32CC0276-ED80-47DD-8013-110E59B8B129}" destId="{346F43DB-40F2-4AD6-82B1-ADF6AC9D6CCE}" srcOrd="0" destOrd="0" presId="urn:microsoft.com/office/officeart/2005/8/layout/default"/>
    <dgm:cxn modelId="{6527638C-94F0-4BB7-ABF6-1E70B0657CEA}" type="presOf" srcId="{7548602F-6C3C-424D-9830-553D4A516534}" destId="{AC9350AB-BCC7-4E2F-83DD-8E6522246E72}" srcOrd="0" destOrd="0" presId="urn:microsoft.com/office/officeart/2005/8/layout/default"/>
    <dgm:cxn modelId="{C205B394-D86A-4CCF-9436-9D6837BA9062}" srcId="{9F269AF2-8F9A-4699-B3B5-0C683D3C41A0}" destId="{64066F8A-5A51-4E6C-82B2-D5C2A0149F20}" srcOrd="3" destOrd="0" parTransId="{E6F74FD9-D88A-4283-9512-F9DFA6B1DD32}" sibTransId="{67B97FAC-0DDA-4B13-89D5-73CEA021AD38}"/>
    <dgm:cxn modelId="{52BC0C2F-A4EA-4DC4-8A3A-108A74E47FDC}" srcId="{9F269AF2-8F9A-4699-B3B5-0C683D3C41A0}" destId="{32CC0276-ED80-47DD-8013-110E59B8B129}" srcOrd="0" destOrd="0" parTransId="{C50D26EB-2F23-4A9A-9CFC-0DC7D958FA85}" sibTransId="{AC623B2B-D0E4-4E26-BBAD-FBE734649117}"/>
    <dgm:cxn modelId="{80505CBE-EF4C-47A4-B1DA-DF7404B26D43}" srcId="{9F269AF2-8F9A-4699-B3B5-0C683D3C41A0}" destId="{7548602F-6C3C-424D-9830-553D4A516534}" srcOrd="2" destOrd="0" parTransId="{53F4D6B6-4860-487D-81D7-469E53DD9886}" sibTransId="{6C75CFFC-3229-493A-8DC9-C446C6300EAC}"/>
    <dgm:cxn modelId="{78B2BC3A-963B-4D43-8DDB-9A75D00F6C5C}" srcId="{9F269AF2-8F9A-4699-B3B5-0C683D3C41A0}" destId="{102F1CF8-64E3-4B83-AF55-5E8153343773}" srcOrd="1" destOrd="0" parTransId="{5AC57A96-191C-4CF2-89EB-5D169E573582}" sibTransId="{3298D766-6697-4F17-A4DF-C03085F8D55A}"/>
    <dgm:cxn modelId="{107D2373-9391-454D-9EA2-AFB51D09032D}" type="presParOf" srcId="{6E775E6B-8BC0-419B-A197-B6DED1631353}" destId="{346F43DB-40F2-4AD6-82B1-ADF6AC9D6CCE}" srcOrd="0" destOrd="0" presId="urn:microsoft.com/office/officeart/2005/8/layout/default"/>
    <dgm:cxn modelId="{6BA77FF0-0F4C-456D-A699-DA980083A0DB}" type="presParOf" srcId="{6E775E6B-8BC0-419B-A197-B6DED1631353}" destId="{37386883-3AA7-4098-97C1-30D5D41D71EE}" srcOrd="1" destOrd="0" presId="urn:microsoft.com/office/officeart/2005/8/layout/default"/>
    <dgm:cxn modelId="{00F2D436-4F0D-4783-A8CE-D4CBDAF4B4CF}" type="presParOf" srcId="{6E775E6B-8BC0-419B-A197-B6DED1631353}" destId="{8CC814C9-7360-4EFC-9030-6CE40CC5FF75}" srcOrd="2" destOrd="0" presId="urn:microsoft.com/office/officeart/2005/8/layout/default"/>
    <dgm:cxn modelId="{FA5A03DC-2386-490C-A463-9586AA6B64B0}" type="presParOf" srcId="{6E775E6B-8BC0-419B-A197-B6DED1631353}" destId="{02E7E015-9FE6-40DF-9C0D-144AFD4FC2C8}" srcOrd="3" destOrd="0" presId="urn:microsoft.com/office/officeart/2005/8/layout/default"/>
    <dgm:cxn modelId="{0E4B4848-9EB8-4010-A74D-266875181DFA}" type="presParOf" srcId="{6E775E6B-8BC0-419B-A197-B6DED1631353}" destId="{AC9350AB-BCC7-4E2F-83DD-8E6522246E72}" srcOrd="4" destOrd="0" presId="urn:microsoft.com/office/officeart/2005/8/layout/default"/>
    <dgm:cxn modelId="{8D643D9E-75EF-4E70-8E32-43C349D13BFF}" type="presParOf" srcId="{6E775E6B-8BC0-419B-A197-B6DED1631353}" destId="{7A2A72FB-5C45-441A-B807-8680D398190A}" srcOrd="5" destOrd="0" presId="urn:microsoft.com/office/officeart/2005/8/layout/default"/>
    <dgm:cxn modelId="{9B205F14-7C97-4AC4-8BE2-5C1FD8353A74}" type="presParOf" srcId="{6E775E6B-8BC0-419B-A197-B6DED1631353}" destId="{90CB39F5-1942-4D62-A9E0-7A3E6B7F18D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7A336C-3364-4B94-A670-2143BB5D8D2F}" type="doc">
      <dgm:prSet loTypeId="urn:microsoft.com/office/officeart/2005/8/layout/hProcess10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393060D-A56A-42DE-9936-81612D450D2B}">
      <dgm:prSet phldrT="[Texto]" custT="1"/>
      <dgm:spPr/>
      <dgm:t>
        <a:bodyPr/>
        <a:lstStyle/>
        <a:p>
          <a:r>
            <a:rPr lang="es-EC" sz="1600" dirty="0" smtClean="0">
              <a:latin typeface="Arial" pitchFamily="34" charset="0"/>
              <a:cs typeface="Arial" pitchFamily="34" charset="0"/>
            </a:rPr>
            <a:t>Semilla de calidad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1516163E-19ED-4E1B-A08F-9B2CF1802007}" type="parTrans" cxnId="{DE9D13AB-DEA2-480E-BA35-93A422C8ADAF}">
      <dgm:prSet/>
      <dgm:spPr/>
      <dgm:t>
        <a:bodyPr/>
        <a:lstStyle/>
        <a:p>
          <a:endParaRPr lang="es-EC"/>
        </a:p>
      </dgm:t>
    </dgm:pt>
    <dgm:pt modelId="{C630471B-64D7-42AD-B332-B52C59015E5F}" type="sibTrans" cxnId="{DE9D13AB-DEA2-480E-BA35-93A422C8ADAF}">
      <dgm:prSet/>
      <dgm:spPr/>
      <dgm:t>
        <a:bodyPr/>
        <a:lstStyle/>
        <a:p>
          <a:endParaRPr lang="es-EC" dirty="0"/>
        </a:p>
      </dgm:t>
    </dgm:pt>
    <dgm:pt modelId="{A8020DAE-5989-40E3-8217-0F189B0D49E7}">
      <dgm:prSet phldrT="[Texto]" custT="1"/>
      <dgm:spPr/>
      <dgm:t>
        <a:bodyPr/>
        <a:lstStyle/>
        <a:p>
          <a:r>
            <a:rPr lang="es-EC" sz="1600" dirty="0" smtClean="0">
              <a:latin typeface="Arial" pitchFamily="34" charset="0"/>
              <a:cs typeface="Arial" pitchFamily="34" charset="0"/>
            </a:rPr>
            <a:t>Producción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1DE5FE4C-7729-468F-992F-B0A353E82F82}" type="parTrans" cxnId="{4938B35F-A76E-46D1-BA3A-BD1CE791D8DC}">
      <dgm:prSet/>
      <dgm:spPr/>
      <dgm:t>
        <a:bodyPr/>
        <a:lstStyle/>
        <a:p>
          <a:endParaRPr lang="es-EC"/>
        </a:p>
      </dgm:t>
    </dgm:pt>
    <dgm:pt modelId="{CA6B33B2-6807-407C-9770-003ABC005409}" type="sibTrans" cxnId="{4938B35F-A76E-46D1-BA3A-BD1CE791D8DC}">
      <dgm:prSet/>
      <dgm:spPr/>
      <dgm:t>
        <a:bodyPr/>
        <a:lstStyle/>
        <a:p>
          <a:endParaRPr lang="es-EC" dirty="0"/>
        </a:p>
      </dgm:t>
    </dgm:pt>
    <dgm:pt modelId="{869E0D54-485B-47FA-BDF4-56435A70592B}">
      <dgm:prSet phldrT="[Texto]" custT="1"/>
      <dgm:spPr/>
      <dgm:t>
        <a:bodyPr/>
        <a:lstStyle/>
        <a:p>
          <a:r>
            <a:rPr lang="es-EC" sz="1200" dirty="0" smtClean="0">
              <a:latin typeface="Arial" pitchFamily="34" charset="0"/>
              <a:cs typeface="Arial" pitchFamily="34" charset="0"/>
            </a:rPr>
            <a:t>Cosecha</a:t>
          </a:r>
        </a:p>
        <a:p>
          <a:r>
            <a:rPr lang="es-EC" sz="1200" dirty="0" smtClean="0">
              <a:latin typeface="Arial" pitchFamily="34" charset="0"/>
              <a:cs typeface="Arial" pitchFamily="34" charset="0"/>
            </a:rPr>
            <a:t>Post cosecha</a:t>
          </a:r>
        </a:p>
        <a:p>
          <a:r>
            <a:rPr lang="es-EC" sz="1200" dirty="0" smtClean="0">
              <a:latin typeface="Arial" pitchFamily="34" charset="0"/>
              <a:cs typeface="Arial" pitchFamily="34" charset="0"/>
            </a:rPr>
            <a:t>Almacenamiento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39EB1A7B-9F64-4CEC-A0FB-EFBDADD4F454}" type="parTrans" cxnId="{C032973C-8975-4D0B-9D0F-D09F0544E26B}">
      <dgm:prSet/>
      <dgm:spPr/>
      <dgm:t>
        <a:bodyPr/>
        <a:lstStyle/>
        <a:p>
          <a:endParaRPr lang="es-EC"/>
        </a:p>
      </dgm:t>
    </dgm:pt>
    <dgm:pt modelId="{4B1785BD-33E2-42BE-8FFE-444D4EBD47EB}" type="sibTrans" cxnId="{C032973C-8975-4D0B-9D0F-D09F0544E26B}">
      <dgm:prSet/>
      <dgm:spPr/>
      <dgm:t>
        <a:bodyPr/>
        <a:lstStyle/>
        <a:p>
          <a:endParaRPr lang="es-EC" dirty="0"/>
        </a:p>
      </dgm:t>
    </dgm:pt>
    <dgm:pt modelId="{19B8AF14-4566-471F-868A-C364CCF3238C}">
      <dgm:prSet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Comercialización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80FB8FFF-295F-4199-858C-DDB47AB97EF9}" type="parTrans" cxnId="{9616FD7C-93A8-4F98-A7E0-472BDA6DB137}">
      <dgm:prSet/>
      <dgm:spPr/>
      <dgm:t>
        <a:bodyPr/>
        <a:lstStyle/>
        <a:p>
          <a:endParaRPr lang="es-EC"/>
        </a:p>
      </dgm:t>
    </dgm:pt>
    <dgm:pt modelId="{0AAEA229-B252-4326-86F6-D293F353DD47}" type="sibTrans" cxnId="{9616FD7C-93A8-4F98-A7E0-472BDA6DB137}">
      <dgm:prSet/>
      <dgm:spPr/>
      <dgm:t>
        <a:bodyPr/>
        <a:lstStyle/>
        <a:p>
          <a:endParaRPr lang="es-EC"/>
        </a:p>
      </dgm:t>
    </dgm:pt>
    <dgm:pt modelId="{2EB19F8F-1906-49F1-A2C9-EC73CDE3538C}" type="pres">
      <dgm:prSet presAssocID="{A77A336C-3364-4B94-A670-2143BB5D8D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78FB0A-B49A-4394-A170-4F83D11C1DF8}" type="pres">
      <dgm:prSet presAssocID="{9393060D-A56A-42DE-9936-81612D450D2B}" presName="composite" presStyleCnt="0"/>
      <dgm:spPr/>
      <dgm:t>
        <a:bodyPr/>
        <a:lstStyle/>
        <a:p>
          <a:endParaRPr lang="es-EC"/>
        </a:p>
      </dgm:t>
    </dgm:pt>
    <dgm:pt modelId="{DC819EDA-9E5D-4E59-889A-FA1938E17D6F}" type="pres">
      <dgm:prSet presAssocID="{9393060D-A56A-42DE-9936-81612D450D2B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8BD0E91-3773-4226-98BA-74339ECDACE5}" type="pres">
      <dgm:prSet presAssocID="{9393060D-A56A-42DE-9936-81612D450D2B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640D3F-D3BE-49F5-A95C-D0DA5BBEB465}" type="pres">
      <dgm:prSet presAssocID="{C630471B-64D7-42AD-B332-B52C59015E5F}" presName="sibTrans" presStyleLbl="sibTrans2D1" presStyleIdx="0" presStyleCnt="3"/>
      <dgm:spPr/>
      <dgm:t>
        <a:bodyPr/>
        <a:lstStyle/>
        <a:p>
          <a:endParaRPr lang="es-EC"/>
        </a:p>
      </dgm:t>
    </dgm:pt>
    <dgm:pt modelId="{8D1E9428-FC85-4CBE-98AA-33329F4FD4BA}" type="pres">
      <dgm:prSet presAssocID="{C630471B-64D7-42AD-B332-B52C59015E5F}" presName="connTx" presStyleLbl="sibTrans2D1" presStyleIdx="0" presStyleCnt="3"/>
      <dgm:spPr/>
      <dgm:t>
        <a:bodyPr/>
        <a:lstStyle/>
        <a:p>
          <a:endParaRPr lang="es-EC"/>
        </a:p>
      </dgm:t>
    </dgm:pt>
    <dgm:pt modelId="{9CF37B16-F0A9-42D6-8471-036198374375}" type="pres">
      <dgm:prSet presAssocID="{A8020DAE-5989-40E3-8217-0F189B0D49E7}" presName="composite" presStyleCnt="0"/>
      <dgm:spPr/>
      <dgm:t>
        <a:bodyPr/>
        <a:lstStyle/>
        <a:p>
          <a:endParaRPr lang="es-EC"/>
        </a:p>
      </dgm:t>
    </dgm:pt>
    <dgm:pt modelId="{98F08989-CE5D-499E-9DE2-348AB1CDDEFD}" type="pres">
      <dgm:prSet presAssocID="{A8020DAE-5989-40E3-8217-0F189B0D49E7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66A4EC7-0CE3-4E7D-BEDB-BCAE446381ED}" type="pres">
      <dgm:prSet presAssocID="{A8020DAE-5989-40E3-8217-0F189B0D49E7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C8528B-B377-4366-98C0-854F03864363}" type="pres">
      <dgm:prSet presAssocID="{CA6B33B2-6807-407C-9770-003ABC00540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A9443A0F-687C-486C-8B45-55553DF6FEDA}" type="pres">
      <dgm:prSet presAssocID="{CA6B33B2-6807-407C-9770-003ABC005409}" presName="connTx" presStyleLbl="sibTrans2D1" presStyleIdx="1" presStyleCnt="3"/>
      <dgm:spPr/>
      <dgm:t>
        <a:bodyPr/>
        <a:lstStyle/>
        <a:p>
          <a:endParaRPr lang="es-EC"/>
        </a:p>
      </dgm:t>
    </dgm:pt>
    <dgm:pt modelId="{720BD4FA-B475-488A-89E1-15EBA732A181}" type="pres">
      <dgm:prSet presAssocID="{869E0D54-485B-47FA-BDF4-56435A70592B}" presName="composite" presStyleCnt="0"/>
      <dgm:spPr/>
      <dgm:t>
        <a:bodyPr/>
        <a:lstStyle/>
        <a:p>
          <a:endParaRPr lang="es-EC"/>
        </a:p>
      </dgm:t>
    </dgm:pt>
    <dgm:pt modelId="{DD724521-B366-41BF-BE52-4E46BDC52FEE}" type="pres">
      <dgm:prSet presAssocID="{869E0D54-485B-47FA-BDF4-56435A70592B}" presName="imagSh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C95C37B-4624-4BC8-822B-14B01B3D8EE7}" type="pres">
      <dgm:prSet presAssocID="{869E0D54-485B-47FA-BDF4-56435A70592B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714A8E-C4AF-4500-9216-66011802B486}" type="pres">
      <dgm:prSet presAssocID="{4B1785BD-33E2-42BE-8FFE-444D4EBD47EB}" presName="sibTrans" presStyleLbl="sibTrans2D1" presStyleIdx="2" presStyleCnt="3"/>
      <dgm:spPr/>
      <dgm:t>
        <a:bodyPr/>
        <a:lstStyle/>
        <a:p>
          <a:endParaRPr lang="es-EC"/>
        </a:p>
      </dgm:t>
    </dgm:pt>
    <dgm:pt modelId="{6ACA6DAF-2857-469F-A1F2-E693C25F6EA4}" type="pres">
      <dgm:prSet presAssocID="{4B1785BD-33E2-42BE-8FFE-444D4EBD47EB}" presName="connTx" presStyleLbl="sibTrans2D1" presStyleIdx="2" presStyleCnt="3"/>
      <dgm:spPr/>
      <dgm:t>
        <a:bodyPr/>
        <a:lstStyle/>
        <a:p>
          <a:endParaRPr lang="es-EC"/>
        </a:p>
      </dgm:t>
    </dgm:pt>
    <dgm:pt modelId="{AF3D2994-925C-40F3-83F6-6DD4C4D2BDAD}" type="pres">
      <dgm:prSet presAssocID="{19B8AF14-4566-471F-868A-C364CCF3238C}" presName="composite" presStyleCnt="0"/>
      <dgm:spPr/>
      <dgm:t>
        <a:bodyPr/>
        <a:lstStyle/>
        <a:p>
          <a:endParaRPr lang="es-EC"/>
        </a:p>
      </dgm:t>
    </dgm:pt>
    <dgm:pt modelId="{709C93AB-223E-4935-9AB7-C8FE3624209A}" type="pres">
      <dgm:prSet presAssocID="{19B8AF14-4566-471F-868A-C364CCF3238C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6150E49-BEA2-4A67-B721-DC4A87D3740D}" type="pres">
      <dgm:prSet presAssocID="{19B8AF14-4566-471F-868A-C364CCF3238C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5A4ECE-7C23-479A-83BC-21F5140B0476}" type="presOf" srcId="{19B8AF14-4566-471F-868A-C364CCF3238C}" destId="{A6150E49-BEA2-4A67-B721-DC4A87D3740D}" srcOrd="0" destOrd="0" presId="urn:microsoft.com/office/officeart/2005/8/layout/hProcess10"/>
    <dgm:cxn modelId="{3D851B8D-6D22-49FD-AF8F-2C93F1897751}" type="presOf" srcId="{A77A336C-3364-4B94-A670-2143BB5D8D2F}" destId="{2EB19F8F-1906-49F1-A2C9-EC73CDE3538C}" srcOrd="0" destOrd="0" presId="urn:microsoft.com/office/officeart/2005/8/layout/hProcess10"/>
    <dgm:cxn modelId="{ABDF8C1D-8FE4-45B0-B92E-F14AE720FC58}" type="presOf" srcId="{9393060D-A56A-42DE-9936-81612D450D2B}" destId="{98BD0E91-3773-4226-98BA-74339ECDACE5}" srcOrd="0" destOrd="0" presId="urn:microsoft.com/office/officeart/2005/8/layout/hProcess10"/>
    <dgm:cxn modelId="{D6E07DFD-9D26-4F6F-98B0-82FDC60C2FF4}" type="presOf" srcId="{A8020DAE-5989-40E3-8217-0F189B0D49E7}" destId="{166A4EC7-0CE3-4E7D-BEDB-BCAE446381ED}" srcOrd="0" destOrd="0" presId="urn:microsoft.com/office/officeart/2005/8/layout/hProcess10"/>
    <dgm:cxn modelId="{904318D2-037A-4CA5-9D5C-ADAC853ABE74}" type="presOf" srcId="{869E0D54-485B-47FA-BDF4-56435A70592B}" destId="{BC95C37B-4624-4BC8-822B-14B01B3D8EE7}" srcOrd="0" destOrd="0" presId="urn:microsoft.com/office/officeart/2005/8/layout/hProcess10"/>
    <dgm:cxn modelId="{C0A1B715-9282-4C12-84A6-A19008B603D5}" type="presOf" srcId="{CA6B33B2-6807-407C-9770-003ABC005409}" destId="{A9443A0F-687C-486C-8B45-55553DF6FEDA}" srcOrd="1" destOrd="0" presId="urn:microsoft.com/office/officeart/2005/8/layout/hProcess10"/>
    <dgm:cxn modelId="{E4914714-1BB0-4AFE-AD15-8F24AA8991DE}" type="presOf" srcId="{C630471B-64D7-42AD-B332-B52C59015E5F}" destId="{8D1E9428-FC85-4CBE-98AA-33329F4FD4BA}" srcOrd="1" destOrd="0" presId="urn:microsoft.com/office/officeart/2005/8/layout/hProcess10"/>
    <dgm:cxn modelId="{9616FD7C-93A8-4F98-A7E0-472BDA6DB137}" srcId="{A77A336C-3364-4B94-A670-2143BB5D8D2F}" destId="{19B8AF14-4566-471F-868A-C364CCF3238C}" srcOrd="3" destOrd="0" parTransId="{80FB8FFF-295F-4199-858C-DDB47AB97EF9}" sibTransId="{0AAEA229-B252-4326-86F6-D293F353DD47}"/>
    <dgm:cxn modelId="{C032973C-8975-4D0B-9D0F-D09F0544E26B}" srcId="{A77A336C-3364-4B94-A670-2143BB5D8D2F}" destId="{869E0D54-485B-47FA-BDF4-56435A70592B}" srcOrd="2" destOrd="0" parTransId="{39EB1A7B-9F64-4CEC-A0FB-EFBDADD4F454}" sibTransId="{4B1785BD-33E2-42BE-8FFE-444D4EBD47EB}"/>
    <dgm:cxn modelId="{DE9D13AB-DEA2-480E-BA35-93A422C8ADAF}" srcId="{A77A336C-3364-4B94-A670-2143BB5D8D2F}" destId="{9393060D-A56A-42DE-9936-81612D450D2B}" srcOrd="0" destOrd="0" parTransId="{1516163E-19ED-4E1B-A08F-9B2CF1802007}" sibTransId="{C630471B-64D7-42AD-B332-B52C59015E5F}"/>
    <dgm:cxn modelId="{4938B35F-A76E-46D1-BA3A-BD1CE791D8DC}" srcId="{A77A336C-3364-4B94-A670-2143BB5D8D2F}" destId="{A8020DAE-5989-40E3-8217-0F189B0D49E7}" srcOrd="1" destOrd="0" parTransId="{1DE5FE4C-7729-468F-992F-B0A353E82F82}" sibTransId="{CA6B33B2-6807-407C-9770-003ABC005409}"/>
    <dgm:cxn modelId="{4D3A7487-7079-43DA-BA69-B906EB528194}" type="presOf" srcId="{4B1785BD-33E2-42BE-8FFE-444D4EBD47EB}" destId="{6ACA6DAF-2857-469F-A1F2-E693C25F6EA4}" srcOrd="1" destOrd="0" presId="urn:microsoft.com/office/officeart/2005/8/layout/hProcess10"/>
    <dgm:cxn modelId="{5FADE255-811A-4325-964B-47EC215321D9}" type="presOf" srcId="{4B1785BD-33E2-42BE-8FFE-444D4EBD47EB}" destId="{4D714A8E-C4AF-4500-9216-66011802B486}" srcOrd="0" destOrd="0" presId="urn:microsoft.com/office/officeart/2005/8/layout/hProcess10"/>
    <dgm:cxn modelId="{FA9C2979-04F3-466B-A444-BDC75D7E4979}" type="presOf" srcId="{CA6B33B2-6807-407C-9770-003ABC005409}" destId="{64C8528B-B377-4366-98C0-854F03864363}" srcOrd="0" destOrd="0" presId="urn:microsoft.com/office/officeart/2005/8/layout/hProcess10"/>
    <dgm:cxn modelId="{902BF200-B26F-421F-880F-7DF6F31317EC}" type="presOf" srcId="{C630471B-64D7-42AD-B332-B52C59015E5F}" destId="{64640D3F-D3BE-49F5-A95C-D0DA5BBEB465}" srcOrd="0" destOrd="0" presId="urn:microsoft.com/office/officeart/2005/8/layout/hProcess10"/>
    <dgm:cxn modelId="{BAC0CEF7-CD66-426D-A853-D507C0EBC778}" type="presParOf" srcId="{2EB19F8F-1906-49F1-A2C9-EC73CDE3538C}" destId="{8478FB0A-B49A-4394-A170-4F83D11C1DF8}" srcOrd="0" destOrd="0" presId="urn:microsoft.com/office/officeart/2005/8/layout/hProcess10"/>
    <dgm:cxn modelId="{925FB09E-1F6F-4EA1-9256-EF4ED50E9F30}" type="presParOf" srcId="{8478FB0A-B49A-4394-A170-4F83D11C1DF8}" destId="{DC819EDA-9E5D-4E59-889A-FA1938E17D6F}" srcOrd="0" destOrd="0" presId="urn:microsoft.com/office/officeart/2005/8/layout/hProcess10"/>
    <dgm:cxn modelId="{ED99B381-CB73-4D62-A6C2-29DA4B38A8DD}" type="presParOf" srcId="{8478FB0A-B49A-4394-A170-4F83D11C1DF8}" destId="{98BD0E91-3773-4226-98BA-74339ECDACE5}" srcOrd="1" destOrd="0" presId="urn:microsoft.com/office/officeart/2005/8/layout/hProcess10"/>
    <dgm:cxn modelId="{68705D49-89A3-48F5-924A-710F12094B8E}" type="presParOf" srcId="{2EB19F8F-1906-49F1-A2C9-EC73CDE3538C}" destId="{64640D3F-D3BE-49F5-A95C-D0DA5BBEB465}" srcOrd="1" destOrd="0" presId="urn:microsoft.com/office/officeart/2005/8/layout/hProcess10"/>
    <dgm:cxn modelId="{67ED5DB3-79A4-4BD7-986C-78C8F27BBDE2}" type="presParOf" srcId="{64640D3F-D3BE-49F5-A95C-D0DA5BBEB465}" destId="{8D1E9428-FC85-4CBE-98AA-33329F4FD4BA}" srcOrd="0" destOrd="0" presId="urn:microsoft.com/office/officeart/2005/8/layout/hProcess10"/>
    <dgm:cxn modelId="{8A2FA1AF-F075-4722-837E-FF936AB43C4C}" type="presParOf" srcId="{2EB19F8F-1906-49F1-A2C9-EC73CDE3538C}" destId="{9CF37B16-F0A9-42D6-8471-036198374375}" srcOrd="2" destOrd="0" presId="urn:microsoft.com/office/officeart/2005/8/layout/hProcess10"/>
    <dgm:cxn modelId="{B921CB9E-E1D0-4036-B8B4-17156D4B06A7}" type="presParOf" srcId="{9CF37B16-F0A9-42D6-8471-036198374375}" destId="{98F08989-CE5D-499E-9DE2-348AB1CDDEFD}" srcOrd="0" destOrd="0" presId="urn:microsoft.com/office/officeart/2005/8/layout/hProcess10"/>
    <dgm:cxn modelId="{012D2456-333E-4E19-82D2-381B858C2E2A}" type="presParOf" srcId="{9CF37B16-F0A9-42D6-8471-036198374375}" destId="{166A4EC7-0CE3-4E7D-BEDB-BCAE446381ED}" srcOrd="1" destOrd="0" presId="urn:microsoft.com/office/officeart/2005/8/layout/hProcess10"/>
    <dgm:cxn modelId="{72CFDFA1-F97E-40B7-B62F-2399D1A1436D}" type="presParOf" srcId="{2EB19F8F-1906-49F1-A2C9-EC73CDE3538C}" destId="{64C8528B-B377-4366-98C0-854F03864363}" srcOrd="3" destOrd="0" presId="urn:microsoft.com/office/officeart/2005/8/layout/hProcess10"/>
    <dgm:cxn modelId="{DB02FC48-9C97-415A-83A1-98F6E05094C5}" type="presParOf" srcId="{64C8528B-B377-4366-98C0-854F03864363}" destId="{A9443A0F-687C-486C-8B45-55553DF6FEDA}" srcOrd="0" destOrd="0" presId="urn:microsoft.com/office/officeart/2005/8/layout/hProcess10"/>
    <dgm:cxn modelId="{47BE75CE-0B6D-4CDB-B449-542308C90694}" type="presParOf" srcId="{2EB19F8F-1906-49F1-A2C9-EC73CDE3538C}" destId="{720BD4FA-B475-488A-89E1-15EBA732A181}" srcOrd="4" destOrd="0" presId="urn:microsoft.com/office/officeart/2005/8/layout/hProcess10"/>
    <dgm:cxn modelId="{9AA6E98A-8AAC-4E41-8AC1-B935FFE28032}" type="presParOf" srcId="{720BD4FA-B475-488A-89E1-15EBA732A181}" destId="{DD724521-B366-41BF-BE52-4E46BDC52FEE}" srcOrd="0" destOrd="0" presId="urn:microsoft.com/office/officeart/2005/8/layout/hProcess10"/>
    <dgm:cxn modelId="{A4280A3A-502C-4D3C-A8CA-CAAEC901F8D6}" type="presParOf" srcId="{720BD4FA-B475-488A-89E1-15EBA732A181}" destId="{BC95C37B-4624-4BC8-822B-14B01B3D8EE7}" srcOrd="1" destOrd="0" presId="urn:microsoft.com/office/officeart/2005/8/layout/hProcess10"/>
    <dgm:cxn modelId="{ECBDA937-42C9-4CDB-B10C-AF99140BCCBC}" type="presParOf" srcId="{2EB19F8F-1906-49F1-A2C9-EC73CDE3538C}" destId="{4D714A8E-C4AF-4500-9216-66011802B486}" srcOrd="5" destOrd="0" presId="urn:microsoft.com/office/officeart/2005/8/layout/hProcess10"/>
    <dgm:cxn modelId="{BAD123A3-9837-4D85-A349-FCA77AE5B5C4}" type="presParOf" srcId="{4D714A8E-C4AF-4500-9216-66011802B486}" destId="{6ACA6DAF-2857-469F-A1F2-E693C25F6EA4}" srcOrd="0" destOrd="0" presId="urn:microsoft.com/office/officeart/2005/8/layout/hProcess10"/>
    <dgm:cxn modelId="{B2C94F5A-28F0-49E2-BA65-E43B50A5AD78}" type="presParOf" srcId="{2EB19F8F-1906-49F1-A2C9-EC73CDE3538C}" destId="{AF3D2994-925C-40F3-83F6-6DD4C4D2BDAD}" srcOrd="6" destOrd="0" presId="urn:microsoft.com/office/officeart/2005/8/layout/hProcess10"/>
    <dgm:cxn modelId="{872BC272-0D05-4EB4-B883-BEE86FF06A66}" type="presParOf" srcId="{AF3D2994-925C-40F3-83F6-6DD4C4D2BDAD}" destId="{709C93AB-223E-4935-9AB7-C8FE3624209A}" srcOrd="0" destOrd="0" presId="urn:microsoft.com/office/officeart/2005/8/layout/hProcess10"/>
    <dgm:cxn modelId="{C8D430E1-E50B-4F3E-86EE-6B16B391067B}" type="presParOf" srcId="{AF3D2994-925C-40F3-83F6-6DD4C4D2BDAD}" destId="{A6150E49-BEA2-4A67-B721-DC4A87D3740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76F58A-FCBB-4643-8FC6-78FB2C998E22}" type="doc">
      <dgm:prSet loTypeId="urn:microsoft.com/office/officeart/2005/8/layout/vList3" loCatId="list" qsTypeId="urn:microsoft.com/office/officeart/2005/8/quickstyle/3d7" qsCatId="3D" csTypeId="urn:microsoft.com/office/officeart/2005/8/colors/colorful4" csCatId="colorful" phldr="1"/>
      <dgm:spPr/>
    </dgm:pt>
    <dgm:pt modelId="{23C7B041-7059-4CC7-8F5F-479F7D94A048}">
      <dgm:prSet phldrT="[Texto]" custT="1"/>
      <dgm:spPr/>
      <dgm:t>
        <a:bodyPr/>
        <a:lstStyle/>
        <a:p>
          <a:r>
            <a:rPr lang="es-EC" sz="2400" dirty="0" smtClean="0">
              <a:latin typeface="Arial" pitchFamily="34" charset="0"/>
              <a:cs typeface="Arial" pitchFamily="34" charset="0"/>
            </a:rPr>
            <a:t>Ciudad mas poblada de hispanos (10 millones</a:t>
          </a:r>
          <a:r>
            <a:rPr lang="es-EC" sz="2500" dirty="0" smtClean="0"/>
            <a:t>)</a:t>
          </a:r>
          <a:endParaRPr lang="es-EC" sz="2500" dirty="0"/>
        </a:p>
      </dgm:t>
    </dgm:pt>
    <dgm:pt modelId="{0705EDBC-3E44-4B43-933B-3B372B9A5D50}" type="parTrans" cxnId="{A4E22E3A-A721-4D37-AA38-ABDB64C1ADE0}">
      <dgm:prSet/>
      <dgm:spPr/>
      <dgm:t>
        <a:bodyPr/>
        <a:lstStyle/>
        <a:p>
          <a:endParaRPr lang="es-EC"/>
        </a:p>
      </dgm:t>
    </dgm:pt>
    <dgm:pt modelId="{82DECDA0-506D-43FB-96E0-FBA5D093BC71}" type="sibTrans" cxnId="{A4E22E3A-A721-4D37-AA38-ABDB64C1ADE0}">
      <dgm:prSet/>
      <dgm:spPr/>
      <dgm:t>
        <a:bodyPr/>
        <a:lstStyle/>
        <a:p>
          <a:endParaRPr lang="es-EC"/>
        </a:p>
      </dgm:t>
    </dgm:pt>
    <dgm:pt modelId="{3A9DB7E6-35DD-4D72-8E38-719188CB0016}">
      <dgm:prSet phldrT="[Texto]" custT="1"/>
      <dgm:spPr/>
      <dgm:t>
        <a:bodyPr/>
        <a:lstStyle/>
        <a:p>
          <a:r>
            <a:rPr lang="es-EC" sz="2400" dirty="0" smtClean="0">
              <a:latin typeface="Arial" pitchFamily="34" charset="0"/>
              <a:cs typeface="Arial" pitchFamily="34" charset="0"/>
            </a:rPr>
            <a:t>Estructura logística para el ingreso y salida de mercancías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6190657C-3C8F-4BD0-B19A-09FAC50E6FDA}" type="parTrans" cxnId="{841EB16C-B520-46E3-AF77-9A565A4AB48E}">
      <dgm:prSet/>
      <dgm:spPr/>
      <dgm:t>
        <a:bodyPr/>
        <a:lstStyle/>
        <a:p>
          <a:endParaRPr lang="es-EC"/>
        </a:p>
      </dgm:t>
    </dgm:pt>
    <dgm:pt modelId="{C0959AB7-EDB4-4458-9E26-6FFF14F360D3}" type="sibTrans" cxnId="{841EB16C-B520-46E3-AF77-9A565A4AB48E}">
      <dgm:prSet/>
      <dgm:spPr/>
      <dgm:t>
        <a:bodyPr/>
        <a:lstStyle/>
        <a:p>
          <a:endParaRPr lang="es-EC"/>
        </a:p>
      </dgm:t>
    </dgm:pt>
    <dgm:pt modelId="{186AE122-8AD2-4B71-8EB5-DF8CE1A26917}">
      <dgm:prSet phldrT="[Texto]" custT="1"/>
      <dgm:spPr/>
      <dgm:t>
        <a:bodyPr/>
        <a:lstStyle/>
        <a:p>
          <a:r>
            <a:rPr lang="es-EC" sz="2800" dirty="0" smtClean="0">
              <a:latin typeface="Arial" pitchFamily="34" charset="0"/>
              <a:cs typeface="Arial" pitchFamily="34" charset="0"/>
            </a:rPr>
            <a:t>Canales de distribución</a:t>
          </a:r>
          <a:endParaRPr lang="es-EC" sz="2800" dirty="0">
            <a:latin typeface="Arial" pitchFamily="34" charset="0"/>
            <a:cs typeface="Arial" pitchFamily="34" charset="0"/>
          </a:endParaRPr>
        </a:p>
      </dgm:t>
    </dgm:pt>
    <dgm:pt modelId="{D6A67334-28F8-4A31-9AF7-8922E79B1C7F}" type="parTrans" cxnId="{744DFD50-3A20-495E-AF8F-DCC0E0C0484D}">
      <dgm:prSet/>
      <dgm:spPr/>
      <dgm:t>
        <a:bodyPr/>
        <a:lstStyle/>
        <a:p>
          <a:endParaRPr lang="es-EC"/>
        </a:p>
      </dgm:t>
    </dgm:pt>
    <dgm:pt modelId="{373B0BF2-F89F-4F9A-8818-E6505DBB15B7}" type="sibTrans" cxnId="{744DFD50-3A20-495E-AF8F-DCC0E0C0484D}">
      <dgm:prSet/>
      <dgm:spPr/>
      <dgm:t>
        <a:bodyPr/>
        <a:lstStyle/>
        <a:p>
          <a:endParaRPr lang="es-EC"/>
        </a:p>
      </dgm:t>
    </dgm:pt>
    <dgm:pt modelId="{E1C43F60-05AE-4625-9985-68A728462CC7}" type="pres">
      <dgm:prSet presAssocID="{B076F58A-FCBB-4643-8FC6-78FB2C998E22}" presName="linearFlow" presStyleCnt="0">
        <dgm:presLayoutVars>
          <dgm:dir/>
          <dgm:resizeHandles val="exact"/>
        </dgm:presLayoutVars>
      </dgm:prSet>
      <dgm:spPr/>
    </dgm:pt>
    <dgm:pt modelId="{6276B772-6761-4245-904E-542885E88319}" type="pres">
      <dgm:prSet presAssocID="{23C7B041-7059-4CC7-8F5F-479F7D94A048}" presName="composite" presStyleCnt="0"/>
      <dgm:spPr/>
    </dgm:pt>
    <dgm:pt modelId="{E756DD7B-6272-4617-A404-F84CABEFD81A}" type="pres">
      <dgm:prSet presAssocID="{23C7B041-7059-4CC7-8F5F-479F7D94A048}" presName="imgShp" presStyleLbl="fgImgPlace1" presStyleIdx="0" presStyleCnt="3" custScaleX="120920" custScaleY="964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E13ADB-26D0-4A09-B4F1-01268F85B3A8}" type="pres">
      <dgm:prSet presAssocID="{23C7B041-7059-4CC7-8F5F-479F7D94A04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415F03-DC14-431D-8605-2477B88C1137}" type="pres">
      <dgm:prSet presAssocID="{82DECDA0-506D-43FB-96E0-FBA5D093BC71}" presName="spacing" presStyleCnt="0"/>
      <dgm:spPr/>
    </dgm:pt>
    <dgm:pt modelId="{52655CF1-7585-4987-9DD4-18752114C8C3}" type="pres">
      <dgm:prSet presAssocID="{3A9DB7E6-35DD-4D72-8E38-719188CB0016}" presName="composite" presStyleCnt="0"/>
      <dgm:spPr/>
    </dgm:pt>
    <dgm:pt modelId="{F367DA91-2949-497C-8BA8-A6C2DB966E93}" type="pres">
      <dgm:prSet presAssocID="{3A9DB7E6-35DD-4D72-8E38-719188CB0016}" presName="imgShp" presStyleLbl="fgImgPlace1" presStyleIdx="1" presStyleCnt="3" custScaleX="109351" custScaleY="912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2C7141C-7BF0-4AD0-A0D8-9D10138B6B7D}" type="pres">
      <dgm:prSet presAssocID="{3A9DB7E6-35DD-4D72-8E38-719188CB001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0140DD-0E81-4679-849C-88A896968BA0}" type="pres">
      <dgm:prSet presAssocID="{C0959AB7-EDB4-4458-9E26-6FFF14F360D3}" presName="spacing" presStyleCnt="0"/>
      <dgm:spPr/>
    </dgm:pt>
    <dgm:pt modelId="{B4746094-5E76-4A60-B32C-8E86214DC784}" type="pres">
      <dgm:prSet presAssocID="{186AE122-8AD2-4B71-8EB5-DF8CE1A26917}" presName="composite" presStyleCnt="0"/>
      <dgm:spPr/>
    </dgm:pt>
    <dgm:pt modelId="{27D849EC-BD37-4D6A-A56C-A5CF4056CA51}" type="pres">
      <dgm:prSet presAssocID="{186AE122-8AD2-4B71-8EB5-DF8CE1A26917}" presName="imgShp" presStyleLbl="fgImgPlace1" presStyleIdx="2" presStyleCnt="3" custScaleX="10935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5B074B7-0954-438A-B7A6-6B59C26C33E1}" type="pres">
      <dgm:prSet presAssocID="{186AE122-8AD2-4B71-8EB5-DF8CE1A2691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E5FEAC-A9E6-417A-AB45-AAE20F19C0D5}" type="presOf" srcId="{B076F58A-FCBB-4643-8FC6-78FB2C998E22}" destId="{E1C43F60-05AE-4625-9985-68A728462CC7}" srcOrd="0" destOrd="0" presId="urn:microsoft.com/office/officeart/2005/8/layout/vList3"/>
    <dgm:cxn modelId="{CBC59923-CD73-4E51-A0FD-07CF0253BDCD}" type="presOf" srcId="{3A9DB7E6-35DD-4D72-8E38-719188CB0016}" destId="{E2C7141C-7BF0-4AD0-A0D8-9D10138B6B7D}" srcOrd="0" destOrd="0" presId="urn:microsoft.com/office/officeart/2005/8/layout/vList3"/>
    <dgm:cxn modelId="{841EB16C-B520-46E3-AF77-9A565A4AB48E}" srcId="{B076F58A-FCBB-4643-8FC6-78FB2C998E22}" destId="{3A9DB7E6-35DD-4D72-8E38-719188CB0016}" srcOrd="1" destOrd="0" parTransId="{6190657C-3C8F-4BD0-B19A-09FAC50E6FDA}" sibTransId="{C0959AB7-EDB4-4458-9E26-6FFF14F360D3}"/>
    <dgm:cxn modelId="{744DFD50-3A20-495E-AF8F-DCC0E0C0484D}" srcId="{B076F58A-FCBB-4643-8FC6-78FB2C998E22}" destId="{186AE122-8AD2-4B71-8EB5-DF8CE1A26917}" srcOrd="2" destOrd="0" parTransId="{D6A67334-28F8-4A31-9AF7-8922E79B1C7F}" sibTransId="{373B0BF2-F89F-4F9A-8818-E6505DBB15B7}"/>
    <dgm:cxn modelId="{A4E22E3A-A721-4D37-AA38-ABDB64C1ADE0}" srcId="{B076F58A-FCBB-4643-8FC6-78FB2C998E22}" destId="{23C7B041-7059-4CC7-8F5F-479F7D94A048}" srcOrd="0" destOrd="0" parTransId="{0705EDBC-3E44-4B43-933B-3B372B9A5D50}" sibTransId="{82DECDA0-506D-43FB-96E0-FBA5D093BC71}"/>
    <dgm:cxn modelId="{137AB8C4-53A8-413E-B2F7-B11CB423E00B}" type="presOf" srcId="{23C7B041-7059-4CC7-8F5F-479F7D94A048}" destId="{91E13ADB-26D0-4A09-B4F1-01268F85B3A8}" srcOrd="0" destOrd="0" presId="urn:microsoft.com/office/officeart/2005/8/layout/vList3"/>
    <dgm:cxn modelId="{3DA4C860-AF7D-4027-830A-78A7DA89EE7E}" type="presOf" srcId="{186AE122-8AD2-4B71-8EB5-DF8CE1A26917}" destId="{35B074B7-0954-438A-B7A6-6B59C26C33E1}" srcOrd="0" destOrd="0" presId="urn:microsoft.com/office/officeart/2005/8/layout/vList3"/>
    <dgm:cxn modelId="{924029A3-7A17-4B0B-9DE9-D1602BE2718B}" type="presParOf" srcId="{E1C43F60-05AE-4625-9985-68A728462CC7}" destId="{6276B772-6761-4245-904E-542885E88319}" srcOrd="0" destOrd="0" presId="urn:microsoft.com/office/officeart/2005/8/layout/vList3"/>
    <dgm:cxn modelId="{30EF10C8-2B79-49B1-AA33-10192DDF56DE}" type="presParOf" srcId="{6276B772-6761-4245-904E-542885E88319}" destId="{E756DD7B-6272-4617-A404-F84CABEFD81A}" srcOrd="0" destOrd="0" presId="urn:microsoft.com/office/officeart/2005/8/layout/vList3"/>
    <dgm:cxn modelId="{1877D807-9A49-40EE-A39D-EDD60EB2AA5A}" type="presParOf" srcId="{6276B772-6761-4245-904E-542885E88319}" destId="{91E13ADB-26D0-4A09-B4F1-01268F85B3A8}" srcOrd="1" destOrd="0" presId="urn:microsoft.com/office/officeart/2005/8/layout/vList3"/>
    <dgm:cxn modelId="{2A8A45A6-D55F-4224-91DF-386B69138654}" type="presParOf" srcId="{E1C43F60-05AE-4625-9985-68A728462CC7}" destId="{E5415F03-DC14-431D-8605-2477B88C1137}" srcOrd="1" destOrd="0" presId="urn:microsoft.com/office/officeart/2005/8/layout/vList3"/>
    <dgm:cxn modelId="{8C63CDC4-6C38-4870-98D0-67EA71387AA5}" type="presParOf" srcId="{E1C43F60-05AE-4625-9985-68A728462CC7}" destId="{52655CF1-7585-4987-9DD4-18752114C8C3}" srcOrd="2" destOrd="0" presId="urn:microsoft.com/office/officeart/2005/8/layout/vList3"/>
    <dgm:cxn modelId="{904598E5-CBF9-47DD-BCEE-4FA3EF05FADE}" type="presParOf" srcId="{52655CF1-7585-4987-9DD4-18752114C8C3}" destId="{F367DA91-2949-497C-8BA8-A6C2DB966E93}" srcOrd="0" destOrd="0" presId="urn:microsoft.com/office/officeart/2005/8/layout/vList3"/>
    <dgm:cxn modelId="{C7A82239-59CE-4A09-8E67-CBF42B0B802D}" type="presParOf" srcId="{52655CF1-7585-4987-9DD4-18752114C8C3}" destId="{E2C7141C-7BF0-4AD0-A0D8-9D10138B6B7D}" srcOrd="1" destOrd="0" presId="urn:microsoft.com/office/officeart/2005/8/layout/vList3"/>
    <dgm:cxn modelId="{DDB6841A-1FE9-4B1A-8290-1ECB0FCB95A4}" type="presParOf" srcId="{E1C43F60-05AE-4625-9985-68A728462CC7}" destId="{360140DD-0E81-4679-849C-88A896968BA0}" srcOrd="3" destOrd="0" presId="urn:microsoft.com/office/officeart/2005/8/layout/vList3"/>
    <dgm:cxn modelId="{3B5F70D4-2A97-4478-93CB-BD09CDF23A58}" type="presParOf" srcId="{E1C43F60-05AE-4625-9985-68A728462CC7}" destId="{B4746094-5E76-4A60-B32C-8E86214DC784}" srcOrd="4" destOrd="0" presId="urn:microsoft.com/office/officeart/2005/8/layout/vList3"/>
    <dgm:cxn modelId="{3A949146-3C8B-43F0-AB03-E315C47A7649}" type="presParOf" srcId="{B4746094-5E76-4A60-B32C-8E86214DC784}" destId="{27D849EC-BD37-4D6A-A56C-A5CF4056CA51}" srcOrd="0" destOrd="0" presId="urn:microsoft.com/office/officeart/2005/8/layout/vList3"/>
    <dgm:cxn modelId="{706A9E97-C60E-48E6-AF88-F0F4273BCBE2}" type="presParOf" srcId="{B4746094-5E76-4A60-B32C-8E86214DC784}" destId="{35B074B7-0954-438A-B7A6-6B59C26C33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5523D8-8D53-45EF-80F3-0F4DD68483DE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81A04BE-B5E3-4157-9451-5F0F095D59EF}">
      <dgm:prSet phldrT="[Texto]" custT="1"/>
      <dgm:spPr/>
      <dgm:t>
        <a:bodyPr/>
        <a:lstStyle/>
        <a:p>
          <a:r>
            <a:rPr lang="es-EC" sz="2400" dirty="0" smtClean="0">
              <a:latin typeface="Arial" pitchFamily="34" charset="0"/>
              <a:cs typeface="Arial" pitchFamily="34" charset="0"/>
            </a:rPr>
            <a:t>Incrementar la producción del cereal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995857A8-404C-417E-9AD8-BA202C010DC4}" type="parTrans" cxnId="{F6F7D273-C1CA-462D-A0AF-0D111E9E8AFE}">
      <dgm:prSet/>
      <dgm:spPr/>
      <dgm:t>
        <a:bodyPr/>
        <a:lstStyle/>
        <a:p>
          <a:endParaRPr lang="es-EC"/>
        </a:p>
      </dgm:t>
    </dgm:pt>
    <dgm:pt modelId="{BAEC8FE3-3E72-4549-B856-C46AD8344975}" type="sibTrans" cxnId="{F6F7D273-C1CA-462D-A0AF-0D111E9E8AFE}">
      <dgm:prSet/>
      <dgm:spPr/>
      <dgm:t>
        <a:bodyPr/>
        <a:lstStyle/>
        <a:p>
          <a:endParaRPr lang="es-EC"/>
        </a:p>
      </dgm:t>
    </dgm:pt>
    <dgm:pt modelId="{90893E86-076B-4EEB-8192-D8734A001A8D}">
      <dgm:prSet phldrT="[Texto]" custT="1"/>
      <dgm:spPr/>
      <dgm:t>
        <a:bodyPr/>
        <a:lstStyle/>
        <a:p>
          <a:r>
            <a:rPr lang="es-EC" sz="2400" dirty="0" smtClean="0">
              <a:latin typeface="Arial" pitchFamily="34" charset="0"/>
              <a:cs typeface="Arial" pitchFamily="34" charset="0"/>
            </a:rPr>
            <a:t>Intensificación de políticas públicas para el desarrollo de capacidades competitivas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02087D95-B5A2-426F-9A96-5977B16E5EF4}" type="parTrans" cxnId="{773EEE64-E6AC-4522-A37D-FDE1A81F679F}">
      <dgm:prSet/>
      <dgm:spPr/>
      <dgm:t>
        <a:bodyPr/>
        <a:lstStyle/>
        <a:p>
          <a:endParaRPr lang="es-EC"/>
        </a:p>
      </dgm:t>
    </dgm:pt>
    <dgm:pt modelId="{C4013301-5E07-4370-8DF7-2EDC5F58C8D1}" type="sibTrans" cxnId="{773EEE64-E6AC-4522-A37D-FDE1A81F679F}">
      <dgm:prSet/>
      <dgm:spPr/>
      <dgm:t>
        <a:bodyPr/>
        <a:lstStyle/>
        <a:p>
          <a:endParaRPr lang="es-EC"/>
        </a:p>
      </dgm:t>
    </dgm:pt>
    <dgm:pt modelId="{BA9605E8-F614-47A6-85B7-0116FB1CCF85}">
      <dgm:prSet phldrT="[Texto]" custT="1"/>
      <dgm:spPr/>
      <dgm:t>
        <a:bodyPr/>
        <a:lstStyle/>
        <a:p>
          <a:r>
            <a:rPr lang="es-EC" sz="2400" dirty="0" smtClean="0">
              <a:latin typeface="Arial" pitchFamily="34" charset="0"/>
              <a:cs typeface="Arial" pitchFamily="34" charset="0"/>
            </a:rPr>
            <a:t>Estándares de calidad, productos innovadores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1F161E88-A60D-4897-8D8B-4742D70EBA27}" type="parTrans" cxnId="{749D07A2-AD17-4C1D-92A0-3E91AA8AF90F}">
      <dgm:prSet/>
      <dgm:spPr/>
      <dgm:t>
        <a:bodyPr/>
        <a:lstStyle/>
        <a:p>
          <a:endParaRPr lang="es-EC"/>
        </a:p>
      </dgm:t>
    </dgm:pt>
    <dgm:pt modelId="{C9D522D6-23F0-4CD8-A32D-BE291548B513}" type="sibTrans" cxnId="{749D07A2-AD17-4C1D-92A0-3E91AA8AF90F}">
      <dgm:prSet/>
      <dgm:spPr/>
      <dgm:t>
        <a:bodyPr/>
        <a:lstStyle/>
        <a:p>
          <a:endParaRPr lang="es-EC"/>
        </a:p>
      </dgm:t>
    </dgm:pt>
    <dgm:pt modelId="{369A99CD-5725-49BF-9A35-D750635BA1AB}" type="pres">
      <dgm:prSet presAssocID="{F65523D8-8D53-45EF-80F3-0F4DD68483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6A6065-AE87-489A-9962-E4C0EC13F75C}" type="pres">
      <dgm:prSet presAssocID="{F65523D8-8D53-45EF-80F3-0F4DD68483DE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B56F49F3-95E3-4BAF-932A-E49A93C5AE3D}" type="pres">
      <dgm:prSet presAssocID="{F65523D8-8D53-45EF-80F3-0F4DD68483D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205F14-E2FC-4C95-BF62-499CA86B792E}" type="pres">
      <dgm:prSet presAssocID="{F65523D8-8D53-45EF-80F3-0F4DD68483D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1072A2-450B-48CA-9E31-229ED66E883E}" type="pres">
      <dgm:prSet presAssocID="{F65523D8-8D53-45EF-80F3-0F4DD68483D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71694F-BE5E-47C9-8410-C90F9ECCAB1E}" type="pres">
      <dgm:prSet presAssocID="{F65523D8-8D53-45EF-80F3-0F4DD68483D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A47A7C-80D9-41FE-943D-4EBFA4E8EE0B}" type="pres">
      <dgm:prSet presAssocID="{F65523D8-8D53-45EF-80F3-0F4DD68483D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ED12DC-3F13-4C90-AD5C-B9D6F6AB813C}" type="pres">
      <dgm:prSet presAssocID="{F65523D8-8D53-45EF-80F3-0F4DD68483D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5451E8-CA88-4727-884F-579E315910F3}" type="pres">
      <dgm:prSet presAssocID="{F65523D8-8D53-45EF-80F3-0F4DD68483D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777C95-F1E3-4FCF-9415-BD79F08DEC91}" type="pres">
      <dgm:prSet presAssocID="{F65523D8-8D53-45EF-80F3-0F4DD68483D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E751EFB-01BA-4ACD-B9CC-DA34A9F4820C}" type="presOf" srcId="{C81A04BE-B5E3-4157-9451-5F0F095D59EF}" destId="{B56F49F3-95E3-4BAF-932A-E49A93C5AE3D}" srcOrd="0" destOrd="0" presId="urn:microsoft.com/office/officeart/2005/8/layout/vProcess5"/>
    <dgm:cxn modelId="{FB141976-1875-4B01-9240-C379C743EA28}" type="presOf" srcId="{90893E86-076B-4EEB-8192-D8734A001A8D}" destId="{F2205F14-E2FC-4C95-BF62-499CA86B792E}" srcOrd="0" destOrd="0" presId="urn:microsoft.com/office/officeart/2005/8/layout/vProcess5"/>
    <dgm:cxn modelId="{479E8F87-3E3E-4EE6-9CFC-34C6313FE4EC}" type="presOf" srcId="{C81A04BE-B5E3-4157-9451-5F0F095D59EF}" destId="{A7ED12DC-3F13-4C90-AD5C-B9D6F6AB813C}" srcOrd="1" destOrd="0" presId="urn:microsoft.com/office/officeart/2005/8/layout/vProcess5"/>
    <dgm:cxn modelId="{7E0BB1F1-D02F-419B-8B85-6011DAB7E707}" type="presOf" srcId="{90893E86-076B-4EEB-8192-D8734A001A8D}" destId="{D25451E8-CA88-4727-884F-579E315910F3}" srcOrd="1" destOrd="0" presId="urn:microsoft.com/office/officeart/2005/8/layout/vProcess5"/>
    <dgm:cxn modelId="{F6F7D273-C1CA-462D-A0AF-0D111E9E8AFE}" srcId="{F65523D8-8D53-45EF-80F3-0F4DD68483DE}" destId="{C81A04BE-B5E3-4157-9451-5F0F095D59EF}" srcOrd="0" destOrd="0" parTransId="{995857A8-404C-417E-9AD8-BA202C010DC4}" sibTransId="{BAEC8FE3-3E72-4549-B856-C46AD8344975}"/>
    <dgm:cxn modelId="{7056B4F0-9BCE-4F81-906C-64CA7B6E5EC9}" type="presOf" srcId="{F65523D8-8D53-45EF-80F3-0F4DD68483DE}" destId="{369A99CD-5725-49BF-9A35-D750635BA1AB}" srcOrd="0" destOrd="0" presId="urn:microsoft.com/office/officeart/2005/8/layout/vProcess5"/>
    <dgm:cxn modelId="{749D07A2-AD17-4C1D-92A0-3E91AA8AF90F}" srcId="{F65523D8-8D53-45EF-80F3-0F4DD68483DE}" destId="{BA9605E8-F614-47A6-85B7-0116FB1CCF85}" srcOrd="2" destOrd="0" parTransId="{1F161E88-A60D-4897-8D8B-4742D70EBA27}" sibTransId="{C9D522D6-23F0-4CD8-A32D-BE291548B513}"/>
    <dgm:cxn modelId="{773EEE64-E6AC-4522-A37D-FDE1A81F679F}" srcId="{F65523D8-8D53-45EF-80F3-0F4DD68483DE}" destId="{90893E86-076B-4EEB-8192-D8734A001A8D}" srcOrd="1" destOrd="0" parTransId="{02087D95-B5A2-426F-9A96-5977B16E5EF4}" sibTransId="{C4013301-5E07-4370-8DF7-2EDC5F58C8D1}"/>
    <dgm:cxn modelId="{02343261-A552-49E0-A6F1-354BD240AEDD}" type="presOf" srcId="{BA9605E8-F614-47A6-85B7-0116FB1CCF85}" destId="{501072A2-450B-48CA-9E31-229ED66E883E}" srcOrd="0" destOrd="0" presId="urn:microsoft.com/office/officeart/2005/8/layout/vProcess5"/>
    <dgm:cxn modelId="{7688A516-FBD4-4FD0-BDC7-30CD0105D180}" type="presOf" srcId="{BA9605E8-F614-47A6-85B7-0116FB1CCF85}" destId="{C6777C95-F1E3-4FCF-9415-BD79F08DEC91}" srcOrd="1" destOrd="0" presId="urn:microsoft.com/office/officeart/2005/8/layout/vProcess5"/>
    <dgm:cxn modelId="{1C08FE66-BA8D-4375-AF7B-02986096DA1B}" type="presOf" srcId="{C4013301-5E07-4370-8DF7-2EDC5F58C8D1}" destId="{DAA47A7C-80D9-41FE-943D-4EBFA4E8EE0B}" srcOrd="0" destOrd="0" presId="urn:microsoft.com/office/officeart/2005/8/layout/vProcess5"/>
    <dgm:cxn modelId="{C2D3F427-1D70-4F30-8DCB-72C99F65CC2E}" type="presOf" srcId="{BAEC8FE3-3E72-4549-B856-C46AD8344975}" destId="{3171694F-BE5E-47C9-8410-C90F9ECCAB1E}" srcOrd="0" destOrd="0" presId="urn:microsoft.com/office/officeart/2005/8/layout/vProcess5"/>
    <dgm:cxn modelId="{50FA56E2-8D6C-4067-83E7-201292D26DAF}" type="presParOf" srcId="{369A99CD-5725-49BF-9A35-D750635BA1AB}" destId="{116A6065-AE87-489A-9962-E4C0EC13F75C}" srcOrd="0" destOrd="0" presId="urn:microsoft.com/office/officeart/2005/8/layout/vProcess5"/>
    <dgm:cxn modelId="{A746A0E7-D112-48A7-906F-F20928E1CEC6}" type="presParOf" srcId="{369A99CD-5725-49BF-9A35-D750635BA1AB}" destId="{B56F49F3-95E3-4BAF-932A-E49A93C5AE3D}" srcOrd="1" destOrd="0" presId="urn:microsoft.com/office/officeart/2005/8/layout/vProcess5"/>
    <dgm:cxn modelId="{CFF54DD5-0CCA-4404-B625-6D163338E354}" type="presParOf" srcId="{369A99CD-5725-49BF-9A35-D750635BA1AB}" destId="{F2205F14-E2FC-4C95-BF62-499CA86B792E}" srcOrd="2" destOrd="0" presId="urn:microsoft.com/office/officeart/2005/8/layout/vProcess5"/>
    <dgm:cxn modelId="{E5A43B37-91C6-464B-A898-BA7696DD8FD6}" type="presParOf" srcId="{369A99CD-5725-49BF-9A35-D750635BA1AB}" destId="{501072A2-450B-48CA-9E31-229ED66E883E}" srcOrd="3" destOrd="0" presId="urn:microsoft.com/office/officeart/2005/8/layout/vProcess5"/>
    <dgm:cxn modelId="{C09292CB-B8CE-47F4-912D-E922954E85F7}" type="presParOf" srcId="{369A99CD-5725-49BF-9A35-D750635BA1AB}" destId="{3171694F-BE5E-47C9-8410-C90F9ECCAB1E}" srcOrd="4" destOrd="0" presId="urn:microsoft.com/office/officeart/2005/8/layout/vProcess5"/>
    <dgm:cxn modelId="{28777B2F-E512-48D5-A223-6C5AEBC98AEC}" type="presParOf" srcId="{369A99CD-5725-49BF-9A35-D750635BA1AB}" destId="{DAA47A7C-80D9-41FE-943D-4EBFA4E8EE0B}" srcOrd="5" destOrd="0" presId="urn:microsoft.com/office/officeart/2005/8/layout/vProcess5"/>
    <dgm:cxn modelId="{5A20D0FE-CEC2-4252-9BD1-F5EA2D43BF2B}" type="presParOf" srcId="{369A99CD-5725-49BF-9A35-D750635BA1AB}" destId="{A7ED12DC-3F13-4C90-AD5C-B9D6F6AB813C}" srcOrd="6" destOrd="0" presId="urn:microsoft.com/office/officeart/2005/8/layout/vProcess5"/>
    <dgm:cxn modelId="{02A510E1-C714-48A7-B725-4639C8BDAD1E}" type="presParOf" srcId="{369A99CD-5725-49BF-9A35-D750635BA1AB}" destId="{D25451E8-CA88-4727-884F-579E315910F3}" srcOrd="7" destOrd="0" presId="urn:microsoft.com/office/officeart/2005/8/layout/vProcess5"/>
    <dgm:cxn modelId="{FBE48071-9E03-40F4-BD0F-163FA1DF7A70}" type="presParOf" srcId="{369A99CD-5725-49BF-9A35-D750635BA1AB}" destId="{C6777C95-F1E3-4FCF-9415-BD79F08DEC9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73201-BC36-45B8-B8B1-531A5D4B508E}" type="doc">
      <dgm:prSet loTypeId="urn:microsoft.com/office/officeart/2005/8/layout/arrow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6FD6687-D288-4FA7-BB22-63D4BC9C7D86}">
      <dgm:prSet phldrT="[Texto]" custT="1"/>
      <dgm:spPr/>
      <dgm:t>
        <a:bodyPr/>
        <a:lstStyle/>
        <a:p>
          <a:pPr algn="l"/>
          <a:r>
            <a:rPr lang="es-EC" sz="1600" dirty="0" smtClean="0">
              <a:latin typeface="Arial" pitchFamily="34" charset="0"/>
              <a:cs typeface="Arial" pitchFamily="34" charset="0"/>
            </a:rPr>
            <a:t>Estudiar las teorías de clúster existentes para la aplicación de un modelo de asociatividad. 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24211F11-8E97-4AD1-8D7D-20EED039AAB5}" type="parTrans" cxnId="{0E13BE0D-D49A-4457-8379-B50216FE6084}">
      <dgm:prSet/>
      <dgm:spPr/>
      <dgm:t>
        <a:bodyPr/>
        <a:lstStyle/>
        <a:p>
          <a:endParaRPr lang="es-EC"/>
        </a:p>
      </dgm:t>
    </dgm:pt>
    <dgm:pt modelId="{D0AD1DBE-67EC-41A6-89D7-C3FE8A4E21D9}" type="sibTrans" cxnId="{0E13BE0D-D49A-4457-8379-B50216FE6084}">
      <dgm:prSet/>
      <dgm:spPr/>
      <dgm:t>
        <a:bodyPr/>
        <a:lstStyle/>
        <a:p>
          <a:endParaRPr lang="es-EC"/>
        </a:p>
      </dgm:t>
    </dgm:pt>
    <dgm:pt modelId="{18318269-7266-4766-87B0-6828C15765D4}">
      <dgm:prSet phldrT="[Texto]" custT="1"/>
      <dgm:spPr/>
      <dgm:t>
        <a:bodyPr/>
        <a:lstStyle/>
        <a:p>
          <a:r>
            <a:rPr lang="es-EC" sz="1600" dirty="0" smtClean="0">
              <a:latin typeface="Arial" pitchFamily="34" charset="0"/>
              <a:cs typeface="Arial" pitchFamily="34" charset="0"/>
            </a:rPr>
            <a:t>Identificar la teoría que se ajuste a la dinámica de producción de la Asociación y del cantón.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DFE069CA-CE6B-4F2D-AF7E-1A37487F2647}" type="parTrans" cxnId="{E815982D-21D2-4FDC-BB71-81558261586C}">
      <dgm:prSet/>
      <dgm:spPr/>
      <dgm:t>
        <a:bodyPr/>
        <a:lstStyle/>
        <a:p>
          <a:endParaRPr lang="es-EC"/>
        </a:p>
      </dgm:t>
    </dgm:pt>
    <dgm:pt modelId="{B1E2B667-75CA-4E38-A007-5CBC35E98C83}" type="sibTrans" cxnId="{E815982D-21D2-4FDC-BB71-81558261586C}">
      <dgm:prSet/>
      <dgm:spPr/>
      <dgm:t>
        <a:bodyPr/>
        <a:lstStyle/>
        <a:p>
          <a:endParaRPr lang="es-EC"/>
        </a:p>
      </dgm:t>
    </dgm:pt>
    <dgm:pt modelId="{B271743E-8874-4917-8BAD-11B0BBFC0D37}">
      <dgm:prSet phldrT="[Texto]" custT="1"/>
      <dgm:spPr/>
      <dgm:t>
        <a:bodyPr/>
        <a:lstStyle/>
        <a:p>
          <a:r>
            <a:rPr lang="es-EC" sz="1600" dirty="0" smtClean="0">
              <a:latin typeface="Arial" pitchFamily="34" charset="0"/>
              <a:cs typeface="Arial" pitchFamily="34" charset="0"/>
            </a:rPr>
            <a:t>Definir un modelo de clúster para el cantón Mejía.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8F41F5B3-9BAC-43EE-A0FD-DF856438C823}" type="parTrans" cxnId="{E1E02DED-E904-4734-BF64-CE7DB032EA25}">
      <dgm:prSet/>
      <dgm:spPr/>
      <dgm:t>
        <a:bodyPr/>
        <a:lstStyle/>
        <a:p>
          <a:endParaRPr lang="es-EC"/>
        </a:p>
      </dgm:t>
    </dgm:pt>
    <dgm:pt modelId="{E6D35BB8-37C3-4013-9014-50A8B9AC0441}" type="sibTrans" cxnId="{E1E02DED-E904-4734-BF64-CE7DB032EA25}">
      <dgm:prSet/>
      <dgm:spPr/>
      <dgm:t>
        <a:bodyPr/>
        <a:lstStyle/>
        <a:p>
          <a:endParaRPr lang="es-EC"/>
        </a:p>
      </dgm:t>
    </dgm:pt>
    <dgm:pt modelId="{D3BD718A-3299-434B-BCBD-8DCCAF520E86}">
      <dgm:prSet phldrT="[Texto]" custT="1"/>
      <dgm:spPr/>
      <dgm:t>
        <a:bodyPr/>
        <a:lstStyle/>
        <a:p>
          <a:r>
            <a:rPr lang="es-EC" sz="1600" dirty="0" smtClean="0">
              <a:latin typeface="Arial" pitchFamily="34" charset="0"/>
              <a:cs typeface="Arial" pitchFamily="34" charset="0"/>
            </a:rPr>
            <a:t>Establecer el mercado objetivo de las exportaciones para el yogur de quinua.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7001E73A-B5AD-4A64-BB2C-1DA80F40ED43}" type="parTrans" cxnId="{01CF2B13-41F7-4BEF-9C63-CB54BCAB3949}">
      <dgm:prSet/>
      <dgm:spPr/>
      <dgm:t>
        <a:bodyPr/>
        <a:lstStyle/>
        <a:p>
          <a:endParaRPr lang="es-EC"/>
        </a:p>
      </dgm:t>
    </dgm:pt>
    <dgm:pt modelId="{8B9369F6-275F-4D2B-936C-CB21CFE518B6}" type="sibTrans" cxnId="{01CF2B13-41F7-4BEF-9C63-CB54BCAB3949}">
      <dgm:prSet/>
      <dgm:spPr/>
      <dgm:t>
        <a:bodyPr/>
        <a:lstStyle/>
        <a:p>
          <a:endParaRPr lang="es-EC"/>
        </a:p>
      </dgm:t>
    </dgm:pt>
    <dgm:pt modelId="{0B3C2112-2A9B-4C6D-B2C8-E4409AAADC5A}" type="pres">
      <dgm:prSet presAssocID="{0B373201-BC36-45B8-B8B1-531A5D4B508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426A2EF-C6CB-47C3-A2C7-974F848ACDCE}" type="pres">
      <dgm:prSet presAssocID="{0B373201-BC36-45B8-B8B1-531A5D4B508E}" presName="arrow" presStyleLbl="bgShp" presStyleIdx="0" presStyleCnt="1"/>
      <dgm:spPr/>
    </dgm:pt>
    <dgm:pt modelId="{1CD35C5D-F103-47C8-BDF0-539A457AC4F3}" type="pres">
      <dgm:prSet presAssocID="{0B373201-BC36-45B8-B8B1-531A5D4B508E}" presName="arrowDiagram4" presStyleCnt="0"/>
      <dgm:spPr/>
    </dgm:pt>
    <dgm:pt modelId="{FFF66760-B579-4A88-BE10-2843B2C15F45}" type="pres">
      <dgm:prSet presAssocID="{16FD6687-D288-4FA7-BB22-63D4BC9C7D86}" presName="bullet4a" presStyleLbl="node1" presStyleIdx="0" presStyleCnt="4"/>
      <dgm:spPr/>
    </dgm:pt>
    <dgm:pt modelId="{9085F412-BE70-4DBE-8B1C-E28F8DB15C5C}" type="pres">
      <dgm:prSet presAssocID="{16FD6687-D288-4FA7-BB22-63D4BC9C7D86}" presName="textBox4a" presStyleLbl="revTx" presStyleIdx="0" presStyleCnt="4" custScaleY="1241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552E98-A9C4-4B5F-866D-F99294B4397C}" type="pres">
      <dgm:prSet presAssocID="{18318269-7266-4766-87B0-6828C15765D4}" presName="bullet4b" presStyleLbl="node1" presStyleIdx="1" presStyleCnt="4"/>
      <dgm:spPr/>
    </dgm:pt>
    <dgm:pt modelId="{50BE44D0-C8B4-452B-9A39-73B7291E0498}" type="pres">
      <dgm:prSet presAssocID="{18318269-7266-4766-87B0-6828C15765D4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DE04EE-7B39-450B-93FB-257A841A0FBC}" type="pres">
      <dgm:prSet presAssocID="{B271743E-8874-4917-8BAD-11B0BBFC0D37}" presName="bullet4c" presStyleLbl="node1" presStyleIdx="2" presStyleCnt="4"/>
      <dgm:spPr/>
    </dgm:pt>
    <dgm:pt modelId="{EA2EB36C-9FB0-4427-82B5-9401CDB6C83F}" type="pres">
      <dgm:prSet presAssocID="{B271743E-8874-4917-8BAD-11B0BBFC0D37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4CD65-50B6-47AF-8FF3-9EE525168D50}" type="pres">
      <dgm:prSet presAssocID="{D3BD718A-3299-434B-BCBD-8DCCAF520E86}" presName="bullet4d" presStyleLbl="node1" presStyleIdx="3" presStyleCnt="4"/>
      <dgm:spPr/>
    </dgm:pt>
    <dgm:pt modelId="{530B3F07-897E-4150-A848-FA1535217998}" type="pres">
      <dgm:prSet presAssocID="{D3BD718A-3299-434B-BCBD-8DCCAF520E8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22E3DB-3D5C-44CD-BFA6-47DCFE0B0836}" type="presOf" srcId="{0B373201-BC36-45B8-B8B1-531A5D4B508E}" destId="{0B3C2112-2A9B-4C6D-B2C8-E4409AAADC5A}" srcOrd="0" destOrd="0" presId="urn:microsoft.com/office/officeart/2005/8/layout/arrow2"/>
    <dgm:cxn modelId="{E1E02DED-E904-4734-BF64-CE7DB032EA25}" srcId="{0B373201-BC36-45B8-B8B1-531A5D4B508E}" destId="{B271743E-8874-4917-8BAD-11B0BBFC0D37}" srcOrd="2" destOrd="0" parTransId="{8F41F5B3-9BAC-43EE-A0FD-DF856438C823}" sibTransId="{E6D35BB8-37C3-4013-9014-50A8B9AC0441}"/>
    <dgm:cxn modelId="{01CF2B13-41F7-4BEF-9C63-CB54BCAB3949}" srcId="{0B373201-BC36-45B8-B8B1-531A5D4B508E}" destId="{D3BD718A-3299-434B-BCBD-8DCCAF520E86}" srcOrd="3" destOrd="0" parTransId="{7001E73A-B5AD-4A64-BB2C-1DA80F40ED43}" sibTransId="{8B9369F6-275F-4D2B-936C-CB21CFE518B6}"/>
    <dgm:cxn modelId="{17A11B2E-324B-46D5-9A08-113AB026F9DF}" type="presOf" srcId="{D3BD718A-3299-434B-BCBD-8DCCAF520E86}" destId="{530B3F07-897E-4150-A848-FA1535217998}" srcOrd="0" destOrd="0" presId="urn:microsoft.com/office/officeart/2005/8/layout/arrow2"/>
    <dgm:cxn modelId="{5F2C379E-0B31-41BC-BF18-7AEF371064B6}" type="presOf" srcId="{B271743E-8874-4917-8BAD-11B0BBFC0D37}" destId="{EA2EB36C-9FB0-4427-82B5-9401CDB6C83F}" srcOrd="0" destOrd="0" presId="urn:microsoft.com/office/officeart/2005/8/layout/arrow2"/>
    <dgm:cxn modelId="{0E13BE0D-D49A-4457-8379-B50216FE6084}" srcId="{0B373201-BC36-45B8-B8B1-531A5D4B508E}" destId="{16FD6687-D288-4FA7-BB22-63D4BC9C7D86}" srcOrd="0" destOrd="0" parTransId="{24211F11-8E97-4AD1-8D7D-20EED039AAB5}" sibTransId="{D0AD1DBE-67EC-41A6-89D7-C3FE8A4E21D9}"/>
    <dgm:cxn modelId="{668276AF-3DA5-465A-8869-2C4C6D5991E4}" type="presOf" srcId="{16FD6687-D288-4FA7-BB22-63D4BC9C7D86}" destId="{9085F412-BE70-4DBE-8B1C-E28F8DB15C5C}" srcOrd="0" destOrd="0" presId="urn:microsoft.com/office/officeart/2005/8/layout/arrow2"/>
    <dgm:cxn modelId="{E815982D-21D2-4FDC-BB71-81558261586C}" srcId="{0B373201-BC36-45B8-B8B1-531A5D4B508E}" destId="{18318269-7266-4766-87B0-6828C15765D4}" srcOrd="1" destOrd="0" parTransId="{DFE069CA-CE6B-4F2D-AF7E-1A37487F2647}" sibTransId="{B1E2B667-75CA-4E38-A007-5CBC35E98C83}"/>
    <dgm:cxn modelId="{891AC4AD-6F71-489B-9A83-13B75CEDA207}" type="presOf" srcId="{18318269-7266-4766-87B0-6828C15765D4}" destId="{50BE44D0-C8B4-452B-9A39-73B7291E0498}" srcOrd="0" destOrd="0" presId="urn:microsoft.com/office/officeart/2005/8/layout/arrow2"/>
    <dgm:cxn modelId="{4B5E2571-044D-40FC-90D3-BBA2A7156866}" type="presParOf" srcId="{0B3C2112-2A9B-4C6D-B2C8-E4409AAADC5A}" destId="{A426A2EF-C6CB-47C3-A2C7-974F848ACDCE}" srcOrd="0" destOrd="0" presId="urn:microsoft.com/office/officeart/2005/8/layout/arrow2"/>
    <dgm:cxn modelId="{F5A89DC4-E25E-4579-9798-1B77EA43CAFE}" type="presParOf" srcId="{0B3C2112-2A9B-4C6D-B2C8-E4409AAADC5A}" destId="{1CD35C5D-F103-47C8-BDF0-539A457AC4F3}" srcOrd="1" destOrd="0" presId="urn:microsoft.com/office/officeart/2005/8/layout/arrow2"/>
    <dgm:cxn modelId="{7D5171A1-3140-4695-BB09-170F8549374B}" type="presParOf" srcId="{1CD35C5D-F103-47C8-BDF0-539A457AC4F3}" destId="{FFF66760-B579-4A88-BE10-2843B2C15F45}" srcOrd="0" destOrd="0" presId="urn:microsoft.com/office/officeart/2005/8/layout/arrow2"/>
    <dgm:cxn modelId="{EF2C82E5-121B-4BCD-A800-ADAB386B2288}" type="presParOf" srcId="{1CD35C5D-F103-47C8-BDF0-539A457AC4F3}" destId="{9085F412-BE70-4DBE-8B1C-E28F8DB15C5C}" srcOrd="1" destOrd="0" presId="urn:microsoft.com/office/officeart/2005/8/layout/arrow2"/>
    <dgm:cxn modelId="{86A08EBD-1B80-4545-B4FC-10A76C6C0A9A}" type="presParOf" srcId="{1CD35C5D-F103-47C8-BDF0-539A457AC4F3}" destId="{71552E98-A9C4-4B5F-866D-F99294B4397C}" srcOrd="2" destOrd="0" presId="urn:microsoft.com/office/officeart/2005/8/layout/arrow2"/>
    <dgm:cxn modelId="{770886D3-29EF-403C-9EDB-C436D394751C}" type="presParOf" srcId="{1CD35C5D-F103-47C8-BDF0-539A457AC4F3}" destId="{50BE44D0-C8B4-452B-9A39-73B7291E0498}" srcOrd="3" destOrd="0" presId="urn:microsoft.com/office/officeart/2005/8/layout/arrow2"/>
    <dgm:cxn modelId="{B47EB357-F823-45F1-99B8-C8A53DFC5CE3}" type="presParOf" srcId="{1CD35C5D-F103-47C8-BDF0-539A457AC4F3}" destId="{50DE04EE-7B39-450B-93FB-257A841A0FBC}" srcOrd="4" destOrd="0" presId="urn:microsoft.com/office/officeart/2005/8/layout/arrow2"/>
    <dgm:cxn modelId="{8D0FD541-765A-4FA6-8929-DD66575D91AE}" type="presParOf" srcId="{1CD35C5D-F103-47C8-BDF0-539A457AC4F3}" destId="{EA2EB36C-9FB0-4427-82B5-9401CDB6C83F}" srcOrd="5" destOrd="0" presId="urn:microsoft.com/office/officeart/2005/8/layout/arrow2"/>
    <dgm:cxn modelId="{4EC03E64-1D02-4B20-9817-74F993D0F585}" type="presParOf" srcId="{1CD35C5D-F103-47C8-BDF0-539A457AC4F3}" destId="{3E64CD65-50B6-47AF-8FF3-9EE525168D50}" srcOrd="6" destOrd="0" presId="urn:microsoft.com/office/officeart/2005/8/layout/arrow2"/>
    <dgm:cxn modelId="{12A734C8-1664-4296-B5D1-F61369FB52FD}" type="presParOf" srcId="{1CD35C5D-F103-47C8-BDF0-539A457AC4F3}" destId="{530B3F07-897E-4150-A848-FA153521799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1C4D43-1C79-4559-920C-75535FB8D2C2}" type="doc">
      <dgm:prSet loTypeId="urn:microsoft.com/office/officeart/2005/8/layout/chevron2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20CEFCE-2E7C-4CB3-815A-9877C69841AC}">
      <dgm:prSet phldrT="[Texto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OBJETIVO 3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4FD0DDCD-0639-41F8-BE7A-AF934101DDDC}" type="parTrans" cxnId="{4C11B309-1CD8-4421-9A0D-32F62918A9F6}">
      <dgm:prSet/>
      <dgm:spPr/>
      <dgm:t>
        <a:bodyPr/>
        <a:lstStyle/>
        <a:p>
          <a:endParaRPr lang="es-EC"/>
        </a:p>
      </dgm:t>
    </dgm:pt>
    <dgm:pt modelId="{B69C4AE5-1335-44ED-BD3D-F70E7F0490A4}" type="sibTrans" cxnId="{4C11B309-1CD8-4421-9A0D-32F62918A9F6}">
      <dgm:prSet/>
      <dgm:spPr/>
      <dgm:t>
        <a:bodyPr/>
        <a:lstStyle/>
        <a:p>
          <a:endParaRPr lang="es-EC"/>
        </a:p>
      </dgm:t>
    </dgm:pt>
    <dgm:pt modelId="{50427E5E-568B-4907-A53A-28A413F4088B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Calidad de vida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EC094ED5-244C-44A1-B8D7-A8E63D301787}" type="parTrans" cxnId="{04B9D89E-649F-49EF-B7D0-892FC7C1848C}">
      <dgm:prSet/>
      <dgm:spPr/>
      <dgm:t>
        <a:bodyPr/>
        <a:lstStyle/>
        <a:p>
          <a:endParaRPr lang="es-EC"/>
        </a:p>
      </dgm:t>
    </dgm:pt>
    <dgm:pt modelId="{24FE88B8-168F-4CAF-AB9D-491F7DA8C84C}" type="sibTrans" cxnId="{04B9D89E-649F-49EF-B7D0-892FC7C1848C}">
      <dgm:prSet/>
      <dgm:spPr/>
      <dgm:t>
        <a:bodyPr/>
        <a:lstStyle/>
        <a:p>
          <a:endParaRPr lang="es-EC"/>
        </a:p>
      </dgm:t>
    </dgm:pt>
    <dgm:pt modelId="{4C889667-A54F-455E-9EF8-A33B5287CFE5}">
      <dgm:prSet phldrT="[Texto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OBJETIVO 4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4B8C0290-4C6A-4B23-9DA7-CEC0C4C2A1C4}" type="parTrans" cxnId="{83D35BA2-9905-46E3-8854-F8FA436E4B6A}">
      <dgm:prSet/>
      <dgm:spPr/>
      <dgm:t>
        <a:bodyPr/>
        <a:lstStyle/>
        <a:p>
          <a:endParaRPr lang="es-EC"/>
        </a:p>
      </dgm:t>
    </dgm:pt>
    <dgm:pt modelId="{53C096F1-D4B1-4491-B880-689EB19F6804}" type="sibTrans" cxnId="{83D35BA2-9905-46E3-8854-F8FA436E4B6A}">
      <dgm:prSet/>
      <dgm:spPr/>
      <dgm:t>
        <a:bodyPr/>
        <a:lstStyle/>
        <a:p>
          <a:endParaRPr lang="es-EC"/>
        </a:p>
      </dgm:t>
    </dgm:pt>
    <dgm:pt modelId="{864EEFFB-541B-4A63-B85E-27849F370F6A}">
      <dgm:prSet phldrT="[Texto]"/>
      <dgm:spPr/>
      <dgm:t>
        <a:bodyPr/>
        <a:lstStyle/>
        <a:p>
          <a:r>
            <a:rPr lang="es-EC" b="0" dirty="0" smtClean="0">
              <a:latin typeface="Arial" pitchFamily="34" charset="0"/>
              <a:cs typeface="Arial" pitchFamily="34" charset="0"/>
            </a:rPr>
            <a:t>Fortalecimiento de capacidades</a:t>
          </a:r>
          <a:endParaRPr lang="es-EC" b="0" dirty="0">
            <a:latin typeface="Arial" pitchFamily="34" charset="0"/>
            <a:cs typeface="Arial" pitchFamily="34" charset="0"/>
          </a:endParaRPr>
        </a:p>
      </dgm:t>
    </dgm:pt>
    <dgm:pt modelId="{59763D65-C231-4FEE-A437-55B4EB1F1FEE}" type="parTrans" cxnId="{2DDD7B7A-B1E5-435B-8580-15F7C9076AFE}">
      <dgm:prSet/>
      <dgm:spPr/>
      <dgm:t>
        <a:bodyPr/>
        <a:lstStyle/>
        <a:p>
          <a:endParaRPr lang="es-EC"/>
        </a:p>
      </dgm:t>
    </dgm:pt>
    <dgm:pt modelId="{6AEACAAB-28AD-4DD7-A21A-95F978C25CC6}" type="sibTrans" cxnId="{2DDD7B7A-B1E5-435B-8580-15F7C9076AFE}">
      <dgm:prSet/>
      <dgm:spPr/>
      <dgm:t>
        <a:bodyPr/>
        <a:lstStyle/>
        <a:p>
          <a:endParaRPr lang="es-EC"/>
        </a:p>
      </dgm:t>
    </dgm:pt>
    <dgm:pt modelId="{1E881898-0FB7-4B88-B4C2-21AC011060B1}">
      <dgm:prSet phldrT="[Texto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OBJETIVO 10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DF2B2C6B-8A33-4F61-A723-32FE16682FBD}" type="parTrans" cxnId="{853664C2-03E9-4554-B7A7-341B20BAB9E2}">
      <dgm:prSet/>
      <dgm:spPr/>
      <dgm:t>
        <a:bodyPr/>
        <a:lstStyle/>
        <a:p>
          <a:endParaRPr lang="es-EC"/>
        </a:p>
      </dgm:t>
    </dgm:pt>
    <dgm:pt modelId="{FF6231C9-5F00-40FB-90AB-E44B5E904D5E}" type="sibTrans" cxnId="{853664C2-03E9-4554-B7A7-341B20BAB9E2}">
      <dgm:prSet/>
      <dgm:spPr/>
      <dgm:t>
        <a:bodyPr/>
        <a:lstStyle/>
        <a:p>
          <a:endParaRPr lang="es-EC"/>
        </a:p>
      </dgm:t>
    </dgm:pt>
    <dgm:pt modelId="{9DB077BA-570B-4282-B9FA-3D7EFB411C68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Transformación de la matriz productiva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0B80F11D-F13B-44B8-9089-0BA8D11DBA45}" type="parTrans" cxnId="{242451A9-62A0-4A7F-985E-7A7182F1C1D5}">
      <dgm:prSet/>
      <dgm:spPr/>
      <dgm:t>
        <a:bodyPr/>
        <a:lstStyle/>
        <a:p>
          <a:endParaRPr lang="es-EC"/>
        </a:p>
      </dgm:t>
    </dgm:pt>
    <dgm:pt modelId="{02713073-9155-43BC-8DBA-379C655FF081}" type="sibTrans" cxnId="{242451A9-62A0-4A7F-985E-7A7182F1C1D5}">
      <dgm:prSet/>
      <dgm:spPr/>
      <dgm:t>
        <a:bodyPr/>
        <a:lstStyle/>
        <a:p>
          <a:endParaRPr lang="es-EC"/>
        </a:p>
      </dgm:t>
    </dgm:pt>
    <dgm:pt modelId="{410A4377-BA61-4F2C-ACEB-A70695D62EAC}">
      <dgm:prSet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OBJETIVO 8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C6C76879-5F0C-4EFE-8CE4-01BFB958B4F2}" type="parTrans" cxnId="{B4C0CBEF-BB7A-4622-8251-5DD128C0E8AF}">
      <dgm:prSet/>
      <dgm:spPr/>
      <dgm:t>
        <a:bodyPr/>
        <a:lstStyle/>
        <a:p>
          <a:endParaRPr lang="es-EC"/>
        </a:p>
      </dgm:t>
    </dgm:pt>
    <dgm:pt modelId="{C200C1A2-743E-4EEF-88E1-B38BC893B234}" type="sibTrans" cxnId="{B4C0CBEF-BB7A-4622-8251-5DD128C0E8AF}">
      <dgm:prSet/>
      <dgm:spPr/>
      <dgm:t>
        <a:bodyPr/>
        <a:lstStyle/>
        <a:p>
          <a:endParaRPr lang="es-EC"/>
        </a:p>
      </dgm:t>
    </dgm:pt>
    <dgm:pt modelId="{952CF6FE-63EC-4AB0-909A-5964C6184FCB}">
      <dgm:prSet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Integración de sectores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C43B33D5-F6CF-4BC2-936E-94AF668F5B9E}" type="parTrans" cxnId="{558947AA-9370-4DAB-B32D-3B67934F1DC1}">
      <dgm:prSet/>
      <dgm:spPr/>
      <dgm:t>
        <a:bodyPr/>
        <a:lstStyle/>
        <a:p>
          <a:endParaRPr lang="es-EC"/>
        </a:p>
      </dgm:t>
    </dgm:pt>
    <dgm:pt modelId="{3D1FF20E-31BC-4B01-AAA4-D987E9856CC4}" type="sibTrans" cxnId="{558947AA-9370-4DAB-B32D-3B67934F1DC1}">
      <dgm:prSet/>
      <dgm:spPr/>
      <dgm:t>
        <a:bodyPr/>
        <a:lstStyle/>
        <a:p>
          <a:endParaRPr lang="es-EC"/>
        </a:p>
      </dgm:t>
    </dgm:pt>
    <dgm:pt modelId="{F574B1AC-6139-4348-BBA7-C0C368F7A4D8}" type="pres">
      <dgm:prSet presAssocID="{261C4D43-1C79-4559-920C-75535FB8D2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55233F-88F9-4593-B938-E59F46666DC5}" type="pres">
      <dgm:prSet presAssocID="{B20CEFCE-2E7C-4CB3-815A-9877C69841AC}" presName="composite" presStyleCnt="0"/>
      <dgm:spPr/>
    </dgm:pt>
    <dgm:pt modelId="{EDE01292-C8D6-4F93-84BF-FF723778BEBC}" type="pres">
      <dgm:prSet presAssocID="{B20CEFCE-2E7C-4CB3-815A-9877C69841A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712FEF-D652-4872-BCE7-E189C284A912}" type="pres">
      <dgm:prSet presAssocID="{B20CEFCE-2E7C-4CB3-815A-9877C69841A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AEAA74-4B91-4275-923C-65F35B921C7F}" type="pres">
      <dgm:prSet presAssocID="{B69C4AE5-1335-44ED-BD3D-F70E7F0490A4}" presName="sp" presStyleCnt="0"/>
      <dgm:spPr/>
    </dgm:pt>
    <dgm:pt modelId="{E0888D84-EA48-4A9B-BD6F-9540AC09B1A1}" type="pres">
      <dgm:prSet presAssocID="{4C889667-A54F-455E-9EF8-A33B5287CFE5}" presName="composite" presStyleCnt="0"/>
      <dgm:spPr/>
    </dgm:pt>
    <dgm:pt modelId="{EA1B51C0-6D60-46A1-8FC7-4B0A637F72DE}" type="pres">
      <dgm:prSet presAssocID="{4C889667-A54F-455E-9EF8-A33B5287CFE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5516B5-19BD-44DF-95F6-35B26C14E0B9}" type="pres">
      <dgm:prSet presAssocID="{4C889667-A54F-455E-9EF8-A33B5287CFE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7075DA-F244-4229-BE4F-1C656F7A286E}" type="pres">
      <dgm:prSet presAssocID="{53C096F1-D4B1-4491-B880-689EB19F6804}" presName="sp" presStyleCnt="0"/>
      <dgm:spPr/>
    </dgm:pt>
    <dgm:pt modelId="{9AEA98D1-7A4B-4B12-BC94-E1640CA403AA}" type="pres">
      <dgm:prSet presAssocID="{410A4377-BA61-4F2C-ACEB-A70695D62EAC}" presName="composite" presStyleCnt="0"/>
      <dgm:spPr/>
    </dgm:pt>
    <dgm:pt modelId="{ECE1729C-C874-442D-8CD9-1FAFE1BAE050}" type="pres">
      <dgm:prSet presAssocID="{410A4377-BA61-4F2C-ACEB-A70695D62EA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3EEB3B-72FD-49EB-9CE9-6C5EF17ECAFC}" type="pres">
      <dgm:prSet presAssocID="{410A4377-BA61-4F2C-ACEB-A70695D62EA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3C258-14DD-42F8-A25F-2DCE9548DB52}" type="pres">
      <dgm:prSet presAssocID="{C200C1A2-743E-4EEF-88E1-B38BC893B234}" presName="sp" presStyleCnt="0"/>
      <dgm:spPr/>
    </dgm:pt>
    <dgm:pt modelId="{B12D3642-D8BC-40CD-8B57-BB4B42E356BF}" type="pres">
      <dgm:prSet presAssocID="{1E881898-0FB7-4B88-B4C2-21AC011060B1}" presName="composite" presStyleCnt="0"/>
      <dgm:spPr/>
    </dgm:pt>
    <dgm:pt modelId="{E49AB201-6B6B-4260-A8C0-500CA0ED7196}" type="pres">
      <dgm:prSet presAssocID="{1E881898-0FB7-4B88-B4C2-21AC011060B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3EE639-2F0B-469D-BE3D-F94BEC1CD5BC}" type="pres">
      <dgm:prSet presAssocID="{1E881898-0FB7-4B88-B4C2-21AC011060B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4F742A-57D8-4E21-BD54-FE28527281B6}" type="presOf" srcId="{952CF6FE-63EC-4AB0-909A-5964C6184FCB}" destId="{703EEB3B-72FD-49EB-9CE9-6C5EF17ECAFC}" srcOrd="0" destOrd="0" presId="urn:microsoft.com/office/officeart/2005/8/layout/chevron2"/>
    <dgm:cxn modelId="{04B9D89E-649F-49EF-B7D0-892FC7C1848C}" srcId="{B20CEFCE-2E7C-4CB3-815A-9877C69841AC}" destId="{50427E5E-568B-4907-A53A-28A413F4088B}" srcOrd="0" destOrd="0" parTransId="{EC094ED5-244C-44A1-B8D7-A8E63D301787}" sibTransId="{24FE88B8-168F-4CAF-AB9D-491F7DA8C84C}"/>
    <dgm:cxn modelId="{78701EEA-E863-4C49-A7AB-E478E9490E3F}" type="presOf" srcId="{B20CEFCE-2E7C-4CB3-815A-9877C69841AC}" destId="{EDE01292-C8D6-4F93-84BF-FF723778BEBC}" srcOrd="0" destOrd="0" presId="urn:microsoft.com/office/officeart/2005/8/layout/chevron2"/>
    <dgm:cxn modelId="{853664C2-03E9-4554-B7A7-341B20BAB9E2}" srcId="{261C4D43-1C79-4559-920C-75535FB8D2C2}" destId="{1E881898-0FB7-4B88-B4C2-21AC011060B1}" srcOrd="3" destOrd="0" parTransId="{DF2B2C6B-8A33-4F61-A723-32FE16682FBD}" sibTransId="{FF6231C9-5F00-40FB-90AB-E44B5E904D5E}"/>
    <dgm:cxn modelId="{2DDD7B7A-B1E5-435B-8580-15F7C9076AFE}" srcId="{4C889667-A54F-455E-9EF8-A33B5287CFE5}" destId="{864EEFFB-541B-4A63-B85E-27849F370F6A}" srcOrd="0" destOrd="0" parTransId="{59763D65-C231-4FEE-A437-55B4EB1F1FEE}" sibTransId="{6AEACAAB-28AD-4DD7-A21A-95F978C25CC6}"/>
    <dgm:cxn modelId="{4C11B309-1CD8-4421-9A0D-32F62918A9F6}" srcId="{261C4D43-1C79-4559-920C-75535FB8D2C2}" destId="{B20CEFCE-2E7C-4CB3-815A-9877C69841AC}" srcOrd="0" destOrd="0" parTransId="{4FD0DDCD-0639-41F8-BE7A-AF934101DDDC}" sibTransId="{B69C4AE5-1335-44ED-BD3D-F70E7F0490A4}"/>
    <dgm:cxn modelId="{8C03F1BA-C1F5-4ACD-A89F-36A3E175DFA0}" type="presOf" srcId="{4C889667-A54F-455E-9EF8-A33B5287CFE5}" destId="{EA1B51C0-6D60-46A1-8FC7-4B0A637F72DE}" srcOrd="0" destOrd="0" presId="urn:microsoft.com/office/officeart/2005/8/layout/chevron2"/>
    <dgm:cxn modelId="{43D00549-A740-4B34-9C22-F27F26C281ED}" type="presOf" srcId="{9DB077BA-570B-4282-B9FA-3D7EFB411C68}" destId="{263EE639-2F0B-469D-BE3D-F94BEC1CD5BC}" srcOrd="0" destOrd="0" presId="urn:microsoft.com/office/officeart/2005/8/layout/chevron2"/>
    <dgm:cxn modelId="{C39B6554-1117-4201-84AE-24A1818218C8}" type="presOf" srcId="{50427E5E-568B-4907-A53A-28A413F4088B}" destId="{B5712FEF-D652-4872-BCE7-E189C284A912}" srcOrd="0" destOrd="0" presId="urn:microsoft.com/office/officeart/2005/8/layout/chevron2"/>
    <dgm:cxn modelId="{B4C0CBEF-BB7A-4622-8251-5DD128C0E8AF}" srcId="{261C4D43-1C79-4559-920C-75535FB8D2C2}" destId="{410A4377-BA61-4F2C-ACEB-A70695D62EAC}" srcOrd="2" destOrd="0" parTransId="{C6C76879-5F0C-4EFE-8CE4-01BFB958B4F2}" sibTransId="{C200C1A2-743E-4EEF-88E1-B38BC893B234}"/>
    <dgm:cxn modelId="{558947AA-9370-4DAB-B32D-3B67934F1DC1}" srcId="{410A4377-BA61-4F2C-ACEB-A70695D62EAC}" destId="{952CF6FE-63EC-4AB0-909A-5964C6184FCB}" srcOrd="0" destOrd="0" parTransId="{C43B33D5-F6CF-4BC2-936E-94AF668F5B9E}" sibTransId="{3D1FF20E-31BC-4B01-AAA4-D987E9856CC4}"/>
    <dgm:cxn modelId="{83D35BA2-9905-46E3-8854-F8FA436E4B6A}" srcId="{261C4D43-1C79-4559-920C-75535FB8D2C2}" destId="{4C889667-A54F-455E-9EF8-A33B5287CFE5}" srcOrd="1" destOrd="0" parTransId="{4B8C0290-4C6A-4B23-9DA7-CEC0C4C2A1C4}" sibTransId="{53C096F1-D4B1-4491-B880-689EB19F6804}"/>
    <dgm:cxn modelId="{242451A9-62A0-4A7F-985E-7A7182F1C1D5}" srcId="{1E881898-0FB7-4B88-B4C2-21AC011060B1}" destId="{9DB077BA-570B-4282-B9FA-3D7EFB411C68}" srcOrd="0" destOrd="0" parTransId="{0B80F11D-F13B-44B8-9089-0BA8D11DBA45}" sibTransId="{02713073-9155-43BC-8DBA-379C655FF081}"/>
    <dgm:cxn modelId="{E6D33CA2-4679-4F64-93BC-0C2684888139}" type="presOf" srcId="{410A4377-BA61-4F2C-ACEB-A70695D62EAC}" destId="{ECE1729C-C874-442D-8CD9-1FAFE1BAE050}" srcOrd="0" destOrd="0" presId="urn:microsoft.com/office/officeart/2005/8/layout/chevron2"/>
    <dgm:cxn modelId="{C5771ECF-BF38-4B46-9E6D-AE56DDF8F009}" type="presOf" srcId="{1E881898-0FB7-4B88-B4C2-21AC011060B1}" destId="{E49AB201-6B6B-4260-A8C0-500CA0ED7196}" srcOrd="0" destOrd="0" presId="urn:microsoft.com/office/officeart/2005/8/layout/chevron2"/>
    <dgm:cxn modelId="{4F9DE3C4-A7F0-4449-A839-EC9EF17A1FA0}" type="presOf" srcId="{864EEFFB-541B-4A63-B85E-27849F370F6A}" destId="{C35516B5-19BD-44DF-95F6-35B26C14E0B9}" srcOrd="0" destOrd="0" presId="urn:microsoft.com/office/officeart/2005/8/layout/chevron2"/>
    <dgm:cxn modelId="{A17F9E13-B3E9-427A-8E27-1AA009B21ED6}" type="presOf" srcId="{261C4D43-1C79-4559-920C-75535FB8D2C2}" destId="{F574B1AC-6139-4348-BBA7-C0C368F7A4D8}" srcOrd="0" destOrd="0" presId="urn:microsoft.com/office/officeart/2005/8/layout/chevron2"/>
    <dgm:cxn modelId="{E9EF9576-B2A2-4B8C-A408-296F2BB1145A}" type="presParOf" srcId="{F574B1AC-6139-4348-BBA7-C0C368F7A4D8}" destId="{1E55233F-88F9-4593-B938-E59F46666DC5}" srcOrd="0" destOrd="0" presId="urn:microsoft.com/office/officeart/2005/8/layout/chevron2"/>
    <dgm:cxn modelId="{33176A82-D6E3-41D5-9C5C-EE9F38AFB19A}" type="presParOf" srcId="{1E55233F-88F9-4593-B938-E59F46666DC5}" destId="{EDE01292-C8D6-4F93-84BF-FF723778BEBC}" srcOrd="0" destOrd="0" presId="urn:microsoft.com/office/officeart/2005/8/layout/chevron2"/>
    <dgm:cxn modelId="{AD848DDE-5353-4AB8-8938-34884A160B12}" type="presParOf" srcId="{1E55233F-88F9-4593-B938-E59F46666DC5}" destId="{B5712FEF-D652-4872-BCE7-E189C284A912}" srcOrd="1" destOrd="0" presId="urn:microsoft.com/office/officeart/2005/8/layout/chevron2"/>
    <dgm:cxn modelId="{E2750FBD-24CF-48C6-8CDC-74EFEC2D8412}" type="presParOf" srcId="{F574B1AC-6139-4348-BBA7-C0C368F7A4D8}" destId="{5BAEAA74-4B91-4275-923C-65F35B921C7F}" srcOrd="1" destOrd="0" presId="urn:microsoft.com/office/officeart/2005/8/layout/chevron2"/>
    <dgm:cxn modelId="{7D9F8173-CE48-43D1-AC12-29B223F26BFD}" type="presParOf" srcId="{F574B1AC-6139-4348-BBA7-C0C368F7A4D8}" destId="{E0888D84-EA48-4A9B-BD6F-9540AC09B1A1}" srcOrd="2" destOrd="0" presId="urn:microsoft.com/office/officeart/2005/8/layout/chevron2"/>
    <dgm:cxn modelId="{BFD4EA16-9B07-4A93-87DB-1004DD995E87}" type="presParOf" srcId="{E0888D84-EA48-4A9B-BD6F-9540AC09B1A1}" destId="{EA1B51C0-6D60-46A1-8FC7-4B0A637F72DE}" srcOrd="0" destOrd="0" presId="urn:microsoft.com/office/officeart/2005/8/layout/chevron2"/>
    <dgm:cxn modelId="{FDBF3A36-055E-422A-A6D4-5591637A0EF4}" type="presParOf" srcId="{E0888D84-EA48-4A9B-BD6F-9540AC09B1A1}" destId="{C35516B5-19BD-44DF-95F6-35B26C14E0B9}" srcOrd="1" destOrd="0" presId="urn:microsoft.com/office/officeart/2005/8/layout/chevron2"/>
    <dgm:cxn modelId="{7C2CBBB7-75F6-419D-B3A1-5CDFD9B8086C}" type="presParOf" srcId="{F574B1AC-6139-4348-BBA7-C0C368F7A4D8}" destId="{CA7075DA-F244-4229-BE4F-1C656F7A286E}" srcOrd="3" destOrd="0" presId="urn:microsoft.com/office/officeart/2005/8/layout/chevron2"/>
    <dgm:cxn modelId="{86435811-613B-426D-8A5D-2F8CC663AF70}" type="presParOf" srcId="{F574B1AC-6139-4348-BBA7-C0C368F7A4D8}" destId="{9AEA98D1-7A4B-4B12-BC94-E1640CA403AA}" srcOrd="4" destOrd="0" presId="urn:microsoft.com/office/officeart/2005/8/layout/chevron2"/>
    <dgm:cxn modelId="{A5C5D1F4-7784-49C4-AD44-F5878CBBEB98}" type="presParOf" srcId="{9AEA98D1-7A4B-4B12-BC94-E1640CA403AA}" destId="{ECE1729C-C874-442D-8CD9-1FAFE1BAE050}" srcOrd="0" destOrd="0" presId="urn:microsoft.com/office/officeart/2005/8/layout/chevron2"/>
    <dgm:cxn modelId="{7F31CC76-E210-4196-AC64-C7B65C8A91EB}" type="presParOf" srcId="{9AEA98D1-7A4B-4B12-BC94-E1640CA403AA}" destId="{703EEB3B-72FD-49EB-9CE9-6C5EF17ECAFC}" srcOrd="1" destOrd="0" presId="urn:microsoft.com/office/officeart/2005/8/layout/chevron2"/>
    <dgm:cxn modelId="{0B038C0F-EB30-4A79-BBB2-935474CA01CC}" type="presParOf" srcId="{F574B1AC-6139-4348-BBA7-C0C368F7A4D8}" destId="{1C43C258-14DD-42F8-A25F-2DCE9548DB52}" srcOrd="5" destOrd="0" presId="urn:microsoft.com/office/officeart/2005/8/layout/chevron2"/>
    <dgm:cxn modelId="{10217A7C-E8DC-42FE-8B61-FD45ECFE6438}" type="presParOf" srcId="{F574B1AC-6139-4348-BBA7-C0C368F7A4D8}" destId="{B12D3642-D8BC-40CD-8B57-BB4B42E356BF}" srcOrd="6" destOrd="0" presId="urn:microsoft.com/office/officeart/2005/8/layout/chevron2"/>
    <dgm:cxn modelId="{9E476BC5-E440-4A50-88A9-9516CDF524E1}" type="presParOf" srcId="{B12D3642-D8BC-40CD-8B57-BB4B42E356BF}" destId="{E49AB201-6B6B-4260-A8C0-500CA0ED7196}" srcOrd="0" destOrd="0" presId="urn:microsoft.com/office/officeart/2005/8/layout/chevron2"/>
    <dgm:cxn modelId="{BDB116F2-7BD4-44C7-B8CA-39BB6A9B5619}" type="presParOf" srcId="{B12D3642-D8BC-40CD-8B57-BB4B42E356BF}" destId="{263EE639-2F0B-469D-BE3D-F94BEC1CD5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11A5DB-7DB0-43F6-AD02-4AA041A85550}" type="doc">
      <dgm:prSet loTypeId="urn:microsoft.com/office/officeart/2005/8/layout/equation2" loCatId="relationship" qsTypeId="urn:microsoft.com/office/officeart/2005/8/quickstyle/3d3" qsCatId="3D" csTypeId="urn:microsoft.com/office/officeart/2005/8/colors/colorful4" csCatId="colorful" phldr="1"/>
      <dgm:spPr/>
    </dgm:pt>
    <dgm:pt modelId="{B19F1915-7AD0-4B39-93B0-D35DC7EF9DC3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Producir bienes donde obtenga ventaja en todos sus aspectos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CF728B0D-CD2C-409E-B068-B835338C19FE}" type="parTrans" cxnId="{F943AB4F-1B73-43D1-9768-ECFC64A84772}">
      <dgm:prSet/>
      <dgm:spPr/>
      <dgm:t>
        <a:bodyPr/>
        <a:lstStyle/>
        <a:p>
          <a:endParaRPr lang="es-EC"/>
        </a:p>
      </dgm:t>
    </dgm:pt>
    <dgm:pt modelId="{DDA8FB59-5221-4D97-99DF-08CF4FA12C00}" type="sibTrans" cxnId="{F943AB4F-1B73-43D1-9768-ECFC64A84772}">
      <dgm:prSet/>
      <dgm:spPr/>
      <dgm:t>
        <a:bodyPr/>
        <a:lstStyle/>
        <a:p>
          <a:endParaRPr lang="es-EC" dirty="0"/>
        </a:p>
      </dgm:t>
    </dgm:pt>
    <dgm:pt modelId="{D11C2DEB-2541-4A59-B641-B47AFA76C6E3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Uso de recursos utilizados en forma eficiente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54B55DB4-70F6-456C-8EA3-EC2613707EBF}" type="parTrans" cxnId="{1901A1D9-4392-45DE-B9E4-7EEB01AFAA66}">
      <dgm:prSet/>
      <dgm:spPr/>
      <dgm:t>
        <a:bodyPr/>
        <a:lstStyle/>
        <a:p>
          <a:endParaRPr lang="es-EC"/>
        </a:p>
      </dgm:t>
    </dgm:pt>
    <dgm:pt modelId="{7A793882-9415-41AE-8A0E-3CE41B3BE4F6}" type="sibTrans" cxnId="{1901A1D9-4392-45DE-B9E4-7EEB01AFAA66}">
      <dgm:prSet/>
      <dgm:spPr/>
      <dgm:t>
        <a:bodyPr/>
        <a:lstStyle/>
        <a:p>
          <a:endParaRPr lang="es-EC" dirty="0"/>
        </a:p>
      </dgm:t>
    </dgm:pt>
    <dgm:pt modelId="{82A5B3F4-E96B-4920-93D3-F0E8EC94957C}">
      <dgm:prSet phldrT="[Texto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TEORÍA DE LA VENTAJA ABSOLUTA</a:t>
          </a:r>
        </a:p>
        <a:p>
          <a:r>
            <a:rPr lang="es-EC" b="1" dirty="0" smtClean="0">
              <a:latin typeface="Arial" pitchFamily="34" charset="0"/>
              <a:cs typeface="Arial" pitchFamily="34" charset="0"/>
            </a:rPr>
            <a:t>(Smith A.)</a:t>
          </a:r>
          <a:endParaRPr lang="es-EC" dirty="0"/>
        </a:p>
      </dgm:t>
    </dgm:pt>
    <dgm:pt modelId="{302C5A7C-D1C0-441F-838D-468BBB28F611}" type="parTrans" cxnId="{33E96E14-0337-4A13-908E-669D06AB4DD0}">
      <dgm:prSet/>
      <dgm:spPr/>
      <dgm:t>
        <a:bodyPr/>
        <a:lstStyle/>
        <a:p>
          <a:endParaRPr lang="es-EC"/>
        </a:p>
      </dgm:t>
    </dgm:pt>
    <dgm:pt modelId="{7A3113FA-F6C3-4E09-829B-C5A1FAB2CAB2}" type="sibTrans" cxnId="{33E96E14-0337-4A13-908E-669D06AB4DD0}">
      <dgm:prSet/>
      <dgm:spPr/>
      <dgm:t>
        <a:bodyPr/>
        <a:lstStyle/>
        <a:p>
          <a:endParaRPr lang="es-EC"/>
        </a:p>
      </dgm:t>
    </dgm:pt>
    <dgm:pt modelId="{2D2564E4-D4E1-4587-AC8F-088EFC49FE19}" type="pres">
      <dgm:prSet presAssocID="{7C11A5DB-7DB0-43F6-AD02-4AA041A85550}" presName="Name0" presStyleCnt="0">
        <dgm:presLayoutVars>
          <dgm:dir/>
          <dgm:resizeHandles val="exact"/>
        </dgm:presLayoutVars>
      </dgm:prSet>
      <dgm:spPr/>
    </dgm:pt>
    <dgm:pt modelId="{F9BB7CF3-0B3B-46C8-B067-0ABF131C7F5C}" type="pres">
      <dgm:prSet presAssocID="{7C11A5DB-7DB0-43F6-AD02-4AA041A85550}" presName="vNodes" presStyleCnt="0"/>
      <dgm:spPr/>
    </dgm:pt>
    <dgm:pt modelId="{568D44AC-5D7A-4A6B-BEA4-78391C1AB33A}" type="pres">
      <dgm:prSet presAssocID="{B19F1915-7AD0-4B39-93B0-D35DC7EF9DC3}" presName="node" presStyleLbl="node1" presStyleIdx="0" presStyleCnt="3" custScaleX="141263" custScaleY="1238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EFB6D9-92B2-4CD2-9189-6D4722F7E955}" type="pres">
      <dgm:prSet presAssocID="{DDA8FB59-5221-4D97-99DF-08CF4FA12C00}" presName="spacerT" presStyleCnt="0"/>
      <dgm:spPr/>
    </dgm:pt>
    <dgm:pt modelId="{BCC04D44-664C-4ED1-8F19-712CA7296449}" type="pres">
      <dgm:prSet presAssocID="{DDA8FB59-5221-4D97-99DF-08CF4FA12C0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A5C5305-8ACC-42D2-90BD-9669A73F610A}" type="pres">
      <dgm:prSet presAssocID="{DDA8FB59-5221-4D97-99DF-08CF4FA12C00}" presName="spacerB" presStyleCnt="0"/>
      <dgm:spPr/>
    </dgm:pt>
    <dgm:pt modelId="{675AD54F-D30D-4EFD-BFB4-8AD084A3BA11}" type="pres">
      <dgm:prSet presAssocID="{D11C2DEB-2541-4A59-B641-B47AFA76C6E3}" presName="node" presStyleLbl="node1" presStyleIdx="1" presStyleCnt="3" custScaleX="145459" custScaleY="1435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34DE72-D444-46D5-B41F-AF0E064610B0}" type="pres">
      <dgm:prSet presAssocID="{7C11A5DB-7DB0-43F6-AD02-4AA041A85550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487A7C70-05CE-412D-A445-0B5425E568C3}" type="pres">
      <dgm:prSet presAssocID="{7C11A5DB-7DB0-43F6-AD02-4AA041A8555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7BAA388C-2056-4AE5-B338-36FC0E5E7694}" type="pres">
      <dgm:prSet presAssocID="{7C11A5DB-7DB0-43F6-AD02-4AA041A85550}" presName="lastNode" presStyleLbl="node1" presStyleIdx="2" presStyleCnt="3" custScaleX="87696" custScaleY="826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901A1D9-4392-45DE-B9E4-7EEB01AFAA66}" srcId="{7C11A5DB-7DB0-43F6-AD02-4AA041A85550}" destId="{D11C2DEB-2541-4A59-B641-B47AFA76C6E3}" srcOrd="1" destOrd="0" parTransId="{54B55DB4-70F6-456C-8EA3-EC2613707EBF}" sibTransId="{7A793882-9415-41AE-8A0E-3CE41B3BE4F6}"/>
    <dgm:cxn modelId="{E9BEEFD5-F2E7-48B0-856E-819CCA20B337}" type="presOf" srcId="{82A5B3F4-E96B-4920-93D3-F0E8EC94957C}" destId="{7BAA388C-2056-4AE5-B338-36FC0E5E7694}" srcOrd="0" destOrd="0" presId="urn:microsoft.com/office/officeart/2005/8/layout/equation2"/>
    <dgm:cxn modelId="{A69322DB-822C-466C-A26E-71CB3417964D}" type="presOf" srcId="{7A793882-9415-41AE-8A0E-3CE41B3BE4F6}" destId="{B434DE72-D444-46D5-B41F-AF0E064610B0}" srcOrd="0" destOrd="0" presId="urn:microsoft.com/office/officeart/2005/8/layout/equation2"/>
    <dgm:cxn modelId="{9766ED54-8157-4B45-AD91-1A2234CFFE31}" type="presOf" srcId="{DDA8FB59-5221-4D97-99DF-08CF4FA12C00}" destId="{BCC04D44-664C-4ED1-8F19-712CA7296449}" srcOrd="0" destOrd="0" presId="urn:microsoft.com/office/officeart/2005/8/layout/equation2"/>
    <dgm:cxn modelId="{58FB1CCD-3B07-4890-87AD-336E58455CCC}" type="presOf" srcId="{D11C2DEB-2541-4A59-B641-B47AFA76C6E3}" destId="{675AD54F-D30D-4EFD-BFB4-8AD084A3BA11}" srcOrd="0" destOrd="0" presId="urn:microsoft.com/office/officeart/2005/8/layout/equation2"/>
    <dgm:cxn modelId="{33E96E14-0337-4A13-908E-669D06AB4DD0}" srcId="{7C11A5DB-7DB0-43F6-AD02-4AA041A85550}" destId="{82A5B3F4-E96B-4920-93D3-F0E8EC94957C}" srcOrd="2" destOrd="0" parTransId="{302C5A7C-D1C0-441F-838D-468BBB28F611}" sibTransId="{7A3113FA-F6C3-4E09-829B-C5A1FAB2CAB2}"/>
    <dgm:cxn modelId="{ADA1144C-71F7-49DE-9700-8FF6AB3B43D9}" type="presOf" srcId="{7A793882-9415-41AE-8A0E-3CE41B3BE4F6}" destId="{487A7C70-05CE-412D-A445-0B5425E568C3}" srcOrd="1" destOrd="0" presId="urn:microsoft.com/office/officeart/2005/8/layout/equation2"/>
    <dgm:cxn modelId="{0675C0D1-AABA-4060-87F2-EFC0739D105B}" type="presOf" srcId="{7C11A5DB-7DB0-43F6-AD02-4AA041A85550}" destId="{2D2564E4-D4E1-4587-AC8F-088EFC49FE19}" srcOrd="0" destOrd="0" presId="urn:microsoft.com/office/officeart/2005/8/layout/equation2"/>
    <dgm:cxn modelId="{42611428-2F01-4E7F-BE39-7675CAC38D1B}" type="presOf" srcId="{B19F1915-7AD0-4B39-93B0-D35DC7EF9DC3}" destId="{568D44AC-5D7A-4A6B-BEA4-78391C1AB33A}" srcOrd="0" destOrd="0" presId="urn:microsoft.com/office/officeart/2005/8/layout/equation2"/>
    <dgm:cxn modelId="{F943AB4F-1B73-43D1-9768-ECFC64A84772}" srcId="{7C11A5DB-7DB0-43F6-AD02-4AA041A85550}" destId="{B19F1915-7AD0-4B39-93B0-D35DC7EF9DC3}" srcOrd="0" destOrd="0" parTransId="{CF728B0D-CD2C-409E-B068-B835338C19FE}" sibTransId="{DDA8FB59-5221-4D97-99DF-08CF4FA12C00}"/>
    <dgm:cxn modelId="{E1611322-BF2A-4F30-9B95-35E0A467383D}" type="presParOf" srcId="{2D2564E4-D4E1-4587-AC8F-088EFC49FE19}" destId="{F9BB7CF3-0B3B-46C8-B067-0ABF131C7F5C}" srcOrd="0" destOrd="0" presId="urn:microsoft.com/office/officeart/2005/8/layout/equation2"/>
    <dgm:cxn modelId="{8501DC88-8D10-42DE-B6C0-5AA1D1AB4042}" type="presParOf" srcId="{F9BB7CF3-0B3B-46C8-B067-0ABF131C7F5C}" destId="{568D44AC-5D7A-4A6B-BEA4-78391C1AB33A}" srcOrd="0" destOrd="0" presId="urn:microsoft.com/office/officeart/2005/8/layout/equation2"/>
    <dgm:cxn modelId="{A71F28F7-E4D2-4DA1-852D-4DF3A7C36762}" type="presParOf" srcId="{F9BB7CF3-0B3B-46C8-B067-0ABF131C7F5C}" destId="{23EFB6D9-92B2-4CD2-9189-6D4722F7E955}" srcOrd="1" destOrd="0" presId="urn:microsoft.com/office/officeart/2005/8/layout/equation2"/>
    <dgm:cxn modelId="{879FDF2A-6090-46A2-8639-91D0EBCD5A2D}" type="presParOf" srcId="{F9BB7CF3-0B3B-46C8-B067-0ABF131C7F5C}" destId="{BCC04D44-664C-4ED1-8F19-712CA7296449}" srcOrd="2" destOrd="0" presId="urn:microsoft.com/office/officeart/2005/8/layout/equation2"/>
    <dgm:cxn modelId="{B7A56F47-3B26-410B-991D-0F6083D55776}" type="presParOf" srcId="{F9BB7CF3-0B3B-46C8-B067-0ABF131C7F5C}" destId="{CA5C5305-8ACC-42D2-90BD-9669A73F610A}" srcOrd="3" destOrd="0" presId="urn:microsoft.com/office/officeart/2005/8/layout/equation2"/>
    <dgm:cxn modelId="{9D1EAA18-7634-4174-9C00-6370E9D4CE69}" type="presParOf" srcId="{F9BB7CF3-0B3B-46C8-B067-0ABF131C7F5C}" destId="{675AD54F-D30D-4EFD-BFB4-8AD084A3BA11}" srcOrd="4" destOrd="0" presId="urn:microsoft.com/office/officeart/2005/8/layout/equation2"/>
    <dgm:cxn modelId="{A47A7F1A-593D-4CAC-9E3E-C680F6DF72A3}" type="presParOf" srcId="{2D2564E4-D4E1-4587-AC8F-088EFC49FE19}" destId="{B434DE72-D444-46D5-B41F-AF0E064610B0}" srcOrd="1" destOrd="0" presId="urn:microsoft.com/office/officeart/2005/8/layout/equation2"/>
    <dgm:cxn modelId="{2AF67CEA-50DD-4F16-A210-3F22246D6CDC}" type="presParOf" srcId="{B434DE72-D444-46D5-B41F-AF0E064610B0}" destId="{487A7C70-05CE-412D-A445-0B5425E568C3}" srcOrd="0" destOrd="0" presId="urn:microsoft.com/office/officeart/2005/8/layout/equation2"/>
    <dgm:cxn modelId="{722161EF-345B-433B-9AFC-5FA7A21C8412}" type="presParOf" srcId="{2D2564E4-D4E1-4587-AC8F-088EFC49FE19}" destId="{7BAA388C-2056-4AE5-B338-36FC0E5E769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B1FC66-F89D-489F-BD32-35A861F2927C}" type="doc">
      <dgm:prSet loTypeId="urn:microsoft.com/office/officeart/2005/8/layout/StepDown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C13723E-36B5-4C9E-BC9A-EA34B41129F3}">
      <dgm:prSet phldrT="[Texto]" custT="1"/>
      <dgm:spPr/>
      <dgm:t>
        <a:bodyPr/>
        <a:lstStyle/>
        <a:p>
          <a:r>
            <a:rPr lang="es-EC" sz="2200" dirty="0" smtClean="0">
              <a:latin typeface="Arial" pitchFamily="34" charset="0"/>
              <a:cs typeface="Arial" pitchFamily="34" charset="0"/>
            </a:rPr>
            <a:t>Creación de valor agregado en los productos</a:t>
          </a:r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AA30BAF6-3548-4E2C-88E1-169E7D71F5F2}" type="parTrans" cxnId="{186DFAFF-9534-48DB-91D9-78EF2DC15FE4}">
      <dgm:prSet/>
      <dgm:spPr/>
      <dgm:t>
        <a:bodyPr/>
        <a:lstStyle/>
        <a:p>
          <a:endParaRPr lang="es-EC"/>
        </a:p>
      </dgm:t>
    </dgm:pt>
    <dgm:pt modelId="{66A92573-D5EB-443C-A8EC-05BAAB2346DC}" type="sibTrans" cxnId="{186DFAFF-9534-48DB-91D9-78EF2DC15FE4}">
      <dgm:prSet/>
      <dgm:spPr/>
      <dgm:t>
        <a:bodyPr/>
        <a:lstStyle/>
        <a:p>
          <a:endParaRPr lang="es-EC"/>
        </a:p>
      </dgm:t>
    </dgm:pt>
    <dgm:pt modelId="{AFDBD7B3-C07C-414E-9282-558B9E1FEA5D}">
      <dgm:prSet phldrT="[Texto]" custT="1"/>
      <dgm:spPr/>
      <dgm:t>
        <a:bodyPr/>
        <a:lstStyle/>
        <a:p>
          <a:r>
            <a:rPr lang="es-EC" sz="2400" dirty="0" smtClean="0">
              <a:latin typeface="Arial" pitchFamily="34" charset="0"/>
              <a:cs typeface="Arial" pitchFamily="34" charset="0"/>
            </a:rPr>
            <a:t>Innovación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1B07401E-30D6-4FEB-83A9-E7D2E875CCE2}" type="parTrans" cxnId="{D3F09FC7-55D3-47DD-A743-6C7AC08D4F09}">
      <dgm:prSet/>
      <dgm:spPr/>
      <dgm:t>
        <a:bodyPr/>
        <a:lstStyle/>
        <a:p>
          <a:endParaRPr lang="es-EC"/>
        </a:p>
      </dgm:t>
    </dgm:pt>
    <dgm:pt modelId="{2902E6B8-60D0-4546-A6A4-AEC414A96A68}" type="sibTrans" cxnId="{D3F09FC7-55D3-47DD-A743-6C7AC08D4F09}">
      <dgm:prSet/>
      <dgm:spPr/>
      <dgm:t>
        <a:bodyPr/>
        <a:lstStyle/>
        <a:p>
          <a:endParaRPr lang="es-EC"/>
        </a:p>
      </dgm:t>
    </dgm:pt>
    <dgm:pt modelId="{FE89EA32-81CA-4657-87E5-2EA203D98426}">
      <dgm:prSet custT="1"/>
      <dgm:spPr/>
      <dgm:t>
        <a:bodyPr/>
        <a:lstStyle/>
        <a:p>
          <a:r>
            <a:rPr lang="es-EC" sz="2200" dirty="0" smtClean="0">
              <a:latin typeface="Arial" pitchFamily="34" charset="0"/>
              <a:cs typeface="Arial" pitchFamily="34" charset="0"/>
            </a:rPr>
            <a:t>Liderazgo en costos, diferenciación</a:t>
          </a:r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40E730E3-8992-4489-BA08-137A8DAB3B93}" type="parTrans" cxnId="{08AFCA61-874C-4018-9B3C-D49ED7D499C3}">
      <dgm:prSet/>
      <dgm:spPr/>
      <dgm:t>
        <a:bodyPr/>
        <a:lstStyle/>
        <a:p>
          <a:endParaRPr lang="es-EC"/>
        </a:p>
      </dgm:t>
    </dgm:pt>
    <dgm:pt modelId="{99648E30-4361-43B6-8D6B-5036E07D0563}" type="sibTrans" cxnId="{08AFCA61-874C-4018-9B3C-D49ED7D499C3}">
      <dgm:prSet/>
      <dgm:spPr/>
      <dgm:t>
        <a:bodyPr/>
        <a:lstStyle/>
        <a:p>
          <a:endParaRPr lang="es-EC"/>
        </a:p>
      </dgm:t>
    </dgm:pt>
    <dgm:pt modelId="{6AB352FB-3458-4E1D-AF61-12358495BD6E}" type="pres">
      <dgm:prSet presAssocID="{22B1FC66-F89D-489F-BD32-35A861F2927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CA12E89-E79B-459D-94F5-CB8189F8A0F4}" type="pres">
      <dgm:prSet presAssocID="{AC13723E-36B5-4C9E-BC9A-EA34B41129F3}" presName="composite" presStyleCnt="0"/>
      <dgm:spPr/>
    </dgm:pt>
    <dgm:pt modelId="{9451588F-EB17-4BDC-8F5B-1122DF27F196}" type="pres">
      <dgm:prSet presAssocID="{AC13723E-36B5-4C9E-BC9A-EA34B41129F3}" presName="bentUpArrow1" presStyleLbl="alignImgPlace1" presStyleIdx="0" presStyleCnt="2"/>
      <dgm:spPr/>
    </dgm:pt>
    <dgm:pt modelId="{66FCE147-2F67-45A0-A298-28BFAC4A5D25}" type="pres">
      <dgm:prSet presAssocID="{AC13723E-36B5-4C9E-BC9A-EA34B41129F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A89B5-F4B8-4BDC-8857-E3D9B9FE9387}" type="pres">
      <dgm:prSet presAssocID="{AC13723E-36B5-4C9E-BC9A-EA34B41129F3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665C7A31-B309-43B8-AA4C-758FC2A32723}" type="pres">
      <dgm:prSet presAssocID="{66A92573-D5EB-443C-A8EC-05BAAB2346DC}" presName="sibTrans" presStyleCnt="0"/>
      <dgm:spPr/>
    </dgm:pt>
    <dgm:pt modelId="{856F3F81-914F-4B0A-9EFF-495B906B9738}" type="pres">
      <dgm:prSet presAssocID="{FE89EA32-81CA-4657-87E5-2EA203D98426}" presName="composite" presStyleCnt="0"/>
      <dgm:spPr/>
    </dgm:pt>
    <dgm:pt modelId="{94074F29-31B8-4AD9-8B7D-67CB2233166C}" type="pres">
      <dgm:prSet presAssocID="{FE89EA32-81CA-4657-87E5-2EA203D98426}" presName="bentUpArrow1" presStyleLbl="alignImgPlace1" presStyleIdx="1" presStyleCnt="2"/>
      <dgm:spPr/>
    </dgm:pt>
    <dgm:pt modelId="{F4CC0ECD-46CC-49B4-ACC7-36985969087C}" type="pres">
      <dgm:prSet presAssocID="{FE89EA32-81CA-4657-87E5-2EA203D9842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D07F3F-2929-42D8-B5E0-ED7D5CD6E409}" type="pres">
      <dgm:prSet presAssocID="{FE89EA32-81CA-4657-87E5-2EA203D9842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A7BCBFA-4B13-4B47-B6FE-4C5A5604B183}" type="pres">
      <dgm:prSet presAssocID="{99648E30-4361-43B6-8D6B-5036E07D0563}" presName="sibTrans" presStyleCnt="0"/>
      <dgm:spPr/>
    </dgm:pt>
    <dgm:pt modelId="{2972C1BE-F454-4A3A-BB72-5FA70E56C459}" type="pres">
      <dgm:prSet presAssocID="{AFDBD7B3-C07C-414E-9282-558B9E1FEA5D}" presName="composite" presStyleCnt="0"/>
      <dgm:spPr/>
    </dgm:pt>
    <dgm:pt modelId="{E1474F39-6091-45E6-8C4C-8CBC76A83A99}" type="pres">
      <dgm:prSet presAssocID="{AFDBD7B3-C07C-414E-9282-558B9E1FEA5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85DA39-32A9-424C-9430-98B391A9B8A1}" type="presOf" srcId="{AFDBD7B3-C07C-414E-9282-558B9E1FEA5D}" destId="{E1474F39-6091-45E6-8C4C-8CBC76A83A99}" srcOrd="0" destOrd="0" presId="urn:microsoft.com/office/officeart/2005/8/layout/StepDownProcess"/>
    <dgm:cxn modelId="{D3F09FC7-55D3-47DD-A743-6C7AC08D4F09}" srcId="{22B1FC66-F89D-489F-BD32-35A861F2927C}" destId="{AFDBD7B3-C07C-414E-9282-558B9E1FEA5D}" srcOrd="2" destOrd="0" parTransId="{1B07401E-30D6-4FEB-83A9-E7D2E875CCE2}" sibTransId="{2902E6B8-60D0-4546-A6A4-AEC414A96A68}"/>
    <dgm:cxn modelId="{08AFCA61-874C-4018-9B3C-D49ED7D499C3}" srcId="{22B1FC66-F89D-489F-BD32-35A861F2927C}" destId="{FE89EA32-81CA-4657-87E5-2EA203D98426}" srcOrd="1" destOrd="0" parTransId="{40E730E3-8992-4489-BA08-137A8DAB3B93}" sibTransId="{99648E30-4361-43B6-8D6B-5036E07D0563}"/>
    <dgm:cxn modelId="{0EC9BA63-2103-41B3-8F30-E3F109DA51FA}" type="presOf" srcId="{AC13723E-36B5-4C9E-BC9A-EA34B41129F3}" destId="{66FCE147-2F67-45A0-A298-28BFAC4A5D25}" srcOrd="0" destOrd="0" presId="urn:microsoft.com/office/officeart/2005/8/layout/StepDownProcess"/>
    <dgm:cxn modelId="{B72A7615-3168-4239-A05A-72AA31B08EEF}" type="presOf" srcId="{22B1FC66-F89D-489F-BD32-35A861F2927C}" destId="{6AB352FB-3458-4E1D-AF61-12358495BD6E}" srcOrd="0" destOrd="0" presId="urn:microsoft.com/office/officeart/2005/8/layout/StepDownProcess"/>
    <dgm:cxn modelId="{3EC90B63-4C6F-42A8-90D7-E8D259ADD072}" type="presOf" srcId="{FE89EA32-81CA-4657-87E5-2EA203D98426}" destId="{F4CC0ECD-46CC-49B4-ACC7-36985969087C}" srcOrd="0" destOrd="0" presId="urn:microsoft.com/office/officeart/2005/8/layout/StepDownProcess"/>
    <dgm:cxn modelId="{186DFAFF-9534-48DB-91D9-78EF2DC15FE4}" srcId="{22B1FC66-F89D-489F-BD32-35A861F2927C}" destId="{AC13723E-36B5-4C9E-BC9A-EA34B41129F3}" srcOrd="0" destOrd="0" parTransId="{AA30BAF6-3548-4E2C-88E1-169E7D71F5F2}" sibTransId="{66A92573-D5EB-443C-A8EC-05BAAB2346DC}"/>
    <dgm:cxn modelId="{D6622B3B-2389-472C-815B-0BCCA3A535A1}" type="presParOf" srcId="{6AB352FB-3458-4E1D-AF61-12358495BD6E}" destId="{CCA12E89-E79B-459D-94F5-CB8189F8A0F4}" srcOrd="0" destOrd="0" presId="urn:microsoft.com/office/officeart/2005/8/layout/StepDownProcess"/>
    <dgm:cxn modelId="{A708D92A-04C2-43F9-A707-046146DA3B48}" type="presParOf" srcId="{CCA12E89-E79B-459D-94F5-CB8189F8A0F4}" destId="{9451588F-EB17-4BDC-8F5B-1122DF27F196}" srcOrd="0" destOrd="0" presId="urn:microsoft.com/office/officeart/2005/8/layout/StepDownProcess"/>
    <dgm:cxn modelId="{B45F2EE9-21BB-442B-BEA7-B0493CAFA030}" type="presParOf" srcId="{CCA12E89-E79B-459D-94F5-CB8189F8A0F4}" destId="{66FCE147-2F67-45A0-A298-28BFAC4A5D25}" srcOrd="1" destOrd="0" presId="urn:microsoft.com/office/officeart/2005/8/layout/StepDownProcess"/>
    <dgm:cxn modelId="{270F96F8-C374-4FCF-AFF8-E21BAB7BEDB0}" type="presParOf" srcId="{CCA12E89-E79B-459D-94F5-CB8189F8A0F4}" destId="{8FCA89B5-F4B8-4BDC-8857-E3D9B9FE9387}" srcOrd="2" destOrd="0" presId="urn:microsoft.com/office/officeart/2005/8/layout/StepDownProcess"/>
    <dgm:cxn modelId="{A3808387-D0BA-4B6F-A488-9CE6F271F86C}" type="presParOf" srcId="{6AB352FB-3458-4E1D-AF61-12358495BD6E}" destId="{665C7A31-B309-43B8-AA4C-758FC2A32723}" srcOrd="1" destOrd="0" presId="urn:microsoft.com/office/officeart/2005/8/layout/StepDownProcess"/>
    <dgm:cxn modelId="{282F3B24-DA55-4B21-B7FC-6815FBC9D3F3}" type="presParOf" srcId="{6AB352FB-3458-4E1D-AF61-12358495BD6E}" destId="{856F3F81-914F-4B0A-9EFF-495B906B9738}" srcOrd="2" destOrd="0" presId="urn:microsoft.com/office/officeart/2005/8/layout/StepDownProcess"/>
    <dgm:cxn modelId="{6CA39F35-CDB2-44D8-9F48-422586AB9E69}" type="presParOf" srcId="{856F3F81-914F-4B0A-9EFF-495B906B9738}" destId="{94074F29-31B8-4AD9-8B7D-67CB2233166C}" srcOrd="0" destOrd="0" presId="urn:microsoft.com/office/officeart/2005/8/layout/StepDownProcess"/>
    <dgm:cxn modelId="{A99CCCD8-5EAD-45DF-BF2B-4256D2471661}" type="presParOf" srcId="{856F3F81-914F-4B0A-9EFF-495B906B9738}" destId="{F4CC0ECD-46CC-49B4-ACC7-36985969087C}" srcOrd="1" destOrd="0" presId="urn:microsoft.com/office/officeart/2005/8/layout/StepDownProcess"/>
    <dgm:cxn modelId="{5CF43E40-BE95-4619-B45A-E53618F5B21A}" type="presParOf" srcId="{856F3F81-914F-4B0A-9EFF-495B906B9738}" destId="{5BD07F3F-2929-42D8-B5E0-ED7D5CD6E409}" srcOrd="2" destOrd="0" presId="urn:microsoft.com/office/officeart/2005/8/layout/StepDownProcess"/>
    <dgm:cxn modelId="{0463B447-7E00-4A95-A461-C6F3F897A21F}" type="presParOf" srcId="{6AB352FB-3458-4E1D-AF61-12358495BD6E}" destId="{1A7BCBFA-4B13-4B47-B6FE-4C5A5604B183}" srcOrd="3" destOrd="0" presId="urn:microsoft.com/office/officeart/2005/8/layout/StepDownProcess"/>
    <dgm:cxn modelId="{7589EB7A-989C-469A-AC64-8D3F0D0FA722}" type="presParOf" srcId="{6AB352FB-3458-4E1D-AF61-12358495BD6E}" destId="{2972C1BE-F454-4A3A-BB72-5FA70E56C459}" srcOrd="4" destOrd="0" presId="urn:microsoft.com/office/officeart/2005/8/layout/StepDownProcess"/>
    <dgm:cxn modelId="{EA253DF4-3913-476F-97F2-F92490D840DE}" type="presParOf" srcId="{2972C1BE-F454-4A3A-BB72-5FA70E56C459}" destId="{E1474F39-6091-45E6-8C4C-8CBC76A83A9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ECAC5E-5F9C-4680-8982-01A6EF19EFEA}" type="doc">
      <dgm:prSet loTypeId="urn:microsoft.com/office/officeart/2005/8/layout/arrow5" loCatId="process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s-EC"/>
        </a:p>
      </dgm:t>
    </dgm:pt>
    <dgm:pt modelId="{68959479-6847-4104-9C0B-9E0871F78D58}">
      <dgm:prSet phldrT="[Texto]"/>
      <dgm:spPr/>
      <dgm:t>
        <a:bodyPr/>
        <a:lstStyle/>
        <a:p>
          <a:r>
            <a:rPr lang="es-EC" dirty="0" smtClean="0"/>
            <a:t>Decisiones creativas</a:t>
          </a:r>
          <a:endParaRPr lang="es-EC" dirty="0"/>
        </a:p>
      </dgm:t>
    </dgm:pt>
    <dgm:pt modelId="{0AE3C84E-0918-4774-87F8-6CD3C9DCABC5}" type="parTrans" cxnId="{7F3F65DD-06A0-45F9-8963-875846093354}">
      <dgm:prSet/>
      <dgm:spPr/>
      <dgm:t>
        <a:bodyPr/>
        <a:lstStyle/>
        <a:p>
          <a:endParaRPr lang="es-EC"/>
        </a:p>
      </dgm:t>
    </dgm:pt>
    <dgm:pt modelId="{EDB0C597-5D58-4003-AE90-0784BCCF6FFB}" type="sibTrans" cxnId="{7F3F65DD-06A0-45F9-8963-875846093354}">
      <dgm:prSet/>
      <dgm:spPr/>
      <dgm:t>
        <a:bodyPr/>
        <a:lstStyle/>
        <a:p>
          <a:endParaRPr lang="es-EC"/>
        </a:p>
      </dgm:t>
    </dgm:pt>
    <dgm:pt modelId="{B2C77C0F-4297-46D8-BFBC-8C867813B7D8}">
      <dgm:prSet phldrT="[Texto]"/>
      <dgm:spPr/>
      <dgm:t>
        <a:bodyPr/>
        <a:lstStyle/>
        <a:p>
          <a:r>
            <a:rPr lang="es-EC" dirty="0" smtClean="0"/>
            <a:t>Constante esfuerzo de aprendizaje</a:t>
          </a:r>
          <a:endParaRPr lang="es-EC" dirty="0"/>
        </a:p>
      </dgm:t>
    </dgm:pt>
    <dgm:pt modelId="{E1F3F5D2-1EBF-462B-95FE-D6548372556C}" type="parTrans" cxnId="{4850C786-8956-4911-86C7-2842B6EC3770}">
      <dgm:prSet/>
      <dgm:spPr/>
      <dgm:t>
        <a:bodyPr/>
        <a:lstStyle/>
        <a:p>
          <a:endParaRPr lang="es-EC"/>
        </a:p>
      </dgm:t>
    </dgm:pt>
    <dgm:pt modelId="{9ED79ACE-DBEA-47AF-899C-932FA54C0CC2}" type="sibTrans" cxnId="{4850C786-8956-4911-86C7-2842B6EC3770}">
      <dgm:prSet/>
      <dgm:spPr/>
      <dgm:t>
        <a:bodyPr/>
        <a:lstStyle/>
        <a:p>
          <a:endParaRPr lang="es-EC"/>
        </a:p>
      </dgm:t>
    </dgm:pt>
    <dgm:pt modelId="{922E58A3-4327-4FFA-890A-3860A81DA916}" type="pres">
      <dgm:prSet presAssocID="{3EECAC5E-5F9C-4680-8982-01A6EF19EF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815350-C758-4E16-9B53-9323806EE3D9}" type="pres">
      <dgm:prSet presAssocID="{68959479-6847-4104-9C0B-9E0871F78D5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0A2DBD-C002-4D24-BF7A-3AC73B8D0547}" type="pres">
      <dgm:prSet presAssocID="{B2C77C0F-4297-46D8-BFBC-8C867813B7D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50C786-8956-4911-86C7-2842B6EC3770}" srcId="{3EECAC5E-5F9C-4680-8982-01A6EF19EFEA}" destId="{B2C77C0F-4297-46D8-BFBC-8C867813B7D8}" srcOrd="1" destOrd="0" parTransId="{E1F3F5D2-1EBF-462B-95FE-D6548372556C}" sibTransId="{9ED79ACE-DBEA-47AF-899C-932FA54C0CC2}"/>
    <dgm:cxn modelId="{96187108-3148-4FFA-8759-6FF458D3104F}" type="presOf" srcId="{B2C77C0F-4297-46D8-BFBC-8C867813B7D8}" destId="{F80A2DBD-C002-4D24-BF7A-3AC73B8D0547}" srcOrd="0" destOrd="0" presId="urn:microsoft.com/office/officeart/2005/8/layout/arrow5"/>
    <dgm:cxn modelId="{8FB074B0-3F1F-4850-BA36-7DD60390C7C9}" type="presOf" srcId="{3EECAC5E-5F9C-4680-8982-01A6EF19EFEA}" destId="{922E58A3-4327-4FFA-890A-3860A81DA916}" srcOrd="0" destOrd="0" presId="urn:microsoft.com/office/officeart/2005/8/layout/arrow5"/>
    <dgm:cxn modelId="{7F3F65DD-06A0-45F9-8963-875846093354}" srcId="{3EECAC5E-5F9C-4680-8982-01A6EF19EFEA}" destId="{68959479-6847-4104-9C0B-9E0871F78D58}" srcOrd="0" destOrd="0" parTransId="{0AE3C84E-0918-4774-87F8-6CD3C9DCABC5}" sibTransId="{EDB0C597-5D58-4003-AE90-0784BCCF6FFB}"/>
    <dgm:cxn modelId="{493FFD34-A205-4F50-AB4D-69296D889826}" type="presOf" srcId="{68959479-6847-4104-9C0B-9E0871F78D58}" destId="{CA815350-C758-4E16-9B53-9323806EE3D9}" srcOrd="0" destOrd="0" presId="urn:microsoft.com/office/officeart/2005/8/layout/arrow5"/>
    <dgm:cxn modelId="{F7A4A47F-40A6-4269-B713-7E30F4F71ADD}" type="presParOf" srcId="{922E58A3-4327-4FFA-890A-3860A81DA916}" destId="{CA815350-C758-4E16-9B53-9323806EE3D9}" srcOrd="0" destOrd="0" presId="urn:microsoft.com/office/officeart/2005/8/layout/arrow5"/>
    <dgm:cxn modelId="{CA9AAFA9-6ECD-4AC9-8685-B161517764F3}" type="presParOf" srcId="{922E58A3-4327-4FFA-890A-3860A81DA916}" destId="{F80A2DBD-C002-4D24-BF7A-3AC73B8D054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98F838-441E-4801-A656-8DF8EDACE1B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7D44ABE-6F81-4A3D-84D1-BA41AED4B90E}">
      <dgm:prSet phldrT="[Texto]" custT="1"/>
      <dgm:spPr/>
      <dgm:t>
        <a:bodyPr/>
        <a:lstStyle/>
        <a:p>
          <a:r>
            <a:rPr lang="es-EC" sz="1300" dirty="0" smtClean="0">
              <a:latin typeface="Arial" pitchFamily="34" charset="0"/>
              <a:cs typeface="Arial" pitchFamily="34" charset="0"/>
            </a:rPr>
            <a:t>Nombre científico </a:t>
          </a:r>
          <a:r>
            <a:rPr lang="es-EC" sz="1300" i="1" dirty="0" smtClean="0">
              <a:latin typeface="Arial" pitchFamily="34" charset="0"/>
              <a:cs typeface="Arial" pitchFamily="34" charset="0"/>
            </a:rPr>
            <a:t>Chenopodium</a:t>
          </a:r>
          <a:endParaRPr lang="es-EC" sz="1300" dirty="0">
            <a:latin typeface="Arial" pitchFamily="34" charset="0"/>
            <a:cs typeface="Arial" pitchFamily="34" charset="0"/>
          </a:endParaRPr>
        </a:p>
      </dgm:t>
    </dgm:pt>
    <dgm:pt modelId="{E873EFB9-CC55-4E8C-9C0E-9EE39D93A0C1}" type="parTrans" cxnId="{DC722C43-E8CC-4040-8037-2F1189494092}">
      <dgm:prSet/>
      <dgm:spPr/>
      <dgm:t>
        <a:bodyPr/>
        <a:lstStyle/>
        <a:p>
          <a:endParaRPr lang="es-EC"/>
        </a:p>
      </dgm:t>
    </dgm:pt>
    <dgm:pt modelId="{13C53A78-95D6-4ACD-8083-C7A73462D6CC}" type="sibTrans" cxnId="{DC722C43-E8CC-4040-8037-2F118949409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28E63E75-6A32-43B1-948B-6608552CBF44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Semilla ancestral, su nombre proviene de la lengua quechua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9678B40F-A628-442D-8211-C8B2500FAEA1}" type="parTrans" cxnId="{CD605C78-402B-4F3E-BFEA-B14535BD3777}">
      <dgm:prSet/>
      <dgm:spPr/>
      <dgm:t>
        <a:bodyPr/>
        <a:lstStyle/>
        <a:p>
          <a:endParaRPr lang="es-EC"/>
        </a:p>
      </dgm:t>
    </dgm:pt>
    <dgm:pt modelId="{A0871D07-EFDD-496D-98FD-D51449F08318}" type="sibTrans" cxnId="{CD605C78-402B-4F3E-BFEA-B14535BD3777}">
      <dgm:prSet/>
      <dgm:spPr/>
      <dgm:t>
        <a:bodyPr/>
        <a:lstStyle/>
        <a:p>
          <a:endParaRPr lang="es-EC"/>
        </a:p>
      </dgm:t>
    </dgm:pt>
    <dgm:pt modelId="{DD9A7458-236D-4EA9-A7B6-1F62E9DAC875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Planta de clima frío y no contiene gluten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5542C4C7-6632-4ED9-A382-EA79A1442A67}" type="parTrans" cxnId="{BAEA9997-28B8-4EC7-90A0-5DEAA1C51C03}">
      <dgm:prSet/>
      <dgm:spPr/>
      <dgm:t>
        <a:bodyPr/>
        <a:lstStyle/>
        <a:p>
          <a:endParaRPr lang="es-EC"/>
        </a:p>
      </dgm:t>
    </dgm:pt>
    <dgm:pt modelId="{0CF193BE-2CFB-4565-98F8-F936D1CC23C7}" type="sibTrans" cxnId="{BAEA9997-28B8-4EC7-90A0-5DEAA1C51C0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85F5CD5F-8BB6-4C98-8C35-01EC7C3DAADE}">
      <dgm:prSet phldrT="[Texto]" custT="1"/>
      <dgm:spPr/>
      <dgm:t>
        <a:bodyPr/>
        <a:lstStyle/>
        <a:p>
          <a:r>
            <a:rPr lang="es-EC" sz="1600" dirty="0" smtClean="0">
              <a:latin typeface="Arial" pitchFamily="34" charset="0"/>
              <a:cs typeface="Arial" pitchFamily="34" charset="0"/>
            </a:rPr>
            <a:t>Resistencia de hasta 3400 m de altura  y temperatura de 7° a 17° C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CED93D31-E903-4F8D-B886-1DDA65C8C4A5}" type="parTrans" cxnId="{11F82BD3-B7A4-4B79-B6C3-5927F6CB78F3}">
      <dgm:prSet/>
      <dgm:spPr/>
      <dgm:t>
        <a:bodyPr/>
        <a:lstStyle/>
        <a:p>
          <a:endParaRPr lang="es-EC"/>
        </a:p>
      </dgm:t>
    </dgm:pt>
    <dgm:pt modelId="{8EF2E613-B4D6-4B93-A061-93593830A20F}" type="sibTrans" cxnId="{11F82BD3-B7A4-4B79-B6C3-5927F6CB78F3}">
      <dgm:prSet/>
      <dgm:spPr/>
      <dgm:t>
        <a:bodyPr/>
        <a:lstStyle/>
        <a:p>
          <a:endParaRPr lang="es-EC"/>
        </a:p>
      </dgm:t>
    </dgm:pt>
    <dgm:pt modelId="{178AE033-2A67-43D4-8C28-5437BE8126B5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Carchi</a:t>
          </a:r>
        </a:p>
        <a:p>
          <a:r>
            <a:rPr lang="es-EC" dirty="0" smtClean="0">
              <a:latin typeface="Arial" pitchFamily="34" charset="0"/>
              <a:cs typeface="Arial" pitchFamily="34" charset="0"/>
            </a:rPr>
            <a:t>Imbabura</a:t>
          </a:r>
        </a:p>
        <a:p>
          <a:r>
            <a:rPr lang="es-EC" dirty="0" smtClean="0">
              <a:latin typeface="Arial" pitchFamily="34" charset="0"/>
              <a:cs typeface="Arial" pitchFamily="34" charset="0"/>
            </a:rPr>
            <a:t>Chimborazo</a:t>
          </a:r>
        </a:p>
        <a:p>
          <a:r>
            <a:rPr lang="es-EC" dirty="0" smtClean="0">
              <a:latin typeface="Arial" pitchFamily="34" charset="0"/>
              <a:cs typeface="Arial" pitchFamily="34" charset="0"/>
            </a:rPr>
            <a:t>Pichincha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DB031C46-FE8B-47E8-B82E-B0B4660A5C12}" type="parTrans" cxnId="{FA03B0C7-ED21-4BD0-A7EC-56FDFC099D54}">
      <dgm:prSet/>
      <dgm:spPr/>
      <dgm:t>
        <a:bodyPr/>
        <a:lstStyle/>
        <a:p>
          <a:endParaRPr lang="es-EC"/>
        </a:p>
      </dgm:t>
    </dgm:pt>
    <dgm:pt modelId="{88C80E97-E9AA-4C8D-BFE9-84523DD1DA47}" type="sibTrans" cxnId="{FA03B0C7-ED21-4BD0-A7EC-56FDFC099D54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D0458866-4821-4EF2-91D2-4EEDEAFE7372}">
      <dgm:prSet phldrT="[Texto]" custT="1"/>
      <dgm:spPr/>
      <dgm:t>
        <a:bodyPr/>
        <a:lstStyle/>
        <a:p>
          <a:r>
            <a:rPr lang="es-EC" sz="1600" dirty="0" smtClean="0">
              <a:latin typeface="Arial" pitchFamily="34" charset="0"/>
              <a:cs typeface="Arial" pitchFamily="34" charset="0"/>
            </a:rPr>
            <a:t>Tunkahuan y Pata de Venado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288D6A85-5BED-413A-9546-A8A169CF244E}" type="parTrans" cxnId="{CA49F4EA-3C88-4BAE-BF3A-D38F72008F95}">
      <dgm:prSet/>
      <dgm:spPr/>
      <dgm:t>
        <a:bodyPr/>
        <a:lstStyle/>
        <a:p>
          <a:endParaRPr lang="es-EC"/>
        </a:p>
      </dgm:t>
    </dgm:pt>
    <dgm:pt modelId="{02BF8430-1125-47BF-A516-4B46496D5785}" type="sibTrans" cxnId="{CA49F4EA-3C88-4BAE-BF3A-D38F72008F95}">
      <dgm:prSet/>
      <dgm:spPr/>
      <dgm:t>
        <a:bodyPr/>
        <a:lstStyle/>
        <a:p>
          <a:endParaRPr lang="es-EC"/>
        </a:p>
      </dgm:t>
    </dgm:pt>
    <dgm:pt modelId="{920E4DD3-6FC8-42C1-9EE6-D79D8DD6EE17}" type="pres">
      <dgm:prSet presAssocID="{F398F838-441E-4801-A656-8DF8EDACE1B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3836602-A5A8-4175-9134-38D778826BE8}" type="pres">
      <dgm:prSet presAssocID="{37D44ABE-6F81-4A3D-84D1-BA41AED4B90E}" presName="composite" presStyleCnt="0"/>
      <dgm:spPr/>
      <dgm:t>
        <a:bodyPr/>
        <a:lstStyle/>
        <a:p>
          <a:endParaRPr lang="es-EC"/>
        </a:p>
      </dgm:t>
    </dgm:pt>
    <dgm:pt modelId="{016C39E1-BF8E-4085-8E1A-EE81D2DAC3A3}" type="pres">
      <dgm:prSet presAssocID="{37D44ABE-6F81-4A3D-84D1-BA41AED4B90E}" presName="Parent1" presStyleLbl="node1" presStyleIdx="0" presStyleCnt="6" custScaleX="113652" custScaleY="1124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C60DE9-2D63-40BB-B364-46DB5A2EC3AB}" type="pres">
      <dgm:prSet presAssocID="{37D44ABE-6F81-4A3D-84D1-BA41AED4B90E}" presName="Childtext1" presStyleLbl="revTx" presStyleIdx="0" presStyleCnt="3" custLinFactNeighborX="34457" custLinFactNeighborY="2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5F8F73-F148-45E4-9C05-65C9EF46D8CA}" type="pres">
      <dgm:prSet presAssocID="{37D44ABE-6F81-4A3D-84D1-BA41AED4B90E}" presName="BalanceSpacing" presStyleCnt="0"/>
      <dgm:spPr/>
      <dgm:t>
        <a:bodyPr/>
        <a:lstStyle/>
        <a:p>
          <a:endParaRPr lang="es-EC"/>
        </a:p>
      </dgm:t>
    </dgm:pt>
    <dgm:pt modelId="{75113767-3DB7-44E5-8425-A639DD43DBC0}" type="pres">
      <dgm:prSet presAssocID="{37D44ABE-6F81-4A3D-84D1-BA41AED4B90E}" presName="BalanceSpacing1" presStyleCnt="0"/>
      <dgm:spPr/>
      <dgm:t>
        <a:bodyPr/>
        <a:lstStyle/>
        <a:p>
          <a:endParaRPr lang="es-EC"/>
        </a:p>
      </dgm:t>
    </dgm:pt>
    <dgm:pt modelId="{2CEC9214-2860-4CA6-B5F9-15FAB700E401}" type="pres">
      <dgm:prSet presAssocID="{13C53A78-95D6-4ACD-8083-C7A73462D6CC}" presName="Accent1Text" presStyleLbl="node1" presStyleIdx="1" presStyleCnt="6" custScaleX="99814" custScaleY="109698" custLinFactNeighborX="-4289" custLinFactNeighborY="2711"/>
      <dgm:spPr/>
      <dgm:t>
        <a:bodyPr/>
        <a:lstStyle/>
        <a:p>
          <a:endParaRPr lang="es-EC"/>
        </a:p>
      </dgm:t>
    </dgm:pt>
    <dgm:pt modelId="{9F5A1733-036E-461F-958A-5BDBA92C8E3D}" type="pres">
      <dgm:prSet presAssocID="{13C53A78-95D6-4ACD-8083-C7A73462D6CC}" presName="spaceBetweenRectangles" presStyleCnt="0"/>
      <dgm:spPr/>
      <dgm:t>
        <a:bodyPr/>
        <a:lstStyle/>
        <a:p>
          <a:endParaRPr lang="es-EC"/>
        </a:p>
      </dgm:t>
    </dgm:pt>
    <dgm:pt modelId="{39BCD511-2A0A-421A-9340-538434AA3987}" type="pres">
      <dgm:prSet presAssocID="{DD9A7458-236D-4EA9-A7B6-1F62E9DAC875}" presName="composite" presStyleCnt="0"/>
      <dgm:spPr/>
      <dgm:t>
        <a:bodyPr/>
        <a:lstStyle/>
        <a:p>
          <a:endParaRPr lang="es-EC"/>
        </a:p>
      </dgm:t>
    </dgm:pt>
    <dgm:pt modelId="{A8AC5D7F-7184-4394-8062-6A1D1F0C0D89}" type="pres">
      <dgm:prSet presAssocID="{DD9A7458-236D-4EA9-A7B6-1F62E9DAC875}" presName="Parent1" presStyleLbl="node1" presStyleIdx="2" presStyleCnt="6" custScaleX="118820" custScaleY="117734" custLinFactNeighborX="-9242" custLinFactNeighborY="26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50ACED-3A40-46BC-B77B-9B25E7BB8CAB}" type="pres">
      <dgm:prSet presAssocID="{DD9A7458-236D-4EA9-A7B6-1F62E9DAC875}" presName="Childtext1" presStyleLbl="revTx" presStyleIdx="1" presStyleCnt="3" custLinFactNeighborX="-33403" custLinFactNeighborY="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D30CB-747F-4DFB-85AB-ABD77BFE7D8E}" type="pres">
      <dgm:prSet presAssocID="{DD9A7458-236D-4EA9-A7B6-1F62E9DAC875}" presName="BalanceSpacing" presStyleCnt="0"/>
      <dgm:spPr/>
      <dgm:t>
        <a:bodyPr/>
        <a:lstStyle/>
        <a:p>
          <a:endParaRPr lang="es-EC"/>
        </a:p>
      </dgm:t>
    </dgm:pt>
    <dgm:pt modelId="{D74F2900-A77A-4151-921A-8B5BE42E9A2D}" type="pres">
      <dgm:prSet presAssocID="{DD9A7458-236D-4EA9-A7B6-1F62E9DAC875}" presName="BalanceSpacing1" presStyleCnt="0"/>
      <dgm:spPr/>
      <dgm:t>
        <a:bodyPr/>
        <a:lstStyle/>
        <a:p>
          <a:endParaRPr lang="es-EC"/>
        </a:p>
      </dgm:t>
    </dgm:pt>
    <dgm:pt modelId="{3A921E59-44D8-4990-9291-53D2C4C8B82B}" type="pres">
      <dgm:prSet presAssocID="{0CF193BE-2CFB-4565-98F8-F936D1CC23C7}" presName="Accent1Text" presStyleLbl="node1" presStyleIdx="3" presStyleCnt="6"/>
      <dgm:spPr/>
      <dgm:t>
        <a:bodyPr/>
        <a:lstStyle/>
        <a:p>
          <a:endParaRPr lang="es-EC"/>
        </a:p>
      </dgm:t>
    </dgm:pt>
    <dgm:pt modelId="{D5DE98CB-7E7E-485B-BB58-B04EF80F1E73}" type="pres">
      <dgm:prSet presAssocID="{0CF193BE-2CFB-4565-98F8-F936D1CC23C7}" presName="spaceBetweenRectangles" presStyleCnt="0"/>
      <dgm:spPr/>
      <dgm:t>
        <a:bodyPr/>
        <a:lstStyle/>
        <a:p>
          <a:endParaRPr lang="es-EC"/>
        </a:p>
      </dgm:t>
    </dgm:pt>
    <dgm:pt modelId="{E437DE0F-CB75-45A2-A92B-BEC6FEA90612}" type="pres">
      <dgm:prSet presAssocID="{178AE033-2A67-43D4-8C28-5437BE8126B5}" presName="composite" presStyleCnt="0"/>
      <dgm:spPr/>
      <dgm:t>
        <a:bodyPr/>
        <a:lstStyle/>
        <a:p>
          <a:endParaRPr lang="es-EC"/>
        </a:p>
      </dgm:t>
    </dgm:pt>
    <dgm:pt modelId="{8AA408BD-1EA7-4D7D-AF37-6F02A59A2728}" type="pres">
      <dgm:prSet presAssocID="{178AE033-2A67-43D4-8C28-5437BE8126B5}" presName="Parent1" presStyleLbl="node1" presStyleIdx="4" presStyleCnt="6" custScaleX="119945" custScaleY="108483" custLinFactNeighborX="7967" custLinFactNeighborY="1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BE999A-791D-47A9-B399-CB2A3F731CE9}" type="pres">
      <dgm:prSet presAssocID="{178AE033-2A67-43D4-8C28-5437BE8126B5}" presName="Childtext1" presStyleLbl="revTx" presStyleIdx="2" presStyleCnt="3" custLinFactY="-65231" custLinFactNeighborX="4520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A4C1E4-8FA8-4F37-A2B4-ABF65146DF52}" type="pres">
      <dgm:prSet presAssocID="{178AE033-2A67-43D4-8C28-5437BE8126B5}" presName="BalanceSpacing" presStyleCnt="0"/>
      <dgm:spPr/>
      <dgm:t>
        <a:bodyPr/>
        <a:lstStyle/>
        <a:p>
          <a:endParaRPr lang="es-EC"/>
        </a:p>
      </dgm:t>
    </dgm:pt>
    <dgm:pt modelId="{5419932B-F155-4481-A1C7-CDFD585E4BFC}" type="pres">
      <dgm:prSet presAssocID="{178AE033-2A67-43D4-8C28-5437BE8126B5}" presName="BalanceSpacing1" presStyleCnt="0"/>
      <dgm:spPr/>
      <dgm:t>
        <a:bodyPr/>
        <a:lstStyle/>
        <a:p>
          <a:endParaRPr lang="es-EC"/>
        </a:p>
      </dgm:t>
    </dgm:pt>
    <dgm:pt modelId="{0DCA2797-8B82-4E65-932F-F161DA6F5305}" type="pres">
      <dgm:prSet presAssocID="{88C80E97-E9AA-4C8D-BFE9-84523DD1DA47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CD605C78-402B-4F3E-BFEA-B14535BD3777}" srcId="{37D44ABE-6F81-4A3D-84D1-BA41AED4B90E}" destId="{28E63E75-6A32-43B1-948B-6608552CBF44}" srcOrd="0" destOrd="0" parTransId="{9678B40F-A628-442D-8211-C8B2500FAEA1}" sibTransId="{A0871D07-EFDD-496D-98FD-D51449F08318}"/>
    <dgm:cxn modelId="{F10C8CB0-9A19-4FA2-B592-EFB2ED05C231}" type="presOf" srcId="{13C53A78-95D6-4ACD-8083-C7A73462D6CC}" destId="{2CEC9214-2860-4CA6-B5F9-15FAB700E401}" srcOrd="0" destOrd="0" presId="urn:microsoft.com/office/officeart/2008/layout/AlternatingHexagons"/>
    <dgm:cxn modelId="{BAEA9997-28B8-4EC7-90A0-5DEAA1C51C03}" srcId="{F398F838-441E-4801-A656-8DF8EDACE1BB}" destId="{DD9A7458-236D-4EA9-A7B6-1F62E9DAC875}" srcOrd="1" destOrd="0" parTransId="{5542C4C7-6632-4ED9-A382-EA79A1442A67}" sibTransId="{0CF193BE-2CFB-4565-98F8-F936D1CC23C7}"/>
    <dgm:cxn modelId="{F82D7F43-DF83-4A55-96AC-0E220955D3DC}" type="presOf" srcId="{F398F838-441E-4801-A656-8DF8EDACE1BB}" destId="{920E4DD3-6FC8-42C1-9EE6-D79D8DD6EE17}" srcOrd="0" destOrd="0" presId="urn:microsoft.com/office/officeart/2008/layout/AlternatingHexagons"/>
    <dgm:cxn modelId="{CE280400-0BB9-407C-8540-C6BFA3EB8C62}" type="presOf" srcId="{37D44ABE-6F81-4A3D-84D1-BA41AED4B90E}" destId="{016C39E1-BF8E-4085-8E1A-EE81D2DAC3A3}" srcOrd="0" destOrd="0" presId="urn:microsoft.com/office/officeart/2008/layout/AlternatingHexagons"/>
    <dgm:cxn modelId="{FA03B0C7-ED21-4BD0-A7EC-56FDFC099D54}" srcId="{F398F838-441E-4801-A656-8DF8EDACE1BB}" destId="{178AE033-2A67-43D4-8C28-5437BE8126B5}" srcOrd="2" destOrd="0" parTransId="{DB031C46-FE8B-47E8-B82E-B0B4660A5C12}" sibTransId="{88C80E97-E9AA-4C8D-BFE9-84523DD1DA47}"/>
    <dgm:cxn modelId="{11F82BD3-B7A4-4B79-B6C3-5927F6CB78F3}" srcId="{DD9A7458-236D-4EA9-A7B6-1F62E9DAC875}" destId="{85F5CD5F-8BB6-4C98-8C35-01EC7C3DAADE}" srcOrd="0" destOrd="0" parTransId="{CED93D31-E903-4F8D-B886-1DDA65C8C4A5}" sibTransId="{8EF2E613-B4D6-4B93-A061-93593830A20F}"/>
    <dgm:cxn modelId="{3E2DBD16-A756-45EA-8996-AFD27DD2394B}" type="presOf" srcId="{85F5CD5F-8BB6-4C98-8C35-01EC7C3DAADE}" destId="{F150ACED-3A40-46BC-B77B-9B25E7BB8CAB}" srcOrd="0" destOrd="0" presId="urn:microsoft.com/office/officeart/2008/layout/AlternatingHexagons"/>
    <dgm:cxn modelId="{DC722C43-E8CC-4040-8037-2F1189494092}" srcId="{F398F838-441E-4801-A656-8DF8EDACE1BB}" destId="{37D44ABE-6F81-4A3D-84D1-BA41AED4B90E}" srcOrd="0" destOrd="0" parTransId="{E873EFB9-CC55-4E8C-9C0E-9EE39D93A0C1}" sibTransId="{13C53A78-95D6-4ACD-8083-C7A73462D6CC}"/>
    <dgm:cxn modelId="{CA49F4EA-3C88-4BAE-BF3A-D38F72008F95}" srcId="{178AE033-2A67-43D4-8C28-5437BE8126B5}" destId="{D0458866-4821-4EF2-91D2-4EEDEAFE7372}" srcOrd="0" destOrd="0" parTransId="{288D6A85-5BED-413A-9546-A8A169CF244E}" sibTransId="{02BF8430-1125-47BF-A516-4B46496D5785}"/>
    <dgm:cxn modelId="{A679058E-136C-455A-8D97-AF253AB3D68D}" type="presOf" srcId="{88C80E97-E9AA-4C8D-BFE9-84523DD1DA47}" destId="{0DCA2797-8B82-4E65-932F-F161DA6F5305}" srcOrd="0" destOrd="0" presId="urn:microsoft.com/office/officeart/2008/layout/AlternatingHexagons"/>
    <dgm:cxn modelId="{0C13B3E6-23D9-4C05-8ADA-D3BC5A6E95F5}" type="presOf" srcId="{D0458866-4821-4EF2-91D2-4EEDEAFE7372}" destId="{A9BE999A-791D-47A9-B399-CB2A3F731CE9}" srcOrd="0" destOrd="0" presId="urn:microsoft.com/office/officeart/2008/layout/AlternatingHexagons"/>
    <dgm:cxn modelId="{27F91226-FECB-41CA-A195-F437665E06C9}" type="presOf" srcId="{178AE033-2A67-43D4-8C28-5437BE8126B5}" destId="{8AA408BD-1EA7-4D7D-AF37-6F02A59A2728}" srcOrd="0" destOrd="0" presId="urn:microsoft.com/office/officeart/2008/layout/AlternatingHexagons"/>
    <dgm:cxn modelId="{1D90E991-5970-4E41-8A69-6FDA528199EE}" type="presOf" srcId="{0CF193BE-2CFB-4565-98F8-F936D1CC23C7}" destId="{3A921E59-44D8-4990-9291-53D2C4C8B82B}" srcOrd="0" destOrd="0" presId="urn:microsoft.com/office/officeart/2008/layout/AlternatingHexagons"/>
    <dgm:cxn modelId="{409BF684-5A99-4D8B-9AAF-9A849F700996}" type="presOf" srcId="{28E63E75-6A32-43B1-948B-6608552CBF44}" destId="{D7C60DE9-2D63-40BB-B364-46DB5A2EC3AB}" srcOrd="0" destOrd="0" presId="urn:microsoft.com/office/officeart/2008/layout/AlternatingHexagons"/>
    <dgm:cxn modelId="{A98929E3-0A19-4AC0-B6F7-69EBE12C0B44}" type="presOf" srcId="{DD9A7458-236D-4EA9-A7B6-1F62E9DAC875}" destId="{A8AC5D7F-7184-4394-8062-6A1D1F0C0D89}" srcOrd="0" destOrd="0" presId="urn:microsoft.com/office/officeart/2008/layout/AlternatingHexagons"/>
    <dgm:cxn modelId="{C64942EB-CFAD-448C-82B7-28411461D931}" type="presParOf" srcId="{920E4DD3-6FC8-42C1-9EE6-D79D8DD6EE17}" destId="{23836602-A5A8-4175-9134-38D778826BE8}" srcOrd="0" destOrd="0" presId="urn:microsoft.com/office/officeart/2008/layout/AlternatingHexagons"/>
    <dgm:cxn modelId="{86FFD410-5895-46AF-A1E5-B9499A590CC8}" type="presParOf" srcId="{23836602-A5A8-4175-9134-38D778826BE8}" destId="{016C39E1-BF8E-4085-8E1A-EE81D2DAC3A3}" srcOrd="0" destOrd="0" presId="urn:microsoft.com/office/officeart/2008/layout/AlternatingHexagons"/>
    <dgm:cxn modelId="{3E2E6527-0B48-4052-82E8-C45CA6290C61}" type="presParOf" srcId="{23836602-A5A8-4175-9134-38D778826BE8}" destId="{D7C60DE9-2D63-40BB-B364-46DB5A2EC3AB}" srcOrd="1" destOrd="0" presId="urn:microsoft.com/office/officeart/2008/layout/AlternatingHexagons"/>
    <dgm:cxn modelId="{17A6F466-1A61-4CF1-97EC-49CF03FAD0F1}" type="presParOf" srcId="{23836602-A5A8-4175-9134-38D778826BE8}" destId="{7B5F8F73-F148-45E4-9C05-65C9EF46D8CA}" srcOrd="2" destOrd="0" presId="urn:microsoft.com/office/officeart/2008/layout/AlternatingHexagons"/>
    <dgm:cxn modelId="{BF5A8744-8913-4B6A-8C1F-DDDB7DC69E3A}" type="presParOf" srcId="{23836602-A5A8-4175-9134-38D778826BE8}" destId="{75113767-3DB7-44E5-8425-A639DD43DBC0}" srcOrd="3" destOrd="0" presId="urn:microsoft.com/office/officeart/2008/layout/AlternatingHexagons"/>
    <dgm:cxn modelId="{74C4330A-DEA6-4A8A-8245-29E623F1F557}" type="presParOf" srcId="{23836602-A5A8-4175-9134-38D778826BE8}" destId="{2CEC9214-2860-4CA6-B5F9-15FAB700E401}" srcOrd="4" destOrd="0" presId="urn:microsoft.com/office/officeart/2008/layout/AlternatingHexagons"/>
    <dgm:cxn modelId="{4416537E-702E-460F-B5C3-5A47AB69A7E9}" type="presParOf" srcId="{920E4DD3-6FC8-42C1-9EE6-D79D8DD6EE17}" destId="{9F5A1733-036E-461F-958A-5BDBA92C8E3D}" srcOrd="1" destOrd="0" presId="urn:microsoft.com/office/officeart/2008/layout/AlternatingHexagons"/>
    <dgm:cxn modelId="{0628C7D5-8E66-45E5-8D4F-13EDAEE6BDDB}" type="presParOf" srcId="{920E4DD3-6FC8-42C1-9EE6-D79D8DD6EE17}" destId="{39BCD511-2A0A-421A-9340-538434AA3987}" srcOrd="2" destOrd="0" presId="urn:microsoft.com/office/officeart/2008/layout/AlternatingHexagons"/>
    <dgm:cxn modelId="{EE2D94E9-F70E-4731-B852-45180B85168A}" type="presParOf" srcId="{39BCD511-2A0A-421A-9340-538434AA3987}" destId="{A8AC5D7F-7184-4394-8062-6A1D1F0C0D89}" srcOrd="0" destOrd="0" presId="urn:microsoft.com/office/officeart/2008/layout/AlternatingHexagons"/>
    <dgm:cxn modelId="{836C600E-458D-4595-B778-21AA27D2BED9}" type="presParOf" srcId="{39BCD511-2A0A-421A-9340-538434AA3987}" destId="{F150ACED-3A40-46BC-B77B-9B25E7BB8CAB}" srcOrd="1" destOrd="0" presId="urn:microsoft.com/office/officeart/2008/layout/AlternatingHexagons"/>
    <dgm:cxn modelId="{6F1A25D8-3DE3-4CD5-8895-6773411B00EE}" type="presParOf" srcId="{39BCD511-2A0A-421A-9340-538434AA3987}" destId="{4CBD30CB-747F-4DFB-85AB-ABD77BFE7D8E}" srcOrd="2" destOrd="0" presId="urn:microsoft.com/office/officeart/2008/layout/AlternatingHexagons"/>
    <dgm:cxn modelId="{CE53E302-5165-4FF4-BFBB-52F24F451090}" type="presParOf" srcId="{39BCD511-2A0A-421A-9340-538434AA3987}" destId="{D74F2900-A77A-4151-921A-8B5BE42E9A2D}" srcOrd="3" destOrd="0" presId="urn:microsoft.com/office/officeart/2008/layout/AlternatingHexagons"/>
    <dgm:cxn modelId="{77A38034-F751-45F8-87AE-7A52CE251151}" type="presParOf" srcId="{39BCD511-2A0A-421A-9340-538434AA3987}" destId="{3A921E59-44D8-4990-9291-53D2C4C8B82B}" srcOrd="4" destOrd="0" presId="urn:microsoft.com/office/officeart/2008/layout/AlternatingHexagons"/>
    <dgm:cxn modelId="{E11860DC-D56B-4FCF-A14E-C7789761D369}" type="presParOf" srcId="{920E4DD3-6FC8-42C1-9EE6-D79D8DD6EE17}" destId="{D5DE98CB-7E7E-485B-BB58-B04EF80F1E73}" srcOrd="3" destOrd="0" presId="urn:microsoft.com/office/officeart/2008/layout/AlternatingHexagons"/>
    <dgm:cxn modelId="{9A3CA95B-EA8B-4F85-8AA7-9C7C9828C071}" type="presParOf" srcId="{920E4DD3-6FC8-42C1-9EE6-D79D8DD6EE17}" destId="{E437DE0F-CB75-45A2-A92B-BEC6FEA90612}" srcOrd="4" destOrd="0" presId="urn:microsoft.com/office/officeart/2008/layout/AlternatingHexagons"/>
    <dgm:cxn modelId="{98E5E9A6-5852-4F62-A368-50FF63549248}" type="presParOf" srcId="{E437DE0F-CB75-45A2-A92B-BEC6FEA90612}" destId="{8AA408BD-1EA7-4D7D-AF37-6F02A59A2728}" srcOrd="0" destOrd="0" presId="urn:microsoft.com/office/officeart/2008/layout/AlternatingHexagons"/>
    <dgm:cxn modelId="{CC69888B-9105-41A6-A800-1CF6AD98316B}" type="presParOf" srcId="{E437DE0F-CB75-45A2-A92B-BEC6FEA90612}" destId="{A9BE999A-791D-47A9-B399-CB2A3F731CE9}" srcOrd="1" destOrd="0" presId="urn:microsoft.com/office/officeart/2008/layout/AlternatingHexagons"/>
    <dgm:cxn modelId="{3FDA2820-3BC5-430D-A7B3-3987F24ADB3F}" type="presParOf" srcId="{E437DE0F-CB75-45A2-A92B-BEC6FEA90612}" destId="{ACA4C1E4-8FA8-4F37-A2B4-ABF65146DF52}" srcOrd="2" destOrd="0" presId="urn:microsoft.com/office/officeart/2008/layout/AlternatingHexagons"/>
    <dgm:cxn modelId="{CE4A152E-C35E-4750-A4BA-B2A2B5AADD6E}" type="presParOf" srcId="{E437DE0F-CB75-45A2-A92B-BEC6FEA90612}" destId="{5419932B-F155-4481-A1C7-CDFD585E4BFC}" srcOrd="3" destOrd="0" presId="urn:microsoft.com/office/officeart/2008/layout/AlternatingHexagons"/>
    <dgm:cxn modelId="{F17BD307-AC40-4C5C-AF3F-1D032C296515}" type="presParOf" srcId="{E437DE0F-CB75-45A2-A92B-BEC6FEA90612}" destId="{0DCA2797-8B82-4E65-932F-F161DA6F53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C02BD2-70AB-4CB6-BD67-5BFE75300562}" type="doc">
      <dgm:prSet loTypeId="urn:microsoft.com/office/officeart/2005/8/layout/gear1" loCatId="cycle" qsTypeId="urn:microsoft.com/office/officeart/2005/8/quickstyle/simple3" qsCatId="simple" csTypeId="urn:microsoft.com/office/officeart/2005/8/colors/colorful4" csCatId="colorful" phldr="1"/>
      <dgm:spPr/>
    </dgm:pt>
    <dgm:pt modelId="{B659502B-1B88-4A67-8D83-5A68C457F20F}">
      <dgm:prSet phldrT="[Texto]" custT="1"/>
      <dgm:spPr/>
      <dgm:t>
        <a:bodyPr/>
        <a:lstStyle/>
        <a:p>
          <a:r>
            <a:rPr lang="es-EC" sz="1600" dirty="0" smtClean="0">
              <a:latin typeface="Arial" pitchFamily="34" charset="0"/>
              <a:cs typeface="Arial" pitchFamily="34" charset="0"/>
            </a:rPr>
            <a:t>Investigación Básica</a:t>
          </a:r>
          <a:endParaRPr lang="es-EC" sz="1600" dirty="0">
            <a:latin typeface="Arial" pitchFamily="34" charset="0"/>
            <a:cs typeface="Arial" pitchFamily="34" charset="0"/>
          </a:endParaRPr>
        </a:p>
      </dgm:t>
    </dgm:pt>
    <dgm:pt modelId="{2DE98749-F827-4250-AF8F-968356CF6FB7}" type="parTrans" cxnId="{D4102691-9CC4-4FE1-97EA-DE4A677AEB5A}">
      <dgm:prSet/>
      <dgm:spPr/>
      <dgm:t>
        <a:bodyPr/>
        <a:lstStyle/>
        <a:p>
          <a:endParaRPr lang="es-EC"/>
        </a:p>
      </dgm:t>
    </dgm:pt>
    <dgm:pt modelId="{A78B69D8-4A21-48AD-BD0F-E20574FC4EE3}" type="sibTrans" cxnId="{D4102691-9CC4-4FE1-97EA-DE4A677AEB5A}">
      <dgm:prSet/>
      <dgm:spPr/>
      <dgm:t>
        <a:bodyPr/>
        <a:lstStyle/>
        <a:p>
          <a:endParaRPr lang="es-EC"/>
        </a:p>
      </dgm:t>
    </dgm:pt>
    <dgm:pt modelId="{5615811F-9DC9-417F-80A3-343C9CB6D3E7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Enfoque cuantitativo y cualitativo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0D026475-4251-4E14-AB1F-16C8847A2D2D}" type="parTrans" cxnId="{01415774-6015-40BB-BCDD-6BFC72FD2061}">
      <dgm:prSet/>
      <dgm:spPr/>
      <dgm:t>
        <a:bodyPr/>
        <a:lstStyle/>
        <a:p>
          <a:endParaRPr lang="es-EC"/>
        </a:p>
      </dgm:t>
    </dgm:pt>
    <dgm:pt modelId="{3000DAD1-30D6-45DA-AAF3-11C237032D59}" type="sibTrans" cxnId="{01415774-6015-40BB-BCDD-6BFC72FD2061}">
      <dgm:prSet/>
      <dgm:spPr/>
      <dgm:t>
        <a:bodyPr/>
        <a:lstStyle/>
        <a:p>
          <a:endParaRPr lang="es-EC"/>
        </a:p>
      </dgm:t>
    </dgm:pt>
    <dgm:pt modelId="{C89CE1CE-F118-42DD-B42A-91A4DB99A623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A través de una encuesta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2AB5E246-5AAD-4683-8868-86764F55836A}" type="parTrans" cxnId="{B96BB8C9-0672-4E83-B4DA-D10394766285}">
      <dgm:prSet/>
      <dgm:spPr/>
      <dgm:t>
        <a:bodyPr/>
        <a:lstStyle/>
        <a:p>
          <a:endParaRPr lang="es-EC"/>
        </a:p>
      </dgm:t>
    </dgm:pt>
    <dgm:pt modelId="{722D8EB8-B15F-4F0C-BC94-E9957E03F2AF}" type="sibTrans" cxnId="{B96BB8C9-0672-4E83-B4DA-D10394766285}">
      <dgm:prSet/>
      <dgm:spPr/>
      <dgm:t>
        <a:bodyPr/>
        <a:lstStyle/>
        <a:p>
          <a:endParaRPr lang="es-EC"/>
        </a:p>
      </dgm:t>
    </dgm:pt>
    <dgm:pt modelId="{84A7B9A2-BCCA-41B4-B110-99B79D8B6CAA}" type="pres">
      <dgm:prSet presAssocID="{0BC02BD2-70AB-4CB6-BD67-5BFE7530056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D20985B-A796-45B2-ABE9-FF32A1CB39D1}" type="pres">
      <dgm:prSet presAssocID="{B659502B-1B88-4A67-8D83-5A68C457F20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176A7E-B8C1-47C7-B118-BFB0D389228A}" type="pres">
      <dgm:prSet presAssocID="{B659502B-1B88-4A67-8D83-5A68C457F20F}" presName="gear1srcNode" presStyleLbl="node1" presStyleIdx="0" presStyleCnt="3"/>
      <dgm:spPr/>
      <dgm:t>
        <a:bodyPr/>
        <a:lstStyle/>
        <a:p>
          <a:endParaRPr lang="es-EC"/>
        </a:p>
      </dgm:t>
    </dgm:pt>
    <dgm:pt modelId="{81652F25-1BFB-4AA9-9E0B-9B6953561827}" type="pres">
      <dgm:prSet presAssocID="{B659502B-1B88-4A67-8D83-5A68C457F20F}" presName="gear1dstNode" presStyleLbl="node1" presStyleIdx="0" presStyleCnt="3"/>
      <dgm:spPr/>
      <dgm:t>
        <a:bodyPr/>
        <a:lstStyle/>
        <a:p>
          <a:endParaRPr lang="es-EC"/>
        </a:p>
      </dgm:t>
    </dgm:pt>
    <dgm:pt modelId="{99405092-C062-44C3-8CB1-CE35A17A38A3}" type="pres">
      <dgm:prSet presAssocID="{5615811F-9DC9-417F-80A3-343C9CB6D3E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D68DC1-5715-4581-960C-FC4B833359CF}" type="pres">
      <dgm:prSet presAssocID="{5615811F-9DC9-417F-80A3-343C9CB6D3E7}" presName="gear2srcNode" presStyleLbl="node1" presStyleIdx="1" presStyleCnt="3"/>
      <dgm:spPr/>
      <dgm:t>
        <a:bodyPr/>
        <a:lstStyle/>
        <a:p>
          <a:endParaRPr lang="es-EC"/>
        </a:p>
      </dgm:t>
    </dgm:pt>
    <dgm:pt modelId="{342BE529-91EA-4ABB-8819-096A995BEE93}" type="pres">
      <dgm:prSet presAssocID="{5615811F-9DC9-417F-80A3-343C9CB6D3E7}" presName="gear2dstNode" presStyleLbl="node1" presStyleIdx="1" presStyleCnt="3"/>
      <dgm:spPr/>
      <dgm:t>
        <a:bodyPr/>
        <a:lstStyle/>
        <a:p>
          <a:endParaRPr lang="es-EC"/>
        </a:p>
      </dgm:t>
    </dgm:pt>
    <dgm:pt modelId="{5C16AC31-CA3D-4324-9992-6F4499C20416}" type="pres">
      <dgm:prSet presAssocID="{C89CE1CE-F118-42DD-B42A-91A4DB99A623}" presName="gear3" presStyleLbl="node1" presStyleIdx="2" presStyleCnt="3"/>
      <dgm:spPr/>
      <dgm:t>
        <a:bodyPr/>
        <a:lstStyle/>
        <a:p>
          <a:endParaRPr lang="es-EC"/>
        </a:p>
      </dgm:t>
    </dgm:pt>
    <dgm:pt modelId="{5AF41BD4-6071-420E-8998-AEDEBD5BDD44}" type="pres">
      <dgm:prSet presAssocID="{C89CE1CE-F118-42DD-B42A-91A4DB99A62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EB9DE0-7E5E-4204-95F3-24342729AAA2}" type="pres">
      <dgm:prSet presAssocID="{C89CE1CE-F118-42DD-B42A-91A4DB99A623}" presName="gear3srcNode" presStyleLbl="node1" presStyleIdx="2" presStyleCnt="3"/>
      <dgm:spPr/>
      <dgm:t>
        <a:bodyPr/>
        <a:lstStyle/>
        <a:p>
          <a:endParaRPr lang="es-EC"/>
        </a:p>
      </dgm:t>
    </dgm:pt>
    <dgm:pt modelId="{15FE647B-68BF-4A23-9FF9-1509C1E42E5B}" type="pres">
      <dgm:prSet presAssocID="{C89CE1CE-F118-42DD-B42A-91A4DB99A623}" presName="gear3dstNode" presStyleLbl="node1" presStyleIdx="2" presStyleCnt="3"/>
      <dgm:spPr/>
      <dgm:t>
        <a:bodyPr/>
        <a:lstStyle/>
        <a:p>
          <a:endParaRPr lang="es-EC"/>
        </a:p>
      </dgm:t>
    </dgm:pt>
    <dgm:pt modelId="{4263A84C-E71B-4E96-ACCC-2A30DAFBA605}" type="pres">
      <dgm:prSet presAssocID="{A78B69D8-4A21-48AD-BD0F-E20574FC4EE3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57666C7F-6317-48D0-BCB5-60F19C70CFCE}" type="pres">
      <dgm:prSet presAssocID="{3000DAD1-30D6-45DA-AAF3-11C237032D59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143B6C88-0709-467F-B251-D9E864316F7D}" type="pres">
      <dgm:prSet presAssocID="{722D8EB8-B15F-4F0C-BC94-E9957E03F2AF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F5B8ED6F-3B1E-4439-8B6D-C80A1D5C574E}" type="presOf" srcId="{0BC02BD2-70AB-4CB6-BD67-5BFE75300562}" destId="{84A7B9A2-BCCA-41B4-B110-99B79D8B6CAA}" srcOrd="0" destOrd="0" presId="urn:microsoft.com/office/officeart/2005/8/layout/gear1"/>
    <dgm:cxn modelId="{B38CF4CF-687D-4DE8-8C38-F62511C5A083}" type="presOf" srcId="{5615811F-9DC9-417F-80A3-343C9CB6D3E7}" destId="{64D68DC1-5715-4581-960C-FC4B833359CF}" srcOrd="1" destOrd="0" presId="urn:microsoft.com/office/officeart/2005/8/layout/gear1"/>
    <dgm:cxn modelId="{40A407B3-D60C-4B20-963A-B053EBA03D68}" type="presOf" srcId="{5615811F-9DC9-417F-80A3-343C9CB6D3E7}" destId="{342BE529-91EA-4ABB-8819-096A995BEE93}" srcOrd="2" destOrd="0" presId="urn:microsoft.com/office/officeart/2005/8/layout/gear1"/>
    <dgm:cxn modelId="{369873C0-0AB9-4301-A5B6-6CCDCF67E4FB}" type="presOf" srcId="{722D8EB8-B15F-4F0C-BC94-E9957E03F2AF}" destId="{143B6C88-0709-467F-B251-D9E864316F7D}" srcOrd="0" destOrd="0" presId="urn:microsoft.com/office/officeart/2005/8/layout/gear1"/>
    <dgm:cxn modelId="{D68F7790-FCD8-461A-9E04-7D4642C80441}" type="presOf" srcId="{B659502B-1B88-4A67-8D83-5A68C457F20F}" destId="{3D20985B-A796-45B2-ABE9-FF32A1CB39D1}" srcOrd="0" destOrd="0" presId="urn:microsoft.com/office/officeart/2005/8/layout/gear1"/>
    <dgm:cxn modelId="{4D481F10-BB34-4E31-BCB2-42E934503E5B}" type="presOf" srcId="{B659502B-1B88-4A67-8D83-5A68C457F20F}" destId="{D9176A7E-B8C1-47C7-B118-BFB0D389228A}" srcOrd="1" destOrd="0" presId="urn:microsoft.com/office/officeart/2005/8/layout/gear1"/>
    <dgm:cxn modelId="{23D859D2-2114-4E81-87CC-51D693CA6E9D}" type="presOf" srcId="{C89CE1CE-F118-42DD-B42A-91A4DB99A623}" destId="{25EB9DE0-7E5E-4204-95F3-24342729AAA2}" srcOrd="2" destOrd="0" presId="urn:microsoft.com/office/officeart/2005/8/layout/gear1"/>
    <dgm:cxn modelId="{05423675-4D95-4475-87FD-9280AC40F6EB}" type="presOf" srcId="{5615811F-9DC9-417F-80A3-343C9CB6D3E7}" destId="{99405092-C062-44C3-8CB1-CE35A17A38A3}" srcOrd="0" destOrd="0" presId="urn:microsoft.com/office/officeart/2005/8/layout/gear1"/>
    <dgm:cxn modelId="{01415774-6015-40BB-BCDD-6BFC72FD2061}" srcId="{0BC02BD2-70AB-4CB6-BD67-5BFE75300562}" destId="{5615811F-9DC9-417F-80A3-343C9CB6D3E7}" srcOrd="1" destOrd="0" parTransId="{0D026475-4251-4E14-AB1F-16C8847A2D2D}" sibTransId="{3000DAD1-30D6-45DA-AAF3-11C237032D59}"/>
    <dgm:cxn modelId="{6B8698DB-4F75-4958-8E5F-DD8375153913}" type="presOf" srcId="{3000DAD1-30D6-45DA-AAF3-11C237032D59}" destId="{57666C7F-6317-48D0-BCB5-60F19C70CFCE}" srcOrd="0" destOrd="0" presId="urn:microsoft.com/office/officeart/2005/8/layout/gear1"/>
    <dgm:cxn modelId="{B96BB8C9-0672-4E83-B4DA-D10394766285}" srcId="{0BC02BD2-70AB-4CB6-BD67-5BFE75300562}" destId="{C89CE1CE-F118-42DD-B42A-91A4DB99A623}" srcOrd="2" destOrd="0" parTransId="{2AB5E246-5AAD-4683-8868-86764F55836A}" sibTransId="{722D8EB8-B15F-4F0C-BC94-E9957E03F2AF}"/>
    <dgm:cxn modelId="{D4102691-9CC4-4FE1-97EA-DE4A677AEB5A}" srcId="{0BC02BD2-70AB-4CB6-BD67-5BFE75300562}" destId="{B659502B-1B88-4A67-8D83-5A68C457F20F}" srcOrd="0" destOrd="0" parTransId="{2DE98749-F827-4250-AF8F-968356CF6FB7}" sibTransId="{A78B69D8-4A21-48AD-BD0F-E20574FC4EE3}"/>
    <dgm:cxn modelId="{7AE6D071-358E-4B65-8A95-A7E751D0A7A3}" type="presOf" srcId="{A78B69D8-4A21-48AD-BD0F-E20574FC4EE3}" destId="{4263A84C-E71B-4E96-ACCC-2A30DAFBA605}" srcOrd="0" destOrd="0" presId="urn:microsoft.com/office/officeart/2005/8/layout/gear1"/>
    <dgm:cxn modelId="{403C0284-4837-4B28-9945-196FE146125A}" type="presOf" srcId="{B659502B-1B88-4A67-8D83-5A68C457F20F}" destId="{81652F25-1BFB-4AA9-9E0B-9B6953561827}" srcOrd="2" destOrd="0" presId="urn:microsoft.com/office/officeart/2005/8/layout/gear1"/>
    <dgm:cxn modelId="{0AC382C4-5444-46A1-A7D2-43266A669DF2}" type="presOf" srcId="{C89CE1CE-F118-42DD-B42A-91A4DB99A623}" destId="{5AF41BD4-6071-420E-8998-AEDEBD5BDD44}" srcOrd="1" destOrd="0" presId="urn:microsoft.com/office/officeart/2005/8/layout/gear1"/>
    <dgm:cxn modelId="{CE162220-3064-4C85-BDDC-BE00F6007618}" type="presOf" srcId="{C89CE1CE-F118-42DD-B42A-91A4DB99A623}" destId="{5C16AC31-CA3D-4324-9992-6F4499C20416}" srcOrd="0" destOrd="0" presId="urn:microsoft.com/office/officeart/2005/8/layout/gear1"/>
    <dgm:cxn modelId="{2C85BD6F-A82D-40EA-9B8B-E5C46E2DB849}" type="presOf" srcId="{C89CE1CE-F118-42DD-B42A-91A4DB99A623}" destId="{15FE647B-68BF-4A23-9FF9-1509C1E42E5B}" srcOrd="3" destOrd="0" presId="urn:microsoft.com/office/officeart/2005/8/layout/gear1"/>
    <dgm:cxn modelId="{18E74C5C-69A2-467A-A2D3-E9A7FD34ECE1}" type="presParOf" srcId="{84A7B9A2-BCCA-41B4-B110-99B79D8B6CAA}" destId="{3D20985B-A796-45B2-ABE9-FF32A1CB39D1}" srcOrd="0" destOrd="0" presId="urn:microsoft.com/office/officeart/2005/8/layout/gear1"/>
    <dgm:cxn modelId="{4C157D3C-9284-4E49-A0BD-EF16234A8561}" type="presParOf" srcId="{84A7B9A2-BCCA-41B4-B110-99B79D8B6CAA}" destId="{D9176A7E-B8C1-47C7-B118-BFB0D389228A}" srcOrd="1" destOrd="0" presId="urn:microsoft.com/office/officeart/2005/8/layout/gear1"/>
    <dgm:cxn modelId="{B019BF0A-6F44-49AD-A073-3E6939A73980}" type="presParOf" srcId="{84A7B9A2-BCCA-41B4-B110-99B79D8B6CAA}" destId="{81652F25-1BFB-4AA9-9E0B-9B6953561827}" srcOrd="2" destOrd="0" presId="urn:microsoft.com/office/officeart/2005/8/layout/gear1"/>
    <dgm:cxn modelId="{DCD205EF-88F9-4FFD-9173-17E238D32CB1}" type="presParOf" srcId="{84A7B9A2-BCCA-41B4-B110-99B79D8B6CAA}" destId="{99405092-C062-44C3-8CB1-CE35A17A38A3}" srcOrd="3" destOrd="0" presId="urn:microsoft.com/office/officeart/2005/8/layout/gear1"/>
    <dgm:cxn modelId="{81F682C9-8793-4A8E-88B3-E9EA0BC40960}" type="presParOf" srcId="{84A7B9A2-BCCA-41B4-B110-99B79D8B6CAA}" destId="{64D68DC1-5715-4581-960C-FC4B833359CF}" srcOrd="4" destOrd="0" presId="urn:microsoft.com/office/officeart/2005/8/layout/gear1"/>
    <dgm:cxn modelId="{EB5E75F1-02B8-42C9-A583-537EE2CA16FC}" type="presParOf" srcId="{84A7B9A2-BCCA-41B4-B110-99B79D8B6CAA}" destId="{342BE529-91EA-4ABB-8819-096A995BEE93}" srcOrd="5" destOrd="0" presId="urn:microsoft.com/office/officeart/2005/8/layout/gear1"/>
    <dgm:cxn modelId="{ABCEE973-8FCC-43AC-9295-084C6E66D6DB}" type="presParOf" srcId="{84A7B9A2-BCCA-41B4-B110-99B79D8B6CAA}" destId="{5C16AC31-CA3D-4324-9992-6F4499C20416}" srcOrd="6" destOrd="0" presId="urn:microsoft.com/office/officeart/2005/8/layout/gear1"/>
    <dgm:cxn modelId="{050B9201-F8BE-4948-A292-7109BF581A8A}" type="presParOf" srcId="{84A7B9A2-BCCA-41B4-B110-99B79D8B6CAA}" destId="{5AF41BD4-6071-420E-8998-AEDEBD5BDD44}" srcOrd="7" destOrd="0" presId="urn:microsoft.com/office/officeart/2005/8/layout/gear1"/>
    <dgm:cxn modelId="{042B2C7B-5F04-459A-9D9A-D7D07655165F}" type="presParOf" srcId="{84A7B9A2-BCCA-41B4-B110-99B79D8B6CAA}" destId="{25EB9DE0-7E5E-4204-95F3-24342729AAA2}" srcOrd="8" destOrd="0" presId="urn:microsoft.com/office/officeart/2005/8/layout/gear1"/>
    <dgm:cxn modelId="{3F2B7CC6-2D8D-4EC9-A69A-41E6CC02E353}" type="presParOf" srcId="{84A7B9A2-BCCA-41B4-B110-99B79D8B6CAA}" destId="{15FE647B-68BF-4A23-9FF9-1509C1E42E5B}" srcOrd="9" destOrd="0" presId="urn:microsoft.com/office/officeart/2005/8/layout/gear1"/>
    <dgm:cxn modelId="{F014436F-4F95-43C9-9C01-96D6F5B9108B}" type="presParOf" srcId="{84A7B9A2-BCCA-41B4-B110-99B79D8B6CAA}" destId="{4263A84C-E71B-4E96-ACCC-2A30DAFBA605}" srcOrd="10" destOrd="0" presId="urn:microsoft.com/office/officeart/2005/8/layout/gear1"/>
    <dgm:cxn modelId="{0ED65687-AF16-4B39-AC96-EEEF4017E772}" type="presParOf" srcId="{84A7B9A2-BCCA-41B4-B110-99B79D8B6CAA}" destId="{57666C7F-6317-48D0-BCB5-60F19C70CFCE}" srcOrd="11" destOrd="0" presId="urn:microsoft.com/office/officeart/2005/8/layout/gear1"/>
    <dgm:cxn modelId="{DB04125C-4C35-41B6-867B-D878F49A5B89}" type="presParOf" srcId="{84A7B9A2-BCCA-41B4-B110-99B79D8B6CAA}" destId="{143B6C88-0709-467F-B251-D9E864316F7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6F194F-1BF5-42C4-91B9-CC00A67D6889}" type="doc">
      <dgm:prSet loTypeId="urn:microsoft.com/office/officeart/2005/8/layout/pyramid2" loCatId="list" qsTypeId="urn:microsoft.com/office/officeart/2005/8/quickstyle/3d3" qsCatId="3D" csTypeId="urn:microsoft.com/office/officeart/2005/8/colors/accent6_4" csCatId="accent6" phldr="1"/>
      <dgm:spPr/>
    </dgm:pt>
    <dgm:pt modelId="{01FA97E0-E283-49F0-B4C5-ED7DB8EA5352}">
      <dgm:prSet phldrT="[Texto]" custT="1"/>
      <dgm:spPr/>
      <dgm:t>
        <a:bodyPr/>
        <a:lstStyle/>
        <a:p>
          <a:r>
            <a:rPr lang="es-EC" sz="1800" b="0" dirty="0" smtClean="0">
              <a:latin typeface="Arial" pitchFamily="34" charset="0"/>
              <a:cs typeface="Arial" pitchFamily="34" charset="0"/>
            </a:rPr>
            <a:t>Ubicado al sur-oriente de Pichincha, cantón Mejía</a:t>
          </a:r>
          <a:endParaRPr lang="es-EC" sz="1800" b="0" dirty="0">
            <a:latin typeface="Arial" pitchFamily="34" charset="0"/>
            <a:cs typeface="Arial" pitchFamily="34" charset="0"/>
          </a:endParaRPr>
        </a:p>
      </dgm:t>
    </dgm:pt>
    <dgm:pt modelId="{C8CE8889-CFBE-4961-8B01-3F5DD4596EFF}" type="parTrans" cxnId="{140C2C85-653E-4056-B958-50F01C3A72BA}">
      <dgm:prSet/>
      <dgm:spPr/>
      <dgm:t>
        <a:bodyPr/>
        <a:lstStyle/>
        <a:p>
          <a:endParaRPr lang="es-EC"/>
        </a:p>
      </dgm:t>
    </dgm:pt>
    <dgm:pt modelId="{668B20CA-AA86-4F91-A7A8-021D36E95520}" type="sibTrans" cxnId="{140C2C85-653E-4056-B958-50F01C3A72BA}">
      <dgm:prSet/>
      <dgm:spPr/>
      <dgm:t>
        <a:bodyPr/>
        <a:lstStyle/>
        <a:p>
          <a:endParaRPr lang="es-EC"/>
        </a:p>
      </dgm:t>
    </dgm:pt>
    <dgm:pt modelId="{E1509504-7692-483A-8084-7A22E65DCF6C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Conformada por 400 hectáreas aprox.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225181B6-85BB-41F5-BFF2-0599CFF1ACB4}" type="parTrans" cxnId="{88F0CAD5-D122-44B8-83F4-70775A376078}">
      <dgm:prSet/>
      <dgm:spPr/>
      <dgm:t>
        <a:bodyPr/>
        <a:lstStyle/>
        <a:p>
          <a:endParaRPr lang="es-EC"/>
        </a:p>
      </dgm:t>
    </dgm:pt>
    <dgm:pt modelId="{587B2B90-A84F-494F-BE8E-2A77DE07E01B}" type="sibTrans" cxnId="{88F0CAD5-D122-44B8-83F4-70775A376078}">
      <dgm:prSet/>
      <dgm:spPr/>
      <dgm:t>
        <a:bodyPr/>
        <a:lstStyle/>
        <a:p>
          <a:endParaRPr lang="es-EC"/>
        </a:p>
      </dgm:t>
    </dgm:pt>
    <dgm:pt modelId="{A2DB11C1-2FC3-4CFA-905D-73C53FE24DB1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Cultivan quinua (80h), papas, legumbres entre otros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A0F9ECCB-771D-4330-B598-B9E984FF66E3}" type="parTrans" cxnId="{CC69F71C-9EE0-4F3F-95E9-3ACF2E163A19}">
      <dgm:prSet/>
      <dgm:spPr/>
      <dgm:t>
        <a:bodyPr/>
        <a:lstStyle/>
        <a:p>
          <a:endParaRPr lang="es-EC"/>
        </a:p>
      </dgm:t>
    </dgm:pt>
    <dgm:pt modelId="{97230114-F2D2-4187-A6BC-534954EBBCE7}" type="sibTrans" cxnId="{CC69F71C-9EE0-4F3F-95E9-3ACF2E163A19}">
      <dgm:prSet/>
      <dgm:spPr/>
      <dgm:t>
        <a:bodyPr/>
        <a:lstStyle/>
        <a:p>
          <a:endParaRPr lang="es-EC"/>
        </a:p>
      </dgm:t>
    </dgm:pt>
    <dgm:pt modelId="{95E5ACB0-7537-4D65-86B8-D6AD7ADF4F5B}">
      <dgm:prSet custT="1"/>
      <dgm:spPr/>
      <dgm:t>
        <a:bodyPr/>
        <a:lstStyle/>
        <a:p>
          <a:r>
            <a:rPr lang="es-EC" sz="1600" dirty="0" smtClean="0">
              <a:latin typeface="Arial" pitchFamily="34" charset="0"/>
              <a:cs typeface="Arial" pitchFamily="34" charset="0"/>
            </a:rPr>
            <a:t>Asociados 280 personas aprox</a:t>
          </a:r>
          <a:r>
            <a:rPr lang="es-EC" sz="1400" dirty="0" smtClean="0"/>
            <a:t>.</a:t>
          </a:r>
          <a:endParaRPr lang="es-EC" sz="1400" dirty="0"/>
        </a:p>
      </dgm:t>
    </dgm:pt>
    <dgm:pt modelId="{755D1D26-6930-4D4D-AE67-19EBE0FF13D1}" type="parTrans" cxnId="{5735C849-B26E-4F3B-883F-C20E4C420461}">
      <dgm:prSet/>
      <dgm:spPr/>
      <dgm:t>
        <a:bodyPr/>
        <a:lstStyle/>
        <a:p>
          <a:endParaRPr lang="es-EC"/>
        </a:p>
      </dgm:t>
    </dgm:pt>
    <dgm:pt modelId="{40632A9E-9DA2-44E3-ABCE-C0DB90BB3197}" type="sibTrans" cxnId="{5735C849-B26E-4F3B-883F-C20E4C420461}">
      <dgm:prSet/>
      <dgm:spPr/>
      <dgm:t>
        <a:bodyPr/>
        <a:lstStyle/>
        <a:p>
          <a:endParaRPr lang="es-EC"/>
        </a:p>
      </dgm:t>
    </dgm:pt>
    <dgm:pt modelId="{2E4B05D3-D3A1-4E03-BF61-D750BCF4D62D}" type="pres">
      <dgm:prSet presAssocID="{316F194F-1BF5-42C4-91B9-CC00A67D6889}" presName="compositeShape" presStyleCnt="0">
        <dgm:presLayoutVars>
          <dgm:dir/>
          <dgm:resizeHandles/>
        </dgm:presLayoutVars>
      </dgm:prSet>
      <dgm:spPr/>
    </dgm:pt>
    <dgm:pt modelId="{25CB786F-E74E-4844-9A77-5EBCE8B11E39}" type="pres">
      <dgm:prSet presAssocID="{316F194F-1BF5-42C4-91B9-CC00A67D6889}" presName="pyramid" presStyleLbl="node1" presStyleIdx="0" presStyleCnt="1"/>
      <dgm:spPr/>
    </dgm:pt>
    <dgm:pt modelId="{E553263C-FE3C-40F2-8545-21439824CBEF}" type="pres">
      <dgm:prSet presAssocID="{316F194F-1BF5-42C4-91B9-CC00A67D6889}" presName="theList" presStyleCnt="0"/>
      <dgm:spPr/>
    </dgm:pt>
    <dgm:pt modelId="{6F9292D6-F943-453F-AD98-9F205E220613}" type="pres">
      <dgm:prSet presAssocID="{01FA97E0-E283-49F0-B4C5-ED7DB8EA5352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1BD13B-8B32-4A5D-9A2A-A6DFDC8C81F9}" type="pres">
      <dgm:prSet presAssocID="{01FA97E0-E283-49F0-B4C5-ED7DB8EA5352}" presName="aSpace" presStyleCnt="0"/>
      <dgm:spPr/>
    </dgm:pt>
    <dgm:pt modelId="{6DCA3A83-E03B-4483-85E0-C7CF714B1E72}" type="pres">
      <dgm:prSet presAssocID="{95E5ACB0-7537-4D65-86B8-D6AD7ADF4F5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FD5CCB-405D-48F5-A7E4-18A06B5082CA}" type="pres">
      <dgm:prSet presAssocID="{95E5ACB0-7537-4D65-86B8-D6AD7ADF4F5B}" presName="aSpace" presStyleCnt="0"/>
      <dgm:spPr/>
    </dgm:pt>
    <dgm:pt modelId="{12C491C0-C688-4A9C-8AA9-3A86EB5B7E65}" type="pres">
      <dgm:prSet presAssocID="{E1509504-7692-483A-8084-7A22E65DCF6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E4591B-948D-44F4-83CB-93B324FA5E8C}" type="pres">
      <dgm:prSet presAssocID="{E1509504-7692-483A-8084-7A22E65DCF6C}" presName="aSpace" presStyleCnt="0"/>
      <dgm:spPr/>
    </dgm:pt>
    <dgm:pt modelId="{F25FDC51-AC1E-4808-B34E-96C99E1D58D5}" type="pres">
      <dgm:prSet presAssocID="{A2DB11C1-2FC3-4CFA-905D-73C53FE24DB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208447-51CB-47CD-B4A5-480517268399}" type="pres">
      <dgm:prSet presAssocID="{A2DB11C1-2FC3-4CFA-905D-73C53FE24DB1}" presName="aSpace" presStyleCnt="0"/>
      <dgm:spPr/>
    </dgm:pt>
  </dgm:ptLst>
  <dgm:cxnLst>
    <dgm:cxn modelId="{5735C849-B26E-4F3B-883F-C20E4C420461}" srcId="{316F194F-1BF5-42C4-91B9-CC00A67D6889}" destId="{95E5ACB0-7537-4D65-86B8-D6AD7ADF4F5B}" srcOrd="1" destOrd="0" parTransId="{755D1D26-6930-4D4D-AE67-19EBE0FF13D1}" sibTransId="{40632A9E-9DA2-44E3-ABCE-C0DB90BB3197}"/>
    <dgm:cxn modelId="{D8A23B34-1A7E-4545-BA45-1791CEF7FFE8}" type="presOf" srcId="{A2DB11C1-2FC3-4CFA-905D-73C53FE24DB1}" destId="{F25FDC51-AC1E-4808-B34E-96C99E1D58D5}" srcOrd="0" destOrd="0" presId="urn:microsoft.com/office/officeart/2005/8/layout/pyramid2"/>
    <dgm:cxn modelId="{A9E27739-7F44-4097-9DB2-5B0A4DFB448F}" type="presOf" srcId="{E1509504-7692-483A-8084-7A22E65DCF6C}" destId="{12C491C0-C688-4A9C-8AA9-3A86EB5B7E65}" srcOrd="0" destOrd="0" presId="urn:microsoft.com/office/officeart/2005/8/layout/pyramid2"/>
    <dgm:cxn modelId="{140C2C85-653E-4056-B958-50F01C3A72BA}" srcId="{316F194F-1BF5-42C4-91B9-CC00A67D6889}" destId="{01FA97E0-E283-49F0-B4C5-ED7DB8EA5352}" srcOrd="0" destOrd="0" parTransId="{C8CE8889-CFBE-4961-8B01-3F5DD4596EFF}" sibTransId="{668B20CA-AA86-4F91-A7A8-021D36E95520}"/>
    <dgm:cxn modelId="{78D41505-F6AC-4B2D-9164-556A2D003041}" type="presOf" srcId="{316F194F-1BF5-42C4-91B9-CC00A67D6889}" destId="{2E4B05D3-D3A1-4E03-BF61-D750BCF4D62D}" srcOrd="0" destOrd="0" presId="urn:microsoft.com/office/officeart/2005/8/layout/pyramid2"/>
    <dgm:cxn modelId="{88F0CAD5-D122-44B8-83F4-70775A376078}" srcId="{316F194F-1BF5-42C4-91B9-CC00A67D6889}" destId="{E1509504-7692-483A-8084-7A22E65DCF6C}" srcOrd="2" destOrd="0" parTransId="{225181B6-85BB-41F5-BFF2-0599CFF1ACB4}" sibTransId="{587B2B90-A84F-494F-BE8E-2A77DE07E01B}"/>
    <dgm:cxn modelId="{7168FB73-B902-4953-9101-5BED8811F4A9}" type="presOf" srcId="{01FA97E0-E283-49F0-B4C5-ED7DB8EA5352}" destId="{6F9292D6-F943-453F-AD98-9F205E220613}" srcOrd="0" destOrd="0" presId="urn:microsoft.com/office/officeart/2005/8/layout/pyramid2"/>
    <dgm:cxn modelId="{F1848AA6-EBA4-4F05-9007-5CE3C237D487}" type="presOf" srcId="{95E5ACB0-7537-4D65-86B8-D6AD7ADF4F5B}" destId="{6DCA3A83-E03B-4483-85E0-C7CF714B1E72}" srcOrd="0" destOrd="0" presId="urn:microsoft.com/office/officeart/2005/8/layout/pyramid2"/>
    <dgm:cxn modelId="{CC69F71C-9EE0-4F3F-95E9-3ACF2E163A19}" srcId="{316F194F-1BF5-42C4-91B9-CC00A67D6889}" destId="{A2DB11C1-2FC3-4CFA-905D-73C53FE24DB1}" srcOrd="3" destOrd="0" parTransId="{A0F9ECCB-771D-4330-B598-B9E984FF66E3}" sibTransId="{97230114-F2D2-4187-A6BC-534954EBBCE7}"/>
    <dgm:cxn modelId="{D9068570-4E15-4D18-AC89-4777914729F7}" type="presParOf" srcId="{2E4B05D3-D3A1-4E03-BF61-D750BCF4D62D}" destId="{25CB786F-E74E-4844-9A77-5EBCE8B11E39}" srcOrd="0" destOrd="0" presId="urn:microsoft.com/office/officeart/2005/8/layout/pyramid2"/>
    <dgm:cxn modelId="{C4531EEF-E5C7-438A-9D6E-142B9A076580}" type="presParOf" srcId="{2E4B05D3-D3A1-4E03-BF61-D750BCF4D62D}" destId="{E553263C-FE3C-40F2-8545-21439824CBEF}" srcOrd="1" destOrd="0" presId="urn:microsoft.com/office/officeart/2005/8/layout/pyramid2"/>
    <dgm:cxn modelId="{527BC595-9104-4AC8-B43D-34058FD4F8E3}" type="presParOf" srcId="{E553263C-FE3C-40F2-8545-21439824CBEF}" destId="{6F9292D6-F943-453F-AD98-9F205E220613}" srcOrd="0" destOrd="0" presId="urn:microsoft.com/office/officeart/2005/8/layout/pyramid2"/>
    <dgm:cxn modelId="{DCEDA491-9BA0-4A0C-ABE6-9EE87A4C933E}" type="presParOf" srcId="{E553263C-FE3C-40F2-8545-21439824CBEF}" destId="{461BD13B-8B32-4A5D-9A2A-A6DFDC8C81F9}" srcOrd="1" destOrd="0" presId="urn:microsoft.com/office/officeart/2005/8/layout/pyramid2"/>
    <dgm:cxn modelId="{DBC583FA-684B-43A0-8A4B-695CBBC589D9}" type="presParOf" srcId="{E553263C-FE3C-40F2-8545-21439824CBEF}" destId="{6DCA3A83-E03B-4483-85E0-C7CF714B1E72}" srcOrd="2" destOrd="0" presId="urn:microsoft.com/office/officeart/2005/8/layout/pyramid2"/>
    <dgm:cxn modelId="{FAE92180-F753-48C7-A1E5-677BEB4519B5}" type="presParOf" srcId="{E553263C-FE3C-40F2-8545-21439824CBEF}" destId="{0AFD5CCB-405D-48F5-A7E4-18A06B5082CA}" srcOrd="3" destOrd="0" presId="urn:microsoft.com/office/officeart/2005/8/layout/pyramid2"/>
    <dgm:cxn modelId="{C3BDA32E-A9B8-4D29-98D2-E8452D0D3090}" type="presParOf" srcId="{E553263C-FE3C-40F2-8545-21439824CBEF}" destId="{12C491C0-C688-4A9C-8AA9-3A86EB5B7E65}" srcOrd="4" destOrd="0" presId="urn:microsoft.com/office/officeart/2005/8/layout/pyramid2"/>
    <dgm:cxn modelId="{FFC351EC-7E35-4C74-BEF9-052BF5A4A4AF}" type="presParOf" srcId="{E553263C-FE3C-40F2-8545-21439824CBEF}" destId="{D8E4591B-948D-44F4-83CB-93B324FA5E8C}" srcOrd="5" destOrd="0" presId="urn:microsoft.com/office/officeart/2005/8/layout/pyramid2"/>
    <dgm:cxn modelId="{61632FB1-A61D-49AC-9957-9D108E68960F}" type="presParOf" srcId="{E553263C-FE3C-40F2-8545-21439824CBEF}" destId="{F25FDC51-AC1E-4808-B34E-96C99E1D58D5}" srcOrd="6" destOrd="0" presId="urn:microsoft.com/office/officeart/2005/8/layout/pyramid2"/>
    <dgm:cxn modelId="{6162A6D4-1275-450B-AD91-407A1E82EBB8}" type="presParOf" srcId="{E553263C-FE3C-40F2-8545-21439824CBEF}" destId="{4A208447-51CB-47CD-B4A5-48051726839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F43DB-40F2-4AD6-82B1-ADF6AC9D6CCE}">
      <dsp:nvSpPr>
        <dsp:cNvPr id="0" name=""/>
        <dsp:cNvSpPr/>
      </dsp:nvSpPr>
      <dsp:spPr>
        <a:xfrm>
          <a:off x="476516" y="96"/>
          <a:ext cx="3489469" cy="20936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 Alineada a políticas públicas</a:t>
          </a:r>
          <a:endParaRPr lang="es-EC" sz="3700" kern="1200" dirty="0"/>
        </a:p>
      </dsp:txBody>
      <dsp:txXfrm>
        <a:off x="476516" y="96"/>
        <a:ext cx="3489469" cy="2093681"/>
      </dsp:txXfrm>
    </dsp:sp>
    <dsp:sp modelId="{8CC814C9-7360-4EFC-9030-6CE40CC5FF75}">
      <dsp:nvSpPr>
        <dsp:cNvPr id="0" name=""/>
        <dsp:cNvSpPr/>
      </dsp:nvSpPr>
      <dsp:spPr>
        <a:xfrm>
          <a:off x="4314933" y="96"/>
          <a:ext cx="3489469" cy="2093681"/>
        </a:xfrm>
        <a:prstGeom prst="rect">
          <a:avLst/>
        </a:prstGeom>
        <a:solidFill>
          <a:schemeClr val="accent4">
            <a:hueOff val="-1500215"/>
            <a:satOff val="0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Fortalecimiento de la producción agrícola</a:t>
          </a:r>
          <a:endParaRPr lang="es-EC" sz="3700" kern="1200" dirty="0"/>
        </a:p>
      </dsp:txBody>
      <dsp:txXfrm>
        <a:off x="4314933" y="96"/>
        <a:ext cx="3489469" cy="2093681"/>
      </dsp:txXfrm>
    </dsp:sp>
    <dsp:sp modelId="{AC9350AB-BCC7-4E2F-83DD-8E6522246E72}">
      <dsp:nvSpPr>
        <dsp:cNvPr id="0" name=""/>
        <dsp:cNvSpPr/>
      </dsp:nvSpPr>
      <dsp:spPr>
        <a:xfrm>
          <a:off x="476516" y="2442725"/>
          <a:ext cx="3489469" cy="2093681"/>
        </a:xfrm>
        <a:prstGeom prst="rect">
          <a:avLst/>
        </a:prstGeom>
        <a:solidFill>
          <a:schemeClr val="accent4">
            <a:hueOff val="-3000431"/>
            <a:satOff val="0"/>
            <a:lumOff val="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Agrupamiento empresarial</a:t>
          </a:r>
          <a:endParaRPr lang="es-EC" sz="3700" kern="1200" dirty="0"/>
        </a:p>
      </dsp:txBody>
      <dsp:txXfrm>
        <a:off x="476516" y="2442725"/>
        <a:ext cx="3489469" cy="2093681"/>
      </dsp:txXfrm>
    </dsp:sp>
    <dsp:sp modelId="{90CB39F5-1942-4D62-A9E0-7A3E6B7F18D1}">
      <dsp:nvSpPr>
        <dsp:cNvPr id="0" name=""/>
        <dsp:cNvSpPr/>
      </dsp:nvSpPr>
      <dsp:spPr>
        <a:xfrm>
          <a:off x="4314933" y="2442725"/>
          <a:ext cx="3489469" cy="2093681"/>
        </a:xfrm>
        <a:prstGeom prst="rect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Mercado internacional</a:t>
          </a:r>
          <a:endParaRPr lang="es-EC" sz="3700" kern="1200" dirty="0"/>
        </a:p>
      </dsp:txBody>
      <dsp:txXfrm>
        <a:off x="4314933" y="2442725"/>
        <a:ext cx="3489469" cy="20936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19EDA-9E5D-4E59-889A-FA1938E17D6F}">
      <dsp:nvSpPr>
        <dsp:cNvPr id="0" name=""/>
        <dsp:cNvSpPr/>
      </dsp:nvSpPr>
      <dsp:spPr>
        <a:xfrm>
          <a:off x="1112" y="1297171"/>
          <a:ext cx="1448735" cy="14487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BD0E91-3773-4226-98BA-74339ECDACE5}">
      <dsp:nvSpPr>
        <dsp:cNvPr id="0" name=""/>
        <dsp:cNvSpPr/>
      </dsp:nvSpPr>
      <dsp:spPr>
        <a:xfrm>
          <a:off x="236953" y="2166412"/>
          <a:ext cx="1448735" cy="1448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Semilla de calidad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279385" y="2208844"/>
        <a:ext cx="1363871" cy="1363871"/>
      </dsp:txXfrm>
    </dsp:sp>
    <dsp:sp modelId="{64640D3F-D3BE-49F5-A95C-D0DA5BBEB465}">
      <dsp:nvSpPr>
        <dsp:cNvPr id="0" name=""/>
        <dsp:cNvSpPr/>
      </dsp:nvSpPr>
      <dsp:spPr>
        <a:xfrm>
          <a:off x="1728906" y="1847484"/>
          <a:ext cx="279058" cy="348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1728906" y="1917106"/>
        <a:ext cx="195341" cy="208866"/>
      </dsp:txXfrm>
    </dsp:sp>
    <dsp:sp modelId="{98F08989-CE5D-499E-9DE2-348AB1CDDEFD}">
      <dsp:nvSpPr>
        <dsp:cNvPr id="0" name=""/>
        <dsp:cNvSpPr/>
      </dsp:nvSpPr>
      <dsp:spPr>
        <a:xfrm>
          <a:off x="2247157" y="1297171"/>
          <a:ext cx="1448735" cy="14487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6A4EC7-0CE3-4E7D-BEDB-BCAE446381ED}">
      <dsp:nvSpPr>
        <dsp:cNvPr id="0" name=""/>
        <dsp:cNvSpPr/>
      </dsp:nvSpPr>
      <dsp:spPr>
        <a:xfrm>
          <a:off x="2482998" y="2166412"/>
          <a:ext cx="1448735" cy="1448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Producción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2525430" y="2208844"/>
        <a:ext cx="1363871" cy="1363871"/>
      </dsp:txXfrm>
    </dsp:sp>
    <dsp:sp modelId="{64C8528B-B377-4366-98C0-854F03864363}">
      <dsp:nvSpPr>
        <dsp:cNvPr id="0" name=""/>
        <dsp:cNvSpPr/>
      </dsp:nvSpPr>
      <dsp:spPr>
        <a:xfrm>
          <a:off x="3974951" y="1847484"/>
          <a:ext cx="279058" cy="348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3974951" y="1917106"/>
        <a:ext cx="195341" cy="208866"/>
      </dsp:txXfrm>
    </dsp:sp>
    <dsp:sp modelId="{DD724521-B366-41BF-BE52-4E46BDC52FEE}">
      <dsp:nvSpPr>
        <dsp:cNvPr id="0" name=""/>
        <dsp:cNvSpPr/>
      </dsp:nvSpPr>
      <dsp:spPr>
        <a:xfrm>
          <a:off x="4493202" y="1297171"/>
          <a:ext cx="1448735" cy="14487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95C37B-4624-4BC8-822B-14B01B3D8EE7}">
      <dsp:nvSpPr>
        <dsp:cNvPr id="0" name=""/>
        <dsp:cNvSpPr/>
      </dsp:nvSpPr>
      <dsp:spPr>
        <a:xfrm>
          <a:off x="4729043" y="2166412"/>
          <a:ext cx="1448735" cy="1448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itchFamily="34" charset="0"/>
              <a:cs typeface="Arial" pitchFamily="34" charset="0"/>
            </a:rPr>
            <a:t>Cosecha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itchFamily="34" charset="0"/>
              <a:cs typeface="Arial" pitchFamily="34" charset="0"/>
            </a:rPr>
            <a:t>Post cosecha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itchFamily="34" charset="0"/>
              <a:cs typeface="Arial" pitchFamily="34" charset="0"/>
            </a:rPr>
            <a:t>Almacenamiento</a:t>
          </a: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>
        <a:off x="4771475" y="2208844"/>
        <a:ext cx="1363871" cy="1363871"/>
      </dsp:txXfrm>
    </dsp:sp>
    <dsp:sp modelId="{4D714A8E-C4AF-4500-9216-66011802B486}">
      <dsp:nvSpPr>
        <dsp:cNvPr id="0" name=""/>
        <dsp:cNvSpPr/>
      </dsp:nvSpPr>
      <dsp:spPr>
        <a:xfrm>
          <a:off x="6220996" y="1847484"/>
          <a:ext cx="279058" cy="3481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6220996" y="1917106"/>
        <a:ext cx="195341" cy="208866"/>
      </dsp:txXfrm>
    </dsp:sp>
    <dsp:sp modelId="{709C93AB-223E-4935-9AB7-C8FE3624209A}">
      <dsp:nvSpPr>
        <dsp:cNvPr id="0" name=""/>
        <dsp:cNvSpPr/>
      </dsp:nvSpPr>
      <dsp:spPr>
        <a:xfrm>
          <a:off x="6739247" y="1297171"/>
          <a:ext cx="1448735" cy="14487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50E49-BEA2-4A67-B721-DC4A87D3740D}">
      <dsp:nvSpPr>
        <dsp:cNvPr id="0" name=""/>
        <dsp:cNvSpPr/>
      </dsp:nvSpPr>
      <dsp:spPr>
        <a:xfrm>
          <a:off x="6975088" y="2166412"/>
          <a:ext cx="1448735" cy="1448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Comercialización</a:t>
          </a:r>
          <a:endParaRPr lang="es-EC" sz="1300" kern="1200" dirty="0">
            <a:latin typeface="Arial" pitchFamily="34" charset="0"/>
            <a:cs typeface="Arial" pitchFamily="34" charset="0"/>
          </a:endParaRPr>
        </a:p>
      </dsp:txBody>
      <dsp:txXfrm>
        <a:off x="7017520" y="2208844"/>
        <a:ext cx="1363871" cy="13638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13ADB-26D0-4A09-B4F1-01268F85B3A8}">
      <dsp:nvSpPr>
        <dsp:cNvPr id="0" name=""/>
        <dsp:cNvSpPr/>
      </dsp:nvSpPr>
      <dsp:spPr>
        <a:xfrm rot="10800000">
          <a:off x="1465793" y="1316"/>
          <a:ext cx="4325415" cy="124482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89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itchFamily="34" charset="0"/>
              <a:cs typeface="Arial" pitchFamily="34" charset="0"/>
            </a:rPr>
            <a:t>Ciudad mas poblada de hispanos (10 millones</a:t>
          </a:r>
          <a:r>
            <a:rPr lang="es-EC" sz="2500" kern="1200" dirty="0" smtClean="0"/>
            <a:t>)</a:t>
          </a:r>
          <a:endParaRPr lang="es-EC" sz="2500" kern="1200" dirty="0"/>
        </a:p>
      </dsp:txBody>
      <dsp:txXfrm rot="10800000">
        <a:off x="1776998" y="1316"/>
        <a:ext cx="4014210" cy="1244820"/>
      </dsp:txXfrm>
    </dsp:sp>
    <dsp:sp modelId="{E756DD7B-6272-4617-A404-F84CABEFD81A}">
      <dsp:nvSpPr>
        <dsp:cNvPr id="0" name=""/>
        <dsp:cNvSpPr/>
      </dsp:nvSpPr>
      <dsp:spPr>
        <a:xfrm>
          <a:off x="713174" y="23318"/>
          <a:ext cx="1505237" cy="12008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C7141C-7BF0-4AD0-A0D8-9D10138B6B7D}">
      <dsp:nvSpPr>
        <dsp:cNvPr id="0" name=""/>
        <dsp:cNvSpPr/>
      </dsp:nvSpPr>
      <dsp:spPr>
        <a:xfrm rot="10800000">
          <a:off x="1429790" y="1617725"/>
          <a:ext cx="4325415" cy="1244820"/>
        </a:xfrm>
        <a:prstGeom prst="homePlate">
          <a:avLst/>
        </a:prstGeom>
        <a:solidFill>
          <a:schemeClr val="accent4">
            <a:hueOff val="-2250323"/>
            <a:satOff val="0"/>
            <a:lumOff val="823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89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itchFamily="34" charset="0"/>
              <a:cs typeface="Arial" pitchFamily="34" charset="0"/>
            </a:rPr>
            <a:t>Estructura logística para el ingreso y salida de mercancías</a:t>
          </a:r>
          <a:endParaRPr lang="es-EC" sz="2400" kern="1200" dirty="0">
            <a:latin typeface="Arial" pitchFamily="34" charset="0"/>
            <a:cs typeface="Arial" pitchFamily="34" charset="0"/>
          </a:endParaRPr>
        </a:p>
      </dsp:txBody>
      <dsp:txXfrm rot="10800000">
        <a:off x="1740995" y="1617725"/>
        <a:ext cx="4014210" cy="1244820"/>
      </dsp:txXfrm>
    </dsp:sp>
    <dsp:sp modelId="{F367DA91-2949-497C-8BA8-A6C2DB966E93}">
      <dsp:nvSpPr>
        <dsp:cNvPr id="0" name=""/>
        <dsp:cNvSpPr/>
      </dsp:nvSpPr>
      <dsp:spPr>
        <a:xfrm>
          <a:off x="749178" y="1671956"/>
          <a:ext cx="1361224" cy="11363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B074B7-0954-438A-B7A6-6B59C26C33E1}">
      <dsp:nvSpPr>
        <dsp:cNvPr id="0" name=""/>
        <dsp:cNvSpPr/>
      </dsp:nvSpPr>
      <dsp:spPr>
        <a:xfrm rot="10800000">
          <a:off x="1429790" y="3234134"/>
          <a:ext cx="4325415" cy="1244820"/>
        </a:xfrm>
        <a:prstGeom prst="homePlate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893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itchFamily="34" charset="0"/>
              <a:cs typeface="Arial" pitchFamily="34" charset="0"/>
            </a:rPr>
            <a:t>Canales de distribución</a:t>
          </a:r>
          <a:endParaRPr lang="es-EC" sz="2800" kern="1200" dirty="0">
            <a:latin typeface="Arial" pitchFamily="34" charset="0"/>
            <a:cs typeface="Arial" pitchFamily="34" charset="0"/>
          </a:endParaRPr>
        </a:p>
      </dsp:txBody>
      <dsp:txXfrm rot="10800000">
        <a:off x="1740995" y="3234134"/>
        <a:ext cx="4014210" cy="1244820"/>
      </dsp:txXfrm>
    </dsp:sp>
    <dsp:sp modelId="{27D849EC-BD37-4D6A-A56C-A5CF4056CA51}">
      <dsp:nvSpPr>
        <dsp:cNvPr id="0" name=""/>
        <dsp:cNvSpPr/>
      </dsp:nvSpPr>
      <dsp:spPr>
        <a:xfrm>
          <a:off x="749178" y="3234134"/>
          <a:ext cx="1361224" cy="124482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F49F3-95E3-4BAF-932A-E49A93C5AE3D}">
      <dsp:nvSpPr>
        <dsp:cNvPr id="0" name=""/>
        <dsp:cNvSpPr/>
      </dsp:nvSpPr>
      <dsp:spPr>
        <a:xfrm>
          <a:off x="0" y="0"/>
          <a:ext cx="6079587" cy="14520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itchFamily="34" charset="0"/>
              <a:cs typeface="Arial" pitchFamily="34" charset="0"/>
            </a:rPr>
            <a:t>Incrementar la producción del cereal</a:t>
          </a:r>
          <a:endParaRPr lang="es-EC" sz="2400" kern="1200" dirty="0">
            <a:latin typeface="Arial" pitchFamily="34" charset="0"/>
            <a:cs typeface="Arial" pitchFamily="34" charset="0"/>
          </a:endParaRPr>
        </a:p>
      </dsp:txBody>
      <dsp:txXfrm>
        <a:off x="42530" y="42530"/>
        <a:ext cx="4512666" cy="1367033"/>
      </dsp:txXfrm>
    </dsp:sp>
    <dsp:sp modelId="{F2205F14-E2FC-4C95-BF62-499CA86B792E}">
      <dsp:nvSpPr>
        <dsp:cNvPr id="0" name=""/>
        <dsp:cNvSpPr/>
      </dsp:nvSpPr>
      <dsp:spPr>
        <a:xfrm>
          <a:off x="536434" y="1694109"/>
          <a:ext cx="6079587" cy="14520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itchFamily="34" charset="0"/>
              <a:cs typeface="Arial" pitchFamily="34" charset="0"/>
            </a:rPr>
            <a:t>Intensificación de políticas públicas para el desarrollo de capacidades competitivas</a:t>
          </a:r>
          <a:endParaRPr lang="es-EC" sz="2400" kern="1200" dirty="0">
            <a:latin typeface="Arial" pitchFamily="34" charset="0"/>
            <a:cs typeface="Arial" pitchFamily="34" charset="0"/>
          </a:endParaRPr>
        </a:p>
      </dsp:txBody>
      <dsp:txXfrm>
        <a:off x="578964" y="1736639"/>
        <a:ext cx="4514232" cy="1367033"/>
      </dsp:txXfrm>
    </dsp:sp>
    <dsp:sp modelId="{501072A2-450B-48CA-9E31-229ED66E883E}">
      <dsp:nvSpPr>
        <dsp:cNvPr id="0" name=""/>
        <dsp:cNvSpPr/>
      </dsp:nvSpPr>
      <dsp:spPr>
        <a:xfrm>
          <a:off x="1072868" y="3388218"/>
          <a:ext cx="6079587" cy="14520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itchFamily="34" charset="0"/>
              <a:cs typeface="Arial" pitchFamily="34" charset="0"/>
            </a:rPr>
            <a:t>Estándares de calidad, productos innovadores</a:t>
          </a:r>
          <a:endParaRPr lang="es-EC" sz="2400" kern="1200" dirty="0">
            <a:latin typeface="Arial" pitchFamily="34" charset="0"/>
            <a:cs typeface="Arial" pitchFamily="34" charset="0"/>
          </a:endParaRPr>
        </a:p>
      </dsp:txBody>
      <dsp:txXfrm>
        <a:off x="1115398" y="3430748"/>
        <a:ext cx="4514232" cy="1367033"/>
      </dsp:txXfrm>
    </dsp:sp>
    <dsp:sp modelId="{3171694F-BE5E-47C9-8410-C90F9ECCAB1E}">
      <dsp:nvSpPr>
        <dsp:cNvPr id="0" name=""/>
        <dsp:cNvSpPr/>
      </dsp:nvSpPr>
      <dsp:spPr>
        <a:xfrm>
          <a:off x="5135726" y="1101170"/>
          <a:ext cx="943860" cy="9438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5348094" y="1101170"/>
        <a:ext cx="519124" cy="710255"/>
      </dsp:txXfrm>
    </dsp:sp>
    <dsp:sp modelId="{DAA47A7C-80D9-41FE-943D-4EBFA4E8EE0B}">
      <dsp:nvSpPr>
        <dsp:cNvPr id="0" name=""/>
        <dsp:cNvSpPr/>
      </dsp:nvSpPr>
      <dsp:spPr>
        <a:xfrm>
          <a:off x="5672160" y="2785599"/>
          <a:ext cx="943860" cy="9438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5884528" y="2785599"/>
        <a:ext cx="519124" cy="710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6A2EF-C6CB-47C3-A2C7-974F848ACDCE}">
      <dsp:nvSpPr>
        <dsp:cNvPr id="0" name=""/>
        <dsp:cNvSpPr/>
      </dsp:nvSpPr>
      <dsp:spPr>
        <a:xfrm>
          <a:off x="0" y="76352"/>
          <a:ext cx="8496944" cy="5310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F66760-B579-4A88-BE10-2843B2C15F45}">
      <dsp:nvSpPr>
        <dsp:cNvPr id="0" name=""/>
        <dsp:cNvSpPr/>
      </dsp:nvSpPr>
      <dsp:spPr>
        <a:xfrm>
          <a:off x="836948" y="4025306"/>
          <a:ext cx="195429" cy="1954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85F412-BE70-4DBE-8B1C-E28F8DB15C5C}">
      <dsp:nvSpPr>
        <dsp:cNvPr id="0" name=""/>
        <dsp:cNvSpPr/>
      </dsp:nvSpPr>
      <dsp:spPr>
        <a:xfrm>
          <a:off x="934663" y="3970314"/>
          <a:ext cx="1452977" cy="156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5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Estudiar las teorías de clúster existentes para la aplicación de un modelo de asociatividad. 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934663" y="3970314"/>
        <a:ext cx="1452977" cy="1569334"/>
      </dsp:txXfrm>
    </dsp:sp>
    <dsp:sp modelId="{71552E98-A9C4-4B5F-866D-F99294B4397C}">
      <dsp:nvSpPr>
        <dsp:cNvPr id="0" name=""/>
        <dsp:cNvSpPr/>
      </dsp:nvSpPr>
      <dsp:spPr>
        <a:xfrm>
          <a:off x="2217702" y="2790063"/>
          <a:ext cx="339877" cy="339877"/>
        </a:xfrm>
        <a:prstGeom prst="ellipse">
          <a:avLst/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shade val="51000"/>
                <a:satMod val="130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shade val="93000"/>
                <a:satMod val="13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BE44D0-C8B4-452B-9A39-73B7291E0498}">
      <dsp:nvSpPr>
        <dsp:cNvPr id="0" name=""/>
        <dsp:cNvSpPr/>
      </dsp:nvSpPr>
      <dsp:spPr>
        <a:xfrm>
          <a:off x="2387641" y="2960002"/>
          <a:ext cx="1784358" cy="242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9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Identificar la teoría que se ajuste a la dinámica de producción de la Asociación y del cantón.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2387641" y="2960002"/>
        <a:ext cx="1784358" cy="2426939"/>
      </dsp:txXfrm>
    </dsp:sp>
    <dsp:sp modelId="{50DE04EE-7B39-450B-93FB-257A841A0FBC}">
      <dsp:nvSpPr>
        <dsp:cNvPr id="0" name=""/>
        <dsp:cNvSpPr/>
      </dsp:nvSpPr>
      <dsp:spPr>
        <a:xfrm>
          <a:off x="3980818" y="1879828"/>
          <a:ext cx="450338" cy="450338"/>
        </a:xfrm>
        <a:prstGeom prst="ellipse">
          <a:avLst/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shade val="51000"/>
                <a:satMod val="130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shade val="93000"/>
                <a:satMod val="13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2EB36C-9FB0-4427-82B5-9401CDB6C83F}">
      <dsp:nvSpPr>
        <dsp:cNvPr id="0" name=""/>
        <dsp:cNvSpPr/>
      </dsp:nvSpPr>
      <dsp:spPr>
        <a:xfrm>
          <a:off x="4205987" y="2104997"/>
          <a:ext cx="1784358" cy="328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62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Definir un modelo de clúster para el cantón Mejía.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4205987" y="2104997"/>
        <a:ext cx="1784358" cy="3281944"/>
      </dsp:txXfrm>
    </dsp:sp>
    <dsp:sp modelId="{3E64CD65-50B6-47AF-8FF3-9EE525168D50}">
      <dsp:nvSpPr>
        <dsp:cNvPr id="0" name=""/>
        <dsp:cNvSpPr/>
      </dsp:nvSpPr>
      <dsp:spPr>
        <a:xfrm>
          <a:off x="5901127" y="1277607"/>
          <a:ext cx="603283" cy="603283"/>
        </a:xfrm>
        <a:prstGeom prst="ellipse">
          <a:avLst/>
        </a:prstGeom>
        <a:gradFill rotWithShape="0">
          <a:gsLst>
            <a:gs pos="0">
              <a:schemeClr val="accent5">
                <a:hueOff val="367807"/>
                <a:satOff val="0"/>
                <a:lumOff val="-10393"/>
                <a:alphaOff val="0"/>
                <a:shade val="51000"/>
                <a:satMod val="130000"/>
              </a:schemeClr>
            </a:gs>
            <a:gs pos="80000">
              <a:schemeClr val="accent5">
                <a:hueOff val="367807"/>
                <a:satOff val="0"/>
                <a:lumOff val="-10393"/>
                <a:alphaOff val="0"/>
                <a:shade val="93000"/>
                <a:satMod val="130000"/>
              </a:schemeClr>
            </a:gs>
            <a:gs pos="100000">
              <a:schemeClr val="accent5">
                <a:hueOff val="367807"/>
                <a:satOff val="0"/>
                <a:lumOff val="-10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0B3F07-897E-4150-A848-FA1535217998}">
      <dsp:nvSpPr>
        <dsp:cNvPr id="0" name=""/>
        <dsp:cNvSpPr/>
      </dsp:nvSpPr>
      <dsp:spPr>
        <a:xfrm>
          <a:off x="6202769" y="1579249"/>
          <a:ext cx="1784358" cy="380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6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Establecer el mercado objetivo de las exportaciones para el yogur de quinua.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6202769" y="1579249"/>
        <a:ext cx="1784358" cy="3807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01292-C8D6-4F93-84BF-FF723778BEBC}">
      <dsp:nvSpPr>
        <dsp:cNvPr id="0" name=""/>
        <dsp:cNvSpPr/>
      </dsp:nvSpPr>
      <dsp:spPr>
        <a:xfrm rot="5400000">
          <a:off x="-202975" y="206947"/>
          <a:ext cx="1353167" cy="947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OBJETIVO 3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77581"/>
        <a:ext cx="947217" cy="405950"/>
      </dsp:txXfrm>
    </dsp:sp>
    <dsp:sp modelId="{B5712FEF-D652-4872-BCE7-E189C284A912}">
      <dsp:nvSpPr>
        <dsp:cNvPr id="0" name=""/>
        <dsp:cNvSpPr/>
      </dsp:nvSpPr>
      <dsp:spPr>
        <a:xfrm rot="5400000">
          <a:off x="3711982" y="-2760792"/>
          <a:ext cx="879558" cy="640908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Arial" pitchFamily="34" charset="0"/>
              <a:cs typeface="Arial" pitchFamily="34" charset="0"/>
            </a:rPr>
            <a:t>Calidad de vida</a:t>
          </a:r>
          <a:endParaRPr lang="es-EC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947217" y="46909"/>
        <a:ext cx="6366152" cy="793686"/>
      </dsp:txXfrm>
    </dsp:sp>
    <dsp:sp modelId="{EA1B51C0-6D60-46A1-8FC7-4B0A637F72DE}">
      <dsp:nvSpPr>
        <dsp:cNvPr id="0" name=""/>
        <dsp:cNvSpPr/>
      </dsp:nvSpPr>
      <dsp:spPr>
        <a:xfrm rot="5400000">
          <a:off x="-202975" y="1414686"/>
          <a:ext cx="1353167" cy="947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OBJETIVO 4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685320"/>
        <a:ext cx="947217" cy="405950"/>
      </dsp:txXfrm>
    </dsp:sp>
    <dsp:sp modelId="{C35516B5-19BD-44DF-95F6-35B26C14E0B9}">
      <dsp:nvSpPr>
        <dsp:cNvPr id="0" name=""/>
        <dsp:cNvSpPr/>
      </dsp:nvSpPr>
      <dsp:spPr>
        <a:xfrm rot="5400000">
          <a:off x="3711982" y="-1553053"/>
          <a:ext cx="879558" cy="640908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b="0" kern="1200" dirty="0" smtClean="0">
              <a:latin typeface="Arial" pitchFamily="34" charset="0"/>
              <a:cs typeface="Arial" pitchFamily="34" charset="0"/>
            </a:rPr>
            <a:t>Fortalecimiento de capacidades</a:t>
          </a:r>
          <a:endParaRPr lang="es-EC" sz="2800" b="0" kern="1200" dirty="0">
            <a:latin typeface="Arial" pitchFamily="34" charset="0"/>
            <a:cs typeface="Arial" pitchFamily="34" charset="0"/>
          </a:endParaRPr>
        </a:p>
      </dsp:txBody>
      <dsp:txXfrm rot="-5400000">
        <a:off x="947217" y="1254648"/>
        <a:ext cx="6366152" cy="793686"/>
      </dsp:txXfrm>
    </dsp:sp>
    <dsp:sp modelId="{ECE1729C-C874-442D-8CD9-1FAFE1BAE050}">
      <dsp:nvSpPr>
        <dsp:cNvPr id="0" name=""/>
        <dsp:cNvSpPr/>
      </dsp:nvSpPr>
      <dsp:spPr>
        <a:xfrm rot="5400000">
          <a:off x="-202975" y="2622424"/>
          <a:ext cx="1353167" cy="947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OBJETIVO 8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893058"/>
        <a:ext cx="947217" cy="405950"/>
      </dsp:txXfrm>
    </dsp:sp>
    <dsp:sp modelId="{703EEB3B-72FD-49EB-9CE9-6C5EF17ECAFC}">
      <dsp:nvSpPr>
        <dsp:cNvPr id="0" name=""/>
        <dsp:cNvSpPr/>
      </dsp:nvSpPr>
      <dsp:spPr>
        <a:xfrm rot="5400000">
          <a:off x="3711982" y="-345315"/>
          <a:ext cx="879558" cy="640908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Arial" pitchFamily="34" charset="0"/>
              <a:cs typeface="Arial" pitchFamily="34" charset="0"/>
            </a:rPr>
            <a:t>Integración de sectores</a:t>
          </a:r>
          <a:endParaRPr lang="es-EC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947217" y="2462386"/>
        <a:ext cx="6366152" cy="793686"/>
      </dsp:txXfrm>
    </dsp:sp>
    <dsp:sp modelId="{E49AB201-6B6B-4260-A8C0-500CA0ED7196}">
      <dsp:nvSpPr>
        <dsp:cNvPr id="0" name=""/>
        <dsp:cNvSpPr/>
      </dsp:nvSpPr>
      <dsp:spPr>
        <a:xfrm rot="5400000">
          <a:off x="-202975" y="3830163"/>
          <a:ext cx="1353167" cy="947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Arial" pitchFamily="34" charset="0"/>
              <a:cs typeface="Arial" pitchFamily="34" charset="0"/>
            </a:rPr>
            <a:t>OBJETIVO 10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100797"/>
        <a:ext cx="947217" cy="405950"/>
      </dsp:txXfrm>
    </dsp:sp>
    <dsp:sp modelId="{263EE639-2F0B-469D-BE3D-F94BEC1CD5BC}">
      <dsp:nvSpPr>
        <dsp:cNvPr id="0" name=""/>
        <dsp:cNvSpPr/>
      </dsp:nvSpPr>
      <dsp:spPr>
        <a:xfrm rot="5400000">
          <a:off x="3711982" y="862422"/>
          <a:ext cx="879558" cy="640908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latin typeface="Arial" pitchFamily="34" charset="0"/>
              <a:cs typeface="Arial" pitchFamily="34" charset="0"/>
            </a:rPr>
            <a:t>Transformación de la matriz productiva</a:t>
          </a:r>
          <a:endParaRPr lang="es-EC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947217" y="3670123"/>
        <a:ext cx="6366152" cy="793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D44AC-5D7A-4A6B-BEA4-78391C1AB33A}">
      <dsp:nvSpPr>
        <dsp:cNvPr id="0" name=""/>
        <dsp:cNvSpPr/>
      </dsp:nvSpPr>
      <dsp:spPr>
        <a:xfrm>
          <a:off x="823493" y="1606"/>
          <a:ext cx="2118817" cy="18579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Producir bienes donde obtenga ventaja en todos sus aspectos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1133787" y="273701"/>
        <a:ext cx="1498229" cy="1313792"/>
      </dsp:txXfrm>
    </dsp:sp>
    <dsp:sp modelId="{BCC04D44-664C-4ED1-8F19-712CA7296449}">
      <dsp:nvSpPr>
        <dsp:cNvPr id="0" name=""/>
        <dsp:cNvSpPr/>
      </dsp:nvSpPr>
      <dsp:spPr>
        <a:xfrm>
          <a:off x="1447928" y="1981382"/>
          <a:ext cx="869947" cy="86994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>
        <a:off x="1563239" y="2314050"/>
        <a:ext cx="639325" cy="204611"/>
      </dsp:txXfrm>
    </dsp:sp>
    <dsp:sp modelId="{675AD54F-D30D-4EFD-BFB4-8AD084A3BA11}">
      <dsp:nvSpPr>
        <dsp:cNvPr id="0" name=""/>
        <dsp:cNvSpPr/>
      </dsp:nvSpPr>
      <dsp:spPr>
        <a:xfrm>
          <a:off x="792025" y="2973122"/>
          <a:ext cx="2181753" cy="2153615"/>
        </a:xfrm>
        <a:prstGeom prst="ellipse">
          <a:avLst/>
        </a:prstGeom>
        <a:solidFill>
          <a:schemeClr val="accent4">
            <a:hueOff val="-2250323"/>
            <a:satOff val="0"/>
            <a:lumOff val="823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Uso de recursos utilizados en forma eficiente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1111535" y="3288512"/>
        <a:ext cx="1542733" cy="1522835"/>
      </dsp:txXfrm>
    </dsp:sp>
    <dsp:sp modelId="{B434DE72-D444-46D5-B41F-AF0E064610B0}">
      <dsp:nvSpPr>
        <dsp:cNvPr id="0" name=""/>
        <dsp:cNvSpPr/>
      </dsp:nvSpPr>
      <dsp:spPr>
        <a:xfrm>
          <a:off x="3198765" y="2285188"/>
          <a:ext cx="476971" cy="557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/>
        </a:p>
      </dsp:txBody>
      <dsp:txXfrm>
        <a:off x="3198765" y="2396781"/>
        <a:ext cx="333880" cy="334780"/>
      </dsp:txXfrm>
    </dsp:sp>
    <dsp:sp modelId="{7BAA388C-2056-4AE5-B338-36FC0E5E7694}">
      <dsp:nvSpPr>
        <dsp:cNvPr id="0" name=""/>
        <dsp:cNvSpPr/>
      </dsp:nvSpPr>
      <dsp:spPr>
        <a:xfrm>
          <a:off x="3873724" y="1324316"/>
          <a:ext cx="2630721" cy="2479710"/>
        </a:xfrm>
        <a:prstGeom prst="ellipse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Arial" pitchFamily="34" charset="0"/>
              <a:cs typeface="Arial" pitchFamily="34" charset="0"/>
            </a:rPr>
            <a:t>TEORÍA DE LA VENTAJA ABSOLUTA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latin typeface="Arial" pitchFamily="34" charset="0"/>
              <a:cs typeface="Arial" pitchFamily="34" charset="0"/>
            </a:rPr>
            <a:t>(Smith A.)</a:t>
          </a:r>
          <a:endParaRPr lang="es-EC" sz="2300" kern="1200" dirty="0"/>
        </a:p>
      </dsp:txBody>
      <dsp:txXfrm>
        <a:off x="4258984" y="1687461"/>
        <a:ext cx="1860201" cy="1753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1588F-EB17-4BDC-8F5B-1122DF27F196}">
      <dsp:nvSpPr>
        <dsp:cNvPr id="0" name=""/>
        <dsp:cNvSpPr/>
      </dsp:nvSpPr>
      <dsp:spPr>
        <a:xfrm rot="5400000">
          <a:off x="435276" y="1583289"/>
          <a:ext cx="1446438" cy="16467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FCE147-2F67-45A0-A298-28BFAC4A5D25}">
      <dsp:nvSpPr>
        <dsp:cNvPr id="0" name=""/>
        <dsp:cNvSpPr/>
      </dsp:nvSpPr>
      <dsp:spPr>
        <a:xfrm>
          <a:off x="52058" y="-20116"/>
          <a:ext cx="2434950" cy="17043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Arial" pitchFamily="34" charset="0"/>
              <a:cs typeface="Arial" pitchFamily="34" charset="0"/>
            </a:rPr>
            <a:t>Creación de valor agregado en los productos</a:t>
          </a:r>
          <a:endParaRPr lang="es-EC" sz="2200" kern="1200" dirty="0">
            <a:latin typeface="Arial" pitchFamily="34" charset="0"/>
            <a:cs typeface="Arial" pitchFamily="34" charset="0"/>
          </a:endParaRPr>
        </a:p>
      </dsp:txBody>
      <dsp:txXfrm>
        <a:off x="135274" y="63100"/>
        <a:ext cx="2268518" cy="1537954"/>
      </dsp:txXfrm>
    </dsp:sp>
    <dsp:sp modelId="{8FCA89B5-F4B8-4BDC-8857-E3D9B9FE9387}">
      <dsp:nvSpPr>
        <dsp:cNvPr id="0" name=""/>
        <dsp:cNvSpPr/>
      </dsp:nvSpPr>
      <dsp:spPr>
        <a:xfrm>
          <a:off x="2487009" y="142435"/>
          <a:ext cx="1770951" cy="137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74F29-31B8-4AD9-8B7D-67CB2233166C}">
      <dsp:nvSpPr>
        <dsp:cNvPr id="0" name=""/>
        <dsp:cNvSpPr/>
      </dsp:nvSpPr>
      <dsp:spPr>
        <a:xfrm rot="5400000">
          <a:off x="2454109" y="3497878"/>
          <a:ext cx="1446438" cy="16467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482327"/>
                <a:satOff val="-35154"/>
                <a:lumOff val="6906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482327"/>
                <a:satOff val="-35154"/>
                <a:lumOff val="6906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482327"/>
                <a:satOff val="-35154"/>
                <a:lumOff val="69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4CC0ECD-46CC-49B4-ACC7-36985969087C}">
      <dsp:nvSpPr>
        <dsp:cNvPr id="0" name=""/>
        <dsp:cNvSpPr/>
      </dsp:nvSpPr>
      <dsp:spPr>
        <a:xfrm>
          <a:off x="2070891" y="1894472"/>
          <a:ext cx="2434950" cy="17043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Arial" pitchFamily="34" charset="0"/>
              <a:cs typeface="Arial" pitchFamily="34" charset="0"/>
            </a:rPr>
            <a:t>Liderazgo en costos, diferenciación</a:t>
          </a:r>
          <a:endParaRPr lang="es-EC" sz="2200" kern="1200" dirty="0">
            <a:latin typeface="Arial" pitchFamily="34" charset="0"/>
            <a:cs typeface="Arial" pitchFamily="34" charset="0"/>
          </a:endParaRPr>
        </a:p>
      </dsp:txBody>
      <dsp:txXfrm>
        <a:off x="2154107" y="1977688"/>
        <a:ext cx="2268518" cy="1537954"/>
      </dsp:txXfrm>
    </dsp:sp>
    <dsp:sp modelId="{5BD07F3F-2929-42D8-B5E0-ED7D5CD6E409}">
      <dsp:nvSpPr>
        <dsp:cNvPr id="0" name=""/>
        <dsp:cNvSpPr/>
      </dsp:nvSpPr>
      <dsp:spPr>
        <a:xfrm>
          <a:off x="4505842" y="2057024"/>
          <a:ext cx="1770951" cy="137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74F39-6091-45E6-8C4C-8CBC76A83A99}">
      <dsp:nvSpPr>
        <dsp:cNvPr id="0" name=""/>
        <dsp:cNvSpPr/>
      </dsp:nvSpPr>
      <dsp:spPr>
        <a:xfrm>
          <a:off x="4089724" y="3809060"/>
          <a:ext cx="2434950" cy="17043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itchFamily="34" charset="0"/>
              <a:cs typeface="Arial" pitchFamily="34" charset="0"/>
            </a:rPr>
            <a:t>Innovación</a:t>
          </a:r>
          <a:endParaRPr lang="es-EC" sz="2400" kern="1200" dirty="0">
            <a:latin typeface="Arial" pitchFamily="34" charset="0"/>
            <a:cs typeface="Arial" pitchFamily="34" charset="0"/>
          </a:endParaRPr>
        </a:p>
      </dsp:txBody>
      <dsp:txXfrm>
        <a:off x="4172940" y="3892276"/>
        <a:ext cx="2268518" cy="15379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15350-C758-4E16-9B53-9323806EE3D9}">
      <dsp:nvSpPr>
        <dsp:cNvPr id="0" name=""/>
        <dsp:cNvSpPr/>
      </dsp:nvSpPr>
      <dsp:spPr>
        <a:xfrm rot="16200000">
          <a:off x="1494" y="559591"/>
          <a:ext cx="3217072" cy="32170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Decisiones creativas</a:t>
          </a:r>
          <a:endParaRPr lang="es-EC" sz="2800" kern="1200" dirty="0"/>
        </a:p>
      </dsp:txBody>
      <dsp:txXfrm rot="5400000">
        <a:off x="1494" y="1363859"/>
        <a:ext cx="2654084" cy="1608536"/>
      </dsp:txXfrm>
    </dsp:sp>
    <dsp:sp modelId="{F80A2DBD-C002-4D24-BF7A-3AC73B8D0547}">
      <dsp:nvSpPr>
        <dsp:cNvPr id="0" name=""/>
        <dsp:cNvSpPr/>
      </dsp:nvSpPr>
      <dsp:spPr>
        <a:xfrm rot="5400000">
          <a:off x="3429832" y="559591"/>
          <a:ext cx="3217072" cy="32170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shade val="50000"/>
                <a:hueOff val="836321"/>
                <a:satOff val="-46137"/>
                <a:lumOff val="5029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836321"/>
                <a:satOff val="-46137"/>
                <a:lumOff val="5029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836321"/>
                <a:satOff val="-46137"/>
                <a:lumOff val="50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Constante esfuerzo de aprendizaje</a:t>
          </a:r>
          <a:endParaRPr lang="es-EC" sz="2800" kern="1200" dirty="0"/>
        </a:p>
      </dsp:txBody>
      <dsp:txXfrm rot="-5400000">
        <a:off x="3992820" y="1363859"/>
        <a:ext cx="2654084" cy="1608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C39E1-BF8E-4085-8E1A-EE81D2DAC3A3}">
      <dsp:nvSpPr>
        <dsp:cNvPr id="0" name=""/>
        <dsp:cNvSpPr/>
      </dsp:nvSpPr>
      <dsp:spPr>
        <a:xfrm rot="5400000">
          <a:off x="3338373" y="118620"/>
          <a:ext cx="1940867" cy="17073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Nombre científico </a:t>
          </a:r>
          <a:r>
            <a:rPr lang="es-EC" sz="1300" i="1" kern="1200" dirty="0" smtClean="0">
              <a:latin typeface="Arial" pitchFamily="34" charset="0"/>
              <a:cs typeface="Arial" pitchFamily="34" charset="0"/>
            </a:rPr>
            <a:t>Chenopodium</a:t>
          </a:r>
          <a:endParaRPr lang="es-EC" sz="1300" kern="1200" dirty="0">
            <a:latin typeface="Arial" pitchFamily="34" charset="0"/>
            <a:cs typeface="Arial" pitchFamily="34" charset="0"/>
          </a:endParaRPr>
        </a:p>
      </dsp:txBody>
      <dsp:txXfrm rot="-5400000">
        <a:off x="3722572" y="305878"/>
        <a:ext cx="1172469" cy="1332831"/>
      </dsp:txXfrm>
    </dsp:sp>
    <dsp:sp modelId="{D7C60DE9-2D63-40BB-B364-46DB5A2EC3AB}">
      <dsp:nvSpPr>
        <dsp:cNvPr id="0" name=""/>
        <dsp:cNvSpPr/>
      </dsp:nvSpPr>
      <dsp:spPr>
        <a:xfrm>
          <a:off x="5769521" y="477522"/>
          <a:ext cx="1927036" cy="103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Semilla ancestral, su nombre proviene de la lengua quechua</a:t>
          </a:r>
          <a:endParaRPr lang="es-EC" sz="1500" kern="1200" dirty="0">
            <a:latin typeface="Arial" pitchFamily="34" charset="0"/>
            <a:cs typeface="Arial" pitchFamily="34" charset="0"/>
          </a:endParaRPr>
        </a:p>
      </dsp:txBody>
      <dsp:txXfrm>
        <a:off x="5769521" y="477522"/>
        <a:ext cx="1927036" cy="1036040"/>
      </dsp:txXfrm>
    </dsp:sp>
    <dsp:sp modelId="{2CEC9214-2860-4CA6-B5F9-15FAB700E401}">
      <dsp:nvSpPr>
        <dsp:cNvPr id="0" name=""/>
        <dsp:cNvSpPr/>
      </dsp:nvSpPr>
      <dsp:spPr>
        <a:xfrm rot="5400000">
          <a:off x="1674838" y="269373"/>
          <a:ext cx="1894193" cy="149946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dirty="0"/>
        </a:p>
      </dsp:txBody>
      <dsp:txXfrm rot="-5400000">
        <a:off x="2096074" y="354814"/>
        <a:ext cx="1051721" cy="1328583"/>
      </dsp:txXfrm>
    </dsp:sp>
    <dsp:sp modelId="{A8AC5D7F-7184-4394-8062-6A1D1F0C0D89}">
      <dsp:nvSpPr>
        <dsp:cNvPr id="0" name=""/>
        <dsp:cNvSpPr/>
      </dsp:nvSpPr>
      <dsp:spPr>
        <a:xfrm rot="5400000">
          <a:off x="2339163" y="1852183"/>
          <a:ext cx="2032953" cy="17849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Planta de clima frío y no contiene gluten</a:t>
          </a:r>
          <a:endParaRPr lang="es-EC" sz="1500" kern="1200" dirty="0">
            <a:latin typeface="Arial" pitchFamily="34" charset="0"/>
            <a:cs typeface="Arial" pitchFamily="34" charset="0"/>
          </a:endParaRPr>
        </a:p>
      </dsp:txBody>
      <dsp:txXfrm rot="-5400000">
        <a:off x="2742501" y="2046360"/>
        <a:ext cx="1226276" cy="1396631"/>
      </dsp:txXfrm>
    </dsp:sp>
    <dsp:sp modelId="{F150ACED-3A40-46BC-B77B-9B25E7BB8CAB}">
      <dsp:nvSpPr>
        <dsp:cNvPr id="0" name=""/>
        <dsp:cNvSpPr/>
      </dsp:nvSpPr>
      <dsp:spPr>
        <a:xfrm>
          <a:off x="193389" y="2185935"/>
          <a:ext cx="1864873" cy="103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Resistencia de hasta 3400 m de altura  y temperatura de 7° a 17° C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193389" y="2185935"/>
        <a:ext cx="1864873" cy="1036040"/>
      </dsp:txXfrm>
    </dsp:sp>
    <dsp:sp modelId="{3A921E59-44D8-4990-9291-53D2C4C8B82B}">
      <dsp:nvSpPr>
        <dsp:cNvPr id="0" name=""/>
        <dsp:cNvSpPr/>
      </dsp:nvSpPr>
      <dsp:spPr>
        <a:xfrm rot="5400000">
          <a:off x="4253551" y="1946993"/>
          <a:ext cx="1726734" cy="150225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dirty="0"/>
        </a:p>
      </dsp:txBody>
      <dsp:txXfrm rot="-5400000">
        <a:off x="4599890" y="2103839"/>
        <a:ext cx="1034055" cy="1188568"/>
      </dsp:txXfrm>
    </dsp:sp>
    <dsp:sp modelId="{8AA408BD-1EA7-4D7D-AF37-6F02A59A2728}">
      <dsp:nvSpPr>
        <dsp:cNvPr id="0" name=""/>
        <dsp:cNvSpPr/>
      </dsp:nvSpPr>
      <dsp:spPr>
        <a:xfrm rot="5400000">
          <a:off x="3491885" y="3491042"/>
          <a:ext cx="1873213" cy="18018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Carchi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Imbabura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Chimborazo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Arial" pitchFamily="34" charset="0"/>
              <a:cs typeface="Arial" pitchFamily="34" charset="0"/>
            </a:rPr>
            <a:t>Pichincha</a:t>
          </a:r>
          <a:endParaRPr lang="es-EC" sz="1500" kern="1200" dirty="0">
            <a:latin typeface="Arial" pitchFamily="34" charset="0"/>
            <a:cs typeface="Arial" pitchFamily="34" charset="0"/>
          </a:endParaRPr>
        </a:p>
      </dsp:txBody>
      <dsp:txXfrm rot="-5400000">
        <a:off x="3822145" y="3761636"/>
        <a:ext cx="1212692" cy="1260697"/>
      </dsp:txXfrm>
    </dsp:sp>
    <dsp:sp modelId="{A9BE999A-791D-47A9-B399-CB2A3F731CE9}">
      <dsp:nvSpPr>
        <dsp:cNvPr id="0" name=""/>
        <dsp:cNvSpPr/>
      </dsp:nvSpPr>
      <dsp:spPr>
        <a:xfrm>
          <a:off x="5921835" y="2160243"/>
          <a:ext cx="1927036" cy="103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Tunkahuan y Pata de Venado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5921835" y="2160243"/>
        <a:ext cx="1927036" cy="1036040"/>
      </dsp:txXfrm>
    </dsp:sp>
    <dsp:sp modelId="{0DCA2797-8B82-4E65-932F-F161DA6F5305}">
      <dsp:nvSpPr>
        <dsp:cNvPr id="0" name=""/>
        <dsp:cNvSpPr/>
      </dsp:nvSpPr>
      <dsp:spPr>
        <a:xfrm rot="5400000">
          <a:off x="1822999" y="3638994"/>
          <a:ext cx="1726734" cy="150225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dirty="0"/>
        </a:p>
      </dsp:txBody>
      <dsp:txXfrm rot="-5400000">
        <a:off x="2169338" y="3795840"/>
        <a:ext cx="1034055" cy="1188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0985B-A796-45B2-ABE9-FF32A1CB39D1}">
      <dsp:nvSpPr>
        <dsp:cNvPr id="0" name=""/>
        <dsp:cNvSpPr/>
      </dsp:nvSpPr>
      <dsp:spPr>
        <a:xfrm>
          <a:off x="3690410" y="2106234"/>
          <a:ext cx="2574286" cy="2574286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Investigación Básica</a:t>
          </a:r>
          <a:endParaRPr lang="es-EC" sz="1600" kern="1200" dirty="0">
            <a:latin typeface="Arial" pitchFamily="34" charset="0"/>
            <a:cs typeface="Arial" pitchFamily="34" charset="0"/>
          </a:endParaRPr>
        </a:p>
      </dsp:txBody>
      <dsp:txXfrm>
        <a:off x="4207956" y="2709248"/>
        <a:ext cx="1539194" cy="1323236"/>
      </dsp:txXfrm>
    </dsp:sp>
    <dsp:sp modelId="{99405092-C062-44C3-8CB1-CE35A17A38A3}">
      <dsp:nvSpPr>
        <dsp:cNvPr id="0" name=""/>
        <dsp:cNvSpPr/>
      </dsp:nvSpPr>
      <dsp:spPr>
        <a:xfrm>
          <a:off x="2192643" y="1497766"/>
          <a:ext cx="1872208" cy="1872208"/>
        </a:xfrm>
        <a:prstGeom prst="gear6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50000"/>
                <a:satMod val="300000"/>
              </a:schemeClr>
            </a:gs>
            <a:gs pos="35000">
              <a:schemeClr val="accent4">
                <a:hueOff val="-2250323"/>
                <a:satOff val="0"/>
                <a:lumOff val="8236"/>
                <a:alphaOff val="0"/>
                <a:tint val="37000"/>
                <a:satMod val="30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Enfoque cuantitativo y cualitativo</a:t>
          </a:r>
          <a:endParaRPr lang="es-EC" sz="1300" kern="1200" dirty="0">
            <a:latin typeface="Arial" pitchFamily="34" charset="0"/>
            <a:cs typeface="Arial" pitchFamily="34" charset="0"/>
          </a:endParaRPr>
        </a:p>
      </dsp:txBody>
      <dsp:txXfrm>
        <a:off x="2663977" y="1971949"/>
        <a:ext cx="929540" cy="923842"/>
      </dsp:txXfrm>
    </dsp:sp>
    <dsp:sp modelId="{5C16AC31-CA3D-4324-9992-6F4499C20416}">
      <dsp:nvSpPr>
        <dsp:cNvPr id="0" name=""/>
        <dsp:cNvSpPr/>
      </dsp:nvSpPr>
      <dsp:spPr>
        <a:xfrm rot="20700000">
          <a:off x="3241271" y="206133"/>
          <a:ext cx="1834381" cy="1834381"/>
        </a:xfrm>
        <a:prstGeom prst="gear6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50000"/>
                <a:satMod val="300000"/>
              </a:schemeClr>
            </a:gs>
            <a:gs pos="35000">
              <a:schemeClr val="accent4">
                <a:hueOff val="-4500646"/>
                <a:satOff val="0"/>
                <a:lumOff val="16471"/>
                <a:alphaOff val="0"/>
                <a:tint val="37000"/>
                <a:satMod val="30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A través de una encuesta</a:t>
          </a:r>
          <a:endParaRPr lang="es-EC" sz="1300" kern="1200" dirty="0">
            <a:latin typeface="Arial" pitchFamily="34" charset="0"/>
            <a:cs typeface="Arial" pitchFamily="34" charset="0"/>
          </a:endParaRPr>
        </a:p>
      </dsp:txBody>
      <dsp:txXfrm rot="-20700000">
        <a:off x="3643604" y="608467"/>
        <a:ext cx="1029714" cy="1029714"/>
      </dsp:txXfrm>
    </dsp:sp>
    <dsp:sp modelId="{4263A84C-E71B-4E96-ACCC-2A30DAFBA605}">
      <dsp:nvSpPr>
        <dsp:cNvPr id="0" name=""/>
        <dsp:cNvSpPr/>
      </dsp:nvSpPr>
      <dsp:spPr>
        <a:xfrm>
          <a:off x="3497835" y="1714717"/>
          <a:ext cx="3295086" cy="3295086"/>
        </a:xfrm>
        <a:prstGeom prst="circularArrow">
          <a:avLst>
            <a:gd name="adj1" fmla="val 4687"/>
            <a:gd name="adj2" fmla="val 299029"/>
            <a:gd name="adj3" fmla="val 2526674"/>
            <a:gd name="adj4" fmla="val 15838823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666C7F-6317-48D0-BCB5-60F19C70CFCE}">
      <dsp:nvSpPr>
        <dsp:cNvPr id="0" name=""/>
        <dsp:cNvSpPr/>
      </dsp:nvSpPr>
      <dsp:spPr>
        <a:xfrm>
          <a:off x="1861079" y="1081430"/>
          <a:ext cx="2394085" cy="23940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50000"/>
                <a:satMod val="300000"/>
              </a:schemeClr>
            </a:gs>
            <a:gs pos="35000">
              <a:schemeClr val="accent4">
                <a:hueOff val="-2250323"/>
                <a:satOff val="0"/>
                <a:lumOff val="8236"/>
                <a:alphaOff val="0"/>
                <a:tint val="37000"/>
                <a:satMod val="30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3B6C88-0709-467F-B251-D9E864316F7D}">
      <dsp:nvSpPr>
        <dsp:cNvPr id="0" name=""/>
        <dsp:cNvSpPr/>
      </dsp:nvSpPr>
      <dsp:spPr>
        <a:xfrm>
          <a:off x="2816959" y="-197751"/>
          <a:ext cx="2581306" cy="25813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50000"/>
                <a:satMod val="300000"/>
              </a:schemeClr>
            </a:gs>
            <a:gs pos="35000">
              <a:schemeClr val="accent4">
                <a:hueOff val="-4500646"/>
                <a:satOff val="0"/>
                <a:lumOff val="16471"/>
                <a:alphaOff val="0"/>
                <a:tint val="37000"/>
                <a:satMod val="30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B786F-E74E-4844-9A77-5EBCE8B11E39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9292D6-F943-453F-AD98-9F205E220613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Arial" pitchFamily="34" charset="0"/>
              <a:cs typeface="Arial" pitchFamily="34" charset="0"/>
            </a:rPr>
            <a:t>Ubicado al sur-oriente de Pichincha, cantón Mejía</a:t>
          </a:r>
          <a:endParaRPr lang="es-EC" sz="1800" b="0" kern="1200" dirty="0">
            <a:latin typeface="Arial" pitchFamily="34" charset="0"/>
            <a:cs typeface="Arial" pitchFamily="34" charset="0"/>
          </a:endParaRPr>
        </a:p>
      </dsp:txBody>
      <dsp:txXfrm>
        <a:off x="2778459" y="442056"/>
        <a:ext cx="2571080" cy="651792"/>
      </dsp:txXfrm>
    </dsp:sp>
    <dsp:sp modelId="{6DCA3A83-E03B-4483-85E0-C7CF714B1E72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Asociados 280 personas aprox</a:t>
          </a:r>
          <a:r>
            <a:rPr lang="es-EC" sz="1400" kern="1200" dirty="0" smtClean="0"/>
            <a:t>.</a:t>
          </a:r>
          <a:endParaRPr lang="es-EC" sz="1400" kern="1200" dirty="0"/>
        </a:p>
      </dsp:txBody>
      <dsp:txXfrm>
        <a:off x="2778459" y="1254658"/>
        <a:ext cx="2571080" cy="651792"/>
      </dsp:txXfrm>
    </dsp:sp>
    <dsp:sp modelId="{12C491C0-C688-4A9C-8AA9-3A86EB5B7E65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Conformada por 400 hectáreas aprox.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2778459" y="2067260"/>
        <a:ext cx="2571080" cy="651792"/>
      </dsp:txXfrm>
    </dsp:sp>
    <dsp:sp modelId="{F25FDC51-AC1E-4808-B34E-96C99E1D58D5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Cultivan quinua (80h), papas, legumbres entre otros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2778459" y="2879861"/>
        <a:ext cx="2571080" cy="65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299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699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135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18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767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3327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8857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6851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519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622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66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67593-F524-4420-B5D2-5586C8489AE9}" type="datetimeFigureOut">
              <a:rPr lang="es-EC" smtClean="0"/>
              <a:t>30/03/2017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CEC0-93D6-42E0-937B-5F6FE7517691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6938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41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n&#225;lisis%20de%20la%20encuesta.doc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quin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07" y="3758875"/>
            <a:ext cx="2559883" cy="191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237869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2400" b="1" spc="150" dirty="0">
                <a:ln w="11430"/>
                <a:latin typeface="Arial" pitchFamily="34" charset="0"/>
                <a:cs typeface="Arial" pitchFamily="34" charset="0"/>
              </a:rPr>
              <a:t>TEORÍAS DE CLÚSTER, CASO FABRICACIÓN YOGUR DE QUINUA EN LA ASOCIACIÓN DE PRODUCTORES AGRÍCOLAS SAN ANTONIO DE VALENCIA, MACHACHI-ECUADOR, CON FINES DE EXPORTACIÓN</a:t>
            </a:r>
            <a:endParaRPr lang="es-EC" sz="2400" b="1" spc="150" dirty="0">
              <a:ln w="11430"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Resultado de imagen para es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" b="7596"/>
          <a:stretch/>
        </p:blipFill>
        <p:spPr bwMode="auto">
          <a:xfrm>
            <a:off x="0" y="-2583"/>
            <a:ext cx="9144000" cy="1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33232" y="580526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JESSICA MEDINA LAMAR</a:t>
            </a:r>
          </a:p>
          <a:p>
            <a:pPr algn="ctr"/>
            <a:endParaRPr lang="es-EC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SANGOLQUÍ-ECUADOR 2017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48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40466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HECTÁREAS DE QUINUA EN LA PROVINCIA DE PICHINCHA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95497"/>
              </p:ext>
            </p:extLst>
          </p:nvPr>
        </p:nvGraphicFramePr>
        <p:xfrm>
          <a:off x="539552" y="1700809"/>
          <a:ext cx="8136904" cy="446449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924132"/>
                <a:gridCol w="1924132"/>
                <a:gridCol w="1806590"/>
                <a:gridCol w="2482050"/>
              </a:tblGrid>
              <a:tr h="7216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PROVINCIA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CANTÓN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NÚMERO HECTÁREAS INTERVENIDAS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97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2013 - 2014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2014 - 2015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6275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PICHINCHA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PEDRO MONCAYO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125,5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09433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CAYAMBE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110,5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094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QUITO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244,5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290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MEJIA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92,5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4423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SUPERFICIE SEMBRADA PROVINCIA DE PICHINCHA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424,5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675,5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88554"/>
              </p:ext>
            </p:extLst>
          </p:nvPr>
        </p:nvGraphicFramePr>
        <p:xfrm>
          <a:off x="359189" y="1844826"/>
          <a:ext cx="8424938" cy="446449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044459"/>
                <a:gridCol w="792088"/>
                <a:gridCol w="1872208"/>
                <a:gridCol w="2304256"/>
                <a:gridCol w="1292669"/>
                <a:gridCol w="1119258"/>
              </a:tblGrid>
              <a:tr h="1174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PROVINCIA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CANTÓN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PARROQUIA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NOMBRE DE LA ASOCIACIÓN </a:t>
                      </a:r>
                      <a:r>
                        <a:rPr lang="es-EC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BENEFICIARIA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NÚMERO DE SOCIOS O PERSONA BENEFICIARIA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HECTÁREAS INTERVENIDAS 2015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87659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Pichincha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Mejía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Alóag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Asociación de Trabajadores Agrícolas Autónomos"El Corazón Pucará de Aychapicho"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964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Machachi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Asociación de </a:t>
                      </a:r>
                      <a:r>
                        <a:rPr lang="es-EC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Trabajadores Agrícolas</a:t>
                      </a:r>
                      <a:r>
                        <a:rPr lang="es-EC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San Antonio de Valencia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964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Aloasí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Asociación Intercultural de Trabajadores los Tambos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6964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Uyumbicho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Asociación de Productores Agropecuarios Rumipamba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23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359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HECTÁREAS DE QUINUA EN EL CANTÓN MEJÍA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METODOLOGÍA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39723099"/>
              </p:ext>
            </p:extLst>
          </p:nvPr>
        </p:nvGraphicFramePr>
        <p:xfrm>
          <a:off x="539552" y="1556792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Resultado de imagen para encuest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62" y="5479254"/>
            <a:ext cx="1671219" cy="14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5356166"/>
            <a:ext cx="2052404" cy="14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ncuesta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" y="2636912"/>
            <a:ext cx="1896145" cy="19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ncuesta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-373" r="6090"/>
          <a:stretch/>
        </p:blipFill>
        <p:spPr bwMode="auto">
          <a:xfrm>
            <a:off x="7114037" y="2676039"/>
            <a:ext cx="2027784" cy="15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LA QUINUA EN EL COMERCIO EXTERIOR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17008"/>
              </p:ext>
            </p:extLst>
          </p:nvPr>
        </p:nvGraphicFramePr>
        <p:xfrm>
          <a:off x="647222" y="2204864"/>
          <a:ext cx="7848871" cy="338437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56984"/>
                <a:gridCol w="4133738"/>
                <a:gridCol w="401165"/>
                <a:gridCol w="1656984"/>
              </a:tblGrid>
              <a:tr h="47930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SECCIÓN II PRODUCTOS DEL REINO VEGETAL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50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SUBPARTIDA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ARANCELARIA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DESCRIPCION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UF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TARIFA ARANCELARIA %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58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Cereales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58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Alforfón, mijo y alpiste; los demás cereales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58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-Quinua (quinoa)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79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1008.50.90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--Los demás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Kg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25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12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IMPORTACIONES DE QUINUA EN GRANO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2733"/>
              </p:ext>
            </p:extLst>
          </p:nvPr>
        </p:nvGraphicFramePr>
        <p:xfrm>
          <a:off x="899593" y="2348878"/>
          <a:ext cx="7344814" cy="295232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57362"/>
                <a:gridCol w="1939339"/>
                <a:gridCol w="1217192"/>
                <a:gridCol w="1460630"/>
                <a:gridCol w="1270291"/>
              </a:tblGrid>
              <a:tr h="58320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PERÍODO </a:t>
                      </a:r>
                      <a:r>
                        <a:rPr lang="es-EC" sz="1600" dirty="0">
                          <a:effectLst/>
                        </a:rPr>
                        <a:t>ENERO 2014 - JULIO 2016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02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SUBPARTIDA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ARANCELARIA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DESCRIPCIÓN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PESO NETO (TM)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MILES USD FOB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MILES USD CIF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83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1008.50.90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--Los demás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65,70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86,60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87,97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83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Totales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65,70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86,60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87,97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12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IMPORTADORES DE QUINUA EN GRANO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24394"/>
              </p:ext>
            </p:extLst>
          </p:nvPr>
        </p:nvGraphicFramePr>
        <p:xfrm>
          <a:off x="467544" y="1916832"/>
          <a:ext cx="7920880" cy="381642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97869"/>
                <a:gridCol w="2125576"/>
                <a:gridCol w="4197435"/>
              </a:tblGrid>
              <a:tr h="3723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EMPRESAS IMPORTADORAS ENERO 2013 - JULIO 2016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6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SUBPARTIDA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ARANCELARIA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</a:rPr>
                        <a:t>DESCRIPCIÓN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NOMBRE DEL IMPORTADOR</a:t>
                      </a:r>
                      <a:endParaRPr lang="es-EC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7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1008.50.90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--Los demás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PRODICEREAL S.A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7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1008.50.90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--Los demás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FHALCONFOOD GLOBASUPPLIES CIA. LTDA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7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1008.50.90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--Los demás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GRANOS ANDINOS S.A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7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1008.50.90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--Los demás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SUAREZ MORENO SEGUNDO ESTUARDO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12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EXPORTACIONES DE QUINUA EN GRANO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15227"/>
              </p:ext>
            </p:extLst>
          </p:nvPr>
        </p:nvGraphicFramePr>
        <p:xfrm>
          <a:off x="611560" y="2348880"/>
          <a:ext cx="7776864" cy="266429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799485"/>
                <a:gridCol w="2234642"/>
                <a:gridCol w="1788872"/>
                <a:gridCol w="1953865"/>
              </a:tblGrid>
              <a:tr h="5252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PERÍODO </a:t>
                      </a:r>
                      <a:r>
                        <a:rPr lang="es-EC" sz="1600" dirty="0">
                          <a:effectLst/>
                        </a:rPr>
                        <a:t>ENERO 2014 - JULIO 2016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83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SUBPARTIDA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ARANCELARIA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DESCRIPCIÓN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PESO NETO (TM)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MILES USD FOB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2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1008.50.90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--Los demás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3409,78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12243,92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530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Totales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3409,78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12243,92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12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PAÍSES DE DESTINO DE LA QUINUA 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1556792"/>
            <a:ext cx="7632847" cy="40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16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EMPRESAS EXPORTADORAS DE ECUADOR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67678"/>
              </p:ext>
            </p:extLst>
          </p:nvPr>
        </p:nvGraphicFramePr>
        <p:xfrm>
          <a:off x="539552" y="1340768"/>
          <a:ext cx="7920880" cy="51035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37722"/>
                <a:gridCol w="1588140"/>
                <a:gridCol w="5095018"/>
              </a:tblGrid>
              <a:tr h="26661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EMPRESAS EXPORTADORAS ENERO 2013 - JULIO 2016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7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SUBPARTIDA</a:t>
                      </a:r>
                      <a:endParaRPr lang="es-EC" sz="11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ARANCELARIA</a:t>
                      </a:r>
                      <a:endParaRPr lang="es-EC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  <a:endParaRPr lang="es-EC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NOMBRE DEL EXPORTADOR</a:t>
                      </a:r>
                      <a:endParaRPr lang="es-EC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ctr"/>
                </a:tc>
              </a:tr>
              <a:tr h="26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ASESOAGRO S.A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26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BIOORGANIC CIA. LTDA.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26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CEREALES ANDINOS CIA. LTDA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799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CORP. DE PRODUCTORES Y COMERCIALIZADORES ORGÁNICOS BIO TAITA CHIMBORAZO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5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EMPRESA PUBLICA UNIDAD NACIONAL DE ALMACENAMIENTO EP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26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FUNDACION MAQUITA CUSHUNCHIC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26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FUNDACION MUJER Y FAMILIA ANDINA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26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INAGROFA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26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PROQUINUA S.A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53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PRODUCTORES ORGANICOS CHIMBORAZO SUMAKLIFE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26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PROVEFRUT S.A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  <a:tr h="266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1008.50.90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--Los demás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QUINOA COTOPAXI S.A</a:t>
                      </a:r>
                      <a:endParaRPr lang="es-EC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87" marR="2898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-27384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990184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LA ASOCIACIÓN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" y="1248115"/>
            <a:ext cx="3031159" cy="20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productores de quinua en ecuad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00" y="5330534"/>
            <a:ext cx="2749439" cy="15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canton meji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18247" r="21877" b="12455"/>
          <a:stretch/>
        </p:blipFill>
        <p:spPr bwMode="auto">
          <a:xfrm>
            <a:off x="7096441" y="2299232"/>
            <a:ext cx="2047559" cy="134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amarant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" y="5359769"/>
            <a:ext cx="1973964" cy="13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9592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“</a:t>
            </a:r>
            <a:r>
              <a:rPr lang="es-EC" sz="2400" i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C" sz="2400" i="1" dirty="0">
                <a:latin typeface="Arial" pitchFamily="34" charset="0"/>
                <a:cs typeface="Arial" pitchFamily="34" charset="0"/>
              </a:rPr>
              <a:t>quinua, es el único alimento vegetal que posee todos los aminoácidos esenciales, oligoelementos y vitaminas y no contiene gluten. Los aminoácidos esenciales se encuentran en el núcleo del grano, a diferencia de otros cereales que los tienen en el exosperma o cáscara, como el arroz o </a:t>
            </a:r>
            <a:r>
              <a:rPr lang="es-EC" sz="2400" i="1" dirty="0" smtClean="0">
                <a:latin typeface="Arial" pitchFamily="34" charset="0"/>
                <a:cs typeface="Arial" pitchFamily="34" charset="0"/>
              </a:rPr>
              <a:t>trigo</a:t>
            </a:r>
            <a:r>
              <a:rPr lang="es-EC" dirty="0" smtClean="0"/>
              <a:t>”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6372200" y="609329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dirty="0" smtClean="0">
                <a:latin typeface="Arial" pitchFamily="34" charset="0"/>
                <a:cs typeface="Arial" pitchFamily="34" charset="0"/>
              </a:rPr>
              <a:t>FAO, 2014</a:t>
            </a:r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ACTORES DE LA CADENA DE LA QUINUA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90956692"/>
              </p:ext>
            </p:extLst>
          </p:nvPr>
        </p:nvGraphicFramePr>
        <p:xfrm>
          <a:off x="359190" y="1052736"/>
          <a:ext cx="842493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0" name="Picture 2" descr="Resultado de imagen para senescy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4" b="21486"/>
          <a:stretch/>
        </p:blipFill>
        <p:spPr bwMode="auto">
          <a:xfrm>
            <a:off x="330171" y="1412776"/>
            <a:ext cx="1553857" cy="6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esultado de imagen para iniap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8123" b="4492"/>
          <a:stretch/>
        </p:blipFill>
        <p:spPr bwMode="auto">
          <a:xfrm>
            <a:off x="72495" y="5013176"/>
            <a:ext cx="2069208" cy="10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Resultado de imagen para maga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26040" r="1938" b="32511"/>
          <a:stretch/>
        </p:blipFill>
        <p:spPr bwMode="auto">
          <a:xfrm>
            <a:off x="2771797" y="1351694"/>
            <a:ext cx="1319819" cy="7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Resultado de imagen para banco nacional de fomento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19505" r="10174" b="24094"/>
          <a:stretch/>
        </p:blipFill>
        <p:spPr bwMode="auto">
          <a:xfrm>
            <a:off x="2915816" y="4989721"/>
            <a:ext cx="1319819" cy="5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n para maga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26040" r="1938" b="32511"/>
          <a:stretch/>
        </p:blipFill>
        <p:spPr bwMode="auto">
          <a:xfrm>
            <a:off x="5084896" y="5013176"/>
            <a:ext cx="1319819" cy="7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Imagen relacio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60" y="1186744"/>
            <a:ext cx="1103795" cy="9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Resultado de imagen para proecuador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8657" r="3859" b="12406"/>
          <a:stretch/>
        </p:blipFill>
        <p:spPr bwMode="auto">
          <a:xfrm>
            <a:off x="7380311" y="1335676"/>
            <a:ext cx="946213" cy="8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Resultado de imagen para ministerio de relaciones exterior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30811"/>
            <a:ext cx="1078630" cy="7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8" descr="Resultado de imagen para iep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6" name="AutoShape 20" descr="Resultado de imagen para iep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16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MODELO DE CLÚSTER EN EL CANTÓN MEJÍA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76313"/>
            <a:ext cx="5400600" cy="5792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esultado de imagen para quin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00" y="5624483"/>
            <a:ext cx="2114600" cy="123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yogurt de quin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978365"/>
            <a:ext cx="2267744" cy="85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productos a base de quinu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3755" r="5326" b="9114"/>
          <a:stretch/>
        </p:blipFill>
        <p:spPr bwMode="auto">
          <a:xfrm>
            <a:off x="111650" y="1556792"/>
            <a:ext cx="1700745" cy="12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r="10508"/>
          <a:stretch/>
        </p:blipFill>
        <p:spPr bwMode="auto">
          <a:xfrm>
            <a:off x="111650" y="3429000"/>
            <a:ext cx="173236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transformacion de la quinu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907704" cy="107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hecho en ecuado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2701" r="11004" b="4253"/>
          <a:stretch/>
        </p:blipFill>
        <p:spPr bwMode="auto">
          <a:xfrm>
            <a:off x="61707" y="5539010"/>
            <a:ext cx="1832248" cy="12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5486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MERCADO OBJETIVO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07858379"/>
              </p:ext>
            </p:extLst>
          </p:nvPr>
        </p:nvGraphicFramePr>
        <p:xfrm>
          <a:off x="1187624" y="1556792"/>
          <a:ext cx="650438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Resultado de imagen para LOS ANGEL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826">
            <a:off x="7071815" y="426411"/>
            <a:ext cx="1936464" cy="12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Supermercado Von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b="11297"/>
          <a:stretch/>
        </p:blipFill>
        <p:spPr bwMode="auto">
          <a:xfrm>
            <a:off x="7216773" y="3202724"/>
            <a:ext cx="1646551" cy="10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4487"/>
            <a:ext cx="2003254" cy="16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4233591"/>
            <a:ext cx="2003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Puerto de Los Ángeles</a:t>
            </a:r>
            <a:endParaRPr lang="es-EC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Resultado de imagen para supermercado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614">
            <a:off x="182989" y="5252003"/>
            <a:ext cx="1996299" cy="1333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yogurt a base de quinu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12935" r="7868" b="15154"/>
          <a:stretch/>
        </p:blipFill>
        <p:spPr bwMode="auto">
          <a:xfrm>
            <a:off x="7168603" y="5492824"/>
            <a:ext cx="1975397" cy="12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1844824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MODELO DE ENCUESTA</a:t>
            </a:r>
            <a:endParaRPr lang="es-EC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Resultado de imagen para CLIC AQUI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b="2743"/>
          <a:stretch/>
        </p:blipFill>
        <p:spPr bwMode="auto">
          <a:xfrm>
            <a:off x="3491880" y="4581128"/>
            <a:ext cx="2590458" cy="169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DISCUSIONES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32358667"/>
              </p:ext>
            </p:extLst>
          </p:nvPr>
        </p:nvGraphicFramePr>
        <p:xfrm>
          <a:off x="995430" y="1628800"/>
          <a:ext cx="715245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Resultado de imagen para estadistica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6" r="12890" b="4885"/>
          <a:stretch/>
        </p:blipFill>
        <p:spPr bwMode="auto">
          <a:xfrm>
            <a:off x="7524328" y="1412776"/>
            <a:ext cx="1440160" cy="1513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Resultado de imagen para ideas innovadora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r="11453"/>
          <a:stretch/>
        </p:blipFill>
        <p:spPr bwMode="auto">
          <a:xfrm>
            <a:off x="251520" y="5085184"/>
            <a:ext cx="1503318" cy="15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9190" y="1844824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GRACIAS POR SU ATENCIÓN</a:t>
            </a:r>
            <a:endParaRPr lang="es-EC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76584563"/>
              </p:ext>
            </p:extLst>
          </p:nvPr>
        </p:nvGraphicFramePr>
        <p:xfrm>
          <a:off x="431198" y="1484784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549948" y="174108"/>
            <a:ext cx="414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s-EC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097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27384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50483" y="332656"/>
            <a:ext cx="414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C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43383015"/>
              </p:ext>
            </p:extLst>
          </p:nvPr>
        </p:nvGraphicFramePr>
        <p:xfrm>
          <a:off x="374843" y="837334"/>
          <a:ext cx="8496944" cy="561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-27384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37376" y="476672"/>
            <a:ext cx="586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atin typeface="Arial" pitchFamily="34" charset="0"/>
                <a:cs typeface="Arial" pitchFamily="34" charset="0"/>
              </a:rPr>
              <a:t>POLITÍCAS PÚBLICAS</a:t>
            </a:r>
            <a:endParaRPr lang="es-EC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99950859"/>
              </p:ext>
            </p:extLst>
          </p:nvPr>
        </p:nvGraphicFramePr>
        <p:xfrm>
          <a:off x="755576" y="1682583"/>
          <a:ext cx="735630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 descr="Resultado de imagen para plan nacional del buen vivi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t="17597" r="33048" b="22250"/>
          <a:stretch/>
        </p:blipFill>
        <p:spPr bwMode="auto">
          <a:xfrm>
            <a:off x="7648783" y="0"/>
            <a:ext cx="1380099" cy="16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TEORÍAS DEL COMERCIO INTERNACIONAL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86119458"/>
              </p:ext>
            </p:extLst>
          </p:nvPr>
        </p:nvGraphicFramePr>
        <p:xfrm>
          <a:off x="1043608" y="1196752"/>
          <a:ext cx="72964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6882339"/>
              </p:ext>
            </p:extLst>
          </p:nvPr>
        </p:nvGraphicFramePr>
        <p:xfrm>
          <a:off x="251520" y="260648"/>
          <a:ext cx="6576734" cy="549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9552" y="616530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TEORÍA DE LA VENTAJA COMPETITIVA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74632" y="188640"/>
            <a:ext cx="18722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C" sz="2000" i="1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EC" sz="2000" i="1" dirty="0">
                <a:latin typeface="Arial" pitchFamily="34" charset="0"/>
                <a:cs typeface="Arial" pitchFamily="34" charset="0"/>
              </a:rPr>
              <a:t>empresas </a:t>
            </a:r>
            <a:endParaRPr lang="es-EC" sz="2000" i="1" dirty="0" smtClean="0">
              <a:latin typeface="Arial" pitchFamily="34" charset="0"/>
              <a:cs typeface="Arial" pitchFamily="34" charset="0"/>
            </a:endParaRPr>
          </a:p>
          <a:p>
            <a:endParaRPr lang="es-EC" sz="2000" i="1" dirty="0">
              <a:latin typeface="Arial" pitchFamily="34" charset="0"/>
              <a:cs typeface="Arial" pitchFamily="34" charset="0"/>
            </a:endParaRPr>
          </a:p>
          <a:p>
            <a:r>
              <a:rPr lang="es-EC" sz="2000" i="1" dirty="0" smtClean="0">
                <a:latin typeface="Arial" pitchFamily="34" charset="0"/>
                <a:cs typeface="Arial" pitchFamily="34" charset="0"/>
              </a:rPr>
              <a:t>mejoran su</a:t>
            </a:r>
          </a:p>
          <a:p>
            <a:r>
              <a:rPr lang="es-EC" sz="2000" i="1" dirty="0" smtClean="0">
                <a:latin typeface="Arial" pitchFamily="34" charset="0"/>
                <a:cs typeface="Arial" pitchFamily="34" charset="0"/>
              </a:rPr>
              <a:t> competitividad</a:t>
            </a:r>
          </a:p>
          <a:p>
            <a:endParaRPr lang="es-EC" sz="2000" i="1" dirty="0">
              <a:latin typeface="Arial" pitchFamily="34" charset="0"/>
              <a:cs typeface="Arial" pitchFamily="34" charset="0"/>
            </a:endParaRPr>
          </a:p>
          <a:p>
            <a:r>
              <a:rPr lang="es-EC" sz="2000" i="1" dirty="0" smtClean="0">
                <a:latin typeface="Arial" pitchFamily="34" charset="0"/>
                <a:cs typeface="Arial" pitchFamily="34" charset="0"/>
              </a:rPr>
              <a:t>al </a:t>
            </a:r>
          </a:p>
          <a:p>
            <a:endParaRPr lang="es-EC" sz="2000" i="1" dirty="0">
              <a:latin typeface="Arial" pitchFamily="34" charset="0"/>
              <a:cs typeface="Arial" pitchFamily="34" charset="0"/>
            </a:endParaRPr>
          </a:p>
          <a:p>
            <a:r>
              <a:rPr lang="es-EC" sz="2000" i="1" dirty="0" smtClean="0">
                <a:latin typeface="Arial" pitchFamily="34" charset="0"/>
                <a:cs typeface="Arial" pitchFamily="34" charset="0"/>
              </a:rPr>
              <a:t>establecerse </a:t>
            </a:r>
          </a:p>
          <a:p>
            <a:endParaRPr lang="es-EC" sz="2000" i="1" dirty="0">
              <a:latin typeface="Arial" pitchFamily="34" charset="0"/>
              <a:cs typeface="Arial" pitchFamily="34" charset="0"/>
            </a:endParaRPr>
          </a:p>
          <a:p>
            <a:r>
              <a:rPr lang="es-EC" sz="2000" i="1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C" sz="2000" i="1" dirty="0">
                <a:latin typeface="Arial" pitchFamily="34" charset="0"/>
                <a:cs typeface="Arial" pitchFamily="34" charset="0"/>
              </a:rPr>
              <a:t>Clústers de </a:t>
            </a:r>
            <a:endParaRPr lang="es-EC" sz="2000" i="1" dirty="0" smtClean="0">
              <a:latin typeface="Arial" pitchFamily="34" charset="0"/>
              <a:cs typeface="Arial" pitchFamily="34" charset="0"/>
            </a:endParaRPr>
          </a:p>
          <a:p>
            <a:endParaRPr lang="es-EC" sz="2000" i="1" dirty="0">
              <a:latin typeface="Arial" pitchFamily="34" charset="0"/>
              <a:cs typeface="Arial" pitchFamily="34" charset="0"/>
            </a:endParaRPr>
          </a:p>
          <a:p>
            <a:r>
              <a:rPr lang="es-EC" sz="2000" i="1" dirty="0" smtClean="0">
                <a:latin typeface="Arial" pitchFamily="34" charset="0"/>
                <a:cs typeface="Arial" pitchFamily="34" charset="0"/>
              </a:rPr>
              <a:t>empresas </a:t>
            </a:r>
          </a:p>
          <a:p>
            <a:endParaRPr lang="es-EC" sz="2000" i="1" dirty="0">
              <a:latin typeface="Arial" pitchFamily="34" charset="0"/>
              <a:cs typeface="Arial" pitchFamily="34" charset="0"/>
            </a:endParaRPr>
          </a:p>
          <a:p>
            <a:r>
              <a:rPr lang="es-EC" sz="2000" i="1" dirty="0" smtClean="0">
                <a:latin typeface="Arial" pitchFamily="34" charset="0"/>
                <a:cs typeface="Arial" pitchFamily="34" charset="0"/>
              </a:rPr>
              <a:t>competitivas”</a:t>
            </a:r>
          </a:p>
          <a:p>
            <a:endParaRPr lang="es-EC" i="1" dirty="0" smtClean="0"/>
          </a:p>
          <a:p>
            <a:endParaRPr lang="es-EC" i="1" dirty="0"/>
          </a:p>
          <a:p>
            <a:pPr algn="r"/>
            <a:r>
              <a:rPr lang="es-EC" i="1" dirty="0" smtClean="0"/>
              <a:t>Porter, 1990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87218773"/>
              </p:ext>
            </p:extLst>
          </p:nvPr>
        </p:nvGraphicFramePr>
        <p:xfrm>
          <a:off x="1691680" y="1340768"/>
          <a:ext cx="664840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116632"/>
            <a:ext cx="10081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Í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endParaRPr lang="es-EC" sz="2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DE</a:t>
            </a:r>
          </a:p>
          <a:p>
            <a:pPr algn="ctr"/>
            <a:endParaRPr lang="es-EC" sz="2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V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pPr algn="ctr"/>
            <a:r>
              <a:rPr lang="es-EC" sz="2200" b="1" dirty="0" smtClean="0">
                <a:latin typeface="Arial" pitchFamily="34" charset="0"/>
                <a:cs typeface="Arial" pitchFamily="34" charset="0"/>
              </a:rPr>
              <a:t>Ó</a:t>
            </a:r>
          </a:p>
          <a:p>
            <a:pPr algn="ctr"/>
            <a:r>
              <a:rPr lang="es-EC" sz="22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quinu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" y="0"/>
            <a:ext cx="9144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26064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CARACTERÍSTICAS DE LA QUINUA</a:t>
            </a:r>
            <a:endParaRPr lang="es-EC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52594641"/>
              </p:ext>
            </p:extLst>
          </p:nvPr>
        </p:nvGraphicFramePr>
        <p:xfrm>
          <a:off x="323528" y="1052736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46200"/>
              </p:ext>
            </p:extLst>
          </p:nvPr>
        </p:nvGraphicFramePr>
        <p:xfrm>
          <a:off x="5980887" y="4932855"/>
          <a:ext cx="3147655" cy="192024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593982"/>
                <a:gridCol w="1553673"/>
              </a:tblGrid>
              <a:tr h="269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Contenido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Porcentaje %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02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Proteína</a:t>
                      </a:r>
                      <a:endParaRPr lang="es-EC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9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Carbohidratos</a:t>
                      </a:r>
                      <a:endParaRPr lang="es-EC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9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Grasa</a:t>
                      </a:r>
                      <a:endParaRPr lang="es-EC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9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Fibra cruda</a:t>
                      </a:r>
                      <a:endParaRPr lang="es-EC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02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Cenizas</a:t>
                      </a:r>
                      <a:endParaRPr lang="es-EC" sz="12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76425" algn="l"/>
                        </a:tabLs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es-EC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853</Words>
  <Application>Microsoft Office PowerPoint</Application>
  <PresentationFormat>Presentación en pantalla (4:3)</PresentationFormat>
  <Paragraphs>289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TEORÍAS DE CLÚSTER, CASO FABRICACIÓN YOGUR DE QUINUA EN LA ASOCIACIÓN DE PRODUCTORES AGRÍCOLAS SAN ANTONIO DE VALENCIA, MACHACHI-ECUADOR, CON FINES DE EXPORTACIÓN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PC-QTOFE0005</dc:creator>
  <cp:lastModifiedBy>Colossus User</cp:lastModifiedBy>
  <cp:revision>76</cp:revision>
  <dcterms:created xsi:type="dcterms:W3CDTF">2017-01-14T17:25:24Z</dcterms:created>
  <dcterms:modified xsi:type="dcterms:W3CDTF">2017-03-30T19:13:08Z</dcterms:modified>
</cp:coreProperties>
</file>