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4"/>
  </p:notesMasterIdLst>
  <p:handoutMasterIdLst>
    <p:handoutMasterId r:id="rId35"/>
  </p:handoutMasterIdLst>
  <p:sldIdLst>
    <p:sldId id="256" r:id="rId3"/>
    <p:sldId id="265" r:id="rId4"/>
    <p:sldId id="275" r:id="rId5"/>
    <p:sldId id="276" r:id="rId6"/>
    <p:sldId id="277" r:id="rId7"/>
    <p:sldId id="274" r:id="rId8"/>
    <p:sldId id="266"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268" r:id="rId24"/>
    <p:sldId id="310" r:id="rId25"/>
    <p:sldId id="311" r:id="rId26"/>
    <p:sldId id="309" r:id="rId27"/>
    <p:sldId id="312" r:id="rId28"/>
    <p:sldId id="313" r:id="rId29"/>
    <p:sldId id="314" r:id="rId30"/>
    <p:sldId id="315" r:id="rId31"/>
    <p:sldId id="316" r:id="rId32"/>
    <p:sldId id="272" r:id="rId3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howGuides="1">
      <p:cViewPr>
        <p:scale>
          <a:sx n="70" d="100"/>
          <a:sy n="70" d="100"/>
        </p:scale>
        <p:origin x="1166" y="475"/>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notesTextViewPr>
    <p:cViewPr>
      <p:scale>
        <a:sx n="1" d="1"/>
        <a:sy n="1" d="1"/>
      </p:scale>
      <p:origin x="0" y="0"/>
    </p:cViewPr>
  </p:notesTextViewPr>
  <p:notesViewPr>
    <p:cSldViewPr showGuides="1">
      <p:cViewPr varScale="1">
        <p:scale>
          <a:sx n="66" d="100"/>
          <a:sy n="66" d="100"/>
        </p:scale>
        <p:origin x="22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uck\Downloads\modelo%20Capital%20Propio%20final%20final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PUNTO DE EQUILIBRIO FINANCIERO</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C"/>
        </a:p>
      </c:txPr>
    </c:title>
    <c:autoTitleDeleted val="0"/>
    <c:plotArea>
      <c:layout/>
      <c:scatterChart>
        <c:scatterStyle val="lineMarker"/>
        <c:varyColors val="0"/>
        <c:ser>
          <c:idx val="0"/>
          <c:order val="0"/>
          <c:tx>
            <c:strRef>
              <c:f>'[modelo Capital Propio final finales.xlsx]Hoja1 (2)'!$G$89</c:f>
              <c:strCache>
                <c:ptCount val="1"/>
                <c:pt idx="0">
                  <c:v>Ingresos</c:v>
                </c:pt>
              </c:strCache>
            </c:strRef>
          </c:tx>
          <c:spPr>
            <a:ln w="9525" cap="rnd">
              <a:solidFill>
                <a:schemeClr val="accent1"/>
              </a:solidFill>
              <a:round/>
            </a:ln>
            <a:effectLst>
              <a:outerShdw blurRad="40000" dist="23000" dir="5400000" rotWithShape="0">
                <a:srgbClr val="000000">
                  <a:alpha val="35000"/>
                </a:srgbClr>
              </a:outerShdw>
            </a:effectLst>
          </c:spPr>
          <c:marker>
            <c:symbol val="circle"/>
            <c:size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'[modelo Capital Propio final finales.xlsx]Hoja1 (2)'!$F$90:$F$100</c:f>
              <c:numCache>
                <c:formatCode>General</c:formatCode>
                <c:ptCount val="11"/>
                <c:pt idx="0">
                  <c:v>0</c:v>
                </c:pt>
                <c:pt idx="1">
                  <c:v>20</c:v>
                </c:pt>
                <c:pt idx="2">
                  <c:v>40</c:v>
                </c:pt>
                <c:pt idx="3" formatCode="_(* #,##0.000_);_(* \(#,##0.000\);_(* &quot;-&quot;??_);_(@_)">
                  <c:v>58.871070000000003</c:v>
                </c:pt>
                <c:pt idx="4">
                  <c:v>60</c:v>
                </c:pt>
                <c:pt idx="5">
                  <c:v>80</c:v>
                </c:pt>
                <c:pt idx="6">
                  <c:v>100</c:v>
                </c:pt>
                <c:pt idx="7">
                  <c:v>120</c:v>
                </c:pt>
                <c:pt idx="8">
                  <c:v>140</c:v>
                </c:pt>
                <c:pt idx="9">
                  <c:v>160</c:v>
                </c:pt>
                <c:pt idx="10">
                  <c:v>180</c:v>
                </c:pt>
              </c:numCache>
            </c:numRef>
          </c:xVal>
          <c:yVal>
            <c:numRef>
              <c:f>'[modelo Capital Propio final finales.xlsx]Hoja1 (2)'!$G$90:$G$100</c:f>
              <c:numCache>
                <c:formatCode>_(* #,##0.00_);_(* \(#,##0.00\);_(* "-"??_);_(@_)</c:formatCode>
                <c:ptCount val="11"/>
                <c:pt idx="0">
                  <c:v>0</c:v>
                </c:pt>
                <c:pt idx="1">
                  <c:v>1134661</c:v>
                </c:pt>
                <c:pt idx="2">
                  <c:v>2269322</c:v>
                </c:pt>
                <c:pt idx="3">
                  <c:v>3339935.3578635002</c:v>
                </c:pt>
                <c:pt idx="4">
                  <c:v>3403983</c:v>
                </c:pt>
                <c:pt idx="5">
                  <c:v>4538644</c:v>
                </c:pt>
                <c:pt idx="6">
                  <c:v>5673305</c:v>
                </c:pt>
                <c:pt idx="7">
                  <c:v>6807966</c:v>
                </c:pt>
                <c:pt idx="8">
                  <c:v>7942627</c:v>
                </c:pt>
                <c:pt idx="9">
                  <c:v>9077288</c:v>
                </c:pt>
                <c:pt idx="10">
                  <c:v>10211949</c:v>
                </c:pt>
              </c:numCache>
            </c:numRef>
          </c:yVal>
          <c:smooth val="0"/>
        </c:ser>
        <c:ser>
          <c:idx val="1"/>
          <c:order val="1"/>
          <c:tx>
            <c:strRef>
              <c:f>'[modelo Capital Propio final finales.xlsx]Hoja1 (2)'!$H$89</c:f>
              <c:strCache>
                <c:ptCount val="1"/>
                <c:pt idx="0">
                  <c:v>Costos Fijos</c:v>
                </c:pt>
              </c:strCache>
            </c:strRef>
          </c:tx>
          <c:spPr>
            <a:ln w="9525" cap="rnd">
              <a:solidFill>
                <a:schemeClr val="accent3"/>
              </a:solidFill>
              <a:round/>
            </a:ln>
            <a:effectLst>
              <a:outerShdw blurRad="40000" dist="23000" dir="5400000" rotWithShape="0">
                <a:srgbClr val="000000">
                  <a:alpha val="35000"/>
                </a:srgbClr>
              </a:outerShdw>
            </a:effectLst>
          </c:spPr>
          <c:marker>
            <c:symbol val="circle"/>
            <c:size val="6"/>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rnd">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'[modelo Capital Propio final finales.xlsx]Hoja1 (2)'!$F$90:$F$100</c:f>
              <c:numCache>
                <c:formatCode>General</c:formatCode>
                <c:ptCount val="11"/>
                <c:pt idx="0">
                  <c:v>0</c:v>
                </c:pt>
                <c:pt idx="1">
                  <c:v>20</c:v>
                </c:pt>
                <c:pt idx="2">
                  <c:v>40</c:v>
                </c:pt>
                <c:pt idx="3" formatCode="_(* #,##0.000_);_(* \(#,##0.000\);_(* &quot;-&quot;??_);_(@_)">
                  <c:v>58.871070000000003</c:v>
                </c:pt>
                <c:pt idx="4">
                  <c:v>60</c:v>
                </c:pt>
                <c:pt idx="5">
                  <c:v>80</c:v>
                </c:pt>
                <c:pt idx="6">
                  <c:v>100</c:v>
                </c:pt>
                <c:pt idx="7">
                  <c:v>120</c:v>
                </c:pt>
                <c:pt idx="8">
                  <c:v>140</c:v>
                </c:pt>
                <c:pt idx="9">
                  <c:v>160</c:v>
                </c:pt>
                <c:pt idx="10">
                  <c:v>180</c:v>
                </c:pt>
              </c:numCache>
            </c:numRef>
          </c:xVal>
          <c:yVal>
            <c:numRef>
              <c:f>'[modelo Capital Propio final finales.xlsx]Hoja1 (2)'!$H$90:$H$100</c:f>
              <c:numCache>
                <c:formatCode>_(* #,##0.00_);_(* \(#,##0.00\);_(* "-"??_);_(@_)</c:formatCode>
                <c:ptCount val="11"/>
                <c:pt idx="0">
                  <c:v>1341542.7852834123</c:v>
                </c:pt>
                <c:pt idx="1">
                  <c:v>1341542.7852834123</c:v>
                </c:pt>
                <c:pt idx="2">
                  <c:v>1341542.7852834123</c:v>
                </c:pt>
                <c:pt idx="3">
                  <c:v>1341542.7852834123</c:v>
                </c:pt>
                <c:pt idx="4">
                  <c:v>1341542.7852834123</c:v>
                </c:pt>
                <c:pt idx="5">
                  <c:v>1341542.7852834123</c:v>
                </c:pt>
                <c:pt idx="6">
                  <c:v>1341542.7852834123</c:v>
                </c:pt>
                <c:pt idx="7">
                  <c:v>1341542.7852834123</c:v>
                </c:pt>
                <c:pt idx="8">
                  <c:v>1341542.7852834123</c:v>
                </c:pt>
                <c:pt idx="9">
                  <c:v>1341542.7852834123</c:v>
                </c:pt>
                <c:pt idx="10">
                  <c:v>1341542.7852834123</c:v>
                </c:pt>
              </c:numCache>
            </c:numRef>
          </c:yVal>
          <c:smooth val="0"/>
        </c:ser>
        <c:ser>
          <c:idx val="2"/>
          <c:order val="2"/>
          <c:tx>
            <c:strRef>
              <c:f>'[modelo Capital Propio final finales.xlsx]Hoja1 (2)'!$I$89</c:f>
              <c:strCache>
                <c:ptCount val="1"/>
                <c:pt idx="0">
                  <c:v>Costos Variables</c:v>
                </c:pt>
              </c:strCache>
            </c:strRef>
          </c:tx>
          <c:spPr>
            <a:ln w="9525" cap="rnd">
              <a:solidFill>
                <a:schemeClr val="accent5"/>
              </a:solidFill>
              <a:round/>
            </a:ln>
            <a:effectLst>
              <a:outerShdw blurRad="40000" dist="23000" dir="5400000" rotWithShape="0">
                <a:srgbClr val="000000">
                  <a:alpha val="35000"/>
                </a:srgbClr>
              </a:outerShdw>
            </a:effectLst>
          </c:spPr>
          <c:marker>
            <c:symbol val="circle"/>
            <c:size val="6"/>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rnd">
                <a:solidFill>
                  <a:schemeClr val="accent5"/>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'[modelo Capital Propio final finales.xlsx]Hoja1 (2)'!$F$90:$F$100</c:f>
              <c:numCache>
                <c:formatCode>General</c:formatCode>
                <c:ptCount val="11"/>
                <c:pt idx="0">
                  <c:v>0</c:v>
                </c:pt>
                <c:pt idx="1">
                  <c:v>20</c:v>
                </c:pt>
                <c:pt idx="2">
                  <c:v>40</c:v>
                </c:pt>
                <c:pt idx="3" formatCode="_(* #,##0.000_);_(* \(#,##0.000\);_(* &quot;-&quot;??_);_(@_)">
                  <c:v>58.871070000000003</c:v>
                </c:pt>
                <c:pt idx="4">
                  <c:v>60</c:v>
                </c:pt>
                <c:pt idx="5">
                  <c:v>80</c:v>
                </c:pt>
                <c:pt idx="6">
                  <c:v>100</c:v>
                </c:pt>
                <c:pt idx="7">
                  <c:v>120</c:v>
                </c:pt>
                <c:pt idx="8">
                  <c:v>140</c:v>
                </c:pt>
                <c:pt idx="9">
                  <c:v>160</c:v>
                </c:pt>
                <c:pt idx="10">
                  <c:v>180</c:v>
                </c:pt>
              </c:numCache>
            </c:numRef>
          </c:xVal>
          <c:yVal>
            <c:numRef>
              <c:f>'[modelo Capital Propio final finales.xlsx]Hoja1 (2)'!$I$90:$I$100</c:f>
              <c:numCache>
                <c:formatCode>_(* #,##0.00_);_(* \(#,##0.00\);_(* "-"??_);_(@_)</c:formatCode>
                <c:ptCount val="11"/>
                <c:pt idx="0" formatCode="General">
                  <c:v>0</c:v>
                </c:pt>
                <c:pt idx="1">
                  <c:v>678904.76359557884</c:v>
                </c:pt>
                <c:pt idx="2">
                  <c:v>1357809.5271911577</c:v>
                </c:pt>
                <c:pt idx="3">
                  <c:v>1998392.4930484388</c:v>
                </c:pt>
                <c:pt idx="4">
                  <c:v>2036714.2907867366</c:v>
                </c:pt>
                <c:pt idx="5">
                  <c:v>2715619.0543823154</c:v>
                </c:pt>
                <c:pt idx="6">
                  <c:v>3394523.8179778941</c:v>
                </c:pt>
                <c:pt idx="7">
                  <c:v>4073428.5815734733</c:v>
                </c:pt>
                <c:pt idx="8">
                  <c:v>4752333.3451690516</c:v>
                </c:pt>
                <c:pt idx="9">
                  <c:v>5431238.1087646307</c:v>
                </c:pt>
                <c:pt idx="10">
                  <c:v>6110142.8723602099</c:v>
                </c:pt>
              </c:numCache>
            </c:numRef>
          </c:yVal>
          <c:smooth val="0"/>
        </c:ser>
        <c:ser>
          <c:idx val="3"/>
          <c:order val="3"/>
          <c:tx>
            <c:strRef>
              <c:f>'[modelo Capital Propio final finales.xlsx]Hoja1 (2)'!$J$89</c:f>
              <c:strCache>
                <c:ptCount val="1"/>
                <c:pt idx="0">
                  <c:v>Costo Total</c:v>
                </c:pt>
              </c:strCache>
            </c:strRef>
          </c:tx>
          <c:spPr>
            <a:ln w="9525" cap="rnd">
              <a:solidFill>
                <a:schemeClr val="accent1">
                  <a:lumMod val="60000"/>
                </a:schemeClr>
              </a:solidFill>
              <a:round/>
            </a:ln>
            <a:effectLst>
              <a:outerShdw blurRad="40000" dist="23000" dir="5400000" rotWithShape="0">
                <a:srgbClr val="000000">
                  <a:alpha val="35000"/>
                </a:srgbClr>
              </a:outerShdw>
            </a:effectLst>
          </c:spPr>
          <c:marker>
            <c:symbol val="circle"/>
            <c:size val="6"/>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w="9525" cap="rnd">
                <a:solidFill>
                  <a:schemeClr val="accent1">
                    <a:lumMod val="60000"/>
                  </a:schemeClr>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Pt>
            <c:idx val="4"/>
            <c:marker>
              <c:symbol val="circle"/>
              <c:size val="6"/>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w="9525" cap="rnd">
                  <a:solidFill>
                    <a:schemeClr val="accent1">
                      <a:lumMod val="60000"/>
                    </a:schemeClr>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spPr>
              <a:ln w="9525" cap="rnd">
                <a:solidFill>
                  <a:schemeClr val="accent1">
                    <a:lumMod val="60000"/>
                  </a:schemeClr>
                </a:solidFill>
                <a:round/>
              </a:ln>
              <a:effectLst>
                <a:outerShdw blurRad="40000" dist="23000" dir="5400000" rotWithShape="0">
                  <a:srgbClr val="000000">
                    <a:alpha val="35000"/>
                  </a:srgbClr>
                </a:outerShdw>
              </a:effectLst>
            </c:spPr>
          </c:dPt>
          <c:dLbls>
            <c:dLbl>
              <c:idx val="3"/>
              <c:layout>
                <c:manualLayout>
                  <c:x val="-4.2525351651946354E-2"/>
                  <c:y val="-0.1214949221425199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'[modelo Capital Propio final finales.xlsx]Hoja1 (2)'!$F$90:$F$100</c:f>
              <c:numCache>
                <c:formatCode>General</c:formatCode>
                <c:ptCount val="11"/>
                <c:pt idx="0">
                  <c:v>0</c:v>
                </c:pt>
                <c:pt idx="1">
                  <c:v>20</c:v>
                </c:pt>
                <c:pt idx="2">
                  <c:v>40</c:v>
                </c:pt>
                <c:pt idx="3" formatCode="_(* #,##0.000_);_(* \(#,##0.000\);_(* &quot;-&quot;??_);_(@_)">
                  <c:v>58.871070000000003</c:v>
                </c:pt>
                <c:pt idx="4">
                  <c:v>60</c:v>
                </c:pt>
                <c:pt idx="5">
                  <c:v>80</c:v>
                </c:pt>
                <c:pt idx="6">
                  <c:v>100</c:v>
                </c:pt>
                <c:pt idx="7">
                  <c:v>120</c:v>
                </c:pt>
                <c:pt idx="8">
                  <c:v>140</c:v>
                </c:pt>
                <c:pt idx="9">
                  <c:v>160</c:v>
                </c:pt>
                <c:pt idx="10">
                  <c:v>180</c:v>
                </c:pt>
              </c:numCache>
            </c:numRef>
          </c:xVal>
          <c:yVal>
            <c:numRef>
              <c:f>'[modelo Capital Propio final finales.xlsx]Hoja1 (2)'!$J$90:$J$100</c:f>
              <c:numCache>
                <c:formatCode>_(* #,##0.00_);_(* \(#,##0.00\);_(* "-"??_);_(@_)</c:formatCode>
                <c:ptCount val="11"/>
                <c:pt idx="0">
                  <c:v>1341542.7852834123</c:v>
                </c:pt>
                <c:pt idx="1">
                  <c:v>2020447.548878991</c:v>
                </c:pt>
                <c:pt idx="2">
                  <c:v>2699352.3124745702</c:v>
                </c:pt>
                <c:pt idx="3">
                  <c:v>3339935.2783318511</c:v>
                </c:pt>
                <c:pt idx="4">
                  <c:v>3378257.076070149</c:v>
                </c:pt>
                <c:pt idx="5">
                  <c:v>4057161.8396657277</c:v>
                </c:pt>
                <c:pt idx="6">
                  <c:v>4736066.6032613069</c:v>
                </c:pt>
                <c:pt idx="7">
                  <c:v>5414971.3668568861</c:v>
                </c:pt>
                <c:pt idx="8">
                  <c:v>6093876.1304524634</c:v>
                </c:pt>
                <c:pt idx="9">
                  <c:v>6772780.8940480426</c:v>
                </c:pt>
                <c:pt idx="10">
                  <c:v>7451685.6576436218</c:v>
                </c:pt>
              </c:numCache>
            </c:numRef>
          </c:yVal>
          <c:smooth val="0"/>
        </c:ser>
        <c:dLbls>
          <c:showLegendKey val="0"/>
          <c:showVal val="0"/>
          <c:showCatName val="0"/>
          <c:showSerName val="0"/>
          <c:showPercent val="0"/>
          <c:showBubbleSize val="0"/>
        </c:dLbls>
        <c:axId val="460052400"/>
        <c:axId val="460053184"/>
      </c:scatterChart>
      <c:valAx>
        <c:axId val="460052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60053184"/>
        <c:crosses val="autoZero"/>
        <c:crossBetween val="midCat"/>
      </c:valAx>
      <c:valAx>
        <c:axId val="460053184"/>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6005240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E773E-78A4-4DDB-A6F8-B9557DC4A986}" type="doc">
      <dgm:prSet loTypeId="urn:microsoft.com/office/officeart/2008/layout/RadialCluster" loCatId="relationship" qsTypeId="urn:microsoft.com/office/officeart/2005/8/quickstyle/3d1" qsCatId="3D" csTypeId="urn:microsoft.com/office/officeart/2005/8/colors/colorful5" csCatId="colorful" phldr="1"/>
      <dgm:spPr/>
      <dgm:t>
        <a:bodyPr/>
        <a:lstStyle/>
        <a:p>
          <a:endParaRPr lang="es-EC"/>
        </a:p>
      </dgm:t>
    </dgm:pt>
    <dgm:pt modelId="{978EAEFA-FE27-4CA1-BEBC-B689C5C65406}">
      <dgm:prSet phldrT="[Texto]" custT="1"/>
      <dgm:spPr/>
      <dgm:t>
        <a:bodyPr/>
        <a:lstStyle/>
        <a:p>
          <a:r>
            <a:rPr lang="es-EC" sz="2000" dirty="0"/>
            <a:t>Proyecto</a:t>
          </a:r>
        </a:p>
      </dgm:t>
    </dgm:pt>
    <dgm:pt modelId="{DF6B996F-9390-4021-8EBE-2C71D80F97B5}" type="parTrans" cxnId="{5A274E3F-AC12-4A55-A872-3AC4CDBC6F2B}">
      <dgm:prSet/>
      <dgm:spPr/>
      <dgm:t>
        <a:bodyPr/>
        <a:lstStyle/>
        <a:p>
          <a:endParaRPr lang="es-EC" sz="2400"/>
        </a:p>
      </dgm:t>
    </dgm:pt>
    <dgm:pt modelId="{31A94102-31CD-447B-987A-F487929CFD73}" type="sibTrans" cxnId="{5A274E3F-AC12-4A55-A872-3AC4CDBC6F2B}">
      <dgm:prSet/>
      <dgm:spPr/>
      <dgm:t>
        <a:bodyPr/>
        <a:lstStyle/>
        <a:p>
          <a:endParaRPr lang="es-EC" sz="2400"/>
        </a:p>
      </dgm:t>
    </dgm:pt>
    <dgm:pt modelId="{C72D042D-DBBC-4385-89E3-6EA2A5F647A8}">
      <dgm:prSet phldrT="[Texto]" custT="1"/>
      <dgm:spPr/>
      <dgm:t>
        <a:bodyPr/>
        <a:lstStyle/>
        <a:p>
          <a:r>
            <a:rPr lang="es-EC" sz="1200"/>
            <a:t>Marco</a:t>
          </a:r>
          <a:r>
            <a:rPr lang="es-EC" sz="1600"/>
            <a:t> </a:t>
          </a:r>
          <a:r>
            <a:rPr lang="es-EC" sz="1400"/>
            <a:t>legal</a:t>
          </a:r>
          <a:endParaRPr lang="es-EC" sz="1600"/>
        </a:p>
      </dgm:t>
    </dgm:pt>
    <dgm:pt modelId="{8D5AC4ED-537C-496E-9241-052851369D42}" type="parTrans" cxnId="{4AFFF30A-29BA-43A9-8A1C-EB05FC1851F5}">
      <dgm:prSet/>
      <dgm:spPr/>
      <dgm:t>
        <a:bodyPr/>
        <a:lstStyle/>
        <a:p>
          <a:endParaRPr lang="es-EC" sz="2400"/>
        </a:p>
      </dgm:t>
    </dgm:pt>
    <dgm:pt modelId="{4ED8DC6E-F4DD-4FEE-A92E-1F712E79381E}" type="sibTrans" cxnId="{4AFFF30A-29BA-43A9-8A1C-EB05FC1851F5}">
      <dgm:prSet/>
      <dgm:spPr/>
      <dgm:t>
        <a:bodyPr/>
        <a:lstStyle/>
        <a:p>
          <a:endParaRPr lang="es-EC" sz="2400"/>
        </a:p>
      </dgm:t>
    </dgm:pt>
    <dgm:pt modelId="{6C164D5E-782A-4CD2-A10D-5E8395DA4D3C}">
      <dgm:prSet phldrT="[Texto]" custT="1"/>
      <dgm:spPr/>
      <dgm:t>
        <a:bodyPr/>
        <a:lstStyle/>
        <a:p>
          <a:r>
            <a:rPr lang="es-EC" sz="1200"/>
            <a:t>Clima</a:t>
          </a:r>
        </a:p>
      </dgm:t>
    </dgm:pt>
    <dgm:pt modelId="{423128B4-D87B-4769-9B4C-12211170608C}" type="parTrans" cxnId="{F750EC39-5176-4FAD-8E6A-809E3BFBA26D}">
      <dgm:prSet/>
      <dgm:spPr/>
      <dgm:t>
        <a:bodyPr/>
        <a:lstStyle/>
        <a:p>
          <a:endParaRPr lang="es-EC" sz="2400"/>
        </a:p>
      </dgm:t>
    </dgm:pt>
    <dgm:pt modelId="{81B0636E-5B25-4428-8A14-1DE27F20FEFF}" type="sibTrans" cxnId="{F750EC39-5176-4FAD-8E6A-809E3BFBA26D}">
      <dgm:prSet/>
      <dgm:spPr/>
      <dgm:t>
        <a:bodyPr/>
        <a:lstStyle/>
        <a:p>
          <a:endParaRPr lang="es-EC" sz="2400"/>
        </a:p>
      </dgm:t>
    </dgm:pt>
    <dgm:pt modelId="{D422637F-3C01-4C2A-84CF-634F6C7DF2E2}">
      <dgm:prSet phldrT="[Texto]" custT="1"/>
      <dgm:spPr/>
      <dgm:t>
        <a:bodyPr/>
        <a:lstStyle/>
        <a:p>
          <a:r>
            <a:rPr lang="es-EC" sz="1050" dirty="0"/>
            <a:t>Marco económico</a:t>
          </a:r>
        </a:p>
      </dgm:t>
    </dgm:pt>
    <dgm:pt modelId="{0353B63D-112A-4012-ADFC-80D4D8A9DE91}" type="parTrans" cxnId="{F9534C30-539E-4F73-9A97-E11C420233A0}">
      <dgm:prSet/>
      <dgm:spPr/>
      <dgm:t>
        <a:bodyPr/>
        <a:lstStyle/>
        <a:p>
          <a:endParaRPr lang="es-EC" sz="2400"/>
        </a:p>
      </dgm:t>
    </dgm:pt>
    <dgm:pt modelId="{D7F0F6A5-E4F2-4651-B8F2-0C20C21F051F}" type="sibTrans" cxnId="{F9534C30-539E-4F73-9A97-E11C420233A0}">
      <dgm:prSet/>
      <dgm:spPr/>
      <dgm:t>
        <a:bodyPr/>
        <a:lstStyle/>
        <a:p>
          <a:endParaRPr lang="es-EC" sz="2400"/>
        </a:p>
      </dgm:t>
    </dgm:pt>
    <dgm:pt modelId="{59A51A1A-9802-4807-B675-E01B810BC2D8}">
      <dgm:prSet custT="1"/>
      <dgm:spPr/>
      <dgm:t>
        <a:bodyPr/>
        <a:lstStyle/>
        <a:p>
          <a:r>
            <a:rPr lang="es-EC" sz="1100"/>
            <a:t>Orden público</a:t>
          </a:r>
        </a:p>
      </dgm:t>
    </dgm:pt>
    <dgm:pt modelId="{E1F14E66-B8AB-457A-BF40-D7A539C19AB6}" type="parTrans" cxnId="{F00111AE-3F9B-4046-BFCC-8E0668E0B2AF}">
      <dgm:prSet/>
      <dgm:spPr/>
      <dgm:t>
        <a:bodyPr/>
        <a:lstStyle/>
        <a:p>
          <a:endParaRPr lang="es-EC" sz="2400"/>
        </a:p>
      </dgm:t>
    </dgm:pt>
    <dgm:pt modelId="{7BDCAEFB-35FB-40EA-A436-DFBB827A27A2}" type="sibTrans" cxnId="{F00111AE-3F9B-4046-BFCC-8E0668E0B2AF}">
      <dgm:prSet/>
      <dgm:spPr/>
      <dgm:t>
        <a:bodyPr/>
        <a:lstStyle/>
        <a:p>
          <a:endParaRPr lang="es-EC" sz="2400"/>
        </a:p>
      </dgm:t>
    </dgm:pt>
    <dgm:pt modelId="{1E5918DE-600C-445F-B2F9-C7685CCBA635}">
      <dgm:prSet custT="1"/>
      <dgm:spPr/>
      <dgm:t>
        <a:bodyPr/>
        <a:lstStyle/>
        <a:p>
          <a:r>
            <a:rPr lang="es-EC" sz="1050"/>
            <a:t>Mercados</a:t>
          </a:r>
        </a:p>
      </dgm:t>
    </dgm:pt>
    <dgm:pt modelId="{F5DC8E6D-3EB1-4F34-B0A1-85956A7A4046}" type="parTrans" cxnId="{8617A4C0-17F0-42AE-A5AB-F4F4C77C52D4}">
      <dgm:prSet/>
      <dgm:spPr/>
      <dgm:t>
        <a:bodyPr/>
        <a:lstStyle/>
        <a:p>
          <a:endParaRPr lang="es-EC" sz="2400"/>
        </a:p>
      </dgm:t>
    </dgm:pt>
    <dgm:pt modelId="{3BE59975-3774-436E-BB4E-CD565DF39A23}" type="sibTrans" cxnId="{8617A4C0-17F0-42AE-A5AB-F4F4C77C52D4}">
      <dgm:prSet/>
      <dgm:spPr/>
      <dgm:t>
        <a:bodyPr/>
        <a:lstStyle/>
        <a:p>
          <a:endParaRPr lang="es-EC" sz="2400"/>
        </a:p>
      </dgm:t>
    </dgm:pt>
    <dgm:pt modelId="{824E30BB-367E-4E67-8BC6-73780E6466A1}">
      <dgm:prSet custT="1"/>
      <dgm:spPr/>
      <dgm:t>
        <a:bodyPr/>
        <a:lstStyle/>
        <a:p>
          <a:r>
            <a:rPr lang="es-EC" sz="1050" dirty="0"/>
            <a:t>Tendencias </a:t>
          </a:r>
          <a:r>
            <a:rPr lang="es-EC" sz="1050" dirty="0" smtClean="0"/>
            <a:t>culturales</a:t>
          </a:r>
          <a:endParaRPr lang="es-EC" sz="1050" dirty="0"/>
        </a:p>
      </dgm:t>
    </dgm:pt>
    <dgm:pt modelId="{519DFDAB-18D5-41A8-9015-1D6A4336396B}" type="parTrans" cxnId="{2D397FF1-D9E4-477D-8612-3C0F90235B0B}">
      <dgm:prSet/>
      <dgm:spPr/>
      <dgm:t>
        <a:bodyPr/>
        <a:lstStyle/>
        <a:p>
          <a:endParaRPr lang="es-EC" sz="2400"/>
        </a:p>
      </dgm:t>
    </dgm:pt>
    <dgm:pt modelId="{B0CCDBD2-CA03-4B03-A902-0415A3828034}" type="sibTrans" cxnId="{2D397FF1-D9E4-477D-8612-3C0F90235B0B}">
      <dgm:prSet/>
      <dgm:spPr/>
      <dgm:t>
        <a:bodyPr/>
        <a:lstStyle/>
        <a:p>
          <a:endParaRPr lang="es-EC" sz="2400"/>
        </a:p>
      </dgm:t>
    </dgm:pt>
    <dgm:pt modelId="{CCED55A8-8BF9-4B4E-BA5B-5E076B23DE8B}">
      <dgm:prSet custT="1"/>
      <dgm:spPr/>
      <dgm:t>
        <a:bodyPr/>
        <a:lstStyle/>
        <a:p>
          <a:r>
            <a:rPr lang="es-EC" sz="1000"/>
            <a:t>Tendencias sociales</a:t>
          </a:r>
        </a:p>
      </dgm:t>
    </dgm:pt>
    <dgm:pt modelId="{F49B9143-F3F4-4ACC-B4A9-16BE65BB40EA}" type="parTrans" cxnId="{B6B30006-25F1-40CC-836B-0C1ACF12DA13}">
      <dgm:prSet/>
      <dgm:spPr/>
      <dgm:t>
        <a:bodyPr/>
        <a:lstStyle/>
        <a:p>
          <a:endParaRPr lang="es-EC" sz="2400"/>
        </a:p>
      </dgm:t>
    </dgm:pt>
    <dgm:pt modelId="{BB6FD8CA-052D-43D1-8823-D7D7A307E7A2}" type="sibTrans" cxnId="{B6B30006-25F1-40CC-836B-0C1ACF12DA13}">
      <dgm:prSet/>
      <dgm:spPr/>
      <dgm:t>
        <a:bodyPr/>
        <a:lstStyle/>
        <a:p>
          <a:endParaRPr lang="es-EC" sz="2400"/>
        </a:p>
      </dgm:t>
    </dgm:pt>
    <dgm:pt modelId="{07C5D6D0-07C2-4698-B2D8-6BD38F577F38}">
      <dgm:prSet/>
      <dgm:spPr/>
      <dgm:t>
        <a:bodyPr/>
        <a:lstStyle/>
        <a:p>
          <a:endParaRPr lang="es-EC" sz="2400"/>
        </a:p>
      </dgm:t>
    </dgm:pt>
    <dgm:pt modelId="{AC2C50F3-E647-4E37-A7FA-76CF164BB2F5}" type="parTrans" cxnId="{1DB80FDC-4712-4AE4-9A06-D88D461214D2}">
      <dgm:prSet/>
      <dgm:spPr/>
      <dgm:t>
        <a:bodyPr/>
        <a:lstStyle/>
        <a:p>
          <a:endParaRPr lang="es-EC" sz="2400"/>
        </a:p>
      </dgm:t>
    </dgm:pt>
    <dgm:pt modelId="{8EA10B23-8351-4B98-8BB5-62B12868E089}" type="sibTrans" cxnId="{1DB80FDC-4712-4AE4-9A06-D88D461214D2}">
      <dgm:prSet/>
      <dgm:spPr/>
      <dgm:t>
        <a:bodyPr/>
        <a:lstStyle/>
        <a:p>
          <a:endParaRPr lang="es-EC" sz="2400"/>
        </a:p>
      </dgm:t>
    </dgm:pt>
    <dgm:pt modelId="{AB8D2F9F-F5F4-4370-BF88-C8C60CADB9F4}" type="pres">
      <dgm:prSet presAssocID="{0F5E773E-78A4-4DDB-A6F8-B9557DC4A986}" presName="Name0" presStyleCnt="0">
        <dgm:presLayoutVars>
          <dgm:chMax val="1"/>
          <dgm:chPref val="1"/>
          <dgm:dir/>
          <dgm:animOne val="branch"/>
          <dgm:animLvl val="lvl"/>
        </dgm:presLayoutVars>
      </dgm:prSet>
      <dgm:spPr/>
      <dgm:t>
        <a:bodyPr/>
        <a:lstStyle/>
        <a:p>
          <a:endParaRPr lang="es-EC"/>
        </a:p>
      </dgm:t>
    </dgm:pt>
    <dgm:pt modelId="{00946A70-5E35-4985-97DC-CF4ED18874F8}" type="pres">
      <dgm:prSet presAssocID="{978EAEFA-FE27-4CA1-BEBC-B689C5C65406}" presName="singleCycle" presStyleCnt="0"/>
      <dgm:spPr/>
      <dgm:t>
        <a:bodyPr/>
        <a:lstStyle/>
        <a:p>
          <a:endParaRPr lang="es-EC"/>
        </a:p>
      </dgm:t>
    </dgm:pt>
    <dgm:pt modelId="{1D063651-1F86-46D8-B3C5-33280DB38A3E}" type="pres">
      <dgm:prSet presAssocID="{978EAEFA-FE27-4CA1-BEBC-B689C5C65406}" presName="singleCenter" presStyleLbl="node1" presStyleIdx="0" presStyleCnt="8" custScaleX="108975">
        <dgm:presLayoutVars>
          <dgm:chMax val="7"/>
          <dgm:chPref val="7"/>
        </dgm:presLayoutVars>
      </dgm:prSet>
      <dgm:spPr/>
      <dgm:t>
        <a:bodyPr/>
        <a:lstStyle/>
        <a:p>
          <a:endParaRPr lang="es-EC"/>
        </a:p>
      </dgm:t>
    </dgm:pt>
    <dgm:pt modelId="{B18DC0D6-9AA8-4059-AFD9-562A1F6410CE}" type="pres">
      <dgm:prSet presAssocID="{8D5AC4ED-537C-496E-9241-052851369D42}" presName="Name56" presStyleLbl="parChTrans1D2" presStyleIdx="0" presStyleCnt="7"/>
      <dgm:spPr/>
      <dgm:t>
        <a:bodyPr/>
        <a:lstStyle/>
        <a:p>
          <a:endParaRPr lang="es-EC"/>
        </a:p>
      </dgm:t>
    </dgm:pt>
    <dgm:pt modelId="{732B9864-BAD3-4D64-B161-81DC77BA8F5F}" type="pres">
      <dgm:prSet presAssocID="{C72D042D-DBBC-4385-89E3-6EA2A5F647A8}" presName="text0" presStyleLbl="node1" presStyleIdx="1" presStyleCnt="8">
        <dgm:presLayoutVars>
          <dgm:bulletEnabled val="1"/>
        </dgm:presLayoutVars>
      </dgm:prSet>
      <dgm:spPr/>
      <dgm:t>
        <a:bodyPr/>
        <a:lstStyle/>
        <a:p>
          <a:endParaRPr lang="es-EC"/>
        </a:p>
      </dgm:t>
    </dgm:pt>
    <dgm:pt modelId="{2A32A1DB-590B-4438-8B82-64BAB12C0D4F}" type="pres">
      <dgm:prSet presAssocID="{F5DC8E6D-3EB1-4F34-B0A1-85956A7A4046}" presName="Name56" presStyleLbl="parChTrans1D2" presStyleIdx="1" presStyleCnt="7"/>
      <dgm:spPr/>
      <dgm:t>
        <a:bodyPr/>
        <a:lstStyle/>
        <a:p>
          <a:endParaRPr lang="es-EC"/>
        </a:p>
      </dgm:t>
    </dgm:pt>
    <dgm:pt modelId="{00708E53-F40C-4861-A556-133334CA1BC9}" type="pres">
      <dgm:prSet presAssocID="{1E5918DE-600C-445F-B2F9-C7685CCBA635}" presName="text0" presStyleLbl="node1" presStyleIdx="2" presStyleCnt="8">
        <dgm:presLayoutVars>
          <dgm:bulletEnabled val="1"/>
        </dgm:presLayoutVars>
      </dgm:prSet>
      <dgm:spPr/>
      <dgm:t>
        <a:bodyPr/>
        <a:lstStyle/>
        <a:p>
          <a:endParaRPr lang="es-EC"/>
        </a:p>
      </dgm:t>
    </dgm:pt>
    <dgm:pt modelId="{2FDAFB8F-30EE-458C-88F8-B515C1CA2940}" type="pres">
      <dgm:prSet presAssocID="{F49B9143-F3F4-4ACC-B4A9-16BE65BB40EA}" presName="Name56" presStyleLbl="parChTrans1D2" presStyleIdx="2" presStyleCnt="7"/>
      <dgm:spPr/>
      <dgm:t>
        <a:bodyPr/>
        <a:lstStyle/>
        <a:p>
          <a:endParaRPr lang="es-EC"/>
        </a:p>
      </dgm:t>
    </dgm:pt>
    <dgm:pt modelId="{725BAC76-7E38-4B8C-87B6-C50FEA6281E4}" type="pres">
      <dgm:prSet presAssocID="{CCED55A8-8BF9-4B4E-BA5B-5E076B23DE8B}" presName="text0" presStyleLbl="node1" presStyleIdx="3" presStyleCnt="8">
        <dgm:presLayoutVars>
          <dgm:bulletEnabled val="1"/>
        </dgm:presLayoutVars>
      </dgm:prSet>
      <dgm:spPr/>
      <dgm:t>
        <a:bodyPr/>
        <a:lstStyle/>
        <a:p>
          <a:endParaRPr lang="es-EC"/>
        </a:p>
      </dgm:t>
    </dgm:pt>
    <dgm:pt modelId="{03AC83B5-0E8E-4C12-8625-EA32B2818750}" type="pres">
      <dgm:prSet presAssocID="{519DFDAB-18D5-41A8-9015-1D6A4336396B}" presName="Name56" presStyleLbl="parChTrans1D2" presStyleIdx="3" presStyleCnt="7"/>
      <dgm:spPr/>
      <dgm:t>
        <a:bodyPr/>
        <a:lstStyle/>
        <a:p>
          <a:endParaRPr lang="es-EC"/>
        </a:p>
      </dgm:t>
    </dgm:pt>
    <dgm:pt modelId="{AF23F96B-A046-42BC-8EFE-6DE644714987}" type="pres">
      <dgm:prSet presAssocID="{824E30BB-367E-4E67-8BC6-73780E6466A1}" presName="text0" presStyleLbl="node1" presStyleIdx="4" presStyleCnt="8" custScaleX="119730">
        <dgm:presLayoutVars>
          <dgm:bulletEnabled val="1"/>
        </dgm:presLayoutVars>
      </dgm:prSet>
      <dgm:spPr/>
      <dgm:t>
        <a:bodyPr/>
        <a:lstStyle/>
        <a:p>
          <a:endParaRPr lang="es-EC"/>
        </a:p>
      </dgm:t>
    </dgm:pt>
    <dgm:pt modelId="{08FAEC37-108F-4D57-A8F5-3AAF1A7E2784}" type="pres">
      <dgm:prSet presAssocID="{E1F14E66-B8AB-457A-BF40-D7A539C19AB6}" presName="Name56" presStyleLbl="parChTrans1D2" presStyleIdx="4" presStyleCnt="7"/>
      <dgm:spPr/>
      <dgm:t>
        <a:bodyPr/>
        <a:lstStyle/>
        <a:p>
          <a:endParaRPr lang="es-EC"/>
        </a:p>
      </dgm:t>
    </dgm:pt>
    <dgm:pt modelId="{9B0DB85F-57BD-4F6E-AA31-04C225975568}" type="pres">
      <dgm:prSet presAssocID="{59A51A1A-9802-4807-B675-E01B810BC2D8}" presName="text0" presStyleLbl="node1" presStyleIdx="5" presStyleCnt="8">
        <dgm:presLayoutVars>
          <dgm:bulletEnabled val="1"/>
        </dgm:presLayoutVars>
      </dgm:prSet>
      <dgm:spPr/>
      <dgm:t>
        <a:bodyPr/>
        <a:lstStyle/>
        <a:p>
          <a:endParaRPr lang="es-EC"/>
        </a:p>
      </dgm:t>
    </dgm:pt>
    <dgm:pt modelId="{4F6210F1-1E02-40B0-B12F-60DF76C99A4E}" type="pres">
      <dgm:prSet presAssocID="{423128B4-D87B-4769-9B4C-12211170608C}" presName="Name56" presStyleLbl="parChTrans1D2" presStyleIdx="5" presStyleCnt="7"/>
      <dgm:spPr/>
      <dgm:t>
        <a:bodyPr/>
        <a:lstStyle/>
        <a:p>
          <a:endParaRPr lang="es-EC"/>
        </a:p>
      </dgm:t>
    </dgm:pt>
    <dgm:pt modelId="{38FB014C-F906-4018-817A-6E3D525BD714}" type="pres">
      <dgm:prSet presAssocID="{6C164D5E-782A-4CD2-A10D-5E8395DA4D3C}" presName="text0" presStyleLbl="node1" presStyleIdx="6" presStyleCnt="8">
        <dgm:presLayoutVars>
          <dgm:bulletEnabled val="1"/>
        </dgm:presLayoutVars>
      </dgm:prSet>
      <dgm:spPr/>
      <dgm:t>
        <a:bodyPr/>
        <a:lstStyle/>
        <a:p>
          <a:endParaRPr lang="es-EC"/>
        </a:p>
      </dgm:t>
    </dgm:pt>
    <dgm:pt modelId="{E44F05C4-E1E8-4E82-967A-A498E80FF8B6}" type="pres">
      <dgm:prSet presAssocID="{0353B63D-112A-4012-ADFC-80D4D8A9DE91}" presName="Name56" presStyleLbl="parChTrans1D2" presStyleIdx="6" presStyleCnt="7"/>
      <dgm:spPr/>
      <dgm:t>
        <a:bodyPr/>
        <a:lstStyle/>
        <a:p>
          <a:endParaRPr lang="es-EC"/>
        </a:p>
      </dgm:t>
    </dgm:pt>
    <dgm:pt modelId="{60CA8B59-23BA-4ED0-A129-910A9F4795E0}" type="pres">
      <dgm:prSet presAssocID="{D422637F-3C01-4C2A-84CF-634F6C7DF2E2}" presName="text0" presStyleLbl="node1" presStyleIdx="7" presStyleCnt="8" custScaleX="111841">
        <dgm:presLayoutVars>
          <dgm:bulletEnabled val="1"/>
        </dgm:presLayoutVars>
      </dgm:prSet>
      <dgm:spPr/>
      <dgm:t>
        <a:bodyPr/>
        <a:lstStyle/>
        <a:p>
          <a:endParaRPr lang="es-EC"/>
        </a:p>
      </dgm:t>
    </dgm:pt>
  </dgm:ptLst>
  <dgm:cxnLst>
    <dgm:cxn modelId="{606947BE-BB56-4B70-B9F2-4919F0F8DF0C}" type="presOf" srcId="{D422637F-3C01-4C2A-84CF-634F6C7DF2E2}" destId="{60CA8B59-23BA-4ED0-A129-910A9F4795E0}" srcOrd="0" destOrd="0" presId="urn:microsoft.com/office/officeart/2008/layout/RadialCluster"/>
    <dgm:cxn modelId="{3A0ED9F1-2005-4037-8932-ABE39338DBE8}" type="presOf" srcId="{F49B9143-F3F4-4ACC-B4A9-16BE65BB40EA}" destId="{2FDAFB8F-30EE-458C-88F8-B515C1CA2940}" srcOrd="0" destOrd="0" presId="urn:microsoft.com/office/officeart/2008/layout/RadialCluster"/>
    <dgm:cxn modelId="{8617A4C0-17F0-42AE-A5AB-F4F4C77C52D4}" srcId="{978EAEFA-FE27-4CA1-BEBC-B689C5C65406}" destId="{1E5918DE-600C-445F-B2F9-C7685CCBA635}" srcOrd="1" destOrd="0" parTransId="{F5DC8E6D-3EB1-4F34-B0A1-85956A7A4046}" sibTransId="{3BE59975-3774-436E-BB4E-CD565DF39A23}"/>
    <dgm:cxn modelId="{7F849917-5A77-4DBA-8D44-E748ADE92706}" type="presOf" srcId="{0353B63D-112A-4012-ADFC-80D4D8A9DE91}" destId="{E44F05C4-E1E8-4E82-967A-A498E80FF8B6}" srcOrd="0" destOrd="0" presId="urn:microsoft.com/office/officeart/2008/layout/RadialCluster"/>
    <dgm:cxn modelId="{3849FCEC-FFC1-4261-97A8-FA9E86E18BB4}" type="presOf" srcId="{C72D042D-DBBC-4385-89E3-6EA2A5F647A8}" destId="{732B9864-BAD3-4D64-B161-81DC77BA8F5F}" srcOrd="0" destOrd="0" presId="urn:microsoft.com/office/officeart/2008/layout/RadialCluster"/>
    <dgm:cxn modelId="{1DB80FDC-4712-4AE4-9A06-D88D461214D2}" srcId="{0F5E773E-78A4-4DDB-A6F8-B9557DC4A986}" destId="{07C5D6D0-07C2-4698-B2D8-6BD38F577F38}" srcOrd="1" destOrd="0" parTransId="{AC2C50F3-E647-4E37-A7FA-76CF164BB2F5}" sibTransId="{8EA10B23-8351-4B98-8BB5-62B12868E089}"/>
    <dgm:cxn modelId="{CC509EB2-E579-48E7-AB91-A109E80A0423}" type="presOf" srcId="{519DFDAB-18D5-41A8-9015-1D6A4336396B}" destId="{03AC83B5-0E8E-4C12-8625-EA32B2818750}" srcOrd="0" destOrd="0" presId="urn:microsoft.com/office/officeart/2008/layout/RadialCluster"/>
    <dgm:cxn modelId="{C49604DD-C9EF-4C98-8BD8-EC1BAD1B81BF}" type="presOf" srcId="{824E30BB-367E-4E67-8BC6-73780E6466A1}" destId="{AF23F96B-A046-42BC-8EFE-6DE644714987}" srcOrd="0" destOrd="0" presId="urn:microsoft.com/office/officeart/2008/layout/RadialCluster"/>
    <dgm:cxn modelId="{4F4984EC-7308-4F03-8D53-379D5267273B}" type="presOf" srcId="{978EAEFA-FE27-4CA1-BEBC-B689C5C65406}" destId="{1D063651-1F86-46D8-B3C5-33280DB38A3E}" srcOrd="0" destOrd="0" presId="urn:microsoft.com/office/officeart/2008/layout/RadialCluster"/>
    <dgm:cxn modelId="{A931BBD9-2E28-4909-AE87-CF52AAACA2C1}" type="presOf" srcId="{CCED55A8-8BF9-4B4E-BA5B-5E076B23DE8B}" destId="{725BAC76-7E38-4B8C-87B6-C50FEA6281E4}" srcOrd="0" destOrd="0" presId="urn:microsoft.com/office/officeart/2008/layout/RadialCluster"/>
    <dgm:cxn modelId="{3467EBED-C0C2-479C-81EC-6B6A5736E14F}" type="presOf" srcId="{F5DC8E6D-3EB1-4F34-B0A1-85956A7A4046}" destId="{2A32A1DB-590B-4438-8B82-64BAB12C0D4F}" srcOrd="0" destOrd="0" presId="urn:microsoft.com/office/officeart/2008/layout/RadialCluster"/>
    <dgm:cxn modelId="{A58B573A-7168-4C19-A4F3-30D4508A7588}" type="presOf" srcId="{1E5918DE-600C-445F-B2F9-C7685CCBA635}" destId="{00708E53-F40C-4861-A556-133334CA1BC9}" srcOrd="0" destOrd="0" presId="urn:microsoft.com/office/officeart/2008/layout/RadialCluster"/>
    <dgm:cxn modelId="{9457733C-8F49-4EF7-B924-542C648236F1}" type="presOf" srcId="{8D5AC4ED-537C-496E-9241-052851369D42}" destId="{B18DC0D6-9AA8-4059-AFD9-562A1F6410CE}" srcOrd="0" destOrd="0" presId="urn:microsoft.com/office/officeart/2008/layout/RadialCluster"/>
    <dgm:cxn modelId="{5B2FD2D4-F1B8-40F1-80CB-B1E4B0BB52A0}" type="presOf" srcId="{6C164D5E-782A-4CD2-A10D-5E8395DA4D3C}" destId="{38FB014C-F906-4018-817A-6E3D525BD714}" srcOrd="0" destOrd="0" presId="urn:microsoft.com/office/officeart/2008/layout/RadialCluster"/>
    <dgm:cxn modelId="{2D397FF1-D9E4-477D-8612-3C0F90235B0B}" srcId="{978EAEFA-FE27-4CA1-BEBC-B689C5C65406}" destId="{824E30BB-367E-4E67-8BC6-73780E6466A1}" srcOrd="3" destOrd="0" parTransId="{519DFDAB-18D5-41A8-9015-1D6A4336396B}" sibTransId="{B0CCDBD2-CA03-4B03-A902-0415A3828034}"/>
    <dgm:cxn modelId="{F00111AE-3F9B-4046-BFCC-8E0668E0B2AF}" srcId="{978EAEFA-FE27-4CA1-BEBC-B689C5C65406}" destId="{59A51A1A-9802-4807-B675-E01B810BC2D8}" srcOrd="4" destOrd="0" parTransId="{E1F14E66-B8AB-457A-BF40-D7A539C19AB6}" sibTransId="{7BDCAEFB-35FB-40EA-A436-DFBB827A27A2}"/>
    <dgm:cxn modelId="{5A274E3F-AC12-4A55-A872-3AC4CDBC6F2B}" srcId="{0F5E773E-78A4-4DDB-A6F8-B9557DC4A986}" destId="{978EAEFA-FE27-4CA1-BEBC-B689C5C65406}" srcOrd="0" destOrd="0" parTransId="{DF6B996F-9390-4021-8EBE-2C71D80F97B5}" sibTransId="{31A94102-31CD-447B-987A-F487929CFD73}"/>
    <dgm:cxn modelId="{F750EC39-5176-4FAD-8E6A-809E3BFBA26D}" srcId="{978EAEFA-FE27-4CA1-BEBC-B689C5C65406}" destId="{6C164D5E-782A-4CD2-A10D-5E8395DA4D3C}" srcOrd="5" destOrd="0" parTransId="{423128B4-D87B-4769-9B4C-12211170608C}" sibTransId="{81B0636E-5B25-4428-8A14-1DE27F20FEFF}"/>
    <dgm:cxn modelId="{851E54F5-FF15-4425-9CEA-E01809D8D189}" type="presOf" srcId="{59A51A1A-9802-4807-B675-E01B810BC2D8}" destId="{9B0DB85F-57BD-4F6E-AA31-04C225975568}" srcOrd="0" destOrd="0" presId="urn:microsoft.com/office/officeart/2008/layout/RadialCluster"/>
    <dgm:cxn modelId="{14E58595-BE07-4052-B569-721869A8D416}" type="presOf" srcId="{0F5E773E-78A4-4DDB-A6F8-B9557DC4A986}" destId="{AB8D2F9F-F5F4-4370-BF88-C8C60CADB9F4}" srcOrd="0" destOrd="0" presId="urn:microsoft.com/office/officeart/2008/layout/RadialCluster"/>
    <dgm:cxn modelId="{4AFFF30A-29BA-43A9-8A1C-EB05FC1851F5}" srcId="{978EAEFA-FE27-4CA1-BEBC-B689C5C65406}" destId="{C72D042D-DBBC-4385-89E3-6EA2A5F647A8}" srcOrd="0" destOrd="0" parTransId="{8D5AC4ED-537C-496E-9241-052851369D42}" sibTransId="{4ED8DC6E-F4DD-4FEE-A92E-1F712E79381E}"/>
    <dgm:cxn modelId="{B6B30006-25F1-40CC-836B-0C1ACF12DA13}" srcId="{978EAEFA-FE27-4CA1-BEBC-B689C5C65406}" destId="{CCED55A8-8BF9-4B4E-BA5B-5E076B23DE8B}" srcOrd="2" destOrd="0" parTransId="{F49B9143-F3F4-4ACC-B4A9-16BE65BB40EA}" sibTransId="{BB6FD8CA-052D-43D1-8823-D7D7A307E7A2}"/>
    <dgm:cxn modelId="{072564C0-726D-49F9-AE9B-B237F8FDA39A}" type="presOf" srcId="{E1F14E66-B8AB-457A-BF40-D7A539C19AB6}" destId="{08FAEC37-108F-4D57-A8F5-3AAF1A7E2784}" srcOrd="0" destOrd="0" presId="urn:microsoft.com/office/officeart/2008/layout/RadialCluster"/>
    <dgm:cxn modelId="{F9534C30-539E-4F73-9A97-E11C420233A0}" srcId="{978EAEFA-FE27-4CA1-BEBC-B689C5C65406}" destId="{D422637F-3C01-4C2A-84CF-634F6C7DF2E2}" srcOrd="6" destOrd="0" parTransId="{0353B63D-112A-4012-ADFC-80D4D8A9DE91}" sibTransId="{D7F0F6A5-E4F2-4651-B8F2-0C20C21F051F}"/>
    <dgm:cxn modelId="{8B2D2BF3-4ED2-4F97-85B6-56E86627DFE8}" type="presOf" srcId="{423128B4-D87B-4769-9B4C-12211170608C}" destId="{4F6210F1-1E02-40B0-B12F-60DF76C99A4E}" srcOrd="0" destOrd="0" presId="urn:microsoft.com/office/officeart/2008/layout/RadialCluster"/>
    <dgm:cxn modelId="{583F50D3-DC30-4424-83CC-B658C6F4ED73}" type="presParOf" srcId="{AB8D2F9F-F5F4-4370-BF88-C8C60CADB9F4}" destId="{00946A70-5E35-4985-97DC-CF4ED18874F8}" srcOrd="0" destOrd="0" presId="urn:microsoft.com/office/officeart/2008/layout/RadialCluster"/>
    <dgm:cxn modelId="{8A05C660-719C-4766-A048-3FE121BDCE8D}" type="presParOf" srcId="{00946A70-5E35-4985-97DC-CF4ED18874F8}" destId="{1D063651-1F86-46D8-B3C5-33280DB38A3E}" srcOrd="0" destOrd="0" presId="urn:microsoft.com/office/officeart/2008/layout/RadialCluster"/>
    <dgm:cxn modelId="{3525F158-9D75-4B6F-8F36-8F4190964C8F}" type="presParOf" srcId="{00946A70-5E35-4985-97DC-CF4ED18874F8}" destId="{B18DC0D6-9AA8-4059-AFD9-562A1F6410CE}" srcOrd="1" destOrd="0" presId="urn:microsoft.com/office/officeart/2008/layout/RadialCluster"/>
    <dgm:cxn modelId="{CF4A9321-4056-47FC-A114-8A623F70B976}" type="presParOf" srcId="{00946A70-5E35-4985-97DC-CF4ED18874F8}" destId="{732B9864-BAD3-4D64-B161-81DC77BA8F5F}" srcOrd="2" destOrd="0" presId="urn:microsoft.com/office/officeart/2008/layout/RadialCluster"/>
    <dgm:cxn modelId="{3D18C07D-DC11-4C94-8688-B10F6B2FFAF8}" type="presParOf" srcId="{00946A70-5E35-4985-97DC-CF4ED18874F8}" destId="{2A32A1DB-590B-4438-8B82-64BAB12C0D4F}" srcOrd="3" destOrd="0" presId="urn:microsoft.com/office/officeart/2008/layout/RadialCluster"/>
    <dgm:cxn modelId="{68E9E437-D305-481C-9489-A476E5F72E75}" type="presParOf" srcId="{00946A70-5E35-4985-97DC-CF4ED18874F8}" destId="{00708E53-F40C-4861-A556-133334CA1BC9}" srcOrd="4" destOrd="0" presId="urn:microsoft.com/office/officeart/2008/layout/RadialCluster"/>
    <dgm:cxn modelId="{9F92EBCD-26A1-45FC-805C-18AB706A334F}" type="presParOf" srcId="{00946A70-5E35-4985-97DC-CF4ED18874F8}" destId="{2FDAFB8F-30EE-458C-88F8-B515C1CA2940}" srcOrd="5" destOrd="0" presId="urn:microsoft.com/office/officeart/2008/layout/RadialCluster"/>
    <dgm:cxn modelId="{1D705CC1-9325-4E97-953B-2F717DB29E65}" type="presParOf" srcId="{00946A70-5E35-4985-97DC-CF4ED18874F8}" destId="{725BAC76-7E38-4B8C-87B6-C50FEA6281E4}" srcOrd="6" destOrd="0" presId="urn:microsoft.com/office/officeart/2008/layout/RadialCluster"/>
    <dgm:cxn modelId="{21EF1B14-04CA-4AF1-97B0-9DA223F3C20F}" type="presParOf" srcId="{00946A70-5E35-4985-97DC-CF4ED18874F8}" destId="{03AC83B5-0E8E-4C12-8625-EA32B2818750}" srcOrd="7" destOrd="0" presId="urn:microsoft.com/office/officeart/2008/layout/RadialCluster"/>
    <dgm:cxn modelId="{5417731A-8732-44A9-98F9-8F7FC063D29D}" type="presParOf" srcId="{00946A70-5E35-4985-97DC-CF4ED18874F8}" destId="{AF23F96B-A046-42BC-8EFE-6DE644714987}" srcOrd="8" destOrd="0" presId="urn:microsoft.com/office/officeart/2008/layout/RadialCluster"/>
    <dgm:cxn modelId="{68920C7D-F306-40A5-A32D-3E226C00E704}" type="presParOf" srcId="{00946A70-5E35-4985-97DC-CF4ED18874F8}" destId="{08FAEC37-108F-4D57-A8F5-3AAF1A7E2784}" srcOrd="9" destOrd="0" presId="urn:microsoft.com/office/officeart/2008/layout/RadialCluster"/>
    <dgm:cxn modelId="{FB6CB125-5901-4985-A18F-2DD7F29A3E81}" type="presParOf" srcId="{00946A70-5E35-4985-97DC-CF4ED18874F8}" destId="{9B0DB85F-57BD-4F6E-AA31-04C225975568}" srcOrd="10" destOrd="0" presId="urn:microsoft.com/office/officeart/2008/layout/RadialCluster"/>
    <dgm:cxn modelId="{A3D16EA6-A365-428B-B321-B8421B1FBCBE}" type="presParOf" srcId="{00946A70-5E35-4985-97DC-CF4ED18874F8}" destId="{4F6210F1-1E02-40B0-B12F-60DF76C99A4E}" srcOrd="11" destOrd="0" presId="urn:microsoft.com/office/officeart/2008/layout/RadialCluster"/>
    <dgm:cxn modelId="{2B04B9D3-B7EE-415F-93B5-6BB12430C1F4}" type="presParOf" srcId="{00946A70-5E35-4985-97DC-CF4ED18874F8}" destId="{38FB014C-F906-4018-817A-6E3D525BD714}" srcOrd="12" destOrd="0" presId="urn:microsoft.com/office/officeart/2008/layout/RadialCluster"/>
    <dgm:cxn modelId="{98C934BA-C16B-4949-8926-B8DB5C42AFF9}" type="presParOf" srcId="{00946A70-5E35-4985-97DC-CF4ED18874F8}" destId="{E44F05C4-E1E8-4E82-967A-A498E80FF8B6}" srcOrd="13" destOrd="0" presId="urn:microsoft.com/office/officeart/2008/layout/RadialCluster"/>
    <dgm:cxn modelId="{AB3D6CFF-6E28-4FC8-A4D2-1F691E57DC7E}" type="presParOf" srcId="{00946A70-5E35-4985-97DC-CF4ED18874F8}" destId="{60CA8B59-23BA-4ED0-A129-910A9F4795E0}"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318C96-682C-4910-A88F-49AEB13354EE}" type="doc">
      <dgm:prSet loTypeId="urn:microsoft.com/office/officeart/2008/layout/NameandTitleOrganizationalChart" loCatId="hierarchy" qsTypeId="urn:microsoft.com/office/officeart/2005/8/quickstyle/3d1" qsCatId="3D" csTypeId="urn:microsoft.com/office/officeart/2005/8/colors/colorful1" csCatId="colorful" phldr="1"/>
      <dgm:spPr/>
      <dgm:t>
        <a:bodyPr/>
        <a:lstStyle/>
        <a:p>
          <a:endParaRPr lang="es-EC"/>
        </a:p>
      </dgm:t>
    </dgm:pt>
    <dgm:pt modelId="{373F7337-199D-4A32-B680-568B0F451D23}">
      <dgm:prSet phldrT="[Texto]" custT="1"/>
      <dgm:spPr/>
      <dgm:t>
        <a:bodyPr/>
        <a:lstStyle/>
        <a:p>
          <a:r>
            <a:rPr lang="es-EC" sz="1100"/>
            <a:t>Gerente </a:t>
          </a:r>
        </a:p>
      </dgm:t>
    </dgm:pt>
    <dgm:pt modelId="{74A530E1-06BE-42E5-9EDB-6A3F6DB6FA29}" type="parTrans" cxnId="{5A768806-AA49-4C54-A135-150FD45C1825}">
      <dgm:prSet/>
      <dgm:spPr/>
      <dgm:t>
        <a:bodyPr/>
        <a:lstStyle/>
        <a:p>
          <a:endParaRPr lang="es-EC" sz="2400"/>
        </a:p>
      </dgm:t>
    </dgm:pt>
    <dgm:pt modelId="{12876E35-2228-4EC7-8D00-DF05A8EA8E29}" type="sibTrans" cxnId="{5A768806-AA49-4C54-A135-150FD45C1825}">
      <dgm:prSet custT="1"/>
      <dgm:spPr/>
      <dgm:t>
        <a:bodyPr/>
        <a:lstStyle/>
        <a:p>
          <a:r>
            <a:rPr lang="es-EC" sz="800"/>
            <a:t>Control de las áreas</a:t>
          </a:r>
        </a:p>
      </dgm:t>
    </dgm:pt>
    <dgm:pt modelId="{4E86ED2E-FBCF-4081-9F47-6A76F320DCC0}">
      <dgm:prSet phldrT="[Texto]" custT="1"/>
      <dgm:spPr/>
      <dgm:t>
        <a:bodyPr/>
        <a:lstStyle/>
        <a:p>
          <a:r>
            <a:rPr lang="es-EC" sz="1100"/>
            <a:t>Administrativo</a:t>
          </a:r>
        </a:p>
      </dgm:t>
    </dgm:pt>
    <dgm:pt modelId="{CD27F747-E964-4682-85EF-6F5A192D24AF}" type="parTrans" cxnId="{C9B9A37A-89D3-49D8-A7CD-E9E2E452C750}">
      <dgm:prSet/>
      <dgm:spPr/>
      <dgm:t>
        <a:bodyPr/>
        <a:lstStyle/>
        <a:p>
          <a:endParaRPr lang="es-EC" sz="2400"/>
        </a:p>
      </dgm:t>
    </dgm:pt>
    <dgm:pt modelId="{88DCCFCE-814D-4D0F-89D5-4EC47B0676BA}" type="sibTrans" cxnId="{C9B9A37A-89D3-49D8-A7CD-E9E2E452C750}">
      <dgm:prSet custT="1"/>
      <dgm:spPr/>
      <dgm:t>
        <a:bodyPr/>
        <a:lstStyle/>
        <a:p>
          <a:pPr algn="l"/>
          <a:r>
            <a:rPr lang="es-EC" sz="800"/>
            <a:t>Definir Organización</a:t>
          </a:r>
        </a:p>
        <a:p>
          <a:pPr algn="l"/>
          <a:r>
            <a:rPr lang="es-EC" sz="800"/>
            <a:t>Definir Profesionales</a:t>
          </a:r>
        </a:p>
        <a:p>
          <a:pPr algn="l"/>
          <a:r>
            <a:rPr lang="es-EC" sz="800"/>
            <a:t>Seguros</a:t>
          </a:r>
        </a:p>
        <a:p>
          <a:pPr algn="l"/>
          <a:r>
            <a:rPr lang="es-EC" sz="800"/>
            <a:t>Contabilidad</a:t>
          </a:r>
        </a:p>
        <a:p>
          <a:pPr algn="l"/>
          <a:r>
            <a:rPr lang="es-EC" sz="800"/>
            <a:t>Tributaria</a:t>
          </a:r>
        </a:p>
        <a:p>
          <a:pPr algn="l"/>
          <a:r>
            <a:rPr lang="es-EC" sz="800"/>
            <a:t>Correspondencia y Archivo</a:t>
          </a:r>
        </a:p>
        <a:p>
          <a:pPr algn="l"/>
          <a:r>
            <a:rPr lang="es-EC" sz="800"/>
            <a:t>Reportes al dueño Constrol de cartera</a:t>
          </a:r>
        </a:p>
        <a:p>
          <a:pPr algn="l"/>
          <a:endParaRPr lang="es-EC" sz="800"/>
        </a:p>
      </dgm:t>
    </dgm:pt>
    <dgm:pt modelId="{B25038E3-8AE3-47F9-AFE1-0EF0222A3119}">
      <dgm:prSet phldrT="[Texto]" custT="1"/>
      <dgm:spPr/>
      <dgm:t>
        <a:bodyPr/>
        <a:lstStyle/>
        <a:p>
          <a:r>
            <a:rPr lang="es-EC" sz="1100"/>
            <a:t>Legal</a:t>
          </a:r>
        </a:p>
      </dgm:t>
    </dgm:pt>
    <dgm:pt modelId="{2100FC54-FEAA-4FAA-9839-AEA0B440AE00}" type="parTrans" cxnId="{D5F5BFAE-DCA4-4401-AD2E-3AD171638235}">
      <dgm:prSet/>
      <dgm:spPr/>
      <dgm:t>
        <a:bodyPr/>
        <a:lstStyle/>
        <a:p>
          <a:endParaRPr lang="es-EC" sz="2400"/>
        </a:p>
      </dgm:t>
    </dgm:pt>
    <dgm:pt modelId="{03C04974-1D25-4B81-9BD5-ADC441485104}" type="sibTrans" cxnId="{D5F5BFAE-DCA4-4401-AD2E-3AD171638235}">
      <dgm:prSet custT="1"/>
      <dgm:spPr/>
      <dgm:t>
        <a:bodyPr/>
        <a:lstStyle/>
        <a:p>
          <a:pPr algn="l"/>
          <a:r>
            <a:rPr lang="es-EC" sz="800"/>
            <a:t>Promesas / Escrituras</a:t>
          </a:r>
        </a:p>
        <a:p>
          <a:pPr algn="l"/>
          <a:r>
            <a:rPr lang="es-EC" sz="800"/>
            <a:t>Licencias y Permisos</a:t>
          </a:r>
        </a:p>
        <a:p>
          <a:pPr algn="l"/>
          <a:r>
            <a:rPr lang="es-EC" sz="800"/>
            <a:t>Horizontal</a:t>
          </a:r>
        </a:p>
        <a:p>
          <a:pPr algn="l"/>
          <a:r>
            <a:rPr lang="es-EC" sz="800"/>
            <a:t>Abogado</a:t>
          </a:r>
        </a:p>
        <a:p>
          <a:pPr algn="l"/>
          <a:r>
            <a:rPr lang="es-EC" sz="800"/>
            <a:t>Esquema Legal </a:t>
          </a:r>
        </a:p>
        <a:p>
          <a:pPr algn="l"/>
          <a:r>
            <a:rPr lang="es-EC" sz="800"/>
            <a:t>Fiducia</a:t>
          </a:r>
        </a:p>
        <a:p>
          <a:pPr algn="l"/>
          <a:r>
            <a:rPr lang="es-EC" sz="800"/>
            <a:t>Compañia</a:t>
          </a:r>
        </a:p>
        <a:p>
          <a:pPr algn="l"/>
          <a:r>
            <a:rPr lang="es-EC" sz="800"/>
            <a:t>Otros </a:t>
          </a:r>
        </a:p>
      </dgm:t>
    </dgm:pt>
    <dgm:pt modelId="{A24221F0-E23C-4A25-9E37-30DF01831074}">
      <dgm:prSet phldrT="[Texto]" custT="1"/>
      <dgm:spPr/>
      <dgm:t>
        <a:bodyPr/>
        <a:lstStyle/>
        <a:p>
          <a:r>
            <a:rPr lang="es-EC" sz="1100"/>
            <a:t>Técnica</a:t>
          </a:r>
        </a:p>
      </dgm:t>
    </dgm:pt>
    <dgm:pt modelId="{9A7103C0-B931-4542-93AB-901C5DF3B15D}" type="parTrans" cxnId="{BF9F97F8-BEA7-4340-A578-19FF250E873E}">
      <dgm:prSet/>
      <dgm:spPr/>
      <dgm:t>
        <a:bodyPr/>
        <a:lstStyle/>
        <a:p>
          <a:endParaRPr lang="es-EC" sz="2400"/>
        </a:p>
      </dgm:t>
    </dgm:pt>
    <dgm:pt modelId="{73ED1A18-46C2-4E8C-BED1-DA6B27593C73}" type="sibTrans" cxnId="{BF9F97F8-BEA7-4340-A578-19FF250E873E}">
      <dgm:prSet custT="1"/>
      <dgm:spPr/>
      <dgm:t>
        <a:bodyPr/>
        <a:lstStyle/>
        <a:p>
          <a:pPr algn="l"/>
          <a:r>
            <a:rPr lang="es-EC" sz="900"/>
            <a:t>Control Diseños</a:t>
          </a:r>
        </a:p>
        <a:p>
          <a:pPr algn="l"/>
          <a:r>
            <a:rPr lang="es-EC" sz="900"/>
            <a:t>Construcción</a:t>
          </a:r>
        </a:p>
        <a:p>
          <a:pPr algn="l"/>
          <a:r>
            <a:rPr lang="es-EC" sz="900"/>
            <a:t>Control Evaluación</a:t>
          </a:r>
        </a:p>
        <a:p>
          <a:pPr algn="l"/>
          <a:r>
            <a:rPr lang="es-EC" sz="900"/>
            <a:t>Costos</a:t>
          </a:r>
        </a:p>
        <a:p>
          <a:pPr algn="l"/>
          <a:r>
            <a:rPr lang="es-EC" sz="900"/>
            <a:t>Programación</a:t>
          </a:r>
        </a:p>
      </dgm:t>
    </dgm:pt>
    <dgm:pt modelId="{D3E555E3-EBB6-406A-AFDD-0E4991A6FBCF}">
      <dgm:prSet custT="1"/>
      <dgm:spPr/>
      <dgm:t>
        <a:bodyPr/>
        <a:lstStyle/>
        <a:p>
          <a:r>
            <a:rPr lang="es-EC" sz="1100"/>
            <a:t>Comercial</a:t>
          </a:r>
        </a:p>
      </dgm:t>
    </dgm:pt>
    <dgm:pt modelId="{35F91E01-CB6E-427B-A3B8-241C7D06D0A5}" type="parTrans" cxnId="{5FF35005-0F00-47D5-9EEE-CEC56C2F0914}">
      <dgm:prSet/>
      <dgm:spPr/>
      <dgm:t>
        <a:bodyPr/>
        <a:lstStyle/>
        <a:p>
          <a:endParaRPr lang="es-EC" sz="2400"/>
        </a:p>
      </dgm:t>
    </dgm:pt>
    <dgm:pt modelId="{AE8B0E2E-37B5-470D-9D2C-B99DEB76CA53}" type="sibTrans" cxnId="{5FF35005-0F00-47D5-9EEE-CEC56C2F0914}">
      <dgm:prSet custT="1"/>
      <dgm:spPr/>
      <dgm:t>
        <a:bodyPr/>
        <a:lstStyle/>
        <a:p>
          <a:pPr algn="l"/>
          <a:r>
            <a:rPr lang="es-EC" sz="900"/>
            <a:t>Mercadeo </a:t>
          </a:r>
        </a:p>
        <a:p>
          <a:pPr algn="l"/>
          <a:r>
            <a:rPr lang="es-EC" sz="900"/>
            <a:t>Publicidad </a:t>
          </a:r>
        </a:p>
        <a:p>
          <a:pPr algn="l"/>
          <a:r>
            <a:rPr lang="es-EC" sz="900"/>
            <a:t>Ventas</a:t>
          </a:r>
        </a:p>
        <a:p>
          <a:pPr algn="l"/>
          <a:r>
            <a:rPr lang="es-EC" sz="900"/>
            <a:t>Detalle de clientes</a:t>
          </a:r>
        </a:p>
        <a:p>
          <a:pPr algn="l"/>
          <a:r>
            <a:rPr lang="es-EC" sz="900"/>
            <a:t>Manejo de Pagos y Cuotas</a:t>
          </a:r>
        </a:p>
      </dgm:t>
    </dgm:pt>
    <dgm:pt modelId="{E557A336-0FD5-4591-B6CE-CBD5E4A501FA}">
      <dgm:prSet custT="1"/>
      <dgm:spPr/>
      <dgm:t>
        <a:bodyPr/>
        <a:lstStyle/>
        <a:p>
          <a:r>
            <a:rPr lang="es-EC" sz="1100"/>
            <a:t>Financiero</a:t>
          </a:r>
        </a:p>
      </dgm:t>
    </dgm:pt>
    <dgm:pt modelId="{70770BF1-CDAD-47BA-A76E-BAFD621720E0}" type="parTrans" cxnId="{246DAA70-D39D-4A53-8838-9CF2F8E7F08F}">
      <dgm:prSet/>
      <dgm:spPr/>
      <dgm:t>
        <a:bodyPr/>
        <a:lstStyle/>
        <a:p>
          <a:endParaRPr lang="es-EC" sz="2400"/>
        </a:p>
      </dgm:t>
    </dgm:pt>
    <dgm:pt modelId="{4C7A80ED-15EB-4C75-AFCB-B2A1784B4459}" type="sibTrans" cxnId="{246DAA70-D39D-4A53-8838-9CF2F8E7F08F}">
      <dgm:prSet custT="1"/>
      <dgm:spPr/>
      <dgm:t>
        <a:bodyPr/>
        <a:lstStyle/>
        <a:p>
          <a:pPr algn="l"/>
          <a:r>
            <a:rPr lang="es-EC" sz="800"/>
            <a:t>Definición estructura financiera</a:t>
          </a:r>
        </a:p>
        <a:p>
          <a:pPr algn="l"/>
          <a:r>
            <a:rPr lang="es-EC" sz="800"/>
            <a:t>Obtención de recursos</a:t>
          </a:r>
        </a:p>
        <a:p>
          <a:pPr algn="l"/>
          <a:r>
            <a:rPr lang="es-EC" sz="800"/>
            <a:t>Control, presupuestos de obra</a:t>
          </a:r>
        </a:p>
        <a:p>
          <a:pPr algn="l"/>
          <a:r>
            <a:rPr lang="es-EC" sz="800"/>
            <a:t>Constrol de pagos</a:t>
          </a:r>
        </a:p>
        <a:p>
          <a:pPr algn="l"/>
          <a:r>
            <a:rPr lang="es-EC" sz="800"/>
            <a:t>Elaboración de informes</a:t>
          </a:r>
        </a:p>
        <a:p>
          <a:pPr algn="l"/>
          <a:r>
            <a:rPr lang="es-EC" sz="800"/>
            <a:t>Manejo de Indicadores</a:t>
          </a:r>
        </a:p>
      </dgm:t>
    </dgm:pt>
    <dgm:pt modelId="{CE70C306-41E9-4AFF-853F-624DB55155F6}">
      <dgm:prSet custT="1"/>
      <dgm:spPr/>
      <dgm:t>
        <a:bodyPr/>
        <a:lstStyle/>
        <a:p>
          <a:r>
            <a:rPr lang="es-EC" sz="1100"/>
            <a:t>Dueño</a:t>
          </a:r>
        </a:p>
      </dgm:t>
    </dgm:pt>
    <dgm:pt modelId="{2F2A7693-30D0-41EC-BF2D-FB3F49E2FB01}" type="parTrans" cxnId="{64C9F205-9ACA-4E22-9911-0F91EF691517}">
      <dgm:prSet/>
      <dgm:spPr/>
      <dgm:t>
        <a:bodyPr/>
        <a:lstStyle/>
        <a:p>
          <a:endParaRPr lang="es-EC" sz="2400"/>
        </a:p>
      </dgm:t>
    </dgm:pt>
    <dgm:pt modelId="{084F868B-F4D0-41D5-9401-D6B9D5E6D02C}" type="sibTrans" cxnId="{64C9F205-9ACA-4E22-9911-0F91EF691517}">
      <dgm:prSet custT="1"/>
      <dgm:spPr/>
      <dgm:t>
        <a:bodyPr/>
        <a:lstStyle/>
        <a:p>
          <a:pPr algn="ctr"/>
          <a:r>
            <a:rPr lang="es-EC" sz="800"/>
            <a:t>Toma de Decisiones </a:t>
          </a:r>
        </a:p>
      </dgm:t>
    </dgm:pt>
    <dgm:pt modelId="{4AB02B5B-83EE-4E2E-8BE4-BC339F9517BD}" type="pres">
      <dgm:prSet presAssocID="{24318C96-682C-4910-A88F-49AEB13354EE}" presName="hierChild1" presStyleCnt="0">
        <dgm:presLayoutVars>
          <dgm:orgChart val="1"/>
          <dgm:chPref val="1"/>
          <dgm:dir/>
          <dgm:animOne val="branch"/>
          <dgm:animLvl val="lvl"/>
          <dgm:resizeHandles/>
        </dgm:presLayoutVars>
      </dgm:prSet>
      <dgm:spPr/>
      <dgm:t>
        <a:bodyPr/>
        <a:lstStyle/>
        <a:p>
          <a:endParaRPr lang="es-EC"/>
        </a:p>
      </dgm:t>
    </dgm:pt>
    <dgm:pt modelId="{CE3DDC18-0AE9-4F3E-BBFB-901EE472E4D5}" type="pres">
      <dgm:prSet presAssocID="{CE70C306-41E9-4AFF-853F-624DB55155F6}" presName="hierRoot1" presStyleCnt="0">
        <dgm:presLayoutVars>
          <dgm:hierBranch val="init"/>
        </dgm:presLayoutVars>
      </dgm:prSet>
      <dgm:spPr/>
      <dgm:t>
        <a:bodyPr/>
        <a:lstStyle/>
        <a:p>
          <a:endParaRPr lang="es-EC"/>
        </a:p>
      </dgm:t>
    </dgm:pt>
    <dgm:pt modelId="{9CBFA36C-D871-43C0-A527-AE5A860AB2C7}" type="pres">
      <dgm:prSet presAssocID="{CE70C306-41E9-4AFF-853F-624DB55155F6}" presName="rootComposite1" presStyleCnt="0"/>
      <dgm:spPr/>
      <dgm:t>
        <a:bodyPr/>
        <a:lstStyle/>
        <a:p>
          <a:endParaRPr lang="es-EC"/>
        </a:p>
      </dgm:t>
    </dgm:pt>
    <dgm:pt modelId="{A42A3E34-A7A9-4DF7-BC56-EDCB952FE210}" type="pres">
      <dgm:prSet presAssocID="{CE70C306-41E9-4AFF-853F-624DB55155F6}" presName="rootText1" presStyleLbl="node0" presStyleIdx="0" presStyleCnt="2" custLinFactX="37894" custLinFactY="-42162" custLinFactNeighborX="100000" custLinFactNeighborY="-100000">
        <dgm:presLayoutVars>
          <dgm:chMax/>
          <dgm:chPref val="3"/>
        </dgm:presLayoutVars>
      </dgm:prSet>
      <dgm:spPr/>
      <dgm:t>
        <a:bodyPr/>
        <a:lstStyle/>
        <a:p>
          <a:endParaRPr lang="es-EC"/>
        </a:p>
      </dgm:t>
    </dgm:pt>
    <dgm:pt modelId="{5F24D921-A371-4380-B7EB-053A0D98E76F}" type="pres">
      <dgm:prSet presAssocID="{CE70C306-41E9-4AFF-853F-624DB55155F6}" presName="titleText1" presStyleLbl="fgAcc0" presStyleIdx="0" presStyleCnt="2" custLinFactX="62533" custLinFactY="-200000" custLinFactNeighborX="100000" custLinFactNeighborY="-242684">
        <dgm:presLayoutVars>
          <dgm:chMax val="0"/>
          <dgm:chPref val="0"/>
        </dgm:presLayoutVars>
      </dgm:prSet>
      <dgm:spPr/>
      <dgm:t>
        <a:bodyPr/>
        <a:lstStyle/>
        <a:p>
          <a:endParaRPr lang="es-EC"/>
        </a:p>
      </dgm:t>
    </dgm:pt>
    <dgm:pt modelId="{D4F552D2-C17F-488B-B140-8B71EBB2A6B8}" type="pres">
      <dgm:prSet presAssocID="{CE70C306-41E9-4AFF-853F-624DB55155F6}" presName="rootConnector1" presStyleLbl="node1" presStyleIdx="0" presStyleCnt="5"/>
      <dgm:spPr/>
      <dgm:t>
        <a:bodyPr/>
        <a:lstStyle/>
        <a:p>
          <a:endParaRPr lang="es-EC"/>
        </a:p>
      </dgm:t>
    </dgm:pt>
    <dgm:pt modelId="{259900CA-166C-4A8C-87B2-8EE9C8540CDE}" type="pres">
      <dgm:prSet presAssocID="{CE70C306-41E9-4AFF-853F-624DB55155F6}" presName="hierChild2" presStyleCnt="0"/>
      <dgm:spPr/>
      <dgm:t>
        <a:bodyPr/>
        <a:lstStyle/>
        <a:p>
          <a:endParaRPr lang="es-EC"/>
        </a:p>
      </dgm:t>
    </dgm:pt>
    <dgm:pt modelId="{4AC364A9-903D-412D-A00D-A3A4E4139D06}" type="pres">
      <dgm:prSet presAssocID="{CE70C306-41E9-4AFF-853F-624DB55155F6}" presName="hierChild3" presStyleCnt="0"/>
      <dgm:spPr/>
      <dgm:t>
        <a:bodyPr/>
        <a:lstStyle/>
        <a:p>
          <a:endParaRPr lang="es-EC"/>
        </a:p>
      </dgm:t>
    </dgm:pt>
    <dgm:pt modelId="{A4AC8C06-4BD9-4C4D-845B-8E4E1EB0A6C8}" type="pres">
      <dgm:prSet presAssocID="{373F7337-199D-4A32-B680-568B0F451D23}" presName="hierRoot1" presStyleCnt="0">
        <dgm:presLayoutVars>
          <dgm:hierBranch/>
        </dgm:presLayoutVars>
      </dgm:prSet>
      <dgm:spPr/>
      <dgm:t>
        <a:bodyPr/>
        <a:lstStyle/>
        <a:p>
          <a:endParaRPr lang="es-EC"/>
        </a:p>
      </dgm:t>
    </dgm:pt>
    <dgm:pt modelId="{AF2A1013-3EC7-43D7-9FDA-DA5C1B4934ED}" type="pres">
      <dgm:prSet presAssocID="{373F7337-199D-4A32-B680-568B0F451D23}" presName="rootComposite1" presStyleCnt="0"/>
      <dgm:spPr/>
      <dgm:t>
        <a:bodyPr/>
        <a:lstStyle/>
        <a:p>
          <a:endParaRPr lang="es-EC"/>
        </a:p>
      </dgm:t>
    </dgm:pt>
    <dgm:pt modelId="{5E34E09C-37E0-4BFA-A18B-60F563A9DC58}" type="pres">
      <dgm:prSet presAssocID="{373F7337-199D-4A32-B680-568B0F451D23}" presName="rootText1" presStyleLbl="node0" presStyleIdx="1" presStyleCnt="2">
        <dgm:presLayoutVars>
          <dgm:chMax/>
          <dgm:chPref val="3"/>
        </dgm:presLayoutVars>
      </dgm:prSet>
      <dgm:spPr/>
      <dgm:t>
        <a:bodyPr/>
        <a:lstStyle/>
        <a:p>
          <a:endParaRPr lang="es-EC"/>
        </a:p>
      </dgm:t>
    </dgm:pt>
    <dgm:pt modelId="{8A5C48FE-09B8-4DE5-89A0-398A7EB7F374}" type="pres">
      <dgm:prSet presAssocID="{373F7337-199D-4A32-B680-568B0F451D23}" presName="titleText1" presStyleLbl="fgAcc0" presStyleIdx="1" presStyleCnt="2">
        <dgm:presLayoutVars>
          <dgm:chMax val="0"/>
          <dgm:chPref val="0"/>
        </dgm:presLayoutVars>
      </dgm:prSet>
      <dgm:spPr/>
      <dgm:t>
        <a:bodyPr/>
        <a:lstStyle/>
        <a:p>
          <a:endParaRPr lang="es-EC"/>
        </a:p>
      </dgm:t>
    </dgm:pt>
    <dgm:pt modelId="{4CD5657D-32D8-4C3E-A70D-4883D8CD1539}" type="pres">
      <dgm:prSet presAssocID="{373F7337-199D-4A32-B680-568B0F451D23}" presName="rootConnector1" presStyleLbl="node1" presStyleIdx="0" presStyleCnt="5"/>
      <dgm:spPr/>
      <dgm:t>
        <a:bodyPr/>
        <a:lstStyle/>
        <a:p>
          <a:endParaRPr lang="es-EC"/>
        </a:p>
      </dgm:t>
    </dgm:pt>
    <dgm:pt modelId="{AA892C55-119F-4E3E-8B6F-EF37301E6364}" type="pres">
      <dgm:prSet presAssocID="{373F7337-199D-4A32-B680-568B0F451D23}" presName="hierChild2" presStyleCnt="0"/>
      <dgm:spPr/>
      <dgm:t>
        <a:bodyPr/>
        <a:lstStyle/>
        <a:p>
          <a:endParaRPr lang="es-EC"/>
        </a:p>
      </dgm:t>
    </dgm:pt>
    <dgm:pt modelId="{E181404F-8524-470C-9403-38ABAEA91979}" type="pres">
      <dgm:prSet presAssocID="{CD27F747-E964-4682-85EF-6F5A192D24AF}" presName="Name35" presStyleLbl="parChTrans1D2" presStyleIdx="0" presStyleCnt="5"/>
      <dgm:spPr/>
      <dgm:t>
        <a:bodyPr/>
        <a:lstStyle/>
        <a:p>
          <a:endParaRPr lang="es-EC"/>
        </a:p>
      </dgm:t>
    </dgm:pt>
    <dgm:pt modelId="{C1E7B192-9BD4-4F63-90DF-B2DE2EC33D6C}" type="pres">
      <dgm:prSet presAssocID="{4E86ED2E-FBCF-4081-9F47-6A76F320DCC0}" presName="hierRoot2" presStyleCnt="0">
        <dgm:presLayoutVars>
          <dgm:hierBranch val="init"/>
        </dgm:presLayoutVars>
      </dgm:prSet>
      <dgm:spPr/>
      <dgm:t>
        <a:bodyPr/>
        <a:lstStyle/>
        <a:p>
          <a:endParaRPr lang="es-EC"/>
        </a:p>
      </dgm:t>
    </dgm:pt>
    <dgm:pt modelId="{D0989091-2F28-40F8-A6DD-65330830CCCD}" type="pres">
      <dgm:prSet presAssocID="{4E86ED2E-FBCF-4081-9F47-6A76F320DCC0}" presName="rootComposite" presStyleCnt="0"/>
      <dgm:spPr/>
      <dgm:t>
        <a:bodyPr/>
        <a:lstStyle/>
        <a:p>
          <a:endParaRPr lang="es-EC"/>
        </a:p>
      </dgm:t>
    </dgm:pt>
    <dgm:pt modelId="{1CE5817B-2EA3-4C68-B544-61E2DFA0F159}" type="pres">
      <dgm:prSet presAssocID="{4E86ED2E-FBCF-4081-9F47-6A76F320DCC0}" presName="rootText" presStyleLbl="node1" presStyleIdx="0" presStyleCnt="5">
        <dgm:presLayoutVars>
          <dgm:chMax/>
          <dgm:chPref val="3"/>
        </dgm:presLayoutVars>
      </dgm:prSet>
      <dgm:spPr/>
      <dgm:t>
        <a:bodyPr/>
        <a:lstStyle/>
        <a:p>
          <a:endParaRPr lang="es-EC"/>
        </a:p>
      </dgm:t>
    </dgm:pt>
    <dgm:pt modelId="{90BB913F-DD97-4EF2-BE94-EA901B9F1983}" type="pres">
      <dgm:prSet presAssocID="{4E86ED2E-FBCF-4081-9F47-6A76F320DCC0}" presName="titleText2" presStyleLbl="fgAcc1" presStyleIdx="0" presStyleCnt="5" custScaleY="863377" custLinFactY="183300" custLinFactNeighborX="-9318" custLinFactNeighborY="200000">
        <dgm:presLayoutVars>
          <dgm:chMax val="0"/>
          <dgm:chPref val="0"/>
        </dgm:presLayoutVars>
      </dgm:prSet>
      <dgm:spPr/>
      <dgm:t>
        <a:bodyPr/>
        <a:lstStyle/>
        <a:p>
          <a:endParaRPr lang="es-EC"/>
        </a:p>
      </dgm:t>
    </dgm:pt>
    <dgm:pt modelId="{01A7312B-0BB8-4C62-9876-D49072ECEBEB}" type="pres">
      <dgm:prSet presAssocID="{4E86ED2E-FBCF-4081-9F47-6A76F320DCC0}" presName="rootConnector" presStyleLbl="node2" presStyleIdx="0" presStyleCnt="0"/>
      <dgm:spPr/>
      <dgm:t>
        <a:bodyPr/>
        <a:lstStyle/>
        <a:p>
          <a:endParaRPr lang="es-EC"/>
        </a:p>
      </dgm:t>
    </dgm:pt>
    <dgm:pt modelId="{C8A2FCA8-7180-4A81-B555-F0A8B53D91DE}" type="pres">
      <dgm:prSet presAssocID="{4E86ED2E-FBCF-4081-9F47-6A76F320DCC0}" presName="hierChild4" presStyleCnt="0"/>
      <dgm:spPr/>
      <dgm:t>
        <a:bodyPr/>
        <a:lstStyle/>
        <a:p>
          <a:endParaRPr lang="es-EC"/>
        </a:p>
      </dgm:t>
    </dgm:pt>
    <dgm:pt modelId="{EC68B7FD-2F28-4D05-B8AE-A4A8567118B6}" type="pres">
      <dgm:prSet presAssocID="{4E86ED2E-FBCF-4081-9F47-6A76F320DCC0}" presName="hierChild5" presStyleCnt="0"/>
      <dgm:spPr/>
      <dgm:t>
        <a:bodyPr/>
        <a:lstStyle/>
        <a:p>
          <a:endParaRPr lang="es-EC"/>
        </a:p>
      </dgm:t>
    </dgm:pt>
    <dgm:pt modelId="{4353C745-5307-4191-ACF4-9B54B674D022}" type="pres">
      <dgm:prSet presAssocID="{2100FC54-FEAA-4FAA-9839-AEA0B440AE00}" presName="Name35" presStyleLbl="parChTrans1D2" presStyleIdx="1" presStyleCnt="5"/>
      <dgm:spPr/>
      <dgm:t>
        <a:bodyPr/>
        <a:lstStyle/>
        <a:p>
          <a:endParaRPr lang="es-EC"/>
        </a:p>
      </dgm:t>
    </dgm:pt>
    <dgm:pt modelId="{F07BE2B2-C1DA-4DA6-938D-CFCC872C7E8D}" type="pres">
      <dgm:prSet presAssocID="{B25038E3-8AE3-47F9-AFE1-0EF0222A3119}" presName="hierRoot2" presStyleCnt="0">
        <dgm:presLayoutVars>
          <dgm:hierBranch val="init"/>
        </dgm:presLayoutVars>
      </dgm:prSet>
      <dgm:spPr/>
      <dgm:t>
        <a:bodyPr/>
        <a:lstStyle/>
        <a:p>
          <a:endParaRPr lang="es-EC"/>
        </a:p>
      </dgm:t>
    </dgm:pt>
    <dgm:pt modelId="{2BA73125-5CD9-4733-BB7C-EA601318D725}" type="pres">
      <dgm:prSet presAssocID="{B25038E3-8AE3-47F9-AFE1-0EF0222A3119}" presName="rootComposite" presStyleCnt="0"/>
      <dgm:spPr/>
      <dgm:t>
        <a:bodyPr/>
        <a:lstStyle/>
        <a:p>
          <a:endParaRPr lang="es-EC"/>
        </a:p>
      </dgm:t>
    </dgm:pt>
    <dgm:pt modelId="{ABFFBCB2-3F0B-436E-8290-A267CE37B13F}" type="pres">
      <dgm:prSet presAssocID="{B25038E3-8AE3-47F9-AFE1-0EF0222A3119}" presName="rootText" presStyleLbl="node1" presStyleIdx="1" presStyleCnt="5">
        <dgm:presLayoutVars>
          <dgm:chMax/>
          <dgm:chPref val="3"/>
        </dgm:presLayoutVars>
      </dgm:prSet>
      <dgm:spPr/>
      <dgm:t>
        <a:bodyPr/>
        <a:lstStyle/>
        <a:p>
          <a:endParaRPr lang="es-EC"/>
        </a:p>
      </dgm:t>
    </dgm:pt>
    <dgm:pt modelId="{510AB0CA-E655-422C-9135-0D7BB88FA413}" type="pres">
      <dgm:prSet presAssocID="{B25038E3-8AE3-47F9-AFE1-0EF0222A3119}" presName="titleText2" presStyleLbl="fgAcc1" presStyleIdx="1" presStyleCnt="5" custScaleY="857872" custLinFactY="172503" custLinFactNeighborX="-3106" custLinFactNeighborY="200000">
        <dgm:presLayoutVars>
          <dgm:chMax val="0"/>
          <dgm:chPref val="0"/>
        </dgm:presLayoutVars>
      </dgm:prSet>
      <dgm:spPr/>
      <dgm:t>
        <a:bodyPr/>
        <a:lstStyle/>
        <a:p>
          <a:endParaRPr lang="es-EC"/>
        </a:p>
      </dgm:t>
    </dgm:pt>
    <dgm:pt modelId="{D0BE4C14-5CD1-43DC-81A9-AEA80BE44DC1}" type="pres">
      <dgm:prSet presAssocID="{B25038E3-8AE3-47F9-AFE1-0EF0222A3119}" presName="rootConnector" presStyleLbl="node2" presStyleIdx="0" presStyleCnt="0"/>
      <dgm:spPr/>
      <dgm:t>
        <a:bodyPr/>
        <a:lstStyle/>
        <a:p>
          <a:endParaRPr lang="es-EC"/>
        </a:p>
      </dgm:t>
    </dgm:pt>
    <dgm:pt modelId="{C96E7B08-908C-4672-9DB5-A794A189A454}" type="pres">
      <dgm:prSet presAssocID="{B25038E3-8AE3-47F9-AFE1-0EF0222A3119}" presName="hierChild4" presStyleCnt="0"/>
      <dgm:spPr/>
      <dgm:t>
        <a:bodyPr/>
        <a:lstStyle/>
        <a:p>
          <a:endParaRPr lang="es-EC"/>
        </a:p>
      </dgm:t>
    </dgm:pt>
    <dgm:pt modelId="{EAE25712-B16E-4E51-A7BA-8EDDB7BA5CC0}" type="pres">
      <dgm:prSet presAssocID="{B25038E3-8AE3-47F9-AFE1-0EF0222A3119}" presName="hierChild5" presStyleCnt="0"/>
      <dgm:spPr/>
      <dgm:t>
        <a:bodyPr/>
        <a:lstStyle/>
        <a:p>
          <a:endParaRPr lang="es-EC"/>
        </a:p>
      </dgm:t>
    </dgm:pt>
    <dgm:pt modelId="{EACCBC94-A037-4CF7-8B6E-F2FFCBB94F47}" type="pres">
      <dgm:prSet presAssocID="{9A7103C0-B931-4542-93AB-901C5DF3B15D}" presName="Name35" presStyleLbl="parChTrans1D2" presStyleIdx="2" presStyleCnt="5"/>
      <dgm:spPr/>
      <dgm:t>
        <a:bodyPr/>
        <a:lstStyle/>
        <a:p>
          <a:endParaRPr lang="es-EC"/>
        </a:p>
      </dgm:t>
    </dgm:pt>
    <dgm:pt modelId="{230E91A6-0C48-48AE-B508-23F05C7BA38E}" type="pres">
      <dgm:prSet presAssocID="{A24221F0-E23C-4A25-9E37-30DF01831074}" presName="hierRoot2" presStyleCnt="0">
        <dgm:presLayoutVars>
          <dgm:hierBranch val="init"/>
        </dgm:presLayoutVars>
      </dgm:prSet>
      <dgm:spPr/>
      <dgm:t>
        <a:bodyPr/>
        <a:lstStyle/>
        <a:p>
          <a:endParaRPr lang="es-EC"/>
        </a:p>
      </dgm:t>
    </dgm:pt>
    <dgm:pt modelId="{AC3E0530-EBC1-4484-8E39-9E7984DD795C}" type="pres">
      <dgm:prSet presAssocID="{A24221F0-E23C-4A25-9E37-30DF01831074}" presName="rootComposite" presStyleCnt="0"/>
      <dgm:spPr/>
      <dgm:t>
        <a:bodyPr/>
        <a:lstStyle/>
        <a:p>
          <a:endParaRPr lang="es-EC"/>
        </a:p>
      </dgm:t>
    </dgm:pt>
    <dgm:pt modelId="{0A4D95D0-038B-4237-B95F-30AE1DC7ADE8}" type="pres">
      <dgm:prSet presAssocID="{A24221F0-E23C-4A25-9E37-30DF01831074}" presName="rootText" presStyleLbl="node1" presStyleIdx="2" presStyleCnt="5" custLinFactNeighborX="1863" custLinFactNeighborY="1800">
        <dgm:presLayoutVars>
          <dgm:chMax/>
          <dgm:chPref val="3"/>
        </dgm:presLayoutVars>
      </dgm:prSet>
      <dgm:spPr/>
      <dgm:t>
        <a:bodyPr/>
        <a:lstStyle/>
        <a:p>
          <a:endParaRPr lang="es-EC"/>
        </a:p>
      </dgm:t>
    </dgm:pt>
    <dgm:pt modelId="{C1378F3D-22CA-47C6-9835-418D81A7FCFF}" type="pres">
      <dgm:prSet presAssocID="{A24221F0-E23C-4A25-9E37-30DF01831074}" presName="titleText2" presStyleLbl="fgAcc1" presStyleIdx="2" presStyleCnt="5" custScaleY="868669" custLinFactY="188698" custLinFactNeighborX="-1035" custLinFactNeighborY="200000">
        <dgm:presLayoutVars>
          <dgm:chMax val="0"/>
          <dgm:chPref val="0"/>
        </dgm:presLayoutVars>
      </dgm:prSet>
      <dgm:spPr/>
      <dgm:t>
        <a:bodyPr/>
        <a:lstStyle/>
        <a:p>
          <a:endParaRPr lang="es-EC"/>
        </a:p>
      </dgm:t>
    </dgm:pt>
    <dgm:pt modelId="{5E26A2D7-27D0-4CCA-AEEB-53E931F6B57D}" type="pres">
      <dgm:prSet presAssocID="{A24221F0-E23C-4A25-9E37-30DF01831074}" presName="rootConnector" presStyleLbl="node2" presStyleIdx="0" presStyleCnt="0"/>
      <dgm:spPr/>
      <dgm:t>
        <a:bodyPr/>
        <a:lstStyle/>
        <a:p>
          <a:endParaRPr lang="es-EC"/>
        </a:p>
      </dgm:t>
    </dgm:pt>
    <dgm:pt modelId="{2E072F49-8D47-4C33-9D0C-13B3952B1EC3}" type="pres">
      <dgm:prSet presAssocID="{A24221F0-E23C-4A25-9E37-30DF01831074}" presName="hierChild4" presStyleCnt="0"/>
      <dgm:spPr/>
      <dgm:t>
        <a:bodyPr/>
        <a:lstStyle/>
        <a:p>
          <a:endParaRPr lang="es-EC"/>
        </a:p>
      </dgm:t>
    </dgm:pt>
    <dgm:pt modelId="{EC92464E-A111-4FFC-B30F-536209109EEB}" type="pres">
      <dgm:prSet presAssocID="{A24221F0-E23C-4A25-9E37-30DF01831074}" presName="hierChild5" presStyleCnt="0"/>
      <dgm:spPr/>
      <dgm:t>
        <a:bodyPr/>
        <a:lstStyle/>
        <a:p>
          <a:endParaRPr lang="es-EC"/>
        </a:p>
      </dgm:t>
    </dgm:pt>
    <dgm:pt modelId="{2A38D157-C543-444D-9C83-7DC9A37EDE8C}" type="pres">
      <dgm:prSet presAssocID="{35F91E01-CB6E-427B-A3B8-241C7D06D0A5}" presName="Name35" presStyleLbl="parChTrans1D2" presStyleIdx="3" presStyleCnt="5"/>
      <dgm:spPr/>
      <dgm:t>
        <a:bodyPr/>
        <a:lstStyle/>
        <a:p>
          <a:endParaRPr lang="es-EC"/>
        </a:p>
      </dgm:t>
    </dgm:pt>
    <dgm:pt modelId="{9B6BDE5A-C955-4D68-AC31-3F1EAC9EE122}" type="pres">
      <dgm:prSet presAssocID="{D3E555E3-EBB6-406A-AFDD-0E4991A6FBCF}" presName="hierRoot2" presStyleCnt="0">
        <dgm:presLayoutVars>
          <dgm:hierBranch val="init"/>
        </dgm:presLayoutVars>
      </dgm:prSet>
      <dgm:spPr/>
      <dgm:t>
        <a:bodyPr/>
        <a:lstStyle/>
        <a:p>
          <a:endParaRPr lang="es-EC"/>
        </a:p>
      </dgm:t>
    </dgm:pt>
    <dgm:pt modelId="{D264EAE7-B0F6-4E23-AEFD-03BA24119B42}" type="pres">
      <dgm:prSet presAssocID="{D3E555E3-EBB6-406A-AFDD-0E4991A6FBCF}" presName="rootComposite" presStyleCnt="0"/>
      <dgm:spPr/>
      <dgm:t>
        <a:bodyPr/>
        <a:lstStyle/>
        <a:p>
          <a:endParaRPr lang="es-EC"/>
        </a:p>
      </dgm:t>
    </dgm:pt>
    <dgm:pt modelId="{908C2674-088A-4D8C-BDEF-228DAFCCE207}" type="pres">
      <dgm:prSet presAssocID="{D3E555E3-EBB6-406A-AFDD-0E4991A6FBCF}" presName="rootText" presStyleLbl="node1" presStyleIdx="3" presStyleCnt="5">
        <dgm:presLayoutVars>
          <dgm:chMax/>
          <dgm:chPref val="3"/>
        </dgm:presLayoutVars>
      </dgm:prSet>
      <dgm:spPr/>
      <dgm:t>
        <a:bodyPr/>
        <a:lstStyle/>
        <a:p>
          <a:endParaRPr lang="es-EC"/>
        </a:p>
      </dgm:t>
    </dgm:pt>
    <dgm:pt modelId="{C9654F10-5CDF-4CAA-9AA9-A3DE56F5F512}" type="pres">
      <dgm:prSet presAssocID="{D3E555E3-EBB6-406A-AFDD-0E4991A6FBCF}" presName="titleText2" presStyleLbl="fgAcc1" presStyleIdx="3" presStyleCnt="5" custScaleY="857872" custLinFactY="167104" custLinFactNeighborY="200000">
        <dgm:presLayoutVars>
          <dgm:chMax val="0"/>
          <dgm:chPref val="0"/>
        </dgm:presLayoutVars>
      </dgm:prSet>
      <dgm:spPr/>
      <dgm:t>
        <a:bodyPr/>
        <a:lstStyle/>
        <a:p>
          <a:endParaRPr lang="es-EC"/>
        </a:p>
      </dgm:t>
    </dgm:pt>
    <dgm:pt modelId="{B87C7DF3-9D56-41E7-A65C-657880A91002}" type="pres">
      <dgm:prSet presAssocID="{D3E555E3-EBB6-406A-AFDD-0E4991A6FBCF}" presName="rootConnector" presStyleLbl="node2" presStyleIdx="0" presStyleCnt="0"/>
      <dgm:spPr/>
      <dgm:t>
        <a:bodyPr/>
        <a:lstStyle/>
        <a:p>
          <a:endParaRPr lang="es-EC"/>
        </a:p>
      </dgm:t>
    </dgm:pt>
    <dgm:pt modelId="{0280B50A-C192-4CDD-808E-C788836FE4A3}" type="pres">
      <dgm:prSet presAssocID="{D3E555E3-EBB6-406A-AFDD-0E4991A6FBCF}" presName="hierChild4" presStyleCnt="0"/>
      <dgm:spPr/>
      <dgm:t>
        <a:bodyPr/>
        <a:lstStyle/>
        <a:p>
          <a:endParaRPr lang="es-EC"/>
        </a:p>
      </dgm:t>
    </dgm:pt>
    <dgm:pt modelId="{04C32EBC-521C-4430-9C36-CA9B73C96057}" type="pres">
      <dgm:prSet presAssocID="{D3E555E3-EBB6-406A-AFDD-0E4991A6FBCF}" presName="hierChild5" presStyleCnt="0"/>
      <dgm:spPr/>
      <dgm:t>
        <a:bodyPr/>
        <a:lstStyle/>
        <a:p>
          <a:endParaRPr lang="es-EC"/>
        </a:p>
      </dgm:t>
    </dgm:pt>
    <dgm:pt modelId="{0A22411E-A0C3-49C5-BE75-AEE32973DBB6}" type="pres">
      <dgm:prSet presAssocID="{70770BF1-CDAD-47BA-A76E-BAFD621720E0}" presName="Name35" presStyleLbl="parChTrans1D2" presStyleIdx="4" presStyleCnt="5"/>
      <dgm:spPr/>
      <dgm:t>
        <a:bodyPr/>
        <a:lstStyle/>
        <a:p>
          <a:endParaRPr lang="es-EC"/>
        </a:p>
      </dgm:t>
    </dgm:pt>
    <dgm:pt modelId="{988C4341-6278-4E87-A6FB-470745E983C4}" type="pres">
      <dgm:prSet presAssocID="{E557A336-0FD5-4591-B6CE-CBD5E4A501FA}" presName="hierRoot2" presStyleCnt="0">
        <dgm:presLayoutVars>
          <dgm:hierBranch val="init"/>
        </dgm:presLayoutVars>
      </dgm:prSet>
      <dgm:spPr/>
      <dgm:t>
        <a:bodyPr/>
        <a:lstStyle/>
        <a:p>
          <a:endParaRPr lang="es-EC"/>
        </a:p>
      </dgm:t>
    </dgm:pt>
    <dgm:pt modelId="{9AF3737F-AF1B-4328-A03E-7DF33BC02ACC}" type="pres">
      <dgm:prSet presAssocID="{E557A336-0FD5-4591-B6CE-CBD5E4A501FA}" presName="rootComposite" presStyleCnt="0"/>
      <dgm:spPr/>
      <dgm:t>
        <a:bodyPr/>
        <a:lstStyle/>
        <a:p>
          <a:endParaRPr lang="es-EC"/>
        </a:p>
      </dgm:t>
    </dgm:pt>
    <dgm:pt modelId="{1D64053D-80A3-4A21-80DB-0897D2397018}" type="pres">
      <dgm:prSet presAssocID="{E557A336-0FD5-4591-B6CE-CBD5E4A501FA}" presName="rootText" presStyleLbl="node1" presStyleIdx="4" presStyleCnt="5">
        <dgm:presLayoutVars>
          <dgm:chMax/>
          <dgm:chPref val="3"/>
        </dgm:presLayoutVars>
      </dgm:prSet>
      <dgm:spPr/>
      <dgm:t>
        <a:bodyPr/>
        <a:lstStyle/>
        <a:p>
          <a:endParaRPr lang="es-EC"/>
        </a:p>
      </dgm:t>
    </dgm:pt>
    <dgm:pt modelId="{63226B10-AE42-4A88-A069-0A31E7779BFE}" type="pres">
      <dgm:prSet presAssocID="{E557A336-0FD5-4591-B6CE-CBD5E4A501FA}" presName="titleText2" presStyleLbl="fgAcc1" presStyleIdx="4" presStyleCnt="5" custScaleY="857870" custLinFactY="156307" custLinFactNeighborX="5501" custLinFactNeighborY="200000">
        <dgm:presLayoutVars>
          <dgm:chMax val="0"/>
          <dgm:chPref val="0"/>
        </dgm:presLayoutVars>
      </dgm:prSet>
      <dgm:spPr/>
      <dgm:t>
        <a:bodyPr/>
        <a:lstStyle/>
        <a:p>
          <a:endParaRPr lang="es-EC"/>
        </a:p>
      </dgm:t>
    </dgm:pt>
    <dgm:pt modelId="{44D058B1-B390-4274-B873-3BEFA8E402A4}" type="pres">
      <dgm:prSet presAssocID="{E557A336-0FD5-4591-B6CE-CBD5E4A501FA}" presName="rootConnector" presStyleLbl="node2" presStyleIdx="0" presStyleCnt="0"/>
      <dgm:spPr/>
      <dgm:t>
        <a:bodyPr/>
        <a:lstStyle/>
        <a:p>
          <a:endParaRPr lang="es-EC"/>
        </a:p>
      </dgm:t>
    </dgm:pt>
    <dgm:pt modelId="{BBAE8B06-A12E-4882-8DF1-AE6942E2EB59}" type="pres">
      <dgm:prSet presAssocID="{E557A336-0FD5-4591-B6CE-CBD5E4A501FA}" presName="hierChild4" presStyleCnt="0"/>
      <dgm:spPr/>
      <dgm:t>
        <a:bodyPr/>
        <a:lstStyle/>
        <a:p>
          <a:endParaRPr lang="es-EC"/>
        </a:p>
      </dgm:t>
    </dgm:pt>
    <dgm:pt modelId="{A8CF1F8E-0459-4C78-AE4F-25662B4F27BB}" type="pres">
      <dgm:prSet presAssocID="{E557A336-0FD5-4591-B6CE-CBD5E4A501FA}" presName="hierChild5" presStyleCnt="0"/>
      <dgm:spPr/>
      <dgm:t>
        <a:bodyPr/>
        <a:lstStyle/>
        <a:p>
          <a:endParaRPr lang="es-EC"/>
        </a:p>
      </dgm:t>
    </dgm:pt>
    <dgm:pt modelId="{0EC2C289-B2ED-4D67-828D-FB62769362C2}" type="pres">
      <dgm:prSet presAssocID="{373F7337-199D-4A32-B680-568B0F451D23}" presName="hierChild3" presStyleCnt="0"/>
      <dgm:spPr/>
      <dgm:t>
        <a:bodyPr/>
        <a:lstStyle/>
        <a:p>
          <a:endParaRPr lang="es-EC"/>
        </a:p>
      </dgm:t>
    </dgm:pt>
  </dgm:ptLst>
  <dgm:cxnLst>
    <dgm:cxn modelId="{10E444E6-A57B-43EC-9673-9E1060CD966B}" type="presOf" srcId="{9A7103C0-B931-4542-93AB-901C5DF3B15D}" destId="{EACCBC94-A037-4CF7-8B6E-F2FFCBB94F47}" srcOrd="0" destOrd="0" presId="urn:microsoft.com/office/officeart/2008/layout/NameandTitleOrganizationalChart"/>
    <dgm:cxn modelId="{246DAA70-D39D-4A53-8838-9CF2F8E7F08F}" srcId="{373F7337-199D-4A32-B680-568B0F451D23}" destId="{E557A336-0FD5-4591-B6CE-CBD5E4A501FA}" srcOrd="4" destOrd="0" parTransId="{70770BF1-CDAD-47BA-A76E-BAFD621720E0}" sibTransId="{4C7A80ED-15EB-4C75-AFCB-B2A1784B4459}"/>
    <dgm:cxn modelId="{087666B9-6C3F-4B16-8829-5DF38D6B90B2}" type="presOf" srcId="{A24221F0-E23C-4A25-9E37-30DF01831074}" destId="{5E26A2D7-27D0-4CCA-AEEB-53E931F6B57D}" srcOrd="1" destOrd="0" presId="urn:microsoft.com/office/officeart/2008/layout/NameandTitleOrganizationalChart"/>
    <dgm:cxn modelId="{C7F1A905-0C92-426C-80DC-6A2F8F08029F}" type="presOf" srcId="{B25038E3-8AE3-47F9-AFE1-0EF0222A3119}" destId="{D0BE4C14-5CD1-43DC-81A9-AEA80BE44DC1}" srcOrd="1" destOrd="0" presId="urn:microsoft.com/office/officeart/2008/layout/NameandTitleOrganizationalChart"/>
    <dgm:cxn modelId="{7275425B-F115-4BD2-B7E5-2212791EDCC3}" type="presOf" srcId="{D3E555E3-EBB6-406A-AFDD-0E4991A6FBCF}" destId="{B87C7DF3-9D56-41E7-A65C-657880A91002}" srcOrd="1" destOrd="0" presId="urn:microsoft.com/office/officeart/2008/layout/NameandTitleOrganizationalChart"/>
    <dgm:cxn modelId="{83EF4285-9FA1-48AC-AE70-458B56A67DE6}" type="presOf" srcId="{12876E35-2228-4EC7-8D00-DF05A8EA8E29}" destId="{8A5C48FE-09B8-4DE5-89A0-398A7EB7F374}" srcOrd="0" destOrd="0" presId="urn:microsoft.com/office/officeart/2008/layout/NameandTitleOrganizationalChart"/>
    <dgm:cxn modelId="{3A365344-C4DB-4759-A3BF-1F314DA2EEE6}" type="presOf" srcId="{35F91E01-CB6E-427B-A3B8-241C7D06D0A5}" destId="{2A38D157-C543-444D-9C83-7DC9A37EDE8C}" srcOrd="0" destOrd="0" presId="urn:microsoft.com/office/officeart/2008/layout/NameandTitleOrganizationalChart"/>
    <dgm:cxn modelId="{11692B37-1D96-4D95-86C2-136BFC92C025}" type="presOf" srcId="{03C04974-1D25-4B81-9BD5-ADC441485104}" destId="{510AB0CA-E655-422C-9135-0D7BB88FA413}" srcOrd="0" destOrd="0" presId="urn:microsoft.com/office/officeart/2008/layout/NameandTitleOrganizationalChart"/>
    <dgm:cxn modelId="{3F616F76-C5B6-4015-A2D8-542359A227F7}" type="presOf" srcId="{2100FC54-FEAA-4FAA-9839-AEA0B440AE00}" destId="{4353C745-5307-4191-ACF4-9B54B674D022}" srcOrd="0" destOrd="0" presId="urn:microsoft.com/office/officeart/2008/layout/NameandTitleOrganizationalChart"/>
    <dgm:cxn modelId="{D508DC9A-891E-43F8-B2F4-66272FC1D92C}" type="presOf" srcId="{E557A336-0FD5-4591-B6CE-CBD5E4A501FA}" destId="{44D058B1-B390-4274-B873-3BEFA8E402A4}" srcOrd="1" destOrd="0" presId="urn:microsoft.com/office/officeart/2008/layout/NameandTitleOrganizationalChart"/>
    <dgm:cxn modelId="{C9B9A37A-89D3-49D8-A7CD-E9E2E452C750}" srcId="{373F7337-199D-4A32-B680-568B0F451D23}" destId="{4E86ED2E-FBCF-4081-9F47-6A76F320DCC0}" srcOrd="0" destOrd="0" parTransId="{CD27F747-E964-4682-85EF-6F5A192D24AF}" sibTransId="{88DCCFCE-814D-4D0F-89D5-4EC47B0676BA}"/>
    <dgm:cxn modelId="{ED96727C-941B-448E-A0CC-1CCA1FD60FC4}" type="presOf" srcId="{373F7337-199D-4A32-B680-568B0F451D23}" destId="{4CD5657D-32D8-4C3E-A70D-4883D8CD1539}" srcOrd="1" destOrd="0" presId="urn:microsoft.com/office/officeart/2008/layout/NameandTitleOrganizationalChart"/>
    <dgm:cxn modelId="{D5F5BFAE-DCA4-4401-AD2E-3AD171638235}" srcId="{373F7337-199D-4A32-B680-568B0F451D23}" destId="{B25038E3-8AE3-47F9-AFE1-0EF0222A3119}" srcOrd="1" destOrd="0" parTransId="{2100FC54-FEAA-4FAA-9839-AEA0B440AE00}" sibTransId="{03C04974-1D25-4B81-9BD5-ADC441485104}"/>
    <dgm:cxn modelId="{5A768806-AA49-4C54-A135-150FD45C1825}" srcId="{24318C96-682C-4910-A88F-49AEB13354EE}" destId="{373F7337-199D-4A32-B680-568B0F451D23}" srcOrd="1" destOrd="0" parTransId="{74A530E1-06BE-42E5-9EDB-6A3F6DB6FA29}" sibTransId="{12876E35-2228-4EC7-8D00-DF05A8EA8E29}"/>
    <dgm:cxn modelId="{38F54EDE-6D4C-4E38-9721-5237BAC50578}" type="presOf" srcId="{4E86ED2E-FBCF-4081-9F47-6A76F320DCC0}" destId="{1CE5817B-2EA3-4C68-B544-61E2DFA0F159}" srcOrd="0" destOrd="0" presId="urn:microsoft.com/office/officeart/2008/layout/NameandTitleOrganizationalChart"/>
    <dgm:cxn modelId="{7B992E2B-E126-4DA0-B2B8-8ECC45902051}" type="presOf" srcId="{24318C96-682C-4910-A88F-49AEB13354EE}" destId="{4AB02B5B-83EE-4E2E-8BE4-BC339F9517BD}" srcOrd="0" destOrd="0" presId="urn:microsoft.com/office/officeart/2008/layout/NameandTitleOrganizationalChart"/>
    <dgm:cxn modelId="{4E0EF725-4C46-40DF-BCB9-03778547CAB7}" type="presOf" srcId="{D3E555E3-EBB6-406A-AFDD-0E4991A6FBCF}" destId="{908C2674-088A-4D8C-BDEF-228DAFCCE207}" srcOrd="0" destOrd="0" presId="urn:microsoft.com/office/officeart/2008/layout/NameandTitleOrganizationalChart"/>
    <dgm:cxn modelId="{6E6E9950-A890-48C0-95AC-AF2E283E101D}" type="presOf" srcId="{B25038E3-8AE3-47F9-AFE1-0EF0222A3119}" destId="{ABFFBCB2-3F0B-436E-8290-A267CE37B13F}" srcOrd="0" destOrd="0" presId="urn:microsoft.com/office/officeart/2008/layout/NameandTitleOrganizationalChart"/>
    <dgm:cxn modelId="{9036CF39-C529-46C2-8E0A-7048CB06E2BB}" type="presOf" srcId="{88DCCFCE-814D-4D0F-89D5-4EC47B0676BA}" destId="{90BB913F-DD97-4EF2-BE94-EA901B9F1983}" srcOrd="0" destOrd="0" presId="urn:microsoft.com/office/officeart/2008/layout/NameandTitleOrganizationalChart"/>
    <dgm:cxn modelId="{1C95EF16-9489-417E-84AE-327BC8F09A23}" type="presOf" srcId="{084F868B-F4D0-41D5-9401-D6B9D5E6D02C}" destId="{5F24D921-A371-4380-B7EB-053A0D98E76F}" srcOrd="0" destOrd="0" presId="urn:microsoft.com/office/officeart/2008/layout/NameandTitleOrganizationalChart"/>
    <dgm:cxn modelId="{358D152E-386C-4720-8632-D26BD0E8B36F}" type="presOf" srcId="{A24221F0-E23C-4A25-9E37-30DF01831074}" destId="{0A4D95D0-038B-4237-B95F-30AE1DC7ADE8}" srcOrd="0" destOrd="0" presId="urn:microsoft.com/office/officeart/2008/layout/NameandTitleOrganizationalChart"/>
    <dgm:cxn modelId="{D7B1FB52-0F43-4EEA-90FC-2D007202BB83}" type="presOf" srcId="{70770BF1-CDAD-47BA-A76E-BAFD621720E0}" destId="{0A22411E-A0C3-49C5-BE75-AEE32973DBB6}" srcOrd="0" destOrd="0" presId="urn:microsoft.com/office/officeart/2008/layout/NameandTitleOrganizationalChart"/>
    <dgm:cxn modelId="{A52C548F-4AD9-4A72-B1B1-5C766B86000A}" type="presOf" srcId="{CE70C306-41E9-4AFF-853F-624DB55155F6}" destId="{A42A3E34-A7A9-4DF7-BC56-EDCB952FE210}" srcOrd="0" destOrd="0" presId="urn:microsoft.com/office/officeart/2008/layout/NameandTitleOrganizationalChart"/>
    <dgm:cxn modelId="{30CFB81C-0741-4768-8BA1-AC03531FFB14}" type="presOf" srcId="{4C7A80ED-15EB-4C75-AFCB-B2A1784B4459}" destId="{63226B10-AE42-4A88-A069-0A31E7779BFE}" srcOrd="0" destOrd="0" presId="urn:microsoft.com/office/officeart/2008/layout/NameandTitleOrganizationalChart"/>
    <dgm:cxn modelId="{5FF35005-0F00-47D5-9EEE-CEC56C2F0914}" srcId="{373F7337-199D-4A32-B680-568B0F451D23}" destId="{D3E555E3-EBB6-406A-AFDD-0E4991A6FBCF}" srcOrd="3" destOrd="0" parTransId="{35F91E01-CB6E-427B-A3B8-241C7D06D0A5}" sibTransId="{AE8B0E2E-37B5-470D-9D2C-B99DEB76CA53}"/>
    <dgm:cxn modelId="{BB89F82C-9484-4618-ACCD-C4EB6B5A8E65}" type="presOf" srcId="{E557A336-0FD5-4591-B6CE-CBD5E4A501FA}" destId="{1D64053D-80A3-4A21-80DB-0897D2397018}" srcOrd="0" destOrd="0" presId="urn:microsoft.com/office/officeart/2008/layout/NameandTitleOrganizationalChart"/>
    <dgm:cxn modelId="{8289DA5F-21E9-4AA3-A881-113EDA7AB4CF}" type="presOf" srcId="{CE70C306-41E9-4AFF-853F-624DB55155F6}" destId="{D4F552D2-C17F-488B-B140-8B71EBB2A6B8}" srcOrd="1" destOrd="0" presId="urn:microsoft.com/office/officeart/2008/layout/NameandTitleOrganizationalChart"/>
    <dgm:cxn modelId="{BF9F97F8-BEA7-4340-A578-19FF250E873E}" srcId="{373F7337-199D-4A32-B680-568B0F451D23}" destId="{A24221F0-E23C-4A25-9E37-30DF01831074}" srcOrd="2" destOrd="0" parTransId="{9A7103C0-B931-4542-93AB-901C5DF3B15D}" sibTransId="{73ED1A18-46C2-4E8C-BED1-DA6B27593C73}"/>
    <dgm:cxn modelId="{9A39AB09-81D6-46B5-9FD4-863EBF4BA093}" type="presOf" srcId="{4E86ED2E-FBCF-4081-9F47-6A76F320DCC0}" destId="{01A7312B-0BB8-4C62-9876-D49072ECEBEB}" srcOrd="1" destOrd="0" presId="urn:microsoft.com/office/officeart/2008/layout/NameandTitleOrganizationalChart"/>
    <dgm:cxn modelId="{8F1F6B37-89D3-4430-8AC1-63E2B946E0C4}" type="presOf" srcId="{73ED1A18-46C2-4E8C-BED1-DA6B27593C73}" destId="{C1378F3D-22CA-47C6-9835-418D81A7FCFF}" srcOrd="0" destOrd="0" presId="urn:microsoft.com/office/officeart/2008/layout/NameandTitleOrganizationalChart"/>
    <dgm:cxn modelId="{8C5C2B35-A551-46A6-AB9B-B2AD108091A6}" type="presOf" srcId="{AE8B0E2E-37B5-470D-9D2C-B99DEB76CA53}" destId="{C9654F10-5CDF-4CAA-9AA9-A3DE56F5F512}" srcOrd="0" destOrd="0" presId="urn:microsoft.com/office/officeart/2008/layout/NameandTitleOrganizationalChart"/>
    <dgm:cxn modelId="{72459413-7431-42CC-81DC-D818DF486820}" type="presOf" srcId="{373F7337-199D-4A32-B680-568B0F451D23}" destId="{5E34E09C-37E0-4BFA-A18B-60F563A9DC58}" srcOrd="0" destOrd="0" presId="urn:microsoft.com/office/officeart/2008/layout/NameandTitleOrganizationalChart"/>
    <dgm:cxn modelId="{64C9F205-9ACA-4E22-9911-0F91EF691517}" srcId="{24318C96-682C-4910-A88F-49AEB13354EE}" destId="{CE70C306-41E9-4AFF-853F-624DB55155F6}" srcOrd="0" destOrd="0" parTransId="{2F2A7693-30D0-41EC-BF2D-FB3F49E2FB01}" sibTransId="{084F868B-F4D0-41D5-9401-D6B9D5E6D02C}"/>
    <dgm:cxn modelId="{78B91F54-0A88-491A-8C7E-D01F3D3AC45D}" type="presOf" srcId="{CD27F747-E964-4682-85EF-6F5A192D24AF}" destId="{E181404F-8524-470C-9403-38ABAEA91979}" srcOrd="0" destOrd="0" presId="urn:microsoft.com/office/officeart/2008/layout/NameandTitleOrganizationalChart"/>
    <dgm:cxn modelId="{4C084C0A-EAE6-40A0-825C-544C34299AE4}" type="presParOf" srcId="{4AB02B5B-83EE-4E2E-8BE4-BC339F9517BD}" destId="{CE3DDC18-0AE9-4F3E-BBFB-901EE472E4D5}" srcOrd="0" destOrd="0" presId="urn:microsoft.com/office/officeart/2008/layout/NameandTitleOrganizationalChart"/>
    <dgm:cxn modelId="{D94642E9-E545-42CF-8383-CF32C1A99BBF}" type="presParOf" srcId="{CE3DDC18-0AE9-4F3E-BBFB-901EE472E4D5}" destId="{9CBFA36C-D871-43C0-A527-AE5A860AB2C7}" srcOrd="0" destOrd="0" presId="urn:microsoft.com/office/officeart/2008/layout/NameandTitleOrganizationalChart"/>
    <dgm:cxn modelId="{1BF0F89C-40C1-4BF5-B3B6-5DAB10C2BF53}" type="presParOf" srcId="{9CBFA36C-D871-43C0-A527-AE5A860AB2C7}" destId="{A42A3E34-A7A9-4DF7-BC56-EDCB952FE210}" srcOrd="0" destOrd="0" presId="urn:microsoft.com/office/officeart/2008/layout/NameandTitleOrganizationalChart"/>
    <dgm:cxn modelId="{ABB0A2B4-9232-4576-9093-7BF89E21EA82}" type="presParOf" srcId="{9CBFA36C-D871-43C0-A527-AE5A860AB2C7}" destId="{5F24D921-A371-4380-B7EB-053A0D98E76F}" srcOrd="1" destOrd="0" presId="urn:microsoft.com/office/officeart/2008/layout/NameandTitleOrganizationalChart"/>
    <dgm:cxn modelId="{1CECC8C8-6322-485F-8A91-C6C4E7A134CB}" type="presParOf" srcId="{9CBFA36C-D871-43C0-A527-AE5A860AB2C7}" destId="{D4F552D2-C17F-488B-B140-8B71EBB2A6B8}" srcOrd="2" destOrd="0" presId="urn:microsoft.com/office/officeart/2008/layout/NameandTitleOrganizationalChart"/>
    <dgm:cxn modelId="{2650581A-B23B-4A7D-84E6-94251E42D667}" type="presParOf" srcId="{CE3DDC18-0AE9-4F3E-BBFB-901EE472E4D5}" destId="{259900CA-166C-4A8C-87B2-8EE9C8540CDE}" srcOrd="1" destOrd="0" presId="urn:microsoft.com/office/officeart/2008/layout/NameandTitleOrganizationalChart"/>
    <dgm:cxn modelId="{3802B1BB-B5B7-4B1D-AA97-8373D023AE02}" type="presParOf" srcId="{CE3DDC18-0AE9-4F3E-BBFB-901EE472E4D5}" destId="{4AC364A9-903D-412D-A00D-A3A4E4139D06}" srcOrd="2" destOrd="0" presId="urn:microsoft.com/office/officeart/2008/layout/NameandTitleOrganizationalChart"/>
    <dgm:cxn modelId="{9B0B658B-1D4C-4F44-A329-52FE85D57AD5}" type="presParOf" srcId="{4AB02B5B-83EE-4E2E-8BE4-BC339F9517BD}" destId="{A4AC8C06-4BD9-4C4D-845B-8E4E1EB0A6C8}" srcOrd="1" destOrd="0" presId="urn:microsoft.com/office/officeart/2008/layout/NameandTitleOrganizationalChart"/>
    <dgm:cxn modelId="{0570C5D1-DF04-46F0-AA3B-02D282AF83BD}" type="presParOf" srcId="{A4AC8C06-4BD9-4C4D-845B-8E4E1EB0A6C8}" destId="{AF2A1013-3EC7-43D7-9FDA-DA5C1B4934ED}" srcOrd="0" destOrd="0" presId="urn:microsoft.com/office/officeart/2008/layout/NameandTitleOrganizationalChart"/>
    <dgm:cxn modelId="{9DC38FC7-1039-4D43-A616-88E23363C994}" type="presParOf" srcId="{AF2A1013-3EC7-43D7-9FDA-DA5C1B4934ED}" destId="{5E34E09C-37E0-4BFA-A18B-60F563A9DC58}" srcOrd="0" destOrd="0" presId="urn:microsoft.com/office/officeart/2008/layout/NameandTitleOrganizationalChart"/>
    <dgm:cxn modelId="{EA1FC1A8-D59F-4122-AE8B-E4D89F94440E}" type="presParOf" srcId="{AF2A1013-3EC7-43D7-9FDA-DA5C1B4934ED}" destId="{8A5C48FE-09B8-4DE5-89A0-398A7EB7F374}" srcOrd="1" destOrd="0" presId="urn:microsoft.com/office/officeart/2008/layout/NameandTitleOrganizationalChart"/>
    <dgm:cxn modelId="{BDB529E3-44A9-4670-A670-1C5162333DFA}" type="presParOf" srcId="{AF2A1013-3EC7-43D7-9FDA-DA5C1B4934ED}" destId="{4CD5657D-32D8-4C3E-A70D-4883D8CD1539}" srcOrd="2" destOrd="0" presId="urn:microsoft.com/office/officeart/2008/layout/NameandTitleOrganizationalChart"/>
    <dgm:cxn modelId="{420517F7-A793-4A3F-B6E7-AAFBB388E39E}" type="presParOf" srcId="{A4AC8C06-4BD9-4C4D-845B-8E4E1EB0A6C8}" destId="{AA892C55-119F-4E3E-8B6F-EF37301E6364}" srcOrd="1" destOrd="0" presId="urn:microsoft.com/office/officeart/2008/layout/NameandTitleOrganizationalChart"/>
    <dgm:cxn modelId="{92CC90B5-CFDF-4F3C-9618-7B21C5263E82}" type="presParOf" srcId="{AA892C55-119F-4E3E-8B6F-EF37301E6364}" destId="{E181404F-8524-470C-9403-38ABAEA91979}" srcOrd="0" destOrd="0" presId="urn:microsoft.com/office/officeart/2008/layout/NameandTitleOrganizationalChart"/>
    <dgm:cxn modelId="{D92700DA-06AB-45CC-9562-DF064F5DEA9F}" type="presParOf" srcId="{AA892C55-119F-4E3E-8B6F-EF37301E6364}" destId="{C1E7B192-9BD4-4F63-90DF-B2DE2EC33D6C}" srcOrd="1" destOrd="0" presId="urn:microsoft.com/office/officeart/2008/layout/NameandTitleOrganizationalChart"/>
    <dgm:cxn modelId="{45F8E476-1602-4F7E-AE6A-8289A66F804C}" type="presParOf" srcId="{C1E7B192-9BD4-4F63-90DF-B2DE2EC33D6C}" destId="{D0989091-2F28-40F8-A6DD-65330830CCCD}" srcOrd="0" destOrd="0" presId="urn:microsoft.com/office/officeart/2008/layout/NameandTitleOrganizationalChart"/>
    <dgm:cxn modelId="{18588CD1-884E-41A0-9BD7-11AB1385AF62}" type="presParOf" srcId="{D0989091-2F28-40F8-A6DD-65330830CCCD}" destId="{1CE5817B-2EA3-4C68-B544-61E2DFA0F159}" srcOrd="0" destOrd="0" presId="urn:microsoft.com/office/officeart/2008/layout/NameandTitleOrganizationalChart"/>
    <dgm:cxn modelId="{D408585C-A68C-4745-940F-318C043524EB}" type="presParOf" srcId="{D0989091-2F28-40F8-A6DD-65330830CCCD}" destId="{90BB913F-DD97-4EF2-BE94-EA901B9F1983}" srcOrd="1" destOrd="0" presId="urn:microsoft.com/office/officeart/2008/layout/NameandTitleOrganizationalChart"/>
    <dgm:cxn modelId="{BC71CECE-4F0E-41AD-9F4C-7F2BADF6A79F}" type="presParOf" srcId="{D0989091-2F28-40F8-A6DD-65330830CCCD}" destId="{01A7312B-0BB8-4C62-9876-D49072ECEBEB}" srcOrd="2" destOrd="0" presId="urn:microsoft.com/office/officeart/2008/layout/NameandTitleOrganizationalChart"/>
    <dgm:cxn modelId="{CA0FDC51-7CC5-4EFA-8D17-0984875238D7}" type="presParOf" srcId="{C1E7B192-9BD4-4F63-90DF-B2DE2EC33D6C}" destId="{C8A2FCA8-7180-4A81-B555-F0A8B53D91DE}" srcOrd="1" destOrd="0" presId="urn:microsoft.com/office/officeart/2008/layout/NameandTitleOrganizationalChart"/>
    <dgm:cxn modelId="{B111BD28-2C00-41A1-81BC-F7626D269625}" type="presParOf" srcId="{C1E7B192-9BD4-4F63-90DF-B2DE2EC33D6C}" destId="{EC68B7FD-2F28-4D05-B8AE-A4A8567118B6}" srcOrd="2" destOrd="0" presId="urn:microsoft.com/office/officeart/2008/layout/NameandTitleOrganizationalChart"/>
    <dgm:cxn modelId="{D07550F8-1386-4EBF-AA93-2BCACEF2BBC3}" type="presParOf" srcId="{AA892C55-119F-4E3E-8B6F-EF37301E6364}" destId="{4353C745-5307-4191-ACF4-9B54B674D022}" srcOrd="2" destOrd="0" presId="urn:microsoft.com/office/officeart/2008/layout/NameandTitleOrganizationalChart"/>
    <dgm:cxn modelId="{9BF613DA-D1DD-422D-A74C-9DE3067D40CA}" type="presParOf" srcId="{AA892C55-119F-4E3E-8B6F-EF37301E6364}" destId="{F07BE2B2-C1DA-4DA6-938D-CFCC872C7E8D}" srcOrd="3" destOrd="0" presId="urn:microsoft.com/office/officeart/2008/layout/NameandTitleOrganizationalChart"/>
    <dgm:cxn modelId="{172FBD69-D7C8-45AC-8C7D-0B47714BFC66}" type="presParOf" srcId="{F07BE2B2-C1DA-4DA6-938D-CFCC872C7E8D}" destId="{2BA73125-5CD9-4733-BB7C-EA601318D725}" srcOrd="0" destOrd="0" presId="urn:microsoft.com/office/officeart/2008/layout/NameandTitleOrganizationalChart"/>
    <dgm:cxn modelId="{48038734-1BC6-4658-9F51-01B88F706011}" type="presParOf" srcId="{2BA73125-5CD9-4733-BB7C-EA601318D725}" destId="{ABFFBCB2-3F0B-436E-8290-A267CE37B13F}" srcOrd="0" destOrd="0" presId="urn:microsoft.com/office/officeart/2008/layout/NameandTitleOrganizationalChart"/>
    <dgm:cxn modelId="{2B43A366-48DF-440B-A23D-10FA4192AF19}" type="presParOf" srcId="{2BA73125-5CD9-4733-BB7C-EA601318D725}" destId="{510AB0CA-E655-422C-9135-0D7BB88FA413}" srcOrd="1" destOrd="0" presId="urn:microsoft.com/office/officeart/2008/layout/NameandTitleOrganizationalChart"/>
    <dgm:cxn modelId="{E79C0DDF-9DB8-4C65-A3AB-7DBDE42431E5}" type="presParOf" srcId="{2BA73125-5CD9-4733-BB7C-EA601318D725}" destId="{D0BE4C14-5CD1-43DC-81A9-AEA80BE44DC1}" srcOrd="2" destOrd="0" presId="urn:microsoft.com/office/officeart/2008/layout/NameandTitleOrganizationalChart"/>
    <dgm:cxn modelId="{85719732-6E52-4327-8FE5-238A5DE778CD}" type="presParOf" srcId="{F07BE2B2-C1DA-4DA6-938D-CFCC872C7E8D}" destId="{C96E7B08-908C-4672-9DB5-A794A189A454}" srcOrd="1" destOrd="0" presId="urn:microsoft.com/office/officeart/2008/layout/NameandTitleOrganizationalChart"/>
    <dgm:cxn modelId="{C4C9B7BA-B50E-45AF-B0CB-A77C9F04EE04}" type="presParOf" srcId="{F07BE2B2-C1DA-4DA6-938D-CFCC872C7E8D}" destId="{EAE25712-B16E-4E51-A7BA-8EDDB7BA5CC0}" srcOrd="2" destOrd="0" presId="urn:microsoft.com/office/officeart/2008/layout/NameandTitleOrganizationalChart"/>
    <dgm:cxn modelId="{CFFF54B3-6177-4D98-BACF-99CE981C0BB2}" type="presParOf" srcId="{AA892C55-119F-4E3E-8B6F-EF37301E6364}" destId="{EACCBC94-A037-4CF7-8B6E-F2FFCBB94F47}" srcOrd="4" destOrd="0" presId="urn:microsoft.com/office/officeart/2008/layout/NameandTitleOrganizationalChart"/>
    <dgm:cxn modelId="{173757AF-38F4-497A-9DA3-2BC8E54519C0}" type="presParOf" srcId="{AA892C55-119F-4E3E-8B6F-EF37301E6364}" destId="{230E91A6-0C48-48AE-B508-23F05C7BA38E}" srcOrd="5" destOrd="0" presId="urn:microsoft.com/office/officeart/2008/layout/NameandTitleOrganizationalChart"/>
    <dgm:cxn modelId="{ECB6F17B-5789-4E26-8261-0348B5EFD5A1}" type="presParOf" srcId="{230E91A6-0C48-48AE-B508-23F05C7BA38E}" destId="{AC3E0530-EBC1-4484-8E39-9E7984DD795C}" srcOrd="0" destOrd="0" presId="urn:microsoft.com/office/officeart/2008/layout/NameandTitleOrganizationalChart"/>
    <dgm:cxn modelId="{79DA02FF-1363-4A96-8617-B1383E4DBC06}" type="presParOf" srcId="{AC3E0530-EBC1-4484-8E39-9E7984DD795C}" destId="{0A4D95D0-038B-4237-B95F-30AE1DC7ADE8}" srcOrd="0" destOrd="0" presId="urn:microsoft.com/office/officeart/2008/layout/NameandTitleOrganizationalChart"/>
    <dgm:cxn modelId="{40638C22-AB52-43BA-8823-935E251A7C18}" type="presParOf" srcId="{AC3E0530-EBC1-4484-8E39-9E7984DD795C}" destId="{C1378F3D-22CA-47C6-9835-418D81A7FCFF}" srcOrd="1" destOrd="0" presId="urn:microsoft.com/office/officeart/2008/layout/NameandTitleOrganizationalChart"/>
    <dgm:cxn modelId="{F4E796A9-9902-4B32-A81B-CDC8052B1096}" type="presParOf" srcId="{AC3E0530-EBC1-4484-8E39-9E7984DD795C}" destId="{5E26A2D7-27D0-4CCA-AEEB-53E931F6B57D}" srcOrd="2" destOrd="0" presId="urn:microsoft.com/office/officeart/2008/layout/NameandTitleOrganizationalChart"/>
    <dgm:cxn modelId="{FBAF67C1-AAD1-4B2F-86EC-D7AB1734AEBE}" type="presParOf" srcId="{230E91A6-0C48-48AE-B508-23F05C7BA38E}" destId="{2E072F49-8D47-4C33-9D0C-13B3952B1EC3}" srcOrd="1" destOrd="0" presId="urn:microsoft.com/office/officeart/2008/layout/NameandTitleOrganizationalChart"/>
    <dgm:cxn modelId="{F29E1CEF-8E24-4D2E-BD0A-C1031313CB30}" type="presParOf" srcId="{230E91A6-0C48-48AE-B508-23F05C7BA38E}" destId="{EC92464E-A111-4FFC-B30F-536209109EEB}" srcOrd="2" destOrd="0" presId="urn:microsoft.com/office/officeart/2008/layout/NameandTitleOrganizationalChart"/>
    <dgm:cxn modelId="{F335332E-D6F6-4CD4-9477-37FF36BE1420}" type="presParOf" srcId="{AA892C55-119F-4E3E-8B6F-EF37301E6364}" destId="{2A38D157-C543-444D-9C83-7DC9A37EDE8C}" srcOrd="6" destOrd="0" presId="urn:microsoft.com/office/officeart/2008/layout/NameandTitleOrganizationalChart"/>
    <dgm:cxn modelId="{8FBF1601-A781-4CE5-B953-5C465775CDEB}" type="presParOf" srcId="{AA892C55-119F-4E3E-8B6F-EF37301E6364}" destId="{9B6BDE5A-C955-4D68-AC31-3F1EAC9EE122}" srcOrd="7" destOrd="0" presId="urn:microsoft.com/office/officeart/2008/layout/NameandTitleOrganizationalChart"/>
    <dgm:cxn modelId="{AB90918F-02BE-41D8-B1DD-A1D366A9069D}" type="presParOf" srcId="{9B6BDE5A-C955-4D68-AC31-3F1EAC9EE122}" destId="{D264EAE7-B0F6-4E23-AEFD-03BA24119B42}" srcOrd="0" destOrd="0" presId="urn:microsoft.com/office/officeart/2008/layout/NameandTitleOrganizationalChart"/>
    <dgm:cxn modelId="{01DA86F0-9FFE-4A32-BFB0-5C29719E20CB}" type="presParOf" srcId="{D264EAE7-B0F6-4E23-AEFD-03BA24119B42}" destId="{908C2674-088A-4D8C-BDEF-228DAFCCE207}" srcOrd="0" destOrd="0" presId="urn:microsoft.com/office/officeart/2008/layout/NameandTitleOrganizationalChart"/>
    <dgm:cxn modelId="{19A5D300-B4FA-4445-BDE2-B385F29CFF23}" type="presParOf" srcId="{D264EAE7-B0F6-4E23-AEFD-03BA24119B42}" destId="{C9654F10-5CDF-4CAA-9AA9-A3DE56F5F512}" srcOrd="1" destOrd="0" presId="urn:microsoft.com/office/officeart/2008/layout/NameandTitleOrganizationalChart"/>
    <dgm:cxn modelId="{DB5A0A44-DC27-4954-91B1-5DEBA7681D69}" type="presParOf" srcId="{D264EAE7-B0F6-4E23-AEFD-03BA24119B42}" destId="{B87C7DF3-9D56-41E7-A65C-657880A91002}" srcOrd="2" destOrd="0" presId="urn:microsoft.com/office/officeart/2008/layout/NameandTitleOrganizationalChart"/>
    <dgm:cxn modelId="{D9AB9A10-202B-4341-BA75-0B183BCBDE93}" type="presParOf" srcId="{9B6BDE5A-C955-4D68-AC31-3F1EAC9EE122}" destId="{0280B50A-C192-4CDD-808E-C788836FE4A3}" srcOrd="1" destOrd="0" presId="urn:microsoft.com/office/officeart/2008/layout/NameandTitleOrganizationalChart"/>
    <dgm:cxn modelId="{5F9C732D-1309-467B-A1DE-9EFBC83A40B9}" type="presParOf" srcId="{9B6BDE5A-C955-4D68-AC31-3F1EAC9EE122}" destId="{04C32EBC-521C-4430-9C36-CA9B73C96057}" srcOrd="2" destOrd="0" presId="urn:microsoft.com/office/officeart/2008/layout/NameandTitleOrganizationalChart"/>
    <dgm:cxn modelId="{9BC31E4C-1D2A-44E8-80ED-2C38F7E956BE}" type="presParOf" srcId="{AA892C55-119F-4E3E-8B6F-EF37301E6364}" destId="{0A22411E-A0C3-49C5-BE75-AEE32973DBB6}" srcOrd="8" destOrd="0" presId="urn:microsoft.com/office/officeart/2008/layout/NameandTitleOrganizationalChart"/>
    <dgm:cxn modelId="{73E9C762-FD6C-4733-88CB-86A811DB43F1}" type="presParOf" srcId="{AA892C55-119F-4E3E-8B6F-EF37301E6364}" destId="{988C4341-6278-4E87-A6FB-470745E983C4}" srcOrd="9" destOrd="0" presId="urn:microsoft.com/office/officeart/2008/layout/NameandTitleOrganizationalChart"/>
    <dgm:cxn modelId="{493C9AD2-39F2-4D9E-9FEF-BD0D9727D511}" type="presParOf" srcId="{988C4341-6278-4E87-A6FB-470745E983C4}" destId="{9AF3737F-AF1B-4328-A03E-7DF33BC02ACC}" srcOrd="0" destOrd="0" presId="urn:microsoft.com/office/officeart/2008/layout/NameandTitleOrganizationalChart"/>
    <dgm:cxn modelId="{509CC572-677B-4B4F-A73C-E20C1BEF630C}" type="presParOf" srcId="{9AF3737F-AF1B-4328-A03E-7DF33BC02ACC}" destId="{1D64053D-80A3-4A21-80DB-0897D2397018}" srcOrd="0" destOrd="0" presId="urn:microsoft.com/office/officeart/2008/layout/NameandTitleOrganizationalChart"/>
    <dgm:cxn modelId="{75431F23-B701-46F4-9C1B-865763869910}" type="presParOf" srcId="{9AF3737F-AF1B-4328-A03E-7DF33BC02ACC}" destId="{63226B10-AE42-4A88-A069-0A31E7779BFE}" srcOrd="1" destOrd="0" presId="urn:microsoft.com/office/officeart/2008/layout/NameandTitleOrganizationalChart"/>
    <dgm:cxn modelId="{9877842C-3CA3-4479-A7DE-5369B66A4758}" type="presParOf" srcId="{9AF3737F-AF1B-4328-A03E-7DF33BC02ACC}" destId="{44D058B1-B390-4274-B873-3BEFA8E402A4}" srcOrd="2" destOrd="0" presId="urn:microsoft.com/office/officeart/2008/layout/NameandTitleOrganizationalChart"/>
    <dgm:cxn modelId="{654F6C52-221F-429B-9CF0-9B12610BF08B}" type="presParOf" srcId="{988C4341-6278-4E87-A6FB-470745E983C4}" destId="{BBAE8B06-A12E-4882-8DF1-AE6942E2EB59}" srcOrd="1" destOrd="0" presId="urn:microsoft.com/office/officeart/2008/layout/NameandTitleOrganizationalChart"/>
    <dgm:cxn modelId="{817F6B92-AE0A-44E1-BB43-A64D3E25B74A}" type="presParOf" srcId="{988C4341-6278-4E87-A6FB-470745E983C4}" destId="{A8CF1F8E-0459-4C78-AE4F-25662B4F27BB}" srcOrd="2" destOrd="0" presId="urn:microsoft.com/office/officeart/2008/layout/NameandTitleOrganizationalChart"/>
    <dgm:cxn modelId="{0509DDE5-7C3F-4C1B-8B11-3AFFAD849A71}" type="presParOf" srcId="{A4AC8C06-4BD9-4C4D-845B-8E4E1EB0A6C8}" destId="{0EC2C289-B2ED-4D67-828D-FB62769362C2}"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D20F76-66AC-4E41-B0BC-9CBD7713FBF0}" type="doc">
      <dgm:prSet loTypeId="urn:microsoft.com/office/officeart/2005/8/layout/orgChart1" loCatId="hierarchy" qsTypeId="urn:microsoft.com/office/officeart/2005/8/quickstyle/3d1" qsCatId="3D" csTypeId="urn:microsoft.com/office/officeart/2005/8/colors/colorful5" csCatId="colorful" phldr="1"/>
      <dgm:spPr/>
      <dgm:t>
        <a:bodyPr/>
        <a:lstStyle/>
        <a:p>
          <a:endParaRPr lang="es-EC"/>
        </a:p>
      </dgm:t>
    </dgm:pt>
    <dgm:pt modelId="{B3133C2C-FDB2-4100-BD9E-A43518799852}">
      <dgm:prSet phldrT="[Texto]"/>
      <dgm:spPr/>
      <dgm:t>
        <a:bodyPr/>
        <a:lstStyle/>
        <a:p>
          <a:r>
            <a:rPr lang="es-EC"/>
            <a:t>Legal</a:t>
          </a:r>
        </a:p>
      </dgm:t>
    </dgm:pt>
    <dgm:pt modelId="{91496E7A-3344-48C1-9FCF-3892FACB4752}" type="parTrans" cxnId="{66586B26-6905-425B-BC80-8368D6D399A5}">
      <dgm:prSet/>
      <dgm:spPr/>
      <dgm:t>
        <a:bodyPr/>
        <a:lstStyle/>
        <a:p>
          <a:endParaRPr lang="es-EC"/>
        </a:p>
      </dgm:t>
    </dgm:pt>
    <dgm:pt modelId="{C8863950-4684-4076-B83F-3E26666AC8BF}" type="sibTrans" cxnId="{66586B26-6905-425B-BC80-8368D6D399A5}">
      <dgm:prSet/>
      <dgm:spPr/>
      <dgm:t>
        <a:bodyPr/>
        <a:lstStyle/>
        <a:p>
          <a:endParaRPr lang="es-EC"/>
        </a:p>
      </dgm:t>
    </dgm:pt>
    <dgm:pt modelId="{18C653A8-27A3-472E-872F-B64B42D62FA2}" type="asst">
      <dgm:prSet phldrT="[Texto]"/>
      <dgm:spPr/>
      <dgm:t>
        <a:bodyPr/>
        <a:lstStyle/>
        <a:p>
          <a:r>
            <a:rPr lang="es-EC"/>
            <a:t>Junta Administradora del Fideicomiso</a:t>
          </a:r>
        </a:p>
      </dgm:t>
    </dgm:pt>
    <dgm:pt modelId="{9052553D-D8E4-4D2D-9461-ED25853CFB3A}" type="parTrans" cxnId="{B447CE7A-A9EB-4C7C-8DA6-FDCA74A36323}">
      <dgm:prSet/>
      <dgm:spPr/>
      <dgm:t>
        <a:bodyPr/>
        <a:lstStyle/>
        <a:p>
          <a:endParaRPr lang="es-EC"/>
        </a:p>
      </dgm:t>
    </dgm:pt>
    <dgm:pt modelId="{C094A564-790A-4EDA-BC60-EABD0FE6DCEC}" type="sibTrans" cxnId="{B447CE7A-A9EB-4C7C-8DA6-FDCA74A36323}">
      <dgm:prSet/>
      <dgm:spPr/>
      <dgm:t>
        <a:bodyPr/>
        <a:lstStyle/>
        <a:p>
          <a:endParaRPr lang="es-EC"/>
        </a:p>
      </dgm:t>
    </dgm:pt>
    <dgm:pt modelId="{1993BB95-6A9A-4107-BC37-27AEBAC0E10E}">
      <dgm:prSet phldrT="[Texto]"/>
      <dgm:spPr/>
      <dgm:t>
        <a:bodyPr/>
        <a:lstStyle/>
        <a:p>
          <a:r>
            <a:rPr lang="es-EC"/>
            <a:t>Constructivo</a:t>
          </a:r>
        </a:p>
      </dgm:t>
    </dgm:pt>
    <dgm:pt modelId="{C9C19958-D554-4CED-BDE7-105D6D7DDD0B}" type="parTrans" cxnId="{9DE827DC-FEC5-4531-873A-70E34D675410}">
      <dgm:prSet/>
      <dgm:spPr/>
      <dgm:t>
        <a:bodyPr/>
        <a:lstStyle/>
        <a:p>
          <a:endParaRPr lang="es-EC"/>
        </a:p>
      </dgm:t>
    </dgm:pt>
    <dgm:pt modelId="{296ED492-4003-4101-94E1-0E9B576A00B8}" type="sibTrans" cxnId="{9DE827DC-FEC5-4531-873A-70E34D675410}">
      <dgm:prSet/>
      <dgm:spPr/>
      <dgm:t>
        <a:bodyPr/>
        <a:lstStyle/>
        <a:p>
          <a:endParaRPr lang="es-EC"/>
        </a:p>
      </dgm:t>
    </dgm:pt>
    <dgm:pt modelId="{C9FB70E2-A2E0-450C-A32B-3F6839949C56}">
      <dgm:prSet phldrT="[Texto]"/>
      <dgm:spPr/>
      <dgm:t>
        <a:bodyPr/>
        <a:lstStyle/>
        <a:p>
          <a:r>
            <a:rPr lang="es-EC"/>
            <a:t>Financiero Contable</a:t>
          </a:r>
        </a:p>
      </dgm:t>
    </dgm:pt>
    <dgm:pt modelId="{3DE9A6BD-F8FD-485E-A7C2-446B182C669D}" type="parTrans" cxnId="{291CFC11-5689-4A46-9959-406CE8E36E36}">
      <dgm:prSet/>
      <dgm:spPr/>
      <dgm:t>
        <a:bodyPr/>
        <a:lstStyle/>
        <a:p>
          <a:endParaRPr lang="es-EC"/>
        </a:p>
      </dgm:t>
    </dgm:pt>
    <dgm:pt modelId="{F9A46BDC-3C06-4965-BDFF-6CE7541DD238}" type="sibTrans" cxnId="{291CFC11-5689-4A46-9959-406CE8E36E36}">
      <dgm:prSet/>
      <dgm:spPr/>
      <dgm:t>
        <a:bodyPr/>
        <a:lstStyle/>
        <a:p>
          <a:endParaRPr lang="es-EC"/>
        </a:p>
      </dgm:t>
    </dgm:pt>
    <dgm:pt modelId="{B2A3824B-87C3-43AD-94E5-886CB99E174D}">
      <dgm:prSet phldrT="[Texto]"/>
      <dgm:spPr/>
      <dgm:t>
        <a:bodyPr/>
        <a:lstStyle/>
        <a:p>
          <a:r>
            <a:rPr lang="es-EC"/>
            <a:t>Ventas y Mercadeo</a:t>
          </a:r>
        </a:p>
      </dgm:t>
    </dgm:pt>
    <dgm:pt modelId="{37768998-DDE0-479B-AA3A-326F5EFE4CB1}" type="parTrans" cxnId="{AEFADEEF-1C28-4009-8320-D7141D5F5B02}">
      <dgm:prSet/>
      <dgm:spPr/>
      <dgm:t>
        <a:bodyPr/>
        <a:lstStyle/>
        <a:p>
          <a:endParaRPr lang="es-EC"/>
        </a:p>
      </dgm:t>
    </dgm:pt>
    <dgm:pt modelId="{1F2DDC86-18A0-412C-8FA4-FC0CB6AC08FD}" type="sibTrans" cxnId="{AEFADEEF-1C28-4009-8320-D7141D5F5B02}">
      <dgm:prSet/>
      <dgm:spPr/>
      <dgm:t>
        <a:bodyPr/>
        <a:lstStyle/>
        <a:p>
          <a:endParaRPr lang="es-EC"/>
        </a:p>
      </dgm:t>
    </dgm:pt>
    <dgm:pt modelId="{03BC9F35-6C1F-4A64-BA6B-17C49895A0FF}">
      <dgm:prSet/>
      <dgm:spPr/>
      <dgm:t>
        <a:bodyPr/>
        <a:lstStyle/>
        <a:p>
          <a:r>
            <a:rPr lang="es-EC"/>
            <a:t>Fideicomiso Inversionistas Iniciales</a:t>
          </a:r>
        </a:p>
      </dgm:t>
    </dgm:pt>
    <dgm:pt modelId="{8AB00503-CD12-4009-9D98-F53C7DF8DC94}" type="parTrans" cxnId="{9D9625B4-45DB-4650-9E3E-060B1E9CDABB}">
      <dgm:prSet/>
      <dgm:spPr/>
      <dgm:t>
        <a:bodyPr/>
        <a:lstStyle/>
        <a:p>
          <a:endParaRPr lang="es-EC"/>
        </a:p>
      </dgm:t>
    </dgm:pt>
    <dgm:pt modelId="{BD6ED158-660F-4BAE-8AAC-90FAF07A5665}" type="sibTrans" cxnId="{9D9625B4-45DB-4650-9E3E-060B1E9CDABB}">
      <dgm:prSet/>
      <dgm:spPr/>
      <dgm:t>
        <a:bodyPr/>
        <a:lstStyle/>
        <a:p>
          <a:endParaRPr lang="es-EC"/>
        </a:p>
      </dgm:t>
    </dgm:pt>
    <dgm:pt modelId="{76729913-033A-4669-8978-DD0F50867F78}">
      <dgm:prSet/>
      <dgm:spPr/>
      <dgm:t>
        <a:bodyPr/>
        <a:lstStyle/>
        <a:p>
          <a:r>
            <a:rPr lang="es-EC" dirty="0"/>
            <a:t>Diseños técnicos (</a:t>
          </a:r>
          <a:r>
            <a:rPr lang="es-EC" dirty="0" err="1"/>
            <a:t>arquitectonicos</a:t>
          </a:r>
          <a:r>
            <a:rPr lang="es-EC" dirty="0"/>
            <a:t>, </a:t>
          </a:r>
          <a:r>
            <a:rPr lang="es-EC" dirty="0" err="1"/>
            <a:t>ingenierias</a:t>
          </a:r>
          <a:r>
            <a:rPr lang="es-EC" dirty="0"/>
            <a:t>)</a:t>
          </a:r>
        </a:p>
      </dgm:t>
    </dgm:pt>
    <dgm:pt modelId="{309517F6-ADD3-4F67-AE32-7B168BB86731}" type="parTrans" cxnId="{CF960B6C-050A-4858-9935-CB239965E900}">
      <dgm:prSet/>
      <dgm:spPr/>
      <dgm:t>
        <a:bodyPr/>
        <a:lstStyle/>
        <a:p>
          <a:endParaRPr lang="es-EC"/>
        </a:p>
      </dgm:t>
    </dgm:pt>
    <dgm:pt modelId="{30D1BC5A-812F-4602-ABB0-6AEAF9B33776}" type="sibTrans" cxnId="{CF960B6C-050A-4858-9935-CB239965E900}">
      <dgm:prSet/>
      <dgm:spPr/>
      <dgm:t>
        <a:bodyPr/>
        <a:lstStyle/>
        <a:p>
          <a:endParaRPr lang="es-EC"/>
        </a:p>
      </dgm:t>
    </dgm:pt>
    <dgm:pt modelId="{226B71E7-164B-47C8-9981-934BA2162DE4}">
      <dgm:prSet/>
      <dgm:spPr/>
      <dgm:t>
        <a:bodyPr/>
        <a:lstStyle/>
        <a:p>
          <a:r>
            <a:rPr lang="es-EC"/>
            <a:t>Proyecto</a:t>
          </a:r>
        </a:p>
      </dgm:t>
    </dgm:pt>
    <dgm:pt modelId="{65D5F194-F8DA-4D81-8C7F-10BF77F28838}" type="parTrans" cxnId="{70D8819A-ED3B-43F7-BC15-C441834D29F2}">
      <dgm:prSet/>
      <dgm:spPr/>
      <dgm:t>
        <a:bodyPr/>
        <a:lstStyle/>
        <a:p>
          <a:endParaRPr lang="es-EC"/>
        </a:p>
      </dgm:t>
    </dgm:pt>
    <dgm:pt modelId="{1A2B3DBC-4B9A-495C-8F2D-73D92A6AC0E8}" type="sibTrans" cxnId="{70D8819A-ED3B-43F7-BC15-C441834D29F2}">
      <dgm:prSet/>
      <dgm:spPr/>
      <dgm:t>
        <a:bodyPr/>
        <a:lstStyle/>
        <a:p>
          <a:endParaRPr lang="es-EC"/>
        </a:p>
      </dgm:t>
    </dgm:pt>
    <dgm:pt modelId="{C4416918-2B8D-424D-B597-191A900CD8B6}">
      <dgm:prSet/>
      <dgm:spPr/>
      <dgm:t>
        <a:bodyPr/>
        <a:lstStyle/>
        <a:p>
          <a:r>
            <a:rPr lang="es-EC"/>
            <a:t>Gerente del Proyecto</a:t>
          </a:r>
        </a:p>
      </dgm:t>
    </dgm:pt>
    <dgm:pt modelId="{CFBAED37-3465-4A57-A876-63118944D7B4}" type="parTrans" cxnId="{720F869E-B68C-4A3F-8545-C637CCC4E1E5}">
      <dgm:prSet/>
      <dgm:spPr/>
      <dgm:t>
        <a:bodyPr/>
        <a:lstStyle/>
        <a:p>
          <a:endParaRPr lang="es-EC"/>
        </a:p>
      </dgm:t>
    </dgm:pt>
    <dgm:pt modelId="{DBDF076E-3F03-4323-88C8-496D19B61A59}" type="sibTrans" cxnId="{720F869E-B68C-4A3F-8545-C637CCC4E1E5}">
      <dgm:prSet/>
      <dgm:spPr/>
      <dgm:t>
        <a:bodyPr/>
        <a:lstStyle/>
        <a:p>
          <a:endParaRPr lang="es-EC"/>
        </a:p>
      </dgm:t>
    </dgm:pt>
    <dgm:pt modelId="{FEC26462-5DA9-409F-9B88-7C557F4C953C}" type="asst">
      <dgm:prSet/>
      <dgm:spPr/>
      <dgm:t>
        <a:bodyPr/>
        <a:lstStyle/>
        <a:p>
          <a:r>
            <a:rPr lang="es-EC"/>
            <a:t>Bancos </a:t>
          </a:r>
        </a:p>
      </dgm:t>
    </dgm:pt>
    <dgm:pt modelId="{73B023C8-0870-4440-BED2-BC0411587320}" type="parTrans" cxnId="{6FFD361E-CEC4-4179-8CF2-8E91AF415210}">
      <dgm:prSet/>
      <dgm:spPr/>
      <dgm:t>
        <a:bodyPr/>
        <a:lstStyle/>
        <a:p>
          <a:endParaRPr lang="es-EC"/>
        </a:p>
      </dgm:t>
    </dgm:pt>
    <dgm:pt modelId="{63F364FD-2C54-42A5-8C9F-7A6EBEFD1FB5}" type="sibTrans" cxnId="{6FFD361E-CEC4-4179-8CF2-8E91AF415210}">
      <dgm:prSet/>
      <dgm:spPr/>
      <dgm:t>
        <a:bodyPr/>
        <a:lstStyle/>
        <a:p>
          <a:endParaRPr lang="es-EC"/>
        </a:p>
      </dgm:t>
    </dgm:pt>
    <dgm:pt modelId="{55CC6CCA-ABF1-4341-B4D9-59EEE8D54F00}" type="pres">
      <dgm:prSet presAssocID="{70D20F76-66AC-4E41-B0BC-9CBD7713FBF0}" presName="hierChild1" presStyleCnt="0">
        <dgm:presLayoutVars>
          <dgm:orgChart val="1"/>
          <dgm:chPref val="1"/>
          <dgm:dir val="rev"/>
          <dgm:animOne val="branch"/>
          <dgm:animLvl val="lvl"/>
          <dgm:resizeHandles/>
        </dgm:presLayoutVars>
      </dgm:prSet>
      <dgm:spPr/>
      <dgm:t>
        <a:bodyPr/>
        <a:lstStyle/>
        <a:p>
          <a:endParaRPr lang="es-EC"/>
        </a:p>
      </dgm:t>
    </dgm:pt>
    <dgm:pt modelId="{82CFAB36-910C-4C90-94DE-A2DDF3A970C4}" type="pres">
      <dgm:prSet presAssocID="{226B71E7-164B-47C8-9981-934BA2162DE4}" presName="hierRoot1" presStyleCnt="0">
        <dgm:presLayoutVars>
          <dgm:hierBranch val="init"/>
        </dgm:presLayoutVars>
      </dgm:prSet>
      <dgm:spPr/>
      <dgm:t>
        <a:bodyPr/>
        <a:lstStyle/>
        <a:p>
          <a:endParaRPr lang="es-EC"/>
        </a:p>
      </dgm:t>
    </dgm:pt>
    <dgm:pt modelId="{958963CB-0CB4-4B53-899A-EA08D558B5E0}" type="pres">
      <dgm:prSet presAssocID="{226B71E7-164B-47C8-9981-934BA2162DE4}" presName="rootComposite1" presStyleCnt="0"/>
      <dgm:spPr/>
      <dgm:t>
        <a:bodyPr/>
        <a:lstStyle/>
        <a:p>
          <a:endParaRPr lang="es-EC"/>
        </a:p>
      </dgm:t>
    </dgm:pt>
    <dgm:pt modelId="{D9A82CDB-0857-4F38-9115-48FFF8D78998}" type="pres">
      <dgm:prSet presAssocID="{226B71E7-164B-47C8-9981-934BA2162DE4}" presName="rootText1" presStyleLbl="node0" presStyleIdx="0" presStyleCnt="2" custLinFactX="-22809" custLinFactY="-40118" custLinFactNeighborX="-100000" custLinFactNeighborY="-100000">
        <dgm:presLayoutVars>
          <dgm:chPref val="3"/>
        </dgm:presLayoutVars>
      </dgm:prSet>
      <dgm:spPr/>
      <dgm:t>
        <a:bodyPr/>
        <a:lstStyle/>
        <a:p>
          <a:endParaRPr lang="es-EC"/>
        </a:p>
      </dgm:t>
    </dgm:pt>
    <dgm:pt modelId="{F9A08F53-B799-4C82-B083-08A6A1CD1229}" type="pres">
      <dgm:prSet presAssocID="{226B71E7-164B-47C8-9981-934BA2162DE4}" presName="rootConnector1" presStyleLbl="node1" presStyleIdx="0" presStyleCnt="0"/>
      <dgm:spPr/>
      <dgm:t>
        <a:bodyPr/>
        <a:lstStyle/>
        <a:p>
          <a:endParaRPr lang="es-EC"/>
        </a:p>
      </dgm:t>
    </dgm:pt>
    <dgm:pt modelId="{3DD0A436-3E5D-4A59-ACBA-53D76915D6D6}" type="pres">
      <dgm:prSet presAssocID="{226B71E7-164B-47C8-9981-934BA2162DE4}" presName="hierChild2" presStyleCnt="0"/>
      <dgm:spPr/>
      <dgm:t>
        <a:bodyPr/>
        <a:lstStyle/>
        <a:p>
          <a:endParaRPr lang="es-EC"/>
        </a:p>
      </dgm:t>
    </dgm:pt>
    <dgm:pt modelId="{A0AC8681-AC96-4AA4-97FF-F77970135099}" type="pres">
      <dgm:prSet presAssocID="{226B71E7-164B-47C8-9981-934BA2162DE4}" presName="hierChild3" presStyleCnt="0"/>
      <dgm:spPr/>
      <dgm:t>
        <a:bodyPr/>
        <a:lstStyle/>
        <a:p>
          <a:endParaRPr lang="es-EC"/>
        </a:p>
      </dgm:t>
    </dgm:pt>
    <dgm:pt modelId="{465E5908-51D3-41A6-AECE-E79C90F7EF13}" type="pres">
      <dgm:prSet presAssocID="{03BC9F35-6C1F-4A64-BA6B-17C49895A0FF}" presName="hierRoot1" presStyleCnt="0">
        <dgm:presLayoutVars>
          <dgm:hierBranch val="init"/>
        </dgm:presLayoutVars>
      </dgm:prSet>
      <dgm:spPr/>
      <dgm:t>
        <a:bodyPr/>
        <a:lstStyle/>
        <a:p>
          <a:endParaRPr lang="es-EC"/>
        </a:p>
      </dgm:t>
    </dgm:pt>
    <dgm:pt modelId="{A1A4821B-9939-4D8E-B467-E4741DB4B059}" type="pres">
      <dgm:prSet presAssocID="{03BC9F35-6C1F-4A64-BA6B-17C49895A0FF}" presName="rootComposite1" presStyleCnt="0"/>
      <dgm:spPr/>
      <dgm:t>
        <a:bodyPr/>
        <a:lstStyle/>
        <a:p>
          <a:endParaRPr lang="es-EC"/>
        </a:p>
      </dgm:t>
    </dgm:pt>
    <dgm:pt modelId="{28771A81-13EE-40AC-9E6F-FA9C8CF0005B}" type="pres">
      <dgm:prSet presAssocID="{03BC9F35-6C1F-4A64-BA6B-17C49895A0FF}" presName="rootText1" presStyleLbl="node0" presStyleIdx="1" presStyleCnt="2">
        <dgm:presLayoutVars>
          <dgm:chPref val="3"/>
        </dgm:presLayoutVars>
      </dgm:prSet>
      <dgm:spPr/>
      <dgm:t>
        <a:bodyPr/>
        <a:lstStyle/>
        <a:p>
          <a:endParaRPr lang="es-EC"/>
        </a:p>
      </dgm:t>
    </dgm:pt>
    <dgm:pt modelId="{FC0A2EE5-7F9E-43BA-8D83-6763F3267A9D}" type="pres">
      <dgm:prSet presAssocID="{03BC9F35-6C1F-4A64-BA6B-17C49895A0FF}" presName="rootConnector1" presStyleLbl="node1" presStyleIdx="0" presStyleCnt="0"/>
      <dgm:spPr/>
      <dgm:t>
        <a:bodyPr/>
        <a:lstStyle/>
        <a:p>
          <a:endParaRPr lang="es-EC"/>
        </a:p>
      </dgm:t>
    </dgm:pt>
    <dgm:pt modelId="{F4225B49-B393-4914-955C-169DF1FAD296}" type="pres">
      <dgm:prSet presAssocID="{03BC9F35-6C1F-4A64-BA6B-17C49895A0FF}" presName="hierChild2" presStyleCnt="0"/>
      <dgm:spPr/>
      <dgm:t>
        <a:bodyPr/>
        <a:lstStyle/>
        <a:p>
          <a:endParaRPr lang="es-EC"/>
        </a:p>
      </dgm:t>
    </dgm:pt>
    <dgm:pt modelId="{57F7123A-3078-4C3B-917B-19DD83A07291}" type="pres">
      <dgm:prSet presAssocID="{91496E7A-3344-48C1-9FCF-3892FACB4752}" presName="Name37" presStyleLbl="parChTrans1D2" presStyleIdx="0" presStyleCnt="6"/>
      <dgm:spPr/>
      <dgm:t>
        <a:bodyPr/>
        <a:lstStyle/>
        <a:p>
          <a:endParaRPr lang="es-EC"/>
        </a:p>
      </dgm:t>
    </dgm:pt>
    <dgm:pt modelId="{92B37C0F-D1BD-4F8D-B360-837E9F166782}" type="pres">
      <dgm:prSet presAssocID="{B3133C2C-FDB2-4100-BD9E-A43518799852}" presName="hierRoot2" presStyleCnt="0">
        <dgm:presLayoutVars>
          <dgm:hierBranch val="init"/>
        </dgm:presLayoutVars>
      </dgm:prSet>
      <dgm:spPr/>
      <dgm:t>
        <a:bodyPr/>
        <a:lstStyle/>
        <a:p>
          <a:endParaRPr lang="es-EC"/>
        </a:p>
      </dgm:t>
    </dgm:pt>
    <dgm:pt modelId="{7715994C-458D-4ED5-B6CF-BA67096D05DF}" type="pres">
      <dgm:prSet presAssocID="{B3133C2C-FDB2-4100-BD9E-A43518799852}" presName="rootComposite" presStyleCnt="0"/>
      <dgm:spPr/>
      <dgm:t>
        <a:bodyPr/>
        <a:lstStyle/>
        <a:p>
          <a:endParaRPr lang="es-EC"/>
        </a:p>
      </dgm:t>
    </dgm:pt>
    <dgm:pt modelId="{14F06227-4606-408A-A45F-8DD95E527A16}" type="pres">
      <dgm:prSet presAssocID="{B3133C2C-FDB2-4100-BD9E-A43518799852}" presName="rootText" presStyleLbl="node2" presStyleIdx="0" presStyleCnt="5">
        <dgm:presLayoutVars>
          <dgm:chPref val="3"/>
        </dgm:presLayoutVars>
      </dgm:prSet>
      <dgm:spPr/>
      <dgm:t>
        <a:bodyPr/>
        <a:lstStyle/>
        <a:p>
          <a:endParaRPr lang="es-EC"/>
        </a:p>
      </dgm:t>
    </dgm:pt>
    <dgm:pt modelId="{0EBA9C70-3BB4-4AD8-9630-1B82BB637603}" type="pres">
      <dgm:prSet presAssocID="{B3133C2C-FDB2-4100-BD9E-A43518799852}" presName="rootConnector" presStyleLbl="node2" presStyleIdx="0" presStyleCnt="5"/>
      <dgm:spPr/>
      <dgm:t>
        <a:bodyPr/>
        <a:lstStyle/>
        <a:p>
          <a:endParaRPr lang="es-EC"/>
        </a:p>
      </dgm:t>
    </dgm:pt>
    <dgm:pt modelId="{F30756B5-DEC6-416A-8844-3E03427F3DEF}" type="pres">
      <dgm:prSet presAssocID="{B3133C2C-FDB2-4100-BD9E-A43518799852}" presName="hierChild4" presStyleCnt="0"/>
      <dgm:spPr/>
      <dgm:t>
        <a:bodyPr/>
        <a:lstStyle/>
        <a:p>
          <a:endParaRPr lang="es-EC"/>
        </a:p>
      </dgm:t>
    </dgm:pt>
    <dgm:pt modelId="{2E6D45E9-D92E-4567-83C2-D427CC4F80E7}" type="pres">
      <dgm:prSet presAssocID="{B3133C2C-FDB2-4100-BD9E-A43518799852}" presName="hierChild5" presStyleCnt="0"/>
      <dgm:spPr/>
      <dgm:t>
        <a:bodyPr/>
        <a:lstStyle/>
        <a:p>
          <a:endParaRPr lang="es-EC"/>
        </a:p>
      </dgm:t>
    </dgm:pt>
    <dgm:pt modelId="{F99EAB0A-02F2-4619-B19E-E624A42DBFA3}" type="pres">
      <dgm:prSet presAssocID="{C9C19958-D554-4CED-BDE7-105D6D7DDD0B}" presName="Name37" presStyleLbl="parChTrans1D2" presStyleIdx="1" presStyleCnt="6"/>
      <dgm:spPr/>
      <dgm:t>
        <a:bodyPr/>
        <a:lstStyle/>
        <a:p>
          <a:endParaRPr lang="es-EC"/>
        </a:p>
      </dgm:t>
    </dgm:pt>
    <dgm:pt modelId="{9AC3FB81-D4F5-4509-9A40-80765D6DD42B}" type="pres">
      <dgm:prSet presAssocID="{1993BB95-6A9A-4107-BC37-27AEBAC0E10E}" presName="hierRoot2" presStyleCnt="0">
        <dgm:presLayoutVars>
          <dgm:hierBranch val="init"/>
        </dgm:presLayoutVars>
      </dgm:prSet>
      <dgm:spPr/>
      <dgm:t>
        <a:bodyPr/>
        <a:lstStyle/>
        <a:p>
          <a:endParaRPr lang="es-EC"/>
        </a:p>
      </dgm:t>
    </dgm:pt>
    <dgm:pt modelId="{4B053EDB-12EE-4917-B987-A785C987F951}" type="pres">
      <dgm:prSet presAssocID="{1993BB95-6A9A-4107-BC37-27AEBAC0E10E}" presName="rootComposite" presStyleCnt="0"/>
      <dgm:spPr/>
      <dgm:t>
        <a:bodyPr/>
        <a:lstStyle/>
        <a:p>
          <a:endParaRPr lang="es-EC"/>
        </a:p>
      </dgm:t>
    </dgm:pt>
    <dgm:pt modelId="{AD3D6FD9-FE57-49A7-92DD-1CA9F996AD9E}" type="pres">
      <dgm:prSet presAssocID="{1993BB95-6A9A-4107-BC37-27AEBAC0E10E}" presName="rootText" presStyleLbl="node2" presStyleIdx="1" presStyleCnt="5">
        <dgm:presLayoutVars>
          <dgm:chPref val="3"/>
        </dgm:presLayoutVars>
      </dgm:prSet>
      <dgm:spPr/>
      <dgm:t>
        <a:bodyPr/>
        <a:lstStyle/>
        <a:p>
          <a:endParaRPr lang="es-EC"/>
        </a:p>
      </dgm:t>
    </dgm:pt>
    <dgm:pt modelId="{3DF3856B-2DD1-4CD4-8A8A-081534529264}" type="pres">
      <dgm:prSet presAssocID="{1993BB95-6A9A-4107-BC37-27AEBAC0E10E}" presName="rootConnector" presStyleLbl="node2" presStyleIdx="1" presStyleCnt="5"/>
      <dgm:spPr/>
      <dgm:t>
        <a:bodyPr/>
        <a:lstStyle/>
        <a:p>
          <a:endParaRPr lang="es-EC"/>
        </a:p>
      </dgm:t>
    </dgm:pt>
    <dgm:pt modelId="{BD5B3662-83A6-4430-893B-285A5F65E07C}" type="pres">
      <dgm:prSet presAssocID="{1993BB95-6A9A-4107-BC37-27AEBAC0E10E}" presName="hierChild4" presStyleCnt="0"/>
      <dgm:spPr/>
      <dgm:t>
        <a:bodyPr/>
        <a:lstStyle/>
        <a:p>
          <a:endParaRPr lang="es-EC"/>
        </a:p>
      </dgm:t>
    </dgm:pt>
    <dgm:pt modelId="{2A71F2E0-8EA4-43B1-A164-BCD5F6DBC0CD}" type="pres">
      <dgm:prSet presAssocID="{1993BB95-6A9A-4107-BC37-27AEBAC0E10E}" presName="hierChild5" presStyleCnt="0"/>
      <dgm:spPr/>
      <dgm:t>
        <a:bodyPr/>
        <a:lstStyle/>
        <a:p>
          <a:endParaRPr lang="es-EC"/>
        </a:p>
      </dgm:t>
    </dgm:pt>
    <dgm:pt modelId="{78303AA0-1F11-4B70-9075-A53F24FE7D7C}" type="pres">
      <dgm:prSet presAssocID="{3DE9A6BD-F8FD-485E-A7C2-446B182C669D}" presName="Name37" presStyleLbl="parChTrans1D2" presStyleIdx="2" presStyleCnt="6"/>
      <dgm:spPr/>
      <dgm:t>
        <a:bodyPr/>
        <a:lstStyle/>
        <a:p>
          <a:endParaRPr lang="es-EC"/>
        </a:p>
      </dgm:t>
    </dgm:pt>
    <dgm:pt modelId="{8ADF817D-ABB6-4FA9-955D-D6BDF06265C1}" type="pres">
      <dgm:prSet presAssocID="{C9FB70E2-A2E0-450C-A32B-3F6839949C56}" presName="hierRoot2" presStyleCnt="0">
        <dgm:presLayoutVars>
          <dgm:hierBranch val="init"/>
        </dgm:presLayoutVars>
      </dgm:prSet>
      <dgm:spPr/>
      <dgm:t>
        <a:bodyPr/>
        <a:lstStyle/>
        <a:p>
          <a:endParaRPr lang="es-EC"/>
        </a:p>
      </dgm:t>
    </dgm:pt>
    <dgm:pt modelId="{7AE7B3F0-514F-467C-BCF7-9DFF1C3CD791}" type="pres">
      <dgm:prSet presAssocID="{C9FB70E2-A2E0-450C-A32B-3F6839949C56}" presName="rootComposite" presStyleCnt="0"/>
      <dgm:spPr/>
      <dgm:t>
        <a:bodyPr/>
        <a:lstStyle/>
        <a:p>
          <a:endParaRPr lang="es-EC"/>
        </a:p>
      </dgm:t>
    </dgm:pt>
    <dgm:pt modelId="{C2F5F50F-DAFD-49EC-9691-B9EF010873D0}" type="pres">
      <dgm:prSet presAssocID="{C9FB70E2-A2E0-450C-A32B-3F6839949C56}" presName="rootText" presStyleLbl="node2" presStyleIdx="2" presStyleCnt="5">
        <dgm:presLayoutVars>
          <dgm:chPref val="3"/>
        </dgm:presLayoutVars>
      </dgm:prSet>
      <dgm:spPr/>
      <dgm:t>
        <a:bodyPr/>
        <a:lstStyle/>
        <a:p>
          <a:endParaRPr lang="es-EC"/>
        </a:p>
      </dgm:t>
    </dgm:pt>
    <dgm:pt modelId="{6C2D4042-2074-45BC-A62A-2FE203117316}" type="pres">
      <dgm:prSet presAssocID="{C9FB70E2-A2E0-450C-A32B-3F6839949C56}" presName="rootConnector" presStyleLbl="node2" presStyleIdx="2" presStyleCnt="5"/>
      <dgm:spPr/>
      <dgm:t>
        <a:bodyPr/>
        <a:lstStyle/>
        <a:p>
          <a:endParaRPr lang="es-EC"/>
        </a:p>
      </dgm:t>
    </dgm:pt>
    <dgm:pt modelId="{FCBDDAF6-6024-4B5F-9E6A-B4E44F62063D}" type="pres">
      <dgm:prSet presAssocID="{C9FB70E2-A2E0-450C-A32B-3F6839949C56}" presName="hierChild4" presStyleCnt="0"/>
      <dgm:spPr/>
      <dgm:t>
        <a:bodyPr/>
        <a:lstStyle/>
        <a:p>
          <a:endParaRPr lang="es-EC"/>
        </a:p>
      </dgm:t>
    </dgm:pt>
    <dgm:pt modelId="{4ECAA8BA-0768-4B73-8E26-BD9EE638A96D}" type="pres">
      <dgm:prSet presAssocID="{C9FB70E2-A2E0-450C-A32B-3F6839949C56}" presName="hierChild5" presStyleCnt="0"/>
      <dgm:spPr/>
      <dgm:t>
        <a:bodyPr/>
        <a:lstStyle/>
        <a:p>
          <a:endParaRPr lang="es-EC"/>
        </a:p>
      </dgm:t>
    </dgm:pt>
    <dgm:pt modelId="{77F00626-B800-4D85-A150-7D92B80E6EE8}" type="pres">
      <dgm:prSet presAssocID="{73B023C8-0870-4440-BED2-BC0411587320}" presName="Name111" presStyleLbl="parChTrans1D3" presStyleIdx="0" presStyleCnt="2"/>
      <dgm:spPr/>
      <dgm:t>
        <a:bodyPr/>
        <a:lstStyle/>
        <a:p>
          <a:endParaRPr lang="es-EC"/>
        </a:p>
      </dgm:t>
    </dgm:pt>
    <dgm:pt modelId="{60409F62-4F35-4831-9DFA-B4A3E9697B94}" type="pres">
      <dgm:prSet presAssocID="{FEC26462-5DA9-409F-9B88-7C557F4C953C}" presName="hierRoot3" presStyleCnt="0">
        <dgm:presLayoutVars>
          <dgm:hierBranch val="init"/>
        </dgm:presLayoutVars>
      </dgm:prSet>
      <dgm:spPr/>
      <dgm:t>
        <a:bodyPr/>
        <a:lstStyle/>
        <a:p>
          <a:endParaRPr lang="es-EC"/>
        </a:p>
      </dgm:t>
    </dgm:pt>
    <dgm:pt modelId="{506CE892-9E1A-4728-B712-BBFA77CF4B0E}" type="pres">
      <dgm:prSet presAssocID="{FEC26462-5DA9-409F-9B88-7C557F4C953C}" presName="rootComposite3" presStyleCnt="0"/>
      <dgm:spPr/>
      <dgm:t>
        <a:bodyPr/>
        <a:lstStyle/>
        <a:p>
          <a:endParaRPr lang="es-EC"/>
        </a:p>
      </dgm:t>
    </dgm:pt>
    <dgm:pt modelId="{1658FB65-4E82-4AAF-B15B-39029769CEF2}" type="pres">
      <dgm:prSet presAssocID="{FEC26462-5DA9-409F-9B88-7C557F4C953C}" presName="rootText3" presStyleLbl="asst2" presStyleIdx="0" presStyleCnt="1">
        <dgm:presLayoutVars>
          <dgm:chPref val="3"/>
        </dgm:presLayoutVars>
      </dgm:prSet>
      <dgm:spPr/>
      <dgm:t>
        <a:bodyPr/>
        <a:lstStyle/>
        <a:p>
          <a:endParaRPr lang="es-EC"/>
        </a:p>
      </dgm:t>
    </dgm:pt>
    <dgm:pt modelId="{BD198C8E-2C33-42D6-87F6-0E7FC95FB0D8}" type="pres">
      <dgm:prSet presAssocID="{FEC26462-5DA9-409F-9B88-7C557F4C953C}" presName="rootConnector3" presStyleLbl="asst2" presStyleIdx="0" presStyleCnt="1"/>
      <dgm:spPr/>
      <dgm:t>
        <a:bodyPr/>
        <a:lstStyle/>
        <a:p>
          <a:endParaRPr lang="es-EC"/>
        </a:p>
      </dgm:t>
    </dgm:pt>
    <dgm:pt modelId="{6BBB0ADD-778C-4285-8B1B-DD23CF5B0313}" type="pres">
      <dgm:prSet presAssocID="{FEC26462-5DA9-409F-9B88-7C557F4C953C}" presName="hierChild6" presStyleCnt="0"/>
      <dgm:spPr/>
      <dgm:t>
        <a:bodyPr/>
        <a:lstStyle/>
        <a:p>
          <a:endParaRPr lang="es-EC"/>
        </a:p>
      </dgm:t>
    </dgm:pt>
    <dgm:pt modelId="{F653A653-68B5-4F77-832A-8ADC3F1C8349}" type="pres">
      <dgm:prSet presAssocID="{FEC26462-5DA9-409F-9B88-7C557F4C953C}" presName="hierChild7" presStyleCnt="0"/>
      <dgm:spPr/>
      <dgm:t>
        <a:bodyPr/>
        <a:lstStyle/>
        <a:p>
          <a:endParaRPr lang="es-EC"/>
        </a:p>
      </dgm:t>
    </dgm:pt>
    <dgm:pt modelId="{C2DF2E14-7CD7-4C7F-8D50-C4FCBD116178}" type="pres">
      <dgm:prSet presAssocID="{37768998-DDE0-479B-AA3A-326F5EFE4CB1}" presName="Name37" presStyleLbl="parChTrans1D2" presStyleIdx="3" presStyleCnt="6"/>
      <dgm:spPr/>
      <dgm:t>
        <a:bodyPr/>
        <a:lstStyle/>
        <a:p>
          <a:endParaRPr lang="es-EC"/>
        </a:p>
      </dgm:t>
    </dgm:pt>
    <dgm:pt modelId="{071B3E03-3CC4-4BDC-8C05-3E4A2240277F}" type="pres">
      <dgm:prSet presAssocID="{B2A3824B-87C3-43AD-94E5-886CB99E174D}" presName="hierRoot2" presStyleCnt="0">
        <dgm:presLayoutVars>
          <dgm:hierBranch val="init"/>
        </dgm:presLayoutVars>
      </dgm:prSet>
      <dgm:spPr/>
      <dgm:t>
        <a:bodyPr/>
        <a:lstStyle/>
        <a:p>
          <a:endParaRPr lang="es-EC"/>
        </a:p>
      </dgm:t>
    </dgm:pt>
    <dgm:pt modelId="{3ED6FB8A-2CAB-4C25-BF5D-5632E0B90D08}" type="pres">
      <dgm:prSet presAssocID="{B2A3824B-87C3-43AD-94E5-886CB99E174D}" presName="rootComposite" presStyleCnt="0"/>
      <dgm:spPr/>
      <dgm:t>
        <a:bodyPr/>
        <a:lstStyle/>
        <a:p>
          <a:endParaRPr lang="es-EC"/>
        </a:p>
      </dgm:t>
    </dgm:pt>
    <dgm:pt modelId="{5F038E44-C040-4141-967A-C01185D39D64}" type="pres">
      <dgm:prSet presAssocID="{B2A3824B-87C3-43AD-94E5-886CB99E174D}" presName="rootText" presStyleLbl="node2" presStyleIdx="3" presStyleCnt="5">
        <dgm:presLayoutVars>
          <dgm:chPref val="3"/>
        </dgm:presLayoutVars>
      </dgm:prSet>
      <dgm:spPr/>
      <dgm:t>
        <a:bodyPr/>
        <a:lstStyle/>
        <a:p>
          <a:endParaRPr lang="es-EC"/>
        </a:p>
      </dgm:t>
    </dgm:pt>
    <dgm:pt modelId="{0344428B-10AA-481B-9F92-22D4C152FC26}" type="pres">
      <dgm:prSet presAssocID="{B2A3824B-87C3-43AD-94E5-886CB99E174D}" presName="rootConnector" presStyleLbl="node2" presStyleIdx="3" presStyleCnt="5"/>
      <dgm:spPr/>
      <dgm:t>
        <a:bodyPr/>
        <a:lstStyle/>
        <a:p>
          <a:endParaRPr lang="es-EC"/>
        </a:p>
      </dgm:t>
    </dgm:pt>
    <dgm:pt modelId="{446C81A6-C187-44D7-A9A5-BF8884DDA056}" type="pres">
      <dgm:prSet presAssocID="{B2A3824B-87C3-43AD-94E5-886CB99E174D}" presName="hierChild4" presStyleCnt="0"/>
      <dgm:spPr/>
      <dgm:t>
        <a:bodyPr/>
        <a:lstStyle/>
        <a:p>
          <a:endParaRPr lang="es-EC"/>
        </a:p>
      </dgm:t>
    </dgm:pt>
    <dgm:pt modelId="{DE2F154C-54F5-4134-8136-9FEDC9F87790}" type="pres">
      <dgm:prSet presAssocID="{B2A3824B-87C3-43AD-94E5-886CB99E174D}" presName="hierChild5" presStyleCnt="0"/>
      <dgm:spPr/>
      <dgm:t>
        <a:bodyPr/>
        <a:lstStyle/>
        <a:p>
          <a:endParaRPr lang="es-EC"/>
        </a:p>
      </dgm:t>
    </dgm:pt>
    <dgm:pt modelId="{140D37C1-F6CA-4B12-8E2C-DB0C02B5854D}" type="pres">
      <dgm:prSet presAssocID="{309517F6-ADD3-4F67-AE32-7B168BB86731}" presName="Name37" presStyleLbl="parChTrans1D2" presStyleIdx="4" presStyleCnt="6"/>
      <dgm:spPr/>
      <dgm:t>
        <a:bodyPr/>
        <a:lstStyle/>
        <a:p>
          <a:endParaRPr lang="es-EC"/>
        </a:p>
      </dgm:t>
    </dgm:pt>
    <dgm:pt modelId="{6200C87C-38C6-446D-A4CE-14C0929DC95D}" type="pres">
      <dgm:prSet presAssocID="{76729913-033A-4669-8978-DD0F50867F78}" presName="hierRoot2" presStyleCnt="0">
        <dgm:presLayoutVars>
          <dgm:hierBranch val="init"/>
        </dgm:presLayoutVars>
      </dgm:prSet>
      <dgm:spPr/>
      <dgm:t>
        <a:bodyPr/>
        <a:lstStyle/>
        <a:p>
          <a:endParaRPr lang="es-EC"/>
        </a:p>
      </dgm:t>
    </dgm:pt>
    <dgm:pt modelId="{8D565389-7D92-4D14-A017-8315D3ABAB1A}" type="pres">
      <dgm:prSet presAssocID="{76729913-033A-4669-8978-DD0F50867F78}" presName="rootComposite" presStyleCnt="0"/>
      <dgm:spPr/>
      <dgm:t>
        <a:bodyPr/>
        <a:lstStyle/>
        <a:p>
          <a:endParaRPr lang="es-EC"/>
        </a:p>
      </dgm:t>
    </dgm:pt>
    <dgm:pt modelId="{779796F8-2B45-4F5C-A1FF-A54E7AD6055E}" type="pres">
      <dgm:prSet presAssocID="{76729913-033A-4669-8978-DD0F50867F78}" presName="rootText" presStyleLbl="node2" presStyleIdx="4" presStyleCnt="5">
        <dgm:presLayoutVars>
          <dgm:chPref val="3"/>
        </dgm:presLayoutVars>
      </dgm:prSet>
      <dgm:spPr/>
      <dgm:t>
        <a:bodyPr/>
        <a:lstStyle/>
        <a:p>
          <a:endParaRPr lang="es-EC"/>
        </a:p>
      </dgm:t>
    </dgm:pt>
    <dgm:pt modelId="{34C26D4B-7933-448C-A651-9294500FC9CC}" type="pres">
      <dgm:prSet presAssocID="{76729913-033A-4669-8978-DD0F50867F78}" presName="rootConnector" presStyleLbl="node2" presStyleIdx="4" presStyleCnt="5"/>
      <dgm:spPr/>
      <dgm:t>
        <a:bodyPr/>
        <a:lstStyle/>
        <a:p>
          <a:endParaRPr lang="es-EC"/>
        </a:p>
      </dgm:t>
    </dgm:pt>
    <dgm:pt modelId="{7A2E1BB9-D8BC-41E1-A9A2-E0ECFA355206}" type="pres">
      <dgm:prSet presAssocID="{76729913-033A-4669-8978-DD0F50867F78}" presName="hierChild4" presStyleCnt="0"/>
      <dgm:spPr/>
      <dgm:t>
        <a:bodyPr/>
        <a:lstStyle/>
        <a:p>
          <a:endParaRPr lang="es-EC"/>
        </a:p>
      </dgm:t>
    </dgm:pt>
    <dgm:pt modelId="{FC25B968-0AD0-4C25-A41F-685A01E7EAE7}" type="pres">
      <dgm:prSet presAssocID="{76729913-033A-4669-8978-DD0F50867F78}" presName="hierChild5" presStyleCnt="0"/>
      <dgm:spPr/>
      <dgm:t>
        <a:bodyPr/>
        <a:lstStyle/>
        <a:p>
          <a:endParaRPr lang="es-EC"/>
        </a:p>
      </dgm:t>
    </dgm:pt>
    <dgm:pt modelId="{B67839CE-48F2-478D-A73B-8914C53C0DEB}" type="pres">
      <dgm:prSet presAssocID="{03BC9F35-6C1F-4A64-BA6B-17C49895A0FF}" presName="hierChild3" presStyleCnt="0"/>
      <dgm:spPr/>
      <dgm:t>
        <a:bodyPr/>
        <a:lstStyle/>
        <a:p>
          <a:endParaRPr lang="es-EC"/>
        </a:p>
      </dgm:t>
    </dgm:pt>
    <dgm:pt modelId="{6ECFD3E0-9F0C-4D5B-9C86-819CF307CA6F}" type="pres">
      <dgm:prSet presAssocID="{9052553D-D8E4-4D2D-9461-ED25853CFB3A}" presName="Name111" presStyleLbl="parChTrans1D2" presStyleIdx="5" presStyleCnt="6"/>
      <dgm:spPr/>
      <dgm:t>
        <a:bodyPr/>
        <a:lstStyle/>
        <a:p>
          <a:endParaRPr lang="es-EC"/>
        </a:p>
      </dgm:t>
    </dgm:pt>
    <dgm:pt modelId="{98C85425-1D01-46B7-AC73-B19E6D25FB89}" type="pres">
      <dgm:prSet presAssocID="{18C653A8-27A3-472E-872F-B64B42D62FA2}" presName="hierRoot3" presStyleCnt="0">
        <dgm:presLayoutVars>
          <dgm:hierBranch val="init"/>
        </dgm:presLayoutVars>
      </dgm:prSet>
      <dgm:spPr/>
      <dgm:t>
        <a:bodyPr/>
        <a:lstStyle/>
        <a:p>
          <a:endParaRPr lang="es-EC"/>
        </a:p>
      </dgm:t>
    </dgm:pt>
    <dgm:pt modelId="{8178CA28-27E8-442A-8B75-7D45B7E8D4D9}" type="pres">
      <dgm:prSet presAssocID="{18C653A8-27A3-472E-872F-B64B42D62FA2}" presName="rootComposite3" presStyleCnt="0"/>
      <dgm:spPr/>
      <dgm:t>
        <a:bodyPr/>
        <a:lstStyle/>
        <a:p>
          <a:endParaRPr lang="es-EC"/>
        </a:p>
      </dgm:t>
    </dgm:pt>
    <dgm:pt modelId="{6ADACF26-068E-47D6-82CD-5AF57DAE4A39}" type="pres">
      <dgm:prSet presAssocID="{18C653A8-27A3-472E-872F-B64B42D62FA2}" presName="rootText3" presStyleLbl="asst1" presStyleIdx="0" presStyleCnt="1">
        <dgm:presLayoutVars>
          <dgm:chPref val="3"/>
        </dgm:presLayoutVars>
      </dgm:prSet>
      <dgm:spPr/>
      <dgm:t>
        <a:bodyPr/>
        <a:lstStyle/>
        <a:p>
          <a:endParaRPr lang="es-EC"/>
        </a:p>
      </dgm:t>
    </dgm:pt>
    <dgm:pt modelId="{AE99665F-4EB5-4640-B8A6-DB2E6183AA6D}" type="pres">
      <dgm:prSet presAssocID="{18C653A8-27A3-472E-872F-B64B42D62FA2}" presName="rootConnector3" presStyleLbl="asst1" presStyleIdx="0" presStyleCnt="1"/>
      <dgm:spPr/>
      <dgm:t>
        <a:bodyPr/>
        <a:lstStyle/>
        <a:p>
          <a:endParaRPr lang="es-EC"/>
        </a:p>
      </dgm:t>
    </dgm:pt>
    <dgm:pt modelId="{3807AB19-CD34-4134-85EC-905C84E1A5A9}" type="pres">
      <dgm:prSet presAssocID="{18C653A8-27A3-472E-872F-B64B42D62FA2}" presName="hierChild6" presStyleCnt="0"/>
      <dgm:spPr/>
      <dgm:t>
        <a:bodyPr/>
        <a:lstStyle/>
        <a:p>
          <a:endParaRPr lang="es-EC"/>
        </a:p>
      </dgm:t>
    </dgm:pt>
    <dgm:pt modelId="{5E43A847-B998-4443-BFC0-27732DE78419}" type="pres">
      <dgm:prSet presAssocID="{CFBAED37-3465-4A57-A876-63118944D7B4}" presName="Name37" presStyleLbl="parChTrans1D3" presStyleIdx="1" presStyleCnt="2"/>
      <dgm:spPr/>
      <dgm:t>
        <a:bodyPr/>
        <a:lstStyle/>
        <a:p>
          <a:endParaRPr lang="es-EC"/>
        </a:p>
      </dgm:t>
    </dgm:pt>
    <dgm:pt modelId="{5B134AA2-0549-44D2-B805-4EFDE2321593}" type="pres">
      <dgm:prSet presAssocID="{C4416918-2B8D-424D-B597-191A900CD8B6}" presName="hierRoot2" presStyleCnt="0">
        <dgm:presLayoutVars>
          <dgm:hierBranch val="init"/>
        </dgm:presLayoutVars>
      </dgm:prSet>
      <dgm:spPr/>
      <dgm:t>
        <a:bodyPr/>
        <a:lstStyle/>
        <a:p>
          <a:endParaRPr lang="es-EC"/>
        </a:p>
      </dgm:t>
    </dgm:pt>
    <dgm:pt modelId="{DD0F0E5B-836C-42F5-80C1-2180542D25E3}" type="pres">
      <dgm:prSet presAssocID="{C4416918-2B8D-424D-B597-191A900CD8B6}" presName="rootComposite" presStyleCnt="0"/>
      <dgm:spPr/>
      <dgm:t>
        <a:bodyPr/>
        <a:lstStyle/>
        <a:p>
          <a:endParaRPr lang="es-EC"/>
        </a:p>
      </dgm:t>
    </dgm:pt>
    <dgm:pt modelId="{45ABE6D1-387E-484D-9C46-2A9B254C133C}" type="pres">
      <dgm:prSet presAssocID="{C4416918-2B8D-424D-B597-191A900CD8B6}" presName="rootText" presStyleLbl="node3" presStyleIdx="0" presStyleCnt="1" custLinFactX="-20336" custLinFactNeighborX="-100000" custLinFactNeighborY="-4945">
        <dgm:presLayoutVars>
          <dgm:chPref val="3"/>
        </dgm:presLayoutVars>
      </dgm:prSet>
      <dgm:spPr/>
      <dgm:t>
        <a:bodyPr/>
        <a:lstStyle/>
        <a:p>
          <a:endParaRPr lang="es-EC"/>
        </a:p>
      </dgm:t>
    </dgm:pt>
    <dgm:pt modelId="{E7D44069-3E31-452D-97D9-D9BDA66A1274}" type="pres">
      <dgm:prSet presAssocID="{C4416918-2B8D-424D-B597-191A900CD8B6}" presName="rootConnector" presStyleLbl="node3" presStyleIdx="0" presStyleCnt="1"/>
      <dgm:spPr/>
      <dgm:t>
        <a:bodyPr/>
        <a:lstStyle/>
        <a:p>
          <a:endParaRPr lang="es-EC"/>
        </a:p>
      </dgm:t>
    </dgm:pt>
    <dgm:pt modelId="{F1464BB9-F152-47F9-8476-2703759DC3E1}" type="pres">
      <dgm:prSet presAssocID="{C4416918-2B8D-424D-B597-191A900CD8B6}" presName="hierChild4" presStyleCnt="0"/>
      <dgm:spPr/>
      <dgm:t>
        <a:bodyPr/>
        <a:lstStyle/>
        <a:p>
          <a:endParaRPr lang="es-EC"/>
        </a:p>
      </dgm:t>
    </dgm:pt>
    <dgm:pt modelId="{03ADE9DB-8EAC-49F2-BD80-01EAB9E438C3}" type="pres">
      <dgm:prSet presAssocID="{C4416918-2B8D-424D-B597-191A900CD8B6}" presName="hierChild5" presStyleCnt="0"/>
      <dgm:spPr/>
      <dgm:t>
        <a:bodyPr/>
        <a:lstStyle/>
        <a:p>
          <a:endParaRPr lang="es-EC"/>
        </a:p>
      </dgm:t>
    </dgm:pt>
    <dgm:pt modelId="{AB3DB4F1-A1AE-44BE-89F1-66706223BE32}" type="pres">
      <dgm:prSet presAssocID="{18C653A8-27A3-472E-872F-B64B42D62FA2}" presName="hierChild7" presStyleCnt="0"/>
      <dgm:spPr/>
      <dgm:t>
        <a:bodyPr/>
        <a:lstStyle/>
        <a:p>
          <a:endParaRPr lang="es-EC"/>
        </a:p>
      </dgm:t>
    </dgm:pt>
  </dgm:ptLst>
  <dgm:cxnLst>
    <dgm:cxn modelId="{FC28FF70-B6DA-45E8-AD1D-713FBA046C2C}" type="presOf" srcId="{226B71E7-164B-47C8-9981-934BA2162DE4}" destId="{F9A08F53-B799-4C82-B083-08A6A1CD1229}" srcOrd="1" destOrd="0" presId="urn:microsoft.com/office/officeart/2005/8/layout/orgChart1"/>
    <dgm:cxn modelId="{3A941870-F2A6-4A5A-8908-BE4796742589}" type="presOf" srcId="{309517F6-ADD3-4F67-AE32-7B168BB86731}" destId="{140D37C1-F6CA-4B12-8E2C-DB0C02B5854D}" srcOrd="0" destOrd="0" presId="urn:microsoft.com/office/officeart/2005/8/layout/orgChart1"/>
    <dgm:cxn modelId="{E0A2B551-C023-4B2E-AF28-94FF5C728E3A}" type="presOf" srcId="{C9FB70E2-A2E0-450C-A32B-3F6839949C56}" destId="{C2F5F50F-DAFD-49EC-9691-B9EF010873D0}" srcOrd="0" destOrd="0" presId="urn:microsoft.com/office/officeart/2005/8/layout/orgChart1"/>
    <dgm:cxn modelId="{5077B082-13F8-4A69-8774-734F3B0C64E1}" type="presOf" srcId="{C4416918-2B8D-424D-B597-191A900CD8B6}" destId="{45ABE6D1-387E-484D-9C46-2A9B254C133C}" srcOrd="0" destOrd="0" presId="urn:microsoft.com/office/officeart/2005/8/layout/orgChart1"/>
    <dgm:cxn modelId="{B0238D7A-20EE-40EE-A74D-EDAF8029D920}" type="presOf" srcId="{C9FB70E2-A2E0-450C-A32B-3F6839949C56}" destId="{6C2D4042-2074-45BC-A62A-2FE203117316}" srcOrd="1" destOrd="0" presId="urn:microsoft.com/office/officeart/2005/8/layout/orgChart1"/>
    <dgm:cxn modelId="{4D9A0B36-D89A-47F1-B377-99947FDCEFC0}" type="presOf" srcId="{1993BB95-6A9A-4107-BC37-27AEBAC0E10E}" destId="{AD3D6FD9-FE57-49A7-92DD-1CA9F996AD9E}" srcOrd="0" destOrd="0" presId="urn:microsoft.com/office/officeart/2005/8/layout/orgChart1"/>
    <dgm:cxn modelId="{149351A6-B0EC-46E5-9C1A-F05B06588261}" type="presOf" srcId="{73B023C8-0870-4440-BED2-BC0411587320}" destId="{77F00626-B800-4D85-A150-7D92B80E6EE8}" srcOrd="0" destOrd="0" presId="urn:microsoft.com/office/officeart/2005/8/layout/orgChart1"/>
    <dgm:cxn modelId="{CF960B6C-050A-4858-9935-CB239965E900}" srcId="{03BC9F35-6C1F-4A64-BA6B-17C49895A0FF}" destId="{76729913-033A-4669-8978-DD0F50867F78}" srcOrd="5" destOrd="0" parTransId="{309517F6-ADD3-4F67-AE32-7B168BB86731}" sibTransId="{30D1BC5A-812F-4602-ABB0-6AEAF9B33776}"/>
    <dgm:cxn modelId="{9B59D2DF-D489-4278-B5D6-F28C34A81536}" type="presOf" srcId="{B3133C2C-FDB2-4100-BD9E-A43518799852}" destId="{0EBA9C70-3BB4-4AD8-9630-1B82BB637603}" srcOrd="1" destOrd="0" presId="urn:microsoft.com/office/officeart/2005/8/layout/orgChart1"/>
    <dgm:cxn modelId="{AEFADEEF-1C28-4009-8320-D7141D5F5B02}" srcId="{03BC9F35-6C1F-4A64-BA6B-17C49895A0FF}" destId="{B2A3824B-87C3-43AD-94E5-886CB99E174D}" srcOrd="4" destOrd="0" parTransId="{37768998-DDE0-479B-AA3A-326F5EFE4CB1}" sibTransId="{1F2DDC86-18A0-412C-8FA4-FC0CB6AC08FD}"/>
    <dgm:cxn modelId="{9D9625B4-45DB-4650-9E3E-060B1E9CDABB}" srcId="{70D20F76-66AC-4E41-B0BC-9CBD7713FBF0}" destId="{03BC9F35-6C1F-4A64-BA6B-17C49895A0FF}" srcOrd="1" destOrd="0" parTransId="{8AB00503-CD12-4009-9D98-F53C7DF8DC94}" sibTransId="{BD6ED158-660F-4BAE-8AAC-90FAF07A5665}"/>
    <dgm:cxn modelId="{299A50F6-8456-4AAC-B012-5EA7225F3616}" type="presOf" srcId="{B2A3824B-87C3-43AD-94E5-886CB99E174D}" destId="{5F038E44-C040-4141-967A-C01185D39D64}" srcOrd="0" destOrd="0" presId="urn:microsoft.com/office/officeart/2005/8/layout/orgChart1"/>
    <dgm:cxn modelId="{B447CE7A-A9EB-4C7C-8DA6-FDCA74A36323}" srcId="{03BC9F35-6C1F-4A64-BA6B-17C49895A0FF}" destId="{18C653A8-27A3-472E-872F-B64B42D62FA2}" srcOrd="1" destOrd="0" parTransId="{9052553D-D8E4-4D2D-9461-ED25853CFB3A}" sibTransId="{C094A564-790A-4EDA-BC60-EABD0FE6DCEC}"/>
    <dgm:cxn modelId="{70D8819A-ED3B-43F7-BC15-C441834D29F2}" srcId="{70D20F76-66AC-4E41-B0BC-9CBD7713FBF0}" destId="{226B71E7-164B-47C8-9981-934BA2162DE4}" srcOrd="0" destOrd="0" parTransId="{65D5F194-F8DA-4D81-8C7F-10BF77F28838}" sibTransId="{1A2B3DBC-4B9A-495C-8F2D-73D92A6AC0E8}"/>
    <dgm:cxn modelId="{386E94A6-10AB-4D33-BB33-ABA47D2FFCA1}" type="presOf" srcId="{226B71E7-164B-47C8-9981-934BA2162DE4}" destId="{D9A82CDB-0857-4F38-9115-48FFF8D78998}" srcOrd="0" destOrd="0" presId="urn:microsoft.com/office/officeart/2005/8/layout/orgChart1"/>
    <dgm:cxn modelId="{32489110-FFFD-4CEA-8628-574E9588A4A8}" type="presOf" srcId="{C4416918-2B8D-424D-B597-191A900CD8B6}" destId="{E7D44069-3E31-452D-97D9-D9BDA66A1274}" srcOrd="1" destOrd="0" presId="urn:microsoft.com/office/officeart/2005/8/layout/orgChart1"/>
    <dgm:cxn modelId="{752D5C1B-BD48-4034-B254-6D59A1E3E191}" type="presOf" srcId="{03BC9F35-6C1F-4A64-BA6B-17C49895A0FF}" destId="{FC0A2EE5-7F9E-43BA-8D83-6763F3267A9D}" srcOrd="1" destOrd="0" presId="urn:microsoft.com/office/officeart/2005/8/layout/orgChart1"/>
    <dgm:cxn modelId="{6FFD361E-CEC4-4179-8CF2-8E91AF415210}" srcId="{C9FB70E2-A2E0-450C-A32B-3F6839949C56}" destId="{FEC26462-5DA9-409F-9B88-7C557F4C953C}" srcOrd="0" destOrd="0" parTransId="{73B023C8-0870-4440-BED2-BC0411587320}" sibTransId="{63F364FD-2C54-42A5-8C9F-7A6EBEFD1FB5}"/>
    <dgm:cxn modelId="{8FF1062E-EAB7-4153-993A-EB054F896B11}" type="presOf" srcId="{18C653A8-27A3-472E-872F-B64B42D62FA2}" destId="{AE99665F-4EB5-4640-B8A6-DB2E6183AA6D}" srcOrd="1" destOrd="0" presId="urn:microsoft.com/office/officeart/2005/8/layout/orgChart1"/>
    <dgm:cxn modelId="{B0CBBB0A-0574-41C5-A911-72090BBFAE6F}" type="presOf" srcId="{70D20F76-66AC-4E41-B0BC-9CBD7713FBF0}" destId="{55CC6CCA-ABF1-4341-B4D9-59EEE8D54F00}" srcOrd="0" destOrd="0" presId="urn:microsoft.com/office/officeart/2005/8/layout/orgChart1"/>
    <dgm:cxn modelId="{C449E57C-BF90-4141-9293-3500EDF2113B}" type="presOf" srcId="{9052553D-D8E4-4D2D-9461-ED25853CFB3A}" destId="{6ECFD3E0-9F0C-4D5B-9C86-819CF307CA6F}" srcOrd="0" destOrd="0" presId="urn:microsoft.com/office/officeart/2005/8/layout/orgChart1"/>
    <dgm:cxn modelId="{4887C0B2-DBB1-4AE4-81C2-BD92AAEBF0BE}" type="presOf" srcId="{3DE9A6BD-F8FD-485E-A7C2-446B182C669D}" destId="{78303AA0-1F11-4B70-9075-A53F24FE7D7C}" srcOrd="0" destOrd="0" presId="urn:microsoft.com/office/officeart/2005/8/layout/orgChart1"/>
    <dgm:cxn modelId="{38256CAF-56FB-4A84-8BAF-4C8800013EF7}" type="presOf" srcId="{37768998-DDE0-479B-AA3A-326F5EFE4CB1}" destId="{C2DF2E14-7CD7-4C7F-8D50-C4FCBD116178}" srcOrd="0" destOrd="0" presId="urn:microsoft.com/office/officeart/2005/8/layout/orgChart1"/>
    <dgm:cxn modelId="{FDDDB20B-4DBF-49CE-9D79-67AF37AC0942}" type="presOf" srcId="{B2A3824B-87C3-43AD-94E5-886CB99E174D}" destId="{0344428B-10AA-481B-9F92-22D4C152FC26}" srcOrd="1" destOrd="0" presId="urn:microsoft.com/office/officeart/2005/8/layout/orgChart1"/>
    <dgm:cxn modelId="{CC8677D5-6585-477D-8579-4320D315BE93}" type="presOf" srcId="{CFBAED37-3465-4A57-A876-63118944D7B4}" destId="{5E43A847-B998-4443-BFC0-27732DE78419}" srcOrd="0" destOrd="0" presId="urn:microsoft.com/office/officeart/2005/8/layout/orgChart1"/>
    <dgm:cxn modelId="{75EF204F-1601-4B37-81EE-67D5C6805B93}" type="presOf" srcId="{FEC26462-5DA9-409F-9B88-7C557F4C953C}" destId="{1658FB65-4E82-4AAF-B15B-39029769CEF2}" srcOrd="0" destOrd="0" presId="urn:microsoft.com/office/officeart/2005/8/layout/orgChart1"/>
    <dgm:cxn modelId="{0C09F385-8079-4403-B899-6D1FD847B780}" type="presOf" srcId="{76729913-033A-4669-8978-DD0F50867F78}" destId="{34C26D4B-7933-448C-A651-9294500FC9CC}" srcOrd="1" destOrd="0" presId="urn:microsoft.com/office/officeart/2005/8/layout/orgChart1"/>
    <dgm:cxn modelId="{3D14916F-88F0-48F7-AE6B-60305538E6B8}" type="presOf" srcId="{B3133C2C-FDB2-4100-BD9E-A43518799852}" destId="{14F06227-4606-408A-A45F-8DD95E527A16}" srcOrd="0" destOrd="0" presId="urn:microsoft.com/office/officeart/2005/8/layout/orgChart1"/>
    <dgm:cxn modelId="{66586B26-6905-425B-BC80-8368D6D399A5}" srcId="{03BC9F35-6C1F-4A64-BA6B-17C49895A0FF}" destId="{B3133C2C-FDB2-4100-BD9E-A43518799852}" srcOrd="0" destOrd="0" parTransId="{91496E7A-3344-48C1-9FCF-3892FACB4752}" sibTransId="{C8863950-4684-4076-B83F-3E26666AC8BF}"/>
    <dgm:cxn modelId="{336652D2-6134-4A05-B381-2351E5338D2C}" type="presOf" srcId="{18C653A8-27A3-472E-872F-B64B42D62FA2}" destId="{6ADACF26-068E-47D6-82CD-5AF57DAE4A39}" srcOrd="0" destOrd="0" presId="urn:microsoft.com/office/officeart/2005/8/layout/orgChart1"/>
    <dgm:cxn modelId="{291CFC11-5689-4A46-9959-406CE8E36E36}" srcId="{03BC9F35-6C1F-4A64-BA6B-17C49895A0FF}" destId="{C9FB70E2-A2E0-450C-A32B-3F6839949C56}" srcOrd="3" destOrd="0" parTransId="{3DE9A6BD-F8FD-485E-A7C2-446B182C669D}" sibTransId="{F9A46BDC-3C06-4965-BDFF-6CE7541DD238}"/>
    <dgm:cxn modelId="{4FD58E32-B0A6-48F8-8297-1CC7C458F18D}" type="presOf" srcId="{FEC26462-5DA9-409F-9B88-7C557F4C953C}" destId="{BD198C8E-2C33-42D6-87F6-0E7FC95FB0D8}" srcOrd="1" destOrd="0" presId="urn:microsoft.com/office/officeart/2005/8/layout/orgChart1"/>
    <dgm:cxn modelId="{6FEDAE2A-F135-456F-A968-C029DB0AF4BF}" type="presOf" srcId="{76729913-033A-4669-8978-DD0F50867F78}" destId="{779796F8-2B45-4F5C-A1FF-A54E7AD6055E}" srcOrd="0" destOrd="0" presId="urn:microsoft.com/office/officeart/2005/8/layout/orgChart1"/>
    <dgm:cxn modelId="{B3353E9E-8322-4AFC-AC99-0FAADA8F9B8C}" type="presOf" srcId="{91496E7A-3344-48C1-9FCF-3892FACB4752}" destId="{57F7123A-3078-4C3B-917B-19DD83A07291}" srcOrd="0" destOrd="0" presId="urn:microsoft.com/office/officeart/2005/8/layout/orgChart1"/>
    <dgm:cxn modelId="{5C7A3CF0-6D3D-439B-B392-185D88E41183}" type="presOf" srcId="{C9C19958-D554-4CED-BDE7-105D6D7DDD0B}" destId="{F99EAB0A-02F2-4619-B19E-E624A42DBFA3}" srcOrd="0" destOrd="0" presId="urn:microsoft.com/office/officeart/2005/8/layout/orgChart1"/>
    <dgm:cxn modelId="{C0A51C27-E4FA-4EB5-A4C3-0950F62EC86E}" type="presOf" srcId="{1993BB95-6A9A-4107-BC37-27AEBAC0E10E}" destId="{3DF3856B-2DD1-4CD4-8A8A-081534529264}" srcOrd="1" destOrd="0" presId="urn:microsoft.com/office/officeart/2005/8/layout/orgChart1"/>
    <dgm:cxn modelId="{720F869E-B68C-4A3F-8545-C637CCC4E1E5}" srcId="{18C653A8-27A3-472E-872F-B64B42D62FA2}" destId="{C4416918-2B8D-424D-B597-191A900CD8B6}" srcOrd="0" destOrd="0" parTransId="{CFBAED37-3465-4A57-A876-63118944D7B4}" sibTransId="{DBDF076E-3F03-4323-88C8-496D19B61A59}"/>
    <dgm:cxn modelId="{35736C60-7E03-44BA-9A25-39A707E0ADB2}" type="presOf" srcId="{03BC9F35-6C1F-4A64-BA6B-17C49895A0FF}" destId="{28771A81-13EE-40AC-9E6F-FA9C8CF0005B}" srcOrd="0" destOrd="0" presId="urn:microsoft.com/office/officeart/2005/8/layout/orgChart1"/>
    <dgm:cxn modelId="{9DE827DC-FEC5-4531-873A-70E34D675410}" srcId="{03BC9F35-6C1F-4A64-BA6B-17C49895A0FF}" destId="{1993BB95-6A9A-4107-BC37-27AEBAC0E10E}" srcOrd="2" destOrd="0" parTransId="{C9C19958-D554-4CED-BDE7-105D6D7DDD0B}" sibTransId="{296ED492-4003-4101-94E1-0E9B576A00B8}"/>
    <dgm:cxn modelId="{52FDF2E4-15B8-41D8-8D1F-DE7428CC9137}" type="presParOf" srcId="{55CC6CCA-ABF1-4341-B4D9-59EEE8D54F00}" destId="{82CFAB36-910C-4C90-94DE-A2DDF3A970C4}" srcOrd="0" destOrd="0" presId="urn:microsoft.com/office/officeart/2005/8/layout/orgChart1"/>
    <dgm:cxn modelId="{66D1D343-C2A4-4FA9-A407-CD204B23DDAC}" type="presParOf" srcId="{82CFAB36-910C-4C90-94DE-A2DDF3A970C4}" destId="{958963CB-0CB4-4B53-899A-EA08D558B5E0}" srcOrd="0" destOrd="0" presId="urn:microsoft.com/office/officeart/2005/8/layout/orgChart1"/>
    <dgm:cxn modelId="{A3A3FEA9-CC27-4A5E-B456-DEE1E9805437}" type="presParOf" srcId="{958963CB-0CB4-4B53-899A-EA08D558B5E0}" destId="{D9A82CDB-0857-4F38-9115-48FFF8D78998}" srcOrd="0" destOrd="0" presId="urn:microsoft.com/office/officeart/2005/8/layout/orgChart1"/>
    <dgm:cxn modelId="{BFE81B24-6C14-435B-8D0E-22C0F1BC2E08}" type="presParOf" srcId="{958963CB-0CB4-4B53-899A-EA08D558B5E0}" destId="{F9A08F53-B799-4C82-B083-08A6A1CD1229}" srcOrd="1" destOrd="0" presId="urn:microsoft.com/office/officeart/2005/8/layout/orgChart1"/>
    <dgm:cxn modelId="{E1E49688-8DE6-43B8-991D-E881AE4C821C}" type="presParOf" srcId="{82CFAB36-910C-4C90-94DE-A2DDF3A970C4}" destId="{3DD0A436-3E5D-4A59-ACBA-53D76915D6D6}" srcOrd="1" destOrd="0" presId="urn:microsoft.com/office/officeart/2005/8/layout/orgChart1"/>
    <dgm:cxn modelId="{47CAD0C1-21B6-4D9F-AA19-7F77060EF2D0}" type="presParOf" srcId="{82CFAB36-910C-4C90-94DE-A2DDF3A970C4}" destId="{A0AC8681-AC96-4AA4-97FF-F77970135099}" srcOrd="2" destOrd="0" presId="urn:microsoft.com/office/officeart/2005/8/layout/orgChart1"/>
    <dgm:cxn modelId="{1D485AF0-E27B-429F-85E4-620E51D30B93}" type="presParOf" srcId="{55CC6CCA-ABF1-4341-B4D9-59EEE8D54F00}" destId="{465E5908-51D3-41A6-AECE-E79C90F7EF13}" srcOrd="1" destOrd="0" presId="urn:microsoft.com/office/officeart/2005/8/layout/orgChart1"/>
    <dgm:cxn modelId="{00C14FAC-1D0F-4869-8F9A-886676FF8129}" type="presParOf" srcId="{465E5908-51D3-41A6-AECE-E79C90F7EF13}" destId="{A1A4821B-9939-4D8E-B467-E4741DB4B059}" srcOrd="0" destOrd="0" presId="urn:microsoft.com/office/officeart/2005/8/layout/orgChart1"/>
    <dgm:cxn modelId="{CF45680B-3E26-48A1-BC6E-A350D9647BDD}" type="presParOf" srcId="{A1A4821B-9939-4D8E-B467-E4741DB4B059}" destId="{28771A81-13EE-40AC-9E6F-FA9C8CF0005B}" srcOrd="0" destOrd="0" presId="urn:microsoft.com/office/officeart/2005/8/layout/orgChart1"/>
    <dgm:cxn modelId="{3B82BE16-D8FD-45D4-B241-41F9388BE7DF}" type="presParOf" srcId="{A1A4821B-9939-4D8E-B467-E4741DB4B059}" destId="{FC0A2EE5-7F9E-43BA-8D83-6763F3267A9D}" srcOrd="1" destOrd="0" presId="urn:microsoft.com/office/officeart/2005/8/layout/orgChart1"/>
    <dgm:cxn modelId="{EDA3C74D-2B3A-47BC-B25F-9812BA6F4783}" type="presParOf" srcId="{465E5908-51D3-41A6-AECE-E79C90F7EF13}" destId="{F4225B49-B393-4914-955C-169DF1FAD296}" srcOrd="1" destOrd="0" presId="urn:microsoft.com/office/officeart/2005/8/layout/orgChart1"/>
    <dgm:cxn modelId="{19A05DF1-8474-46AD-8CDB-E951209F8532}" type="presParOf" srcId="{F4225B49-B393-4914-955C-169DF1FAD296}" destId="{57F7123A-3078-4C3B-917B-19DD83A07291}" srcOrd="0" destOrd="0" presId="urn:microsoft.com/office/officeart/2005/8/layout/orgChart1"/>
    <dgm:cxn modelId="{77D0CF21-258F-49CE-9277-8A1577B99F68}" type="presParOf" srcId="{F4225B49-B393-4914-955C-169DF1FAD296}" destId="{92B37C0F-D1BD-4F8D-B360-837E9F166782}" srcOrd="1" destOrd="0" presId="urn:microsoft.com/office/officeart/2005/8/layout/orgChart1"/>
    <dgm:cxn modelId="{AAD9241E-2D31-4AAD-BF86-307B2A212A6C}" type="presParOf" srcId="{92B37C0F-D1BD-4F8D-B360-837E9F166782}" destId="{7715994C-458D-4ED5-B6CF-BA67096D05DF}" srcOrd="0" destOrd="0" presId="urn:microsoft.com/office/officeart/2005/8/layout/orgChart1"/>
    <dgm:cxn modelId="{0027283F-4378-407E-A08C-66A368F831CA}" type="presParOf" srcId="{7715994C-458D-4ED5-B6CF-BA67096D05DF}" destId="{14F06227-4606-408A-A45F-8DD95E527A16}" srcOrd="0" destOrd="0" presId="urn:microsoft.com/office/officeart/2005/8/layout/orgChart1"/>
    <dgm:cxn modelId="{090EE3D7-AC82-4BD8-84A2-ADB0215AF1F3}" type="presParOf" srcId="{7715994C-458D-4ED5-B6CF-BA67096D05DF}" destId="{0EBA9C70-3BB4-4AD8-9630-1B82BB637603}" srcOrd="1" destOrd="0" presId="urn:microsoft.com/office/officeart/2005/8/layout/orgChart1"/>
    <dgm:cxn modelId="{85FDA5E3-3C48-45C7-87EB-8F9E616F18EC}" type="presParOf" srcId="{92B37C0F-D1BD-4F8D-B360-837E9F166782}" destId="{F30756B5-DEC6-416A-8844-3E03427F3DEF}" srcOrd="1" destOrd="0" presId="urn:microsoft.com/office/officeart/2005/8/layout/orgChart1"/>
    <dgm:cxn modelId="{BDA511B2-7574-4E6A-8377-C89857FF40E2}" type="presParOf" srcId="{92B37C0F-D1BD-4F8D-B360-837E9F166782}" destId="{2E6D45E9-D92E-4567-83C2-D427CC4F80E7}" srcOrd="2" destOrd="0" presId="urn:microsoft.com/office/officeart/2005/8/layout/orgChart1"/>
    <dgm:cxn modelId="{69D7D1B4-8A51-435F-BBCE-184DB99076F5}" type="presParOf" srcId="{F4225B49-B393-4914-955C-169DF1FAD296}" destId="{F99EAB0A-02F2-4619-B19E-E624A42DBFA3}" srcOrd="2" destOrd="0" presId="urn:microsoft.com/office/officeart/2005/8/layout/orgChart1"/>
    <dgm:cxn modelId="{8183F6C8-E15F-4948-BF7F-3EBAD7656C9B}" type="presParOf" srcId="{F4225B49-B393-4914-955C-169DF1FAD296}" destId="{9AC3FB81-D4F5-4509-9A40-80765D6DD42B}" srcOrd="3" destOrd="0" presId="urn:microsoft.com/office/officeart/2005/8/layout/orgChart1"/>
    <dgm:cxn modelId="{FD775965-561F-4647-849D-71B7B406DB9E}" type="presParOf" srcId="{9AC3FB81-D4F5-4509-9A40-80765D6DD42B}" destId="{4B053EDB-12EE-4917-B987-A785C987F951}" srcOrd="0" destOrd="0" presId="urn:microsoft.com/office/officeart/2005/8/layout/orgChart1"/>
    <dgm:cxn modelId="{820B7B22-566B-4241-B791-5A69813EFEE1}" type="presParOf" srcId="{4B053EDB-12EE-4917-B987-A785C987F951}" destId="{AD3D6FD9-FE57-49A7-92DD-1CA9F996AD9E}" srcOrd="0" destOrd="0" presId="urn:microsoft.com/office/officeart/2005/8/layout/orgChart1"/>
    <dgm:cxn modelId="{9EFA833A-6FB3-4322-ABFE-544F0F80258F}" type="presParOf" srcId="{4B053EDB-12EE-4917-B987-A785C987F951}" destId="{3DF3856B-2DD1-4CD4-8A8A-081534529264}" srcOrd="1" destOrd="0" presId="urn:microsoft.com/office/officeart/2005/8/layout/orgChart1"/>
    <dgm:cxn modelId="{F58CB6EF-D5C8-4C5C-BD32-06F20ACA4EFB}" type="presParOf" srcId="{9AC3FB81-D4F5-4509-9A40-80765D6DD42B}" destId="{BD5B3662-83A6-4430-893B-285A5F65E07C}" srcOrd="1" destOrd="0" presId="urn:microsoft.com/office/officeart/2005/8/layout/orgChart1"/>
    <dgm:cxn modelId="{914CDCEA-0E17-4B61-A5B0-C7C3547AA6A2}" type="presParOf" srcId="{9AC3FB81-D4F5-4509-9A40-80765D6DD42B}" destId="{2A71F2E0-8EA4-43B1-A164-BCD5F6DBC0CD}" srcOrd="2" destOrd="0" presId="urn:microsoft.com/office/officeart/2005/8/layout/orgChart1"/>
    <dgm:cxn modelId="{6B20271E-7452-42AF-9962-D6601C4AB7E6}" type="presParOf" srcId="{F4225B49-B393-4914-955C-169DF1FAD296}" destId="{78303AA0-1F11-4B70-9075-A53F24FE7D7C}" srcOrd="4" destOrd="0" presId="urn:microsoft.com/office/officeart/2005/8/layout/orgChart1"/>
    <dgm:cxn modelId="{38235065-1909-4943-BB67-2EB6EDB63A19}" type="presParOf" srcId="{F4225B49-B393-4914-955C-169DF1FAD296}" destId="{8ADF817D-ABB6-4FA9-955D-D6BDF06265C1}" srcOrd="5" destOrd="0" presId="urn:microsoft.com/office/officeart/2005/8/layout/orgChart1"/>
    <dgm:cxn modelId="{3AA88B3D-45AC-4959-B481-9C68B2B94EE5}" type="presParOf" srcId="{8ADF817D-ABB6-4FA9-955D-D6BDF06265C1}" destId="{7AE7B3F0-514F-467C-BCF7-9DFF1C3CD791}" srcOrd="0" destOrd="0" presId="urn:microsoft.com/office/officeart/2005/8/layout/orgChart1"/>
    <dgm:cxn modelId="{94D638F8-0D02-41E7-BDDD-E211A738DB5E}" type="presParOf" srcId="{7AE7B3F0-514F-467C-BCF7-9DFF1C3CD791}" destId="{C2F5F50F-DAFD-49EC-9691-B9EF010873D0}" srcOrd="0" destOrd="0" presId="urn:microsoft.com/office/officeart/2005/8/layout/orgChart1"/>
    <dgm:cxn modelId="{A6E93F10-58AE-4BC1-98AA-02C2A2BE31CE}" type="presParOf" srcId="{7AE7B3F0-514F-467C-BCF7-9DFF1C3CD791}" destId="{6C2D4042-2074-45BC-A62A-2FE203117316}" srcOrd="1" destOrd="0" presId="urn:microsoft.com/office/officeart/2005/8/layout/orgChart1"/>
    <dgm:cxn modelId="{ED4B8F8B-388F-4CE5-90E1-8C95608E888C}" type="presParOf" srcId="{8ADF817D-ABB6-4FA9-955D-D6BDF06265C1}" destId="{FCBDDAF6-6024-4B5F-9E6A-B4E44F62063D}" srcOrd="1" destOrd="0" presId="urn:microsoft.com/office/officeart/2005/8/layout/orgChart1"/>
    <dgm:cxn modelId="{D11E3BBA-914F-4E68-A1E5-208B85F78759}" type="presParOf" srcId="{8ADF817D-ABB6-4FA9-955D-D6BDF06265C1}" destId="{4ECAA8BA-0768-4B73-8E26-BD9EE638A96D}" srcOrd="2" destOrd="0" presId="urn:microsoft.com/office/officeart/2005/8/layout/orgChart1"/>
    <dgm:cxn modelId="{09B6273D-32CC-4746-B089-31229BB80886}" type="presParOf" srcId="{4ECAA8BA-0768-4B73-8E26-BD9EE638A96D}" destId="{77F00626-B800-4D85-A150-7D92B80E6EE8}" srcOrd="0" destOrd="0" presId="urn:microsoft.com/office/officeart/2005/8/layout/orgChart1"/>
    <dgm:cxn modelId="{A507933C-0AE6-4206-BABB-A00EF813F6AA}" type="presParOf" srcId="{4ECAA8BA-0768-4B73-8E26-BD9EE638A96D}" destId="{60409F62-4F35-4831-9DFA-B4A3E9697B94}" srcOrd="1" destOrd="0" presId="urn:microsoft.com/office/officeart/2005/8/layout/orgChart1"/>
    <dgm:cxn modelId="{D22FC9F6-3B89-4A21-BCA7-9A86408F09D0}" type="presParOf" srcId="{60409F62-4F35-4831-9DFA-B4A3E9697B94}" destId="{506CE892-9E1A-4728-B712-BBFA77CF4B0E}" srcOrd="0" destOrd="0" presId="urn:microsoft.com/office/officeart/2005/8/layout/orgChart1"/>
    <dgm:cxn modelId="{519B5E6A-0A7E-466E-BBD0-8BE9376F8C3F}" type="presParOf" srcId="{506CE892-9E1A-4728-B712-BBFA77CF4B0E}" destId="{1658FB65-4E82-4AAF-B15B-39029769CEF2}" srcOrd="0" destOrd="0" presId="urn:microsoft.com/office/officeart/2005/8/layout/orgChart1"/>
    <dgm:cxn modelId="{4413994A-86B2-4E1B-BFF0-EADDA8069873}" type="presParOf" srcId="{506CE892-9E1A-4728-B712-BBFA77CF4B0E}" destId="{BD198C8E-2C33-42D6-87F6-0E7FC95FB0D8}" srcOrd="1" destOrd="0" presId="urn:microsoft.com/office/officeart/2005/8/layout/orgChart1"/>
    <dgm:cxn modelId="{B6604C15-5D32-4028-9179-E946C4A7D35D}" type="presParOf" srcId="{60409F62-4F35-4831-9DFA-B4A3E9697B94}" destId="{6BBB0ADD-778C-4285-8B1B-DD23CF5B0313}" srcOrd="1" destOrd="0" presId="urn:microsoft.com/office/officeart/2005/8/layout/orgChart1"/>
    <dgm:cxn modelId="{AF8A823F-94A1-4D78-A5D0-9FB423557405}" type="presParOf" srcId="{60409F62-4F35-4831-9DFA-B4A3E9697B94}" destId="{F653A653-68B5-4F77-832A-8ADC3F1C8349}" srcOrd="2" destOrd="0" presId="urn:microsoft.com/office/officeart/2005/8/layout/orgChart1"/>
    <dgm:cxn modelId="{8AF8E21B-1F53-4ECF-AA02-8459922D6E76}" type="presParOf" srcId="{F4225B49-B393-4914-955C-169DF1FAD296}" destId="{C2DF2E14-7CD7-4C7F-8D50-C4FCBD116178}" srcOrd="6" destOrd="0" presId="urn:microsoft.com/office/officeart/2005/8/layout/orgChart1"/>
    <dgm:cxn modelId="{D42AD3EE-D572-423B-AD40-C5AE2D8A7D15}" type="presParOf" srcId="{F4225B49-B393-4914-955C-169DF1FAD296}" destId="{071B3E03-3CC4-4BDC-8C05-3E4A2240277F}" srcOrd="7" destOrd="0" presId="urn:microsoft.com/office/officeart/2005/8/layout/orgChart1"/>
    <dgm:cxn modelId="{492CD1F2-0278-4EA4-A166-80417C1151E1}" type="presParOf" srcId="{071B3E03-3CC4-4BDC-8C05-3E4A2240277F}" destId="{3ED6FB8A-2CAB-4C25-BF5D-5632E0B90D08}" srcOrd="0" destOrd="0" presId="urn:microsoft.com/office/officeart/2005/8/layout/orgChart1"/>
    <dgm:cxn modelId="{EF1EBDD1-9465-4E86-A4DD-D7069DE16179}" type="presParOf" srcId="{3ED6FB8A-2CAB-4C25-BF5D-5632E0B90D08}" destId="{5F038E44-C040-4141-967A-C01185D39D64}" srcOrd="0" destOrd="0" presId="urn:microsoft.com/office/officeart/2005/8/layout/orgChart1"/>
    <dgm:cxn modelId="{8D515248-12DA-4423-92D3-CF117A148D81}" type="presParOf" srcId="{3ED6FB8A-2CAB-4C25-BF5D-5632E0B90D08}" destId="{0344428B-10AA-481B-9F92-22D4C152FC26}" srcOrd="1" destOrd="0" presId="urn:microsoft.com/office/officeart/2005/8/layout/orgChart1"/>
    <dgm:cxn modelId="{73B083BE-66CF-44BC-ACF2-553B94F5CC92}" type="presParOf" srcId="{071B3E03-3CC4-4BDC-8C05-3E4A2240277F}" destId="{446C81A6-C187-44D7-A9A5-BF8884DDA056}" srcOrd="1" destOrd="0" presId="urn:microsoft.com/office/officeart/2005/8/layout/orgChart1"/>
    <dgm:cxn modelId="{DA1A6A4B-1192-41FD-BB08-6E661122FC53}" type="presParOf" srcId="{071B3E03-3CC4-4BDC-8C05-3E4A2240277F}" destId="{DE2F154C-54F5-4134-8136-9FEDC9F87790}" srcOrd="2" destOrd="0" presId="urn:microsoft.com/office/officeart/2005/8/layout/orgChart1"/>
    <dgm:cxn modelId="{B9B52E7E-38A7-4964-B3E2-2B3EF3516623}" type="presParOf" srcId="{F4225B49-B393-4914-955C-169DF1FAD296}" destId="{140D37C1-F6CA-4B12-8E2C-DB0C02B5854D}" srcOrd="8" destOrd="0" presId="urn:microsoft.com/office/officeart/2005/8/layout/orgChart1"/>
    <dgm:cxn modelId="{1B86F906-B7E5-4981-8410-660194AA96EA}" type="presParOf" srcId="{F4225B49-B393-4914-955C-169DF1FAD296}" destId="{6200C87C-38C6-446D-A4CE-14C0929DC95D}" srcOrd="9" destOrd="0" presId="urn:microsoft.com/office/officeart/2005/8/layout/orgChart1"/>
    <dgm:cxn modelId="{54734131-1AA9-46AC-A09B-488BB98CEBAA}" type="presParOf" srcId="{6200C87C-38C6-446D-A4CE-14C0929DC95D}" destId="{8D565389-7D92-4D14-A017-8315D3ABAB1A}" srcOrd="0" destOrd="0" presId="urn:microsoft.com/office/officeart/2005/8/layout/orgChart1"/>
    <dgm:cxn modelId="{B5B82DE9-1B36-4E0B-8DCD-CC080BC4CF0B}" type="presParOf" srcId="{8D565389-7D92-4D14-A017-8315D3ABAB1A}" destId="{779796F8-2B45-4F5C-A1FF-A54E7AD6055E}" srcOrd="0" destOrd="0" presId="urn:microsoft.com/office/officeart/2005/8/layout/orgChart1"/>
    <dgm:cxn modelId="{E3D1C78B-2A8B-4D38-BD73-42CA6647AF17}" type="presParOf" srcId="{8D565389-7D92-4D14-A017-8315D3ABAB1A}" destId="{34C26D4B-7933-448C-A651-9294500FC9CC}" srcOrd="1" destOrd="0" presId="urn:microsoft.com/office/officeart/2005/8/layout/orgChart1"/>
    <dgm:cxn modelId="{8D996461-53EF-4B4C-8D24-BF647245DFBF}" type="presParOf" srcId="{6200C87C-38C6-446D-A4CE-14C0929DC95D}" destId="{7A2E1BB9-D8BC-41E1-A9A2-E0ECFA355206}" srcOrd="1" destOrd="0" presId="urn:microsoft.com/office/officeart/2005/8/layout/orgChart1"/>
    <dgm:cxn modelId="{BE21A56E-4198-4A74-9D4C-5C2433899F80}" type="presParOf" srcId="{6200C87C-38C6-446D-A4CE-14C0929DC95D}" destId="{FC25B968-0AD0-4C25-A41F-685A01E7EAE7}" srcOrd="2" destOrd="0" presId="urn:microsoft.com/office/officeart/2005/8/layout/orgChart1"/>
    <dgm:cxn modelId="{A0AE243D-7AB0-4828-859A-ADD931D5D673}" type="presParOf" srcId="{465E5908-51D3-41A6-AECE-E79C90F7EF13}" destId="{B67839CE-48F2-478D-A73B-8914C53C0DEB}" srcOrd="2" destOrd="0" presId="urn:microsoft.com/office/officeart/2005/8/layout/orgChart1"/>
    <dgm:cxn modelId="{4DBFF12D-333E-48C0-9C46-F6302E9DAC53}" type="presParOf" srcId="{B67839CE-48F2-478D-A73B-8914C53C0DEB}" destId="{6ECFD3E0-9F0C-4D5B-9C86-819CF307CA6F}" srcOrd="0" destOrd="0" presId="urn:microsoft.com/office/officeart/2005/8/layout/orgChart1"/>
    <dgm:cxn modelId="{45D487D1-C77F-4D35-9708-29C450D28E15}" type="presParOf" srcId="{B67839CE-48F2-478D-A73B-8914C53C0DEB}" destId="{98C85425-1D01-46B7-AC73-B19E6D25FB89}" srcOrd="1" destOrd="0" presId="urn:microsoft.com/office/officeart/2005/8/layout/orgChart1"/>
    <dgm:cxn modelId="{58C6AC61-FDA1-46D3-ABC5-D9509A316201}" type="presParOf" srcId="{98C85425-1D01-46B7-AC73-B19E6D25FB89}" destId="{8178CA28-27E8-442A-8B75-7D45B7E8D4D9}" srcOrd="0" destOrd="0" presId="urn:microsoft.com/office/officeart/2005/8/layout/orgChart1"/>
    <dgm:cxn modelId="{91DE5180-49A8-4EDF-BF62-CF90325C62E7}" type="presParOf" srcId="{8178CA28-27E8-442A-8B75-7D45B7E8D4D9}" destId="{6ADACF26-068E-47D6-82CD-5AF57DAE4A39}" srcOrd="0" destOrd="0" presId="urn:microsoft.com/office/officeart/2005/8/layout/orgChart1"/>
    <dgm:cxn modelId="{D04A363A-67D2-43C5-BE08-493EE2E57DD2}" type="presParOf" srcId="{8178CA28-27E8-442A-8B75-7D45B7E8D4D9}" destId="{AE99665F-4EB5-4640-B8A6-DB2E6183AA6D}" srcOrd="1" destOrd="0" presId="urn:microsoft.com/office/officeart/2005/8/layout/orgChart1"/>
    <dgm:cxn modelId="{0BC6C390-38D7-49A9-B390-95A79BC54481}" type="presParOf" srcId="{98C85425-1D01-46B7-AC73-B19E6D25FB89}" destId="{3807AB19-CD34-4134-85EC-905C84E1A5A9}" srcOrd="1" destOrd="0" presId="urn:microsoft.com/office/officeart/2005/8/layout/orgChart1"/>
    <dgm:cxn modelId="{BD7B7C17-4E87-4393-A105-B811C75F4066}" type="presParOf" srcId="{3807AB19-CD34-4134-85EC-905C84E1A5A9}" destId="{5E43A847-B998-4443-BFC0-27732DE78419}" srcOrd="0" destOrd="0" presId="urn:microsoft.com/office/officeart/2005/8/layout/orgChart1"/>
    <dgm:cxn modelId="{C9733EEF-8B9D-42A7-8EA5-DC1879816D48}" type="presParOf" srcId="{3807AB19-CD34-4134-85EC-905C84E1A5A9}" destId="{5B134AA2-0549-44D2-B805-4EFDE2321593}" srcOrd="1" destOrd="0" presId="urn:microsoft.com/office/officeart/2005/8/layout/orgChart1"/>
    <dgm:cxn modelId="{B06BA1A6-8529-4E79-B3CD-4E38F31A5958}" type="presParOf" srcId="{5B134AA2-0549-44D2-B805-4EFDE2321593}" destId="{DD0F0E5B-836C-42F5-80C1-2180542D25E3}" srcOrd="0" destOrd="0" presId="urn:microsoft.com/office/officeart/2005/8/layout/orgChart1"/>
    <dgm:cxn modelId="{7554437A-3329-427B-98A9-C48BC13D6690}" type="presParOf" srcId="{DD0F0E5B-836C-42F5-80C1-2180542D25E3}" destId="{45ABE6D1-387E-484D-9C46-2A9B254C133C}" srcOrd="0" destOrd="0" presId="urn:microsoft.com/office/officeart/2005/8/layout/orgChart1"/>
    <dgm:cxn modelId="{9934FFC5-8765-46F9-ACDE-90F5D4EF5895}" type="presParOf" srcId="{DD0F0E5B-836C-42F5-80C1-2180542D25E3}" destId="{E7D44069-3E31-452D-97D9-D9BDA66A1274}" srcOrd="1" destOrd="0" presId="urn:microsoft.com/office/officeart/2005/8/layout/orgChart1"/>
    <dgm:cxn modelId="{4284B46B-73B0-4ADA-A042-0DA83A68C912}" type="presParOf" srcId="{5B134AA2-0549-44D2-B805-4EFDE2321593}" destId="{F1464BB9-F152-47F9-8476-2703759DC3E1}" srcOrd="1" destOrd="0" presId="urn:microsoft.com/office/officeart/2005/8/layout/orgChart1"/>
    <dgm:cxn modelId="{4B2D5573-6CE0-467C-BDBB-5809E0026522}" type="presParOf" srcId="{5B134AA2-0549-44D2-B805-4EFDE2321593}" destId="{03ADE9DB-8EAC-49F2-BD80-01EAB9E438C3}" srcOrd="2" destOrd="0" presId="urn:microsoft.com/office/officeart/2005/8/layout/orgChart1"/>
    <dgm:cxn modelId="{40A25F69-564A-4B46-A81B-A4CA6F00E642}" type="presParOf" srcId="{98C85425-1D01-46B7-AC73-B19E6D25FB89}" destId="{AB3DB4F1-A1AE-44BE-89F1-66706223BE3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63651-1F86-46D8-B3C5-33280DB38A3E}">
      <dsp:nvSpPr>
        <dsp:cNvPr id="0" name=""/>
        <dsp:cNvSpPr/>
      </dsp:nvSpPr>
      <dsp:spPr>
        <a:xfrm>
          <a:off x="3672404" y="1386500"/>
          <a:ext cx="1224143" cy="1123324"/>
        </a:xfrm>
        <a:prstGeom prst="roundRect">
          <a:avLst/>
        </a:prstGeom>
        <a:gradFill rotWithShape="0">
          <a:gsLst>
            <a:gs pos="0">
              <a:schemeClr val="accent5">
                <a:hueOff val="0"/>
                <a:satOff val="0"/>
                <a:lumOff val="0"/>
                <a:alphaOff val="0"/>
                <a:satMod val="103000"/>
                <a:lumMod val="118000"/>
              </a:schemeClr>
            </a:gs>
            <a:gs pos="50000">
              <a:schemeClr val="accent5">
                <a:hueOff val="0"/>
                <a:satOff val="0"/>
                <a:lumOff val="0"/>
                <a:alphaOff val="0"/>
                <a:satMod val="89000"/>
                <a:lumMod val="91000"/>
              </a:schemeClr>
            </a:gs>
            <a:gs pos="100000">
              <a:schemeClr val="accent5">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C" sz="2000" kern="1200" dirty="0"/>
            <a:t>Proyecto</a:t>
          </a:r>
        </a:p>
      </dsp:txBody>
      <dsp:txXfrm>
        <a:off x="3727240" y="1441336"/>
        <a:ext cx="1114471" cy="1013652"/>
      </dsp:txXfrm>
    </dsp:sp>
    <dsp:sp modelId="{B18DC0D6-9AA8-4059-AFD9-562A1F6410CE}">
      <dsp:nvSpPr>
        <dsp:cNvPr id="0" name=""/>
        <dsp:cNvSpPr/>
      </dsp:nvSpPr>
      <dsp:spPr>
        <a:xfrm rot="16200000">
          <a:off x="3986480" y="1088505"/>
          <a:ext cx="595991" cy="0"/>
        </a:xfrm>
        <a:custGeom>
          <a:avLst/>
          <a:gdLst/>
          <a:ahLst/>
          <a:cxnLst/>
          <a:rect l="0" t="0" r="0" b="0"/>
          <a:pathLst>
            <a:path>
              <a:moveTo>
                <a:pt x="0" y="0"/>
              </a:moveTo>
              <a:lnTo>
                <a:pt x="595991" y="0"/>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32B9864-BAD3-4D64-B161-81DC77BA8F5F}">
      <dsp:nvSpPr>
        <dsp:cNvPr id="0" name=""/>
        <dsp:cNvSpPr/>
      </dsp:nvSpPr>
      <dsp:spPr>
        <a:xfrm>
          <a:off x="3908162" y="37882"/>
          <a:ext cx="752627" cy="752627"/>
        </a:xfrm>
        <a:prstGeom prst="roundRect">
          <a:avLst/>
        </a:prstGeom>
        <a:gradFill rotWithShape="0">
          <a:gsLst>
            <a:gs pos="0">
              <a:schemeClr val="accent5">
                <a:hueOff val="1628247"/>
                <a:satOff val="-2625"/>
                <a:lumOff val="1120"/>
                <a:alphaOff val="0"/>
                <a:satMod val="103000"/>
                <a:lumMod val="118000"/>
              </a:schemeClr>
            </a:gs>
            <a:gs pos="50000">
              <a:schemeClr val="accent5">
                <a:hueOff val="1628247"/>
                <a:satOff val="-2625"/>
                <a:lumOff val="1120"/>
                <a:alphaOff val="0"/>
                <a:satMod val="89000"/>
                <a:lumMod val="91000"/>
              </a:schemeClr>
            </a:gs>
            <a:gs pos="100000">
              <a:schemeClr val="accent5">
                <a:hueOff val="1628247"/>
                <a:satOff val="-2625"/>
                <a:lumOff val="112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s-EC" sz="1200" kern="1200"/>
            <a:t>Marco</a:t>
          </a:r>
          <a:r>
            <a:rPr lang="es-EC" sz="1600" kern="1200"/>
            <a:t> </a:t>
          </a:r>
          <a:r>
            <a:rPr lang="es-EC" sz="1400" kern="1200"/>
            <a:t>legal</a:t>
          </a:r>
          <a:endParaRPr lang="es-EC" sz="1600" kern="1200"/>
        </a:p>
      </dsp:txBody>
      <dsp:txXfrm>
        <a:off x="3944902" y="74622"/>
        <a:ext cx="679147" cy="679147"/>
      </dsp:txXfrm>
    </dsp:sp>
    <dsp:sp modelId="{2A32A1DB-590B-4438-8B82-64BAB12C0D4F}">
      <dsp:nvSpPr>
        <dsp:cNvPr id="0" name=""/>
        <dsp:cNvSpPr/>
      </dsp:nvSpPr>
      <dsp:spPr>
        <a:xfrm rot="19285714">
          <a:off x="4867119" y="1375951"/>
          <a:ext cx="269774" cy="0"/>
        </a:xfrm>
        <a:custGeom>
          <a:avLst/>
          <a:gdLst/>
          <a:ahLst/>
          <a:cxnLst/>
          <a:rect l="0" t="0" r="0" b="0"/>
          <a:pathLst>
            <a:path>
              <a:moveTo>
                <a:pt x="0" y="0"/>
              </a:moveTo>
              <a:lnTo>
                <a:pt x="269774" y="0"/>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0708E53-F40C-4861-A556-133334CA1BC9}">
      <dsp:nvSpPr>
        <dsp:cNvPr id="0" name=""/>
        <dsp:cNvSpPr/>
      </dsp:nvSpPr>
      <dsp:spPr>
        <a:xfrm>
          <a:off x="5107466" y="615436"/>
          <a:ext cx="752627" cy="752627"/>
        </a:xfrm>
        <a:prstGeom prst="roundRect">
          <a:avLst/>
        </a:prstGeom>
        <a:gradFill rotWithShape="0">
          <a:gsLst>
            <a:gs pos="0">
              <a:schemeClr val="accent5">
                <a:hueOff val="3256493"/>
                <a:satOff val="-5249"/>
                <a:lumOff val="2241"/>
                <a:alphaOff val="0"/>
                <a:satMod val="103000"/>
                <a:lumMod val="118000"/>
              </a:schemeClr>
            </a:gs>
            <a:gs pos="50000">
              <a:schemeClr val="accent5">
                <a:hueOff val="3256493"/>
                <a:satOff val="-5249"/>
                <a:lumOff val="2241"/>
                <a:alphaOff val="0"/>
                <a:satMod val="89000"/>
                <a:lumMod val="91000"/>
              </a:schemeClr>
            </a:gs>
            <a:gs pos="100000">
              <a:schemeClr val="accent5">
                <a:hueOff val="3256493"/>
                <a:satOff val="-5249"/>
                <a:lumOff val="2241"/>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66725">
            <a:lnSpc>
              <a:spcPct val="90000"/>
            </a:lnSpc>
            <a:spcBef>
              <a:spcPct val="0"/>
            </a:spcBef>
            <a:spcAft>
              <a:spcPct val="35000"/>
            </a:spcAft>
          </a:pPr>
          <a:r>
            <a:rPr lang="es-EC" sz="1050" kern="1200"/>
            <a:t>Mercados</a:t>
          </a:r>
        </a:p>
      </dsp:txBody>
      <dsp:txXfrm>
        <a:off x="5144206" y="652176"/>
        <a:ext cx="679147" cy="679147"/>
      </dsp:txXfrm>
    </dsp:sp>
    <dsp:sp modelId="{2FDAFB8F-30EE-458C-88F8-B515C1CA2940}">
      <dsp:nvSpPr>
        <dsp:cNvPr id="0" name=""/>
        <dsp:cNvSpPr/>
      </dsp:nvSpPr>
      <dsp:spPr>
        <a:xfrm rot="771429">
          <a:off x="4890026" y="2145738"/>
          <a:ext cx="520163" cy="0"/>
        </a:xfrm>
        <a:custGeom>
          <a:avLst/>
          <a:gdLst/>
          <a:ahLst/>
          <a:cxnLst/>
          <a:rect l="0" t="0" r="0" b="0"/>
          <a:pathLst>
            <a:path>
              <a:moveTo>
                <a:pt x="0" y="0"/>
              </a:moveTo>
              <a:lnTo>
                <a:pt x="520163" y="0"/>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25BAC76-7E38-4B8C-87B6-C50FEA6281E4}">
      <dsp:nvSpPr>
        <dsp:cNvPr id="0" name=""/>
        <dsp:cNvSpPr/>
      </dsp:nvSpPr>
      <dsp:spPr>
        <a:xfrm>
          <a:off x="5403669" y="1913189"/>
          <a:ext cx="752627" cy="752627"/>
        </a:xfrm>
        <a:prstGeom prst="roundRect">
          <a:avLst/>
        </a:prstGeom>
        <a:gradFill rotWithShape="0">
          <a:gsLst>
            <a:gs pos="0">
              <a:schemeClr val="accent5">
                <a:hueOff val="4884740"/>
                <a:satOff val="-7874"/>
                <a:lumOff val="3361"/>
                <a:alphaOff val="0"/>
                <a:satMod val="103000"/>
                <a:lumMod val="118000"/>
              </a:schemeClr>
            </a:gs>
            <a:gs pos="50000">
              <a:schemeClr val="accent5">
                <a:hueOff val="4884740"/>
                <a:satOff val="-7874"/>
                <a:lumOff val="3361"/>
                <a:alphaOff val="0"/>
                <a:satMod val="89000"/>
                <a:lumMod val="91000"/>
              </a:schemeClr>
            </a:gs>
            <a:gs pos="100000">
              <a:schemeClr val="accent5">
                <a:hueOff val="4884740"/>
                <a:satOff val="-7874"/>
                <a:lumOff val="3361"/>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s-EC" sz="1000" kern="1200"/>
            <a:t>Tendencias sociales</a:t>
          </a:r>
        </a:p>
      </dsp:txBody>
      <dsp:txXfrm>
        <a:off x="5440409" y="1949929"/>
        <a:ext cx="679147" cy="679147"/>
      </dsp:txXfrm>
    </dsp:sp>
    <dsp:sp modelId="{03AC83B5-0E8E-4C12-8625-EA32B2818750}">
      <dsp:nvSpPr>
        <dsp:cNvPr id="0" name=""/>
        <dsp:cNvSpPr/>
      </dsp:nvSpPr>
      <dsp:spPr>
        <a:xfrm rot="3857143">
          <a:off x="4415441" y="2731865"/>
          <a:ext cx="492892" cy="0"/>
        </a:xfrm>
        <a:custGeom>
          <a:avLst/>
          <a:gdLst/>
          <a:ahLst/>
          <a:cxnLst/>
          <a:rect l="0" t="0" r="0" b="0"/>
          <a:pathLst>
            <a:path>
              <a:moveTo>
                <a:pt x="0" y="0"/>
              </a:moveTo>
              <a:lnTo>
                <a:pt x="492892" y="0"/>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23F96B-A046-42BC-8EFE-6DE644714987}">
      <dsp:nvSpPr>
        <dsp:cNvPr id="0" name=""/>
        <dsp:cNvSpPr/>
      </dsp:nvSpPr>
      <dsp:spPr>
        <a:xfrm>
          <a:off x="4499478" y="2953906"/>
          <a:ext cx="901121" cy="752627"/>
        </a:xfrm>
        <a:prstGeom prst="roundRect">
          <a:avLst/>
        </a:prstGeom>
        <a:gradFill rotWithShape="0">
          <a:gsLst>
            <a:gs pos="0">
              <a:schemeClr val="accent5">
                <a:hueOff val="6512986"/>
                <a:satOff val="-10498"/>
                <a:lumOff val="4482"/>
                <a:alphaOff val="0"/>
                <a:satMod val="103000"/>
                <a:lumMod val="118000"/>
              </a:schemeClr>
            </a:gs>
            <a:gs pos="50000">
              <a:schemeClr val="accent5">
                <a:hueOff val="6512986"/>
                <a:satOff val="-10498"/>
                <a:lumOff val="4482"/>
                <a:alphaOff val="0"/>
                <a:satMod val="89000"/>
                <a:lumMod val="91000"/>
              </a:schemeClr>
            </a:gs>
            <a:gs pos="100000">
              <a:schemeClr val="accent5">
                <a:hueOff val="6512986"/>
                <a:satOff val="-10498"/>
                <a:lumOff val="4482"/>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66725">
            <a:lnSpc>
              <a:spcPct val="90000"/>
            </a:lnSpc>
            <a:spcBef>
              <a:spcPct val="0"/>
            </a:spcBef>
            <a:spcAft>
              <a:spcPct val="35000"/>
            </a:spcAft>
          </a:pPr>
          <a:r>
            <a:rPr lang="es-EC" sz="1050" kern="1200" dirty="0"/>
            <a:t>Tendencias </a:t>
          </a:r>
          <a:r>
            <a:rPr lang="es-EC" sz="1050" kern="1200" dirty="0" smtClean="0"/>
            <a:t>culturales</a:t>
          </a:r>
          <a:endParaRPr lang="es-EC" sz="1050" kern="1200" dirty="0"/>
        </a:p>
      </dsp:txBody>
      <dsp:txXfrm>
        <a:off x="4536218" y="2990646"/>
        <a:ext cx="827641" cy="679147"/>
      </dsp:txXfrm>
    </dsp:sp>
    <dsp:sp modelId="{08FAEC37-108F-4D57-A8F5-3AAF1A7E2784}">
      <dsp:nvSpPr>
        <dsp:cNvPr id="0" name=""/>
        <dsp:cNvSpPr/>
      </dsp:nvSpPr>
      <dsp:spPr>
        <a:xfrm rot="6942857">
          <a:off x="3660618" y="2731865"/>
          <a:ext cx="492892" cy="0"/>
        </a:xfrm>
        <a:custGeom>
          <a:avLst/>
          <a:gdLst/>
          <a:ahLst/>
          <a:cxnLst/>
          <a:rect l="0" t="0" r="0" b="0"/>
          <a:pathLst>
            <a:path>
              <a:moveTo>
                <a:pt x="0" y="0"/>
              </a:moveTo>
              <a:lnTo>
                <a:pt x="492892" y="0"/>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B0DB85F-57BD-4F6E-AA31-04C225975568}">
      <dsp:nvSpPr>
        <dsp:cNvPr id="0" name=""/>
        <dsp:cNvSpPr/>
      </dsp:nvSpPr>
      <dsp:spPr>
        <a:xfrm>
          <a:off x="3242598" y="2953906"/>
          <a:ext cx="752627" cy="752627"/>
        </a:xfrm>
        <a:prstGeom prst="roundRect">
          <a:avLst/>
        </a:prstGeom>
        <a:gradFill rotWithShape="0">
          <a:gsLst>
            <a:gs pos="0">
              <a:schemeClr val="accent5">
                <a:hueOff val="8141233"/>
                <a:satOff val="-13123"/>
                <a:lumOff val="5602"/>
                <a:alphaOff val="0"/>
                <a:satMod val="103000"/>
                <a:lumMod val="118000"/>
              </a:schemeClr>
            </a:gs>
            <a:gs pos="50000">
              <a:schemeClr val="accent5">
                <a:hueOff val="8141233"/>
                <a:satOff val="-13123"/>
                <a:lumOff val="5602"/>
                <a:alphaOff val="0"/>
                <a:satMod val="89000"/>
                <a:lumMod val="91000"/>
              </a:schemeClr>
            </a:gs>
            <a:gs pos="100000">
              <a:schemeClr val="accent5">
                <a:hueOff val="8141233"/>
                <a:satOff val="-13123"/>
                <a:lumOff val="5602"/>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s-EC" sz="1100" kern="1200"/>
            <a:t>Orden público</a:t>
          </a:r>
        </a:p>
      </dsp:txBody>
      <dsp:txXfrm>
        <a:off x="3279338" y="2990646"/>
        <a:ext cx="679147" cy="679147"/>
      </dsp:txXfrm>
    </dsp:sp>
    <dsp:sp modelId="{4F6210F1-1E02-40B0-B12F-60DF76C99A4E}">
      <dsp:nvSpPr>
        <dsp:cNvPr id="0" name=""/>
        <dsp:cNvSpPr/>
      </dsp:nvSpPr>
      <dsp:spPr>
        <a:xfrm rot="10028571">
          <a:off x="3158761" y="2145738"/>
          <a:ext cx="520163" cy="0"/>
        </a:xfrm>
        <a:custGeom>
          <a:avLst/>
          <a:gdLst/>
          <a:ahLst/>
          <a:cxnLst/>
          <a:rect l="0" t="0" r="0" b="0"/>
          <a:pathLst>
            <a:path>
              <a:moveTo>
                <a:pt x="0" y="0"/>
              </a:moveTo>
              <a:lnTo>
                <a:pt x="520163" y="0"/>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FB014C-F906-4018-817A-6E3D525BD714}">
      <dsp:nvSpPr>
        <dsp:cNvPr id="0" name=""/>
        <dsp:cNvSpPr/>
      </dsp:nvSpPr>
      <dsp:spPr>
        <a:xfrm>
          <a:off x="2412654" y="1913189"/>
          <a:ext cx="752627" cy="752627"/>
        </a:xfrm>
        <a:prstGeom prst="roundRect">
          <a:avLst/>
        </a:prstGeom>
        <a:gradFill rotWithShape="0">
          <a:gsLst>
            <a:gs pos="0">
              <a:schemeClr val="accent5">
                <a:hueOff val="9769480"/>
                <a:satOff val="-15747"/>
                <a:lumOff val="6723"/>
                <a:alphaOff val="0"/>
                <a:satMod val="103000"/>
                <a:lumMod val="118000"/>
              </a:schemeClr>
            </a:gs>
            <a:gs pos="50000">
              <a:schemeClr val="accent5">
                <a:hueOff val="9769480"/>
                <a:satOff val="-15747"/>
                <a:lumOff val="6723"/>
                <a:alphaOff val="0"/>
                <a:satMod val="89000"/>
                <a:lumMod val="91000"/>
              </a:schemeClr>
            </a:gs>
            <a:gs pos="100000">
              <a:schemeClr val="accent5">
                <a:hueOff val="9769480"/>
                <a:satOff val="-15747"/>
                <a:lumOff val="6723"/>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s-EC" sz="1200" kern="1200"/>
            <a:t>Clima</a:t>
          </a:r>
        </a:p>
      </dsp:txBody>
      <dsp:txXfrm>
        <a:off x="2449394" y="1949929"/>
        <a:ext cx="679147" cy="679147"/>
      </dsp:txXfrm>
    </dsp:sp>
    <dsp:sp modelId="{E44F05C4-E1E8-4E82-967A-A498E80FF8B6}">
      <dsp:nvSpPr>
        <dsp:cNvPr id="0" name=""/>
        <dsp:cNvSpPr/>
      </dsp:nvSpPr>
      <dsp:spPr>
        <a:xfrm rot="13114286">
          <a:off x="3482834" y="1393718"/>
          <a:ext cx="212781" cy="0"/>
        </a:xfrm>
        <a:custGeom>
          <a:avLst/>
          <a:gdLst/>
          <a:ahLst/>
          <a:cxnLst/>
          <a:rect l="0" t="0" r="0" b="0"/>
          <a:pathLst>
            <a:path>
              <a:moveTo>
                <a:pt x="0" y="0"/>
              </a:moveTo>
              <a:lnTo>
                <a:pt x="212781" y="0"/>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CA8B59-23BA-4ED0-A129-910A9F4795E0}">
      <dsp:nvSpPr>
        <dsp:cNvPr id="0" name=""/>
        <dsp:cNvSpPr/>
      </dsp:nvSpPr>
      <dsp:spPr>
        <a:xfrm>
          <a:off x="2664298" y="615436"/>
          <a:ext cx="841746" cy="752627"/>
        </a:xfrm>
        <a:prstGeom prst="roundRect">
          <a:avLst/>
        </a:prstGeom>
        <a:gradFill rotWithShape="0">
          <a:gsLst>
            <a:gs pos="0">
              <a:schemeClr val="accent5">
                <a:hueOff val="11397726"/>
                <a:satOff val="-18372"/>
                <a:lumOff val="7843"/>
                <a:alphaOff val="0"/>
                <a:satMod val="103000"/>
                <a:lumMod val="118000"/>
              </a:schemeClr>
            </a:gs>
            <a:gs pos="50000">
              <a:schemeClr val="accent5">
                <a:hueOff val="11397726"/>
                <a:satOff val="-18372"/>
                <a:lumOff val="7843"/>
                <a:alphaOff val="0"/>
                <a:satMod val="89000"/>
                <a:lumMod val="91000"/>
              </a:schemeClr>
            </a:gs>
            <a:gs pos="100000">
              <a:schemeClr val="accent5">
                <a:hueOff val="11397726"/>
                <a:satOff val="-18372"/>
                <a:lumOff val="7843"/>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66725">
            <a:lnSpc>
              <a:spcPct val="90000"/>
            </a:lnSpc>
            <a:spcBef>
              <a:spcPct val="0"/>
            </a:spcBef>
            <a:spcAft>
              <a:spcPct val="35000"/>
            </a:spcAft>
          </a:pPr>
          <a:r>
            <a:rPr lang="es-EC" sz="1050" kern="1200" dirty="0"/>
            <a:t>Marco económico</a:t>
          </a:r>
        </a:p>
      </dsp:txBody>
      <dsp:txXfrm>
        <a:off x="2701038" y="652176"/>
        <a:ext cx="768266" cy="679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2411E-A0C3-49C5-BE75-AEE32973DBB6}">
      <dsp:nvSpPr>
        <dsp:cNvPr id="0" name=""/>
        <dsp:cNvSpPr/>
      </dsp:nvSpPr>
      <dsp:spPr>
        <a:xfrm>
          <a:off x="4325963" y="1668370"/>
          <a:ext cx="3570045" cy="732352"/>
        </a:xfrm>
        <a:custGeom>
          <a:avLst/>
          <a:gdLst/>
          <a:ahLst/>
          <a:cxnLst/>
          <a:rect l="0" t="0" r="0" b="0"/>
          <a:pathLst>
            <a:path>
              <a:moveTo>
                <a:pt x="0" y="0"/>
              </a:moveTo>
              <a:lnTo>
                <a:pt x="0" y="571615"/>
              </a:lnTo>
              <a:lnTo>
                <a:pt x="3570045" y="571615"/>
              </a:lnTo>
              <a:lnTo>
                <a:pt x="3570045" y="732352"/>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38D157-C543-444D-9C83-7DC9A37EDE8C}">
      <dsp:nvSpPr>
        <dsp:cNvPr id="0" name=""/>
        <dsp:cNvSpPr/>
      </dsp:nvSpPr>
      <dsp:spPr>
        <a:xfrm>
          <a:off x="4325963" y="1668370"/>
          <a:ext cx="1785022" cy="732354"/>
        </a:xfrm>
        <a:custGeom>
          <a:avLst/>
          <a:gdLst/>
          <a:ahLst/>
          <a:cxnLst/>
          <a:rect l="0" t="0" r="0" b="0"/>
          <a:pathLst>
            <a:path>
              <a:moveTo>
                <a:pt x="0" y="0"/>
              </a:moveTo>
              <a:lnTo>
                <a:pt x="0" y="571617"/>
              </a:lnTo>
              <a:lnTo>
                <a:pt x="1785022" y="571617"/>
              </a:lnTo>
              <a:lnTo>
                <a:pt x="1785022" y="732354"/>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ACCBC94-A037-4CF7-8B6E-F2FFCBB94F47}">
      <dsp:nvSpPr>
        <dsp:cNvPr id="0" name=""/>
        <dsp:cNvSpPr/>
      </dsp:nvSpPr>
      <dsp:spPr>
        <a:xfrm>
          <a:off x="4280243" y="1668370"/>
          <a:ext cx="91440" cy="757150"/>
        </a:xfrm>
        <a:custGeom>
          <a:avLst/>
          <a:gdLst/>
          <a:ahLst/>
          <a:cxnLst/>
          <a:rect l="0" t="0" r="0" b="0"/>
          <a:pathLst>
            <a:path>
              <a:moveTo>
                <a:pt x="45720" y="0"/>
              </a:moveTo>
              <a:lnTo>
                <a:pt x="45720" y="596413"/>
              </a:lnTo>
              <a:lnTo>
                <a:pt x="70507" y="596413"/>
              </a:lnTo>
              <a:lnTo>
                <a:pt x="70507" y="757150"/>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353C745-5307-4191-ACF4-9B54B674D022}">
      <dsp:nvSpPr>
        <dsp:cNvPr id="0" name=""/>
        <dsp:cNvSpPr/>
      </dsp:nvSpPr>
      <dsp:spPr>
        <a:xfrm>
          <a:off x="2540940" y="1668370"/>
          <a:ext cx="1785022" cy="732354"/>
        </a:xfrm>
        <a:custGeom>
          <a:avLst/>
          <a:gdLst/>
          <a:ahLst/>
          <a:cxnLst/>
          <a:rect l="0" t="0" r="0" b="0"/>
          <a:pathLst>
            <a:path>
              <a:moveTo>
                <a:pt x="1785022" y="0"/>
              </a:moveTo>
              <a:lnTo>
                <a:pt x="1785022" y="571617"/>
              </a:lnTo>
              <a:lnTo>
                <a:pt x="0" y="571617"/>
              </a:lnTo>
              <a:lnTo>
                <a:pt x="0" y="732354"/>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181404F-8524-470C-9403-38ABAEA91979}">
      <dsp:nvSpPr>
        <dsp:cNvPr id="0" name=""/>
        <dsp:cNvSpPr/>
      </dsp:nvSpPr>
      <dsp:spPr>
        <a:xfrm>
          <a:off x="755918" y="1668370"/>
          <a:ext cx="3570045" cy="738675"/>
        </a:xfrm>
        <a:custGeom>
          <a:avLst/>
          <a:gdLst/>
          <a:ahLst/>
          <a:cxnLst/>
          <a:rect l="0" t="0" r="0" b="0"/>
          <a:pathLst>
            <a:path>
              <a:moveTo>
                <a:pt x="3570045" y="0"/>
              </a:moveTo>
              <a:lnTo>
                <a:pt x="3570045" y="577938"/>
              </a:lnTo>
              <a:lnTo>
                <a:pt x="0" y="577938"/>
              </a:lnTo>
              <a:lnTo>
                <a:pt x="0" y="738675"/>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42A3E34-A7A9-4DF7-BC56-EDCB952FE210}">
      <dsp:nvSpPr>
        <dsp:cNvPr id="0" name=""/>
        <dsp:cNvSpPr/>
      </dsp:nvSpPr>
      <dsp:spPr>
        <a:xfrm>
          <a:off x="3710368" y="181"/>
          <a:ext cx="1330498" cy="688873"/>
        </a:xfrm>
        <a:prstGeom prst="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97208" numCol="1" spcCol="1270" anchor="ctr" anchorCtr="0">
          <a:noAutofit/>
        </a:bodyPr>
        <a:lstStyle/>
        <a:p>
          <a:pPr lvl="0" algn="ctr" defTabSz="488950">
            <a:lnSpc>
              <a:spcPct val="90000"/>
            </a:lnSpc>
            <a:spcBef>
              <a:spcPct val="0"/>
            </a:spcBef>
            <a:spcAft>
              <a:spcPct val="35000"/>
            </a:spcAft>
          </a:pPr>
          <a:r>
            <a:rPr lang="es-EC" sz="1100" kern="1200"/>
            <a:t>Dueño</a:t>
          </a:r>
        </a:p>
      </dsp:txBody>
      <dsp:txXfrm>
        <a:off x="3710368" y="181"/>
        <a:ext cx="1330498" cy="688873"/>
      </dsp:txXfrm>
    </dsp:sp>
    <dsp:sp modelId="{5F24D921-A371-4380-B7EB-053A0D98E76F}">
      <dsp:nvSpPr>
        <dsp:cNvPr id="0" name=""/>
        <dsp:cNvSpPr/>
      </dsp:nvSpPr>
      <dsp:spPr>
        <a:xfrm>
          <a:off x="4088040" y="498777"/>
          <a:ext cx="1197448" cy="22962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5080" rIns="20320" bIns="5080" numCol="1" spcCol="1270" anchor="ctr" anchorCtr="0">
          <a:noAutofit/>
        </a:bodyPr>
        <a:lstStyle/>
        <a:p>
          <a:pPr lvl="0" algn="ctr" defTabSz="355600">
            <a:lnSpc>
              <a:spcPct val="90000"/>
            </a:lnSpc>
            <a:spcBef>
              <a:spcPct val="0"/>
            </a:spcBef>
            <a:spcAft>
              <a:spcPct val="35000"/>
            </a:spcAft>
          </a:pPr>
          <a:r>
            <a:rPr lang="es-EC" sz="800" kern="1200"/>
            <a:t>Toma de Decisiones </a:t>
          </a:r>
        </a:p>
      </dsp:txBody>
      <dsp:txXfrm>
        <a:off x="4088040" y="498777"/>
        <a:ext cx="1197448" cy="229624"/>
      </dsp:txXfrm>
    </dsp:sp>
    <dsp:sp modelId="{5E34E09C-37E0-4BFA-A18B-60F563A9DC58}">
      <dsp:nvSpPr>
        <dsp:cNvPr id="0" name=""/>
        <dsp:cNvSpPr/>
      </dsp:nvSpPr>
      <dsp:spPr>
        <a:xfrm>
          <a:off x="3660713" y="979497"/>
          <a:ext cx="1330498" cy="688873"/>
        </a:xfrm>
        <a:prstGeom prst="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97208" numCol="1" spcCol="1270" anchor="ctr" anchorCtr="0">
          <a:noAutofit/>
        </a:bodyPr>
        <a:lstStyle/>
        <a:p>
          <a:pPr lvl="0" algn="ctr" defTabSz="488950">
            <a:lnSpc>
              <a:spcPct val="90000"/>
            </a:lnSpc>
            <a:spcBef>
              <a:spcPct val="0"/>
            </a:spcBef>
            <a:spcAft>
              <a:spcPct val="35000"/>
            </a:spcAft>
          </a:pPr>
          <a:r>
            <a:rPr lang="es-EC" sz="1100" kern="1200"/>
            <a:t>Gerente </a:t>
          </a:r>
        </a:p>
      </dsp:txBody>
      <dsp:txXfrm>
        <a:off x="3660713" y="979497"/>
        <a:ext cx="1330498" cy="688873"/>
      </dsp:txXfrm>
    </dsp:sp>
    <dsp:sp modelId="{8A5C48FE-09B8-4DE5-89A0-398A7EB7F374}">
      <dsp:nvSpPr>
        <dsp:cNvPr id="0" name=""/>
        <dsp:cNvSpPr/>
      </dsp:nvSpPr>
      <dsp:spPr>
        <a:xfrm>
          <a:off x="3926813" y="1515287"/>
          <a:ext cx="1197448" cy="22962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5080" rIns="20320" bIns="5080" numCol="1" spcCol="1270" anchor="ctr" anchorCtr="0">
          <a:noAutofit/>
        </a:bodyPr>
        <a:lstStyle/>
        <a:p>
          <a:pPr lvl="0" algn="r" defTabSz="355600">
            <a:lnSpc>
              <a:spcPct val="90000"/>
            </a:lnSpc>
            <a:spcBef>
              <a:spcPct val="0"/>
            </a:spcBef>
            <a:spcAft>
              <a:spcPct val="35000"/>
            </a:spcAft>
          </a:pPr>
          <a:r>
            <a:rPr lang="es-EC" sz="800" kern="1200"/>
            <a:t>Control de las áreas</a:t>
          </a:r>
        </a:p>
      </dsp:txBody>
      <dsp:txXfrm>
        <a:off x="3926813" y="1515287"/>
        <a:ext cx="1197448" cy="229624"/>
      </dsp:txXfrm>
    </dsp:sp>
    <dsp:sp modelId="{1CE5817B-2EA3-4C68-B544-61E2DFA0F159}">
      <dsp:nvSpPr>
        <dsp:cNvPr id="0" name=""/>
        <dsp:cNvSpPr/>
      </dsp:nvSpPr>
      <dsp:spPr>
        <a:xfrm>
          <a:off x="90668" y="2407046"/>
          <a:ext cx="1330498" cy="688873"/>
        </a:xfrm>
        <a:prstGeom prst="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97208" numCol="1" spcCol="1270" anchor="ctr" anchorCtr="0">
          <a:noAutofit/>
        </a:bodyPr>
        <a:lstStyle/>
        <a:p>
          <a:pPr lvl="0" algn="ctr" defTabSz="488950">
            <a:lnSpc>
              <a:spcPct val="90000"/>
            </a:lnSpc>
            <a:spcBef>
              <a:spcPct val="0"/>
            </a:spcBef>
            <a:spcAft>
              <a:spcPct val="35000"/>
            </a:spcAft>
          </a:pPr>
          <a:r>
            <a:rPr lang="es-EC" sz="1100" kern="1200"/>
            <a:t>Administrativo</a:t>
          </a:r>
        </a:p>
      </dsp:txBody>
      <dsp:txXfrm>
        <a:off x="90668" y="2407046"/>
        <a:ext cx="1330498" cy="688873"/>
      </dsp:txXfrm>
    </dsp:sp>
    <dsp:sp modelId="{90BB913F-DD97-4EF2-BE94-EA901B9F1983}">
      <dsp:nvSpPr>
        <dsp:cNvPr id="0" name=""/>
        <dsp:cNvSpPr/>
      </dsp:nvSpPr>
      <dsp:spPr>
        <a:xfrm>
          <a:off x="245190" y="2946536"/>
          <a:ext cx="1197448" cy="1982524"/>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5080" rIns="20320" bIns="5080" numCol="1" spcCol="1270" anchor="ctr" anchorCtr="0">
          <a:noAutofit/>
        </a:bodyPr>
        <a:lstStyle/>
        <a:p>
          <a:pPr lvl="0" algn="l" defTabSz="355600">
            <a:lnSpc>
              <a:spcPct val="90000"/>
            </a:lnSpc>
            <a:spcBef>
              <a:spcPct val="0"/>
            </a:spcBef>
            <a:spcAft>
              <a:spcPct val="35000"/>
            </a:spcAft>
          </a:pPr>
          <a:r>
            <a:rPr lang="es-EC" sz="800" kern="1200"/>
            <a:t>Definir Organización</a:t>
          </a:r>
        </a:p>
        <a:p>
          <a:pPr lvl="0" algn="l" defTabSz="355600">
            <a:lnSpc>
              <a:spcPct val="90000"/>
            </a:lnSpc>
            <a:spcBef>
              <a:spcPct val="0"/>
            </a:spcBef>
            <a:spcAft>
              <a:spcPct val="35000"/>
            </a:spcAft>
          </a:pPr>
          <a:r>
            <a:rPr lang="es-EC" sz="800" kern="1200"/>
            <a:t>Definir Profesionales</a:t>
          </a:r>
        </a:p>
        <a:p>
          <a:pPr lvl="0" algn="l" defTabSz="355600">
            <a:lnSpc>
              <a:spcPct val="90000"/>
            </a:lnSpc>
            <a:spcBef>
              <a:spcPct val="0"/>
            </a:spcBef>
            <a:spcAft>
              <a:spcPct val="35000"/>
            </a:spcAft>
          </a:pPr>
          <a:r>
            <a:rPr lang="es-EC" sz="800" kern="1200"/>
            <a:t>Seguros</a:t>
          </a:r>
        </a:p>
        <a:p>
          <a:pPr lvl="0" algn="l" defTabSz="355600">
            <a:lnSpc>
              <a:spcPct val="90000"/>
            </a:lnSpc>
            <a:spcBef>
              <a:spcPct val="0"/>
            </a:spcBef>
            <a:spcAft>
              <a:spcPct val="35000"/>
            </a:spcAft>
          </a:pPr>
          <a:r>
            <a:rPr lang="es-EC" sz="800" kern="1200"/>
            <a:t>Contabilidad</a:t>
          </a:r>
        </a:p>
        <a:p>
          <a:pPr lvl="0" algn="l" defTabSz="355600">
            <a:lnSpc>
              <a:spcPct val="90000"/>
            </a:lnSpc>
            <a:spcBef>
              <a:spcPct val="0"/>
            </a:spcBef>
            <a:spcAft>
              <a:spcPct val="35000"/>
            </a:spcAft>
          </a:pPr>
          <a:r>
            <a:rPr lang="es-EC" sz="800" kern="1200"/>
            <a:t>Tributaria</a:t>
          </a:r>
        </a:p>
        <a:p>
          <a:pPr lvl="0" algn="l" defTabSz="355600">
            <a:lnSpc>
              <a:spcPct val="90000"/>
            </a:lnSpc>
            <a:spcBef>
              <a:spcPct val="0"/>
            </a:spcBef>
            <a:spcAft>
              <a:spcPct val="35000"/>
            </a:spcAft>
          </a:pPr>
          <a:r>
            <a:rPr lang="es-EC" sz="800" kern="1200"/>
            <a:t>Correspondencia y Archivo</a:t>
          </a:r>
        </a:p>
        <a:p>
          <a:pPr lvl="0" algn="l" defTabSz="355600">
            <a:lnSpc>
              <a:spcPct val="90000"/>
            </a:lnSpc>
            <a:spcBef>
              <a:spcPct val="0"/>
            </a:spcBef>
            <a:spcAft>
              <a:spcPct val="35000"/>
            </a:spcAft>
          </a:pPr>
          <a:r>
            <a:rPr lang="es-EC" sz="800" kern="1200"/>
            <a:t>Reportes al dueño Constrol de cartera</a:t>
          </a:r>
        </a:p>
        <a:p>
          <a:pPr lvl="0" algn="l" defTabSz="355600">
            <a:lnSpc>
              <a:spcPct val="90000"/>
            </a:lnSpc>
            <a:spcBef>
              <a:spcPct val="0"/>
            </a:spcBef>
            <a:spcAft>
              <a:spcPct val="35000"/>
            </a:spcAft>
          </a:pPr>
          <a:endParaRPr lang="es-EC" sz="800" kern="1200"/>
        </a:p>
      </dsp:txBody>
      <dsp:txXfrm>
        <a:off x="245190" y="2946536"/>
        <a:ext cx="1197448" cy="1982524"/>
      </dsp:txXfrm>
    </dsp:sp>
    <dsp:sp modelId="{ABFFBCB2-3F0B-436E-8290-A267CE37B13F}">
      <dsp:nvSpPr>
        <dsp:cNvPr id="0" name=""/>
        <dsp:cNvSpPr/>
      </dsp:nvSpPr>
      <dsp:spPr>
        <a:xfrm>
          <a:off x="1875691" y="2400725"/>
          <a:ext cx="1330498" cy="688873"/>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97208" numCol="1" spcCol="1270" anchor="ctr" anchorCtr="0">
          <a:noAutofit/>
        </a:bodyPr>
        <a:lstStyle/>
        <a:p>
          <a:pPr lvl="0" algn="ctr" defTabSz="488950">
            <a:lnSpc>
              <a:spcPct val="90000"/>
            </a:lnSpc>
            <a:spcBef>
              <a:spcPct val="0"/>
            </a:spcBef>
            <a:spcAft>
              <a:spcPct val="35000"/>
            </a:spcAft>
          </a:pPr>
          <a:r>
            <a:rPr lang="es-EC" sz="1100" kern="1200"/>
            <a:t>Legal</a:t>
          </a:r>
        </a:p>
      </dsp:txBody>
      <dsp:txXfrm>
        <a:off x="1875691" y="2400725"/>
        <a:ext cx="1330498" cy="688873"/>
      </dsp:txXfrm>
    </dsp:sp>
    <dsp:sp modelId="{510AB0CA-E655-422C-9135-0D7BB88FA413}">
      <dsp:nvSpPr>
        <dsp:cNvPr id="0" name=""/>
        <dsp:cNvSpPr/>
      </dsp:nvSpPr>
      <dsp:spPr>
        <a:xfrm>
          <a:off x="2104598" y="2921744"/>
          <a:ext cx="1197448" cy="1969883"/>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5080" rIns="20320" bIns="5080" numCol="1" spcCol="1270" anchor="ctr" anchorCtr="0">
          <a:noAutofit/>
        </a:bodyPr>
        <a:lstStyle/>
        <a:p>
          <a:pPr lvl="0" algn="l" defTabSz="355600">
            <a:lnSpc>
              <a:spcPct val="90000"/>
            </a:lnSpc>
            <a:spcBef>
              <a:spcPct val="0"/>
            </a:spcBef>
            <a:spcAft>
              <a:spcPct val="35000"/>
            </a:spcAft>
          </a:pPr>
          <a:r>
            <a:rPr lang="es-EC" sz="800" kern="1200"/>
            <a:t>Promesas / Escrituras</a:t>
          </a:r>
        </a:p>
        <a:p>
          <a:pPr lvl="0" algn="l" defTabSz="355600">
            <a:lnSpc>
              <a:spcPct val="90000"/>
            </a:lnSpc>
            <a:spcBef>
              <a:spcPct val="0"/>
            </a:spcBef>
            <a:spcAft>
              <a:spcPct val="35000"/>
            </a:spcAft>
          </a:pPr>
          <a:r>
            <a:rPr lang="es-EC" sz="800" kern="1200"/>
            <a:t>Licencias y Permisos</a:t>
          </a:r>
        </a:p>
        <a:p>
          <a:pPr lvl="0" algn="l" defTabSz="355600">
            <a:lnSpc>
              <a:spcPct val="90000"/>
            </a:lnSpc>
            <a:spcBef>
              <a:spcPct val="0"/>
            </a:spcBef>
            <a:spcAft>
              <a:spcPct val="35000"/>
            </a:spcAft>
          </a:pPr>
          <a:r>
            <a:rPr lang="es-EC" sz="800" kern="1200"/>
            <a:t>Horizontal</a:t>
          </a:r>
        </a:p>
        <a:p>
          <a:pPr lvl="0" algn="l" defTabSz="355600">
            <a:lnSpc>
              <a:spcPct val="90000"/>
            </a:lnSpc>
            <a:spcBef>
              <a:spcPct val="0"/>
            </a:spcBef>
            <a:spcAft>
              <a:spcPct val="35000"/>
            </a:spcAft>
          </a:pPr>
          <a:r>
            <a:rPr lang="es-EC" sz="800" kern="1200"/>
            <a:t>Abogado</a:t>
          </a:r>
        </a:p>
        <a:p>
          <a:pPr lvl="0" algn="l" defTabSz="355600">
            <a:lnSpc>
              <a:spcPct val="90000"/>
            </a:lnSpc>
            <a:spcBef>
              <a:spcPct val="0"/>
            </a:spcBef>
            <a:spcAft>
              <a:spcPct val="35000"/>
            </a:spcAft>
          </a:pPr>
          <a:r>
            <a:rPr lang="es-EC" sz="800" kern="1200"/>
            <a:t>Esquema Legal </a:t>
          </a:r>
        </a:p>
        <a:p>
          <a:pPr lvl="0" algn="l" defTabSz="355600">
            <a:lnSpc>
              <a:spcPct val="90000"/>
            </a:lnSpc>
            <a:spcBef>
              <a:spcPct val="0"/>
            </a:spcBef>
            <a:spcAft>
              <a:spcPct val="35000"/>
            </a:spcAft>
          </a:pPr>
          <a:r>
            <a:rPr lang="es-EC" sz="800" kern="1200"/>
            <a:t>Fiducia</a:t>
          </a:r>
        </a:p>
        <a:p>
          <a:pPr lvl="0" algn="l" defTabSz="355600">
            <a:lnSpc>
              <a:spcPct val="90000"/>
            </a:lnSpc>
            <a:spcBef>
              <a:spcPct val="0"/>
            </a:spcBef>
            <a:spcAft>
              <a:spcPct val="35000"/>
            </a:spcAft>
          </a:pPr>
          <a:r>
            <a:rPr lang="es-EC" sz="800" kern="1200"/>
            <a:t>Compañia</a:t>
          </a:r>
        </a:p>
        <a:p>
          <a:pPr lvl="0" algn="l" defTabSz="355600">
            <a:lnSpc>
              <a:spcPct val="90000"/>
            </a:lnSpc>
            <a:spcBef>
              <a:spcPct val="0"/>
            </a:spcBef>
            <a:spcAft>
              <a:spcPct val="35000"/>
            </a:spcAft>
          </a:pPr>
          <a:r>
            <a:rPr lang="es-EC" sz="800" kern="1200"/>
            <a:t>Otros </a:t>
          </a:r>
        </a:p>
      </dsp:txBody>
      <dsp:txXfrm>
        <a:off x="2104598" y="2921744"/>
        <a:ext cx="1197448" cy="1969883"/>
      </dsp:txXfrm>
    </dsp:sp>
    <dsp:sp modelId="{0A4D95D0-038B-4237-B95F-30AE1DC7ADE8}">
      <dsp:nvSpPr>
        <dsp:cNvPr id="0" name=""/>
        <dsp:cNvSpPr/>
      </dsp:nvSpPr>
      <dsp:spPr>
        <a:xfrm>
          <a:off x="3685501" y="2425521"/>
          <a:ext cx="1330498" cy="688873"/>
        </a:xfrm>
        <a:prstGeom prst="rect">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97208" numCol="1" spcCol="1270" anchor="ctr" anchorCtr="0">
          <a:noAutofit/>
        </a:bodyPr>
        <a:lstStyle/>
        <a:p>
          <a:pPr lvl="0" algn="ctr" defTabSz="488950">
            <a:lnSpc>
              <a:spcPct val="90000"/>
            </a:lnSpc>
            <a:spcBef>
              <a:spcPct val="0"/>
            </a:spcBef>
            <a:spcAft>
              <a:spcPct val="35000"/>
            </a:spcAft>
          </a:pPr>
          <a:r>
            <a:rPr lang="es-EC" sz="1100" kern="1200"/>
            <a:t>Técnica</a:t>
          </a:r>
        </a:p>
      </dsp:txBody>
      <dsp:txXfrm>
        <a:off x="3685501" y="2425521"/>
        <a:ext cx="1330498" cy="688873"/>
      </dsp:txXfrm>
    </dsp:sp>
    <dsp:sp modelId="{C1378F3D-22CA-47C6-9835-418D81A7FCFF}">
      <dsp:nvSpPr>
        <dsp:cNvPr id="0" name=""/>
        <dsp:cNvSpPr/>
      </dsp:nvSpPr>
      <dsp:spPr>
        <a:xfrm>
          <a:off x="3914419" y="2958931"/>
          <a:ext cx="1197448" cy="1994675"/>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l" defTabSz="400050">
            <a:lnSpc>
              <a:spcPct val="90000"/>
            </a:lnSpc>
            <a:spcBef>
              <a:spcPct val="0"/>
            </a:spcBef>
            <a:spcAft>
              <a:spcPct val="35000"/>
            </a:spcAft>
          </a:pPr>
          <a:r>
            <a:rPr lang="es-EC" sz="900" kern="1200"/>
            <a:t>Control Diseños</a:t>
          </a:r>
        </a:p>
        <a:p>
          <a:pPr lvl="0" algn="l" defTabSz="400050">
            <a:lnSpc>
              <a:spcPct val="90000"/>
            </a:lnSpc>
            <a:spcBef>
              <a:spcPct val="0"/>
            </a:spcBef>
            <a:spcAft>
              <a:spcPct val="35000"/>
            </a:spcAft>
          </a:pPr>
          <a:r>
            <a:rPr lang="es-EC" sz="900" kern="1200"/>
            <a:t>Construcción</a:t>
          </a:r>
        </a:p>
        <a:p>
          <a:pPr lvl="0" algn="l" defTabSz="400050">
            <a:lnSpc>
              <a:spcPct val="90000"/>
            </a:lnSpc>
            <a:spcBef>
              <a:spcPct val="0"/>
            </a:spcBef>
            <a:spcAft>
              <a:spcPct val="35000"/>
            </a:spcAft>
          </a:pPr>
          <a:r>
            <a:rPr lang="es-EC" sz="900" kern="1200"/>
            <a:t>Control Evaluación</a:t>
          </a:r>
        </a:p>
        <a:p>
          <a:pPr lvl="0" algn="l" defTabSz="400050">
            <a:lnSpc>
              <a:spcPct val="90000"/>
            </a:lnSpc>
            <a:spcBef>
              <a:spcPct val="0"/>
            </a:spcBef>
            <a:spcAft>
              <a:spcPct val="35000"/>
            </a:spcAft>
          </a:pPr>
          <a:r>
            <a:rPr lang="es-EC" sz="900" kern="1200"/>
            <a:t>Costos</a:t>
          </a:r>
        </a:p>
        <a:p>
          <a:pPr lvl="0" algn="l" defTabSz="400050">
            <a:lnSpc>
              <a:spcPct val="90000"/>
            </a:lnSpc>
            <a:spcBef>
              <a:spcPct val="0"/>
            </a:spcBef>
            <a:spcAft>
              <a:spcPct val="35000"/>
            </a:spcAft>
          </a:pPr>
          <a:r>
            <a:rPr lang="es-EC" sz="900" kern="1200"/>
            <a:t>Programación</a:t>
          </a:r>
        </a:p>
      </dsp:txBody>
      <dsp:txXfrm>
        <a:off x="3914419" y="2958931"/>
        <a:ext cx="1197448" cy="1994675"/>
      </dsp:txXfrm>
    </dsp:sp>
    <dsp:sp modelId="{908C2674-088A-4D8C-BDEF-228DAFCCE207}">
      <dsp:nvSpPr>
        <dsp:cNvPr id="0" name=""/>
        <dsp:cNvSpPr/>
      </dsp:nvSpPr>
      <dsp:spPr>
        <a:xfrm>
          <a:off x="5445736" y="2400725"/>
          <a:ext cx="1330498" cy="688873"/>
        </a:xfrm>
        <a:prstGeom prst="rect">
          <a:avLst/>
        </a:prstGeom>
        <a:gradFill rotWithShape="0">
          <a:gsLst>
            <a:gs pos="0">
              <a:schemeClr val="accent5">
                <a:hueOff val="0"/>
                <a:satOff val="0"/>
                <a:lumOff val="0"/>
                <a:alphaOff val="0"/>
                <a:satMod val="103000"/>
                <a:lumMod val="118000"/>
              </a:schemeClr>
            </a:gs>
            <a:gs pos="50000">
              <a:schemeClr val="accent5">
                <a:hueOff val="0"/>
                <a:satOff val="0"/>
                <a:lumOff val="0"/>
                <a:alphaOff val="0"/>
                <a:satMod val="89000"/>
                <a:lumMod val="91000"/>
              </a:schemeClr>
            </a:gs>
            <a:gs pos="100000">
              <a:schemeClr val="accent5">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97208" numCol="1" spcCol="1270" anchor="ctr" anchorCtr="0">
          <a:noAutofit/>
        </a:bodyPr>
        <a:lstStyle/>
        <a:p>
          <a:pPr lvl="0" algn="ctr" defTabSz="488950">
            <a:lnSpc>
              <a:spcPct val="90000"/>
            </a:lnSpc>
            <a:spcBef>
              <a:spcPct val="0"/>
            </a:spcBef>
            <a:spcAft>
              <a:spcPct val="35000"/>
            </a:spcAft>
          </a:pPr>
          <a:r>
            <a:rPr lang="es-EC" sz="1100" kern="1200"/>
            <a:t>Comercial</a:t>
          </a:r>
        </a:p>
      </dsp:txBody>
      <dsp:txXfrm>
        <a:off x="5445736" y="2400725"/>
        <a:ext cx="1330498" cy="688873"/>
      </dsp:txXfrm>
    </dsp:sp>
    <dsp:sp modelId="{C9654F10-5CDF-4CAA-9AA9-A3DE56F5F512}">
      <dsp:nvSpPr>
        <dsp:cNvPr id="0" name=""/>
        <dsp:cNvSpPr/>
      </dsp:nvSpPr>
      <dsp:spPr>
        <a:xfrm>
          <a:off x="5711836" y="2909346"/>
          <a:ext cx="1197448" cy="1969883"/>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l" defTabSz="400050">
            <a:lnSpc>
              <a:spcPct val="90000"/>
            </a:lnSpc>
            <a:spcBef>
              <a:spcPct val="0"/>
            </a:spcBef>
            <a:spcAft>
              <a:spcPct val="35000"/>
            </a:spcAft>
          </a:pPr>
          <a:r>
            <a:rPr lang="es-EC" sz="900" kern="1200"/>
            <a:t>Mercadeo </a:t>
          </a:r>
        </a:p>
        <a:p>
          <a:pPr lvl="0" algn="l" defTabSz="400050">
            <a:lnSpc>
              <a:spcPct val="90000"/>
            </a:lnSpc>
            <a:spcBef>
              <a:spcPct val="0"/>
            </a:spcBef>
            <a:spcAft>
              <a:spcPct val="35000"/>
            </a:spcAft>
          </a:pPr>
          <a:r>
            <a:rPr lang="es-EC" sz="900" kern="1200"/>
            <a:t>Publicidad </a:t>
          </a:r>
        </a:p>
        <a:p>
          <a:pPr lvl="0" algn="l" defTabSz="400050">
            <a:lnSpc>
              <a:spcPct val="90000"/>
            </a:lnSpc>
            <a:spcBef>
              <a:spcPct val="0"/>
            </a:spcBef>
            <a:spcAft>
              <a:spcPct val="35000"/>
            </a:spcAft>
          </a:pPr>
          <a:r>
            <a:rPr lang="es-EC" sz="900" kern="1200"/>
            <a:t>Ventas</a:t>
          </a:r>
        </a:p>
        <a:p>
          <a:pPr lvl="0" algn="l" defTabSz="400050">
            <a:lnSpc>
              <a:spcPct val="90000"/>
            </a:lnSpc>
            <a:spcBef>
              <a:spcPct val="0"/>
            </a:spcBef>
            <a:spcAft>
              <a:spcPct val="35000"/>
            </a:spcAft>
          </a:pPr>
          <a:r>
            <a:rPr lang="es-EC" sz="900" kern="1200"/>
            <a:t>Detalle de clientes</a:t>
          </a:r>
        </a:p>
        <a:p>
          <a:pPr lvl="0" algn="l" defTabSz="400050">
            <a:lnSpc>
              <a:spcPct val="90000"/>
            </a:lnSpc>
            <a:spcBef>
              <a:spcPct val="0"/>
            </a:spcBef>
            <a:spcAft>
              <a:spcPct val="35000"/>
            </a:spcAft>
          </a:pPr>
          <a:r>
            <a:rPr lang="es-EC" sz="900" kern="1200"/>
            <a:t>Manejo de Pagos y Cuotas</a:t>
          </a:r>
        </a:p>
      </dsp:txBody>
      <dsp:txXfrm>
        <a:off x="5711836" y="2909346"/>
        <a:ext cx="1197448" cy="1969883"/>
      </dsp:txXfrm>
    </dsp:sp>
    <dsp:sp modelId="{1D64053D-80A3-4A21-80DB-0897D2397018}">
      <dsp:nvSpPr>
        <dsp:cNvPr id="0" name=""/>
        <dsp:cNvSpPr/>
      </dsp:nvSpPr>
      <dsp:spPr>
        <a:xfrm>
          <a:off x="7230758" y="2400723"/>
          <a:ext cx="1330498" cy="688873"/>
        </a:xfrm>
        <a:prstGeom prst="rect">
          <a:avLst/>
        </a:prstGeom>
        <a:gradFill rotWithShape="0">
          <a:gsLst>
            <a:gs pos="0">
              <a:schemeClr val="accent6">
                <a:hueOff val="0"/>
                <a:satOff val="0"/>
                <a:lumOff val="0"/>
                <a:alphaOff val="0"/>
                <a:satMod val="103000"/>
                <a:lumMod val="118000"/>
              </a:schemeClr>
            </a:gs>
            <a:gs pos="50000">
              <a:schemeClr val="accent6">
                <a:hueOff val="0"/>
                <a:satOff val="0"/>
                <a:lumOff val="0"/>
                <a:alphaOff val="0"/>
                <a:satMod val="89000"/>
                <a:lumMod val="91000"/>
              </a:schemeClr>
            </a:gs>
            <a:gs pos="100000">
              <a:schemeClr val="accent6">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97208" numCol="1" spcCol="1270" anchor="ctr" anchorCtr="0">
          <a:noAutofit/>
        </a:bodyPr>
        <a:lstStyle/>
        <a:p>
          <a:pPr lvl="0" algn="ctr" defTabSz="488950">
            <a:lnSpc>
              <a:spcPct val="90000"/>
            </a:lnSpc>
            <a:spcBef>
              <a:spcPct val="0"/>
            </a:spcBef>
            <a:spcAft>
              <a:spcPct val="35000"/>
            </a:spcAft>
          </a:pPr>
          <a:r>
            <a:rPr lang="es-EC" sz="1100" kern="1200"/>
            <a:t>Financiero</a:t>
          </a:r>
        </a:p>
      </dsp:txBody>
      <dsp:txXfrm>
        <a:off x="7230758" y="2400723"/>
        <a:ext cx="1330498" cy="688873"/>
      </dsp:txXfrm>
    </dsp:sp>
    <dsp:sp modelId="{63226B10-AE42-4A88-A069-0A31E7779BFE}">
      <dsp:nvSpPr>
        <dsp:cNvPr id="0" name=""/>
        <dsp:cNvSpPr/>
      </dsp:nvSpPr>
      <dsp:spPr>
        <a:xfrm>
          <a:off x="7562730" y="2884554"/>
          <a:ext cx="1197448" cy="1969878"/>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5080" rIns="20320" bIns="5080" numCol="1" spcCol="1270" anchor="ctr" anchorCtr="0">
          <a:noAutofit/>
        </a:bodyPr>
        <a:lstStyle/>
        <a:p>
          <a:pPr lvl="0" algn="l" defTabSz="355600">
            <a:lnSpc>
              <a:spcPct val="90000"/>
            </a:lnSpc>
            <a:spcBef>
              <a:spcPct val="0"/>
            </a:spcBef>
            <a:spcAft>
              <a:spcPct val="35000"/>
            </a:spcAft>
          </a:pPr>
          <a:r>
            <a:rPr lang="es-EC" sz="800" kern="1200"/>
            <a:t>Definición estructura financiera</a:t>
          </a:r>
        </a:p>
        <a:p>
          <a:pPr lvl="0" algn="l" defTabSz="355600">
            <a:lnSpc>
              <a:spcPct val="90000"/>
            </a:lnSpc>
            <a:spcBef>
              <a:spcPct val="0"/>
            </a:spcBef>
            <a:spcAft>
              <a:spcPct val="35000"/>
            </a:spcAft>
          </a:pPr>
          <a:r>
            <a:rPr lang="es-EC" sz="800" kern="1200"/>
            <a:t>Obtención de recursos</a:t>
          </a:r>
        </a:p>
        <a:p>
          <a:pPr lvl="0" algn="l" defTabSz="355600">
            <a:lnSpc>
              <a:spcPct val="90000"/>
            </a:lnSpc>
            <a:spcBef>
              <a:spcPct val="0"/>
            </a:spcBef>
            <a:spcAft>
              <a:spcPct val="35000"/>
            </a:spcAft>
          </a:pPr>
          <a:r>
            <a:rPr lang="es-EC" sz="800" kern="1200"/>
            <a:t>Control, presupuestos de obra</a:t>
          </a:r>
        </a:p>
        <a:p>
          <a:pPr lvl="0" algn="l" defTabSz="355600">
            <a:lnSpc>
              <a:spcPct val="90000"/>
            </a:lnSpc>
            <a:spcBef>
              <a:spcPct val="0"/>
            </a:spcBef>
            <a:spcAft>
              <a:spcPct val="35000"/>
            </a:spcAft>
          </a:pPr>
          <a:r>
            <a:rPr lang="es-EC" sz="800" kern="1200"/>
            <a:t>Constrol de pagos</a:t>
          </a:r>
        </a:p>
        <a:p>
          <a:pPr lvl="0" algn="l" defTabSz="355600">
            <a:lnSpc>
              <a:spcPct val="90000"/>
            </a:lnSpc>
            <a:spcBef>
              <a:spcPct val="0"/>
            </a:spcBef>
            <a:spcAft>
              <a:spcPct val="35000"/>
            </a:spcAft>
          </a:pPr>
          <a:r>
            <a:rPr lang="es-EC" sz="800" kern="1200"/>
            <a:t>Elaboración de informes</a:t>
          </a:r>
        </a:p>
        <a:p>
          <a:pPr lvl="0" algn="l" defTabSz="355600">
            <a:lnSpc>
              <a:spcPct val="90000"/>
            </a:lnSpc>
            <a:spcBef>
              <a:spcPct val="0"/>
            </a:spcBef>
            <a:spcAft>
              <a:spcPct val="35000"/>
            </a:spcAft>
          </a:pPr>
          <a:r>
            <a:rPr lang="es-EC" sz="800" kern="1200"/>
            <a:t>Manejo de Indicadores</a:t>
          </a:r>
        </a:p>
      </dsp:txBody>
      <dsp:txXfrm>
        <a:off x="7562730" y="2884554"/>
        <a:ext cx="1197448" cy="1969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3A847-B998-4443-BFC0-27732DE78419}">
      <dsp:nvSpPr>
        <dsp:cNvPr id="0" name=""/>
        <dsp:cNvSpPr/>
      </dsp:nvSpPr>
      <dsp:spPr>
        <a:xfrm>
          <a:off x="5335518" y="1695900"/>
          <a:ext cx="91440" cy="609724"/>
        </a:xfrm>
        <a:custGeom>
          <a:avLst/>
          <a:gdLst/>
          <a:ahLst/>
          <a:cxnLst/>
          <a:rect l="0" t="0" r="0" b="0"/>
          <a:pathLst>
            <a:path>
              <a:moveTo>
                <a:pt x="120465" y="0"/>
              </a:moveTo>
              <a:lnTo>
                <a:pt x="120465" y="609724"/>
              </a:lnTo>
              <a:lnTo>
                <a:pt x="45720" y="609724"/>
              </a:lnTo>
            </a:path>
          </a:pathLst>
        </a:custGeom>
        <a:noFill/>
        <a:ln w="127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ECFD3E0-9F0C-4D5B-9C86-819CF307CA6F}">
      <dsp:nvSpPr>
        <dsp:cNvPr id="0" name=""/>
        <dsp:cNvSpPr/>
      </dsp:nvSpPr>
      <dsp:spPr>
        <a:xfrm>
          <a:off x="4608512" y="701346"/>
          <a:ext cx="147081" cy="644359"/>
        </a:xfrm>
        <a:custGeom>
          <a:avLst/>
          <a:gdLst/>
          <a:ahLst/>
          <a:cxnLst/>
          <a:rect l="0" t="0" r="0" b="0"/>
          <a:pathLst>
            <a:path>
              <a:moveTo>
                <a:pt x="0" y="0"/>
              </a:moveTo>
              <a:lnTo>
                <a:pt x="0" y="644359"/>
              </a:lnTo>
              <a:lnTo>
                <a:pt x="147081" y="644359"/>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40D37C1-F6CA-4B12-8E2C-DB0C02B5854D}">
      <dsp:nvSpPr>
        <dsp:cNvPr id="0" name=""/>
        <dsp:cNvSpPr/>
      </dsp:nvSpPr>
      <dsp:spPr>
        <a:xfrm>
          <a:off x="1218622" y="701346"/>
          <a:ext cx="3389889" cy="2283272"/>
        </a:xfrm>
        <a:custGeom>
          <a:avLst/>
          <a:gdLst/>
          <a:ahLst/>
          <a:cxnLst/>
          <a:rect l="0" t="0" r="0" b="0"/>
          <a:pathLst>
            <a:path>
              <a:moveTo>
                <a:pt x="3389889" y="0"/>
              </a:moveTo>
              <a:lnTo>
                <a:pt x="3389889" y="2136190"/>
              </a:lnTo>
              <a:lnTo>
                <a:pt x="0" y="2136190"/>
              </a:lnTo>
              <a:lnTo>
                <a:pt x="0" y="2283272"/>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DF2E14-7CD7-4C7F-8D50-C4FCBD116178}">
      <dsp:nvSpPr>
        <dsp:cNvPr id="0" name=""/>
        <dsp:cNvSpPr/>
      </dsp:nvSpPr>
      <dsp:spPr>
        <a:xfrm>
          <a:off x="2913567" y="701346"/>
          <a:ext cx="1694944" cy="2283272"/>
        </a:xfrm>
        <a:custGeom>
          <a:avLst/>
          <a:gdLst/>
          <a:ahLst/>
          <a:cxnLst/>
          <a:rect l="0" t="0" r="0" b="0"/>
          <a:pathLst>
            <a:path>
              <a:moveTo>
                <a:pt x="1694944" y="0"/>
              </a:moveTo>
              <a:lnTo>
                <a:pt x="1694944" y="2136190"/>
              </a:lnTo>
              <a:lnTo>
                <a:pt x="0" y="2136190"/>
              </a:lnTo>
              <a:lnTo>
                <a:pt x="0" y="2283272"/>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F00626-B800-4D85-A150-7D92B80E6EE8}">
      <dsp:nvSpPr>
        <dsp:cNvPr id="0" name=""/>
        <dsp:cNvSpPr/>
      </dsp:nvSpPr>
      <dsp:spPr>
        <a:xfrm>
          <a:off x="4608512" y="3685009"/>
          <a:ext cx="147081" cy="644359"/>
        </a:xfrm>
        <a:custGeom>
          <a:avLst/>
          <a:gdLst/>
          <a:ahLst/>
          <a:cxnLst/>
          <a:rect l="0" t="0" r="0" b="0"/>
          <a:pathLst>
            <a:path>
              <a:moveTo>
                <a:pt x="0" y="0"/>
              </a:moveTo>
              <a:lnTo>
                <a:pt x="0" y="644359"/>
              </a:lnTo>
              <a:lnTo>
                <a:pt x="147081" y="644359"/>
              </a:lnTo>
            </a:path>
          </a:pathLst>
        </a:custGeom>
        <a:noFill/>
        <a:ln w="127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303AA0-1F11-4B70-9075-A53F24FE7D7C}">
      <dsp:nvSpPr>
        <dsp:cNvPr id="0" name=""/>
        <dsp:cNvSpPr/>
      </dsp:nvSpPr>
      <dsp:spPr>
        <a:xfrm>
          <a:off x="4562792" y="701346"/>
          <a:ext cx="91440" cy="2283272"/>
        </a:xfrm>
        <a:custGeom>
          <a:avLst/>
          <a:gdLst/>
          <a:ahLst/>
          <a:cxnLst/>
          <a:rect l="0" t="0" r="0" b="0"/>
          <a:pathLst>
            <a:path>
              <a:moveTo>
                <a:pt x="45720" y="0"/>
              </a:moveTo>
              <a:lnTo>
                <a:pt x="45720" y="2283272"/>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99EAB0A-02F2-4619-B19E-E624A42DBFA3}">
      <dsp:nvSpPr>
        <dsp:cNvPr id="0" name=""/>
        <dsp:cNvSpPr/>
      </dsp:nvSpPr>
      <dsp:spPr>
        <a:xfrm>
          <a:off x="4608512" y="701346"/>
          <a:ext cx="1694944" cy="2283272"/>
        </a:xfrm>
        <a:custGeom>
          <a:avLst/>
          <a:gdLst/>
          <a:ahLst/>
          <a:cxnLst/>
          <a:rect l="0" t="0" r="0" b="0"/>
          <a:pathLst>
            <a:path>
              <a:moveTo>
                <a:pt x="0" y="0"/>
              </a:moveTo>
              <a:lnTo>
                <a:pt x="0" y="2136190"/>
              </a:lnTo>
              <a:lnTo>
                <a:pt x="1694944" y="2136190"/>
              </a:lnTo>
              <a:lnTo>
                <a:pt x="1694944" y="2283272"/>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7F7123A-3078-4C3B-917B-19DD83A07291}">
      <dsp:nvSpPr>
        <dsp:cNvPr id="0" name=""/>
        <dsp:cNvSpPr/>
      </dsp:nvSpPr>
      <dsp:spPr>
        <a:xfrm>
          <a:off x="4608512" y="701346"/>
          <a:ext cx="3389889" cy="2283272"/>
        </a:xfrm>
        <a:custGeom>
          <a:avLst/>
          <a:gdLst/>
          <a:ahLst/>
          <a:cxnLst/>
          <a:rect l="0" t="0" r="0" b="0"/>
          <a:pathLst>
            <a:path>
              <a:moveTo>
                <a:pt x="0" y="0"/>
              </a:moveTo>
              <a:lnTo>
                <a:pt x="0" y="2136190"/>
              </a:lnTo>
              <a:lnTo>
                <a:pt x="3389889" y="2136190"/>
              </a:lnTo>
              <a:lnTo>
                <a:pt x="3389889" y="2283272"/>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9A82CDB-0857-4F38-9115-48FFF8D78998}">
      <dsp:nvSpPr>
        <dsp:cNvPr id="0" name=""/>
        <dsp:cNvSpPr/>
      </dsp:nvSpPr>
      <dsp:spPr>
        <a:xfrm>
          <a:off x="3882781" y="0"/>
          <a:ext cx="1400780" cy="700390"/>
        </a:xfrm>
        <a:prstGeom prst="rect">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a:t>Proyecto</a:t>
          </a:r>
        </a:p>
      </dsp:txBody>
      <dsp:txXfrm>
        <a:off x="3882781" y="0"/>
        <a:ext cx="1400780" cy="700390"/>
      </dsp:txXfrm>
    </dsp:sp>
    <dsp:sp modelId="{28771A81-13EE-40AC-9E6F-FA9C8CF0005B}">
      <dsp:nvSpPr>
        <dsp:cNvPr id="0" name=""/>
        <dsp:cNvSpPr/>
      </dsp:nvSpPr>
      <dsp:spPr>
        <a:xfrm>
          <a:off x="3908121" y="956"/>
          <a:ext cx="1400780" cy="700390"/>
        </a:xfrm>
        <a:prstGeom prst="rect">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a:t>Fideicomiso Inversionistas Iniciales</a:t>
          </a:r>
        </a:p>
      </dsp:txBody>
      <dsp:txXfrm>
        <a:off x="3908121" y="956"/>
        <a:ext cx="1400780" cy="700390"/>
      </dsp:txXfrm>
    </dsp:sp>
    <dsp:sp modelId="{14F06227-4606-408A-A45F-8DD95E527A16}">
      <dsp:nvSpPr>
        <dsp:cNvPr id="0" name=""/>
        <dsp:cNvSpPr/>
      </dsp:nvSpPr>
      <dsp:spPr>
        <a:xfrm>
          <a:off x="7298010" y="2984619"/>
          <a:ext cx="1400780" cy="700390"/>
        </a:xfrm>
        <a:prstGeom prst="rect">
          <a:avLst/>
        </a:prstGeom>
        <a:gradFill rotWithShape="0">
          <a:gsLst>
            <a:gs pos="0">
              <a:schemeClr val="accent6">
                <a:hueOff val="0"/>
                <a:satOff val="0"/>
                <a:lumOff val="0"/>
                <a:alphaOff val="0"/>
                <a:satMod val="103000"/>
                <a:lumMod val="118000"/>
              </a:schemeClr>
            </a:gs>
            <a:gs pos="50000">
              <a:schemeClr val="accent6">
                <a:hueOff val="0"/>
                <a:satOff val="0"/>
                <a:lumOff val="0"/>
                <a:alphaOff val="0"/>
                <a:satMod val="89000"/>
                <a:lumMod val="91000"/>
              </a:schemeClr>
            </a:gs>
            <a:gs pos="100000">
              <a:schemeClr val="accent6">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a:t>Legal</a:t>
          </a:r>
        </a:p>
      </dsp:txBody>
      <dsp:txXfrm>
        <a:off x="7298010" y="2984619"/>
        <a:ext cx="1400780" cy="700390"/>
      </dsp:txXfrm>
    </dsp:sp>
    <dsp:sp modelId="{AD3D6FD9-FE57-49A7-92DD-1CA9F996AD9E}">
      <dsp:nvSpPr>
        <dsp:cNvPr id="0" name=""/>
        <dsp:cNvSpPr/>
      </dsp:nvSpPr>
      <dsp:spPr>
        <a:xfrm>
          <a:off x="5603066" y="2984619"/>
          <a:ext cx="1400780" cy="700390"/>
        </a:xfrm>
        <a:prstGeom prst="rect">
          <a:avLst/>
        </a:prstGeom>
        <a:gradFill rotWithShape="0">
          <a:gsLst>
            <a:gs pos="0">
              <a:schemeClr val="accent6">
                <a:hueOff val="0"/>
                <a:satOff val="0"/>
                <a:lumOff val="0"/>
                <a:alphaOff val="0"/>
                <a:satMod val="103000"/>
                <a:lumMod val="118000"/>
              </a:schemeClr>
            </a:gs>
            <a:gs pos="50000">
              <a:schemeClr val="accent6">
                <a:hueOff val="0"/>
                <a:satOff val="0"/>
                <a:lumOff val="0"/>
                <a:alphaOff val="0"/>
                <a:satMod val="89000"/>
                <a:lumMod val="91000"/>
              </a:schemeClr>
            </a:gs>
            <a:gs pos="100000">
              <a:schemeClr val="accent6">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a:t>Constructivo</a:t>
          </a:r>
        </a:p>
      </dsp:txBody>
      <dsp:txXfrm>
        <a:off x="5603066" y="2984619"/>
        <a:ext cx="1400780" cy="700390"/>
      </dsp:txXfrm>
    </dsp:sp>
    <dsp:sp modelId="{C2F5F50F-DAFD-49EC-9691-B9EF010873D0}">
      <dsp:nvSpPr>
        <dsp:cNvPr id="0" name=""/>
        <dsp:cNvSpPr/>
      </dsp:nvSpPr>
      <dsp:spPr>
        <a:xfrm>
          <a:off x="3908121" y="2984619"/>
          <a:ext cx="1400780" cy="700390"/>
        </a:xfrm>
        <a:prstGeom prst="rect">
          <a:avLst/>
        </a:prstGeom>
        <a:gradFill rotWithShape="0">
          <a:gsLst>
            <a:gs pos="0">
              <a:schemeClr val="accent6">
                <a:hueOff val="0"/>
                <a:satOff val="0"/>
                <a:lumOff val="0"/>
                <a:alphaOff val="0"/>
                <a:satMod val="103000"/>
                <a:lumMod val="118000"/>
              </a:schemeClr>
            </a:gs>
            <a:gs pos="50000">
              <a:schemeClr val="accent6">
                <a:hueOff val="0"/>
                <a:satOff val="0"/>
                <a:lumOff val="0"/>
                <a:alphaOff val="0"/>
                <a:satMod val="89000"/>
                <a:lumMod val="91000"/>
              </a:schemeClr>
            </a:gs>
            <a:gs pos="100000">
              <a:schemeClr val="accent6">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a:t>Financiero Contable</a:t>
          </a:r>
        </a:p>
      </dsp:txBody>
      <dsp:txXfrm>
        <a:off x="3908121" y="2984619"/>
        <a:ext cx="1400780" cy="700390"/>
      </dsp:txXfrm>
    </dsp:sp>
    <dsp:sp modelId="{1658FB65-4E82-4AAF-B15B-39029769CEF2}">
      <dsp:nvSpPr>
        <dsp:cNvPr id="0" name=""/>
        <dsp:cNvSpPr/>
      </dsp:nvSpPr>
      <dsp:spPr>
        <a:xfrm>
          <a:off x="4755593" y="3979173"/>
          <a:ext cx="1400780" cy="700390"/>
        </a:xfrm>
        <a:prstGeom prst="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a:t>Bancos </a:t>
          </a:r>
        </a:p>
      </dsp:txBody>
      <dsp:txXfrm>
        <a:off x="4755593" y="3979173"/>
        <a:ext cx="1400780" cy="700390"/>
      </dsp:txXfrm>
    </dsp:sp>
    <dsp:sp modelId="{5F038E44-C040-4141-967A-C01185D39D64}">
      <dsp:nvSpPr>
        <dsp:cNvPr id="0" name=""/>
        <dsp:cNvSpPr/>
      </dsp:nvSpPr>
      <dsp:spPr>
        <a:xfrm>
          <a:off x="2213177" y="2984619"/>
          <a:ext cx="1400780" cy="700390"/>
        </a:xfrm>
        <a:prstGeom prst="rect">
          <a:avLst/>
        </a:prstGeom>
        <a:gradFill rotWithShape="0">
          <a:gsLst>
            <a:gs pos="0">
              <a:schemeClr val="accent6">
                <a:hueOff val="0"/>
                <a:satOff val="0"/>
                <a:lumOff val="0"/>
                <a:alphaOff val="0"/>
                <a:satMod val="103000"/>
                <a:lumMod val="118000"/>
              </a:schemeClr>
            </a:gs>
            <a:gs pos="50000">
              <a:schemeClr val="accent6">
                <a:hueOff val="0"/>
                <a:satOff val="0"/>
                <a:lumOff val="0"/>
                <a:alphaOff val="0"/>
                <a:satMod val="89000"/>
                <a:lumMod val="91000"/>
              </a:schemeClr>
            </a:gs>
            <a:gs pos="100000">
              <a:schemeClr val="accent6">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a:t>Ventas y Mercadeo</a:t>
          </a:r>
        </a:p>
      </dsp:txBody>
      <dsp:txXfrm>
        <a:off x="2213177" y="2984619"/>
        <a:ext cx="1400780" cy="700390"/>
      </dsp:txXfrm>
    </dsp:sp>
    <dsp:sp modelId="{779796F8-2B45-4F5C-A1FF-A54E7AD6055E}">
      <dsp:nvSpPr>
        <dsp:cNvPr id="0" name=""/>
        <dsp:cNvSpPr/>
      </dsp:nvSpPr>
      <dsp:spPr>
        <a:xfrm>
          <a:off x="518232" y="2984619"/>
          <a:ext cx="1400780" cy="700390"/>
        </a:xfrm>
        <a:prstGeom prst="rect">
          <a:avLst/>
        </a:prstGeom>
        <a:gradFill rotWithShape="0">
          <a:gsLst>
            <a:gs pos="0">
              <a:schemeClr val="accent6">
                <a:hueOff val="0"/>
                <a:satOff val="0"/>
                <a:lumOff val="0"/>
                <a:alphaOff val="0"/>
                <a:satMod val="103000"/>
                <a:lumMod val="118000"/>
              </a:schemeClr>
            </a:gs>
            <a:gs pos="50000">
              <a:schemeClr val="accent6">
                <a:hueOff val="0"/>
                <a:satOff val="0"/>
                <a:lumOff val="0"/>
                <a:alphaOff val="0"/>
                <a:satMod val="89000"/>
                <a:lumMod val="91000"/>
              </a:schemeClr>
            </a:gs>
            <a:gs pos="100000">
              <a:schemeClr val="accent6">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a:t>Diseños técnicos (</a:t>
          </a:r>
          <a:r>
            <a:rPr lang="es-EC" sz="1500" kern="1200" dirty="0" err="1"/>
            <a:t>arquitectonicos</a:t>
          </a:r>
          <a:r>
            <a:rPr lang="es-EC" sz="1500" kern="1200" dirty="0"/>
            <a:t>, </a:t>
          </a:r>
          <a:r>
            <a:rPr lang="es-EC" sz="1500" kern="1200" dirty="0" err="1"/>
            <a:t>ingenierias</a:t>
          </a:r>
          <a:r>
            <a:rPr lang="es-EC" sz="1500" kern="1200" dirty="0"/>
            <a:t>)</a:t>
          </a:r>
        </a:p>
      </dsp:txBody>
      <dsp:txXfrm>
        <a:off x="518232" y="2984619"/>
        <a:ext cx="1400780" cy="700390"/>
      </dsp:txXfrm>
    </dsp:sp>
    <dsp:sp modelId="{6ADACF26-068E-47D6-82CD-5AF57DAE4A39}">
      <dsp:nvSpPr>
        <dsp:cNvPr id="0" name=""/>
        <dsp:cNvSpPr/>
      </dsp:nvSpPr>
      <dsp:spPr>
        <a:xfrm>
          <a:off x="4755593" y="995510"/>
          <a:ext cx="1400780" cy="700390"/>
        </a:xfrm>
        <a:prstGeom prst="rect">
          <a:avLst/>
        </a:prstGeom>
        <a:gradFill rotWithShape="0">
          <a:gsLst>
            <a:gs pos="0">
              <a:schemeClr val="accent6">
                <a:hueOff val="0"/>
                <a:satOff val="0"/>
                <a:lumOff val="0"/>
                <a:alphaOff val="0"/>
                <a:satMod val="103000"/>
                <a:lumMod val="118000"/>
              </a:schemeClr>
            </a:gs>
            <a:gs pos="50000">
              <a:schemeClr val="accent6">
                <a:hueOff val="0"/>
                <a:satOff val="0"/>
                <a:lumOff val="0"/>
                <a:alphaOff val="0"/>
                <a:satMod val="89000"/>
                <a:lumMod val="91000"/>
              </a:schemeClr>
            </a:gs>
            <a:gs pos="100000">
              <a:schemeClr val="accent6">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a:t>Junta Administradora del Fideicomiso</a:t>
          </a:r>
        </a:p>
      </dsp:txBody>
      <dsp:txXfrm>
        <a:off x="4755593" y="995510"/>
        <a:ext cx="1400780" cy="700390"/>
      </dsp:txXfrm>
    </dsp:sp>
    <dsp:sp modelId="{45ABE6D1-387E-484D-9C46-2A9B254C133C}">
      <dsp:nvSpPr>
        <dsp:cNvPr id="0" name=""/>
        <dsp:cNvSpPr/>
      </dsp:nvSpPr>
      <dsp:spPr>
        <a:xfrm>
          <a:off x="3980457" y="1955430"/>
          <a:ext cx="1400780" cy="700390"/>
        </a:xfrm>
        <a:prstGeom prst="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a:t>Gerente del Proyecto</a:t>
          </a:r>
        </a:p>
      </dsp:txBody>
      <dsp:txXfrm>
        <a:off x="3980457" y="1955430"/>
        <a:ext cx="1400780" cy="7003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2/21/2016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‹Nº›</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2/21/2016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‹Nº›</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s-ES" smtClean="0"/>
              <a:t>Haga clic para modificar el estilo de título del patrón</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3E0FA9E5-6744-4841-888F-9E7CC0C2B7EC}" type="datetimeFigureOut">
              <a:rPr lang="en-US"/>
              <a:t>2/21/2016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E0FA9E5-6744-4841-888F-9E7CC0C2B7EC}" type="datetimeFigureOut">
              <a:rPr lang="en-US"/>
              <a:t>2/21/2016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E0FA9E5-6744-4841-888F-9E7CC0C2B7EC}" type="datetimeFigureOut">
              <a:rPr lang="en-US"/>
              <a:t>2/21/2016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E0FA9E5-6744-4841-888F-9E7CC0C2B7EC}" type="datetimeFigureOut">
              <a:rPr lang="en-US"/>
              <a:t>2/21/2016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s-ES" smtClean="0"/>
              <a:t>Haga clic para modificar el estilo de título del patrón</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E0FA9E5-6744-4841-888F-9E7CC0C2B7EC}" type="datetimeFigureOut">
              <a:rPr lang="en-US"/>
              <a:t>2/21/2016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3E0FA9E5-6744-4841-888F-9E7CC0C2B7EC}" type="datetimeFigureOut">
              <a:rPr lang="en-US"/>
              <a:t>2/21/2016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65211" y="533400"/>
            <a:ext cx="8686802" cy="1066800"/>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3E0FA9E5-6744-4841-888F-9E7CC0C2B7EC}" type="datetimeFigureOut">
              <a:rPr lang="en-US"/>
              <a:t>2/21/2016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3E0FA9E5-6744-4841-888F-9E7CC0C2B7EC}" type="datetimeFigureOut">
              <a:rPr lang="en-US"/>
              <a:t>2/21/2016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2/21/2016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s-ES" smtClean="0"/>
              <a:t>Haga clic para modificar el estilo de título del patrón</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0FA9E5-6744-4841-888F-9E7CC0C2B7EC}" type="datetimeFigureOut">
              <a:rPr lang="en-US"/>
              <a:t>2/21/2016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2/21/2016</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‹Nº›</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49796" y="243192"/>
            <a:ext cx="7200800" cy="2804809"/>
          </a:xfrm>
        </p:spPr>
        <p:txBody>
          <a:bodyPr>
            <a:noAutofit/>
          </a:bodyPr>
          <a:lstStyle/>
          <a:p>
            <a:pPr algn="just" defTabSz="914400">
              <a:spcBef>
                <a:spcPts val="0"/>
              </a:spcBef>
              <a:buNone/>
            </a:pPr>
            <a:r>
              <a:rPr lang="es-ES" sz="2600" b="0" dirty="0" smtClean="0">
                <a:solidFill>
                  <a:schemeClr val="tx1"/>
                </a:solidFill>
                <a:latin typeface="Franklin Gothic Medium"/>
              </a:rPr>
              <a:t>TESIS PREVIO A LA OBTENCIÓN DEL TÍTULO DE: MAGISTER EN FINANZAS EMPRESARIALES </a:t>
            </a:r>
            <a:endParaRPr lang="es-ES" sz="2600" b="0" i="0" dirty="0">
              <a:solidFill>
                <a:schemeClr val="tx1"/>
              </a:solidFill>
              <a:latin typeface="Franklin Gothic Medium"/>
            </a:endParaRPr>
          </a:p>
        </p:txBody>
      </p:sp>
      <p:sp>
        <p:nvSpPr>
          <p:cNvPr id="3" name="Subtítulo 2"/>
          <p:cNvSpPr>
            <a:spLocks noGrp="1"/>
          </p:cNvSpPr>
          <p:nvPr>
            <p:ph type="subTitle" idx="1"/>
          </p:nvPr>
        </p:nvSpPr>
        <p:spPr>
          <a:xfrm>
            <a:off x="554047" y="3789040"/>
            <a:ext cx="6840760" cy="1397000"/>
          </a:xfrm>
        </p:spPr>
        <p:txBody>
          <a:bodyPr>
            <a:normAutofit/>
          </a:bodyPr>
          <a:lstStyle/>
          <a:p>
            <a:pPr marL="0" indent="0" algn="just">
              <a:spcBef>
                <a:spcPts val="600"/>
              </a:spcBef>
              <a:buNone/>
            </a:pPr>
            <a:r>
              <a:rPr lang="es-ES" sz="2000" dirty="0" smtClean="0"/>
              <a:t>APLICACIÓN DE UNA PROPUESTA METODOLÓGICA PARA LA PLANIFICACIÓN Y EL GERENCIAMIENTO DE PROYECTOS INMOBILIARIOS</a:t>
            </a:r>
            <a:endParaRPr lang="es-ES" sz="2000" dirty="0"/>
          </a:p>
        </p:txBody>
      </p:sp>
      <p:pic>
        <p:nvPicPr>
          <p:cNvPr id="4" name="Imagen 3"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549796" y="243192"/>
            <a:ext cx="4898294" cy="1553451"/>
          </a:xfrm>
          <a:prstGeom prst="rect">
            <a:avLst/>
          </a:prstGeom>
          <a:noFill/>
          <a:ln>
            <a:noFill/>
          </a:ln>
        </p:spPr>
      </p:pic>
      <p:sp>
        <p:nvSpPr>
          <p:cNvPr id="5" name="CuadroTexto 4"/>
          <p:cNvSpPr txBox="1"/>
          <p:nvPr/>
        </p:nvSpPr>
        <p:spPr>
          <a:xfrm>
            <a:off x="5374332" y="5445224"/>
            <a:ext cx="5544616" cy="1200329"/>
          </a:xfrm>
          <a:prstGeom prst="rect">
            <a:avLst/>
          </a:prstGeom>
          <a:noFill/>
        </p:spPr>
        <p:txBody>
          <a:bodyPr wrap="square" rtlCol="0">
            <a:spAutoFit/>
          </a:bodyPr>
          <a:lstStyle/>
          <a:p>
            <a:r>
              <a:rPr lang="es-EC" b="1" dirty="0" smtClean="0"/>
              <a:t>Autor	      :</a:t>
            </a:r>
            <a:r>
              <a:rPr lang="es-EC" dirty="0" smtClean="0"/>
              <a:t>  Ing. Luis Espinoza </a:t>
            </a:r>
            <a:r>
              <a:rPr lang="es-EC" dirty="0" err="1" smtClean="0"/>
              <a:t>Aldaz</a:t>
            </a:r>
            <a:endParaRPr lang="es-EC" dirty="0" smtClean="0"/>
          </a:p>
          <a:p>
            <a:r>
              <a:rPr lang="es-EC" b="1" dirty="0" smtClean="0"/>
              <a:t>Coordinador :</a:t>
            </a:r>
            <a:r>
              <a:rPr lang="es-EC" dirty="0" smtClean="0"/>
              <a:t>  Ing. Cesar Ruiz</a:t>
            </a:r>
          </a:p>
          <a:p>
            <a:r>
              <a:rPr lang="es-EC" b="1" dirty="0" smtClean="0"/>
              <a:t>Director	      :</a:t>
            </a:r>
            <a:r>
              <a:rPr lang="es-EC" dirty="0" smtClean="0"/>
              <a:t>  Econ. Oscar </a:t>
            </a:r>
            <a:r>
              <a:rPr lang="es-EC" dirty="0" err="1" smtClean="0"/>
              <a:t>Peñaherrea</a:t>
            </a:r>
            <a:endParaRPr lang="es-EC" dirty="0" smtClean="0"/>
          </a:p>
          <a:p>
            <a:r>
              <a:rPr lang="es-EC" b="1" dirty="0" smtClean="0"/>
              <a:t>Oponente     :</a:t>
            </a:r>
            <a:r>
              <a:rPr lang="es-EC" dirty="0" smtClean="0"/>
              <a:t>  Ing. René Bueno</a:t>
            </a:r>
            <a:endParaRPr lang="es-EC" dirty="0"/>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188640"/>
            <a:ext cx="9144000" cy="648072"/>
          </a:xfrm>
        </p:spPr>
        <p:txBody>
          <a:bodyPr>
            <a:normAutofit/>
          </a:bodyPr>
          <a:lstStyle/>
          <a:p>
            <a:pPr algn="ctr" defTabSz="914400">
              <a:spcBef>
                <a:spcPts val="0"/>
              </a:spcBef>
              <a:buNone/>
            </a:pPr>
            <a:r>
              <a:rPr lang="es-ES" dirty="0" smtClean="0">
                <a:solidFill>
                  <a:schemeClr val="tx1"/>
                </a:solidFill>
                <a:latin typeface="Franklin Gothic Medium"/>
              </a:rPr>
              <a:t>ETAPA LEGAL</a:t>
            </a:r>
            <a:endParaRPr lang="es-ES" sz="3600" b="1" i="0" dirty="0">
              <a:solidFill>
                <a:schemeClr val="tx1"/>
              </a:solidFill>
              <a:latin typeface="Franklin Gothic Medium"/>
              <a:ea typeface="+mj-ea"/>
              <a:cs typeface="+mj-cs"/>
            </a:endParaRPr>
          </a:p>
        </p:txBody>
      </p:sp>
      <p:sp>
        <p:nvSpPr>
          <p:cNvPr id="3" name="Marcador de contenido 2"/>
          <p:cNvSpPr>
            <a:spLocks noGrp="1"/>
          </p:cNvSpPr>
          <p:nvPr>
            <p:ph idx="1"/>
          </p:nvPr>
        </p:nvSpPr>
        <p:spPr>
          <a:xfrm>
            <a:off x="477788" y="908720"/>
            <a:ext cx="10873208" cy="5688632"/>
          </a:xfrm>
        </p:spPr>
        <p:txBody>
          <a:bodyPr/>
          <a:lstStyle/>
          <a:p>
            <a:pPr algn="just"/>
            <a:r>
              <a:rPr lang="es-EC" dirty="0" smtClean="0"/>
              <a:t>Para el análisis de la etapa legal partimos primero con la definición de que tipo de empresa o compañía se requiere, persona natural o jurídica, si el proyecto se realiza con un Fideicomiso o a título personal, siendo las mas comunes en la construcción las siguientes estructuras:</a:t>
            </a:r>
          </a:p>
          <a:p>
            <a:pPr marL="502920" indent="-457200">
              <a:buFont typeface="+mj-lt"/>
              <a:buAutoNum type="arabicPeriod"/>
            </a:pPr>
            <a:r>
              <a:rPr lang="es-EC" dirty="0" smtClean="0"/>
              <a:t>Persona natural</a:t>
            </a:r>
          </a:p>
          <a:p>
            <a:pPr marL="502920" indent="-457200">
              <a:buFont typeface="+mj-lt"/>
              <a:buAutoNum type="arabicPeriod"/>
            </a:pPr>
            <a:r>
              <a:rPr lang="es-EC" dirty="0" smtClean="0"/>
              <a:t>Compañía Limitada</a:t>
            </a:r>
          </a:p>
          <a:p>
            <a:pPr marL="502920" indent="-457200">
              <a:buFont typeface="+mj-lt"/>
              <a:buAutoNum type="arabicPeriod"/>
            </a:pPr>
            <a:r>
              <a:rPr lang="es-EC" dirty="0" smtClean="0"/>
              <a:t>Compañía anónima</a:t>
            </a:r>
          </a:p>
          <a:p>
            <a:pPr marL="502920" indent="-457200">
              <a:buFont typeface="+mj-lt"/>
              <a:buAutoNum type="arabicPeriod"/>
            </a:pPr>
            <a:r>
              <a:rPr lang="es-EC" dirty="0" smtClean="0"/>
              <a:t>Sociedad en cuentas de participación</a:t>
            </a:r>
          </a:p>
          <a:p>
            <a:pPr marL="502920" indent="-457200">
              <a:buFont typeface="+mj-lt"/>
              <a:buAutoNum type="arabicPeriod"/>
            </a:pPr>
            <a:r>
              <a:rPr lang="es-EC" dirty="0" smtClean="0"/>
              <a:t>Sociedad Civil</a:t>
            </a:r>
          </a:p>
          <a:p>
            <a:pPr marL="45720" indent="0">
              <a:buNone/>
            </a:pPr>
            <a:r>
              <a:rPr lang="es-EC" dirty="0" smtClean="0"/>
              <a:t>Dependiendo de la conformación de las mismas se puede optar o no por la conformación de los siguientes Fideicomisos:</a:t>
            </a:r>
          </a:p>
          <a:p>
            <a:pPr marL="502920" indent="-457200">
              <a:buFont typeface="+mj-lt"/>
              <a:buAutoNum type="arabicPeriod"/>
            </a:pPr>
            <a:r>
              <a:rPr lang="es-EC" dirty="0" smtClean="0"/>
              <a:t>Fideicomiso Mercantil Inmobiliario</a:t>
            </a:r>
          </a:p>
          <a:p>
            <a:pPr marL="502920" indent="-457200">
              <a:buFont typeface="+mj-lt"/>
              <a:buAutoNum type="arabicPeriod"/>
            </a:pPr>
            <a:r>
              <a:rPr lang="es-EC" dirty="0" smtClean="0"/>
              <a:t>Fideicomiso de Administración</a:t>
            </a:r>
          </a:p>
          <a:p>
            <a:pPr marL="45720" indent="0">
              <a:buNone/>
            </a:pPr>
            <a:endParaRPr lang="es-EC" dirty="0" smtClean="0"/>
          </a:p>
          <a:p>
            <a:pPr marL="502920" indent="-457200">
              <a:buFont typeface="+mj-lt"/>
              <a:buAutoNum type="arabicPeriod"/>
            </a:pPr>
            <a:endParaRPr lang="es-EC" dirty="0" smtClean="0"/>
          </a:p>
          <a:p>
            <a:endParaRPr lang="es-EC" dirty="0"/>
          </a:p>
        </p:txBody>
      </p:sp>
    </p:spTree>
    <p:extLst>
      <p:ext uri="{BB962C8B-B14F-4D97-AF65-F5344CB8AC3E}">
        <p14:creationId xmlns:p14="http://schemas.microsoft.com/office/powerpoint/2010/main" val="145516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188640"/>
            <a:ext cx="9144000" cy="648072"/>
          </a:xfrm>
        </p:spPr>
        <p:txBody>
          <a:bodyPr>
            <a:normAutofit/>
          </a:bodyPr>
          <a:lstStyle/>
          <a:p>
            <a:pPr algn="ctr" defTabSz="914400">
              <a:spcBef>
                <a:spcPts val="0"/>
              </a:spcBef>
              <a:buNone/>
            </a:pPr>
            <a:r>
              <a:rPr lang="es-ES" dirty="0" smtClean="0">
                <a:solidFill>
                  <a:schemeClr val="tx1"/>
                </a:solidFill>
                <a:latin typeface="Franklin Gothic Medium"/>
              </a:rPr>
              <a:t>ETAPA LEGAL</a:t>
            </a:r>
            <a:endParaRPr lang="es-ES" sz="3600" b="1" i="0" dirty="0">
              <a:solidFill>
                <a:schemeClr val="tx1"/>
              </a:solidFill>
              <a:latin typeface="Franklin Gothic Medium"/>
              <a:ea typeface="+mj-ea"/>
              <a:cs typeface="+mj-cs"/>
            </a:endParaRPr>
          </a:p>
        </p:txBody>
      </p:sp>
      <p:sp>
        <p:nvSpPr>
          <p:cNvPr id="3" name="Marcador de contenido 2"/>
          <p:cNvSpPr>
            <a:spLocks noGrp="1"/>
          </p:cNvSpPr>
          <p:nvPr>
            <p:ph idx="1"/>
          </p:nvPr>
        </p:nvSpPr>
        <p:spPr>
          <a:xfrm>
            <a:off x="477788" y="908720"/>
            <a:ext cx="10873208" cy="5688632"/>
          </a:xfrm>
        </p:spPr>
        <p:txBody>
          <a:bodyPr/>
          <a:lstStyle/>
          <a:p>
            <a:pPr algn="just"/>
            <a:r>
              <a:rPr lang="es-EC" dirty="0" smtClean="0"/>
              <a:t>Posterior a la conformación del modelo a utilizarse que debe estar perfeccionado debemos confirmar los siguientes aspectos:</a:t>
            </a:r>
          </a:p>
          <a:p>
            <a:pPr marL="502920" indent="-457200">
              <a:buFont typeface="+mj-lt"/>
              <a:buAutoNum type="arabicPeriod"/>
            </a:pPr>
            <a:r>
              <a:rPr lang="es-EC" dirty="0" smtClean="0"/>
              <a:t>El terreno no debe tener gravámenes.</a:t>
            </a:r>
          </a:p>
          <a:p>
            <a:pPr marL="502920" indent="-457200">
              <a:buFont typeface="+mj-lt"/>
              <a:buAutoNum type="arabicPeriod"/>
            </a:pPr>
            <a:r>
              <a:rPr lang="es-EC" dirty="0" smtClean="0"/>
              <a:t>El terreno no tenga algún litigio por parte de el o los dueños.</a:t>
            </a:r>
          </a:p>
          <a:p>
            <a:pPr marL="502920" indent="-457200">
              <a:buFont typeface="+mj-lt"/>
              <a:buAutoNum type="arabicPeriod"/>
            </a:pPr>
            <a:r>
              <a:rPr lang="es-EC" dirty="0" smtClean="0"/>
              <a:t>El terreno no posea prohibición de enajenar.</a:t>
            </a:r>
          </a:p>
          <a:p>
            <a:pPr marL="502920" indent="-457200">
              <a:buFont typeface="+mj-lt"/>
              <a:buAutoNum type="arabicPeriod"/>
            </a:pPr>
            <a:r>
              <a:rPr lang="es-EC" dirty="0" smtClean="0"/>
              <a:t>El terreno no se encuentre en derechos y acciones.</a:t>
            </a:r>
          </a:p>
          <a:p>
            <a:pPr marL="502920" indent="-457200">
              <a:buFont typeface="+mj-lt"/>
              <a:buAutoNum type="arabicPeriod"/>
            </a:pPr>
            <a:r>
              <a:rPr lang="es-EC" dirty="0" smtClean="0"/>
              <a:t>Que el o los socios no se encuentren con algún impedimento. </a:t>
            </a:r>
          </a:p>
          <a:p>
            <a:pPr marL="502920" indent="-457200">
              <a:buFont typeface="+mj-lt"/>
              <a:buAutoNum type="arabicPeriod"/>
            </a:pPr>
            <a:r>
              <a:rPr lang="es-EC" dirty="0" smtClean="0"/>
              <a:t>Que el o los socios no tengan juicios pendientes.</a:t>
            </a:r>
          </a:p>
          <a:p>
            <a:pPr marL="502920" indent="-457200" algn="just">
              <a:buFont typeface="+mj-lt"/>
              <a:buAutoNum type="arabicPeriod"/>
            </a:pPr>
            <a:r>
              <a:rPr lang="es-EC" dirty="0" smtClean="0"/>
              <a:t>Si es una empresa la originadora que esta posea los documentos de Sri, Superintendencia de compañías, </a:t>
            </a:r>
            <a:r>
              <a:rPr lang="es-EC" dirty="0" err="1" smtClean="0"/>
              <a:t>Iess</a:t>
            </a:r>
            <a:r>
              <a:rPr lang="es-EC" dirty="0"/>
              <a:t> </a:t>
            </a:r>
            <a:r>
              <a:rPr lang="es-EC" dirty="0" smtClean="0"/>
              <a:t>al día y sin ningún problema.</a:t>
            </a:r>
          </a:p>
          <a:p>
            <a:pPr marL="502920" indent="-457200" algn="just">
              <a:buFont typeface="+mj-lt"/>
              <a:buAutoNum type="arabicPeriod"/>
            </a:pPr>
            <a:r>
              <a:rPr lang="es-EC" dirty="0" smtClean="0"/>
              <a:t>De esta manera damos Ok al equilibrio legal.</a:t>
            </a:r>
          </a:p>
          <a:p>
            <a:pPr marL="502920" indent="-457200">
              <a:buFont typeface="+mj-lt"/>
              <a:buAutoNum type="arabicPeriod"/>
            </a:pPr>
            <a:endParaRPr lang="es-EC" dirty="0" smtClean="0"/>
          </a:p>
          <a:p>
            <a:endParaRPr lang="es-EC" dirty="0"/>
          </a:p>
        </p:txBody>
      </p:sp>
    </p:spTree>
    <p:extLst>
      <p:ext uri="{BB962C8B-B14F-4D97-AF65-F5344CB8AC3E}">
        <p14:creationId xmlns:p14="http://schemas.microsoft.com/office/powerpoint/2010/main" val="191318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188640"/>
            <a:ext cx="9144000" cy="648072"/>
          </a:xfrm>
        </p:spPr>
        <p:txBody>
          <a:bodyPr>
            <a:normAutofit/>
          </a:bodyPr>
          <a:lstStyle/>
          <a:p>
            <a:pPr algn="ctr" defTabSz="914400">
              <a:spcBef>
                <a:spcPts val="0"/>
              </a:spcBef>
              <a:buNone/>
            </a:pPr>
            <a:r>
              <a:rPr lang="es-ES" dirty="0" smtClean="0">
                <a:solidFill>
                  <a:schemeClr val="tx1"/>
                </a:solidFill>
                <a:latin typeface="Franklin Gothic Medium"/>
              </a:rPr>
              <a:t>ETAPA COMERCIAL</a:t>
            </a:r>
            <a:endParaRPr lang="es-ES" sz="3600" b="1" i="0" dirty="0">
              <a:solidFill>
                <a:schemeClr val="tx1"/>
              </a:solidFill>
              <a:latin typeface="Franklin Gothic Medium"/>
              <a:ea typeface="+mj-ea"/>
              <a:cs typeface="+mj-cs"/>
            </a:endParaRPr>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477788" y="908720"/>
                <a:ext cx="10873208" cy="5688632"/>
              </a:xfrm>
            </p:spPr>
            <p:txBody>
              <a:bodyPr>
                <a:normAutofit/>
              </a:bodyPr>
              <a:lstStyle/>
              <a:p>
                <a:r>
                  <a:rPr lang="es-EC" dirty="0" smtClean="0"/>
                  <a:t>Para el análisis de la etapa comercial realizamos el estudio desde la demanda y desde la oferta</a:t>
                </a:r>
              </a:p>
              <a:p>
                <a:r>
                  <a:rPr lang="es-EC" b="1" dirty="0" smtClean="0"/>
                  <a:t>La demanda</a:t>
                </a:r>
              </a:p>
              <a:p>
                <a:pPr marL="502920" indent="-457200">
                  <a:buFont typeface="+mj-lt"/>
                  <a:buAutoNum type="arabicPeriod"/>
                </a:pPr>
                <a:r>
                  <a:rPr lang="es-EC" b="1" dirty="0" smtClean="0"/>
                  <a:t>Estimación de la Demanda</a:t>
                </a:r>
                <a:endParaRPr lang="es-EC" dirty="0" smtClean="0"/>
              </a:p>
              <a:p>
                <a14:m>
                  <m:oMath xmlns:m="http://schemas.openxmlformats.org/officeDocument/2006/math">
                    <m:sSub>
                      <m:sSubPr>
                        <m:ctrlPr>
                          <a:rPr lang="es-EC" i="1"/>
                        </m:ctrlPr>
                      </m:sSubPr>
                      <m:e>
                        <m:r>
                          <a:rPr lang="es-EC" i="1"/>
                          <m:t>𝑃</m:t>
                        </m:r>
                      </m:e>
                      <m:sub>
                        <m:r>
                          <a:rPr lang="es-EC" i="1"/>
                          <m:t>𝑛</m:t>
                        </m:r>
                        <m:r>
                          <a:rPr lang="es-EC" i="1"/>
                          <m:t>=</m:t>
                        </m:r>
                      </m:sub>
                    </m:sSub>
                    <m:sSub>
                      <m:sSubPr>
                        <m:ctrlPr>
                          <a:rPr lang="es-EC" i="1"/>
                        </m:ctrlPr>
                      </m:sSubPr>
                      <m:e>
                        <m:r>
                          <a:rPr lang="es-EC" i="1"/>
                          <m:t>𝑃</m:t>
                        </m:r>
                      </m:e>
                      <m:sub>
                        <m:r>
                          <a:rPr lang="es-EC" i="1"/>
                          <m:t>𝑜</m:t>
                        </m:r>
                      </m:sub>
                    </m:sSub>
                    <m:sSup>
                      <m:sSupPr>
                        <m:ctrlPr>
                          <a:rPr lang="es-EC" i="1"/>
                        </m:ctrlPr>
                      </m:sSupPr>
                      <m:e>
                        <m:r>
                          <a:rPr lang="es-EC" i="1"/>
                          <m:t>(1+</m:t>
                        </m:r>
                        <m:r>
                          <a:rPr lang="es-EC" i="1"/>
                          <m:t>𝑔</m:t>
                        </m:r>
                        <m:r>
                          <a:rPr lang="es-EC" i="1"/>
                          <m:t>)</m:t>
                        </m:r>
                      </m:e>
                      <m:sup>
                        <m:r>
                          <a:rPr lang="es-EC" i="1"/>
                          <m:t>𝑛</m:t>
                        </m:r>
                      </m:sup>
                    </m:sSup>
                  </m:oMath>
                </a14:m>
                <a:endParaRPr lang="es-EC" dirty="0" smtClean="0"/>
              </a:p>
              <a:p>
                <a:r>
                  <a:rPr lang="es-EC" dirty="0"/>
                  <a:t>Donde</a:t>
                </a:r>
                <a:r>
                  <a:rPr lang="es-EC" dirty="0" smtClean="0"/>
                  <a:t>:</a:t>
                </a:r>
                <a:endParaRPr lang="es-EC" dirty="0"/>
              </a:p>
              <a:p>
                <a:r>
                  <a:rPr lang="es-EC" dirty="0" err="1"/>
                  <a:t>Pn</a:t>
                </a:r>
                <a:r>
                  <a:rPr lang="es-EC" dirty="0"/>
                  <a:t>	=	Población en el año </a:t>
                </a:r>
                <a:r>
                  <a:rPr lang="es-EC" dirty="0" smtClean="0"/>
                  <a:t>n</a:t>
                </a:r>
                <a:endParaRPr lang="es-EC" dirty="0"/>
              </a:p>
              <a:p>
                <a:r>
                  <a:rPr lang="es-EC" dirty="0"/>
                  <a:t>Po	=	Población en el año base </a:t>
                </a:r>
              </a:p>
              <a:p>
                <a:r>
                  <a:rPr lang="es-EC" dirty="0"/>
                  <a:t>g	=	Tasa de crecimiento poblacional</a:t>
                </a:r>
              </a:p>
              <a:p>
                <a:r>
                  <a:rPr lang="es-EC" dirty="0"/>
                  <a:t>n	=	Número de años entre el año base y el año n</a:t>
                </a:r>
              </a:p>
              <a:p>
                <a:r>
                  <a:rPr lang="es-EC" dirty="0"/>
                  <a:t>La población de la ciudad de Quito en el año 2.010 es de </a:t>
                </a:r>
                <a:r>
                  <a:rPr lang="es-EC" dirty="0" smtClean="0"/>
                  <a:t>2´239.191</a:t>
                </a:r>
              </a:p>
              <a:p>
                <a14:m>
                  <m:oMath xmlns:m="http://schemas.openxmlformats.org/officeDocument/2006/math">
                    <m:sSub>
                      <m:sSubPr>
                        <m:ctrlPr>
                          <a:rPr lang="es-EC" i="1"/>
                        </m:ctrlPr>
                      </m:sSubPr>
                      <m:e>
                        <m:r>
                          <a:rPr lang="es-EC" i="1"/>
                          <m:t>𝑃</m:t>
                        </m:r>
                      </m:e>
                      <m:sub>
                        <m:r>
                          <a:rPr lang="es-EC" i="1"/>
                          <m:t>2016</m:t>
                        </m:r>
                      </m:sub>
                    </m:sSub>
                    <m:r>
                      <a:rPr lang="es-EC" i="1"/>
                      <m:t>=2´451.324</m:t>
                    </m:r>
                  </m:oMath>
                </a14:m>
                <a:r>
                  <a:rPr lang="es-EC" dirty="0"/>
                  <a:t>.</a:t>
                </a:r>
              </a:p>
              <a:p>
                <a:endParaRPr lang="es-EC" dirty="0"/>
              </a:p>
              <a:p>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477788" y="908720"/>
                <a:ext cx="10873208" cy="5688632"/>
              </a:xfrm>
              <a:blipFill rotWithShape="0">
                <a:blip r:embed="rId2"/>
                <a:stretch>
                  <a:fillRect t="-1072" r="-617"/>
                </a:stretch>
              </a:blipFill>
            </p:spPr>
            <p:txBody>
              <a:bodyPr/>
              <a:lstStyle/>
              <a:p>
                <a:r>
                  <a:rPr lang="es-EC">
                    <a:noFill/>
                  </a:rPr>
                  <a:t> </a:t>
                </a:r>
              </a:p>
            </p:txBody>
          </p:sp>
        </mc:Fallback>
      </mc:AlternateContent>
    </p:spTree>
    <p:extLst>
      <p:ext uri="{BB962C8B-B14F-4D97-AF65-F5344CB8AC3E}">
        <p14:creationId xmlns:p14="http://schemas.microsoft.com/office/powerpoint/2010/main" val="1717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188640"/>
            <a:ext cx="9144000" cy="648072"/>
          </a:xfrm>
        </p:spPr>
        <p:txBody>
          <a:bodyPr>
            <a:normAutofit/>
          </a:bodyPr>
          <a:lstStyle/>
          <a:p>
            <a:pPr defTabSz="914400">
              <a:spcBef>
                <a:spcPts val="0"/>
              </a:spcBef>
              <a:buNone/>
            </a:pPr>
            <a:r>
              <a:rPr lang="es-ES" dirty="0" smtClean="0">
                <a:solidFill>
                  <a:schemeClr val="tx1"/>
                </a:solidFill>
                <a:latin typeface="Franklin Gothic Medium"/>
              </a:rPr>
              <a:t>Estimación de la demanda</a:t>
            </a:r>
            <a:endParaRPr lang="es-ES" sz="3600" b="1" i="0" dirty="0">
              <a:solidFill>
                <a:schemeClr val="tx1"/>
              </a:solidFill>
              <a:latin typeface="Franklin Gothic Medium"/>
              <a:ea typeface="+mj-ea"/>
              <a:cs typeface="+mj-cs"/>
            </a:endParaRPr>
          </a:p>
        </p:txBody>
      </p:sp>
      <p:sp>
        <p:nvSpPr>
          <p:cNvPr id="3" name="Marcador de contenido 2"/>
          <p:cNvSpPr>
            <a:spLocks noGrp="1"/>
          </p:cNvSpPr>
          <p:nvPr>
            <p:ph idx="1"/>
          </p:nvPr>
        </p:nvSpPr>
        <p:spPr>
          <a:xfrm>
            <a:off x="477788" y="908720"/>
            <a:ext cx="10873208" cy="5688632"/>
          </a:xfrm>
        </p:spPr>
        <p:txBody>
          <a:bodyPr>
            <a:normAutofit/>
          </a:bodyPr>
          <a:lstStyle/>
          <a:p>
            <a:pPr algn="just"/>
            <a:r>
              <a:rPr lang="es-EC" dirty="0"/>
              <a:t>Se puede estimar la demanda por ejemplo para un proyecto de construcción declarado bajo el régimen de declaratoria de propiedad horizontal en una zona urbana obteniendo información que es necesaria para ello información de fuentes primarias, tomando en cuenta la información de población revisada en el capítulo anterior podemos ver que</a:t>
            </a:r>
            <a:r>
              <a:rPr lang="es-EC" dirty="0" smtClean="0"/>
              <a:t>:</a:t>
            </a:r>
            <a:endParaRPr lang="es-EC" dirty="0"/>
          </a:p>
          <a:p>
            <a:r>
              <a:rPr lang="es-EC" b="1" dirty="0"/>
              <a:t>Población total ciudad de Quito</a:t>
            </a:r>
            <a:r>
              <a:rPr lang="es-EC" dirty="0"/>
              <a:t> 			2´451.324 Habitantes.</a:t>
            </a:r>
          </a:p>
          <a:p>
            <a:r>
              <a:rPr lang="es-EC" b="1" dirty="0"/>
              <a:t>Población del área urbana (72%)</a:t>
            </a:r>
            <a:r>
              <a:rPr lang="es-EC" dirty="0"/>
              <a:t>			1´764.953 Habitantes.</a:t>
            </a:r>
          </a:p>
          <a:p>
            <a:r>
              <a:rPr lang="es-EC" b="1" dirty="0"/>
              <a:t>Número de personas promedio por hogar 3.54 para Pichincha</a:t>
            </a:r>
            <a:endParaRPr lang="es-EC" dirty="0"/>
          </a:p>
          <a:p>
            <a:r>
              <a:rPr lang="es-EC" b="1" dirty="0"/>
              <a:t>Número de hogares. 	</a:t>
            </a:r>
            <a:r>
              <a:rPr lang="es-EC" dirty="0"/>
              <a:t>				498.574 Hogares	</a:t>
            </a:r>
          </a:p>
          <a:p>
            <a:r>
              <a:rPr lang="es-EC" b="1" dirty="0"/>
              <a:t>Hogares sin vivienda (40.26%) </a:t>
            </a:r>
            <a:r>
              <a:rPr lang="es-EC" b="1" dirty="0"/>
              <a:t>	</a:t>
            </a:r>
            <a:r>
              <a:rPr lang="es-EC" b="1" dirty="0" smtClean="0"/>
              <a:t>		</a:t>
            </a:r>
            <a:r>
              <a:rPr lang="es-EC" b="1" dirty="0"/>
              <a:t>	</a:t>
            </a:r>
            <a:r>
              <a:rPr lang="es-EC" dirty="0"/>
              <a:t>200.725 Hogares</a:t>
            </a:r>
          </a:p>
          <a:p>
            <a:r>
              <a:rPr lang="es-EC" b="1" dirty="0"/>
              <a:t>Hogares con ingresos superiores a $ 1.000 (44.3%) (</a:t>
            </a:r>
            <a:r>
              <a:rPr lang="es-EC" b="1" dirty="0" err="1"/>
              <a:t>Inec</a:t>
            </a:r>
            <a:r>
              <a:rPr lang="es-EC" b="1" dirty="0"/>
              <a:t>, 2013)</a:t>
            </a:r>
            <a:r>
              <a:rPr lang="es-EC" dirty="0"/>
              <a:t>	88.921</a:t>
            </a:r>
            <a:r>
              <a:rPr lang="es-EC" b="1" dirty="0"/>
              <a:t>	</a:t>
            </a:r>
            <a:r>
              <a:rPr lang="es-EC" dirty="0"/>
              <a:t>Hogares</a:t>
            </a:r>
          </a:p>
          <a:p>
            <a:r>
              <a:rPr lang="es-EC" b="1" dirty="0"/>
              <a:t>Hogares que prefieren comprar en </a:t>
            </a:r>
            <a:r>
              <a:rPr lang="es-EC" b="1" dirty="0" err="1"/>
              <a:t>carcelén</a:t>
            </a:r>
            <a:r>
              <a:rPr lang="es-EC" b="1" dirty="0"/>
              <a:t> (5.96%)</a:t>
            </a:r>
            <a:r>
              <a:rPr lang="es-EC" dirty="0"/>
              <a:t>	5.299	Hogares</a:t>
            </a:r>
          </a:p>
          <a:p>
            <a:endParaRPr lang="es-EC" dirty="0"/>
          </a:p>
          <a:p>
            <a:endParaRPr lang="es-EC" dirty="0"/>
          </a:p>
        </p:txBody>
      </p:sp>
    </p:spTree>
    <p:extLst>
      <p:ext uri="{BB962C8B-B14F-4D97-AF65-F5344CB8AC3E}">
        <p14:creationId xmlns:p14="http://schemas.microsoft.com/office/powerpoint/2010/main" val="75809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188640"/>
            <a:ext cx="9144000" cy="648072"/>
          </a:xfrm>
        </p:spPr>
        <p:txBody>
          <a:bodyPr>
            <a:normAutofit/>
          </a:bodyPr>
          <a:lstStyle/>
          <a:p>
            <a:pPr defTabSz="914400">
              <a:spcBef>
                <a:spcPts val="0"/>
              </a:spcBef>
              <a:buNone/>
            </a:pPr>
            <a:r>
              <a:rPr lang="es-ES" dirty="0" smtClean="0">
                <a:solidFill>
                  <a:schemeClr val="tx1"/>
                </a:solidFill>
                <a:latin typeface="Franklin Gothic Medium"/>
              </a:rPr>
              <a:t>Proyección de la Demanda</a:t>
            </a:r>
            <a:endParaRPr lang="es-ES" sz="3600" b="1" i="0" dirty="0">
              <a:solidFill>
                <a:schemeClr val="tx1"/>
              </a:solidFill>
              <a:latin typeface="Franklin Gothic Medium"/>
              <a:ea typeface="+mj-ea"/>
              <a:cs typeface="+mj-cs"/>
            </a:endParaRPr>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477788" y="908720"/>
                <a:ext cx="10873208" cy="5688632"/>
              </a:xfrm>
            </p:spPr>
            <p:txBody>
              <a:bodyPr>
                <a:normAutofit/>
              </a:bodyPr>
              <a:lstStyle/>
              <a:p>
                <a:r>
                  <a:rPr lang="es-EC" dirty="0" smtClean="0"/>
                  <a:t>Mediante Tasas de Crecimiento</a:t>
                </a:r>
              </a:p>
              <a:p>
                <a:r>
                  <a:rPr lang="es-EC" dirty="0"/>
                  <a:t>VF=VP</a:t>
                </a:r>
                <a14:m>
                  <m:oMath xmlns:m="http://schemas.openxmlformats.org/officeDocument/2006/math">
                    <m:sSup>
                      <m:sSupPr>
                        <m:ctrlPr>
                          <a:rPr lang="es-EC" i="1"/>
                        </m:ctrlPr>
                      </m:sSupPr>
                      <m:e>
                        <m:r>
                          <a:rPr lang="es-EC" i="1"/>
                          <m:t>(1+</m:t>
                        </m:r>
                        <m:r>
                          <a:rPr lang="es-EC" i="1"/>
                          <m:t>𝑔</m:t>
                        </m:r>
                        <m:r>
                          <a:rPr lang="es-EC" i="1"/>
                          <m:t>)</m:t>
                        </m:r>
                      </m:e>
                      <m:sup>
                        <m:r>
                          <a:rPr lang="es-EC" i="1"/>
                          <m:t>𝑛</m:t>
                        </m:r>
                      </m:sup>
                    </m:sSup>
                  </m:oMath>
                </a14:m>
                <a:endParaRPr lang="es-EC" dirty="0"/>
              </a:p>
              <a:p>
                <a14:m>
                  <m:oMath xmlns:m="http://schemas.openxmlformats.org/officeDocument/2006/math">
                    <m:sSup>
                      <m:sSupPr>
                        <m:ctrlPr>
                          <a:rPr lang="es-EC" i="1"/>
                        </m:ctrlPr>
                      </m:sSupPr>
                      <m:e>
                        <m:r>
                          <a:rPr lang="es-EC" i="1"/>
                          <m:t>(1+</m:t>
                        </m:r>
                        <m:r>
                          <a:rPr lang="es-EC" i="1"/>
                          <m:t>𝑔</m:t>
                        </m:r>
                        <m:r>
                          <a:rPr lang="es-EC" i="1"/>
                          <m:t>)</m:t>
                        </m:r>
                      </m:e>
                      <m:sup>
                        <m:r>
                          <a:rPr lang="es-EC" i="1"/>
                          <m:t>𝑛</m:t>
                        </m:r>
                      </m:sup>
                    </m:sSup>
                    <m:r>
                      <a:rPr lang="es-EC" i="1"/>
                      <m:t>=</m:t>
                    </m:r>
                    <m:f>
                      <m:fPr>
                        <m:ctrlPr>
                          <a:rPr lang="es-EC" i="1"/>
                        </m:ctrlPr>
                      </m:fPr>
                      <m:num>
                        <m:r>
                          <a:rPr lang="es-EC" i="1"/>
                          <m:t>𝑉𝐹</m:t>
                        </m:r>
                      </m:num>
                      <m:den>
                        <m:r>
                          <a:rPr lang="es-EC" i="1"/>
                          <m:t>𝑉𝑃</m:t>
                        </m:r>
                      </m:den>
                    </m:f>
                  </m:oMath>
                </a14:m>
                <a:endParaRPr lang="es-EC" dirty="0"/>
              </a:p>
              <a:p>
                <a:r>
                  <a:rPr lang="es-EC" dirty="0"/>
                  <a:t>g = </a:t>
                </a:r>
                <a14:m>
                  <m:oMath xmlns:m="http://schemas.openxmlformats.org/officeDocument/2006/math">
                    <m:rad>
                      <m:radPr>
                        <m:ctrlPr>
                          <a:rPr lang="es-EC" i="1"/>
                        </m:ctrlPr>
                      </m:radPr>
                      <m:deg>
                        <m:r>
                          <a:rPr lang="es-EC" i="1"/>
                          <m:t>𝑛</m:t>
                        </m:r>
                      </m:deg>
                      <m:e>
                        <m:r>
                          <a:rPr lang="es-EC" i="1"/>
                          <m:t>𝑉𝐹</m:t>
                        </m:r>
                        <m:r>
                          <a:rPr lang="es-EC" i="1"/>
                          <m:t>−</m:t>
                        </m:r>
                        <m:r>
                          <a:rPr lang="es-EC" i="1"/>
                          <m:t>𝑉𝑃</m:t>
                        </m:r>
                        <m:r>
                          <a:rPr lang="es-EC" i="1"/>
                          <m:t>−1</m:t>
                        </m:r>
                      </m:e>
                    </m:rad>
                  </m:oMath>
                </a14:m>
                <a:endParaRPr lang="es-EC" dirty="0" smtClean="0"/>
              </a:p>
              <a:p>
                <a:r>
                  <a:rPr lang="es-EC" dirty="0"/>
                  <a:t>g= </a:t>
                </a:r>
                <a14:m>
                  <m:oMath xmlns:m="http://schemas.openxmlformats.org/officeDocument/2006/math">
                    <m:f>
                      <m:fPr>
                        <m:ctrlPr>
                          <a:rPr lang="es-EC" i="1"/>
                        </m:ctrlPr>
                      </m:fPr>
                      <m:num>
                        <m:r>
                          <a:rPr lang="es-EC"/>
                          <m:t>(</m:t>
                        </m:r>
                        <m:r>
                          <a:rPr lang="es-EC" i="1"/>
                          <m:t>−</m:t>
                        </m:r>
                        <m:r>
                          <a:rPr lang="es-EC"/>
                          <m:t>60%+</m:t>
                        </m:r>
                        <m:d>
                          <m:dPr>
                            <m:ctrlPr>
                              <a:rPr lang="es-EC" i="1"/>
                            </m:ctrlPr>
                          </m:dPr>
                          <m:e>
                            <m:r>
                              <a:rPr lang="es-EC" i="1"/>
                              <m:t>−</m:t>
                            </m:r>
                            <m:r>
                              <a:rPr lang="es-EC"/>
                              <m:t>6%</m:t>
                            </m:r>
                          </m:e>
                        </m:d>
                        <m:r>
                          <a:rPr lang="es-EC"/>
                          <m:t>+</m:t>
                        </m:r>
                        <m:d>
                          <m:dPr>
                            <m:ctrlPr>
                              <a:rPr lang="es-EC" i="1"/>
                            </m:ctrlPr>
                          </m:dPr>
                          <m:e>
                            <m:r>
                              <a:rPr lang="es-EC" i="1"/>
                              <m:t>−</m:t>
                            </m:r>
                            <m:r>
                              <a:rPr lang="es-EC"/>
                              <m:t>15%</m:t>
                            </m:r>
                          </m:e>
                        </m:d>
                        <m:r>
                          <a:rPr lang="es-EC"/>
                          <m:t>+</m:t>
                        </m:r>
                        <m:d>
                          <m:dPr>
                            <m:ctrlPr>
                              <a:rPr lang="es-EC" i="1"/>
                            </m:ctrlPr>
                          </m:dPr>
                          <m:e>
                            <m:r>
                              <a:rPr lang="es-EC" i="1"/>
                              <m:t>−</m:t>
                            </m:r>
                            <m:r>
                              <a:rPr lang="es-EC"/>
                              <m:t>63%</m:t>
                            </m:r>
                          </m:e>
                        </m:d>
                        <m:r>
                          <a:rPr lang="es-EC"/>
                          <m:t>+213%+</m:t>
                        </m:r>
                        <m:d>
                          <m:dPr>
                            <m:ctrlPr>
                              <a:rPr lang="es-EC" i="1"/>
                            </m:ctrlPr>
                          </m:dPr>
                          <m:e>
                            <m:r>
                              <a:rPr lang="es-EC" i="1"/>
                              <m:t>−</m:t>
                            </m:r>
                            <m:r>
                              <a:rPr lang="es-EC"/>
                              <m:t>57%</m:t>
                            </m:r>
                          </m:e>
                        </m:d>
                        <m:r>
                          <a:rPr lang="es-EC"/>
                          <m:t>+100%+5%+31%+</m:t>
                        </m:r>
                        <m:d>
                          <m:dPr>
                            <m:ctrlPr>
                              <a:rPr lang="es-EC" i="1"/>
                            </m:ctrlPr>
                          </m:dPr>
                          <m:e>
                            <m:r>
                              <a:rPr lang="es-EC" i="1"/>
                              <m:t>−</m:t>
                            </m:r>
                            <m:r>
                              <a:rPr lang="es-EC"/>
                              <m:t>5%</m:t>
                            </m:r>
                          </m:e>
                        </m:d>
                        <m:r>
                          <a:rPr lang="es-EC"/>
                          <m:t>+</m:t>
                        </m:r>
                        <m:d>
                          <m:dPr>
                            <m:ctrlPr>
                              <a:rPr lang="es-EC" i="1"/>
                            </m:ctrlPr>
                          </m:dPr>
                          <m:e>
                            <m:r>
                              <a:rPr lang="es-EC" i="1"/>
                              <m:t>−</m:t>
                            </m:r>
                            <m:r>
                              <a:rPr lang="es-EC"/>
                              <m:t>33%</m:t>
                            </m:r>
                          </m:e>
                        </m:d>
                        <m:r>
                          <a:rPr lang="es-EC"/>
                          <m:t>+</m:t>
                        </m:r>
                        <m:d>
                          <m:dPr>
                            <m:ctrlPr>
                              <a:rPr lang="es-EC" i="1"/>
                            </m:ctrlPr>
                          </m:dPr>
                          <m:e>
                            <m:r>
                              <a:rPr lang="es-EC" i="1"/>
                              <m:t>−</m:t>
                            </m:r>
                            <m:r>
                              <a:rPr lang="es-EC"/>
                              <m:t>23%</m:t>
                            </m:r>
                          </m:e>
                        </m:d>
                        <m:r>
                          <a:rPr lang="es-EC"/>
                          <m:t>+(</m:t>
                        </m:r>
                        <m:r>
                          <a:rPr lang="es-EC" i="1"/>
                          <m:t>−</m:t>
                        </m:r>
                        <m:r>
                          <a:rPr lang="es-EC"/>
                          <m:t>7%)</m:t>
                        </m:r>
                      </m:num>
                      <m:den>
                        <m:r>
                          <a:rPr lang="es-EC"/>
                          <m:t>14</m:t>
                        </m:r>
                      </m:den>
                    </m:f>
                  </m:oMath>
                </a14:m>
                <a:endParaRPr lang="es-EC" dirty="0"/>
              </a:p>
              <a:p>
                <a:r>
                  <a:rPr lang="es-EC" dirty="0"/>
                  <a:t>g = 4.53%.</a:t>
                </a:r>
              </a:p>
              <a:p>
                <a:endParaRPr lang="es-EC" dirty="0"/>
              </a:p>
              <a:p>
                <a:endParaRPr lang="es-EC" dirty="0"/>
              </a:p>
              <a:p>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477788" y="908720"/>
                <a:ext cx="10873208" cy="5688632"/>
              </a:xfrm>
              <a:blipFill rotWithShape="0">
                <a:blip r:embed="rId2"/>
                <a:stretch>
                  <a:fillRect t="-1072"/>
                </a:stretch>
              </a:blipFill>
            </p:spPr>
            <p:txBody>
              <a:bodyPr/>
              <a:lstStyle/>
              <a:p>
                <a:r>
                  <a:rPr lang="es-EC">
                    <a:noFill/>
                  </a:rPr>
                  <a:t> </a:t>
                </a:r>
              </a:p>
            </p:txBody>
          </p:sp>
        </mc:Fallback>
      </mc:AlternateContent>
      <p:pic>
        <p:nvPicPr>
          <p:cNvPr id="4" name="Imagen 3"/>
          <p:cNvPicPr/>
          <p:nvPr/>
        </p:nvPicPr>
        <p:blipFill rotWithShape="1">
          <a:blip r:embed="rId3"/>
          <a:srcRect l="66322" t="29097" r="11806" b="23997"/>
          <a:stretch/>
        </p:blipFill>
        <p:spPr bwMode="auto">
          <a:xfrm>
            <a:off x="2926060" y="3717032"/>
            <a:ext cx="3744416" cy="2880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4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188640"/>
            <a:ext cx="9144000" cy="648072"/>
          </a:xfrm>
        </p:spPr>
        <p:txBody>
          <a:bodyPr>
            <a:normAutofit/>
          </a:bodyPr>
          <a:lstStyle/>
          <a:p>
            <a:pPr defTabSz="914400">
              <a:spcBef>
                <a:spcPts val="0"/>
              </a:spcBef>
              <a:buNone/>
            </a:pPr>
            <a:r>
              <a:rPr lang="es-ES" dirty="0" smtClean="0">
                <a:solidFill>
                  <a:schemeClr val="tx1"/>
                </a:solidFill>
                <a:latin typeface="Franklin Gothic Medium"/>
              </a:rPr>
              <a:t>Proyección de la Demanda</a:t>
            </a:r>
            <a:endParaRPr lang="es-ES" sz="3600" b="1" i="0" dirty="0">
              <a:solidFill>
                <a:schemeClr val="tx1"/>
              </a:solidFill>
              <a:latin typeface="Franklin Gothic Medium"/>
              <a:ea typeface="+mj-ea"/>
              <a:cs typeface="+mj-cs"/>
            </a:endParaRPr>
          </a:p>
        </p:txBody>
      </p:sp>
      <p:sp>
        <p:nvSpPr>
          <p:cNvPr id="3" name="Marcador de contenido 2"/>
          <p:cNvSpPr>
            <a:spLocks noGrp="1"/>
          </p:cNvSpPr>
          <p:nvPr>
            <p:ph idx="1"/>
          </p:nvPr>
        </p:nvSpPr>
        <p:spPr>
          <a:xfrm>
            <a:off x="477788" y="908720"/>
            <a:ext cx="10873208" cy="5688632"/>
          </a:xfrm>
        </p:spPr>
        <p:txBody>
          <a:bodyPr>
            <a:normAutofit/>
          </a:bodyPr>
          <a:lstStyle/>
          <a:p>
            <a:pPr algn="just"/>
            <a:r>
              <a:rPr lang="es-EC" dirty="0"/>
              <a:t>La demanda proyectada se calcula multiplicando el valor del año anterior por uno más la tasa de crecimiento (1+g), en este caso con una tasa de crecimiento de 4.53% la demanda proyectada para los siguientes 3 años es:</a:t>
            </a:r>
          </a:p>
          <a:p>
            <a:r>
              <a:rPr lang="es-EC" b="1" dirty="0" smtClean="0"/>
              <a:t>Demanda </a:t>
            </a:r>
            <a:r>
              <a:rPr lang="es-EC" b="1" dirty="0"/>
              <a:t>proyectada </a:t>
            </a:r>
            <a:r>
              <a:rPr lang="es-EC" b="1" dirty="0" smtClean="0"/>
              <a:t>Carcelén</a:t>
            </a:r>
            <a:endParaRPr lang="es-EC" b="1" dirty="0"/>
          </a:p>
          <a:p>
            <a:endParaRPr lang="es-EC" dirty="0"/>
          </a:p>
          <a:p>
            <a:endParaRPr lang="es-EC" dirty="0"/>
          </a:p>
          <a:p>
            <a:endParaRPr lang="es-EC" dirty="0"/>
          </a:p>
        </p:txBody>
      </p:sp>
      <p:pic>
        <p:nvPicPr>
          <p:cNvPr id="5" name="Imagen 4"/>
          <p:cNvPicPr/>
          <p:nvPr/>
        </p:nvPicPr>
        <p:blipFill rotWithShape="1">
          <a:blip r:embed="rId2"/>
          <a:srcRect l="26105" t="36873" r="47930" b="44064"/>
          <a:stretch/>
        </p:blipFill>
        <p:spPr bwMode="auto">
          <a:xfrm>
            <a:off x="981844" y="2780928"/>
            <a:ext cx="4564380" cy="17281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642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188640"/>
            <a:ext cx="9144000" cy="648072"/>
          </a:xfrm>
        </p:spPr>
        <p:txBody>
          <a:bodyPr>
            <a:normAutofit/>
          </a:bodyPr>
          <a:lstStyle/>
          <a:p>
            <a:pPr defTabSz="914400">
              <a:spcBef>
                <a:spcPts val="0"/>
              </a:spcBef>
              <a:buNone/>
            </a:pPr>
            <a:r>
              <a:rPr lang="es-ES" dirty="0" smtClean="0">
                <a:solidFill>
                  <a:schemeClr val="tx1"/>
                </a:solidFill>
                <a:latin typeface="Franklin Gothic Medium"/>
              </a:rPr>
              <a:t>Análisis de la Oferta</a:t>
            </a:r>
            <a:endParaRPr lang="es-ES" sz="3600" b="1" i="0" dirty="0">
              <a:solidFill>
                <a:schemeClr val="tx1"/>
              </a:solidFill>
              <a:latin typeface="Franklin Gothic Medium"/>
              <a:ea typeface="+mj-ea"/>
              <a:cs typeface="+mj-cs"/>
            </a:endParaRPr>
          </a:p>
        </p:txBody>
      </p:sp>
      <p:sp>
        <p:nvSpPr>
          <p:cNvPr id="3" name="Marcador de contenido 2"/>
          <p:cNvSpPr>
            <a:spLocks noGrp="1"/>
          </p:cNvSpPr>
          <p:nvPr>
            <p:ph idx="1"/>
          </p:nvPr>
        </p:nvSpPr>
        <p:spPr>
          <a:xfrm>
            <a:off x="477788" y="908720"/>
            <a:ext cx="10873208" cy="5688632"/>
          </a:xfrm>
        </p:spPr>
        <p:txBody>
          <a:bodyPr>
            <a:normAutofit/>
          </a:bodyPr>
          <a:lstStyle/>
          <a:p>
            <a:r>
              <a:rPr lang="es-EC" dirty="0" smtClean="0"/>
              <a:t>Para el análisis de la Oferta es importante tener en cuenta varios puntos como son los siguientes:</a:t>
            </a:r>
          </a:p>
          <a:p>
            <a:r>
              <a:rPr lang="es-EC" dirty="0" smtClean="0"/>
              <a:t>Histórico de Proyectos en la Ciudad por año y por sector.</a:t>
            </a:r>
          </a:p>
          <a:p>
            <a:r>
              <a:rPr lang="es-EC" dirty="0" smtClean="0"/>
              <a:t>Unidades Construidas y disponibles en la ciudad y por sector.</a:t>
            </a:r>
          </a:p>
          <a:p>
            <a:r>
              <a:rPr lang="es-EC" dirty="0" smtClean="0"/>
              <a:t>Tasa de absorción de las ventas por sector y por tipo de unidades ya sean casas o departamentos.</a:t>
            </a:r>
          </a:p>
          <a:p>
            <a:r>
              <a:rPr lang="es-EC" dirty="0" smtClean="0"/>
              <a:t>Metrajes promedios por tipo y por zona.</a:t>
            </a:r>
          </a:p>
          <a:p>
            <a:r>
              <a:rPr lang="es-EC" dirty="0" smtClean="0"/>
              <a:t>Precios promedios de las unidades por tipo y por zona.</a:t>
            </a:r>
          </a:p>
          <a:p>
            <a:r>
              <a:rPr lang="es-EC" dirty="0" smtClean="0"/>
              <a:t>Análisis de la oferta por status de la obra y por zona.</a:t>
            </a:r>
          </a:p>
          <a:p>
            <a:r>
              <a:rPr lang="es-EC" dirty="0" smtClean="0"/>
              <a:t>Análisis de la oferta por tipo de proyecto (Clase Media, Media Alta-Alta, VIP).</a:t>
            </a:r>
          </a:p>
          <a:p>
            <a:endParaRPr lang="es-EC" dirty="0" smtClean="0"/>
          </a:p>
          <a:p>
            <a:endParaRPr lang="es-EC" dirty="0" smtClean="0"/>
          </a:p>
          <a:p>
            <a:endParaRPr lang="es-EC" dirty="0"/>
          </a:p>
          <a:p>
            <a:endParaRPr lang="es-EC" dirty="0"/>
          </a:p>
          <a:p>
            <a:endParaRPr lang="es-EC" dirty="0"/>
          </a:p>
        </p:txBody>
      </p:sp>
    </p:spTree>
    <p:extLst>
      <p:ext uri="{BB962C8B-B14F-4D97-AF65-F5344CB8AC3E}">
        <p14:creationId xmlns:p14="http://schemas.microsoft.com/office/powerpoint/2010/main" val="164423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188640"/>
            <a:ext cx="9144000" cy="648072"/>
          </a:xfrm>
        </p:spPr>
        <p:txBody>
          <a:bodyPr>
            <a:normAutofit/>
          </a:bodyPr>
          <a:lstStyle/>
          <a:p>
            <a:pPr defTabSz="914400">
              <a:spcBef>
                <a:spcPts val="0"/>
              </a:spcBef>
              <a:buNone/>
            </a:pPr>
            <a:r>
              <a:rPr lang="es-ES" dirty="0" smtClean="0">
                <a:solidFill>
                  <a:schemeClr val="tx1"/>
                </a:solidFill>
                <a:latin typeface="Franklin Gothic Medium"/>
              </a:rPr>
              <a:t>Análisis de la Oferta</a:t>
            </a:r>
            <a:endParaRPr lang="es-ES" sz="3600" b="1" i="0" dirty="0">
              <a:solidFill>
                <a:schemeClr val="tx1"/>
              </a:solidFill>
              <a:latin typeface="Franklin Gothic Medium"/>
              <a:ea typeface="+mj-ea"/>
              <a:cs typeface="+mj-cs"/>
            </a:endParaRPr>
          </a:p>
        </p:txBody>
      </p:sp>
      <p:sp>
        <p:nvSpPr>
          <p:cNvPr id="3" name="Marcador de contenido 2"/>
          <p:cNvSpPr>
            <a:spLocks noGrp="1"/>
          </p:cNvSpPr>
          <p:nvPr>
            <p:ph idx="1"/>
          </p:nvPr>
        </p:nvSpPr>
        <p:spPr>
          <a:xfrm>
            <a:off x="477788" y="908720"/>
            <a:ext cx="10873208" cy="5688632"/>
          </a:xfrm>
        </p:spPr>
        <p:txBody>
          <a:bodyPr>
            <a:normAutofit/>
          </a:bodyPr>
          <a:lstStyle/>
          <a:p>
            <a:endParaRPr lang="es-EC" dirty="0" smtClean="0"/>
          </a:p>
          <a:p>
            <a:endParaRPr lang="es-EC" dirty="0" smtClean="0"/>
          </a:p>
          <a:p>
            <a:endParaRPr lang="es-EC" dirty="0"/>
          </a:p>
          <a:p>
            <a:endParaRPr lang="es-EC" dirty="0"/>
          </a:p>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197868" y="980728"/>
            <a:ext cx="9361040" cy="5400600"/>
          </a:xfrm>
          <a:prstGeom prst="rect">
            <a:avLst/>
          </a:prstGeom>
          <a:noFill/>
          <a:ln>
            <a:noFill/>
          </a:ln>
        </p:spPr>
      </p:pic>
    </p:spTree>
    <p:extLst>
      <p:ext uri="{BB962C8B-B14F-4D97-AF65-F5344CB8AC3E}">
        <p14:creationId xmlns:p14="http://schemas.microsoft.com/office/powerpoint/2010/main" val="252362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188640"/>
            <a:ext cx="9144000" cy="648072"/>
          </a:xfrm>
        </p:spPr>
        <p:txBody>
          <a:bodyPr>
            <a:normAutofit/>
          </a:bodyPr>
          <a:lstStyle/>
          <a:p>
            <a:pPr defTabSz="914400">
              <a:spcBef>
                <a:spcPts val="0"/>
              </a:spcBef>
              <a:buNone/>
            </a:pPr>
            <a:r>
              <a:rPr lang="es-ES" dirty="0" smtClean="0">
                <a:solidFill>
                  <a:schemeClr val="tx1"/>
                </a:solidFill>
                <a:latin typeface="Franklin Gothic Medium"/>
              </a:rPr>
              <a:t>Etapa Técnica</a:t>
            </a:r>
            <a:endParaRPr lang="es-ES" sz="3600" b="1" i="0" dirty="0">
              <a:solidFill>
                <a:schemeClr val="tx1"/>
              </a:solidFill>
              <a:latin typeface="Franklin Gothic Medium"/>
              <a:ea typeface="+mj-ea"/>
              <a:cs typeface="+mj-cs"/>
            </a:endParaRPr>
          </a:p>
        </p:txBody>
      </p:sp>
      <p:sp>
        <p:nvSpPr>
          <p:cNvPr id="3" name="Marcador de contenido 2"/>
          <p:cNvSpPr>
            <a:spLocks noGrp="1"/>
          </p:cNvSpPr>
          <p:nvPr>
            <p:ph idx="1"/>
          </p:nvPr>
        </p:nvSpPr>
        <p:spPr>
          <a:xfrm>
            <a:off x="261764" y="908720"/>
            <a:ext cx="11089232" cy="5760640"/>
          </a:xfrm>
        </p:spPr>
        <p:txBody>
          <a:bodyPr>
            <a:normAutofit fontScale="92500" lnSpcReduction="20000"/>
          </a:bodyPr>
          <a:lstStyle/>
          <a:p>
            <a:pPr algn="just"/>
            <a:r>
              <a:rPr lang="es-EC" dirty="0"/>
              <a:t>El primer paso para empezar un proyecto inmobiliario es la obtención del IRM el cual contiene información importante a cerca del lote en donde se va a construir el </a:t>
            </a:r>
            <a:r>
              <a:rPr lang="es-EC" dirty="0" smtClean="0"/>
              <a:t>terreno, tales como la zonificación, cuantos metros se puede construir, y que altura, si existen afectaciones al lote o no.</a:t>
            </a:r>
          </a:p>
          <a:p>
            <a:pPr algn="just"/>
            <a:r>
              <a:rPr lang="es-EC" dirty="0"/>
              <a:t>EL segundo paso es solicitar un estudio topográfico y georreferenciado para determinar las áreas, así como también topografías y pendientes del lote.</a:t>
            </a:r>
          </a:p>
          <a:p>
            <a:pPr algn="just"/>
            <a:r>
              <a:rPr lang="es-EC" dirty="0"/>
              <a:t>El tercer paso es la presentación del proyecto arquitectónico a la entidad colaboradora, aquí es donde se encargan de revisar las reglas técnicas del proyecto arquitectónico y la emisión de un certificado de conformidad.</a:t>
            </a:r>
          </a:p>
          <a:p>
            <a:pPr algn="just"/>
            <a:r>
              <a:rPr lang="es-EC" dirty="0"/>
              <a:t>El cuarto paso previo a la obtención del certificado de conformidad del proyecto arquitectónico es la presentación de los estudios estructurales y de ingenierías, para que la misma entidad los revise y emita un certificado de conformidad de las estructuras e ingenierías.</a:t>
            </a:r>
          </a:p>
          <a:p>
            <a:pPr algn="just"/>
            <a:r>
              <a:rPr lang="es-EC" dirty="0"/>
              <a:t>El quinto paso es solicitar el informe de cumplimiento de normas técnicas al cuerpo de bomberos de Quito, esto se lo tiene que realizar siempre y cuando la edificación supere los 4 pisos de altura y la construcción sea mayor a 500 m2, con esto se emite un certificado de conformidad de normas técnicas de bomberos</a:t>
            </a:r>
            <a:r>
              <a:rPr lang="es-EC" dirty="0" smtClean="0"/>
              <a:t>.</a:t>
            </a:r>
          </a:p>
          <a:p>
            <a:pPr algn="just"/>
            <a:r>
              <a:rPr lang="es-EC" dirty="0"/>
              <a:t>El sexto paso es la solicitud de la licencia LMU20 </a:t>
            </a:r>
            <a:r>
              <a:rPr lang="es-EC" dirty="0" smtClean="0"/>
              <a:t>(Licencia Metropolitana Urbanística), con </a:t>
            </a:r>
            <a:r>
              <a:rPr lang="es-EC" dirty="0"/>
              <a:t>lo cual ya se puede empezar la obra.</a:t>
            </a:r>
          </a:p>
          <a:p>
            <a:pPr algn="just"/>
            <a:r>
              <a:rPr lang="es-EC" dirty="0" smtClean="0"/>
              <a:t>El </a:t>
            </a:r>
            <a:r>
              <a:rPr lang="es-EC" dirty="0"/>
              <a:t>séptimo paso es dar aviso mediante un formulario a la agencia metropolitana de control del inicio de la obra.</a:t>
            </a:r>
          </a:p>
          <a:p>
            <a:endParaRPr lang="es-EC" dirty="0"/>
          </a:p>
          <a:p>
            <a:endParaRPr lang="es-EC" dirty="0"/>
          </a:p>
          <a:p>
            <a:endParaRPr lang="es-EC" dirty="0" smtClean="0"/>
          </a:p>
          <a:p>
            <a:endParaRPr lang="es-EC" dirty="0" smtClean="0"/>
          </a:p>
          <a:p>
            <a:endParaRPr lang="es-EC" dirty="0"/>
          </a:p>
          <a:p>
            <a:endParaRPr lang="es-EC" dirty="0"/>
          </a:p>
          <a:p>
            <a:endParaRPr lang="es-EC" dirty="0"/>
          </a:p>
        </p:txBody>
      </p:sp>
    </p:spTree>
    <p:extLst>
      <p:ext uri="{BB962C8B-B14F-4D97-AF65-F5344CB8AC3E}">
        <p14:creationId xmlns:p14="http://schemas.microsoft.com/office/powerpoint/2010/main" val="35927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188640"/>
            <a:ext cx="9144000" cy="648072"/>
          </a:xfrm>
        </p:spPr>
        <p:txBody>
          <a:bodyPr>
            <a:normAutofit/>
          </a:bodyPr>
          <a:lstStyle/>
          <a:p>
            <a:pPr defTabSz="914400">
              <a:spcBef>
                <a:spcPts val="0"/>
              </a:spcBef>
              <a:buNone/>
            </a:pPr>
            <a:r>
              <a:rPr lang="es-ES" dirty="0" smtClean="0">
                <a:solidFill>
                  <a:schemeClr val="tx1"/>
                </a:solidFill>
                <a:latin typeface="Franklin Gothic Medium"/>
              </a:rPr>
              <a:t>Etapa Técnica</a:t>
            </a:r>
            <a:endParaRPr lang="es-ES" sz="3600" b="1" i="0" dirty="0">
              <a:solidFill>
                <a:schemeClr val="tx1"/>
              </a:solidFill>
              <a:latin typeface="Franklin Gothic Medium"/>
              <a:ea typeface="+mj-ea"/>
              <a:cs typeface="+mj-cs"/>
            </a:endParaRPr>
          </a:p>
        </p:txBody>
      </p:sp>
      <p:sp>
        <p:nvSpPr>
          <p:cNvPr id="3" name="Marcador de contenido 2"/>
          <p:cNvSpPr>
            <a:spLocks noGrp="1"/>
          </p:cNvSpPr>
          <p:nvPr>
            <p:ph idx="1"/>
          </p:nvPr>
        </p:nvSpPr>
        <p:spPr>
          <a:xfrm>
            <a:off x="477788" y="908720"/>
            <a:ext cx="10873208" cy="5688632"/>
          </a:xfrm>
        </p:spPr>
        <p:txBody>
          <a:bodyPr>
            <a:normAutofit/>
          </a:bodyPr>
          <a:lstStyle/>
          <a:p>
            <a:endParaRPr lang="es-EC" dirty="0"/>
          </a:p>
          <a:p>
            <a:endParaRPr lang="es-EC" dirty="0"/>
          </a:p>
          <a:p>
            <a:endParaRPr lang="es-EC" dirty="0" smtClean="0"/>
          </a:p>
          <a:p>
            <a:endParaRPr lang="es-EC" dirty="0" smtClean="0"/>
          </a:p>
          <a:p>
            <a:endParaRPr lang="es-EC" dirty="0"/>
          </a:p>
          <a:p>
            <a:endParaRPr lang="es-EC" dirty="0"/>
          </a:p>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61764" y="986790"/>
            <a:ext cx="10873208" cy="5682570"/>
          </a:xfrm>
          <a:prstGeom prst="rect">
            <a:avLst/>
          </a:prstGeom>
          <a:noFill/>
          <a:ln>
            <a:noFill/>
          </a:ln>
        </p:spPr>
      </p:pic>
    </p:spTree>
    <p:extLst>
      <p:ext uri="{BB962C8B-B14F-4D97-AF65-F5344CB8AC3E}">
        <p14:creationId xmlns:p14="http://schemas.microsoft.com/office/powerpoint/2010/main" val="150979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normAutofit/>
          </a:bodyPr>
          <a:lstStyle/>
          <a:p>
            <a:pPr algn="ctr" defTabSz="914400">
              <a:spcBef>
                <a:spcPts val="0"/>
              </a:spcBef>
              <a:buNone/>
            </a:pPr>
            <a:r>
              <a:rPr lang="es-ES" sz="3600" b="0" i="0" dirty="0" smtClean="0">
                <a:solidFill>
                  <a:schemeClr val="tx1"/>
                </a:solidFill>
                <a:latin typeface="Franklin Gothic Medium"/>
                <a:ea typeface="+mj-ea"/>
                <a:cs typeface="+mj-cs"/>
              </a:rPr>
              <a:t>INTRODUCCIÓN</a:t>
            </a:r>
            <a:endParaRPr lang="es-ES" sz="3600" b="0" i="0" dirty="0">
              <a:solidFill>
                <a:schemeClr val="tx1"/>
              </a:solidFill>
              <a:latin typeface="Franklin Gothic Medium"/>
              <a:ea typeface="+mj-ea"/>
              <a:cs typeface="+mj-cs"/>
            </a:endParaRPr>
          </a:p>
        </p:txBody>
      </p:sp>
      <p:sp>
        <p:nvSpPr>
          <p:cNvPr id="14" name="Marcador de posición de contenido 13"/>
          <p:cNvSpPr>
            <a:spLocks noGrp="1"/>
          </p:cNvSpPr>
          <p:nvPr>
            <p:ph idx="1"/>
          </p:nvPr>
        </p:nvSpPr>
        <p:spPr>
          <a:xfrm>
            <a:off x="1065212" y="1828800"/>
            <a:ext cx="9565704" cy="4191000"/>
          </a:xfrm>
        </p:spPr>
        <p:txBody>
          <a:bodyPr>
            <a:normAutofit/>
          </a:bodyPr>
          <a:lstStyle/>
          <a:p>
            <a:pPr algn="just"/>
            <a:r>
              <a:rPr lang="es-EC" dirty="0"/>
              <a:t>A partir de la dolarización la actividad de la construcción ha sido uno de los pilares fundamentales en el desarrollo del país, se ha convertido en fuente de empleo, ha incentivado la inversión lo cual ha permitido que exista demanda de bienes a través de la construcción de los proyectos inmobiliarios.</a:t>
            </a:r>
          </a:p>
          <a:p>
            <a:pPr algn="just"/>
            <a:r>
              <a:rPr lang="es-EC" dirty="0"/>
              <a:t>El aumento de empresas dedicadas a la construcción, la coyuntura económica del país demanda que  la actividad cuente con más especialización tanto en la planificación como en la gerencia de proyectos inmobiliarios, esta necesidad también está dada a través de los organismos de control así como la responsabilidad de administrar técnicamente un riesgo de una inversión considerable, contando también que se pone en las manos de la gerencia el dinero de las personas que confían en el proyecto.</a:t>
            </a:r>
          </a:p>
          <a:p>
            <a:pPr algn="just"/>
            <a:endParaRPr lang="es-ES" dirty="0">
              <a:solidFill>
                <a:schemeClr val="bg1">
                  <a:lumMod val="50000"/>
                </a:schemeClr>
              </a:solidFill>
            </a:endParaRPr>
          </a:p>
        </p:txBody>
      </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0"/>
            <a:ext cx="9144000" cy="648072"/>
          </a:xfrm>
        </p:spPr>
        <p:txBody>
          <a:bodyPr>
            <a:normAutofit/>
          </a:bodyPr>
          <a:lstStyle/>
          <a:p>
            <a:pPr defTabSz="914400">
              <a:spcBef>
                <a:spcPts val="0"/>
              </a:spcBef>
              <a:buNone/>
            </a:pPr>
            <a:r>
              <a:rPr lang="es-ES" sz="3600" b="1" i="0" dirty="0" smtClean="0">
                <a:solidFill>
                  <a:schemeClr val="tx1"/>
                </a:solidFill>
                <a:latin typeface="Franklin Gothic Medium"/>
                <a:ea typeface="+mj-ea"/>
                <a:cs typeface="+mj-cs"/>
              </a:rPr>
              <a:t>Definición de Presupuesto </a:t>
            </a:r>
            <a:endParaRPr lang="es-ES" sz="3600" b="1" i="0" dirty="0">
              <a:solidFill>
                <a:schemeClr val="tx1"/>
              </a:solidFill>
              <a:latin typeface="Franklin Gothic Medium"/>
              <a:ea typeface="+mj-ea"/>
              <a:cs typeface="+mj-cs"/>
            </a:endParaRPr>
          </a:p>
        </p:txBody>
      </p:sp>
      <p:sp>
        <p:nvSpPr>
          <p:cNvPr id="3" name="Marcador de contenido 2"/>
          <p:cNvSpPr>
            <a:spLocks noGrp="1"/>
          </p:cNvSpPr>
          <p:nvPr>
            <p:ph idx="1"/>
          </p:nvPr>
        </p:nvSpPr>
        <p:spPr>
          <a:xfrm>
            <a:off x="477788" y="908720"/>
            <a:ext cx="10873208" cy="5688632"/>
          </a:xfrm>
        </p:spPr>
        <p:txBody>
          <a:bodyPr>
            <a:normAutofit/>
          </a:bodyPr>
          <a:lstStyle/>
          <a:p>
            <a:endParaRPr lang="es-EC" dirty="0"/>
          </a:p>
          <a:p>
            <a:endParaRPr lang="es-EC" dirty="0"/>
          </a:p>
          <a:p>
            <a:endParaRPr lang="es-EC" dirty="0" smtClean="0"/>
          </a:p>
          <a:p>
            <a:endParaRPr lang="es-EC" dirty="0" smtClean="0"/>
          </a:p>
          <a:p>
            <a:endParaRPr lang="es-EC" dirty="0"/>
          </a:p>
          <a:p>
            <a:endParaRPr lang="es-EC" dirty="0"/>
          </a:p>
          <a:p>
            <a:endParaRPr lang="es-EC"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926060" y="548680"/>
            <a:ext cx="5040560" cy="6170260"/>
          </a:xfrm>
          <a:prstGeom prst="rect">
            <a:avLst/>
          </a:prstGeom>
          <a:noFill/>
          <a:ln>
            <a:noFill/>
          </a:ln>
        </p:spPr>
      </p:pic>
    </p:spTree>
    <p:extLst>
      <p:ext uri="{BB962C8B-B14F-4D97-AF65-F5344CB8AC3E}">
        <p14:creationId xmlns:p14="http://schemas.microsoft.com/office/powerpoint/2010/main" val="357506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0"/>
            <a:ext cx="9144000" cy="648072"/>
          </a:xfrm>
        </p:spPr>
        <p:txBody>
          <a:bodyPr>
            <a:normAutofit/>
          </a:bodyPr>
          <a:lstStyle/>
          <a:p>
            <a:pPr defTabSz="914400">
              <a:spcBef>
                <a:spcPts val="0"/>
              </a:spcBef>
              <a:buNone/>
            </a:pPr>
            <a:r>
              <a:rPr lang="es-ES" sz="3600" b="1" i="0" dirty="0" smtClean="0">
                <a:solidFill>
                  <a:schemeClr val="tx1"/>
                </a:solidFill>
                <a:latin typeface="Franklin Gothic Medium"/>
                <a:ea typeface="+mj-ea"/>
                <a:cs typeface="+mj-cs"/>
              </a:rPr>
              <a:t>Definición de  Cronograma de Obra</a:t>
            </a:r>
            <a:endParaRPr lang="es-ES" sz="3600" b="1" i="0" dirty="0">
              <a:solidFill>
                <a:schemeClr val="tx1"/>
              </a:solidFill>
              <a:latin typeface="Franklin Gothic Medium"/>
              <a:ea typeface="+mj-ea"/>
              <a:cs typeface="+mj-cs"/>
            </a:endParaRPr>
          </a:p>
        </p:txBody>
      </p:sp>
      <p:sp>
        <p:nvSpPr>
          <p:cNvPr id="3" name="Marcador de contenido 2"/>
          <p:cNvSpPr>
            <a:spLocks noGrp="1"/>
          </p:cNvSpPr>
          <p:nvPr>
            <p:ph idx="1"/>
          </p:nvPr>
        </p:nvSpPr>
        <p:spPr>
          <a:xfrm>
            <a:off x="477788" y="908720"/>
            <a:ext cx="10873208" cy="5688632"/>
          </a:xfrm>
        </p:spPr>
        <p:txBody>
          <a:bodyPr>
            <a:normAutofit/>
          </a:bodyPr>
          <a:lstStyle/>
          <a:p>
            <a:endParaRPr lang="es-EC" dirty="0"/>
          </a:p>
          <a:p>
            <a:endParaRPr lang="es-EC" dirty="0"/>
          </a:p>
          <a:p>
            <a:endParaRPr lang="es-EC" dirty="0" smtClean="0"/>
          </a:p>
          <a:p>
            <a:endParaRPr lang="es-EC" dirty="0" smtClean="0"/>
          </a:p>
          <a:p>
            <a:endParaRPr lang="es-EC" dirty="0"/>
          </a:p>
          <a:p>
            <a:endParaRPr lang="es-EC" dirty="0"/>
          </a:p>
          <a:p>
            <a:endParaRPr lang="es-EC"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549796" y="908720"/>
            <a:ext cx="10225136" cy="5616624"/>
          </a:xfrm>
          <a:prstGeom prst="rect">
            <a:avLst/>
          </a:prstGeom>
          <a:noFill/>
          <a:ln>
            <a:noFill/>
          </a:ln>
        </p:spPr>
      </p:pic>
    </p:spTree>
    <p:extLst>
      <p:ext uri="{BB962C8B-B14F-4D97-AF65-F5344CB8AC3E}">
        <p14:creationId xmlns:p14="http://schemas.microsoft.com/office/powerpoint/2010/main" val="32198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053852" y="188640"/>
            <a:ext cx="8686801" cy="576064"/>
          </a:xfrm>
        </p:spPr>
        <p:txBody>
          <a:bodyPr>
            <a:normAutofit/>
          </a:bodyPr>
          <a:lstStyle/>
          <a:p>
            <a:pPr algn="ctr"/>
            <a:r>
              <a:rPr lang="es-EC" b="0" dirty="0" smtClean="0">
                <a:solidFill>
                  <a:schemeClr val="tx1"/>
                </a:solidFill>
              </a:rPr>
              <a:t>Etapa Financiera</a:t>
            </a:r>
            <a:endParaRPr lang="es-EC" b="0" dirty="0">
              <a:solidFill>
                <a:schemeClr val="tx1"/>
              </a:solidFill>
            </a:endParaRPr>
          </a:p>
        </p:txBody>
      </p:sp>
      <p:sp>
        <p:nvSpPr>
          <p:cNvPr id="2" name="Marcador de contenido 1"/>
          <p:cNvSpPr>
            <a:spLocks noGrp="1"/>
          </p:cNvSpPr>
          <p:nvPr>
            <p:ph idx="1"/>
          </p:nvPr>
        </p:nvSpPr>
        <p:spPr>
          <a:xfrm>
            <a:off x="621804" y="1196752"/>
            <a:ext cx="10297144" cy="5328592"/>
          </a:xfrm>
        </p:spPr>
        <p:txBody>
          <a:bodyPr>
            <a:normAutofit fontScale="92500" lnSpcReduction="10000"/>
          </a:bodyPr>
          <a:lstStyle/>
          <a:p>
            <a:pPr algn="just"/>
            <a:r>
              <a:rPr lang="es-EC" dirty="0" smtClean="0"/>
              <a:t>Consideraciones de la etapa financiera:</a:t>
            </a:r>
          </a:p>
          <a:p>
            <a:pPr marL="502920" indent="-457200" algn="just">
              <a:buFont typeface="+mj-lt"/>
              <a:buAutoNum type="arabicPeriod"/>
            </a:pPr>
            <a:r>
              <a:rPr lang="es-EC" dirty="0" smtClean="0"/>
              <a:t>Punto de equilibrio del Proyecto </a:t>
            </a:r>
          </a:p>
          <a:p>
            <a:pPr marL="502920" indent="-457200" algn="just">
              <a:buFont typeface="+mj-lt"/>
              <a:buAutoNum type="arabicPeriod"/>
            </a:pPr>
            <a:r>
              <a:rPr lang="es-EC" dirty="0" smtClean="0"/>
              <a:t>Forma de cálculo para el financiamiento con la Banca </a:t>
            </a:r>
          </a:p>
          <a:p>
            <a:pPr marL="502920" indent="-457200" algn="just">
              <a:buFont typeface="+mj-lt"/>
              <a:buAutoNum type="arabicPeriod"/>
            </a:pPr>
            <a:r>
              <a:rPr lang="es-EC" dirty="0" smtClean="0"/>
              <a:t>Se elabora un supuesto para un proyecto de construcción de 144 viviendas y se elaboran 4 escenarios reales del sector de la construcción, los cuales son:</a:t>
            </a:r>
          </a:p>
          <a:p>
            <a:pPr algn="just">
              <a:buFont typeface="Wingdings" panose="05000000000000000000" pitchFamily="2" charset="2"/>
              <a:buChar char="q"/>
            </a:pPr>
            <a:r>
              <a:rPr lang="es-EC" b="1" dirty="0" smtClean="0"/>
              <a:t>Escenario Capital Propio</a:t>
            </a:r>
            <a:r>
              <a:rPr lang="es-EC" dirty="0" smtClean="0"/>
              <a:t>, aquí el constructor recibe el 30% de dinero de los clientes que compran en el proyecto y el pone el efectivo necesario para todo el proyecto.</a:t>
            </a:r>
          </a:p>
          <a:p>
            <a:pPr algn="just">
              <a:buFont typeface="Wingdings" panose="05000000000000000000" pitchFamily="2" charset="2"/>
              <a:buChar char="q"/>
            </a:pPr>
            <a:r>
              <a:rPr lang="es-EC" b="1" dirty="0" smtClean="0"/>
              <a:t>Escenario Económico,</a:t>
            </a:r>
            <a:r>
              <a:rPr lang="es-EC" dirty="0" smtClean="0"/>
              <a:t> este supuesto es muy apegado a la realidad actual puesto que el constructor recibe solamente el 10% de los ingresos de los compradores, el aporta los estudios y el terreno, y lo demás va con financiamiento bancario.</a:t>
            </a:r>
          </a:p>
          <a:p>
            <a:pPr algn="just">
              <a:buFont typeface="Wingdings" panose="05000000000000000000" pitchFamily="2" charset="2"/>
              <a:buChar char="q"/>
            </a:pPr>
            <a:r>
              <a:rPr lang="es-EC" b="1" dirty="0" smtClean="0"/>
              <a:t>Escenario Medio,</a:t>
            </a:r>
            <a:r>
              <a:rPr lang="es-EC" dirty="0" smtClean="0"/>
              <a:t> aquí se modela el enfoque que tenía la banca hasta hace un año para prestar dinero, es decir 33% aporte del promotor, 33% ingreso por pre ventas, 33% crédito bancario.</a:t>
            </a:r>
          </a:p>
          <a:p>
            <a:pPr algn="just">
              <a:buFont typeface="Wingdings" panose="05000000000000000000" pitchFamily="2" charset="2"/>
              <a:buChar char="q"/>
            </a:pPr>
            <a:r>
              <a:rPr lang="es-EC" b="1" dirty="0" smtClean="0"/>
              <a:t>Escenario Medio Alto </a:t>
            </a:r>
            <a:r>
              <a:rPr lang="es-EC" b="1" dirty="0" err="1" smtClean="0"/>
              <a:t>Alto</a:t>
            </a:r>
            <a:r>
              <a:rPr lang="es-EC" b="1" dirty="0" smtClean="0"/>
              <a:t>,</a:t>
            </a:r>
            <a:r>
              <a:rPr lang="es-EC" dirty="0" smtClean="0"/>
              <a:t> aquí vamos a ver un modelo en el cual el constructor se apalanca con el dinero que recibe por los compradores que es el 50% de los ingresos, y con un crédito de la banca, el constructor aporta terreno y estudios.</a:t>
            </a:r>
          </a:p>
          <a:p>
            <a:pPr marL="45720" indent="0">
              <a:buNone/>
            </a:pPr>
            <a:endParaRPr lang="es-EC" dirty="0" smtClean="0"/>
          </a:p>
          <a:p>
            <a:pPr>
              <a:buFont typeface="Wingdings" panose="05000000000000000000" pitchFamily="2" charset="2"/>
              <a:buChar char="§"/>
            </a:pPr>
            <a:endParaRPr lang="es-EC" dirty="0"/>
          </a:p>
        </p:txBody>
      </p:sp>
    </p:spTree>
    <p:extLst>
      <p:ext uri="{BB962C8B-B14F-4D97-AF65-F5344CB8AC3E}">
        <p14:creationId xmlns:p14="http://schemas.microsoft.com/office/powerpoint/2010/main" val="52226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053852" y="188640"/>
            <a:ext cx="8686801" cy="576064"/>
          </a:xfrm>
        </p:spPr>
        <p:txBody>
          <a:bodyPr>
            <a:normAutofit/>
          </a:bodyPr>
          <a:lstStyle/>
          <a:p>
            <a:pPr algn="ctr"/>
            <a:r>
              <a:rPr lang="es-EC" b="0" dirty="0" smtClean="0">
                <a:solidFill>
                  <a:schemeClr val="tx1"/>
                </a:solidFill>
              </a:rPr>
              <a:t>Punto de Equilibrio</a:t>
            </a:r>
            <a:endParaRPr lang="es-EC" b="0" dirty="0">
              <a:solidFill>
                <a:schemeClr val="tx1"/>
              </a:solidFill>
            </a:endParaRPr>
          </a:p>
        </p:txBody>
      </p:sp>
      <p:sp>
        <p:nvSpPr>
          <p:cNvPr id="2" name="Marcador de contenido 1"/>
          <p:cNvSpPr>
            <a:spLocks noGrp="1"/>
          </p:cNvSpPr>
          <p:nvPr>
            <p:ph idx="1"/>
          </p:nvPr>
        </p:nvSpPr>
        <p:spPr>
          <a:xfrm>
            <a:off x="621804" y="1196752"/>
            <a:ext cx="10297144" cy="5328592"/>
          </a:xfrm>
        </p:spPr>
        <p:txBody>
          <a:bodyPr>
            <a:normAutofit/>
          </a:bodyPr>
          <a:lstStyle/>
          <a:p>
            <a:pPr marL="45720" indent="0">
              <a:buNone/>
            </a:pPr>
            <a:endParaRPr lang="es-EC" dirty="0" smtClean="0"/>
          </a:p>
          <a:p>
            <a:pPr>
              <a:buFont typeface="Wingdings" panose="05000000000000000000" pitchFamily="2" charset="2"/>
              <a:buChar char="§"/>
            </a:pPr>
            <a:endParaRPr lang="es-EC" dirty="0"/>
          </a:p>
        </p:txBody>
      </p:sp>
      <p:pic>
        <p:nvPicPr>
          <p:cNvPr id="3" name="Imagen 2"/>
          <p:cNvPicPr>
            <a:picLocks noChangeAspect="1"/>
          </p:cNvPicPr>
          <p:nvPr/>
        </p:nvPicPr>
        <p:blipFill>
          <a:blip r:embed="rId2"/>
          <a:stretch>
            <a:fillRect/>
          </a:stretch>
        </p:blipFill>
        <p:spPr>
          <a:xfrm>
            <a:off x="6238428" y="836712"/>
            <a:ext cx="4205400" cy="1872208"/>
          </a:xfrm>
          <a:prstGeom prst="rect">
            <a:avLst/>
          </a:prstGeom>
        </p:spPr>
      </p:pic>
      <p:graphicFrame>
        <p:nvGraphicFramePr>
          <p:cNvPr id="5" name="Gráfico 4"/>
          <p:cNvGraphicFramePr>
            <a:graphicFrameLocks/>
          </p:cNvGraphicFramePr>
          <p:nvPr>
            <p:extLst>
              <p:ext uri="{D42A27DB-BD31-4B8C-83A1-F6EECF244321}">
                <p14:modId xmlns:p14="http://schemas.microsoft.com/office/powerpoint/2010/main" val="3527339622"/>
              </p:ext>
            </p:extLst>
          </p:nvPr>
        </p:nvGraphicFramePr>
        <p:xfrm>
          <a:off x="1341884" y="2924944"/>
          <a:ext cx="9289032" cy="3744416"/>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3070076" y="908720"/>
            <a:ext cx="3110230" cy="1011555"/>
          </a:xfrm>
          <a:prstGeom prst="rect">
            <a:avLst/>
          </a:prstGeom>
          <a:noFill/>
          <a:ln>
            <a:noFill/>
          </a:ln>
        </p:spPr>
      </p:pic>
      <p:pic>
        <p:nvPicPr>
          <p:cNvPr id="7" name="Imagen 6"/>
          <p:cNvPicPr>
            <a:picLocks noChangeAspect="1"/>
          </p:cNvPicPr>
          <p:nvPr/>
        </p:nvPicPr>
        <p:blipFill>
          <a:blip r:embed="rId5"/>
          <a:stretch>
            <a:fillRect/>
          </a:stretch>
        </p:blipFill>
        <p:spPr>
          <a:xfrm>
            <a:off x="1413892" y="2132856"/>
            <a:ext cx="4824536" cy="961330"/>
          </a:xfrm>
          <a:prstGeom prst="rect">
            <a:avLst/>
          </a:prstGeom>
        </p:spPr>
      </p:pic>
      <p:pic>
        <p:nvPicPr>
          <p:cNvPr id="8" name="Imagen 7"/>
          <p:cNvPicPr>
            <a:picLocks noChangeAspect="1"/>
          </p:cNvPicPr>
          <p:nvPr/>
        </p:nvPicPr>
        <p:blipFill>
          <a:blip r:embed="rId6"/>
          <a:stretch>
            <a:fillRect/>
          </a:stretch>
        </p:blipFill>
        <p:spPr>
          <a:xfrm>
            <a:off x="1053853" y="1340768"/>
            <a:ext cx="5040560" cy="720080"/>
          </a:xfrm>
          <a:prstGeom prst="rect">
            <a:avLst/>
          </a:prstGeom>
        </p:spPr>
      </p:pic>
    </p:spTree>
    <p:extLst>
      <p:ext uri="{BB962C8B-B14F-4D97-AF65-F5344CB8AC3E}">
        <p14:creationId xmlns:p14="http://schemas.microsoft.com/office/powerpoint/2010/main" val="156432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053852" y="188640"/>
            <a:ext cx="8686801" cy="576064"/>
          </a:xfrm>
        </p:spPr>
        <p:txBody>
          <a:bodyPr>
            <a:normAutofit/>
          </a:bodyPr>
          <a:lstStyle/>
          <a:p>
            <a:pPr algn="ctr"/>
            <a:r>
              <a:rPr lang="es-EC" b="0" dirty="0" smtClean="0">
                <a:solidFill>
                  <a:schemeClr val="tx1"/>
                </a:solidFill>
              </a:rPr>
              <a:t>Punto de Equilibrio Bancario</a:t>
            </a:r>
            <a:endParaRPr lang="es-EC" b="0" dirty="0">
              <a:solidFill>
                <a:schemeClr val="tx1"/>
              </a:solidFill>
            </a:endParaRPr>
          </a:p>
        </p:txBody>
      </p:sp>
      <p:sp>
        <p:nvSpPr>
          <p:cNvPr id="2" name="Marcador de contenido 1"/>
          <p:cNvSpPr>
            <a:spLocks noGrp="1"/>
          </p:cNvSpPr>
          <p:nvPr>
            <p:ph idx="1"/>
          </p:nvPr>
        </p:nvSpPr>
        <p:spPr>
          <a:xfrm>
            <a:off x="621804" y="1196752"/>
            <a:ext cx="10297144" cy="5328592"/>
          </a:xfrm>
        </p:spPr>
        <p:txBody>
          <a:bodyPr>
            <a:normAutofit/>
          </a:bodyPr>
          <a:lstStyle/>
          <a:p>
            <a:pPr marL="45720" indent="0">
              <a:buNone/>
            </a:pPr>
            <a:endParaRPr lang="es-EC" dirty="0" smtClean="0"/>
          </a:p>
          <a:p>
            <a:pPr>
              <a:buFont typeface="Wingdings" panose="05000000000000000000" pitchFamily="2" charset="2"/>
              <a:buChar char="§"/>
            </a:pPr>
            <a:endParaRPr lang="es-EC" dirty="0"/>
          </a:p>
        </p:txBody>
      </p:sp>
      <p:pic>
        <p:nvPicPr>
          <p:cNvPr id="4" name="Imagen 3"/>
          <p:cNvPicPr>
            <a:picLocks noChangeAspect="1"/>
          </p:cNvPicPr>
          <p:nvPr/>
        </p:nvPicPr>
        <p:blipFill>
          <a:blip r:embed="rId2"/>
          <a:stretch>
            <a:fillRect/>
          </a:stretch>
        </p:blipFill>
        <p:spPr>
          <a:xfrm>
            <a:off x="621804" y="1484784"/>
            <a:ext cx="10585176" cy="4536504"/>
          </a:xfrm>
          <a:prstGeom prst="rect">
            <a:avLst/>
          </a:prstGeom>
        </p:spPr>
      </p:pic>
    </p:spTree>
    <p:extLst>
      <p:ext uri="{BB962C8B-B14F-4D97-AF65-F5344CB8AC3E}">
        <p14:creationId xmlns:p14="http://schemas.microsoft.com/office/powerpoint/2010/main" val="369745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21804" y="1196752"/>
            <a:ext cx="10297144" cy="5328592"/>
          </a:xfrm>
        </p:spPr>
        <p:txBody>
          <a:bodyPr>
            <a:normAutofit/>
          </a:bodyPr>
          <a:lstStyle/>
          <a:p>
            <a:pPr marL="45720" indent="0">
              <a:buNone/>
            </a:pPr>
            <a:endParaRPr lang="es-EC" dirty="0" smtClean="0"/>
          </a:p>
          <a:p>
            <a:pPr>
              <a:buFont typeface="Wingdings" panose="05000000000000000000" pitchFamily="2" charset="2"/>
              <a:buChar char="§"/>
            </a:pPr>
            <a:endParaRPr lang="es-EC" dirty="0"/>
          </a:p>
        </p:txBody>
      </p:sp>
      <p:pic>
        <p:nvPicPr>
          <p:cNvPr id="3" name="Imagen 2"/>
          <p:cNvPicPr>
            <a:picLocks noChangeAspect="1"/>
          </p:cNvPicPr>
          <p:nvPr/>
        </p:nvPicPr>
        <p:blipFill rotWithShape="1">
          <a:blip r:embed="rId2"/>
          <a:srcRect l="-1291" t="-1252" r="1291" b="38519"/>
          <a:stretch/>
        </p:blipFill>
        <p:spPr>
          <a:xfrm>
            <a:off x="261764" y="116632"/>
            <a:ext cx="6048672" cy="6552728"/>
          </a:xfrm>
          <a:prstGeom prst="rect">
            <a:avLst/>
          </a:prstGeom>
        </p:spPr>
      </p:pic>
      <p:pic>
        <p:nvPicPr>
          <p:cNvPr id="5" name="Imagen 4"/>
          <p:cNvPicPr>
            <a:picLocks noChangeAspect="1"/>
          </p:cNvPicPr>
          <p:nvPr/>
        </p:nvPicPr>
        <p:blipFill>
          <a:blip r:embed="rId3"/>
          <a:stretch>
            <a:fillRect/>
          </a:stretch>
        </p:blipFill>
        <p:spPr>
          <a:xfrm>
            <a:off x="6454452" y="1124744"/>
            <a:ext cx="5328592" cy="4104456"/>
          </a:xfrm>
          <a:prstGeom prst="rect">
            <a:avLst/>
          </a:prstGeom>
        </p:spPr>
      </p:pic>
      <p:pic>
        <p:nvPicPr>
          <p:cNvPr id="7" name="Imagen 6"/>
          <p:cNvPicPr>
            <a:picLocks noChangeAspect="1"/>
          </p:cNvPicPr>
          <p:nvPr/>
        </p:nvPicPr>
        <p:blipFill>
          <a:blip r:embed="rId4"/>
          <a:stretch>
            <a:fillRect/>
          </a:stretch>
        </p:blipFill>
        <p:spPr>
          <a:xfrm>
            <a:off x="6454452" y="548680"/>
            <a:ext cx="5328592" cy="593878"/>
          </a:xfrm>
          <a:prstGeom prst="rect">
            <a:avLst/>
          </a:prstGeom>
        </p:spPr>
      </p:pic>
    </p:spTree>
    <p:extLst>
      <p:ext uri="{BB962C8B-B14F-4D97-AF65-F5344CB8AC3E}">
        <p14:creationId xmlns:p14="http://schemas.microsoft.com/office/powerpoint/2010/main" val="275176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21804" y="692696"/>
            <a:ext cx="10297144" cy="5832648"/>
          </a:xfrm>
        </p:spPr>
        <p:txBody>
          <a:bodyPr>
            <a:normAutofit/>
          </a:bodyPr>
          <a:lstStyle/>
          <a:p>
            <a:pPr algn="just"/>
            <a:r>
              <a:rPr lang="es-EC" dirty="0" smtClean="0"/>
              <a:t>Dentro del análisis de los indicadores financieros podemos tomar al escenario económico como el de mayor relevancia, se trata de un proyecto que se construye solamente con el aporte del terreno, y de estudios por parte del promotor, este proyecto recibe por parte de los compradores un 10% del crédito como entrada en obra y el 90% contra la entrega, se apalanca en la banca para su construcción y está asociado a la nueva propuesta del gobierno la vivienda VIP, si tomamos como el indicador de mayor importancia al Van, este es el proyecto con mejor Van, y su TIR también es la que mas destaca. </a:t>
            </a:r>
          </a:p>
          <a:p>
            <a:pPr>
              <a:buFont typeface="Wingdings" panose="05000000000000000000" pitchFamily="2" charset="2"/>
              <a:buChar char="§"/>
            </a:pPr>
            <a:endParaRPr lang="es-EC" dirty="0"/>
          </a:p>
        </p:txBody>
      </p:sp>
    </p:spTree>
    <p:extLst>
      <p:ext uri="{BB962C8B-B14F-4D97-AF65-F5344CB8AC3E}">
        <p14:creationId xmlns:p14="http://schemas.microsoft.com/office/powerpoint/2010/main" val="349783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53852" y="116632"/>
            <a:ext cx="8686801" cy="720080"/>
          </a:xfrm>
        </p:spPr>
        <p:txBody>
          <a:bodyPr/>
          <a:lstStyle/>
          <a:p>
            <a:r>
              <a:rPr lang="es-EC" dirty="0" smtClean="0">
                <a:solidFill>
                  <a:schemeClr val="tx1"/>
                </a:solidFill>
              </a:rPr>
              <a:t>Conclusiones</a:t>
            </a:r>
            <a:endParaRPr lang="es-EC" dirty="0">
              <a:solidFill>
                <a:schemeClr val="tx1"/>
              </a:solidFill>
            </a:endParaRPr>
          </a:p>
        </p:txBody>
      </p:sp>
      <p:sp>
        <p:nvSpPr>
          <p:cNvPr id="2" name="Marcador de contenido 1"/>
          <p:cNvSpPr>
            <a:spLocks noGrp="1"/>
          </p:cNvSpPr>
          <p:nvPr>
            <p:ph idx="1"/>
          </p:nvPr>
        </p:nvSpPr>
        <p:spPr>
          <a:xfrm>
            <a:off x="837828" y="980728"/>
            <a:ext cx="10873208" cy="5688632"/>
          </a:xfrm>
        </p:spPr>
        <p:txBody>
          <a:bodyPr>
            <a:normAutofit/>
          </a:bodyPr>
          <a:lstStyle/>
          <a:p>
            <a:pPr algn="just"/>
            <a:r>
              <a:rPr lang="es-EC" dirty="0"/>
              <a:t>El panorama económico del Ecuador se ha tornado complejo en el año 2.015, principalmente por la baja del precio del petróleo y la apreciación del dólar, acompañado de la situación difícil que atraviesan los demás países, esto ha hecho que nuestra economía no crezca al mismo ritmo que lo ha venido haciendo</a:t>
            </a:r>
            <a:r>
              <a:rPr lang="es-EC" dirty="0" smtClean="0"/>
              <a:t>. </a:t>
            </a:r>
          </a:p>
          <a:p>
            <a:pPr>
              <a:buFont typeface="Wingdings" panose="05000000000000000000" pitchFamily="2" charset="2"/>
              <a:buChar char="§"/>
            </a:pPr>
            <a:r>
              <a:rPr lang="es-EC" dirty="0"/>
              <a:t>El gobierno ha implementado un plan de apoyo para la construcción de viviendas para la clase media, las cuales las ha llamado Vip (vivienda de interés público), la construcción de este tipo de viviendas está atado a una alianza con la banca privada para subsidiar la tasa al 4.99% con una entrada de solo el 5%, haciendo que los constructores regresen a ver más a este </a:t>
            </a:r>
            <a:r>
              <a:rPr lang="es-EC" dirty="0" smtClean="0"/>
              <a:t>segmento.</a:t>
            </a:r>
          </a:p>
          <a:p>
            <a:pPr>
              <a:buFont typeface="Wingdings" panose="05000000000000000000" pitchFamily="2" charset="2"/>
              <a:buChar char="§"/>
            </a:pPr>
            <a:r>
              <a:rPr lang="es-EC" dirty="0"/>
              <a:t>En el Ecuador la construcción de proyectos inmobiliarios es considerada como tradicional y de cierta manera informal por varias razones como por ejemplo, que no se aplica una metodología de gerencia de proyectos basada en alguna técnica con estándares </a:t>
            </a:r>
            <a:r>
              <a:rPr lang="es-EC" dirty="0" smtClean="0"/>
              <a:t>internacionales.</a:t>
            </a:r>
          </a:p>
          <a:p>
            <a:pPr lvl="0">
              <a:buFont typeface="Wingdings" panose="05000000000000000000" pitchFamily="2" charset="2"/>
              <a:buChar char="§"/>
            </a:pPr>
            <a:r>
              <a:rPr lang="es-EC" dirty="0"/>
              <a:t>La metodología para la planificación y gerencia de proyectos inmobiliarios es aplicable a todo proyecto inmobiliario, ya que permite el manejo ordenado de la información, reduce el riesgo de quiebra o de iliquidez de un proyecto.</a:t>
            </a:r>
          </a:p>
          <a:p>
            <a:pPr>
              <a:buFont typeface="Wingdings" panose="05000000000000000000" pitchFamily="2" charset="2"/>
              <a:buChar char="§"/>
            </a:pPr>
            <a:endParaRPr lang="es-EC" dirty="0"/>
          </a:p>
        </p:txBody>
      </p:sp>
    </p:spTree>
    <p:extLst>
      <p:ext uri="{BB962C8B-B14F-4D97-AF65-F5344CB8AC3E}">
        <p14:creationId xmlns:p14="http://schemas.microsoft.com/office/powerpoint/2010/main" val="31008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837828" y="980728"/>
            <a:ext cx="10873208" cy="5688632"/>
          </a:xfrm>
        </p:spPr>
        <p:txBody>
          <a:bodyPr>
            <a:normAutofit/>
          </a:bodyPr>
          <a:lstStyle/>
          <a:p>
            <a:pPr lvl="0" algn="just"/>
            <a:r>
              <a:rPr lang="es-EC" dirty="0"/>
              <a:t>Se analizó los diferentes escenarios optimistas y pesimistas, y también las fuentes de financiamiento de un proyecto con o sin financiamiento.</a:t>
            </a:r>
          </a:p>
          <a:p>
            <a:pPr algn="just"/>
            <a:r>
              <a:rPr lang="es-EC" dirty="0"/>
              <a:t>De acuerdo al análisis financiero del proyecto inmobiliario una vez que se han aplicado las herramientas financieras, el proyecto que presenta mejores cifras es el que tiene mayor número de ventas y tiene financiamiento con el sistema </a:t>
            </a:r>
            <a:r>
              <a:rPr lang="es-EC" dirty="0" smtClean="0"/>
              <a:t>financiero.</a:t>
            </a:r>
          </a:p>
          <a:p>
            <a:pPr lvl="0" algn="just"/>
            <a:r>
              <a:rPr lang="es-EC" dirty="0"/>
              <a:t>El modelo óptimo de una estructura financiera para un proyecto inmobiliario es aquel en el que el promotor aporta un 10% del costo total entre terreno, estudios, tasas, permisos, un 70% del costo total que venga del financiamiento con la banca, y el 20% del ingreso de los compradores, pero siempre manteniendo en cuenta que todo proyecto depende de su éxito comercial. </a:t>
            </a:r>
          </a:p>
          <a:p>
            <a:pPr algn="just"/>
            <a:endParaRPr lang="es-EC" dirty="0"/>
          </a:p>
        </p:txBody>
      </p:sp>
    </p:spTree>
    <p:extLst>
      <p:ext uri="{BB962C8B-B14F-4D97-AF65-F5344CB8AC3E}">
        <p14:creationId xmlns:p14="http://schemas.microsoft.com/office/powerpoint/2010/main" val="74691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53852" y="116632"/>
            <a:ext cx="8686801" cy="720080"/>
          </a:xfrm>
        </p:spPr>
        <p:txBody>
          <a:bodyPr/>
          <a:lstStyle/>
          <a:p>
            <a:r>
              <a:rPr lang="es-EC" dirty="0" smtClean="0">
                <a:solidFill>
                  <a:schemeClr val="tx1"/>
                </a:solidFill>
              </a:rPr>
              <a:t>Recomendaciones</a:t>
            </a:r>
            <a:endParaRPr lang="es-EC" dirty="0">
              <a:solidFill>
                <a:schemeClr val="tx1"/>
              </a:solidFill>
            </a:endParaRPr>
          </a:p>
        </p:txBody>
      </p:sp>
      <p:sp>
        <p:nvSpPr>
          <p:cNvPr id="2" name="Marcador de contenido 1"/>
          <p:cNvSpPr>
            <a:spLocks noGrp="1"/>
          </p:cNvSpPr>
          <p:nvPr>
            <p:ph idx="1"/>
          </p:nvPr>
        </p:nvSpPr>
        <p:spPr>
          <a:xfrm>
            <a:off x="837828" y="980728"/>
            <a:ext cx="10873208" cy="5688632"/>
          </a:xfrm>
        </p:spPr>
        <p:txBody>
          <a:bodyPr>
            <a:normAutofit/>
          </a:bodyPr>
          <a:lstStyle/>
          <a:p>
            <a:pPr lvl="0" algn="just"/>
            <a:r>
              <a:rPr lang="es-EC" dirty="0"/>
              <a:t>Es recomendable que el gobierno continúe con el subsidio de las tasas para vivienda de interés prioritario a través de la banca privada para dinamizar la oferta de viviendas de interés medio.</a:t>
            </a:r>
          </a:p>
          <a:p>
            <a:pPr lvl="0" algn="just"/>
            <a:r>
              <a:rPr lang="es-EC" dirty="0"/>
              <a:t>El constructor debe tomar en cuenta los escenario políticos y económicos del país, hacia donde está encaminando las políticas de vivienda para poder tomar la mejor decisión, actualmente la banca privada mantiene restringido el financiamiento para proyectos de más de $ 70.000, están enfocados en el financiamiento de viviendas de interés prioritario con la banca privada y de interés social con la banca pública. </a:t>
            </a:r>
          </a:p>
          <a:p>
            <a:pPr lvl="0" algn="just"/>
            <a:r>
              <a:rPr lang="es-EC" dirty="0"/>
              <a:t>Se recomienda a las empresas constructoras establecer una metodología que les permita planificar de una manera técnica y que la gerencia de proyectos sea manejada con los estándares que demanda un proyecto de inversión de este tipo.</a:t>
            </a:r>
          </a:p>
          <a:p>
            <a:pPr lvl="0" algn="just"/>
            <a:r>
              <a:rPr lang="es-EC" dirty="0"/>
              <a:t>Se puede aprovechar las fuentes de financiamiento para un proyecto inmobiliario tomando en cuenta que la banca privada está financiando más del 33%  del costo total  siempre y cuando estos proyectos sean de interés prioritario o de interés público, sin embargo el crédito se mantiene restringido para proyectos de más nivel.</a:t>
            </a:r>
          </a:p>
          <a:p>
            <a:pPr algn="just"/>
            <a:endParaRPr lang="es-EC" dirty="0"/>
          </a:p>
        </p:txBody>
      </p:sp>
    </p:spTree>
    <p:extLst>
      <p:ext uri="{BB962C8B-B14F-4D97-AF65-F5344CB8AC3E}">
        <p14:creationId xmlns:p14="http://schemas.microsoft.com/office/powerpoint/2010/main" val="69920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normAutofit/>
          </a:bodyPr>
          <a:lstStyle/>
          <a:p>
            <a:pPr algn="ctr" defTabSz="914400">
              <a:spcBef>
                <a:spcPts val="0"/>
              </a:spcBef>
              <a:buNone/>
            </a:pPr>
            <a:r>
              <a:rPr lang="es-ES" b="0" dirty="0" smtClean="0">
                <a:solidFill>
                  <a:schemeClr val="tx1"/>
                </a:solidFill>
                <a:latin typeface="Franklin Gothic Medium"/>
              </a:rPr>
              <a:t>DETERMINACIÓN DEL PROBLEMA</a:t>
            </a:r>
            <a:endParaRPr lang="es-ES" sz="3600" b="0" i="0" dirty="0">
              <a:solidFill>
                <a:schemeClr val="tx1"/>
              </a:solidFill>
              <a:latin typeface="Franklin Gothic Medium"/>
              <a:ea typeface="+mj-ea"/>
              <a:cs typeface="+mj-cs"/>
            </a:endParaRPr>
          </a:p>
        </p:txBody>
      </p:sp>
      <p:sp>
        <p:nvSpPr>
          <p:cNvPr id="14" name="Marcador de posición de contenido 13"/>
          <p:cNvSpPr>
            <a:spLocks noGrp="1"/>
          </p:cNvSpPr>
          <p:nvPr>
            <p:ph idx="1"/>
          </p:nvPr>
        </p:nvSpPr>
        <p:spPr>
          <a:xfrm>
            <a:off x="1065212" y="1828800"/>
            <a:ext cx="9565704" cy="4552528"/>
          </a:xfrm>
        </p:spPr>
        <p:txBody>
          <a:bodyPr>
            <a:normAutofit lnSpcReduction="10000"/>
          </a:bodyPr>
          <a:lstStyle/>
          <a:p>
            <a:pPr algn="just"/>
            <a:r>
              <a:rPr lang="es-EC" dirty="0"/>
              <a:t>A lo largo del tiempo se ha podido visualizar a todo tipo de profesionales y no profesionales de la construcción ingresar al negocio, con la idea de incrementar sus ingresos o hacer rendir una inversión que poseen</a:t>
            </a:r>
            <a:r>
              <a:rPr lang="es-EC" dirty="0" smtClean="0"/>
              <a:t>.</a:t>
            </a:r>
            <a:endParaRPr lang="es-EC" dirty="0"/>
          </a:p>
          <a:p>
            <a:pPr algn="just"/>
            <a:r>
              <a:rPr lang="es-EC" dirty="0"/>
              <a:t>Este escenario de ingreso de todo tipo de personas al negocio </a:t>
            </a:r>
            <a:r>
              <a:rPr lang="es-EC" dirty="0" smtClean="0"/>
              <a:t>inmobiliario tuvo </a:t>
            </a:r>
            <a:r>
              <a:rPr lang="es-EC" dirty="0"/>
              <a:t>sus pros y sus contras, por un lado muchas constructoras que prestan sus servicios de construcción crecieron, sin embargo los promotores o dueños del dinero no tenían la experiencia en la planificación y en la gerencia de proyectos lo cual muchas veces desembocó en que no regresen por otro proyecto, o a su vez identificaron que su margen no fue el </a:t>
            </a:r>
            <a:r>
              <a:rPr lang="es-EC" dirty="0" smtClean="0"/>
              <a:t>esperado, </a:t>
            </a:r>
            <a:r>
              <a:rPr lang="es-EC" dirty="0"/>
              <a:t>en muchos casos no saben cuánto ganaron, al no tener adecuados procesos, estrategias en las diferentes </a:t>
            </a:r>
            <a:r>
              <a:rPr lang="es-EC" dirty="0" smtClean="0"/>
              <a:t>áreas, </a:t>
            </a:r>
            <a:r>
              <a:rPr lang="es-EC" dirty="0"/>
              <a:t>es muy común ver proyectos que </a:t>
            </a:r>
            <a:r>
              <a:rPr lang="es-EC" dirty="0" smtClean="0"/>
              <a:t>no se desarrollaron en los plazos que se estimaron, se extendieron </a:t>
            </a:r>
            <a:r>
              <a:rPr lang="es-EC" dirty="0"/>
              <a:t>demasiado, los presupuestos no </a:t>
            </a:r>
            <a:r>
              <a:rPr lang="es-EC" dirty="0" smtClean="0"/>
              <a:t>se realizaron bien, </a:t>
            </a:r>
            <a:r>
              <a:rPr lang="es-EC" dirty="0"/>
              <a:t>como tal la proyección de su ganancia no es </a:t>
            </a:r>
            <a:r>
              <a:rPr lang="es-EC" dirty="0" smtClean="0"/>
              <a:t>real, </a:t>
            </a:r>
            <a:r>
              <a:rPr lang="es-EC" dirty="0"/>
              <a:t>y el inversionista no está dispuesto a dejar de ganar lo que el espera, tomando como base un precio del mercado y aumentarlo sin ningún control, esto desemboca en que se manejen precios de ventas de inmuebles sin ningún tipo de </a:t>
            </a:r>
            <a:r>
              <a:rPr lang="es-EC" dirty="0" smtClean="0"/>
              <a:t>responsabilidad, </a:t>
            </a:r>
            <a:r>
              <a:rPr lang="es-EC" dirty="0"/>
              <a:t>lo cual puede </a:t>
            </a:r>
            <a:r>
              <a:rPr lang="es-EC" dirty="0" smtClean="0"/>
              <a:t>terminar siendo una </a:t>
            </a:r>
            <a:r>
              <a:rPr lang="es-EC" dirty="0"/>
              <a:t>garantía </a:t>
            </a:r>
            <a:r>
              <a:rPr lang="es-EC" dirty="0" smtClean="0"/>
              <a:t>irreal.</a:t>
            </a:r>
            <a:endParaRPr lang="es-EC" dirty="0"/>
          </a:p>
          <a:p>
            <a:pPr algn="just"/>
            <a:endParaRPr lang="es-ES" dirty="0">
              <a:solidFill>
                <a:schemeClr val="bg1">
                  <a:lumMod val="50000"/>
                </a:schemeClr>
              </a:solidFill>
            </a:endParaRPr>
          </a:p>
        </p:txBody>
      </p:sp>
    </p:spTree>
    <p:extLst>
      <p:ext uri="{BB962C8B-B14F-4D97-AF65-F5344CB8AC3E}">
        <p14:creationId xmlns:p14="http://schemas.microsoft.com/office/powerpoint/2010/main" val="241629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837828" y="980728"/>
            <a:ext cx="10873208" cy="5688632"/>
          </a:xfrm>
        </p:spPr>
        <p:txBody>
          <a:bodyPr>
            <a:normAutofit/>
          </a:bodyPr>
          <a:lstStyle/>
          <a:p>
            <a:pPr algn="just"/>
            <a:r>
              <a:rPr lang="es-EC" dirty="0"/>
              <a:t>Se recomienda realizar un análisis financiero con los posibles escenarios considerando varios niveles de ventas, y atado al tipo de proyecto, es decir si son casas o departamentos, dependiendo del análisis de oferta y demanda, el segmento al cual va dirigido, la capacidad de pago de sus compradores, las fuentes de financiamiento para el proyecto, la coyuntura política y económica, y en base a estas variables tomar la mejor decisión en base a lo que sea más atractivo para el inversionista.</a:t>
            </a:r>
          </a:p>
          <a:p>
            <a:pPr lvl="0" algn="just"/>
            <a:r>
              <a:rPr lang="es-EC" dirty="0"/>
              <a:t>Como analista financiero recomiendo la aplicación de la estructura financiera óptima para el proyecto de construcción de 144 casas en el sector de Carcelén, dirigido a un segmento de mercado de clase media, media baja en la cual el cliente paga el 10% de la entrada de la vivienda y el 90% con crédito al final,  el constructor aporta el 20% del costo del proyecto y la banca financia el 70% del mismo, sus indicadores como el VAN $2´706.611,77 su TIR 79.48% son más altos que los otros modelos y sus indicadores de liquidez, endeudamiento y rentabilidad son buenos ya que su utilidad neta es de $ 832.790,95, al no utilizar sus recursos el inversionista puede aprovechar de esa disponibilidad de efectivo para emprender otro proyecto o algún otro tipo de inversión, sin embargo la decisión final la tiene el inversionista</a:t>
            </a:r>
            <a:endParaRPr lang="es-EC" dirty="0"/>
          </a:p>
        </p:txBody>
      </p:sp>
    </p:spTree>
    <p:extLst>
      <p:ext uri="{BB962C8B-B14F-4D97-AF65-F5344CB8AC3E}">
        <p14:creationId xmlns:p14="http://schemas.microsoft.com/office/powerpoint/2010/main" val="27707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2420888"/>
            <a:ext cx="9781728" cy="1944216"/>
          </a:xfrm>
        </p:spPr>
        <p:style>
          <a:lnRef idx="2">
            <a:schemeClr val="accent3"/>
          </a:lnRef>
          <a:fillRef idx="1">
            <a:schemeClr val="lt1"/>
          </a:fillRef>
          <a:effectRef idx="0">
            <a:schemeClr val="accent3"/>
          </a:effectRef>
          <a:fontRef idx="minor">
            <a:schemeClr val="dk1"/>
          </a:fontRef>
        </p:style>
        <p:txBody>
          <a:bodyPr>
            <a:prstTxWarp prst="textDeflateBottom">
              <a:avLst/>
            </a:prstTxWarp>
            <a:normAutofit/>
          </a:bodyPr>
          <a:lstStyle/>
          <a:p>
            <a:pPr algn="ctr"/>
            <a:r>
              <a:rPr lang="es-EC" sz="4000" dirty="0" smtClean="0">
                <a:solidFill>
                  <a:schemeClr val="tx1"/>
                </a:solidFill>
              </a:rPr>
              <a:t>MUCHAS GRACIAS </a:t>
            </a:r>
            <a:endParaRPr lang="es-EC" sz="4000" dirty="0">
              <a:solidFill>
                <a:schemeClr val="tx1"/>
              </a:solidFill>
            </a:endParaRPr>
          </a:p>
        </p:txBody>
      </p:sp>
    </p:spTree>
    <p:extLst>
      <p:ext uri="{BB962C8B-B14F-4D97-AF65-F5344CB8AC3E}">
        <p14:creationId xmlns:p14="http://schemas.microsoft.com/office/powerpoint/2010/main" val="164140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normAutofit/>
          </a:bodyPr>
          <a:lstStyle/>
          <a:p>
            <a:pPr algn="ctr" defTabSz="914400">
              <a:spcBef>
                <a:spcPts val="0"/>
              </a:spcBef>
              <a:buNone/>
            </a:pPr>
            <a:r>
              <a:rPr lang="es-ES" b="0" dirty="0" smtClean="0">
                <a:solidFill>
                  <a:schemeClr val="tx1"/>
                </a:solidFill>
                <a:latin typeface="Franklin Gothic Medium"/>
              </a:rPr>
              <a:t>OBJETIVO GENERAL</a:t>
            </a:r>
            <a:endParaRPr lang="es-ES" sz="3600" b="0" i="0" dirty="0">
              <a:solidFill>
                <a:schemeClr val="tx1"/>
              </a:solidFill>
              <a:latin typeface="Franklin Gothic Medium"/>
              <a:ea typeface="+mj-ea"/>
              <a:cs typeface="+mj-cs"/>
            </a:endParaRPr>
          </a:p>
        </p:txBody>
      </p:sp>
      <p:sp>
        <p:nvSpPr>
          <p:cNvPr id="14" name="Marcador de posición de contenido 13"/>
          <p:cNvSpPr>
            <a:spLocks noGrp="1"/>
          </p:cNvSpPr>
          <p:nvPr>
            <p:ph idx="1"/>
          </p:nvPr>
        </p:nvSpPr>
        <p:spPr>
          <a:xfrm>
            <a:off x="1065212" y="1828800"/>
            <a:ext cx="9493696" cy="4191000"/>
          </a:xfrm>
        </p:spPr>
        <p:txBody>
          <a:bodyPr>
            <a:normAutofit/>
          </a:bodyPr>
          <a:lstStyle/>
          <a:p>
            <a:pPr algn="just"/>
            <a:endParaRPr lang="es-ES" dirty="0" smtClean="0">
              <a:solidFill>
                <a:schemeClr val="bg1">
                  <a:lumMod val="50000"/>
                </a:schemeClr>
              </a:solidFill>
            </a:endParaRPr>
          </a:p>
          <a:p>
            <a:pPr algn="just"/>
            <a:endParaRPr lang="es-ES" dirty="0">
              <a:solidFill>
                <a:schemeClr val="bg1">
                  <a:lumMod val="50000"/>
                </a:schemeClr>
              </a:solidFill>
            </a:endParaRPr>
          </a:p>
          <a:p>
            <a:pPr marL="45720" indent="0" algn="just">
              <a:buNone/>
            </a:pPr>
            <a:endParaRPr lang="es-ES" dirty="0">
              <a:solidFill>
                <a:schemeClr val="bg1">
                  <a:lumMod val="50000"/>
                </a:schemeClr>
              </a:solidFill>
            </a:endParaRPr>
          </a:p>
          <a:p>
            <a:pPr algn="just"/>
            <a:r>
              <a:rPr lang="es-EC" dirty="0"/>
              <a:t>Definir una metodología </a:t>
            </a:r>
            <a:r>
              <a:rPr lang="es-EC" dirty="0" smtClean="0"/>
              <a:t>que pueda ser </a:t>
            </a:r>
            <a:r>
              <a:rPr lang="es-EC" dirty="0"/>
              <a:t>aplicada </a:t>
            </a:r>
            <a:r>
              <a:rPr lang="es-EC" dirty="0" smtClean="0"/>
              <a:t>por </a:t>
            </a:r>
            <a:r>
              <a:rPr lang="es-EC" dirty="0"/>
              <a:t>personas naturales o </a:t>
            </a:r>
            <a:r>
              <a:rPr lang="es-EC" dirty="0" smtClean="0"/>
              <a:t>jurídicas </a:t>
            </a:r>
            <a:r>
              <a:rPr lang="es-EC" dirty="0"/>
              <a:t>dedicadas a la construcción </a:t>
            </a:r>
            <a:r>
              <a:rPr lang="es-EC" dirty="0" smtClean="0"/>
              <a:t>de proyectos inmobiliarios mediante una </a:t>
            </a:r>
            <a:r>
              <a:rPr lang="es-EC" dirty="0"/>
              <a:t>serie de procesos para la planificación y la gerencia de proyectos inmobiliarios</a:t>
            </a:r>
            <a:r>
              <a:rPr lang="es-EC" dirty="0" smtClean="0"/>
              <a:t>.</a:t>
            </a:r>
            <a:endParaRPr lang="es-ES" dirty="0">
              <a:solidFill>
                <a:schemeClr val="bg1">
                  <a:lumMod val="50000"/>
                </a:schemeClr>
              </a:solidFill>
            </a:endParaRPr>
          </a:p>
        </p:txBody>
      </p:sp>
    </p:spTree>
    <p:extLst>
      <p:ext uri="{BB962C8B-B14F-4D97-AF65-F5344CB8AC3E}">
        <p14:creationId xmlns:p14="http://schemas.microsoft.com/office/powerpoint/2010/main" val="7838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normAutofit/>
          </a:bodyPr>
          <a:lstStyle/>
          <a:p>
            <a:pPr algn="ctr" defTabSz="914400">
              <a:spcBef>
                <a:spcPts val="0"/>
              </a:spcBef>
              <a:buNone/>
            </a:pPr>
            <a:r>
              <a:rPr lang="es-ES" b="0" dirty="0" smtClean="0">
                <a:solidFill>
                  <a:schemeClr val="tx1"/>
                </a:solidFill>
                <a:latin typeface="Franklin Gothic Medium"/>
              </a:rPr>
              <a:t>OBJETIVOS ESPECÍFICOS </a:t>
            </a:r>
            <a:endParaRPr lang="es-ES" sz="3600" b="0" i="0" dirty="0">
              <a:solidFill>
                <a:schemeClr val="tx1"/>
              </a:solidFill>
              <a:latin typeface="Franklin Gothic Medium"/>
              <a:ea typeface="+mj-ea"/>
              <a:cs typeface="+mj-cs"/>
            </a:endParaRPr>
          </a:p>
        </p:txBody>
      </p:sp>
      <p:sp>
        <p:nvSpPr>
          <p:cNvPr id="14" name="Marcador de posición de contenido 13"/>
          <p:cNvSpPr>
            <a:spLocks noGrp="1"/>
          </p:cNvSpPr>
          <p:nvPr>
            <p:ph idx="1"/>
          </p:nvPr>
        </p:nvSpPr>
        <p:spPr/>
        <p:txBody>
          <a:bodyPr>
            <a:normAutofit/>
          </a:bodyPr>
          <a:lstStyle/>
          <a:p>
            <a:pPr marL="45720" indent="0" algn="just">
              <a:buNone/>
            </a:pPr>
            <a:endParaRPr lang="es-ES" dirty="0">
              <a:solidFill>
                <a:schemeClr val="bg1">
                  <a:lumMod val="50000"/>
                </a:schemeClr>
              </a:solidFill>
            </a:endParaRPr>
          </a:p>
          <a:p>
            <a:pPr algn="just"/>
            <a:r>
              <a:rPr lang="es-ES" dirty="0" smtClean="0">
                <a:solidFill>
                  <a:schemeClr val="bg1">
                    <a:lumMod val="50000"/>
                  </a:schemeClr>
                </a:solidFill>
              </a:rPr>
              <a:t>Investigar y analizar los conceptos básicos referentes a la planificación de proyectos inmobiliarios.</a:t>
            </a:r>
          </a:p>
          <a:p>
            <a:pPr algn="just"/>
            <a:r>
              <a:rPr lang="es-ES" dirty="0" smtClean="0">
                <a:solidFill>
                  <a:schemeClr val="bg1">
                    <a:lumMod val="50000"/>
                  </a:schemeClr>
                </a:solidFill>
              </a:rPr>
              <a:t>Investigar y analizar las etapas de la gerencia de proyectos </a:t>
            </a:r>
            <a:r>
              <a:rPr lang="es-ES" dirty="0">
                <a:solidFill>
                  <a:schemeClr val="bg1">
                    <a:lumMod val="50000"/>
                  </a:schemeClr>
                </a:solidFill>
              </a:rPr>
              <a:t>i</a:t>
            </a:r>
            <a:r>
              <a:rPr lang="es-ES" dirty="0" smtClean="0">
                <a:solidFill>
                  <a:schemeClr val="bg1">
                    <a:lumMod val="50000"/>
                  </a:schemeClr>
                </a:solidFill>
              </a:rPr>
              <a:t>nmobiliarios.</a:t>
            </a:r>
          </a:p>
          <a:p>
            <a:pPr algn="just"/>
            <a:r>
              <a:rPr lang="es-ES" dirty="0" smtClean="0">
                <a:solidFill>
                  <a:schemeClr val="bg1">
                    <a:lumMod val="50000"/>
                  </a:schemeClr>
                </a:solidFill>
              </a:rPr>
              <a:t>Analizar las diferentes alternativas de financiamiento para proyectos inmobiliarios.</a:t>
            </a:r>
          </a:p>
          <a:p>
            <a:pPr algn="just"/>
            <a:r>
              <a:rPr lang="es-ES" dirty="0" smtClean="0">
                <a:solidFill>
                  <a:schemeClr val="bg1">
                    <a:lumMod val="50000"/>
                  </a:schemeClr>
                </a:solidFill>
              </a:rPr>
              <a:t>Analizar el comportamiento financiero de un proyecto </a:t>
            </a:r>
            <a:r>
              <a:rPr lang="es-ES" dirty="0" err="1" smtClean="0">
                <a:solidFill>
                  <a:schemeClr val="bg1">
                    <a:lumMod val="50000"/>
                  </a:schemeClr>
                </a:solidFill>
              </a:rPr>
              <a:t>inmobialiario</a:t>
            </a:r>
            <a:r>
              <a:rPr lang="es-ES" dirty="0" smtClean="0">
                <a:solidFill>
                  <a:schemeClr val="bg1">
                    <a:lumMod val="50000"/>
                  </a:schemeClr>
                </a:solidFill>
              </a:rPr>
              <a:t> y sus respectivos índices financieros.</a:t>
            </a:r>
          </a:p>
          <a:p>
            <a:pPr algn="just"/>
            <a:r>
              <a:rPr lang="es-ES" dirty="0" smtClean="0">
                <a:solidFill>
                  <a:schemeClr val="bg1">
                    <a:lumMod val="50000"/>
                  </a:schemeClr>
                </a:solidFill>
              </a:rPr>
              <a:t>Establecer el criterio del modelo óptimo de la estructura financiera del proyecto inmobiliario.</a:t>
            </a:r>
          </a:p>
          <a:p>
            <a:pPr algn="just"/>
            <a:endParaRPr lang="es-ES" dirty="0" smtClean="0">
              <a:solidFill>
                <a:schemeClr val="bg1">
                  <a:lumMod val="50000"/>
                </a:schemeClr>
              </a:solidFill>
            </a:endParaRPr>
          </a:p>
        </p:txBody>
      </p:sp>
    </p:spTree>
    <p:extLst>
      <p:ext uri="{BB962C8B-B14F-4D97-AF65-F5344CB8AC3E}">
        <p14:creationId xmlns:p14="http://schemas.microsoft.com/office/powerpoint/2010/main" val="3343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213" y="533400"/>
            <a:ext cx="4114800" cy="447328"/>
          </a:xfrm>
        </p:spPr>
        <p:txBody>
          <a:bodyPr/>
          <a:lstStyle/>
          <a:p>
            <a:r>
              <a:rPr lang="en-US" sz="2800" dirty="0" err="1" smtClean="0">
                <a:solidFill>
                  <a:schemeClr val="tx1"/>
                </a:solidFill>
              </a:rPr>
              <a:t>Proyectos</a:t>
            </a:r>
            <a:endParaRPr lang="en-US" sz="2800" dirty="0">
              <a:solidFill>
                <a:schemeClr val="tx1"/>
              </a:solidFill>
            </a:endParaRPr>
          </a:p>
        </p:txBody>
      </p:sp>
      <p:sp>
        <p:nvSpPr>
          <p:cNvPr id="4" name="Marcador de posición de texto 3"/>
          <p:cNvSpPr>
            <a:spLocks noGrp="1"/>
          </p:cNvSpPr>
          <p:nvPr>
            <p:ph type="body" sz="half" idx="2"/>
          </p:nvPr>
        </p:nvSpPr>
        <p:spPr>
          <a:xfrm>
            <a:off x="1065212" y="1340768"/>
            <a:ext cx="9565703" cy="5472608"/>
          </a:xfrm>
        </p:spPr>
        <p:txBody>
          <a:bodyPr>
            <a:normAutofit/>
          </a:bodyPr>
          <a:lstStyle/>
          <a:p>
            <a:pPr algn="just"/>
            <a:r>
              <a:rPr lang="es-EC" dirty="0"/>
              <a:t>A la gestión de proyectos también se la define como el uso de herramientas técnicas derivadas de  buenas prácticas y también del uso de estándares internacionales para así asegurar el cumplimiento de los objetivos específicos dentro del tiempo específico, del presupuesto y con la calidad que se </a:t>
            </a:r>
            <a:r>
              <a:rPr lang="es-EC" dirty="0" smtClean="0"/>
              <a:t>requiere.</a:t>
            </a:r>
          </a:p>
          <a:p>
            <a:r>
              <a:rPr lang="es-EC" b="1" dirty="0" smtClean="0"/>
              <a:t>Entorno de Un Proyecto</a:t>
            </a:r>
          </a:p>
          <a:p>
            <a:endParaRPr lang="en-US" dirty="0"/>
          </a:p>
        </p:txBody>
      </p:sp>
      <p:graphicFrame>
        <p:nvGraphicFramePr>
          <p:cNvPr id="10" name="Diagrama 9"/>
          <p:cNvGraphicFramePr/>
          <p:nvPr>
            <p:extLst>
              <p:ext uri="{D42A27DB-BD31-4B8C-83A1-F6EECF244321}">
                <p14:modId xmlns:p14="http://schemas.microsoft.com/office/powerpoint/2010/main" val="1186983534"/>
              </p:ext>
            </p:extLst>
          </p:nvPr>
        </p:nvGraphicFramePr>
        <p:xfrm>
          <a:off x="1485900" y="2996952"/>
          <a:ext cx="8568952"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055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212" y="533400"/>
            <a:ext cx="9144000" cy="807368"/>
          </a:xfrm>
        </p:spPr>
        <p:txBody>
          <a:bodyPr>
            <a:normAutofit/>
          </a:bodyPr>
          <a:lstStyle/>
          <a:p>
            <a:pPr algn="ctr" defTabSz="914400">
              <a:spcBef>
                <a:spcPts val="0"/>
              </a:spcBef>
              <a:buNone/>
            </a:pPr>
            <a:r>
              <a:rPr lang="es-ES" sz="3600" b="1" i="0" dirty="0" smtClean="0">
                <a:solidFill>
                  <a:schemeClr val="tx1"/>
                </a:solidFill>
                <a:latin typeface="Franklin Gothic Medium"/>
                <a:ea typeface="+mj-ea"/>
                <a:cs typeface="+mj-cs"/>
              </a:rPr>
              <a:t>Etapas de un Proyecto Inmobiliario</a:t>
            </a:r>
            <a:endParaRPr lang="es-ES" sz="3600" b="1" i="0" dirty="0">
              <a:solidFill>
                <a:schemeClr val="tx1"/>
              </a:solidFill>
              <a:latin typeface="Franklin Gothic Medium"/>
              <a:ea typeface="+mj-ea"/>
              <a:cs typeface="+mj-cs"/>
            </a:endParaRPr>
          </a:p>
        </p:txBody>
      </p:sp>
      <p:sp>
        <p:nvSpPr>
          <p:cNvPr id="3" name="Marcador de contenido 2"/>
          <p:cNvSpPr>
            <a:spLocks noGrp="1"/>
          </p:cNvSpPr>
          <p:nvPr>
            <p:ph idx="1"/>
          </p:nvPr>
        </p:nvSpPr>
        <p:spPr>
          <a:xfrm>
            <a:off x="1065212" y="1484784"/>
            <a:ext cx="9493696" cy="4968552"/>
          </a:xfrm>
        </p:spPr>
        <p:txBody>
          <a:bodyPr>
            <a:normAutofit fontScale="92500" lnSpcReduction="20000"/>
          </a:bodyPr>
          <a:lstStyle/>
          <a:p>
            <a:pPr algn="just"/>
            <a:r>
              <a:rPr lang="es-EC" dirty="0" smtClean="0"/>
              <a:t>Se definen para este análisis que todo proyecto inmobiliario se debe dividir en 5 fases o etapas las cuales se los va a medir en base al cumplimiento del punto de equilibrio de cada una de estas etapas:</a:t>
            </a:r>
          </a:p>
          <a:p>
            <a:endParaRPr lang="es-EC" dirty="0" smtClean="0"/>
          </a:p>
          <a:p>
            <a:pPr marL="502920" indent="-457200">
              <a:buFont typeface="+mj-lt"/>
              <a:buAutoNum type="arabicPeriod"/>
            </a:pPr>
            <a:r>
              <a:rPr lang="es-EC" dirty="0" smtClean="0"/>
              <a:t>Etapa Administrativa</a:t>
            </a:r>
          </a:p>
          <a:p>
            <a:pPr marL="502920" indent="-457200">
              <a:buFont typeface="+mj-lt"/>
              <a:buAutoNum type="arabicPeriod"/>
            </a:pPr>
            <a:r>
              <a:rPr lang="es-EC" dirty="0" smtClean="0"/>
              <a:t>Etapa Legal</a:t>
            </a:r>
          </a:p>
          <a:p>
            <a:pPr marL="502920" indent="-457200">
              <a:buFont typeface="+mj-lt"/>
              <a:buAutoNum type="arabicPeriod"/>
            </a:pPr>
            <a:r>
              <a:rPr lang="es-EC" dirty="0" smtClean="0"/>
              <a:t>Etapa Comercial</a:t>
            </a:r>
          </a:p>
          <a:p>
            <a:pPr marL="502920" indent="-457200">
              <a:buFont typeface="+mj-lt"/>
              <a:buAutoNum type="arabicPeriod"/>
            </a:pPr>
            <a:r>
              <a:rPr lang="es-EC" dirty="0" smtClean="0"/>
              <a:t>Etapa Técnica</a:t>
            </a:r>
          </a:p>
          <a:p>
            <a:pPr marL="502920" indent="-457200">
              <a:buFont typeface="+mj-lt"/>
              <a:buAutoNum type="arabicPeriod"/>
            </a:pPr>
            <a:r>
              <a:rPr lang="es-EC" dirty="0" smtClean="0"/>
              <a:t>Etapa Financiera</a:t>
            </a:r>
          </a:p>
          <a:p>
            <a:pPr marL="502920" indent="-457200">
              <a:buFont typeface="+mj-lt"/>
              <a:buAutoNum type="arabicPeriod"/>
            </a:pPr>
            <a:endParaRPr lang="es-EC" dirty="0"/>
          </a:p>
          <a:p>
            <a:pPr marL="45720" indent="0" algn="just">
              <a:buNone/>
            </a:pPr>
            <a:r>
              <a:rPr lang="es-EC" dirty="0" smtClean="0"/>
              <a:t>Es importante mencionar que todas tienen relación ya que cada etapa enmarca aspectos muy importantes para el adecuado desarrollo del proyecto inmobiliario, si alguna falla, puede que el proyecto general tenga alguna falla o desemboque en mayores tiempos o pérdida de dinero.</a:t>
            </a:r>
          </a:p>
        </p:txBody>
      </p:sp>
    </p:spTree>
    <p:extLst>
      <p:ext uri="{BB962C8B-B14F-4D97-AF65-F5344CB8AC3E}">
        <p14:creationId xmlns:p14="http://schemas.microsoft.com/office/powerpoint/2010/main" val="14317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116632"/>
            <a:ext cx="9144000" cy="648072"/>
          </a:xfrm>
        </p:spPr>
        <p:txBody>
          <a:bodyPr>
            <a:normAutofit/>
          </a:bodyPr>
          <a:lstStyle/>
          <a:p>
            <a:pPr algn="ctr" defTabSz="914400">
              <a:spcBef>
                <a:spcPts val="0"/>
              </a:spcBef>
              <a:buNone/>
            </a:pPr>
            <a:r>
              <a:rPr lang="es-ES" sz="3600" b="1" i="0" dirty="0" smtClean="0">
                <a:solidFill>
                  <a:schemeClr val="tx1"/>
                </a:solidFill>
                <a:latin typeface="Franklin Gothic Medium"/>
                <a:ea typeface="+mj-ea"/>
                <a:cs typeface="+mj-cs"/>
              </a:rPr>
              <a:t>Etapa Administrativa</a:t>
            </a:r>
            <a:endParaRPr lang="es-ES" sz="3600" b="1" i="0" dirty="0">
              <a:solidFill>
                <a:schemeClr val="tx1"/>
              </a:solidFill>
              <a:latin typeface="Franklin Gothic Medium"/>
              <a:ea typeface="+mj-ea"/>
              <a:cs typeface="+mj-cs"/>
            </a:endParaRPr>
          </a:p>
        </p:txBody>
      </p:sp>
      <p:sp>
        <p:nvSpPr>
          <p:cNvPr id="3" name="Marcador de contenido 2"/>
          <p:cNvSpPr>
            <a:spLocks noGrp="1"/>
          </p:cNvSpPr>
          <p:nvPr>
            <p:ph idx="1"/>
          </p:nvPr>
        </p:nvSpPr>
        <p:spPr>
          <a:xfrm>
            <a:off x="477788" y="908720"/>
            <a:ext cx="10873208" cy="5688632"/>
          </a:xfrm>
        </p:spPr>
        <p:txBody>
          <a:bodyPr/>
          <a:lstStyle/>
          <a:p>
            <a:r>
              <a:rPr lang="es-EC" dirty="0" smtClean="0"/>
              <a:t>En esta etapa vamos a definir la estructura organizacional</a:t>
            </a:r>
          </a:p>
          <a:p>
            <a:r>
              <a:rPr lang="es-EC" dirty="0" smtClean="0"/>
              <a:t>Definición de políticas</a:t>
            </a:r>
          </a:p>
          <a:p>
            <a:r>
              <a:rPr lang="es-EC" dirty="0" smtClean="0"/>
              <a:t>Definición de alcance del proyecto. </a:t>
            </a:r>
            <a:endParaRPr lang="es-EC" dirty="0"/>
          </a:p>
        </p:txBody>
      </p:sp>
      <p:graphicFrame>
        <p:nvGraphicFramePr>
          <p:cNvPr id="4" name="Diagrama 3"/>
          <p:cNvGraphicFramePr/>
          <p:nvPr>
            <p:extLst>
              <p:ext uri="{D42A27DB-BD31-4B8C-83A1-F6EECF244321}">
                <p14:modId xmlns:p14="http://schemas.microsoft.com/office/powerpoint/2010/main" val="2472045194"/>
              </p:ext>
            </p:extLst>
          </p:nvPr>
        </p:nvGraphicFramePr>
        <p:xfrm>
          <a:off x="1701924" y="1700808"/>
          <a:ext cx="878497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506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188640"/>
            <a:ext cx="9144000" cy="648072"/>
          </a:xfrm>
        </p:spPr>
        <p:txBody>
          <a:bodyPr>
            <a:normAutofit/>
          </a:bodyPr>
          <a:lstStyle/>
          <a:p>
            <a:pPr algn="ctr" defTabSz="914400">
              <a:spcBef>
                <a:spcPts val="0"/>
              </a:spcBef>
              <a:buNone/>
            </a:pPr>
            <a:r>
              <a:rPr lang="es-ES" dirty="0" smtClean="0">
                <a:solidFill>
                  <a:schemeClr val="tx1"/>
                </a:solidFill>
                <a:latin typeface="Franklin Gothic Medium"/>
              </a:rPr>
              <a:t>Estructura con Fideicomiso</a:t>
            </a:r>
            <a:endParaRPr lang="es-ES" sz="3600" b="1" i="0" dirty="0">
              <a:solidFill>
                <a:schemeClr val="tx1"/>
              </a:solidFill>
              <a:latin typeface="Franklin Gothic Medium"/>
              <a:ea typeface="+mj-ea"/>
              <a:cs typeface="+mj-cs"/>
            </a:endParaRPr>
          </a:p>
        </p:txBody>
      </p:sp>
      <p:sp>
        <p:nvSpPr>
          <p:cNvPr id="3" name="Marcador de contenido 2"/>
          <p:cNvSpPr>
            <a:spLocks noGrp="1"/>
          </p:cNvSpPr>
          <p:nvPr>
            <p:ph idx="1"/>
          </p:nvPr>
        </p:nvSpPr>
        <p:spPr>
          <a:xfrm>
            <a:off x="477788" y="908720"/>
            <a:ext cx="10873208" cy="5688632"/>
          </a:xfrm>
        </p:spPr>
        <p:txBody>
          <a:bodyPr/>
          <a:lstStyle/>
          <a:p>
            <a:endParaRPr lang="es-EC" dirty="0"/>
          </a:p>
        </p:txBody>
      </p:sp>
      <p:graphicFrame>
        <p:nvGraphicFramePr>
          <p:cNvPr id="5" name="Diagrama 4"/>
          <p:cNvGraphicFramePr/>
          <p:nvPr>
            <p:extLst>
              <p:ext uri="{D42A27DB-BD31-4B8C-83A1-F6EECF244321}">
                <p14:modId xmlns:p14="http://schemas.microsoft.com/office/powerpoint/2010/main" val="166365583"/>
              </p:ext>
            </p:extLst>
          </p:nvPr>
        </p:nvGraphicFramePr>
        <p:xfrm>
          <a:off x="1125860" y="1700808"/>
          <a:ext cx="921702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51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D182A0E-7F17-4A86-A7C5-8846F54E43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contraste empresarial (panorámica)</Template>
  <TotalTime>0</TotalTime>
  <Words>2672</Words>
  <Application>Microsoft Office PowerPoint</Application>
  <PresentationFormat>Personalizado</PresentationFormat>
  <Paragraphs>231</Paragraphs>
  <Slides>31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Franklin Gothic Medium</vt:lpstr>
      <vt:lpstr>Wingdings</vt:lpstr>
      <vt:lpstr>Business Contrast 16x9</vt:lpstr>
      <vt:lpstr>TESIS PREVIO A LA OBTENCIÓN DEL TÍTULO DE: MAGISTER EN FINANZAS EMPRESARIALES </vt:lpstr>
      <vt:lpstr>INTRODUCCIÓN</vt:lpstr>
      <vt:lpstr>DETERMINACIÓN DEL PROBLEMA</vt:lpstr>
      <vt:lpstr>OBJETIVO GENERAL</vt:lpstr>
      <vt:lpstr>OBJETIVOS ESPECÍFICOS </vt:lpstr>
      <vt:lpstr>Proyectos</vt:lpstr>
      <vt:lpstr>Etapas de un Proyecto Inmobiliario</vt:lpstr>
      <vt:lpstr>Etapa Administrativa</vt:lpstr>
      <vt:lpstr>Estructura con Fideicomiso</vt:lpstr>
      <vt:lpstr>ETAPA LEGAL</vt:lpstr>
      <vt:lpstr>ETAPA LEGAL</vt:lpstr>
      <vt:lpstr>ETAPA COMERCIAL</vt:lpstr>
      <vt:lpstr>Estimación de la demanda</vt:lpstr>
      <vt:lpstr>Proyección de la Demanda</vt:lpstr>
      <vt:lpstr>Proyección de la Demanda</vt:lpstr>
      <vt:lpstr>Análisis de la Oferta</vt:lpstr>
      <vt:lpstr>Análisis de la Oferta</vt:lpstr>
      <vt:lpstr>Etapa Técnica</vt:lpstr>
      <vt:lpstr>Etapa Técnica</vt:lpstr>
      <vt:lpstr>Definición de Presupuesto </vt:lpstr>
      <vt:lpstr>Definición de  Cronograma de Obra</vt:lpstr>
      <vt:lpstr>Etapa Financiera</vt:lpstr>
      <vt:lpstr>Punto de Equilibrio</vt:lpstr>
      <vt:lpstr>Punto de Equilibrio Bancario</vt:lpstr>
      <vt:lpstr>Presentación de PowerPoint</vt:lpstr>
      <vt:lpstr>Presentación de PowerPoint</vt:lpstr>
      <vt:lpstr>Conclusiones</vt:lpstr>
      <vt:lpstr>Presentación de PowerPoint</vt:lpstr>
      <vt:lpstr>Recomendaciones</vt:lpstr>
      <vt:lpstr>Presentación de PowerPoint</vt:lpstr>
      <vt:lpstr>MUCHAS GRACIAS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2015-08-02T17:16:06Z</dcterms:created>
  <dcterms:modified xsi:type="dcterms:W3CDTF">2016-02-22T16:44:36Z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