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7559675" cy="10691813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C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F4AAD457-9767-4428-976A-B9EDC815405D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274BCC-8787-4D44-9E11-CF584274CA85}" type="slidenum">
              <a:rPr lang="en-US"/>
              <a:pPr/>
              <a:t>1</a:t>
            </a:fld>
            <a:endParaRPr lang="en-US"/>
          </a:p>
        </p:txBody>
      </p:sp>
      <p:sp>
        <p:nvSpPr>
          <p:cNvPr id="358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0D4DEF-E7FC-419B-B1F4-AF4BE9EC69BF}" type="slidenum">
              <a:rPr lang="en-US"/>
              <a:pPr/>
              <a:t>10</a:t>
            </a:fld>
            <a:endParaRPr lang="en-US"/>
          </a:p>
        </p:txBody>
      </p:sp>
      <p:sp>
        <p:nvSpPr>
          <p:cNvPr id="450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48F244-0A7B-4594-AD68-47573215C3CD}" type="slidenum">
              <a:rPr lang="en-US"/>
              <a:pPr/>
              <a:t>11</a:t>
            </a:fld>
            <a:endParaRPr lang="en-US"/>
          </a:p>
        </p:txBody>
      </p:sp>
      <p:sp>
        <p:nvSpPr>
          <p:cNvPr id="460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6326AD-F9DF-415C-8AF7-526AC7B41041}" type="slidenum">
              <a:rPr lang="en-US"/>
              <a:pPr/>
              <a:t>12</a:t>
            </a:fld>
            <a:endParaRPr lang="en-US"/>
          </a:p>
        </p:txBody>
      </p:sp>
      <p:sp>
        <p:nvSpPr>
          <p:cNvPr id="471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4D615A-43C2-4850-8F4F-FA130F0A3042}" type="slidenum">
              <a:rPr lang="en-US"/>
              <a:pPr/>
              <a:t>13</a:t>
            </a:fld>
            <a:endParaRPr lang="en-US"/>
          </a:p>
        </p:txBody>
      </p:sp>
      <p:sp>
        <p:nvSpPr>
          <p:cNvPr id="481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3EDDD0-1B9D-4F3A-AE10-727B52527A04}" type="slidenum">
              <a:rPr lang="en-US"/>
              <a:pPr/>
              <a:t>14</a:t>
            </a:fld>
            <a:endParaRPr lang="en-US"/>
          </a:p>
        </p:txBody>
      </p:sp>
      <p:sp>
        <p:nvSpPr>
          <p:cNvPr id="491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D00174-9387-4B12-B676-AD7569E2F7FB}" type="slidenum">
              <a:rPr lang="en-US"/>
              <a:pPr/>
              <a:t>15</a:t>
            </a:fld>
            <a:endParaRPr lang="en-US"/>
          </a:p>
        </p:txBody>
      </p:sp>
      <p:sp>
        <p:nvSpPr>
          <p:cNvPr id="501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244C7C2-E2C0-4D26-A3E9-F63B737D6B80}" type="slidenum">
              <a:rPr lang="en-US"/>
              <a:pPr/>
              <a:t>16</a:t>
            </a:fld>
            <a:endParaRPr lang="en-US"/>
          </a:p>
        </p:txBody>
      </p:sp>
      <p:sp>
        <p:nvSpPr>
          <p:cNvPr id="512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C74BBB-73D2-4056-9C6A-FC89944FB11B}" type="slidenum">
              <a:rPr lang="en-US"/>
              <a:pPr/>
              <a:t>17</a:t>
            </a:fld>
            <a:endParaRPr lang="en-US"/>
          </a:p>
        </p:txBody>
      </p:sp>
      <p:sp>
        <p:nvSpPr>
          <p:cNvPr id="522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2069B4-6A16-481C-A8C2-403B9D432EF6}" type="slidenum">
              <a:rPr lang="en-US"/>
              <a:pPr/>
              <a:t>18</a:t>
            </a:fld>
            <a:endParaRPr lang="en-US"/>
          </a:p>
        </p:txBody>
      </p:sp>
      <p:sp>
        <p:nvSpPr>
          <p:cNvPr id="532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6106E8-CDF9-435A-AEF6-8D751E7B9164}" type="slidenum">
              <a:rPr lang="en-US"/>
              <a:pPr/>
              <a:t>19</a:t>
            </a:fld>
            <a:endParaRPr lang="en-US"/>
          </a:p>
        </p:txBody>
      </p:sp>
      <p:sp>
        <p:nvSpPr>
          <p:cNvPr id="542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D6ECBC-6D85-4B7E-9ACF-3D0600039604}" type="slidenum">
              <a:rPr lang="en-US"/>
              <a:pPr/>
              <a:t>2</a:t>
            </a:fld>
            <a:endParaRPr lang="en-US"/>
          </a:p>
        </p:txBody>
      </p:sp>
      <p:sp>
        <p:nvSpPr>
          <p:cNvPr id="368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DD4096-FE3E-4298-9A33-6B71BF3C9962}" type="slidenum">
              <a:rPr lang="en-US"/>
              <a:pPr/>
              <a:t>20</a:t>
            </a:fld>
            <a:endParaRPr lang="en-US"/>
          </a:p>
        </p:txBody>
      </p:sp>
      <p:sp>
        <p:nvSpPr>
          <p:cNvPr id="552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C16FB3-1638-4E61-BED7-CB040FD416BE}" type="slidenum">
              <a:rPr lang="en-US"/>
              <a:pPr/>
              <a:t>21</a:t>
            </a:fld>
            <a:endParaRPr lang="en-US"/>
          </a:p>
        </p:txBody>
      </p:sp>
      <p:sp>
        <p:nvSpPr>
          <p:cNvPr id="563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3EEF4B-B4F1-4087-861A-C981A94DAC66}" type="slidenum">
              <a:rPr lang="en-US"/>
              <a:pPr/>
              <a:t>22</a:t>
            </a:fld>
            <a:endParaRPr lang="en-US"/>
          </a:p>
        </p:txBody>
      </p:sp>
      <p:sp>
        <p:nvSpPr>
          <p:cNvPr id="573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FFF685-0E50-4ED2-BBE6-79347BA1A597}" type="slidenum">
              <a:rPr lang="en-US"/>
              <a:pPr/>
              <a:t>23</a:t>
            </a:fld>
            <a:endParaRPr lang="en-US"/>
          </a:p>
        </p:txBody>
      </p:sp>
      <p:sp>
        <p:nvSpPr>
          <p:cNvPr id="583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5B4D50-844F-4259-ADB2-5DE52C08FD52}" type="slidenum">
              <a:rPr lang="en-US"/>
              <a:pPr/>
              <a:t>24</a:t>
            </a:fld>
            <a:endParaRPr lang="en-US"/>
          </a:p>
        </p:txBody>
      </p:sp>
      <p:sp>
        <p:nvSpPr>
          <p:cNvPr id="593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98A381-97C8-4132-8926-724CE459F9B1}" type="slidenum">
              <a:rPr lang="en-US"/>
              <a:pPr/>
              <a:t>25</a:t>
            </a:fld>
            <a:endParaRPr lang="en-US"/>
          </a:p>
        </p:txBody>
      </p:sp>
      <p:sp>
        <p:nvSpPr>
          <p:cNvPr id="604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13CC2B-C8E7-46FF-9744-4B3A50EF4037}" type="slidenum">
              <a:rPr lang="en-US"/>
              <a:pPr/>
              <a:t>26</a:t>
            </a:fld>
            <a:endParaRPr lang="en-US"/>
          </a:p>
        </p:txBody>
      </p:sp>
      <p:sp>
        <p:nvSpPr>
          <p:cNvPr id="614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26F494-AB82-4AFA-A5C3-D29EF4A6367C}" type="slidenum">
              <a:rPr lang="en-US"/>
              <a:pPr/>
              <a:t>27</a:t>
            </a:fld>
            <a:endParaRPr lang="en-US"/>
          </a:p>
        </p:txBody>
      </p:sp>
      <p:sp>
        <p:nvSpPr>
          <p:cNvPr id="624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B7DF28-866B-4A1C-916F-B1DB1B2F9956}" type="slidenum">
              <a:rPr lang="en-US"/>
              <a:pPr/>
              <a:t>28</a:t>
            </a:fld>
            <a:endParaRPr lang="en-US"/>
          </a:p>
        </p:txBody>
      </p:sp>
      <p:sp>
        <p:nvSpPr>
          <p:cNvPr id="634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40C2B7A-F734-4A5F-9C39-4726445F754F}" type="slidenum">
              <a:rPr lang="en-US"/>
              <a:pPr/>
              <a:t>29</a:t>
            </a:fld>
            <a:endParaRPr lang="en-US"/>
          </a:p>
        </p:txBody>
      </p:sp>
      <p:sp>
        <p:nvSpPr>
          <p:cNvPr id="645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2C88A9-045B-40F3-AFE0-3FEF80D36371}" type="slidenum">
              <a:rPr lang="en-US"/>
              <a:pPr/>
              <a:t>3</a:t>
            </a:fld>
            <a:endParaRPr lang="en-US"/>
          </a:p>
        </p:txBody>
      </p:sp>
      <p:sp>
        <p:nvSpPr>
          <p:cNvPr id="378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171E7AD-47B8-4593-8F75-CEF1F7117AA5}" type="slidenum">
              <a:rPr lang="en-US"/>
              <a:pPr/>
              <a:t>30</a:t>
            </a:fld>
            <a:endParaRPr lang="en-US"/>
          </a:p>
        </p:txBody>
      </p:sp>
      <p:sp>
        <p:nvSpPr>
          <p:cNvPr id="655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DA567E-E6D7-40A0-A690-4638D6D86AF5}" type="slidenum">
              <a:rPr lang="en-US"/>
              <a:pPr/>
              <a:t>4</a:t>
            </a:fld>
            <a:endParaRPr lang="en-US"/>
          </a:p>
        </p:txBody>
      </p:sp>
      <p:sp>
        <p:nvSpPr>
          <p:cNvPr id="389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35DE91-7D73-4543-978D-81FD4A6D7EDF}" type="slidenum">
              <a:rPr lang="en-US"/>
              <a:pPr/>
              <a:t>5</a:t>
            </a:fld>
            <a:endParaRPr lang="en-US"/>
          </a:p>
        </p:txBody>
      </p:sp>
      <p:sp>
        <p:nvSpPr>
          <p:cNvPr id="399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DA4F80-4F28-48DF-BF02-95C1DF334690}" type="slidenum">
              <a:rPr lang="en-US"/>
              <a:pPr/>
              <a:t>6</a:t>
            </a:fld>
            <a:endParaRPr lang="en-US"/>
          </a:p>
        </p:txBody>
      </p:sp>
      <p:sp>
        <p:nvSpPr>
          <p:cNvPr id="409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3AD3F5-4D9A-40A7-817B-D9C98B2FD57D}" type="slidenum">
              <a:rPr lang="en-US"/>
              <a:pPr/>
              <a:t>7</a:t>
            </a:fld>
            <a:endParaRPr lang="en-US"/>
          </a:p>
        </p:txBody>
      </p:sp>
      <p:sp>
        <p:nvSpPr>
          <p:cNvPr id="419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F9F90B-DDC2-4DBB-BF57-2F1E8E998C91}" type="slidenum">
              <a:rPr lang="en-US"/>
              <a:pPr/>
              <a:t>8</a:t>
            </a:fld>
            <a:endParaRPr lang="en-US"/>
          </a:p>
        </p:txBody>
      </p:sp>
      <p:sp>
        <p:nvSpPr>
          <p:cNvPr id="430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DE5813-9871-40DA-A2F7-85824E251D70}" type="slidenum">
              <a:rPr lang="en-US"/>
              <a:pPr/>
              <a:t>9</a:t>
            </a:fld>
            <a:endParaRPr lang="en-US"/>
          </a:p>
        </p:txBody>
      </p:sp>
      <p:sp>
        <p:nvSpPr>
          <p:cNvPr id="440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FA9B28F-DD95-4EA4-9511-87C2DE890EE3}" type="datetime1">
              <a:rPr lang="en-US"/>
              <a:pPr/>
              <a:t>7/22/2015</a:t>
            </a:fld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A712BF0-8900-460A-A990-18474E20472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FA9B28F-DD95-4EA4-9511-87C2DE890EE3}" type="datetime1">
              <a:rPr lang="en-US"/>
              <a:pPr/>
              <a:t>7/22/2015</a:t>
            </a:fld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EF876C1-8405-4E53-898A-6F38A957299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70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70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FA9B28F-DD95-4EA4-9511-87C2DE890EE3}" type="datetime1">
              <a:rPr lang="en-US"/>
              <a:pPr/>
              <a:t>7/22/2015</a:t>
            </a:fld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A3AB9A6-B383-4EFE-9CAF-271732DEB84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FA9B28F-DD95-4EA4-9511-87C2DE890EE3}" type="datetime1">
              <a:rPr lang="en-US"/>
              <a:pPr/>
              <a:t>7/22/2015</a:t>
            </a:fld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F87DCAB-C7C4-4CA9-8B40-00D5AA80C1E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FA9B28F-DD95-4EA4-9511-87C2DE890EE3}" type="datetime1">
              <a:rPr lang="en-US"/>
              <a:pPr/>
              <a:t>7/22/2015</a:t>
            </a:fld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EA788A3-28A4-4618-9EDC-C028382C2F8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FA9B28F-DD95-4EA4-9511-87C2DE890EE3}" type="datetime1">
              <a:rPr lang="en-US"/>
              <a:pPr/>
              <a:t>7/22/2015</a:t>
            </a:fld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91BD4AF-6195-4989-8CC7-8EBFE2CA34E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FA9B28F-DD95-4EA4-9511-87C2DE890EE3}" type="datetime1">
              <a:rPr lang="en-US"/>
              <a:pPr/>
              <a:t>7/22/2015</a:t>
            </a:fld>
            <a:endParaRPr lang="en-U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25D3F9-CFB1-451B-8A67-555ACF5A4A6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FA9B28F-DD95-4EA4-9511-87C2DE890EE3}" type="datetime1">
              <a:rPr lang="en-US"/>
              <a:pPr/>
              <a:t>7/22/2015</a:t>
            </a:fld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A526B08-6D78-4653-969A-30AC7CDC593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FA9B28F-DD95-4EA4-9511-87C2DE890EE3}" type="datetime1">
              <a:rPr lang="en-US"/>
              <a:pPr/>
              <a:t>7/22/2015</a:t>
            </a:fld>
            <a:endParaRPr lang="en-U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8341F68-E1C5-44FF-B99A-95D71A880F8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FA9B28F-DD95-4EA4-9511-87C2DE890EE3}" type="datetime1">
              <a:rPr lang="en-US"/>
              <a:pPr/>
              <a:t>7/22/2015</a:t>
            </a:fld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5B791CF-D7AE-491C-947B-5D14E86B074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FA9B28F-DD95-4EA4-9511-87C2DE890EE3}" type="datetime1">
              <a:rPr lang="en-US"/>
              <a:pPr/>
              <a:t>7/22/2015</a:t>
            </a:fld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A4D7A19-B550-4897-895E-846250167BC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custGeom>
            <a:avLst/>
            <a:gdLst/>
            <a:ahLst/>
            <a:cxnLst/>
            <a:rect l="0" t="0" r="0" b="0"/>
            <a:pathLst/>
          </a:cu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9FA9B28F-DD95-4EA4-9511-87C2DE890EE3}" type="datetime1">
              <a:rPr lang="en-US"/>
              <a:pPr/>
              <a:t>7/22/2015</a:t>
            </a:fld>
            <a:endParaRPr lang="en-US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2DF490F2-A03D-46F9-8AAA-5C0BD335B25B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5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8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3663"/>
            <a:ext cx="9144000" cy="70675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3663"/>
            <a:ext cx="9144000" cy="70675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3663"/>
            <a:ext cx="9144000" cy="70675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3663"/>
            <a:ext cx="9144000" cy="70675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3663"/>
            <a:ext cx="9144000" cy="70675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3663"/>
            <a:ext cx="9144000" cy="70675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3663"/>
            <a:ext cx="9144000" cy="70675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3663"/>
            <a:ext cx="9144000" cy="70675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3663"/>
            <a:ext cx="9144000" cy="70675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3663"/>
            <a:ext cx="9144000" cy="70675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3663"/>
            <a:ext cx="9144000" cy="70675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3663"/>
            <a:ext cx="9144000" cy="70675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3663"/>
            <a:ext cx="9144000" cy="70675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3663"/>
            <a:ext cx="9144000" cy="70675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3663"/>
            <a:ext cx="9144000" cy="70675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3663"/>
            <a:ext cx="9144000" cy="70675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3663"/>
            <a:ext cx="9144000" cy="70675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3663"/>
            <a:ext cx="9144000" cy="70675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3663"/>
            <a:ext cx="9144000" cy="70675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3663"/>
            <a:ext cx="9144000" cy="70675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3663"/>
            <a:ext cx="9144000" cy="70675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3663"/>
            <a:ext cx="9144000" cy="70675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3663"/>
            <a:ext cx="9144000" cy="70675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3663"/>
            <a:ext cx="9144000" cy="70675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3663"/>
            <a:ext cx="9144000" cy="70675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3663"/>
            <a:ext cx="9144000" cy="70675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3663"/>
            <a:ext cx="9144000" cy="70675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3663"/>
            <a:ext cx="9144000" cy="70675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3663"/>
            <a:ext cx="9144000" cy="70675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3663"/>
            <a:ext cx="9144000" cy="70675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AR PL SungtiL GB"/>
        <a:cs typeface="AR PL SungtiL GB"/>
      </a:majorFont>
      <a:minorFont>
        <a:latin typeface="Arial"/>
        <a:ea typeface="AR PL SungtiL GB"/>
        <a:cs typeface="AR PL SungtiL GB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30</Words>
  <Application>Microsoft Office PowerPoint</Application>
  <PresentationFormat>Presentación en pantalla (4:3)</PresentationFormat>
  <Paragraphs>30</Paragraphs>
  <Slides>30</Slides>
  <Notes>30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5" baseType="lpstr">
      <vt:lpstr>Times New Roman</vt:lpstr>
      <vt:lpstr>Arial</vt:lpstr>
      <vt:lpstr>AR PL SungtiL GB</vt:lpstr>
      <vt:lpstr>DejaVu Sans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Carlos Javier Flores Ramírez</cp:lastModifiedBy>
  <cp:revision>1</cp:revision>
  <cp:lastPrinted>1601-01-01T00:00:00Z</cp:lastPrinted>
  <dcterms:created xsi:type="dcterms:W3CDTF">2015-07-23T01:14:13Z</dcterms:created>
  <dcterms:modified xsi:type="dcterms:W3CDTF">2015-07-23T03:18:05Z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Microsoft Corporation</vt:lpwstr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ScaleCrop">
    <vt:bool>false</vt:bool>
  </property>
  <property fmtid="{D5CDD505-2E9C-101B-9397-08002B2CF9AE}" pid="7" name="ShareDoc">
    <vt:bool>false</vt:bool>
  </property>
  <property fmtid="{D5CDD505-2E9C-101B-9397-08002B2CF9AE}" pid="8" name="Slides">
    <vt:r8>31</vt:r8>
  </property>
</Properties>
</file>