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18" r:id="rId1"/>
  </p:sldMasterIdLst>
  <p:notesMasterIdLst>
    <p:notesMasterId r:id="rId22"/>
  </p:notesMasterIdLst>
  <p:sldIdLst>
    <p:sldId id="256" r:id="rId2"/>
    <p:sldId id="280" r:id="rId3"/>
    <p:sldId id="279" r:id="rId4"/>
    <p:sldId id="284" r:id="rId5"/>
    <p:sldId id="283" r:id="rId6"/>
    <p:sldId id="288" r:id="rId7"/>
    <p:sldId id="286" r:id="rId8"/>
    <p:sldId id="289" r:id="rId9"/>
    <p:sldId id="290" r:id="rId10"/>
    <p:sldId id="291" r:id="rId11"/>
    <p:sldId id="293" r:id="rId12"/>
    <p:sldId id="300" r:id="rId13"/>
    <p:sldId id="294" r:id="rId14"/>
    <p:sldId id="301" r:id="rId15"/>
    <p:sldId id="302" r:id="rId16"/>
    <p:sldId id="303" r:id="rId17"/>
    <p:sldId id="304" r:id="rId18"/>
    <p:sldId id="306" r:id="rId19"/>
    <p:sldId id="307" r:id="rId20"/>
    <p:sldId id="308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99CCFF"/>
    <a:srgbClr val="FFFFCC"/>
    <a:srgbClr val="FFFECE"/>
    <a:srgbClr val="31E36C"/>
    <a:srgbClr val="CEF2F2"/>
    <a:srgbClr val="0CE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 snapToGrid="0">
      <p:cViewPr>
        <p:scale>
          <a:sx n="63" d="100"/>
          <a:sy n="63" d="100"/>
        </p:scale>
        <p:origin x="-29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0896F-DE50-4A2F-A2A8-3F0BEC1ECCD6}" type="doc">
      <dgm:prSet loTypeId="urn:microsoft.com/office/officeart/2005/8/layout/b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F5BC199-4D7C-4D00-B0D7-44535470D61F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Gestión documental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B6532BDE-8228-42CF-BEEA-D72A320FA30C}" type="parTrans" cxnId="{6CA5A14B-185E-4413-99A6-3AF887080C38}">
      <dgm:prSet/>
      <dgm:spPr/>
      <dgm:t>
        <a:bodyPr/>
        <a:lstStyle/>
        <a:p>
          <a:endParaRPr lang="es-EC"/>
        </a:p>
      </dgm:t>
    </dgm:pt>
    <dgm:pt modelId="{2A157BEA-9C0B-406B-A560-E98FD1CA7A48}" type="sibTrans" cxnId="{6CA5A14B-185E-4413-99A6-3AF887080C38}">
      <dgm:prSet/>
      <dgm:spPr/>
      <dgm:t>
        <a:bodyPr/>
        <a:lstStyle/>
        <a:p>
          <a:endParaRPr lang="es-EC"/>
        </a:p>
      </dgm:t>
    </dgm:pt>
    <dgm:pt modelId="{841B23DD-7002-4D11-A7EE-5FE8A42D485D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Resguardo de los documentos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25A08D0E-B34F-4DDE-B0E8-E87CBC3E2B3A}" type="parTrans" cxnId="{FE62DE25-D0F3-484A-8F8D-F2E106939467}">
      <dgm:prSet/>
      <dgm:spPr/>
      <dgm:t>
        <a:bodyPr/>
        <a:lstStyle/>
        <a:p>
          <a:endParaRPr lang="es-EC"/>
        </a:p>
      </dgm:t>
    </dgm:pt>
    <dgm:pt modelId="{2B77A027-BB50-4664-B987-942CF8995E32}" type="sibTrans" cxnId="{FE62DE25-D0F3-484A-8F8D-F2E106939467}">
      <dgm:prSet/>
      <dgm:spPr/>
      <dgm:t>
        <a:bodyPr/>
        <a:lstStyle/>
        <a:p>
          <a:endParaRPr lang="es-EC"/>
        </a:p>
      </dgm:t>
    </dgm:pt>
    <dgm:pt modelId="{14B5EFE9-766A-4791-94E1-790E7A435F7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 smtClean="0"/>
        </a:p>
      </dgm:t>
    </dgm:pt>
    <dgm:pt modelId="{7B068409-0F3C-4A4D-813C-298D8D6F95C8}" type="parTrans" cxnId="{F40ED50B-E6D2-4605-86EE-E19A34BA036D}">
      <dgm:prSet/>
      <dgm:spPr/>
      <dgm:t>
        <a:bodyPr/>
        <a:lstStyle/>
        <a:p>
          <a:endParaRPr lang="es-EC"/>
        </a:p>
      </dgm:t>
    </dgm:pt>
    <dgm:pt modelId="{E6D8F5D0-5619-4346-A435-93AC114A64AC}" type="sibTrans" cxnId="{F40ED50B-E6D2-4605-86EE-E19A34BA036D}">
      <dgm:prSet/>
      <dgm:spPr/>
      <dgm:t>
        <a:bodyPr/>
        <a:lstStyle/>
        <a:p>
          <a:endParaRPr lang="es-EC"/>
        </a:p>
      </dgm:t>
    </dgm:pt>
    <dgm:pt modelId="{4BB97B71-4709-4C33-A3D4-47DDF339F5D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BC91F0C3-FAAE-4F9D-8C82-DE787747C9A6}" type="parTrans" cxnId="{A62B5947-7639-49B3-AD37-4FE03D431B20}">
      <dgm:prSet/>
      <dgm:spPr/>
      <dgm:t>
        <a:bodyPr/>
        <a:lstStyle/>
        <a:p>
          <a:endParaRPr lang="es-EC"/>
        </a:p>
      </dgm:t>
    </dgm:pt>
    <dgm:pt modelId="{0A86BBFF-E288-411A-93ED-5FDA2F55120C}" type="sibTrans" cxnId="{A62B5947-7639-49B3-AD37-4FE03D431B20}">
      <dgm:prSet/>
      <dgm:spPr/>
      <dgm:t>
        <a:bodyPr/>
        <a:lstStyle/>
        <a:p>
          <a:endParaRPr lang="es-EC"/>
        </a:p>
      </dgm:t>
    </dgm:pt>
    <dgm:pt modelId="{1B551492-B2DC-476E-BD03-CC8ED992B58E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Organizar todos los archivos de la empresa en forma ordenada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CECEFE3D-B2B3-4A09-8CB7-1C8E378C5FDD}" type="parTrans" cxnId="{286454F5-BD99-4765-B86F-BA8F910375AC}">
      <dgm:prSet/>
      <dgm:spPr/>
      <dgm:t>
        <a:bodyPr/>
        <a:lstStyle/>
        <a:p>
          <a:endParaRPr lang="es-EC"/>
        </a:p>
      </dgm:t>
    </dgm:pt>
    <dgm:pt modelId="{AD73096A-86C4-4A00-AD2A-480E57F6A7C0}" type="sibTrans" cxnId="{286454F5-BD99-4765-B86F-BA8F910375AC}">
      <dgm:prSet/>
      <dgm:spPr/>
      <dgm:t>
        <a:bodyPr/>
        <a:lstStyle/>
        <a:p>
          <a:endParaRPr lang="es-EC"/>
        </a:p>
      </dgm:t>
    </dgm:pt>
    <dgm:pt modelId="{1B06BB19-14A7-4769-8522-5CB64A32E4F3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Organización y archivos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9EEC289F-AFAA-468B-81DA-5DC0E71E689A}" type="parTrans" cxnId="{BDC88EA9-0668-4EDB-AC7E-13F3662150E7}">
      <dgm:prSet/>
      <dgm:spPr/>
      <dgm:t>
        <a:bodyPr/>
        <a:lstStyle/>
        <a:p>
          <a:endParaRPr lang="es-EC"/>
        </a:p>
      </dgm:t>
    </dgm:pt>
    <dgm:pt modelId="{9FE8277B-19AC-46E4-A8F8-B406E596E54E}" type="sibTrans" cxnId="{BDC88EA9-0668-4EDB-AC7E-13F3662150E7}">
      <dgm:prSet/>
      <dgm:spPr/>
      <dgm:t>
        <a:bodyPr/>
        <a:lstStyle/>
        <a:p>
          <a:endParaRPr lang="es-EC"/>
        </a:p>
      </dgm:t>
    </dgm:pt>
    <dgm:pt modelId="{535F0815-D3F6-4484-9733-076B6788F87B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Resguardo de la información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13014FC1-EEEE-46AC-89E2-B003B0C7F925}" type="parTrans" cxnId="{47B7773F-E629-48FE-92E8-A75BFC80EB92}">
      <dgm:prSet/>
      <dgm:spPr/>
      <dgm:t>
        <a:bodyPr/>
        <a:lstStyle/>
        <a:p>
          <a:endParaRPr lang="es-EC"/>
        </a:p>
      </dgm:t>
    </dgm:pt>
    <dgm:pt modelId="{E857EF94-BDE0-4519-885A-37BF478D3C93}" type="sibTrans" cxnId="{47B7773F-E629-48FE-92E8-A75BFC80EB92}">
      <dgm:prSet/>
      <dgm:spPr/>
      <dgm:t>
        <a:bodyPr/>
        <a:lstStyle/>
        <a:p>
          <a:endParaRPr lang="es-EC"/>
        </a:p>
      </dgm:t>
    </dgm:pt>
    <dgm:pt modelId="{015B17F9-8A8F-4B20-9FCB-71A3DEF3155B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Proteger los datos de información de las empresas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C0EED702-DF44-4A38-99D1-65D9F96B290F}" type="parTrans" cxnId="{3A70039E-9429-43B7-B4E1-9A7F34E76662}">
      <dgm:prSet/>
      <dgm:spPr/>
      <dgm:t>
        <a:bodyPr/>
        <a:lstStyle/>
        <a:p>
          <a:endParaRPr lang="es-EC"/>
        </a:p>
      </dgm:t>
    </dgm:pt>
    <dgm:pt modelId="{4525133E-D1E5-480C-B1CE-29EC1CCC5B84}" type="sibTrans" cxnId="{3A70039E-9429-43B7-B4E1-9A7F34E76662}">
      <dgm:prSet/>
      <dgm:spPr/>
      <dgm:t>
        <a:bodyPr/>
        <a:lstStyle/>
        <a:p>
          <a:endParaRPr lang="es-EC"/>
        </a:p>
      </dgm:t>
    </dgm:pt>
    <dgm:pt modelId="{A920D9DA-8B3F-4F8B-91EF-BB51402B8878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E00AA5A-B5E4-4579-AD96-9660B6B02205}" type="sibTrans" cxnId="{5E50A5B2-1865-43D2-A620-EF70A618C265}">
      <dgm:prSet/>
      <dgm:spPr/>
      <dgm:t>
        <a:bodyPr/>
        <a:lstStyle/>
        <a:p>
          <a:endParaRPr lang="es-EC"/>
        </a:p>
      </dgm:t>
    </dgm:pt>
    <dgm:pt modelId="{5B7E23C2-FD0E-4EDE-8D1F-92723CC8D0FB}" type="parTrans" cxnId="{5E50A5B2-1865-43D2-A620-EF70A618C265}">
      <dgm:prSet/>
      <dgm:spPr/>
      <dgm:t>
        <a:bodyPr/>
        <a:lstStyle/>
        <a:p>
          <a:endParaRPr lang="es-EC"/>
        </a:p>
      </dgm:t>
    </dgm:pt>
    <dgm:pt modelId="{411431E2-F152-496C-8E32-D90D784CB842}" type="pres">
      <dgm:prSet presAssocID="{4B10896F-DE50-4A2F-A2A8-3F0BEC1ECCD6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7BBD6B1C-013D-4CF2-8A1D-C6263C94994F}" type="pres">
      <dgm:prSet presAssocID="{3F5BC199-4D7C-4D00-B0D7-44535470D61F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45903-7B62-49BC-9778-66F5E2FC41BF}" type="pres">
      <dgm:prSet presAssocID="{2A157BEA-9C0B-406B-A560-E98FD1CA7A48}" presName="sibTrans" presStyleLbl="sibTrans2D1" presStyleIdx="0" presStyleCnt="8"/>
      <dgm:spPr/>
      <dgm:t>
        <a:bodyPr/>
        <a:lstStyle/>
        <a:p>
          <a:endParaRPr lang="es-ES"/>
        </a:p>
      </dgm:t>
    </dgm:pt>
    <dgm:pt modelId="{38F4409F-FC8B-412C-8F65-824EA9D73030}" type="pres">
      <dgm:prSet presAssocID="{841B23DD-7002-4D11-A7EE-5FE8A42D485D}" presName="middleNode" presStyleCnt="0"/>
      <dgm:spPr/>
    </dgm:pt>
    <dgm:pt modelId="{8D46858A-56FB-429E-B2D0-DFFA32B1C5D7}" type="pres">
      <dgm:prSet presAssocID="{841B23DD-7002-4D11-A7EE-5FE8A42D485D}" presName="padding" presStyleLbl="node1" presStyleIdx="0" presStyleCnt="9"/>
      <dgm:spPr/>
    </dgm:pt>
    <dgm:pt modelId="{56C469A2-7783-449F-AA8B-7513139BE3C9}" type="pres">
      <dgm:prSet presAssocID="{841B23DD-7002-4D11-A7EE-5FE8A42D485D}" presName="shape" presStyleLbl="node1" presStyleIdx="1" presStyleCnt="9" custScaleX="151236" custScaleY="1390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B4518D-41BC-4B08-AEA4-535F8B974977}" type="pres">
      <dgm:prSet presAssocID="{2B77A027-BB50-4664-B987-942CF8995E32}" presName="sibTrans" presStyleLbl="sibTrans2D1" presStyleIdx="1" presStyleCnt="8"/>
      <dgm:spPr/>
      <dgm:t>
        <a:bodyPr/>
        <a:lstStyle/>
        <a:p>
          <a:endParaRPr lang="es-ES"/>
        </a:p>
      </dgm:t>
    </dgm:pt>
    <dgm:pt modelId="{F0EB0FA9-C829-4937-A4CF-7BE3943BD5AC}" type="pres">
      <dgm:prSet presAssocID="{14B5EFE9-766A-4791-94E1-790E7A435F7C}" presName="middleNode" presStyleCnt="0"/>
      <dgm:spPr/>
    </dgm:pt>
    <dgm:pt modelId="{BBC0F167-C965-4B5E-895C-23B956ED6FE3}" type="pres">
      <dgm:prSet presAssocID="{14B5EFE9-766A-4791-94E1-790E7A435F7C}" presName="padding" presStyleLbl="node1" presStyleIdx="1" presStyleCnt="9"/>
      <dgm:spPr/>
    </dgm:pt>
    <dgm:pt modelId="{D6AA3D09-D19A-4230-B007-8022033A5678}" type="pres">
      <dgm:prSet presAssocID="{14B5EFE9-766A-4791-94E1-790E7A435F7C}" presName="shape" presStyleLbl="node1" presStyleIdx="2" presStyleCnt="9" custScaleY="1396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A7B5A2-37F3-4BA0-8B47-DB3A8C820442}" type="pres">
      <dgm:prSet presAssocID="{E6D8F5D0-5619-4346-A435-93AC114A64AC}" presName="sibTrans" presStyleLbl="sibTrans2D1" presStyleIdx="2" presStyleCnt="8"/>
      <dgm:spPr/>
      <dgm:t>
        <a:bodyPr/>
        <a:lstStyle/>
        <a:p>
          <a:endParaRPr lang="es-ES"/>
        </a:p>
      </dgm:t>
    </dgm:pt>
    <dgm:pt modelId="{55D1D87B-9DFD-4781-99AD-9DB5F9A76796}" type="pres">
      <dgm:prSet presAssocID="{4BB97B71-4709-4C33-A3D4-47DDF339F5DB}" presName="middleNode" presStyleCnt="0"/>
      <dgm:spPr/>
    </dgm:pt>
    <dgm:pt modelId="{77EEB3E2-E900-4946-BBC8-0AF05FDE051A}" type="pres">
      <dgm:prSet presAssocID="{4BB97B71-4709-4C33-A3D4-47DDF339F5DB}" presName="padding" presStyleLbl="node1" presStyleIdx="2" presStyleCnt="9"/>
      <dgm:spPr/>
    </dgm:pt>
    <dgm:pt modelId="{DF39A023-ACF7-4FCB-9EAD-17FAA57FE4B7}" type="pres">
      <dgm:prSet presAssocID="{4BB97B71-4709-4C33-A3D4-47DDF339F5DB}" presName="shape" presStyleLbl="node1" presStyleIdx="3" presStyleCnt="9" custFlipVert="1" custScaleX="151093" custScaleY="166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9AFA3-829B-46E8-8EE9-55054E228329}" type="pres">
      <dgm:prSet presAssocID="{0A86BBFF-E288-411A-93ED-5FDA2F55120C}" presName="sibTrans" presStyleLbl="sibTrans2D1" presStyleIdx="3" presStyleCnt="8"/>
      <dgm:spPr/>
      <dgm:t>
        <a:bodyPr/>
        <a:lstStyle/>
        <a:p>
          <a:endParaRPr lang="es-ES"/>
        </a:p>
      </dgm:t>
    </dgm:pt>
    <dgm:pt modelId="{B5654E3F-E2FD-4ECE-929D-6E649041A5B1}" type="pres">
      <dgm:prSet presAssocID="{1B551492-B2DC-476E-BD03-CC8ED992B58E}" presName="middleNode" presStyleCnt="0"/>
      <dgm:spPr/>
    </dgm:pt>
    <dgm:pt modelId="{6862B8CE-4351-4BE2-A3A4-CE19BD8CA55A}" type="pres">
      <dgm:prSet presAssocID="{1B551492-B2DC-476E-BD03-CC8ED992B58E}" presName="padding" presStyleLbl="node1" presStyleIdx="3" presStyleCnt="9"/>
      <dgm:spPr/>
    </dgm:pt>
    <dgm:pt modelId="{78758A3A-37B2-4723-9CEA-C3FF4D6A143D}" type="pres">
      <dgm:prSet presAssocID="{1B551492-B2DC-476E-BD03-CC8ED992B58E}" presName="shape" presStyleLbl="node1" presStyleIdx="4" presStyleCnt="9" custScaleX="1943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20744D-1418-49E6-8B73-5560C8101206}" type="pres">
      <dgm:prSet presAssocID="{AD73096A-86C4-4A00-AD2A-480E57F6A7C0}" presName="sibTrans" presStyleLbl="sibTrans2D1" presStyleIdx="4" presStyleCnt="8"/>
      <dgm:spPr/>
      <dgm:t>
        <a:bodyPr/>
        <a:lstStyle/>
        <a:p>
          <a:endParaRPr lang="es-ES"/>
        </a:p>
      </dgm:t>
    </dgm:pt>
    <dgm:pt modelId="{890640BB-9445-40D1-8DBA-578BD9DCCAFB}" type="pres">
      <dgm:prSet presAssocID="{1B06BB19-14A7-4769-8522-5CB64A32E4F3}" presName="middleNode" presStyleCnt="0"/>
      <dgm:spPr/>
    </dgm:pt>
    <dgm:pt modelId="{3A5F3681-D7C7-4618-825C-FC9EC4ACC835}" type="pres">
      <dgm:prSet presAssocID="{1B06BB19-14A7-4769-8522-5CB64A32E4F3}" presName="padding" presStyleLbl="node1" presStyleIdx="4" presStyleCnt="9"/>
      <dgm:spPr/>
    </dgm:pt>
    <dgm:pt modelId="{0AE92842-D7FB-4745-A45C-B30A0EA4F5DB}" type="pres">
      <dgm:prSet presAssocID="{1B06BB19-14A7-4769-8522-5CB64A32E4F3}" presName="shape" presStyleLbl="node1" presStyleIdx="5" presStyleCnt="9" custScaleX="188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031CEB-0AFA-4BFB-975B-92D47C235875}" type="pres">
      <dgm:prSet presAssocID="{9FE8277B-19AC-46E4-A8F8-B406E596E54E}" presName="sibTrans" presStyleLbl="sibTrans2D1" presStyleIdx="5" presStyleCnt="8"/>
      <dgm:spPr/>
      <dgm:t>
        <a:bodyPr/>
        <a:lstStyle/>
        <a:p>
          <a:endParaRPr lang="es-ES"/>
        </a:p>
      </dgm:t>
    </dgm:pt>
    <dgm:pt modelId="{CDBDAADB-B18F-449C-94D7-464C8E92B894}" type="pres">
      <dgm:prSet presAssocID="{535F0815-D3F6-4484-9733-076B6788F87B}" presName="middleNode" presStyleCnt="0"/>
      <dgm:spPr/>
    </dgm:pt>
    <dgm:pt modelId="{E4C75692-22EF-4D77-A50F-5F2725AEFB82}" type="pres">
      <dgm:prSet presAssocID="{535F0815-D3F6-4484-9733-076B6788F87B}" presName="padding" presStyleLbl="node1" presStyleIdx="5" presStyleCnt="9"/>
      <dgm:spPr/>
    </dgm:pt>
    <dgm:pt modelId="{98AC0526-AA4D-4335-A924-CCE9E79434C9}" type="pres">
      <dgm:prSet presAssocID="{535F0815-D3F6-4484-9733-076B6788F87B}" presName="shape" presStyleLbl="node1" presStyleIdx="6" presStyleCnt="9" custScaleX="1814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7587C4-8C62-4524-ADD7-F5D524513CD9}" type="pres">
      <dgm:prSet presAssocID="{E857EF94-BDE0-4519-885A-37BF478D3C93}" presName="sibTrans" presStyleLbl="sibTrans2D1" presStyleIdx="6" presStyleCnt="8"/>
      <dgm:spPr/>
      <dgm:t>
        <a:bodyPr/>
        <a:lstStyle/>
        <a:p>
          <a:endParaRPr lang="es-ES"/>
        </a:p>
      </dgm:t>
    </dgm:pt>
    <dgm:pt modelId="{5660D78C-2CFA-4A62-B1F0-529E1810598D}" type="pres">
      <dgm:prSet presAssocID="{015B17F9-8A8F-4B20-9FCB-71A3DEF3155B}" presName="middleNode" presStyleCnt="0"/>
      <dgm:spPr/>
    </dgm:pt>
    <dgm:pt modelId="{6480CCFA-94CE-4B59-B4EE-E0527513235E}" type="pres">
      <dgm:prSet presAssocID="{015B17F9-8A8F-4B20-9FCB-71A3DEF3155B}" presName="padding" presStyleLbl="node1" presStyleIdx="6" presStyleCnt="9"/>
      <dgm:spPr/>
    </dgm:pt>
    <dgm:pt modelId="{6C9D356F-09E5-4F0D-B03B-CD4E78882DC7}" type="pres">
      <dgm:prSet presAssocID="{015B17F9-8A8F-4B20-9FCB-71A3DEF3155B}" presName="shape" presStyleLbl="node1" presStyleIdx="7" presStyleCnt="9" custScaleX="281040" custScaleY="1527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A5292-ED0A-4F47-9FED-02FC3DDEEA57}" type="pres">
      <dgm:prSet presAssocID="{4525133E-D1E5-480C-B1CE-29EC1CCC5B84}" presName="sibTrans" presStyleLbl="sibTrans2D1" presStyleIdx="7" presStyleCnt="8"/>
      <dgm:spPr/>
      <dgm:t>
        <a:bodyPr/>
        <a:lstStyle/>
        <a:p>
          <a:endParaRPr lang="es-ES"/>
        </a:p>
      </dgm:t>
    </dgm:pt>
    <dgm:pt modelId="{B2DDFF93-8378-4631-A514-A28F933EB85B}" type="pres">
      <dgm:prSet presAssocID="{A920D9DA-8B3F-4F8B-91EF-BB51402B8878}" presName="lastNode" presStyleLbl="node1" presStyleIdx="8" presStyleCnt="9" custFlipHor="1" custScaleX="116949" custScaleY="122888" custLinFactNeighborX="12424" custLinFactNeighborY="-76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C59780-05E0-407B-9ACF-BF0A5B53C4B4}" type="presOf" srcId="{841B23DD-7002-4D11-A7EE-5FE8A42D485D}" destId="{56C469A2-7783-449F-AA8B-7513139BE3C9}" srcOrd="0" destOrd="0" presId="urn:microsoft.com/office/officeart/2005/8/layout/bProcess2"/>
    <dgm:cxn modelId="{BC35BF61-2925-4C3B-A0AA-357C0D203704}" type="presOf" srcId="{1B06BB19-14A7-4769-8522-5CB64A32E4F3}" destId="{0AE92842-D7FB-4745-A45C-B30A0EA4F5DB}" srcOrd="0" destOrd="0" presId="urn:microsoft.com/office/officeart/2005/8/layout/bProcess2"/>
    <dgm:cxn modelId="{47B7773F-E629-48FE-92E8-A75BFC80EB92}" srcId="{4B10896F-DE50-4A2F-A2A8-3F0BEC1ECCD6}" destId="{535F0815-D3F6-4484-9733-076B6788F87B}" srcOrd="6" destOrd="0" parTransId="{13014FC1-EEEE-46AC-89E2-B003B0C7F925}" sibTransId="{E857EF94-BDE0-4519-885A-37BF478D3C93}"/>
    <dgm:cxn modelId="{23F92755-B99F-4D21-ADDB-FC26EBAA6431}" type="presOf" srcId="{14B5EFE9-766A-4791-94E1-790E7A435F7C}" destId="{D6AA3D09-D19A-4230-B007-8022033A5678}" srcOrd="0" destOrd="0" presId="urn:microsoft.com/office/officeart/2005/8/layout/bProcess2"/>
    <dgm:cxn modelId="{A4AC598C-F59B-40D8-B080-88801F857CEF}" type="presOf" srcId="{535F0815-D3F6-4484-9733-076B6788F87B}" destId="{98AC0526-AA4D-4335-A924-CCE9E79434C9}" srcOrd="0" destOrd="0" presId="urn:microsoft.com/office/officeart/2005/8/layout/bProcess2"/>
    <dgm:cxn modelId="{F40ED50B-E6D2-4605-86EE-E19A34BA036D}" srcId="{4B10896F-DE50-4A2F-A2A8-3F0BEC1ECCD6}" destId="{14B5EFE9-766A-4791-94E1-790E7A435F7C}" srcOrd="2" destOrd="0" parTransId="{7B068409-0F3C-4A4D-813C-298D8D6F95C8}" sibTransId="{E6D8F5D0-5619-4346-A435-93AC114A64AC}"/>
    <dgm:cxn modelId="{286454F5-BD99-4765-B86F-BA8F910375AC}" srcId="{4B10896F-DE50-4A2F-A2A8-3F0BEC1ECCD6}" destId="{1B551492-B2DC-476E-BD03-CC8ED992B58E}" srcOrd="4" destOrd="0" parTransId="{CECEFE3D-B2B3-4A09-8CB7-1C8E378C5FDD}" sibTransId="{AD73096A-86C4-4A00-AD2A-480E57F6A7C0}"/>
    <dgm:cxn modelId="{3118D950-FEF5-4693-805D-96DBE2CAF32A}" type="presOf" srcId="{2B77A027-BB50-4664-B987-942CF8995E32}" destId="{ABB4518D-41BC-4B08-AEA4-535F8B974977}" srcOrd="0" destOrd="0" presId="urn:microsoft.com/office/officeart/2005/8/layout/bProcess2"/>
    <dgm:cxn modelId="{D7176FC8-023E-4E5F-A7CA-0C7C607274BF}" type="presOf" srcId="{015B17F9-8A8F-4B20-9FCB-71A3DEF3155B}" destId="{6C9D356F-09E5-4F0D-B03B-CD4E78882DC7}" srcOrd="0" destOrd="0" presId="urn:microsoft.com/office/officeart/2005/8/layout/bProcess2"/>
    <dgm:cxn modelId="{3A70039E-9429-43B7-B4E1-9A7F34E76662}" srcId="{4B10896F-DE50-4A2F-A2A8-3F0BEC1ECCD6}" destId="{015B17F9-8A8F-4B20-9FCB-71A3DEF3155B}" srcOrd="7" destOrd="0" parTransId="{C0EED702-DF44-4A38-99D1-65D9F96B290F}" sibTransId="{4525133E-D1E5-480C-B1CE-29EC1CCC5B84}"/>
    <dgm:cxn modelId="{D30F37E5-5C41-47F6-88B5-ADED2F9FFBA1}" type="presOf" srcId="{0A86BBFF-E288-411A-93ED-5FDA2F55120C}" destId="{8AA9AFA3-829B-46E8-8EE9-55054E228329}" srcOrd="0" destOrd="0" presId="urn:microsoft.com/office/officeart/2005/8/layout/bProcess2"/>
    <dgm:cxn modelId="{BC38889E-606B-4FA9-9369-E3F177DA870F}" type="presOf" srcId="{A920D9DA-8B3F-4F8B-91EF-BB51402B8878}" destId="{B2DDFF93-8378-4631-A514-A28F933EB85B}" srcOrd="0" destOrd="0" presId="urn:microsoft.com/office/officeart/2005/8/layout/bProcess2"/>
    <dgm:cxn modelId="{BA2B3016-5C64-4B46-925B-1B2E85E89087}" type="presOf" srcId="{2A157BEA-9C0B-406B-A560-E98FD1CA7A48}" destId="{BC645903-7B62-49BC-9778-66F5E2FC41BF}" srcOrd="0" destOrd="0" presId="urn:microsoft.com/office/officeart/2005/8/layout/bProcess2"/>
    <dgm:cxn modelId="{A62B5947-7639-49B3-AD37-4FE03D431B20}" srcId="{4B10896F-DE50-4A2F-A2A8-3F0BEC1ECCD6}" destId="{4BB97B71-4709-4C33-A3D4-47DDF339F5DB}" srcOrd="3" destOrd="0" parTransId="{BC91F0C3-FAAE-4F9D-8C82-DE787747C9A6}" sibTransId="{0A86BBFF-E288-411A-93ED-5FDA2F55120C}"/>
    <dgm:cxn modelId="{FBFF468F-937B-45CA-AFDF-BF3725465EBA}" type="presOf" srcId="{4B10896F-DE50-4A2F-A2A8-3F0BEC1ECCD6}" destId="{411431E2-F152-496C-8E32-D90D784CB842}" srcOrd="0" destOrd="0" presId="urn:microsoft.com/office/officeart/2005/8/layout/bProcess2"/>
    <dgm:cxn modelId="{31005F63-5E5B-4891-A66A-F766AA8B93C1}" type="presOf" srcId="{4525133E-D1E5-480C-B1CE-29EC1CCC5B84}" destId="{B09A5292-ED0A-4F47-9FED-02FC3DDEEA57}" srcOrd="0" destOrd="0" presId="urn:microsoft.com/office/officeart/2005/8/layout/bProcess2"/>
    <dgm:cxn modelId="{6CA5A14B-185E-4413-99A6-3AF887080C38}" srcId="{4B10896F-DE50-4A2F-A2A8-3F0BEC1ECCD6}" destId="{3F5BC199-4D7C-4D00-B0D7-44535470D61F}" srcOrd="0" destOrd="0" parTransId="{B6532BDE-8228-42CF-BEEA-D72A320FA30C}" sibTransId="{2A157BEA-9C0B-406B-A560-E98FD1CA7A48}"/>
    <dgm:cxn modelId="{F625351B-84B7-4DA0-A922-21CC10929799}" type="presOf" srcId="{AD73096A-86C4-4A00-AD2A-480E57F6A7C0}" destId="{3F20744D-1418-49E6-8B73-5560C8101206}" srcOrd="0" destOrd="0" presId="urn:microsoft.com/office/officeart/2005/8/layout/bProcess2"/>
    <dgm:cxn modelId="{CAA56FD4-96E7-421F-96B6-42B3CDED5FB8}" type="presOf" srcId="{E6D8F5D0-5619-4346-A435-93AC114A64AC}" destId="{9BA7B5A2-37F3-4BA0-8B47-DB3A8C820442}" srcOrd="0" destOrd="0" presId="urn:microsoft.com/office/officeart/2005/8/layout/bProcess2"/>
    <dgm:cxn modelId="{FE62DE25-D0F3-484A-8F8D-F2E106939467}" srcId="{4B10896F-DE50-4A2F-A2A8-3F0BEC1ECCD6}" destId="{841B23DD-7002-4D11-A7EE-5FE8A42D485D}" srcOrd="1" destOrd="0" parTransId="{25A08D0E-B34F-4DDE-B0E8-E87CBC3E2B3A}" sibTransId="{2B77A027-BB50-4664-B987-942CF8995E32}"/>
    <dgm:cxn modelId="{EB8C5F3A-5DBA-4F43-B38D-F4A435482DE5}" type="presOf" srcId="{1B551492-B2DC-476E-BD03-CC8ED992B58E}" destId="{78758A3A-37B2-4723-9CEA-C3FF4D6A143D}" srcOrd="0" destOrd="0" presId="urn:microsoft.com/office/officeart/2005/8/layout/bProcess2"/>
    <dgm:cxn modelId="{B968BBB4-5051-475F-B50E-4880D5EC984D}" type="presOf" srcId="{9FE8277B-19AC-46E4-A8F8-B406E596E54E}" destId="{B1031CEB-0AFA-4BFB-975B-92D47C235875}" srcOrd="0" destOrd="0" presId="urn:microsoft.com/office/officeart/2005/8/layout/bProcess2"/>
    <dgm:cxn modelId="{BDC88EA9-0668-4EDB-AC7E-13F3662150E7}" srcId="{4B10896F-DE50-4A2F-A2A8-3F0BEC1ECCD6}" destId="{1B06BB19-14A7-4769-8522-5CB64A32E4F3}" srcOrd="5" destOrd="0" parTransId="{9EEC289F-AFAA-468B-81DA-5DC0E71E689A}" sibTransId="{9FE8277B-19AC-46E4-A8F8-B406E596E54E}"/>
    <dgm:cxn modelId="{94079821-2559-4649-A9F0-638E68F2D240}" type="presOf" srcId="{3F5BC199-4D7C-4D00-B0D7-44535470D61F}" destId="{7BBD6B1C-013D-4CF2-8A1D-C6263C94994F}" srcOrd="0" destOrd="0" presId="urn:microsoft.com/office/officeart/2005/8/layout/bProcess2"/>
    <dgm:cxn modelId="{F9C719CC-5AC8-43FD-95FD-85D77CE11852}" type="presOf" srcId="{4BB97B71-4709-4C33-A3D4-47DDF339F5DB}" destId="{DF39A023-ACF7-4FCB-9EAD-17FAA57FE4B7}" srcOrd="0" destOrd="0" presId="urn:microsoft.com/office/officeart/2005/8/layout/bProcess2"/>
    <dgm:cxn modelId="{5E50A5B2-1865-43D2-A620-EF70A618C265}" srcId="{4B10896F-DE50-4A2F-A2A8-3F0BEC1ECCD6}" destId="{A920D9DA-8B3F-4F8B-91EF-BB51402B8878}" srcOrd="8" destOrd="0" parTransId="{5B7E23C2-FD0E-4EDE-8D1F-92723CC8D0FB}" sibTransId="{3E00AA5A-B5E4-4579-AD96-9660B6B02205}"/>
    <dgm:cxn modelId="{CEB1F495-9314-42A6-8CE8-DE30586D0A2C}" type="presOf" srcId="{E857EF94-BDE0-4519-885A-37BF478D3C93}" destId="{297587C4-8C62-4524-ADD7-F5D524513CD9}" srcOrd="0" destOrd="0" presId="urn:microsoft.com/office/officeart/2005/8/layout/bProcess2"/>
    <dgm:cxn modelId="{339454FD-6A57-4DD6-8110-172BE695D09E}" type="presParOf" srcId="{411431E2-F152-496C-8E32-D90D784CB842}" destId="{7BBD6B1C-013D-4CF2-8A1D-C6263C94994F}" srcOrd="0" destOrd="0" presId="urn:microsoft.com/office/officeart/2005/8/layout/bProcess2"/>
    <dgm:cxn modelId="{D7AAB2D0-3586-4937-8414-67A3291B5D92}" type="presParOf" srcId="{411431E2-F152-496C-8E32-D90D784CB842}" destId="{BC645903-7B62-49BC-9778-66F5E2FC41BF}" srcOrd="1" destOrd="0" presId="urn:microsoft.com/office/officeart/2005/8/layout/bProcess2"/>
    <dgm:cxn modelId="{109A6576-F6AD-4FF4-8347-5FE4D48A09A1}" type="presParOf" srcId="{411431E2-F152-496C-8E32-D90D784CB842}" destId="{38F4409F-FC8B-412C-8F65-824EA9D73030}" srcOrd="2" destOrd="0" presId="urn:microsoft.com/office/officeart/2005/8/layout/bProcess2"/>
    <dgm:cxn modelId="{9F30CF97-C418-4EC7-8AD2-F7CF9C512340}" type="presParOf" srcId="{38F4409F-FC8B-412C-8F65-824EA9D73030}" destId="{8D46858A-56FB-429E-B2D0-DFFA32B1C5D7}" srcOrd="0" destOrd="0" presId="urn:microsoft.com/office/officeart/2005/8/layout/bProcess2"/>
    <dgm:cxn modelId="{F151DE9B-085B-4800-8EB8-5150FF81D700}" type="presParOf" srcId="{38F4409F-FC8B-412C-8F65-824EA9D73030}" destId="{56C469A2-7783-449F-AA8B-7513139BE3C9}" srcOrd="1" destOrd="0" presId="urn:microsoft.com/office/officeart/2005/8/layout/bProcess2"/>
    <dgm:cxn modelId="{83A31150-E260-4D9D-98E9-882F2343FE39}" type="presParOf" srcId="{411431E2-F152-496C-8E32-D90D784CB842}" destId="{ABB4518D-41BC-4B08-AEA4-535F8B974977}" srcOrd="3" destOrd="0" presId="urn:microsoft.com/office/officeart/2005/8/layout/bProcess2"/>
    <dgm:cxn modelId="{15732248-C19F-4EB7-B06D-472F9BC64C4D}" type="presParOf" srcId="{411431E2-F152-496C-8E32-D90D784CB842}" destId="{F0EB0FA9-C829-4937-A4CF-7BE3943BD5AC}" srcOrd="4" destOrd="0" presId="urn:microsoft.com/office/officeart/2005/8/layout/bProcess2"/>
    <dgm:cxn modelId="{97FE8449-98AB-46F8-8812-6D82497FE518}" type="presParOf" srcId="{F0EB0FA9-C829-4937-A4CF-7BE3943BD5AC}" destId="{BBC0F167-C965-4B5E-895C-23B956ED6FE3}" srcOrd="0" destOrd="0" presId="urn:microsoft.com/office/officeart/2005/8/layout/bProcess2"/>
    <dgm:cxn modelId="{8197E972-2A58-4A6E-A4E1-709FA9AE20A8}" type="presParOf" srcId="{F0EB0FA9-C829-4937-A4CF-7BE3943BD5AC}" destId="{D6AA3D09-D19A-4230-B007-8022033A5678}" srcOrd="1" destOrd="0" presId="urn:microsoft.com/office/officeart/2005/8/layout/bProcess2"/>
    <dgm:cxn modelId="{A5350268-7EC5-453E-ABCF-665318522B83}" type="presParOf" srcId="{411431E2-F152-496C-8E32-D90D784CB842}" destId="{9BA7B5A2-37F3-4BA0-8B47-DB3A8C820442}" srcOrd="5" destOrd="0" presId="urn:microsoft.com/office/officeart/2005/8/layout/bProcess2"/>
    <dgm:cxn modelId="{FC4EBF0C-52CB-4CD9-A148-D2D86BF0F00C}" type="presParOf" srcId="{411431E2-F152-496C-8E32-D90D784CB842}" destId="{55D1D87B-9DFD-4781-99AD-9DB5F9A76796}" srcOrd="6" destOrd="0" presId="urn:microsoft.com/office/officeart/2005/8/layout/bProcess2"/>
    <dgm:cxn modelId="{759F17B5-0E55-4A28-9072-B382203975E6}" type="presParOf" srcId="{55D1D87B-9DFD-4781-99AD-9DB5F9A76796}" destId="{77EEB3E2-E900-4946-BBC8-0AF05FDE051A}" srcOrd="0" destOrd="0" presId="urn:microsoft.com/office/officeart/2005/8/layout/bProcess2"/>
    <dgm:cxn modelId="{28515871-CF85-440A-BB41-DB305C34032E}" type="presParOf" srcId="{55D1D87B-9DFD-4781-99AD-9DB5F9A76796}" destId="{DF39A023-ACF7-4FCB-9EAD-17FAA57FE4B7}" srcOrd="1" destOrd="0" presId="urn:microsoft.com/office/officeart/2005/8/layout/bProcess2"/>
    <dgm:cxn modelId="{EC11BC9B-781A-4CE5-87F4-E4B3525CBFDB}" type="presParOf" srcId="{411431E2-F152-496C-8E32-D90D784CB842}" destId="{8AA9AFA3-829B-46E8-8EE9-55054E228329}" srcOrd="7" destOrd="0" presId="urn:microsoft.com/office/officeart/2005/8/layout/bProcess2"/>
    <dgm:cxn modelId="{03D85A4E-B446-443D-9CB0-18EC913F1031}" type="presParOf" srcId="{411431E2-F152-496C-8E32-D90D784CB842}" destId="{B5654E3F-E2FD-4ECE-929D-6E649041A5B1}" srcOrd="8" destOrd="0" presId="urn:microsoft.com/office/officeart/2005/8/layout/bProcess2"/>
    <dgm:cxn modelId="{54FFEC94-0686-4A23-86C2-C241A9549245}" type="presParOf" srcId="{B5654E3F-E2FD-4ECE-929D-6E649041A5B1}" destId="{6862B8CE-4351-4BE2-A3A4-CE19BD8CA55A}" srcOrd="0" destOrd="0" presId="urn:microsoft.com/office/officeart/2005/8/layout/bProcess2"/>
    <dgm:cxn modelId="{FE790A27-0D9B-46A0-9521-5FD13286158A}" type="presParOf" srcId="{B5654E3F-E2FD-4ECE-929D-6E649041A5B1}" destId="{78758A3A-37B2-4723-9CEA-C3FF4D6A143D}" srcOrd="1" destOrd="0" presId="urn:microsoft.com/office/officeart/2005/8/layout/bProcess2"/>
    <dgm:cxn modelId="{7080F0BB-BAE4-408C-8268-E7ECE290EE47}" type="presParOf" srcId="{411431E2-F152-496C-8E32-D90D784CB842}" destId="{3F20744D-1418-49E6-8B73-5560C8101206}" srcOrd="9" destOrd="0" presId="urn:microsoft.com/office/officeart/2005/8/layout/bProcess2"/>
    <dgm:cxn modelId="{A10EC373-FD41-4349-9D66-0216A235B279}" type="presParOf" srcId="{411431E2-F152-496C-8E32-D90D784CB842}" destId="{890640BB-9445-40D1-8DBA-578BD9DCCAFB}" srcOrd="10" destOrd="0" presId="urn:microsoft.com/office/officeart/2005/8/layout/bProcess2"/>
    <dgm:cxn modelId="{34162030-A6DC-4E3B-86BB-200F8433364F}" type="presParOf" srcId="{890640BB-9445-40D1-8DBA-578BD9DCCAFB}" destId="{3A5F3681-D7C7-4618-825C-FC9EC4ACC835}" srcOrd="0" destOrd="0" presId="urn:microsoft.com/office/officeart/2005/8/layout/bProcess2"/>
    <dgm:cxn modelId="{C65297F2-51D3-41B2-91DE-F7BE8AA271CD}" type="presParOf" srcId="{890640BB-9445-40D1-8DBA-578BD9DCCAFB}" destId="{0AE92842-D7FB-4745-A45C-B30A0EA4F5DB}" srcOrd="1" destOrd="0" presId="urn:microsoft.com/office/officeart/2005/8/layout/bProcess2"/>
    <dgm:cxn modelId="{253B0D43-7535-4BE8-BC22-A5E4BD8777D3}" type="presParOf" srcId="{411431E2-F152-496C-8E32-D90D784CB842}" destId="{B1031CEB-0AFA-4BFB-975B-92D47C235875}" srcOrd="11" destOrd="0" presId="urn:microsoft.com/office/officeart/2005/8/layout/bProcess2"/>
    <dgm:cxn modelId="{580C758E-CFBF-44A6-A7AC-15B6BC7F765F}" type="presParOf" srcId="{411431E2-F152-496C-8E32-D90D784CB842}" destId="{CDBDAADB-B18F-449C-94D7-464C8E92B894}" srcOrd="12" destOrd="0" presId="urn:microsoft.com/office/officeart/2005/8/layout/bProcess2"/>
    <dgm:cxn modelId="{712A3090-A564-4307-8501-3E1BD0E0EF80}" type="presParOf" srcId="{CDBDAADB-B18F-449C-94D7-464C8E92B894}" destId="{E4C75692-22EF-4D77-A50F-5F2725AEFB82}" srcOrd="0" destOrd="0" presId="urn:microsoft.com/office/officeart/2005/8/layout/bProcess2"/>
    <dgm:cxn modelId="{DDFE4E2B-0315-41C0-8DEC-0D4D42AEA9B5}" type="presParOf" srcId="{CDBDAADB-B18F-449C-94D7-464C8E92B894}" destId="{98AC0526-AA4D-4335-A924-CCE9E79434C9}" srcOrd="1" destOrd="0" presId="urn:microsoft.com/office/officeart/2005/8/layout/bProcess2"/>
    <dgm:cxn modelId="{6FF5126F-F348-482F-978E-FB6BE6CAF8E8}" type="presParOf" srcId="{411431E2-F152-496C-8E32-D90D784CB842}" destId="{297587C4-8C62-4524-ADD7-F5D524513CD9}" srcOrd="13" destOrd="0" presId="urn:microsoft.com/office/officeart/2005/8/layout/bProcess2"/>
    <dgm:cxn modelId="{5C71FCF4-708C-4B3A-A4FE-8184CF45CA68}" type="presParOf" srcId="{411431E2-F152-496C-8E32-D90D784CB842}" destId="{5660D78C-2CFA-4A62-B1F0-529E1810598D}" srcOrd="14" destOrd="0" presId="urn:microsoft.com/office/officeart/2005/8/layout/bProcess2"/>
    <dgm:cxn modelId="{3E8E3ACA-ABA3-4B84-9B5E-B806F27EE4B1}" type="presParOf" srcId="{5660D78C-2CFA-4A62-B1F0-529E1810598D}" destId="{6480CCFA-94CE-4B59-B4EE-E0527513235E}" srcOrd="0" destOrd="0" presId="urn:microsoft.com/office/officeart/2005/8/layout/bProcess2"/>
    <dgm:cxn modelId="{599AF039-6F76-474D-A667-3B30DA5283C8}" type="presParOf" srcId="{5660D78C-2CFA-4A62-B1F0-529E1810598D}" destId="{6C9D356F-09E5-4F0D-B03B-CD4E78882DC7}" srcOrd="1" destOrd="0" presId="urn:microsoft.com/office/officeart/2005/8/layout/bProcess2"/>
    <dgm:cxn modelId="{A9F2809D-B828-4851-8413-520C0A4E27F5}" type="presParOf" srcId="{411431E2-F152-496C-8E32-D90D784CB842}" destId="{B09A5292-ED0A-4F47-9FED-02FC3DDEEA57}" srcOrd="15" destOrd="0" presId="urn:microsoft.com/office/officeart/2005/8/layout/bProcess2"/>
    <dgm:cxn modelId="{D2A6E8C2-EAC5-4356-AAB0-4CB52C5FAED2}" type="presParOf" srcId="{411431E2-F152-496C-8E32-D90D784CB842}" destId="{B2DDFF93-8378-4631-A514-A28F933EB85B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E88B1-D24D-498B-A841-A197FB966458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07B2C1-EE87-4FEA-B95A-1B780E551B4E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Importancia del archivo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74D16473-D378-43C2-978A-8AF8A5CEA810}" type="parTrans" cxnId="{C754284A-1436-4578-BC29-23429AEC0B65}">
      <dgm:prSet/>
      <dgm:spPr/>
      <dgm:t>
        <a:bodyPr/>
        <a:lstStyle/>
        <a:p>
          <a:endParaRPr lang="es-EC"/>
        </a:p>
      </dgm:t>
    </dgm:pt>
    <dgm:pt modelId="{B872F350-B4A1-425D-9F30-23DC3AE8BEB2}" type="sibTrans" cxnId="{C754284A-1436-4578-BC29-23429AEC0B65}">
      <dgm:prSet/>
      <dgm:spPr/>
      <dgm:t>
        <a:bodyPr/>
        <a:lstStyle/>
        <a:p>
          <a:endParaRPr lang="es-EC"/>
        </a:p>
      </dgm:t>
    </dgm:pt>
    <dgm:pt modelId="{D0C2B200-DFDF-42B0-9DBF-083AF9988502}">
      <dgm:prSet phldrT="[Texto]" custT="1"/>
      <dgm:spPr/>
      <dgm:t>
        <a:bodyPr/>
        <a:lstStyle/>
        <a:p>
          <a:pPr algn="l"/>
          <a:r>
            <a:rPr lang="es-EC" sz="1200" dirty="0" smtClean="0"/>
            <a:t>- </a:t>
          </a:r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Administración</a:t>
          </a:r>
          <a:r>
            <a:rPr lang="es-EC" sz="1400" baseline="0" dirty="0" smtClean="0">
              <a:latin typeface="Times New Roman" pitchFamily="18" charset="0"/>
              <a:cs typeface="Times New Roman" pitchFamily="18" charset="0"/>
            </a:rPr>
            <a:t> y cultura</a:t>
          </a:r>
        </a:p>
        <a:p>
          <a:pPr algn="l"/>
          <a:r>
            <a:rPr lang="es-EC" sz="1400" baseline="0" dirty="0" smtClean="0">
              <a:latin typeface="Times New Roman" pitchFamily="18" charset="0"/>
              <a:cs typeface="Times New Roman" pitchFamily="18" charset="0"/>
            </a:rPr>
            <a:t>- Toma de decisiones </a:t>
          </a:r>
        </a:p>
        <a:p>
          <a:pPr algn="l"/>
          <a:r>
            <a:rPr lang="es-EC" sz="1400" baseline="0" dirty="0" smtClean="0">
              <a:latin typeface="Times New Roman" pitchFamily="18" charset="0"/>
              <a:cs typeface="Times New Roman" pitchFamily="18" charset="0"/>
            </a:rPr>
            <a:t>- Fuentes de la historia</a:t>
          </a:r>
        </a:p>
        <a:p>
          <a:pPr algn="l"/>
          <a:r>
            <a:rPr lang="es-EC" sz="1400" baseline="0" dirty="0" smtClean="0">
              <a:latin typeface="Times New Roman" pitchFamily="18" charset="0"/>
              <a:cs typeface="Times New Roman" pitchFamily="18" charset="0"/>
            </a:rPr>
            <a:t>- Patrimonio cultural</a:t>
          </a:r>
        </a:p>
        <a:p>
          <a:pPr algn="l"/>
          <a:r>
            <a:rPr lang="es-EC" sz="1400" baseline="0" dirty="0" smtClean="0">
              <a:latin typeface="Times New Roman" pitchFamily="18" charset="0"/>
              <a:cs typeface="Times New Roman" pitchFamily="18" charset="0"/>
            </a:rPr>
            <a:t>- Identidad nacional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15B9D49E-D9DF-45E5-8F2B-DEEBB796D358}" type="parTrans" cxnId="{E95D02CC-AB55-41B5-AB71-BF1DC9C27E5B}">
      <dgm:prSet/>
      <dgm:spPr/>
      <dgm:t>
        <a:bodyPr/>
        <a:lstStyle/>
        <a:p>
          <a:endParaRPr lang="es-EC"/>
        </a:p>
      </dgm:t>
    </dgm:pt>
    <dgm:pt modelId="{DDA941D2-19D1-42D9-8EAD-25059FDDAC10}" type="sibTrans" cxnId="{E95D02CC-AB55-41B5-AB71-BF1DC9C27E5B}">
      <dgm:prSet/>
      <dgm:spPr/>
      <dgm:t>
        <a:bodyPr/>
        <a:lstStyle/>
        <a:p>
          <a:endParaRPr lang="es-EC"/>
        </a:p>
      </dgm:t>
    </dgm:pt>
    <dgm:pt modelId="{5F8433EF-39CE-44F8-B63B-1276DD76725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47C2953-C627-4729-B193-47E2A833A525}" type="parTrans" cxnId="{B42A2235-7346-49AA-8C80-129145D6FCA6}">
      <dgm:prSet/>
      <dgm:spPr/>
      <dgm:t>
        <a:bodyPr/>
        <a:lstStyle/>
        <a:p>
          <a:endParaRPr lang="es-EC"/>
        </a:p>
      </dgm:t>
    </dgm:pt>
    <dgm:pt modelId="{DFDA44A9-C871-4A3B-BA49-9C87A5288B81}" type="sibTrans" cxnId="{B42A2235-7346-49AA-8C80-129145D6FCA6}">
      <dgm:prSet/>
      <dgm:spPr/>
      <dgm:t>
        <a:bodyPr/>
        <a:lstStyle/>
        <a:p>
          <a:endParaRPr lang="es-EC"/>
        </a:p>
      </dgm:t>
    </dgm:pt>
    <dgm:pt modelId="{25815132-3AC4-4284-B699-BC0E69AA93B2}">
      <dgm:prSet phldrT="[Texto]" custT="1"/>
      <dgm:spPr/>
      <dgm:t>
        <a:bodyPr/>
        <a:lstStyle/>
        <a:p>
          <a:r>
            <a:rPr lang="es-EC" sz="1400" dirty="0" smtClean="0"/>
            <a:t>La finalidad del archivo es ordenar, guardar, todo tipo de documentos,  publica en un lugar seguro y protegido </a:t>
          </a:r>
          <a:endParaRPr lang="es-EC" sz="1400" dirty="0"/>
        </a:p>
      </dgm:t>
    </dgm:pt>
    <dgm:pt modelId="{3D612E4D-1B71-461B-BCC0-E90F55805F07}" type="parTrans" cxnId="{421DB4BF-3EA3-46B6-9AE7-0F01FF2EE958}">
      <dgm:prSet/>
      <dgm:spPr/>
      <dgm:t>
        <a:bodyPr/>
        <a:lstStyle/>
        <a:p>
          <a:endParaRPr lang="es-EC"/>
        </a:p>
      </dgm:t>
    </dgm:pt>
    <dgm:pt modelId="{40B32A5A-A573-49E8-AA15-9DB420D4F06D}" type="sibTrans" cxnId="{421DB4BF-3EA3-46B6-9AE7-0F01FF2EE958}">
      <dgm:prSet/>
      <dgm:spPr/>
      <dgm:t>
        <a:bodyPr/>
        <a:lstStyle/>
        <a:p>
          <a:endParaRPr lang="es-EC"/>
        </a:p>
      </dgm:t>
    </dgm:pt>
    <dgm:pt modelId="{1C13D30F-8F7E-4177-8D9E-0AB3CE740E2C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archivo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8F88AD13-6E8C-4199-8EA7-316C57A2DE06}" type="parTrans" cxnId="{9D9D5747-5CE6-4975-A695-C3B56D4F2E41}">
      <dgm:prSet/>
      <dgm:spPr/>
      <dgm:t>
        <a:bodyPr/>
        <a:lstStyle/>
        <a:p>
          <a:endParaRPr lang="es-EC"/>
        </a:p>
      </dgm:t>
    </dgm:pt>
    <dgm:pt modelId="{949DC58B-06FC-4039-A860-DCE77E327D1E}" type="sibTrans" cxnId="{9D9D5747-5CE6-4975-A695-C3B56D4F2E41}">
      <dgm:prSet/>
      <dgm:spPr/>
      <dgm:t>
        <a:bodyPr/>
        <a:lstStyle/>
        <a:p>
          <a:endParaRPr lang="es-EC"/>
        </a:p>
      </dgm:t>
    </dgm:pt>
    <dgm:pt modelId="{C99302F9-3FA4-4E0C-86F4-6288B46ED921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Funciones del archivo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3E859830-6D4D-477B-B8ED-3EC756BF8592}" type="parTrans" cxnId="{B670A305-8D40-4292-BA36-817718DB8D76}">
      <dgm:prSet/>
      <dgm:spPr/>
      <dgm:t>
        <a:bodyPr/>
        <a:lstStyle/>
        <a:p>
          <a:endParaRPr lang="es-EC"/>
        </a:p>
      </dgm:t>
    </dgm:pt>
    <dgm:pt modelId="{3DE6B7C0-BCB8-43C7-A47B-333E62636870}" type="sibTrans" cxnId="{B670A305-8D40-4292-BA36-817718DB8D76}">
      <dgm:prSet/>
      <dgm:spPr/>
      <dgm:t>
        <a:bodyPr/>
        <a:lstStyle/>
        <a:p>
          <a:endParaRPr lang="es-EC"/>
        </a:p>
      </dgm:t>
    </dgm:pt>
    <dgm:pt modelId="{0C557970-9649-4C74-A8B7-7E3B8051FEC8}">
      <dgm:prSet phldrT="[Texto]" custT="1"/>
      <dgm:spPr/>
      <dgm:t>
        <a:bodyPr/>
        <a:lstStyle/>
        <a:p>
          <a:pPr algn="l"/>
          <a:r>
            <a:rPr lang="es-EC" sz="1400" dirty="0" smtClean="0"/>
            <a:t>- </a:t>
          </a:r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Conservación de documentos</a:t>
          </a:r>
        </a:p>
        <a:p>
          <a:pPr algn="l"/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-  Centro activo de información</a:t>
          </a:r>
        </a:p>
        <a:p>
          <a:pPr algn="l"/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- Medio de consulta</a:t>
          </a:r>
        </a:p>
        <a:p>
          <a:pPr algn="l"/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  -  Elemento probatorio</a:t>
          </a:r>
        </a:p>
      </dgm:t>
    </dgm:pt>
    <dgm:pt modelId="{3DCFB24F-04B5-4F0C-8CDF-DD752C6A95A5}" type="parTrans" cxnId="{E370FFE2-3B3A-4D51-A002-CF3B080CB294}">
      <dgm:prSet/>
      <dgm:spPr/>
      <dgm:t>
        <a:bodyPr/>
        <a:lstStyle/>
        <a:p>
          <a:endParaRPr lang="es-EC"/>
        </a:p>
      </dgm:t>
    </dgm:pt>
    <dgm:pt modelId="{D5DFFA34-931A-49BF-8447-F10ED1909F12}" type="sibTrans" cxnId="{E370FFE2-3B3A-4D51-A002-CF3B080CB294}">
      <dgm:prSet/>
      <dgm:spPr/>
      <dgm:t>
        <a:bodyPr/>
        <a:lstStyle/>
        <a:p>
          <a:endParaRPr lang="es-EC"/>
        </a:p>
      </dgm:t>
    </dgm:pt>
    <dgm:pt modelId="{B74B1F3B-2DB0-4731-AF02-C948579DB32E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DFC22165-F7C0-41E0-B161-A5890F67DE57}" type="sibTrans" cxnId="{B59C6EBB-C777-4AD9-8DBB-30C2E21E6FEB}">
      <dgm:prSet/>
      <dgm:spPr/>
      <dgm:t>
        <a:bodyPr/>
        <a:lstStyle/>
        <a:p>
          <a:endParaRPr lang="es-EC"/>
        </a:p>
      </dgm:t>
    </dgm:pt>
    <dgm:pt modelId="{9730085D-157D-49F9-982F-72B1E74FE303}" type="parTrans" cxnId="{B59C6EBB-C777-4AD9-8DBB-30C2E21E6FEB}">
      <dgm:prSet/>
      <dgm:spPr/>
      <dgm:t>
        <a:bodyPr/>
        <a:lstStyle/>
        <a:p>
          <a:endParaRPr lang="es-EC"/>
        </a:p>
      </dgm:t>
    </dgm:pt>
    <dgm:pt modelId="{7B5D30B6-F844-4ED3-9CFE-A2712B0F7E77}" type="pres">
      <dgm:prSet presAssocID="{DB2E88B1-D24D-498B-A841-A197FB96645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CE05CE0-B283-47AA-964B-C278E4538E86}" type="pres">
      <dgm:prSet presAssocID="{7907B2C1-EE87-4FEA-B95A-1B780E551B4E}" presName="compNode" presStyleCnt="0"/>
      <dgm:spPr/>
    </dgm:pt>
    <dgm:pt modelId="{670F87A2-FB54-44C6-8B3C-41E2E72BE182}" type="pres">
      <dgm:prSet presAssocID="{7907B2C1-EE87-4FEA-B95A-1B780E551B4E}" presName="dummyConnPt" presStyleCnt="0"/>
      <dgm:spPr/>
    </dgm:pt>
    <dgm:pt modelId="{27C0AAFB-7B16-4817-B070-B06A54241F86}" type="pres">
      <dgm:prSet presAssocID="{7907B2C1-EE87-4FEA-B95A-1B780E551B4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0E765-9BB3-43C5-8FBB-AE3A87315480}" type="pres">
      <dgm:prSet presAssocID="{B872F350-B4A1-425D-9F30-23DC3AE8BEB2}" presName="sibTrans" presStyleLbl="bgSibTrans2D1" presStyleIdx="0" presStyleCnt="7"/>
      <dgm:spPr/>
      <dgm:t>
        <a:bodyPr/>
        <a:lstStyle/>
        <a:p>
          <a:endParaRPr lang="es-ES"/>
        </a:p>
      </dgm:t>
    </dgm:pt>
    <dgm:pt modelId="{0C17E6B8-4CC7-4FF8-9184-26049D6CF3BE}" type="pres">
      <dgm:prSet presAssocID="{D0C2B200-DFDF-42B0-9DBF-083AF9988502}" presName="compNode" presStyleCnt="0"/>
      <dgm:spPr/>
    </dgm:pt>
    <dgm:pt modelId="{F9F36DD0-6AF8-4101-B625-67ED4747010B}" type="pres">
      <dgm:prSet presAssocID="{D0C2B200-DFDF-42B0-9DBF-083AF9988502}" presName="dummyConnPt" presStyleCnt="0"/>
      <dgm:spPr/>
    </dgm:pt>
    <dgm:pt modelId="{A28D9894-33FE-4D58-81A2-C1B34D18E0D5}" type="pres">
      <dgm:prSet presAssocID="{D0C2B200-DFDF-42B0-9DBF-083AF998850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70B88F-919B-475A-B06C-38C3B3A0ABE7}" type="pres">
      <dgm:prSet presAssocID="{DDA941D2-19D1-42D9-8EAD-25059FDDAC10}" presName="sibTrans" presStyleLbl="bgSibTrans2D1" presStyleIdx="1" presStyleCnt="7"/>
      <dgm:spPr/>
      <dgm:t>
        <a:bodyPr/>
        <a:lstStyle/>
        <a:p>
          <a:endParaRPr lang="es-ES"/>
        </a:p>
      </dgm:t>
    </dgm:pt>
    <dgm:pt modelId="{726EDCEF-A7DD-4B56-885B-A1A931DC00F5}" type="pres">
      <dgm:prSet presAssocID="{5F8433EF-39CE-44F8-B63B-1276DD76725C}" presName="compNode" presStyleCnt="0"/>
      <dgm:spPr/>
    </dgm:pt>
    <dgm:pt modelId="{4FF2E424-040F-4E12-B976-AA2383E24E2C}" type="pres">
      <dgm:prSet presAssocID="{5F8433EF-39CE-44F8-B63B-1276DD76725C}" presName="dummyConnPt" presStyleCnt="0"/>
      <dgm:spPr/>
    </dgm:pt>
    <dgm:pt modelId="{4BD57FAD-8A07-453E-B367-3912CB75A6A6}" type="pres">
      <dgm:prSet presAssocID="{5F8433EF-39CE-44F8-B63B-1276DD76725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E3D16A-A9B8-4F2A-BD80-FEA01B1C68B2}" type="pres">
      <dgm:prSet presAssocID="{DFDA44A9-C871-4A3B-BA49-9C87A5288B81}" presName="sibTrans" presStyleLbl="bgSibTrans2D1" presStyleIdx="2" presStyleCnt="7"/>
      <dgm:spPr/>
      <dgm:t>
        <a:bodyPr/>
        <a:lstStyle/>
        <a:p>
          <a:endParaRPr lang="es-ES"/>
        </a:p>
      </dgm:t>
    </dgm:pt>
    <dgm:pt modelId="{4116AD5C-BABB-4CB5-BB43-47F98A215DCA}" type="pres">
      <dgm:prSet presAssocID="{B74B1F3B-2DB0-4731-AF02-C948579DB32E}" presName="compNode" presStyleCnt="0"/>
      <dgm:spPr/>
    </dgm:pt>
    <dgm:pt modelId="{88842ED5-0C8C-462D-AAE2-C52F3DB93052}" type="pres">
      <dgm:prSet presAssocID="{B74B1F3B-2DB0-4731-AF02-C948579DB32E}" presName="dummyConnPt" presStyleCnt="0"/>
      <dgm:spPr/>
    </dgm:pt>
    <dgm:pt modelId="{BAE8E100-F678-42C4-84AA-9E5B7343F78E}" type="pres">
      <dgm:prSet presAssocID="{B74B1F3B-2DB0-4731-AF02-C948579DB32E}" presName="node" presStyleLbl="node1" presStyleIdx="3" presStyleCnt="8" custScaleX="75049" custScaleY="61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8E460-38BD-4EE4-A176-88B507FE94CA}" type="pres">
      <dgm:prSet presAssocID="{DFC22165-F7C0-41E0-B161-A5890F67DE57}" presName="sibTrans" presStyleLbl="bgSibTrans2D1" presStyleIdx="3" presStyleCnt="7"/>
      <dgm:spPr/>
      <dgm:t>
        <a:bodyPr/>
        <a:lstStyle/>
        <a:p>
          <a:endParaRPr lang="es-ES"/>
        </a:p>
      </dgm:t>
    </dgm:pt>
    <dgm:pt modelId="{72DD9C10-4F92-4D2F-9B64-78D3EA4308DE}" type="pres">
      <dgm:prSet presAssocID="{25815132-3AC4-4284-B699-BC0E69AA93B2}" presName="compNode" presStyleCnt="0"/>
      <dgm:spPr/>
    </dgm:pt>
    <dgm:pt modelId="{A337949B-CFC6-4309-A06D-21DEEA91B420}" type="pres">
      <dgm:prSet presAssocID="{25815132-3AC4-4284-B699-BC0E69AA93B2}" presName="dummyConnPt" presStyleCnt="0"/>
      <dgm:spPr/>
    </dgm:pt>
    <dgm:pt modelId="{70ACE88D-D4D5-4DF8-9D77-479E2539D802}" type="pres">
      <dgm:prSet presAssocID="{25815132-3AC4-4284-B699-BC0E69AA93B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F2C0CF-3776-44DB-B49B-2EEBE5BE772D}" type="pres">
      <dgm:prSet presAssocID="{40B32A5A-A573-49E8-AA15-9DB420D4F06D}" presName="sibTrans" presStyleLbl="bgSibTrans2D1" presStyleIdx="4" presStyleCnt="7"/>
      <dgm:spPr/>
      <dgm:t>
        <a:bodyPr/>
        <a:lstStyle/>
        <a:p>
          <a:endParaRPr lang="es-ES"/>
        </a:p>
      </dgm:t>
    </dgm:pt>
    <dgm:pt modelId="{556632C1-4A5C-466D-A564-8FE845342598}" type="pres">
      <dgm:prSet presAssocID="{1C13D30F-8F7E-4177-8D9E-0AB3CE740E2C}" presName="compNode" presStyleCnt="0"/>
      <dgm:spPr/>
    </dgm:pt>
    <dgm:pt modelId="{63953698-2996-4D47-A63E-4995114B710D}" type="pres">
      <dgm:prSet presAssocID="{1C13D30F-8F7E-4177-8D9E-0AB3CE740E2C}" presName="dummyConnPt" presStyleCnt="0"/>
      <dgm:spPr/>
    </dgm:pt>
    <dgm:pt modelId="{B9FBC11E-45B7-4D6C-B50B-F2270F5D18ED}" type="pres">
      <dgm:prSet presAssocID="{1C13D30F-8F7E-4177-8D9E-0AB3CE740E2C}" presName="node" presStyleLbl="node1" presStyleIdx="5" presStyleCnt="8" custLinFactNeighborX="-1627" custLinFactNeighborY="-8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8CC33D-13EE-4563-B508-DE498C328E76}" type="pres">
      <dgm:prSet presAssocID="{949DC58B-06FC-4039-A860-DCE77E327D1E}" presName="sibTrans" presStyleLbl="bgSibTrans2D1" presStyleIdx="5" presStyleCnt="7"/>
      <dgm:spPr/>
      <dgm:t>
        <a:bodyPr/>
        <a:lstStyle/>
        <a:p>
          <a:endParaRPr lang="es-ES"/>
        </a:p>
      </dgm:t>
    </dgm:pt>
    <dgm:pt modelId="{A078BF7F-0B75-4FDB-A32C-D6C8F45AAE94}" type="pres">
      <dgm:prSet presAssocID="{C99302F9-3FA4-4E0C-86F4-6288B46ED921}" presName="compNode" presStyleCnt="0"/>
      <dgm:spPr/>
    </dgm:pt>
    <dgm:pt modelId="{95D8CE6B-5984-433F-8C77-550176E896B7}" type="pres">
      <dgm:prSet presAssocID="{C99302F9-3FA4-4E0C-86F4-6288B46ED921}" presName="dummyConnPt" presStyleCnt="0"/>
      <dgm:spPr/>
    </dgm:pt>
    <dgm:pt modelId="{3F53901B-2774-43D7-9C5F-A679964E4977}" type="pres">
      <dgm:prSet presAssocID="{C99302F9-3FA4-4E0C-86F4-6288B46ED9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47A2DD-F6FA-495E-A369-9F58FCC5E66A}" type="pres">
      <dgm:prSet presAssocID="{3DE6B7C0-BCB8-43C7-A47B-333E62636870}" presName="sibTrans" presStyleLbl="bgSibTrans2D1" presStyleIdx="6" presStyleCnt="7"/>
      <dgm:spPr/>
      <dgm:t>
        <a:bodyPr/>
        <a:lstStyle/>
        <a:p>
          <a:endParaRPr lang="es-ES"/>
        </a:p>
      </dgm:t>
    </dgm:pt>
    <dgm:pt modelId="{939669F0-932D-4F00-BA8C-23F483AF2E68}" type="pres">
      <dgm:prSet presAssocID="{0C557970-9649-4C74-A8B7-7E3B8051FEC8}" presName="compNode" presStyleCnt="0"/>
      <dgm:spPr/>
    </dgm:pt>
    <dgm:pt modelId="{2259D916-3EEF-49D8-945D-D3AD48250C51}" type="pres">
      <dgm:prSet presAssocID="{0C557970-9649-4C74-A8B7-7E3B8051FEC8}" presName="dummyConnPt" presStyleCnt="0"/>
      <dgm:spPr/>
    </dgm:pt>
    <dgm:pt modelId="{7AD18B12-5B84-4491-B285-E00E90AC3A27}" type="pres">
      <dgm:prSet presAssocID="{0C557970-9649-4C74-A8B7-7E3B8051FEC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8A45F9-5951-4E4F-B3F2-A850A3E1F849}" type="presOf" srcId="{DFDA44A9-C871-4A3B-BA49-9C87A5288B81}" destId="{55E3D16A-A9B8-4F2A-BD80-FEA01B1C68B2}" srcOrd="0" destOrd="0" presId="urn:microsoft.com/office/officeart/2005/8/layout/bProcess4"/>
    <dgm:cxn modelId="{78D68FA8-E94F-4675-BB3A-930B0D16C405}" type="presOf" srcId="{DFC22165-F7C0-41E0-B161-A5890F67DE57}" destId="{2718E460-38BD-4EE4-A176-88B507FE94CA}" srcOrd="0" destOrd="0" presId="urn:microsoft.com/office/officeart/2005/8/layout/bProcess4"/>
    <dgm:cxn modelId="{BC8B371C-0F9B-4857-AEC2-7B13800995FE}" type="presOf" srcId="{C99302F9-3FA4-4E0C-86F4-6288B46ED921}" destId="{3F53901B-2774-43D7-9C5F-A679964E4977}" srcOrd="0" destOrd="0" presId="urn:microsoft.com/office/officeart/2005/8/layout/bProcess4"/>
    <dgm:cxn modelId="{B42A2235-7346-49AA-8C80-129145D6FCA6}" srcId="{DB2E88B1-D24D-498B-A841-A197FB966458}" destId="{5F8433EF-39CE-44F8-B63B-1276DD76725C}" srcOrd="2" destOrd="0" parTransId="{747C2953-C627-4729-B193-47E2A833A525}" sibTransId="{DFDA44A9-C871-4A3B-BA49-9C87A5288B81}"/>
    <dgm:cxn modelId="{B670A305-8D40-4292-BA36-817718DB8D76}" srcId="{DB2E88B1-D24D-498B-A841-A197FB966458}" destId="{C99302F9-3FA4-4E0C-86F4-6288B46ED921}" srcOrd="6" destOrd="0" parTransId="{3E859830-6D4D-477B-B8ED-3EC756BF8592}" sibTransId="{3DE6B7C0-BCB8-43C7-A47B-333E62636870}"/>
    <dgm:cxn modelId="{558C789B-56FA-412B-A3E3-A2A1AC082B85}" type="presOf" srcId="{DB2E88B1-D24D-498B-A841-A197FB966458}" destId="{7B5D30B6-F844-4ED3-9CFE-A2712B0F7E77}" srcOrd="0" destOrd="0" presId="urn:microsoft.com/office/officeart/2005/8/layout/bProcess4"/>
    <dgm:cxn modelId="{315ACB70-2223-48FC-806D-AF68C407089A}" type="presOf" srcId="{1C13D30F-8F7E-4177-8D9E-0AB3CE740E2C}" destId="{B9FBC11E-45B7-4D6C-B50B-F2270F5D18ED}" srcOrd="0" destOrd="0" presId="urn:microsoft.com/office/officeart/2005/8/layout/bProcess4"/>
    <dgm:cxn modelId="{E95D02CC-AB55-41B5-AB71-BF1DC9C27E5B}" srcId="{DB2E88B1-D24D-498B-A841-A197FB966458}" destId="{D0C2B200-DFDF-42B0-9DBF-083AF9988502}" srcOrd="1" destOrd="0" parTransId="{15B9D49E-D9DF-45E5-8F2B-DEEBB796D358}" sibTransId="{DDA941D2-19D1-42D9-8EAD-25059FDDAC10}"/>
    <dgm:cxn modelId="{C754284A-1436-4578-BC29-23429AEC0B65}" srcId="{DB2E88B1-D24D-498B-A841-A197FB966458}" destId="{7907B2C1-EE87-4FEA-B95A-1B780E551B4E}" srcOrd="0" destOrd="0" parTransId="{74D16473-D378-43C2-978A-8AF8A5CEA810}" sibTransId="{B872F350-B4A1-425D-9F30-23DC3AE8BEB2}"/>
    <dgm:cxn modelId="{766EDB79-D475-455B-B314-95E28FC8F915}" type="presOf" srcId="{3DE6B7C0-BCB8-43C7-A47B-333E62636870}" destId="{8547A2DD-F6FA-495E-A369-9F58FCC5E66A}" srcOrd="0" destOrd="0" presId="urn:microsoft.com/office/officeart/2005/8/layout/bProcess4"/>
    <dgm:cxn modelId="{66EF672A-F9E3-41F6-8A67-1C6D8EB80648}" type="presOf" srcId="{7907B2C1-EE87-4FEA-B95A-1B780E551B4E}" destId="{27C0AAFB-7B16-4817-B070-B06A54241F86}" srcOrd="0" destOrd="0" presId="urn:microsoft.com/office/officeart/2005/8/layout/bProcess4"/>
    <dgm:cxn modelId="{199854C9-8785-4DC9-8FCA-C0F9F8D86178}" type="presOf" srcId="{25815132-3AC4-4284-B699-BC0E69AA93B2}" destId="{70ACE88D-D4D5-4DF8-9D77-479E2539D802}" srcOrd="0" destOrd="0" presId="urn:microsoft.com/office/officeart/2005/8/layout/bProcess4"/>
    <dgm:cxn modelId="{9D9D5747-5CE6-4975-A695-C3B56D4F2E41}" srcId="{DB2E88B1-D24D-498B-A841-A197FB966458}" destId="{1C13D30F-8F7E-4177-8D9E-0AB3CE740E2C}" srcOrd="5" destOrd="0" parTransId="{8F88AD13-6E8C-4199-8EA7-316C57A2DE06}" sibTransId="{949DC58B-06FC-4039-A860-DCE77E327D1E}"/>
    <dgm:cxn modelId="{B59C6EBB-C777-4AD9-8DBB-30C2E21E6FEB}" srcId="{DB2E88B1-D24D-498B-A841-A197FB966458}" destId="{B74B1F3B-2DB0-4731-AF02-C948579DB32E}" srcOrd="3" destOrd="0" parTransId="{9730085D-157D-49F9-982F-72B1E74FE303}" sibTransId="{DFC22165-F7C0-41E0-B161-A5890F67DE57}"/>
    <dgm:cxn modelId="{AECA3C7B-8AD7-4AEF-8A29-083D3ECFACF7}" type="presOf" srcId="{B872F350-B4A1-425D-9F30-23DC3AE8BEB2}" destId="{F940E765-9BB3-43C5-8FBB-AE3A87315480}" srcOrd="0" destOrd="0" presId="urn:microsoft.com/office/officeart/2005/8/layout/bProcess4"/>
    <dgm:cxn modelId="{A9BD76A1-C6CC-4121-815A-41CEC99EBAF9}" type="presOf" srcId="{D0C2B200-DFDF-42B0-9DBF-083AF9988502}" destId="{A28D9894-33FE-4D58-81A2-C1B34D18E0D5}" srcOrd="0" destOrd="0" presId="urn:microsoft.com/office/officeart/2005/8/layout/bProcess4"/>
    <dgm:cxn modelId="{E370FFE2-3B3A-4D51-A002-CF3B080CB294}" srcId="{DB2E88B1-D24D-498B-A841-A197FB966458}" destId="{0C557970-9649-4C74-A8B7-7E3B8051FEC8}" srcOrd="7" destOrd="0" parTransId="{3DCFB24F-04B5-4F0C-8CDF-DD752C6A95A5}" sibTransId="{D5DFFA34-931A-49BF-8447-F10ED1909F12}"/>
    <dgm:cxn modelId="{3C7209B3-48E7-4C75-9C88-DEA43F859546}" type="presOf" srcId="{B74B1F3B-2DB0-4731-AF02-C948579DB32E}" destId="{BAE8E100-F678-42C4-84AA-9E5B7343F78E}" srcOrd="0" destOrd="0" presId="urn:microsoft.com/office/officeart/2005/8/layout/bProcess4"/>
    <dgm:cxn modelId="{D900B896-2D8C-498B-93E5-D66507EED45A}" type="presOf" srcId="{5F8433EF-39CE-44F8-B63B-1276DD76725C}" destId="{4BD57FAD-8A07-453E-B367-3912CB75A6A6}" srcOrd="0" destOrd="0" presId="urn:microsoft.com/office/officeart/2005/8/layout/bProcess4"/>
    <dgm:cxn modelId="{BBB29018-BF7D-4704-B786-0905157D3A72}" type="presOf" srcId="{0C557970-9649-4C74-A8B7-7E3B8051FEC8}" destId="{7AD18B12-5B84-4491-B285-E00E90AC3A27}" srcOrd="0" destOrd="0" presId="urn:microsoft.com/office/officeart/2005/8/layout/bProcess4"/>
    <dgm:cxn modelId="{421DB4BF-3EA3-46B6-9AE7-0F01FF2EE958}" srcId="{DB2E88B1-D24D-498B-A841-A197FB966458}" destId="{25815132-3AC4-4284-B699-BC0E69AA93B2}" srcOrd="4" destOrd="0" parTransId="{3D612E4D-1B71-461B-BCC0-E90F55805F07}" sibTransId="{40B32A5A-A573-49E8-AA15-9DB420D4F06D}"/>
    <dgm:cxn modelId="{0671D31C-CBDF-4D28-9BEB-976916E94231}" type="presOf" srcId="{40B32A5A-A573-49E8-AA15-9DB420D4F06D}" destId="{1CF2C0CF-3776-44DB-B49B-2EEBE5BE772D}" srcOrd="0" destOrd="0" presId="urn:microsoft.com/office/officeart/2005/8/layout/bProcess4"/>
    <dgm:cxn modelId="{D831BC6A-A910-4784-A8D3-961A70505CFD}" type="presOf" srcId="{949DC58B-06FC-4039-A860-DCE77E327D1E}" destId="{288CC33D-13EE-4563-B508-DE498C328E76}" srcOrd="0" destOrd="0" presId="urn:microsoft.com/office/officeart/2005/8/layout/bProcess4"/>
    <dgm:cxn modelId="{DBC3DD8A-BBB1-49BA-A875-AB58B82AEF65}" type="presOf" srcId="{DDA941D2-19D1-42D9-8EAD-25059FDDAC10}" destId="{A670B88F-919B-475A-B06C-38C3B3A0ABE7}" srcOrd="0" destOrd="0" presId="urn:microsoft.com/office/officeart/2005/8/layout/bProcess4"/>
    <dgm:cxn modelId="{B107C443-8B58-4FF2-8E10-4CA52E368FC4}" type="presParOf" srcId="{7B5D30B6-F844-4ED3-9CFE-A2712B0F7E77}" destId="{0CE05CE0-B283-47AA-964B-C278E4538E86}" srcOrd="0" destOrd="0" presId="urn:microsoft.com/office/officeart/2005/8/layout/bProcess4"/>
    <dgm:cxn modelId="{F8AFCB5F-7BF7-424F-9B82-39203EF33012}" type="presParOf" srcId="{0CE05CE0-B283-47AA-964B-C278E4538E86}" destId="{670F87A2-FB54-44C6-8B3C-41E2E72BE182}" srcOrd="0" destOrd="0" presId="urn:microsoft.com/office/officeart/2005/8/layout/bProcess4"/>
    <dgm:cxn modelId="{5F6F32B6-B857-4800-B400-8BCC0794B4B9}" type="presParOf" srcId="{0CE05CE0-B283-47AA-964B-C278E4538E86}" destId="{27C0AAFB-7B16-4817-B070-B06A54241F86}" srcOrd="1" destOrd="0" presId="urn:microsoft.com/office/officeart/2005/8/layout/bProcess4"/>
    <dgm:cxn modelId="{8338F4F3-3851-4D84-9C99-C12ACF7BF3B6}" type="presParOf" srcId="{7B5D30B6-F844-4ED3-9CFE-A2712B0F7E77}" destId="{F940E765-9BB3-43C5-8FBB-AE3A87315480}" srcOrd="1" destOrd="0" presId="urn:microsoft.com/office/officeart/2005/8/layout/bProcess4"/>
    <dgm:cxn modelId="{E922329A-07D6-4B26-AA9F-0A81D5482D17}" type="presParOf" srcId="{7B5D30B6-F844-4ED3-9CFE-A2712B0F7E77}" destId="{0C17E6B8-4CC7-4FF8-9184-26049D6CF3BE}" srcOrd="2" destOrd="0" presId="urn:microsoft.com/office/officeart/2005/8/layout/bProcess4"/>
    <dgm:cxn modelId="{44C0F9AE-2A45-4354-AF86-E712221E94BA}" type="presParOf" srcId="{0C17E6B8-4CC7-4FF8-9184-26049D6CF3BE}" destId="{F9F36DD0-6AF8-4101-B625-67ED4747010B}" srcOrd="0" destOrd="0" presId="urn:microsoft.com/office/officeart/2005/8/layout/bProcess4"/>
    <dgm:cxn modelId="{8E6904DC-B1FB-40DA-BCC3-0B47E674A455}" type="presParOf" srcId="{0C17E6B8-4CC7-4FF8-9184-26049D6CF3BE}" destId="{A28D9894-33FE-4D58-81A2-C1B34D18E0D5}" srcOrd="1" destOrd="0" presId="urn:microsoft.com/office/officeart/2005/8/layout/bProcess4"/>
    <dgm:cxn modelId="{A587F4FC-C6A1-4F75-A318-CFD78BAE45CA}" type="presParOf" srcId="{7B5D30B6-F844-4ED3-9CFE-A2712B0F7E77}" destId="{A670B88F-919B-475A-B06C-38C3B3A0ABE7}" srcOrd="3" destOrd="0" presId="urn:microsoft.com/office/officeart/2005/8/layout/bProcess4"/>
    <dgm:cxn modelId="{1F708991-6841-4777-89AE-B93CD9FCE218}" type="presParOf" srcId="{7B5D30B6-F844-4ED3-9CFE-A2712B0F7E77}" destId="{726EDCEF-A7DD-4B56-885B-A1A931DC00F5}" srcOrd="4" destOrd="0" presId="urn:microsoft.com/office/officeart/2005/8/layout/bProcess4"/>
    <dgm:cxn modelId="{485885F7-70A8-4554-A8A9-9B5D6AB2D105}" type="presParOf" srcId="{726EDCEF-A7DD-4B56-885B-A1A931DC00F5}" destId="{4FF2E424-040F-4E12-B976-AA2383E24E2C}" srcOrd="0" destOrd="0" presId="urn:microsoft.com/office/officeart/2005/8/layout/bProcess4"/>
    <dgm:cxn modelId="{1F911038-774A-4DE6-8B79-798CC42DE9DC}" type="presParOf" srcId="{726EDCEF-A7DD-4B56-885B-A1A931DC00F5}" destId="{4BD57FAD-8A07-453E-B367-3912CB75A6A6}" srcOrd="1" destOrd="0" presId="urn:microsoft.com/office/officeart/2005/8/layout/bProcess4"/>
    <dgm:cxn modelId="{8186B355-BC66-4881-B95C-F2A50AE1FC5E}" type="presParOf" srcId="{7B5D30B6-F844-4ED3-9CFE-A2712B0F7E77}" destId="{55E3D16A-A9B8-4F2A-BD80-FEA01B1C68B2}" srcOrd="5" destOrd="0" presId="urn:microsoft.com/office/officeart/2005/8/layout/bProcess4"/>
    <dgm:cxn modelId="{83AAF3BB-8D07-4335-B629-2AC3E62564AA}" type="presParOf" srcId="{7B5D30B6-F844-4ED3-9CFE-A2712B0F7E77}" destId="{4116AD5C-BABB-4CB5-BB43-47F98A215DCA}" srcOrd="6" destOrd="0" presId="urn:microsoft.com/office/officeart/2005/8/layout/bProcess4"/>
    <dgm:cxn modelId="{E6139B54-8DC4-44A5-B1AB-67767657F2AC}" type="presParOf" srcId="{4116AD5C-BABB-4CB5-BB43-47F98A215DCA}" destId="{88842ED5-0C8C-462D-AAE2-C52F3DB93052}" srcOrd="0" destOrd="0" presId="urn:microsoft.com/office/officeart/2005/8/layout/bProcess4"/>
    <dgm:cxn modelId="{AA64222B-E01E-49FD-B0B9-F7D39B01AF29}" type="presParOf" srcId="{4116AD5C-BABB-4CB5-BB43-47F98A215DCA}" destId="{BAE8E100-F678-42C4-84AA-9E5B7343F78E}" srcOrd="1" destOrd="0" presId="urn:microsoft.com/office/officeart/2005/8/layout/bProcess4"/>
    <dgm:cxn modelId="{3FDB55DF-7967-4B09-8189-26C2FFEC4432}" type="presParOf" srcId="{7B5D30B6-F844-4ED3-9CFE-A2712B0F7E77}" destId="{2718E460-38BD-4EE4-A176-88B507FE94CA}" srcOrd="7" destOrd="0" presId="urn:microsoft.com/office/officeart/2005/8/layout/bProcess4"/>
    <dgm:cxn modelId="{55A63B3A-D0A2-4454-BB54-84EAB48A980E}" type="presParOf" srcId="{7B5D30B6-F844-4ED3-9CFE-A2712B0F7E77}" destId="{72DD9C10-4F92-4D2F-9B64-78D3EA4308DE}" srcOrd="8" destOrd="0" presId="urn:microsoft.com/office/officeart/2005/8/layout/bProcess4"/>
    <dgm:cxn modelId="{52C6FC57-E8C0-4556-B52E-688E9F4C9C74}" type="presParOf" srcId="{72DD9C10-4F92-4D2F-9B64-78D3EA4308DE}" destId="{A337949B-CFC6-4309-A06D-21DEEA91B420}" srcOrd="0" destOrd="0" presId="urn:microsoft.com/office/officeart/2005/8/layout/bProcess4"/>
    <dgm:cxn modelId="{12179613-7BF6-47EE-B4E0-CA1B38D394F5}" type="presParOf" srcId="{72DD9C10-4F92-4D2F-9B64-78D3EA4308DE}" destId="{70ACE88D-D4D5-4DF8-9D77-479E2539D802}" srcOrd="1" destOrd="0" presId="urn:microsoft.com/office/officeart/2005/8/layout/bProcess4"/>
    <dgm:cxn modelId="{E2691673-73B3-4FF5-A644-BAE13D6AA651}" type="presParOf" srcId="{7B5D30B6-F844-4ED3-9CFE-A2712B0F7E77}" destId="{1CF2C0CF-3776-44DB-B49B-2EEBE5BE772D}" srcOrd="9" destOrd="0" presId="urn:microsoft.com/office/officeart/2005/8/layout/bProcess4"/>
    <dgm:cxn modelId="{B06BE2B4-9CEF-433E-92F5-312F2EBE4436}" type="presParOf" srcId="{7B5D30B6-F844-4ED3-9CFE-A2712B0F7E77}" destId="{556632C1-4A5C-466D-A564-8FE845342598}" srcOrd="10" destOrd="0" presId="urn:microsoft.com/office/officeart/2005/8/layout/bProcess4"/>
    <dgm:cxn modelId="{A72651D8-2AE4-4B9B-89D5-3C045D546735}" type="presParOf" srcId="{556632C1-4A5C-466D-A564-8FE845342598}" destId="{63953698-2996-4D47-A63E-4995114B710D}" srcOrd="0" destOrd="0" presId="urn:microsoft.com/office/officeart/2005/8/layout/bProcess4"/>
    <dgm:cxn modelId="{FB052048-B19E-4CE6-9F08-0DD04C830DD5}" type="presParOf" srcId="{556632C1-4A5C-466D-A564-8FE845342598}" destId="{B9FBC11E-45B7-4D6C-B50B-F2270F5D18ED}" srcOrd="1" destOrd="0" presId="urn:microsoft.com/office/officeart/2005/8/layout/bProcess4"/>
    <dgm:cxn modelId="{88538747-E801-4AD3-A7A3-0A9970CC9B70}" type="presParOf" srcId="{7B5D30B6-F844-4ED3-9CFE-A2712B0F7E77}" destId="{288CC33D-13EE-4563-B508-DE498C328E76}" srcOrd="11" destOrd="0" presId="urn:microsoft.com/office/officeart/2005/8/layout/bProcess4"/>
    <dgm:cxn modelId="{61B2961B-2A28-47EB-A9B6-C191968DCCD3}" type="presParOf" srcId="{7B5D30B6-F844-4ED3-9CFE-A2712B0F7E77}" destId="{A078BF7F-0B75-4FDB-A32C-D6C8F45AAE94}" srcOrd="12" destOrd="0" presId="urn:microsoft.com/office/officeart/2005/8/layout/bProcess4"/>
    <dgm:cxn modelId="{B959FC05-7159-48F5-B002-EB3408D8D410}" type="presParOf" srcId="{A078BF7F-0B75-4FDB-A32C-D6C8F45AAE94}" destId="{95D8CE6B-5984-433F-8C77-550176E896B7}" srcOrd="0" destOrd="0" presId="urn:microsoft.com/office/officeart/2005/8/layout/bProcess4"/>
    <dgm:cxn modelId="{F8612A74-DC9E-41A8-89F4-62C606EE3B82}" type="presParOf" srcId="{A078BF7F-0B75-4FDB-A32C-D6C8F45AAE94}" destId="{3F53901B-2774-43D7-9C5F-A679964E4977}" srcOrd="1" destOrd="0" presId="urn:microsoft.com/office/officeart/2005/8/layout/bProcess4"/>
    <dgm:cxn modelId="{AF1192E0-1F40-48DD-9A76-C693AEC15F0F}" type="presParOf" srcId="{7B5D30B6-F844-4ED3-9CFE-A2712B0F7E77}" destId="{8547A2DD-F6FA-495E-A369-9F58FCC5E66A}" srcOrd="13" destOrd="0" presId="urn:microsoft.com/office/officeart/2005/8/layout/bProcess4"/>
    <dgm:cxn modelId="{9298C786-7141-47D2-8EB5-9F621CB34D83}" type="presParOf" srcId="{7B5D30B6-F844-4ED3-9CFE-A2712B0F7E77}" destId="{939669F0-932D-4F00-BA8C-23F483AF2E68}" srcOrd="14" destOrd="0" presId="urn:microsoft.com/office/officeart/2005/8/layout/bProcess4"/>
    <dgm:cxn modelId="{4577016F-B107-45D6-9E2E-7D8D02105B45}" type="presParOf" srcId="{939669F0-932D-4F00-BA8C-23F483AF2E68}" destId="{2259D916-3EEF-49D8-945D-D3AD48250C51}" srcOrd="0" destOrd="0" presId="urn:microsoft.com/office/officeart/2005/8/layout/bProcess4"/>
    <dgm:cxn modelId="{6F381B5D-F075-4CC6-B2CA-A4DEED33EF16}" type="presParOf" srcId="{939669F0-932D-4F00-BA8C-23F483AF2E68}" destId="{7AD18B12-5B84-4491-B285-E00E90AC3A2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99603-7132-46DE-832E-23A6D71532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611E8A4-EFFB-4ECF-B3C2-37003F29B37B}">
      <dgm:prSet phldrT="[Texto]"/>
      <dgm:spPr/>
      <dgm:t>
        <a:bodyPr/>
        <a:lstStyle/>
        <a:p>
          <a:r>
            <a:rPr lang="es-EC" dirty="0" smtClean="0"/>
            <a:t>SISTEMA ALFABETICO</a:t>
          </a:r>
        </a:p>
      </dgm:t>
    </dgm:pt>
    <dgm:pt modelId="{E2B83BB1-03B5-4827-B913-A6BBAAD34E3B}" type="parTrans" cxnId="{D3ADB04F-1278-4353-A0AE-CFFEEEC09713}">
      <dgm:prSet/>
      <dgm:spPr/>
      <dgm:t>
        <a:bodyPr/>
        <a:lstStyle/>
        <a:p>
          <a:endParaRPr lang="es-EC"/>
        </a:p>
      </dgm:t>
    </dgm:pt>
    <dgm:pt modelId="{031BDEC8-FB29-46D5-AECE-5B54871819D4}" type="sibTrans" cxnId="{D3ADB04F-1278-4353-A0AE-CFFEEEC09713}">
      <dgm:prSet/>
      <dgm:spPr/>
      <dgm:t>
        <a:bodyPr/>
        <a:lstStyle/>
        <a:p>
          <a:endParaRPr lang="es-EC"/>
        </a:p>
      </dgm:t>
    </dgm:pt>
    <dgm:pt modelId="{56AF0156-D8AE-49D4-840E-B2284D509601}">
      <dgm:prSet phldrT="[Texto]"/>
      <dgm:spPr/>
      <dgm:t>
        <a:bodyPr/>
        <a:lstStyle/>
        <a:p>
          <a:r>
            <a:rPr lang="es-EC" dirty="0" smtClean="0"/>
            <a:t>SISTEMA NUMERICO</a:t>
          </a:r>
        </a:p>
        <a:p>
          <a:r>
            <a:rPr lang="es-EC" dirty="0" smtClean="0"/>
            <a:t>Este se ubica de </a:t>
          </a:r>
          <a:r>
            <a:rPr lang="es-EC" dirty="0" err="1" smtClean="0"/>
            <a:t>manor</a:t>
          </a:r>
          <a:r>
            <a:rPr lang="es-EC" dirty="0" smtClean="0"/>
            <a:t> a menor</a:t>
          </a:r>
          <a:endParaRPr lang="es-EC" dirty="0"/>
        </a:p>
      </dgm:t>
    </dgm:pt>
    <dgm:pt modelId="{8943403C-80CE-475A-B555-2AACAE0E5E36}" type="parTrans" cxnId="{FC3EA62E-8393-4B11-AA79-D6D1E1EBFB4F}">
      <dgm:prSet/>
      <dgm:spPr/>
      <dgm:t>
        <a:bodyPr/>
        <a:lstStyle/>
        <a:p>
          <a:endParaRPr lang="es-EC"/>
        </a:p>
      </dgm:t>
    </dgm:pt>
    <dgm:pt modelId="{F5D70CD2-8F71-46A3-A278-ECE78505C17E}" type="sibTrans" cxnId="{FC3EA62E-8393-4B11-AA79-D6D1E1EBFB4F}">
      <dgm:prSet/>
      <dgm:spPr/>
      <dgm:t>
        <a:bodyPr/>
        <a:lstStyle/>
        <a:p>
          <a:endParaRPr lang="es-EC"/>
        </a:p>
      </dgm:t>
    </dgm:pt>
    <dgm:pt modelId="{208F9C1B-D0D8-4E98-8123-51C8669D1644}">
      <dgm:prSet phldrT="[Texto]"/>
      <dgm:spPr/>
      <dgm:t>
        <a:bodyPr/>
        <a:lstStyle/>
        <a:p>
          <a:r>
            <a:rPr lang="es-EC" dirty="0" smtClean="0"/>
            <a:t>Ejemplo: Factura # 1 factura «2… factura # 20</a:t>
          </a:r>
          <a:endParaRPr lang="es-EC" dirty="0"/>
        </a:p>
      </dgm:t>
    </dgm:pt>
    <dgm:pt modelId="{EF3D5FAA-4C11-4053-910F-0ACF9ABAC28E}" type="parTrans" cxnId="{C19C784E-3700-4A52-946E-299EC128B71E}">
      <dgm:prSet/>
      <dgm:spPr/>
      <dgm:t>
        <a:bodyPr/>
        <a:lstStyle/>
        <a:p>
          <a:endParaRPr lang="es-EC"/>
        </a:p>
      </dgm:t>
    </dgm:pt>
    <dgm:pt modelId="{41928238-70D3-4119-B04F-3314EEE384C2}" type="sibTrans" cxnId="{C19C784E-3700-4A52-946E-299EC128B71E}">
      <dgm:prSet/>
      <dgm:spPr/>
      <dgm:t>
        <a:bodyPr/>
        <a:lstStyle/>
        <a:p>
          <a:endParaRPr lang="es-EC"/>
        </a:p>
      </dgm:t>
    </dgm:pt>
    <dgm:pt modelId="{10949DC7-3F99-4F10-AAEE-435DA9AE097D}">
      <dgm:prSet phldrT="[Texto]"/>
      <dgm:spPr/>
      <dgm:t>
        <a:bodyPr/>
        <a:lstStyle/>
        <a:p>
          <a:r>
            <a:rPr lang="es-EC" dirty="0" smtClean="0"/>
            <a:t>SITEMA GEOGRAFICO</a:t>
          </a:r>
        </a:p>
      </dgm:t>
    </dgm:pt>
    <dgm:pt modelId="{61327049-CA22-4F90-B482-C9EC3CB174A5}" type="parTrans" cxnId="{ECEE87A2-20DE-44A5-8F03-8AEEF7804D39}">
      <dgm:prSet/>
      <dgm:spPr/>
      <dgm:t>
        <a:bodyPr/>
        <a:lstStyle/>
        <a:p>
          <a:endParaRPr lang="es-EC"/>
        </a:p>
      </dgm:t>
    </dgm:pt>
    <dgm:pt modelId="{25BFE155-106B-41C7-83E2-6907F5595BE0}" type="sibTrans" cxnId="{ECEE87A2-20DE-44A5-8F03-8AEEF7804D39}">
      <dgm:prSet/>
      <dgm:spPr/>
      <dgm:t>
        <a:bodyPr/>
        <a:lstStyle/>
        <a:p>
          <a:endParaRPr lang="es-EC"/>
        </a:p>
      </dgm:t>
    </dgm:pt>
    <dgm:pt modelId="{10DD3E7B-9B1E-4C71-BDCC-CB69DA1BCD90}">
      <dgm:prSet phldrT="[Texto]"/>
      <dgm:spPr/>
      <dgm:t>
        <a:bodyPr/>
        <a:lstStyle/>
        <a:p>
          <a:r>
            <a:rPr lang="es-EC" dirty="0" smtClean="0"/>
            <a:t>Que va desde la A asta la Z.</a:t>
          </a:r>
        </a:p>
        <a:p>
          <a:r>
            <a:rPr lang="es-EC" dirty="0" smtClean="0"/>
            <a:t>Ejemplo: Orden alfabético por apellido</a:t>
          </a:r>
          <a:endParaRPr lang="es-EC" dirty="0"/>
        </a:p>
      </dgm:t>
    </dgm:pt>
    <dgm:pt modelId="{BFA38C08-640F-46FA-80B9-795486E1C6D2}" type="parTrans" cxnId="{EC270D82-2E0B-4AC7-9950-2580686138FB}">
      <dgm:prSet/>
      <dgm:spPr/>
      <dgm:t>
        <a:bodyPr/>
        <a:lstStyle/>
        <a:p>
          <a:endParaRPr lang="es-EC"/>
        </a:p>
      </dgm:t>
    </dgm:pt>
    <dgm:pt modelId="{1B973720-F751-4ECF-BB66-1B9CC4124AC2}" type="sibTrans" cxnId="{EC270D82-2E0B-4AC7-9950-2580686138FB}">
      <dgm:prSet/>
      <dgm:spPr/>
      <dgm:t>
        <a:bodyPr/>
        <a:lstStyle/>
        <a:p>
          <a:endParaRPr lang="es-EC"/>
        </a:p>
      </dgm:t>
    </dgm:pt>
    <dgm:pt modelId="{D9F078D0-317C-4754-972A-6D639CFAA26C}">
      <dgm:prSet phldrT="[Texto]"/>
      <dgm:spPr/>
      <dgm:t>
        <a:bodyPr/>
        <a:lstStyle/>
        <a:p>
          <a:r>
            <a:rPr lang="es-EC" dirty="0" smtClean="0"/>
            <a:t>Es agrupar las carpetas en orden, geográfico , países.</a:t>
          </a:r>
          <a:endParaRPr lang="es-EC" dirty="0"/>
        </a:p>
      </dgm:t>
    </dgm:pt>
    <dgm:pt modelId="{F3EC6733-817B-4061-BB7C-561735C77E57}" type="parTrans" cxnId="{ABA744E2-FDC9-43CF-947A-3D57D77EC214}">
      <dgm:prSet/>
      <dgm:spPr/>
      <dgm:t>
        <a:bodyPr/>
        <a:lstStyle/>
        <a:p>
          <a:endParaRPr lang="es-EC"/>
        </a:p>
      </dgm:t>
    </dgm:pt>
    <dgm:pt modelId="{5EC63CC0-E783-4BC2-9C79-10FB6961290E}" type="sibTrans" cxnId="{ABA744E2-FDC9-43CF-947A-3D57D77EC214}">
      <dgm:prSet/>
      <dgm:spPr/>
      <dgm:t>
        <a:bodyPr/>
        <a:lstStyle/>
        <a:p>
          <a:endParaRPr lang="es-EC"/>
        </a:p>
      </dgm:t>
    </dgm:pt>
    <dgm:pt modelId="{3A06FD5B-2CAF-4162-B306-0CBC120F2137}">
      <dgm:prSet phldrT="[Texto]"/>
      <dgm:spPr/>
      <dgm:t>
        <a:bodyPr/>
        <a:lstStyle/>
        <a:p>
          <a:r>
            <a:rPr lang="es-EC" dirty="0" smtClean="0"/>
            <a:t>SISTEMA POR ASUNTO O TEMAS</a:t>
          </a:r>
          <a:endParaRPr lang="es-EC" dirty="0"/>
        </a:p>
      </dgm:t>
    </dgm:pt>
    <dgm:pt modelId="{3367600B-2C76-4087-B5E6-5C138E7ADBB4}" type="parTrans" cxnId="{E8111CF4-143B-4822-BB30-2463ACEB7B58}">
      <dgm:prSet/>
      <dgm:spPr/>
      <dgm:t>
        <a:bodyPr/>
        <a:lstStyle/>
        <a:p>
          <a:endParaRPr lang="es-EC"/>
        </a:p>
      </dgm:t>
    </dgm:pt>
    <dgm:pt modelId="{23DCD7C9-90C3-4616-8A89-0CC873E2F100}" type="sibTrans" cxnId="{E8111CF4-143B-4822-BB30-2463ACEB7B58}">
      <dgm:prSet/>
      <dgm:spPr/>
      <dgm:t>
        <a:bodyPr/>
        <a:lstStyle/>
        <a:p>
          <a:endParaRPr lang="es-EC"/>
        </a:p>
      </dgm:t>
    </dgm:pt>
    <dgm:pt modelId="{43245DB6-AFC6-42B8-B220-7E6C600B35A9}">
      <dgm:prSet phldrT="[Texto]"/>
      <dgm:spPr/>
      <dgm:t>
        <a:bodyPr/>
        <a:lstStyle/>
        <a:p>
          <a:r>
            <a:rPr lang="es-EC" dirty="0" smtClean="0"/>
            <a:t>Sirven para llevar la correspondencia y papeles de una actividad repetitiva</a:t>
          </a:r>
          <a:endParaRPr lang="es-EC" dirty="0"/>
        </a:p>
      </dgm:t>
    </dgm:pt>
    <dgm:pt modelId="{CFECE886-7A96-4E5F-974B-4B49EB254751}" type="sibTrans" cxnId="{0EE1B90E-3518-4CC2-8742-313927730D33}">
      <dgm:prSet/>
      <dgm:spPr/>
      <dgm:t>
        <a:bodyPr/>
        <a:lstStyle/>
        <a:p>
          <a:endParaRPr lang="es-EC"/>
        </a:p>
      </dgm:t>
    </dgm:pt>
    <dgm:pt modelId="{53ABB564-4FB9-4DDC-8521-6AF5021D0267}" type="parTrans" cxnId="{0EE1B90E-3518-4CC2-8742-313927730D33}">
      <dgm:prSet/>
      <dgm:spPr/>
      <dgm:t>
        <a:bodyPr/>
        <a:lstStyle/>
        <a:p>
          <a:endParaRPr lang="es-EC"/>
        </a:p>
      </dgm:t>
    </dgm:pt>
    <dgm:pt modelId="{039B65A3-E899-4A41-8423-DC8940F98702}" type="pres">
      <dgm:prSet presAssocID="{DF299603-7132-46DE-832E-23A6D71532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D89F6F-7BB2-4C88-9A9C-B9FE3A5FFADB}" type="pres">
      <dgm:prSet presAssocID="{3611E8A4-EFFB-4ECF-B3C2-37003F29B37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9AB1D5-9565-482E-8AEB-A82806530624}" type="pres">
      <dgm:prSet presAssocID="{031BDEC8-FB29-46D5-AECE-5B54871819D4}" presName="sibTrans" presStyleCnt="0"/>
      <dgm:spPr/>
    </dgm:pt>
    <dgm:pt modelId="{99A02843-0B78-421E-9023-EF6E4B823F0D}" type="pres">
      <dgm:prSet presAssocID="{10949DC7-3F99-4F10-AAEE-435DA9AE097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F6AA95-A92F-4405-A88C-F360D938EE56}" type="pres">
      <dgm:prSet presAssocID="{25BFE155-106B-41C7-83E2-6907F5595BE0}" presName="sibTrans" presStyleCnt="0"/>
      <dgm:spPr/>
    </dgm:pt>
    <dgm:pt modelId="{3E05FEB0-A444-4C2B-BF46-A537360A1382}" type="pres">
      <dgm:prSet presAssocID="{56AF0156-D8AE-49D4-840E-B2284D5096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AF13-6052-4973-94B8-7A256B8531F6}" type="pres">
      <dgm:prSet presAssocID="{F5D70CD2-8F71-46A3-A278-ECE78505C17E}" presName="sibTrans" presStyleCnt="0"/>
      <dgm:spPr/>
    </dgm:pt>
    <dgm:pt modelId="{BDAE5A37-A36A-48E6-8D3B-ABF5B97E7CDF}" type="pres">
      <dgm:prSet presAssocID="{10DD3E7B-9B1E-4C71-BDCC-CB69DA1BCD9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04BB54-4F20-4795-A03A-421B1FF79B24}" type="pres">
      <dgm:prSet presAssocID="{1B973720-F751-4ECF-BB66-1B9CC4124AC2}" presName="sibTrans" presStyleCnt="0"/>
      <dgm:spPr/>
    </dgm:pt>
    <dgm:pt modelId="{72348581-AA0A-4C70-BD75-539DBDEC070E}" type="pres">
      <dgm:prSet presAssocID="{D9F078D0-317C-4754-972A-6D639CFAA26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357A1-D2F1-4C38-BA8A-DF7F470BB392}" type="pres">
      <dgm:prSet presAssocID="{5EC63CC0-E783-4BC2-9C79-10FB6961290E}" presName="sibTrans" presStyleCnt="0"/>
      <dgm:spPr/>
    </dgm:pt>
    <dgm:pt modelId="{E3878E5D-0E4B-4C2C-AD0F-15FBEB38A622}" type="pres">
      <dgm:prSet presAssocID="{208F9C1B-D0D8-4E98-8123-51C8669D1644}" presName="node" presStyleLbl="node1" presStyleIdx="5" presStyleCnt="8" custLinFactNeighborX="2368" custLinFactNeighborY="-15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F9126F-43F7-42AB-8E87-1F32D9E19214}" type="pres">
      <dgm:prSet presAssocID="{41928238-70D3-4119-B04F-3314EEE384C2}" presName="sibTrans" presStyleCnt="0"/>
      <dgm:spPr/>
    </dgm:pt>
    <dgm:pt modelId="{5D300ABF-DF33-4AD8-8F6C-A599C05D0983}" type="pres">
      <dgm:prSet presAssocID="{3A06FD5B-2CAF-4162-B306-0CBC120F213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5C4D6A-0122-4E7D-BB4F-FFC447A525BE}" type="pres">
      <dgm:prSet presAssocID="{23DCD7C9-90C3-4616-8A89-0CC873E2F100}" presName="sibTrans" presStyleCnt="0"/>
      <dgm:spPr/>
    </dgm:pt>
    <dgm:pt modelId="{4B51136A-4B45-495E-9888-4D52F671468C}" type="pres">
      <dgm:prSet presAssocID="{43245DB6-AFC6-42B8-B220-7E6C600B35A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E1B90E-3518-4CC2-8742-313927730D33}" srcId="{DF299603-7132-46DE-832E-23A6D71532D8}" destId="{43245DB6-AFC6-42B8-B220-7E6C600B35A9}" srcOrd="7" destOrd="0" parTransId="{53ABB564-4FB9-4DDC-8521-6AF5021D0267}" sibTransId="{CFECE886-7A96-4E5F-974B-4B49EB254751}"/>
    <dgm:cxn modelId="{5A4344E0-D0D4-47C7-B479-3E3DDC98B8C4}" type="presOf" srcId="{D9F078D0-317C-4754-972A-6D639CFAA26C}" destId="{72348581-AA0A-4C70-BD75-539DBDEC070E}" srcOrd="0" destOrd="0" presId="urn:microsoft.com/office/officeart/2005/8/layout/default"/>
    <dgm:cxn modelId="{FC3EA62E-8393-4B11-AA79-D6D1E1EBFB4F}" srcId="{DF299603-7132-46DE-832E-23A6D71532D8}" destId="{56AF0156-D8AE-49D4-840E-B2284D509601}" srcOrd="2" destOrd="0" parTransId="{8943403C-80CE-475A-B555-2AACAE0E5E36}" sibTransId="{F5D70CD2-8F71-46A3-A278-ECE78505C17E}"/>
    <dgm:cxn modelId="{0F21845C-83B2-48F4-9BA3-EC2BCBE7D24E}" type="presOf" srcId="{10DD3E7B-9B1E-4C71-BDCC-CB69DA1BCD90}" destId="{BDAE5A37-A36A-48E6-8D3B-ABF5B97E7CDF}" srcOrd="0" destOrd="0" presId="urn:microsoft.com/office/officeart/2005/8/layout/default"/>
    <dgm:cxn modelId="{77A8210B-AF26-4178-95E0-168ABE60ABF1}" type="presOf" srcId="{43245DB6-AFC6-42B8-B220-7E6C600B35A9}" destId="{4B51136A-4B45-495E-9888-4D52F671468C}" srcOrd="0" destOrd="0" presId="urn:microsoft.com/office/officeart/2005/8/layout/default"/>
    <dgm:cxn modelId="{BECA364C-7476-44A2-9F88-7DD58B105FD8}" type="presOf" srcId="{10949DC7-3F99-4F10-AAEE-435DA9AE097D}" destId="{99A02843-0B78-421E-9023-EF6E4B823F0D}" srcOrd="0" destOrd="0" presId="urn:microsoft.com/office/officeart/2005/8/layout/default"/>
    <dgm:cxn modelId="{627C73F8-3F76-4301-B408-5BA3BBF64278}" type="presOf" srcId="{56AF0156-D8AE-49D4-840E-B2284D509601}" destId="{3E05FEB0-A444-4C2B-BF46-A537360A1382}" srcOrd="0" destOrd="0" presId="urn:microsoft.com/office/officeart/2005/8/layout/default"/>
    <dgm:cxn modelId="{E8111CF4-143B-4822-BB30-2463ACEB7B58}" srcId="{DF299603-7132-46DE-832E-23A6D71532D8}" destId="{3A06FD5B-2CAF-4162-B306-0CBC120F2137}" srcOrd="6" destOrd="0" parTransId="{3367600B-2C76-4087-B5E6-5C138E7ADBB4}" sibTransId="{23DCD7C9-90C3-4616-8A89-0CC873E2F100}"/>
    <dgm:cxn modelId="{EC270D82-2E0B-4AC7-9950-2580686138FB}" srcId="{DF299603-7132-46DE-832E-23A6D71532D8}" destId="{10DD3E7B-9B1E-4C71-BDCC-CB69DA1BCD90}" srcOrd="3" destOrd="0" parTransId="{BFA38C08-640F-46FA-80B9-795486E1C6D2}" sibTransId="{1B973720-F751-4ECF-BB66-1B9CC4124AC2}"/>
    <dgm:cxn modelId="{D3ADB04F-1278-4353-A0AE-CFFEEEC09713}" srcId="{DF299603-7132-46DE-832E-23A6D71532D8}" destId="{3611E8A4-EFFB-4ECF-B3C2-37003F29B37B}" srcOrd="0" destOrd="0" parTransId="{E2B83BB1-03B5-4827-B913-A6BBAAD34E3B}" sibTransId="{031BDEC8-FB29-46D5-AECE-5B54871819D4}"/>
    <dgm:cxn modelId="{D97D2031-BAA3-451B-826F-91C268F105A8}" type="presOf" srcId="{DF299603-7132-46DE-832E-23A6D71532D8}" destId="{039B65A3-E899-4A41-8423-DC8940F98702}" srcOrd="0" destOrd="0" presId="urn:microsoft.com/office/officeart/2005/8/layout/default"/>
    <dgm:cxn modelId="{ECEE87A2-20DE-44A5-8F03-8AEEF7804D39}" srcId="{DF299603-7132-46DE-832E-23A6D71532D8}" destId="{10949DC7-3F99-4F10-AAEE-435DA9AE097D}" srcOrd="1" destOrd="0" parTransId="{61327049-CA22-4F90-B482-C9EC3CB174A5}" sibTransId="{25BFE155-106B-41C7-83E2-6907F5595BE0}"/>
    <dgm:cxn modelId="{182D8701-FCAA-4C9D-ACF4-E6D3633F2041}" type="presOf" srcId="{3A06FD5B-2CAF-4162-B306-0CBC120F2137}" destId="{5D300ABF-DF33-4AD8-8F6C-A599C05D0983}" srcOrd="0" destOrd="0" presId="urn:microsoft.com/office/officeart/2005/8/layout/default"/>
    <dgm:cxn modelId="{3005E8FC-E4EA-476F-A95D-DBF17F40A4AD}" type="presOf" srcId="{3611E8A4-EFFB-4ECF-B3C2-37003F29B37B}" destId="{A7D89F6F-7BB2-4C88-9A9C-B9FE3A5FFADB}" srcOrd="0" destOrd="0" presId="urn:microsoft.com/office/officeart/2005/8/layout/default"/>
    <dgm:cxn modelId="{C19C784E-3700-4A52-946E-299EC128B71E}" srcId="{DF299603-7132-46DE-832E-23A6D71532D8}" destId="{208F9C1B-D0D8-4E98-8123-51C8669D1644}" srcOrd="5" destOrd="0" parTransId="{EF3D5FAA-4C11-4053-910F-0ACF9ABAC28E}" sibTransId="{41928238-70D3-4119-B04F-3314EEE384C2}"/>
    <dgm:cxn modelId="{9817799E-5545-4C89-AF7B-9C1EE5E43625}" type="presOf" srcId="{208F9C1B-D0D8-4E98-8123-51C8669D1644}" destId="{E3878E5D-0E4B-4C2C-AD0F-15FBEB38A622}" srcOrd="0" destOrd="0" presId="urn:microsoft.com/office/officeart/2005/8/layout/default"/>
    <dgm:cxn modelId="{ABA744E2-FDC9-43CF-947A-3D57D77EC214}" srcId="{DF299603-7132-46DE-832E-23A6D71532D8}" destId="{D9F078D0-317C-4754-972A-6D639CFAA26C}" srcOrd="4" destOrd="0" parTransId="{F3EC6733-817B-4061-BB7C-561735C77E57}" sibTransId="{5EC63CC0-E783-4BC2-9C79-10FB6961290E}"/>
    <dgm:cxn modelId="{909F2521-91EB-4AC3-B946-264F931217A0}" type="presParOf" srcId="{039B65A3-E899-4A41-8423-DC8940F98702}" destId="{A7D89F6F-7BB2-4C88-9A9C-B9FE3A5FFADB}" srcOrd="0" destOrd="0" presId="urn:microsoft.com/office/officeart/2005/8/layout/default"/>
    <dgm:cxn modelId="{E6864BD8-0F89-467E-A571-261A4B001087}" type="presParOf" srcId="{039B65A3-E899-4A41-8423-DC8940F98702}" destId="{579AB1D5-9565-482E-8AEB-A82806530624}" srcOrd="1" destOrd="0" presId="urn:microsoft.com/office/officeart/2005/8/layout/default"/>
    <dgm:cxn modelId="{D204CC45-76F7-4F22-93D7-927EF4ABD2DA}" type="presParOf" srcId="{039B65A3-E899-4A41-8423-DC8940F98702}" destId="{99A02843-0B78-421E-9023-EF6E4B823F0D}" srcOrd="2" destOrd="0" presId="urn:microsoft.com/office/officeart/2005/8/layout/default"/>
    <dgm:cxn modelId="{2CEFF6A8-FEDE-4E18-B382-EC29F2FA1646}" type="presParOf" srcId="{039B65A3-E899-4A41-8423-DC8940F98702}" destId="{1DF6AA95-A92F-4405-A88C-F360D938EE56}" srcOrd="3" destOrd="0" presId="urn:microsoft.com/office/officeart/2005/8/layout/default"/>
    <dgm:cxn modelId="{04049F20-4AF0-404A-9E38-69D1684D7E9B}" type="presParOf" srcId="{039B65A3-E899-4A41-8423-DC8940F98702}" destId="{3E05FEB0-A444-4C2B-BF46-A537360A1382}" srcOrd="4" destOrd="0" presId="urn:microsoft.com/office/officeart/2005/8/layout/default"/>
    <dgm:cxn modelId="{B1696C96-C18F-44F4-8C47-64CA02D1C447}" type="presParOf" srcId="{039B65A3-E899-4A41-8423-DC8940F98702}" destId="{06A2AF13-6052-4973-94B8-7A256B8531F6}" srcOrd="5" destOrd="0" presId="urn:microsoft.com/office/officeart/2005/8/layout/default"/>
    <dgm:cxn modelId="{8C0FEF96-6D24-41A2-AB02-AB3BD0090E90}" type="presParOf" srcId="{039B65A3-E899-4A41-8423-DC8940F98702}" destId="{BDAE5A37-A36A-48E6-8D3B-ABF5B97E7CDF}" srcOrd="6" destOrd="0" presId="urn:microsoft.com/office/officeart/2005/8/layout/default"/>
    <dgm:cxn modelId="{2B10D39F-3AFC-47C9-81FF-B9237CEFDEE4}" type="presParOf" srcId="{039B65A3-E899-4A41-8423-DC8940F98702}" destId="{A504BB54-4F20-4795-A03A-421B1FF79B24}" srcOrd="7" destOrd="0" presId="urn:microsoft.com/office/officeart/2005/8/layout/default"/>
    <dgm:cxn modelId="{3B6A1F7F-58CA-4E49-8E8C-030778DA7366}" type="presParOf" srcId="{039B65A3-E899-4A41-8423-DC8940F98702}" destId="{72348581-AA0A-4C70-BD75-539DBDEC070E}" srcOrd="8" destOrd="0" presId="urn:microsoft.com/office/officeart/2005/8/layout/default"/>
    <dgm:cxn modelId="{C9C93C1F-9A41-46EF-998D-9C5672A57D82}" type="presParOf" srcId="{039B65A3-E899-4A41-8423-DC8940F98702}" destId="{13E357A1-D2F1-4C38-BA8A-DF7F470BB392}" srcOrd="9" destOrd="0" presId="urn:microsoft.com/office/officeart/2005/8/layout/default"/>
    <dgm:cxn modelId="{315459BC-40CB-4FC5-B496-5EBD407E1252}" type="presParOf" srcId="{039B65A3-E899-4A41-8423-DC8940F98702}" destId="{E3878E5D-0E4B-4C2C-AD0F-15FBEB38A622}" srcOrd="10" destOrd="0" presId="urn:microsoft.com/office/officeart/2005/8/layout/default"/>
    <dgm:cxn modelId="{80C166D8-FC40-4F41-95BB-8C4CA8637485}" type="presParOf" srcId="{039B65A3-E899-4A41-8423-DC8940F98702}" destId="{2BF9126F-43F7-42AB-8E87-1F32D9E19214}" srcOrd="11" destOrd="0" presId="urn:microsoft.com/office/officeart/2005/8/layout/default"/>
    <dgm:cxn modelId="{6343C28D-6F61-4749-92F6-7D24C6CA6508}" type="presParOf" srcId="{039B65A3-E899-4A41-8423-DC8940F98702}" destId="{5D300ABF-DF33-4AD8-8F6C-A599C05D0983}" srcOrd="12" destOrd="0" presId="urn:microsoft.com/office/officeart/2005/8/layout/default"/>
    <dgm:cxn modelId="{26BB0ABE-1278-4BAB-9441-D05163272FF8}" type="presParOf" srcId="{039B65A3-E899-4A41-8423-DC8940F98702}" destId="{7F5C4D6A-0122-4E7D-BB4F-FFC447A525BE}" srcOrd="13" destOrd="0" presId="urn:microsoft.com/office/officeart/2005/8/layout/default"/>
    <dgm:cxn modelId="{371A06E9-BDA6-4E23-9245-AAD92E1C831F}" type="presParOf" srcId="{039B65A3-E899-4A41-8423-DC8940F98702}" destId="{4B51136A-4B45-495E-9888-4D52F671468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2CE4EB-6C05-4257-BA3F-C26DA4A98298}" type="doc">
      <dgm:prSet loTypeId="urn:microsoft.com/office/officeart/2005/8/layout/radial1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84FFCC9-ACB2-4583-9FEB-5AFF6F75809E}">
      <dgm:prSet phldrT="[Texto]" custT="1"/>
      <dgm:spPr/>
      <dgm:t>
        <a:bodyPr/>
        <a:lstStyle/>
        <a:p>
          <a:r>
            <a:rPr lang="es-EC" sz="1200" dirty="0" smtClean="0">
              <a:latin typeface="Times New Roman" pitchFamily="18" charset="0"/>
              <a:cs typeface="Times New Roman" pitchFamily="18" charset="0"/>
            </a:rPr>
            <a:t>PROCEDIMIENTOS PARA ARCHIVAR</a:t>
          </a:r>
          <a:endParaRPr lang="es-EC" sz="1200" dirty="0">
            <a:latin typeface="Times New Roman" pitchFamily="18" charset="0"/>
            <a:cs typeface="Times New Roman" pitchFamily="18" charset="0"/>
          </a:endParaRPr>
        </a:p>
      </dgm:t>
    </dgm:pt>
    <dgm:pt modelId="{7D6EE8CF-FFBD-4FB1-9521-C47E61AB1E7D}" type="parTrans" cxnId="{B0ADBD91-7D1A-430B-A957-50043F815512}">
      <dgm:prSet/>
      <dgm:spPr/>
      <dgm:t>
        <a:bodyPr/>
        <a:lstStyle/>
        <a:p>
          <a:endParaRPr lang="es-EC"/>
        </a:p>
      </dgm:t>
    </dgm:pt>
    <dgm:pt modelId="{A7A71906-F996-43AE-A796-18B5BB60F99E}" type="sibTrans" cxnId="{B0ADBD91-7D1A-430B-A957-50043F815512}">
      <dgm:prSet/>
      <dgm:spPr/>
      <dgm:t>
        <a:bodyPr/>
        <a:lstStyle/>
        <a:p>
          <a:endParaRPr lang="es-EC"/>
        </a:p>
      </dgm:t>
    </dgm:pt>
    <dgm:pt modelId="{E750BDA8-2ECD-4F7F-89D7-E11D28CD87A9}">
      <dgm:prSet phldrT="[Texto]"/>
      <dgm:spPr/>
      <dgm:t>
        <a:bodyPr/>
        <a:lstStyle/>
        <a:p>
          <a:r>
            <a:rPr lang="es-EC" dirty="0" smtClean="0"/>
            <a:t>INSPECCIONAR</a:t>
          </a:r>
          <a:endParaRPr lang="es-EC" dirty="0"/>
        </a:p>
      </dgm:t>
    </dgm:pt>
    <dgm:pt modelId="{D3EE5CE6-CC81-443B-84EF-B31A6C1AAE3C}" type="parTrans" cxnId="{522DAAF5-45F2-4069-9ECA-BF2ABE562D31}">
      <dgm:prSet/>
      <dgm:spPr/>
      <dgm:t>
        <a:bodyPr/>
        <a:lstStyle/>
        <a:p>
          <a:endParaRPr lang="es-EC"/>
        </a:p>
      </dgm:t>
    </dgm:pt>
    <dgm:pt modelId="{3EC6BEEC-79DB-45F0-B9DA-335FAE980A83}" type="sibTrans" cxnId="{522DAAF5-45F2-4069-9ECA-BF2ABE562D31}">
      <dgm:prSet/>
      <dgm:spPr/>
      <dgm:t>
        <a:bodyPr/>
        <a:lstStyle/>
        <a:p>
          <a:endParaRPr lang="es-EC"/>
        </a:p>
      </dgm:t>
    </dgm:pt>
    <dgm:pt modelId="{E680A7E0-F4C0-4E08-9560-80B24D63A9C2}">
      <dgm:prSet phldrT="[Texto]"/>
      <dgm:spPr/>
      <dgm:t>
        <a:bodyPr/>
        <a:lstStyle/>
        <a:p>
          <a:r>
            <a:rPr lang="es-EC" dirty="0" smtClean="0"/>
            <a:t>CLASIFICAR</a:t>
          </a:r>
          <a:endParaRPr lang="es-EC" dirty="0"/>
        </a:p>
      </dgm:t>
    </dgm:pt>
    <dgm:pt modelId="{E2B06C93-4980-4EBC-9DE3-E17BF03B9C4B}" type="parTrans" cxnId="{1B9FCE02-8E47-40EC-9A9F-56848F7A69DC}">
      <dgm:prSet/>
      <dgm:spPr/>
      <dgm:t>
        <a:bodyPr/>
        <a:lstStyle/>
        <a:p>
          <a:endParaRPr lang="es-EC"/>
        </a:p>
      </dgm:t>
    </dgm:pt>
    <dgm:pt modelId="{D908279F-2AFC-4C7B-B1CC-07176E408345}" type="sibTrans" cxnId="{1B9FCE02-8E47-40EC-9A9F-56848F7A69DC}">
      <dgm:prSet/>
      <dgm:spPr/>
      <dgm:t>
        <a:bodyPr/>
        <a:lstStyle/>
        <a:p>
          <a:endParaRPr lang="es-EC"/>
        </a:p>
      </dgm:t>
    </dgm:pt>
    <dgm:pt modelId="{6793D156-0C95-43F5-BA61-156B2D646C61}">
      <dgm:prSet phldrT="[Texto]"/>
      <dgm:spPr/>
      <dgm:t>
        <a:bodyPr/>
        <a:lstStyle/>
        <a:p>
          <a:r>
            <a:rPr lang="es-EC" dirty="0" smtClean="0"/>
            <a:t>DISTRIBUIR</a:t>
          </a:r>
          <a:endParaRPr lang="es-EC" dirty="0"/>
        </a:p>
      </dgm:t>
    </dgm:pt>
    <dgm:pt modelId="{045C92F9-E031-405D-9A7B-840AA5728797}" type="parTrans" cxnId="{7E5AEFE6-86EB-4F8A-A440-41F71AA8CD20}">
      <dgm:prSet/>
      <dgm:spPr/>
      <dgm:t>
        <a:bodyPr/>
        <a:lstStyle/>
        <a:p>
          <a:endParaRPr lang="es-EC"/>
        </a:p>
      </dgm:t>
    </dgm:pt>
    <dgm:pt modelId="{F8D4960A-D8DB-4EDB-8FC4-0B69F8C55D7D}" type="sibTrans" cxnId="{7E5AEFE6-86EB-4F8A-A440-41F71AA8CD20}">
      <dgm:prSet/>
      <dgm:spPr/>
      <dgm:t>
        <a:bodyPr/>
        <a:lstStyle/>
        <a:p>
          <a:endParaRPr lang="es-EC"/>
        </a:p>
      </dgm:t>
    </dgm:pt>
    <dgm:pt modelId="{B014470B-48B1-43D9-B174-FE32A8728B6A}">
      <dgm:prSet phldrT="[Texto]"/>
      <dgm:spPr/>
      <dgm:t>
        <a:bodyPr/>
        <a:lstStyle/>
        <a:p>
          <a:r>
            <a:rPr lang="es-EC" dirty="0" smtClean="0"/>
            <a:t>ARCHIVAR</a:t>
          </a:r>
          <a:endParaRPr lang="es-EC" dirty="0"/>
        </a:p>
      </dgm:t>
    </dgm:pt>
    <dgm:pt modelId="{E5BE1635-AB35-4983-B81A-577BB50FDDDC}" type="parTrans" cxnId="{4C1120B5-C22D-4B91-AEC8-5C22AB6D2CA9}">
      <dgm:prSet/>
      <dgm:spPr/>
      <dgm:t>
        <a:bodyPr/>
        <a:lstStyle/>
        <a:p>
          <a:endParaRPr lang="es-EC"/>
        </a:p>
      </dgm:t>
    </dgm:pt>
    <dgm:pt modelId="{42607D91-78DC-4DEB-90D3-3B32BA5F0684}" type="sibTrans" cxnId="{4C1120B5-C22D-4B91-AEC8-5C22AB6D2CA9}">
      <dgm:prSet/>
      <dgm:spPr/>
      <dgm:t>
        <a:bodyPr/>
        <a:lstStyle/>
        <a:p>
          <a:endParaRPr lang="es-EC"/>
        </a:p>
      </dgm:t>
    </dgm:pt>
    <dgm:pt modelId="{8335DD1D-3FE2-42FB-B99E-DF7E5F87FD96}" type="pres">
      <dgm:prSet presAssocID="{4A2CE4EB-6C05-4257-BA3F-C26DA4A982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5AC738-EA6E-487B-A524-874DE07F40FD}" type="pres">
      <dgm:prSet presAssocID="{D84FFCC9-ACB2-4583-9FEB-5AFF6F75809E}" presName="centerShape" presStyleLbl="node0" presStyleIdx="0" presStyleCnt="1"/>
      <dgm:spPr/>
      <dgm:t>
        <a:bodyPr/>
        <a:lstStyle/>
        <a:p>
          <a:endParaRPr lang="es-ES"/>
        </a:p>
      </dgm:t>
    </dgm:pt>
    <dgm:pt modelId="{84FCC3AB-5233-4421-A4AF-5265546F7EEA}" type="pres">
      <dgm:prSet presAssocID="{D3EE5CE6-CC81-443B-84EF-B31A6C1AAE3C}" presName="Name9" presStyleLbl="parChTrans1D2" presStyleIdx="0" presStyleCnt="4"/>
      <dgm:spPr/>
      <dgm:t>
        <a:bodyPr/>
        <a:lstStyle/>
        <a:p>
          <a:endParaRPr lang="es-ES"/>
        </a:p>
      </dgm:t>
    </dgm:pt>
    <dgm:pt modelId="{07A620F0-896B-4A12-B7D7-49C4653B9C5A}" type="pres">
      <dgm:prSet presAssocID="{D3EE5CE6-CC81-443B-84EF-B31A6C1AAE3C}" presName="connTx" presStyleLbl="parChTrans1D2" presStyleIdx="0" presStyleCnt="4"/>
      <dgm:spPr/>
      <dgm:t>
        <a:bodyPr/>
        <a:lstStyle/>
        <a:p>
          <a:endParaRPr lang="es-ES"/>
        </a:p>
      </dgm:t>
    </dgm:pt>
    <dgm:pt modelId="{CC116888-6D49-44FF-8F7A-7C272CC41E6C}" type="pres">
      <dgm:prSet presAssocID="{E750BDA8-2ECD-4F7F-89D7-E11D28CD87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DC2FB-EC8C-4380-95A2-8BD0EEE321C2}" type="pres">
      <dgm:prSet presAssocID="{E2B06C93-4980-4EBC-9DE3-E17BF03B9C4B}" presName="Name9" presStyleLbl="parChTrans1D2" presStyleIdx="1" presStyleCnt="4"/>
      <dgm:spPr/>
      <dgm:t>
        <a:bodyPr/>
        <a:lstStyle/>
        <a:p>
          <a:endParaRPr lang="es-ES"/>
        </a:p>
      </dgm:t>
    </dgm:pt>
    <dgm:pt modelId="{1CF80DB8-8256-4923-93B5-E9087C233941}" type="pres">
      <dgm:prSet presAssocID="{E2B06C93-4980-4EBC-9DE3-E17BF03B9C4B}" presName="connTx" presStyleLbl="parChTrans1D2" presStyleIdx="1" presStyleCnt="4"/>
      <dgm:spPr/>
      <dgm:t>
        <a:bodyPr/>
        <a:lstStyle/>
        <a:p>
          <a:endParaRPr lang="es-ES"/>
        </a:p>
      </dgm:t>
    </dgm:pt>
    <dgm:pt modelId="{E89BD455-0837-4BAE-A935-45BF41EB4835}" type="pres">
      <dgm:prSet presAssocID="{E680A7E0-F4C0-4E08-9560-80B24D63A9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4AA8A4-D94F-42EA-A7AE-9A0FF2BB27F2}" type="pres">
      <dgm:prSet presAssocID="{045C92F9-E031-405D-9A7B-840AA5728797}" presName="Name9" presStyleLbl="parChTrans1D2" presStyleIdx="2" presStyleCnt="4"/>
      <dgm:spPr/>
      <dgm:t>
        <a:bodyPr/>
        <a:lstStyle/>
        <a:p>
          <a:endParaRPr lang="es-ES"/>
        </a:p>
      </dgm:t>
    </dgm:pt>
    <dgm:pt modelId="{AE329386-8B8C-456B-9158-E642D1033F89}" type="pres">
      <dgm:prSet presAssocID="{045C92F9-E031-405D-9A7B-840AA572879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133ACAF9-F989-41E0-87F7-7706E08A3F03}" type="pres">
      <dgm:prSet presAssocID="{6793D156-0C95-43F5-BA61-156B2D646C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9C0F4-D420-48E8-8638-A7DCA9E89BFA}" type="pres">
      <dgm:prSet presAssocID="{E5BE1635-AB35-4983-B81A-577BB50FDDDC}" presName="Name9" presStyleLbl="parChTrans1D2" presStyleIdx="3" presStyleCnt="4"/>
      <dgm:spPr/>
      <dgm:t>
        <a:bodyPr/>
        <a:lstStyle/>
        <a:p>
          <a:endParaRPr lang="es-ES"/>
        </a:p>
      </dgm:t>
    </dgm:pt>
    <dgm:pt modelId="{A41F78D3-27BC-4472-BBBC-C7AE5A2C38FC}" type="pres">
      <dgm:prSet presAssocID="{E5BE1635-AB35-4983-B81A-577BB50FDDDC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4AEF61C-2D9C-4D7A-8654-83B12C4D8FA1}" type="pres">
      <dgm:prSet presAssocID="{B014470B-48B1-43D9-B174-FE32A8728B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F5AC26-2E5D-4B8D-AE3E-9B0B0694AF13}" type="presOf" srcId="{D84FFCC9-ACB2-4583-9FEB-5AFF6F75809E}" destId="{E25AC738-EA6E-487B-A524-874DE07F40FD}" srcOrd="0" destOrd="0" presId="urn:microsoft.com/office/officeart/2005/8/layout/radial1"/>
    <dgm:cxn modelId="{DEA04953-48EC-47CE-A075-B58C27CB054D}" type="presOf" srcId="{B014470B-48B1-43D9-B174-FE32A8728B6A}" destId="{34AEF61C-2D9C-4D7A-8654-83B12C4D8FA1}" srcOrd="0" destOrd="0" presId="urn:microsoft.com/office/officeart/2005/8/layout/radial1"/>
    <dgm:cxn modelId="{1F7BFB86-81AC-453D-8831-2FA6D111AB9C}" type="presOf" srcId="{E2B06C93-4980-4EBC-9DE3-E17BF03B9C4B}" destId="{1CF80DB8-8256-4923-93B5-E9087C233941}" srcOrd="1" destOrd="0" presId="urn:microsoft.com/office/officeart/2005/8/layout/radial1"/>
    <dgm:cxn modelId="{7E5AEFE6-86EB-4F8A-A440-41F71AA8CD20}" srcId="{D84FFCC9-ACB2-4583-9FEB-5AFF6F75809E}" destId="{6793D156-0C95-43F5-BA61-156B2D646C61}" srcOrd="2" destOrd="0" parTransId="{045C92F9-E031-405D-9A7B-840AA5728797}" sibTransId="{F8D4960A-D8DB-4EDB-8FC4-0B69F8C55D7D}"/>
    <dgm:cxn modelId="{4C1120B5-C22D-4B91-AEC8-5C22AB6D2CA9}" srcId="{D84FFCC9-ACB2-4583-9FEB-5AFF6F75809E}" destId="{B014470B-48B1-43D9-B174-FE32A8728B6A}" srcOrd="3" destOrd="0" parTransId="{E5BE1635-AB35-4983-B81A-577BB50FDDDC}" sibTransId="{42607D91-78DC-4DEB-90D3-3B32BA5F0684}"/>
    <dgm:cxn modelId="{1B9FCE02-8E47-40EC-9A9F-56848F7A69DC}" srcId="{D84FFCC9-ACB2-4583-9FEB-5AFF6F75809E}" destId="{E680A7E0-F4C0-4E08-9560-80B24D63A9C2}" srcOrd="1" destOrd="0" parTransId="{E2B06C93-4980-4EBC-9DE3-E17BF03B9C4B}" sibTransId="{D908279F-2AFC-4C7B-B1CC-07176E408345}"/>
    <dgm:cxn modelId="{144135EA-3BED-46E5-9253-AC16C9A33589}" type="presOf" srcId="{E5BE1635-AB35-4983-B81A-577BB50FDDDC}" destId="{E879C0F4-D420-48E8-8638-A7DCA9E89BFA}" srcOrd="0" destOrd="0" presId="urn:microsoft.com/office/officeart/2005/8/layout/radial1"/>
    <dgm:cxn modelId="{C32AAFD0-115E-49B9-8783-E38C04616DC1}" type="presOf" srcId="{D3EE5CE6-CC81-443B-84EF-B31A6C1AAE3C}" destId="{07A620F0-896B-4A12-B7D7-49C4653B9C5A}" srcOrd="1" destOrd="0" presId="urn:microsoft.com/office/officeart/2005/8/layout/radial1"/>
    <dgm:cxn modelId="{C297C213-1248-4141-B7E6-A6D9147EA426}" type="presOf" srcId="{E680A7E0-F4C0-4E08-9560-80B24D63A9C2}" destId="{E89BD455-0837-4BAE-A935-45BF41EB4835}" srcOrd="0" destOrd="0" presId="urn:microsoft.com/office/officeart/2005/8/layout/radial1"/>
    <dgm:cxn modelId="{BEF28BF5-1E68-4ECA-B3D7-5670BAB3F6D7}" type="presOf" srcId="{E750BDA8-2ECD-4F7F-89D7-E11D28CD87A9}" destId="{CC116888-6D49-44FF-8F7A-7C272CC41E6C}" srcOrd="0" destOrd="0" presId="urn:microsoft.com/office/officeart/2005/8/layout/radial1"/>
    <dgm:cxn modelId="{DC4DE5D0-B271-4693-A2FA-3D65C07CBD4B}" type="presOf" srcId="{045C92F9-E031-405D-9A7B-840AA5728797}" destId="{954AA8A4-D94F-42EA-A7AE-9A0FF2BB27F2}" srcOrd="0" destOrd="0" presId="urn:microsoft.com/office/officeart/2005/8/layout/radial1"/>
    <dgm:cxn modelId="{F1731340-182D-404B-9D76-21F8BA0480A6}" type="presOf" srcId="{E2B06C93-4980-4EBC-9DE3-E17BF03B9C4B}" destId="{D4FDC2FB-EC8C-4380-95A2-8BD0EEE321C2}" srcOrd="0" destOrd="0" presId="urn:microsoft.com/office/officeart/2005/8/layout/radial1"/>
    <dgm:cxn modelId="{BD24AF99-BD1F-4A1F-A7CA-16FC344A2970}" type="presOf" srcId="{045C92F9-E031-405D-9A7B-840AA5728797}" destId="{AE329386-8B8C-456B-9158-E642D1033F89}" srcOrd="1" destOrd="0" presId="urn:microsoft.com/office/officeart/2005/8/layout/radial1"/>
    <dgm:cxn modelId="{031F22AA-B7BC-444B-A70F-39C470EFB645}" type="presOf" srcId="{D3EE5CE6-CC81-443B-84EF-B31A6C1AAE3C}" destId="{84FCC3AB-5233-4421-A4AF-5265546F7EEA}" srcOrd="0" destOrd="0" presId="urn:microsoft.com/office/officeart/2005/8/layout/radial1"/>
    <dgm:cxn modelId="{522DAAF5-45F2-4069-9ECA-BF2ABE562D31}" srcId="{D84FFCC9-ACB2-4583-9FEB-5AFF6F75809E}" destId="{E750BDA8-2ECD-4F7F-89D7-E11D28CD87A9}" srcOrd="0" destOrd="0" parTransId="{D3EE5CE6-CC81-443B-84EF-B31A6C1AAE3C}" sibTransId="{3EC6BEEC-79DB-45F0-B9DA-335FAE980A83}"/>
    <dgm:cxn modelId="{B482E41F-232F-44B5-B89D-902F072B50E5}" type="presOf" srcId="{4A2CE4EB-6C05-4257-BA3F-C26DA4A98298}" destId="{8335DD1D-3FE2-42FB-B99E-DF7E5F87FD96}" srcOrd="0" destOrd="0" presId="urn:microsoft.com/office/officeart/2005/8/layout/radial1"/>
    <dgm:cxn modelId="{FA3139BF-6495-432B-98C2-1920FEF9D46D}" type="presOf" srcId="{6793D156-0C95-43F5-BA61-156B2D646C61}" destId="{133ACAF9-F989-41E0-87F7-7706E08A3F03}" srcOrd="0" destOrd="0" presId="urn:microsoft.com/office/officeart/2005/8/layout/radial1"/>
    <dgm:cxn modelId="{2C45946C-EE98-4C8E-9395-406CBBC19D78}" type="presOf" srcId="{E5BE1635-AB35-4983-B81A-577BB50FDDDC}" destId="{A41F78D3-27BC-4472-BBBC-C7AE5A2C38FC}" srcOrd="1" destOrd="0" presId="urn:microsoft.com/office/officeart/2005/8/layout/radial1"/>
    <dgm:cxn modelId="{B0ADBD91-7D1A-430B-A957-50043F815512}" srcId="{4A2CE4EB-6C05-4257-BA3F-C26DA4A98298}" destId="{D84FFCC9-ACB2-4583-9FEB-5AFF6F75809E}" srcOrd="0" destOrd="0" parTransId="{7D6EE8CF-FFBD-4FB1-9521-C47E61AB1E7D}" sibTransId="{A7A71906-F996-43AE-A796-18B5BB60F99E}"/>
    <dgm:cxn modelId="{AE57F2BA-46A3-435B-A538-F74411BFBDB0}" type="presParOf" srcId="{8335DD1D-3FE2-42FB-B99E-DF7E5F87FD96}" destId="{E25AC738-EA6E-487B-A524-874DE07F40FD}" srcOrd="0" destOrd="0" presId="urn:microsoft.com/office/officeart/2005/8/layout/radial1"/>
    <dgm:cxn modelId="{8560CFF1-EDFE-44E4-9AB7-9FE3455709E0}" type="presParOf" srcId="{8335DD1D-3FE2-42FB-B99E-DF7E5F87FD96}" destId="{84FCC3AB-5233-4421-A4AF-5265546F7EEA}" srcOrd="1" destOrd="0" presId="urn:microsoft.com/office/officeart/2005/8/layout/radial1"/>
    <dgm:cxn modelId="{F155B150-D478-42BC-9161-6AD5917E9EB1}" type="presParOf" srcId="{84FCC3AB-5233-4421-A4AF-5265546F7EEA}" destId="{07A620F0-896B-4A12-B7D7-49C4653B9C5A}" srcOrd="0" destOrd="0" presId="urn:microsoft.com/office/officeart/2005/8/layout/radial1"/>
    <dgm:cxn modelId="{C4FEBA49-CD85-44CB-A10C-5768B8390181}" type="presParOf" srcId="{8335DD1D-3FE2-42FB-B99E-DF7E5F87FD96}" destId="{CC116888-6D49-44FF-8F7A-7C272CC41E6C}" srcOrd="2" destOrd="0" presId="urn:microsoft.com/office/officeart/2005/8/layout/radial1"/>
    <dgm:cxn modelId="{E5694D13-0B27-4275-BBD4-77C7FA99B25F}" type="presParOf" srcId="{8335DD1D-3FE2-42FB-B99E-DF7E5F87FD96}" destId="{D4FDC2FB-EC8C-4380-95A2-8BD0EEE321C2}" srcOrd="3" destOrd="0" presId="urn:microsoft.com/office/officeart/2005/8/layout/radial1"/>
    <dgm:cxn modelId="{5ADB58A4-E884-45DE-944A-4478CBB331F5}" type="presParOf" srcId="{D4FDC2FB-EC8C-4380-95A2-8BD0EEE321C2}" destId="{1CF80DB8-8256-4923-93B5-E9087C233941}" srcOrd="0" destOrd="0" presId="urn:microsoft.com/office/officeart/2005/8/layout/radial1"/>
    <dgm:cxn modelId="{99568571-3FA6-4E8B-9AFD-93883A1F2462}" type="presParOf" srcId="{8335DD1D-3FE2-42FB-B99E-DF7E5F87FD96}" destId="{E89BD455-0837-4BAE-A935-45BF41EB4835}" srcOrd="4" destOrd="0" presId="urn:microsoft.com/office/officeart/2005/8/layout/radial1"/>
    <dgm:cxn modelId="{25C615F2-97EF-439D-85CF-5293D5E2856A}" type="presParOf" srcId="{8335DD1D-3FE2-42FB-B99E-DF7E5F87FD96}" destId="{954AA8A4-D94F-42EA-A7AE-9A0FF2BB27F2}" srcOrd="5" destOrd="0" presId="urn:microsoft.com/office/officeart/2005/8/layout/radial1"/>
    <dgm:cxn modelId="{F1A89E71-2F02-4850-B6B0-F03E9EAC6F8F}" type="presParOf" srcId="{954AA8A4-D94F-42EA-A7AE-9A0FF2BB27F2}" destId="{AE329386-8B8C-456B-9158-E642D1033F89}" srcOrd="0" destOrd="0" presId="urn:microsoft.com/office/officeart/2005/8/layout/radial1"/>
    <dgm:cxn modelId="{E3931B2E-DBC8-4558-89C4-01F14DE834C9}" type="presParOf" srcId="{8335DD1D-3FE2-42FB-B99E-DF7E5F87FD96}" destId="{133ACAF9-F989-41E0-87F7-7706E08A3F03}" srcOrd="6" destOrd="0" presId="urn:microsoft.com/office/officeart/2005/8/layout/radial1"/>
    <dgm:cxn modelId="{6B296D38-11D2-472E-BC8C-BC80969885FD}" type="presParOf" srcId="{8335DD1D-3FE2-42FB-B99E-DF7E5F87FD96}" destId="{E879C0F4-D420-48E8-8638-A7DCA9E89BFA}" srcOrd="7" destOrd="0" presId="urn:microsoft.com/office/officeart/2005/8/layout/radial1"/>
    <dgm:cxn modelId="{29B33BB1-54EF-4798-8104-60D9476AC226}" type="presParOf" srcId="{E879C0F4-D420-48E8-8638-A7DCA9E89BFA}" destId="{A41F78D3-27BC-4472-BBBC-C7AE5A2C38FC}" srcOrd="0" destOrd="0" presId="urn:microsoft.com/office/officeart/2005/8/layout/radial1"/>
    <dgm:cxn modelId="{B931D976-FE35-48AC-944E-4FEFB55EFEDD}" type="presParOf" srcId="{8335DD1D-3FE2-42FB-B99E-DF7E5F87FD96}" destId="{34AEF61C-2D9C-4D7A-8654-83B12C4D8F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1082F3-DE87-450A-91F8-9676BFF6ACA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6F4C05A-1511-4E2F-95C3-CA5AE017AC52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TECNICAS DE ARCHIVO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7F28F241-111C-4B12-8E24-1CFCBA685769}" type="parTrans" cxnId="{1099A37E-6415-48C1-BD2E-DE55092C65D1}">
      <dgm:prSet/>
      <dgm:spPr/>
      <dgm:t>
        <a:bodyPr/>
        <a:lstStyle/>
        <a:p>
          <a:endParaRPr lang="es-EC"/>
        </a:p>
      </dgm:t>
    </dgm:pt>
    <dgm:pt modelId="{9B87ED57-504D-4D13-98D7-636C169ECD07}" type="sibTrans" cxnId="{1099A37E-6415-48C1-BD2E-DE55092C65D1}">
      <dgm:prSet/>
      <dgm:spPr/>
      <dgm:t>
        <a:bodyPr/>
        <a:lstStyle/>
        <a:p>
          <a:endParaRPr lang="es-EC"/>
        </a:p>
      </dgm:t>
    </dgm:pt>
    <dgm:pt modelId="{8039B6FB-FF81-462C-8A94-A0606FAE7D16}">
      <dgm:prSet phldrT="[Texto]" custT="1"/>
      <dgm:spPr/>
      <dgm:t>
        <a:bodyPr/>
        <a:lstStyle/>
        <a:p>
          <a:r>
            <a:rPr lang="es-EC" sz="1600" dirty="0" smtClean="0"/>
            <a:t>ARCHIVO LATERAL</a:t>
          </a:r>
          <a:endParaRPr lang="es-EC" sz="1600" dirty="0"/>
        </a:p>
      </dgm:t>
    </dgm:pt>
    <dgm:pt modelId="{338E5BB1-E7E6-4A55-A5BB-48F4327F9D27}" type="parTrans" cxnId="{BD20DC48-D669-42D1-92B3-D1522E987053}">
      <dgm:prSet/>
      <dgm:spPr/>
      <dgm:t>
        <a:bodyPr/>
        <a:lstStyle/>
        <a:p>
          <a:endParaRPr lang="es-EC"/>
        </a:p>
      </dgm:t>
    </dgm:pt>
    <dgm:pt modelId="{3EA319C4-A88D-449B-A80C-1BBAE49595EC}" type="sibTrans" cxnId="{BD20DC48-D669-42D1-92B3-D1522E987053}">
      <dgm:prSet/>
      <dgm:spPr/>
      <dgm:t>
        <a:bodyPr/>
        <a:lstStyle/>
        <a:p>
          <a:endParaRPr lang="es-EC"/>
        </a:p>
      </dgm:t>
    </dgm:pt>
    <dgm:pt modelId="{C24EFBF7-CF6A-4369-8F74-53F59C189FDC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ARCHIVADORES DE RIELES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314072EC-C587-40F7-A349-B6CE7BF08FB3}" type="parTrans" cxnId="{977803CE-1022-469B-9B0F-791B7DA30584}">
      <dgm:prSet/>
      <dgm:spPr/>
      <dgm:t>
        <a:bodyPr/>
        <a:lstStyle/>
        <a:p>
          <a:endParaRPr lang="es-EC"/>
        </a:p>
      </dgm:t>
    </dgm:pt>
    <dgm:pt modelId="{3764A75D-6A22-4F17-8B4F-F7FBA6B175AF}" type="sibTrans" cxnId="{977803CE-1022-469B-9B0F-791B7DA30584}">
      <dgm:prSet/>
      <dgm:spPr/>
      <dgm:t>
        <a:bodyPr/>
        <a:lstStyle/>
        <a:p>
          <a:endParaRPr lang="es-EC"/>
        </a:p>
      </dgm:t>
    </dgm:pt>
    <dgm:pt modelId="{3F42CA14-F03D-40FC-A077-AA88736C17DA}">
      <dgm:prSet phldrT="[Texto]"/>
      <dgm:spPr/>
      <dgm:t>
        <a:bodyPr/>
        <a:lstStyle/>
        <a:p>
          <a:r>
            <a:rPr lang="es-EC" dirty="0" smtClean="0"/>
            <a:t>COMPUTADORA</a:t>
          </a:r>
          <a:endParaRPr lang="es-EC" dirty="0"/>
        </a:p>
      </dgm:t>
    </dgm:pt>
    <dgm:pt modelId="{7ABD752C-0F5D-495A-8FCF-8BB2A37C8521}" type="parTrans" cxnId="{1B1DD521-CA23-4A5B-A420-C19B7C95DFD9}">
      <dgm:prSet/>
      <dgm:spPr/>
      <dgm:t>
        <a:bodyPr/>
        <a:lstStyle/>
        <a:p>
          <a:endParaRPr lang="es-EC"/>
        </a:p>
      </dgm:t>
    </dgm:pt>
    <dgm:pt modelId="{48A52890-3565-41F1-BC7C-8529F99187D7}" type="sibTrans" cxnId="{1B1DD521-CA23-4A5B-A420-C19B7C95DFD9}">
      <dgm:prSet/>
      <dgm:spPr/>
      <dgm:t>
        <a:bodyPr/>
        <a:lstStyle/>
        <a:p>
          <a:endParaRPr lang="es-EC"/>
        </a:p>
      </dgm:t>
    </dgm:pt>
    <dgm:pt modelId="{68E54319-BD2A-4C24-AB72-889B3A6C33F1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ARCHIVO HORIZONTAL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FFC86DD9-52ED-47A1-AC47-62E7E98AD790}" type="parTrans" cxnId="{1EA7934A-344B-406B-8CFF-A06EDCCA9DD5}">
      <dgm:prSet/>
      <dgm:spPr/>
      <dgm:t>
        <a:bodyPr/>
        <a:lstStyle/>
        <a:p>
          <a:endParaRPr lang="es-EC"/>
        </a:p>
      </dgm:t>
    </dgm:pt>
    <dgm:pt modelId="{0138F7AC-462B-47CC-927D-30D1CA8888A8}" type="sibTrans" cxnId="{1EA7934A-344B-406B-8CFF-A06EDCCA9DD5}">
      <dgm:prSet/>
      <dgm:spPr/>
      <dgm:t>
        <a:bodyPr/>
        <a:lstStyle/>
        <a:p>
          <a:endParaRPr lang="es-EC"/>
        </a:p>
      </dgm:t>
    </dgm:pt>
    <dgm:pt modelId="{C58DE641-93A4-4CDA-A822-566AE817A357}" type="pres">
      <dgm:prSet presAssocID="{4D1082F3-DE87-450A-91F8-9676BFF6AC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B3F89D-3305-42C6-B664-FA8FA5199F48}" type="pres">
      <dgm:prSet presAssocID="{B6F4C05A-1511-4E2F-95C3-CA5AE017AC52}" presName="centerShape" presStyleLbl="node0" presStyleIdx="0" presStyleCnt="1" custScaleX="118565"/>
      <dgm:spPr/>
      <dgm:t>
        <a:bodyPr/>
        <a:lstStyle/>
        <a:p>
          <a:endParaRPr lang="es-EC"/>
        </a:p>
      </dgm:t>
    </dgm:pt>
    <dgm:pt modelId="{FA88797A-F6A8-46ED-9A15-544ABF1D8453}" type="pres">
      <dgm:prSet presAssocID="{338E5BB1-E7E6-4A55-A5BB-48F4327F9D27}" presName="parTrans" presStyleLbl="sibTrans2D1" presStyleIdx="0" presStyleCnt="4"/>
      <dgm:spPr/>
      <dgm:t>
        <a:bodyPr/>
        <a:lstStyle/>
        <a:p>
          <a:endParaRPr lang="es-ES"/>
        </a:p>
      </dgm:t>
    </dgm:pt>
    <dgm:pt modelId="{0571B3E1-E747-4216-9A76-8AF726746D52}" type="pres">
      <dgm:prSet presAssocID="{338E5BB1-E7E6-4A55-A5BB-48F4327F9D27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35793AA-5715-4612-B064-0A63C22B734C}" type="pres">
      <dgm:prSet presAssocID="{8039B6FB-FF81-462C-8A94-A0606FAE7D16}" presName="node" presStyleLbl="node1" presStyleIdx="0" presStyleCnt="4" custRadScaleRad="97588" custRadScaleInc="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F47D96-3FA9-4129-AC1F-4BD109CDE41A}" type="pres">
      <dgm:prSet presAssocID="{314072EC-C587-40F7-A349-B6CE7BF08FB3}" presName="parTrans" presStyleLbl="sibTrans2D1" presStyleIdx="1" presStyleCnt="4"/>
      <dgm:spPr/>
      <dgm:t>
        <a:bodyPr/>
        <a:lstStyle/>
        <a:p>
          <a:endParaRPr lang="es-ES"/>
        </a:p>
      </dgm:t>
    </dgm:pt>
    <dgm:pt modelId="{0F4CDEC7-BA9B-41E8-8036-2217F682E1A4}" type="pres">
      <dgm:prSet presAssocID="{314072EC-C587-40F7-A349-B6CE7BF08FB3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A5CC6547-0DEF-40D5-ABA6-B304BFFF2351}" type="pres">
      <dgm:prSet presAssocID="{C24EFBF7-CF6A-4369-8F74-53F59C189F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9ECF0-D08F-4141-B014-D7CF5D59A3B5}" type="pres">
      <dgm:prSet presAssocID="{7ABD752C-0F5D-495A-8FCF-8BB2A37C8521}" presName="parTrans" presStyleLbl="sibTrans2D1" presStyleIdx="2" presStyleCnt="4" custScaleX="233246"/>
      <dgm:spPr/>
      <dgm:t>
        <a:bodyPr/>
        <a:lstStyle/>
        <a:p>
          <a:endParaRPr lang="es-ES"/>
        </a:p>
      </dgm:t>
    </dgm:pt>
    <dgm:pt modelId="{3D90D029-8C45-4166-B1E8-0687D8993329}" type="pres">
      <dgm:prSet presAssocID="{7ABD752C-0F5D-495A-8FCF-8BB2A37C8521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8D6DEF42-3352-47DF-9443-EA26CDFBA890}" type="pres">
      <dgm:prSet presAssocID="{3F42CA14-F03D-40FC-A077-AA88736C17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E112D-3C7D-498B-BB35-B56BC3F9C7DE}" type="pres">
      <dgm:prSet presAssocID="{FFC86DD9-52ED-47A1-AC47-62E7E98AD790}" presName="parTrans" presStyleLbl="sibTrans2D1" presStyleIdx="3" presStyleCnt="4"/>
      <dgm:spPr/>
      <dgm:t>
        <a:bodyPr/>
        <a:lstStyle/>
        <a:p>
          <a:endParaRPr lang="es-ES"/>
        </a:p>
      </dgm:t>
    </dgm:pt>
    <dgm:pt modelId="{7B83E996-B64C-483D-93DB-A71401062AF9}" type="pres">
      <dgm:prSet presAssocID="{FFC86DD9-52ED-47A1-AC47-62E7E98AD790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9F52B2DA-69AF-4B74-8927-B59C85BBA277}" type="pres">
      <dgm:prSet presAssocID="{68E54319-BD2A-4C24-AB72-889B3A6C33F1}" presName="node" presStyleLbl="node1" presStyleIdx="3" presStyleCnt="4" custScaleX="1468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AEA93F-2C8B-4D31-8431-412D1A244641}" type="presOf" srcId="{B6F4C05A-1511-4E2F-95C3-CA5AE017AC52}" destId="{8FB3F89D-3305-42C6-B664-FA8FA5199F48}" srcOrd="0" destOrd="0" presId="urn:microsoft.com/office/officeart/2005/8/layout/radial5"/>
    <dgm:cxn modelId="{2A62ADCF-BB29-4D0E-BF81-EC19F617CE06}" type="presOf" srcId="{3F42CA14-F03D-40FC-A077-AA88736C17DA}" destId="{8D6DEF42-3352-47DF-9443-EA26CDFBA890}" srcOrd="0" destOrd="0" presId="urn:microsoft.com/office/officeart/2005/8/layout/radial5"/>
    <dgm:cxn modelId="{47F7CBCC-E5C0-405A-840F-8A9590A11BA4}" type="presOf" srcId="{338E5BB1-E7E6-4A55-A5BB-48F4327F9D27}" destId="{0571B3E1-E747-4216-9A76-8AF726746D52}" srcOrd="1" destOrd="0" presId="urn:microsoft.com/office/officeart/2005/8/layout/radial5"/>
    <dgm:cxn modelId="{32B59C22-3CC7-4A78-89DE-0B5E07A6DF69}" type="presOf" srcId="{4D1082F3-DE87-450A-91F8-9676BFF6ACA8}" destId="{C58DE641-93A4-4CDA-A822-566AE817A357}" srcOrd="0" destOrd="0" presId="urn:microsoft.com/office/officeart/2005/8/layout/radial5"/>
    <dgm:cxn modelId="{F0EDE840-4D62-44A3-AD7B-BECEB586BDDB}" type="presOf" srcId="{7ABD752C-0F5D-495A-8FCF-8BB2A37C8521}" destId="{3D90D029-8C45-4166-B1E8-0687D8993329}" srcOrd="1" destOrd="0" presId="urn:microsoft.com/office/officeart/2005/8/layout/radial5"/>
    <dgm:cxn modelId="{323FEAEA-BE55-4F14-A546-D35863F70B33}" type="presOf" srcId="{8039B6FB-FF81-462C-8A94-A0606FAE7D16}" destId="{435793AA-5715-4612-B064-0A63C22B734C}" srcOrd="0" destOrd="0" presId="urn:microsoft.com/office/officeart/2005/8/layout/radial5"/>
    <dgm:cxn modelId="{D94ACA2C-46E8-4AFE-A993-4DAF7831B031}" type="presOf" srcId="{FFC86DD9-52ED-47A1-AC47-62E7E98AD790}" destId="{7B83E996-B64C-483D-93DB-A71401062AF9}" srcOrd="1" destOrd="0" presId="urn:microsoft.com/office/officeart/2005/8/layout/radial5"/>
    <dgm:cxn modelId="{6D5813DD-79A7-42E9-8F18-0E3369C4195A}" type="presOf" srcId="{7ABD752C-0F5D-495A-8FCF-8BB2A37C8521}" destId="{B609ECF0-D08F-4141-B014-D7CF5D59A3B5}" srcOrd="0" destOrd="0" presId="urn:microsoft.com/office/officeart/2005/8/layout/radial5"/>
    <dgm:cxn modelId="{8FC269C9-9CF9-4F55-B940-E91178F605A2}" type="presOf" srcId="{314072EC-C587-40F7-A349-B6CE7BF08FB3}" destId="{BFF47D96-3FA9-4129-AC1F-4BD109CDE41A}" srcOrd="0" destOrd="0" presId="urn:microsoft.com/office/officeart/2005/8/layout/radial5"/>
    <dgm:cxn modelId="{BD20DC48-D669-42D1-92B3-D1522E987053}" srcId="{B6F4C05A-1511-4E2F-95C3-CA5AE017AC52}" destId="{8039B6FB-FF81-462C-8A94-A0606FAE7D16}" srcOrd="0" destOrd="0" parTransId="{338E5BB1-E7E6-4A55-A5BB-48F4327F9D27}" sibTransId="{3EA319C4-A88D-449B-A80C-1BBAE49595EC}"/>
    <dgm:cxn modelId="{C81CBB72-5E46-47A8-9531-92814D87FDE1}" type="presOf" srcId="{FFC86DD9-52ED-47A1-AC47-62E7E98AD790}" destId="{8DCE112D-3C7D-498B-BB35-B56BC3F9C7DE}" srcOrd="0" destOrd="0" presId="urn:microsoft.com/office/officeart/2005/8/layout/radial5"/>
    <dgm:cxn modelId="{5ABD6C6F-19C0-4718-B885-5E3D4F56DFBC}" type="presOf" srcId="{C24EFBF7-CF6A-4369-8F74-53F59C189FDC}" destId="{A5CC6547-0DEF-40D5-ABA6-B304BFFF2351}" srcOrd="0" destOrd="0" presId="urn:microsoft.com/office/officeart/2005/8/layout/radial5"/>
    <dgm:cxn modelId="{83724E23-CD03-4F85-A772-381F9E26D74F}" type="presOf" srcId="{314072EC-C587-40F7-A349-B6CE7BF08FB3}" destId="{0F4CDEC7-BA9B-41E8-8036-2217F682E1A4}" srcOrd="1" destOrd="0" presId="urn:microsoft.com/office/officeart/2005/8/layout/radial5"/>
    <dgm:cxn modelId="{1B1DD521-CA23-4A5B-A420-C19B7C95DFD9}" srcId="{B6F4C05A-1511-4E2F-95C3-CA5AE017AC52}" destId="{3F42CA14-F03D-40FC-A077-AA88736C17DA}" srcOrd="2" destOrd="0" parTransId="{7ABD752C-0F5D-495A-8FCF-8BB2A37C8521}" sibTransId="{48A52890-3565-41F1-BC7C-8529F99187D7}"/>
    <dgm:cxn modelId="{1099A37E-6415-48C1-BD2E-DE55092C65D1}" srcId="{4D1082F3-DE87-450A-91F8-9676BFF6ACA8}" destId="{B6F4C05A-1511-4E2F-95C3-CA5AE017AC52}" srcOrd="0" destOrd="0" parTransId="{7F28F241-111C-4B12-8E24-1CFCBA685769}" sibTransId="{9B87ED57-504D-4D13-98D7-636C169ECD07}"/>
    <dgm:cxn modelId="{977803CE-1022-469B-9B0F-791B7DA30584}" srcId="{B6F4C05A-1511-4E2F-95C3-CA5AE017AC52}" destId="{C24EFBF7-CF6A-4369-8F74-53F59C189FDC}" srcOrd="1" destOrd="0" parTransId="{314072EC-C587-40F7-A349-B6CE7BF08FB3}" sibTransId="{3764A75D-6A22-4F17-8B4F-F7FBA6B175AF}"/>
    <dgm:cxn modelId="{A3A41DDF-1FC1-480E-8BA6-42F1C3304E4B}" type="presOf" srcId="{68E54319-BD2A-4C24-AB72-889B3A6C33F1}" destId="{9F52B2DA-69AF-4B74-8927-B59C85BBA277}" srcOrd="0" destOrd="0" presId="urn:microsoft.com/office/officeart/2005/8/layout/radial5"/>
    <dgm:cxn modelId="{3D0E646D-0C25-4EC3-AAF8-F9AE1E06037D}" type="presOf" srcId="{338E5BB1-E7E6-4A55-A5BB-48F4327F9D27}" destId="{FA88797A-F6A8-46ED-9A15-544ABF1D8453}" srcOrd="0" destOrd="0" presId="urn:microsoft.com/office/officeart/2005/8/layout/radial5"/>
    <dgm:cxn modelId="{1EA7934A-344B-406B-8CFF-A06EDCCA9DD5}" srcId="{B6F4C05A-1511-4E2F-95C3-CA5AE017AC52}" destId="{68E54319-BD2A-4C24-AB72-889B3A6C33F1}" srcOrd="3" destOrd="0" parTransId="{FFC86DD9-52ED-47A1-AC47-62E7E98AD790}" sibTransId="{0138F7AC-462B-47CC-927D-30D1CA8888A8}"/>
    <dgm:cxn modelId="{804C4476-04ED-4F48-BF29-3C0AE97CE19A}" type="presParOf" srcId="{C58DE641-93A4-4CDA-A822-566AE817A357}" destId="{8FB3F89D-3305-42C6-B664-FA8FA5199F48}" srcOrd="0" destOrd="0" presId="urn:microsoft.com/office/officeart/2005/8/layout/radial5"/>
    <dgm:cxn modelId="{131E470C-BD15-4858-B84C-B4CA4BB92FE6}" type="presParOf" srcId="{C58DE641-93A4-4CDA-A822-566AE817A357}" destId="{FA88797A-F6A8-46ED-9A15-544ABF1D8453}" srcOrd="1" destOrd="0" presId="urn:microsoft.com/office/officeart/2005/8/layout/radial5"/>
    <dgm:cxn modelId="{8F91FA83-6F4A-4AAF-A5A8-ACF942537403}" type="presParOf" srcId="{FA88797A-F6A8-46ED-9A15-544ABF1D8453}" destId="{0571B3E1-E747-4216-9A76-8AF726746D52}" srcOrd="0" destOrd="0" presId="urn:microsoft.com/office/officeart/2005/8/layout/radial5"/>
    <dgm:cxn modelId="{CA26BF36-67D4-4045-9437-736872D00F8C}" type="presParOf" srcId="{C58DE641-93A4-4CDA-A822-566AE817A357}" destId="{435793AA-5715-4612-B064-0A63C22B734C}" srcOrd="2" destOrd="0" presId="urn:microsoft.com/office/officeart/2005/8/layout/radial5"/>
    <dgm:cxn modelId="{65BF087C-95D4-4E7F-ABE8-23253033B952}" type="presParOf" srcId="{C58DE641-93A4-4CDA-A822-566AE817A357}" destId="{BFF47D96-3FA9-4129-AC1F-4BD109CDE41A}" srcOrd="3" destOrd="0" presId="urn:microsoft.com/office/officeart/2005/8/layout/radial5"/>
    <dgm:cxn modelId="{BF114A24-39E1-4E84-8630-E92E12D36C59}" type="presParOf" srcId="{BFF47D96-3FA9-4129-AC1F-4BD109CDE41A}" destId="{0F4CDEC7-BA9B-41E8-8036-2217F682E1A4}" srcOrd="0" destOrd="0" presId="urn:microsoft.com/office/officeart/2005/8/layout/radial5"/>
    <dgm:cxn modelId="{9BDFF3BA-48E8-4A28-A828-EDA085FDB75A}" type="presParOf" srcId="{C58DE641-93A4-4CDA-A822-566AE817A357}" destId="{A5CC6547-0DEF-40D5-ABA6-B304BFFF2351}" srcOrd="4" destOrd="0" presId="urn:microsoft.com/office/officeart/2005/8/layout/radial5"/>
    <dgm:cxn modelId="{F420D602-B075-4769-9ACD-F8E1E9760A49}" type="presParOf" srcId="{C58DE641-93A4-4CDA-A822-566AE817A357}" destId="{B609ECF0-D08F-4141-B014-D7CF5D59A3B5}" srcOrd="5" destOrd="0" presId="urn:microsoft.com/office/officeart/2005/8/layout/radial5"/>
    <dgm:cxn modelId="{261C3711-7C6A-4F5E-B313-7B98CAAAC6E2}" type="presParOf" srcId="{B609ECF0-D08F-4141-B014-D7CF5D59A3B5}" destId="{3D90D029-8C45-4166-B1E8-0687D8993329}" srcOrd="0" destOrd="0" presId="urn:microsoft.com/office/officeart/2005/8/layout/radial5"/>
    <dgm:cxn modelId="{D6CF89BC-67DD-4021-B3E3-ECE0A4FD08E7}" type="presParOf" srcId="{C58DE641-93A4-4CDA-A822-566AE817A357}" destId="{8D6DEF42-3352-47DF-9443-EA26CDFBA890}" srcOrd="6" destOrd="0" presId="urn:microsoft.com/office/officeart/2005/8/layout/radial5"/>
    <dgm:cxn modelId="{422AE8B4-EFD9-434F-BB82-DE1F586F450E}" type="presParOf" srcId="{C58DE641-93A4-4CDA-A822-566AE817A357}" destId="{8DCE112D-3C7D-498B-BB35-B56BC3F9C7DE}" srcOrd="7" destOrd="0" presId="urn:microsoft.com/office/officeart/2005/8/layout/radial5"/>
    <dgm:cxn modelId="{C02E6354-674B-4666-BE55-5E52B4B7310E}" type="presParOf" srcId="{8DCE112D-3C7D-498B-BB35-B56BC3F9C7DE}" destId="{7B83E996-B64C-483D-93DB-A71401062AF9}" srcOrd="0" destOrd="0" presId="urn:microsoft.com/office/officeart/2005/8/layout/radial5"/>
    <dgm:cxn modelId="{D696A9D8-B840-4FEB-A443-1B1CBDED6F7F}" type="presParOf" srcId="{C58DE641-93A4-4CDA-A822-566AE817A357}" destId="{9F52B2DA-69AF-4B74-8927-B59C85BBA27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D6B1C-013D-4CF2-8A1D-C6263C94994F}">
      <dsp:nvSpPr>
        <dsp:cNvPr id="0" name=""/>
        <dsp:cNvSpPr/>
      </dsp:nvSpPr>
      <dsp:spPr>
        <a:xfrm>
          <a:off x="1028941" y="155535"/>
          <a:ext cx="1371508" cy="13715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Gestión documental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9794" y="356388"/>
        <a:ext cx="969802" cy="969802"/>
      </dsp:txXfrm>
    </dsp:sp>
    <dsp:sp modelId="{BC645903-7B62-49BC-9778-66F5E2FC41BF}">
      <dsp:nvSpPr>
        <dsp:cNvPr id="0" name=""/>
        <dsp:cNvSpPr/>
      </dsp:nvSpPr>
      <dsp:spPr>
        <a:xfrm rot="10800000">
          <a:off x="1474681" y="1696590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C469A2-7783-449F-AA8B-7513139BE3C9}">
      <dsp:nvSpPr>
        <dsp:cNvPr id="0" name=""/>
        <dsp:cNvSpPr/>
      </dsp:nvSpPr>
      <dsp:spPr>
        <a:xfrm>
          <a:off x="1022945" y="2056864"/>
          <a:ext cx="1383501" cy="1271923"/>
        </a:xfrm>
        <a:prstGeom prst="ellipse">
          <a:avLst/>
        </a:prstGeom>
        <a:gradFill rotWithShape="0">
          <a:gsLst>
            <a:gs pos="0">
              <a:schemeClr val="accent2">
                <a:hueOff val="-1044517"/>
                <a:satOff val="-2150"/>
                <a:lumOff val="1127"/>
                <a:alphaOff val="0"/>
                <a:tint val="65000"/>
                <a:lumMod val="110000"/>
              </a:schemeClr>
            </a:gs>
            <a:gs pos="88000">
              <a:schemeClr val="accent2">
                <a:hueOff val="-1044517"/>
                <a:satOff val="-2150"/>
                <a:lumOff val="112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Resguardo de los documentos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5554" y="2243133"/>
        <a:ext cx="978283" cy="899385"/>
      </dsp:txXfrm>
    </dsp:sp>
    <dsp:sp modelId="{ABB4518D-41BC-4B08-AEA4-535F8B974977}">
      <dsp:nvSpPr>
        <dsp:cNvPr id="0" name=""/>
        <dsp:cNvSpPr/>
      </dsp:nvSpPr>
      <dsp:spPr>
        <a:xfrm rot="10800000">
          <a:off x="1474681" y="3521881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1193734"/>
                <a:satOff val="-2457"/>
                <a:lumOff val="1288"/>
                <a:alphaOff val="0"/>
                <a:tint val="65000"/>
                <a:lumMod val="110000"/>
              </a:schemeClr>
            </a:gs>
            <a:gs pos="88000">
              <a:schemeClr val="accent2">
                <a:hueOff val="-1193734"/>
                <a:satOff val="-2457"/>
                <a:lumOff val="128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AA3D09-D19A-4230-B007-8022033A5678}">
      <dsp:nvSpPr>
        <dsp:cNvPr id="0" name=""/>
        <dsp:cNvSpPr/>
      </dsp:nvSpPr>
      <dsp:spPr>
        <a:xfrm>
          <a:off x="1257297" y="3905702"/>
          <a:ext cx="914796" cy="12773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700" kern="1200" dirty="0" smtClean="0"/>
        </a:p>
      </dsp:txBody>
      <dsp:txXfrm>
        <a:off x="1391266" y="4092761"/>
        <a:ext cx="646858" cy="903202"/>
      </dsp:txXfrm>
    </dsp:sp>
    <dsp:sp modelId="{9BA7B5A2-37F3-4BA0-8B47-DB3A8C820442}">
      <dsp:nvSpPr>
        <dsp:cNvPr id="0" name=""/>
        <dsp:cNvSpPr/>
      </dsp:nvSpPr>
      <dsp:spPr>
        <a:xfrm rot="5283771">
          <a:off x="2496774" y="4408707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2387467"/>
                <a:satOff val="-4913"/>
                <a:lumOff val="2577"/>
                <a:alphaOff val="0"/>
                <a:tint val="65000"/>
                <a:lumMod val="110000"/>
              </a:schemeClr>
            </a:gs>
            <a:gs pos="88000">
              <a:schemeClr val="accent2">
                <a:hueOff val="-2387467"/>
                <a:satOff val="-4913"/>
                <a:lumOff val="257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39A023-ACF7-4FCB-9EAD-17FAA57FE4B7}">
      <dsp:nvSpPr>
        <dsp:cNvPr id="0" name=""/>
        <dsp:cNvSpPr/>
      </dsp:nvSpPr>
      <dsp:spPr>
        <a:xfrm flipV="1">
          <a:off x="3289855" y="3705307"/>
          <a:ext cx="1382193" cy="15248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 rot="10800000">
        <a:off x="3492272" y="3928610"/>
        <a:ext cx="977359" cy="1078203"/>
      </dsp:txXfrm>
    </dsp:sp>
    <dsp:sp modelId="{8AA9AFA3-829B-46E8-8EE9-55054E228329}">
      <dsp:nvSpPr>
        <dsp:cNvPr id="0" name=""/>
        <dsp:cNvSpPr/>
      </dsp:nvSpPr>
      <dsp:spPr>
        <a:xfrm>
          <a:off x="3740938" y="3244307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3581201"/>
                <a:satOff val="-7370"/>
                <a:lumOff val="3865"/>
                <a:alphaOff val="0"/>
                <a:tint val="65000"/>
                <a:lumMod val="110000"/>
              </a:schemeClr>
            </a:gs>
            <a:gs pos="88000">
              <a:schemeClr val="accent2">
                <a:hueOff val="-3581201"/>
                <a:satOff val="-7370"/>
                <a:lumOff val="386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758A3A-37B2-4723-9CEA-C3FF4D6A143D}">
      <dsp:nvSpPr>
        <dsp:cNvPr id="0" name=""/>
        <dsp:cNvSpPr/>
      </dsp:nvSpPr>
      <dsp:spPr>
        <a:xfrm>
          <a:off x="3092200" y="2082127"/>
          <a:ext cx="1777503" cy="914796"/>
        </a:xfrm>
        <a:prstGeom prst="ellipse">
          <a:avLst/>
        </a:prstGeom>
        <a:gradFill rotWithShape="0">
          <a:gsLst>
            <a:gs pos="0">
              <a:schemeClr val="accent2">
                <a:hueOff val="-4178067"/>
                <a:satOff val="-8598"/>
                <a:lumOff val="4510"/>
                <a:alphaOff val="0"/>
                <a:tint val="65000"/>
                <a:lumMod val="110000"/>
              </a:schemeClr>
            </a:gs>
            <a:gs pos="88000">
              <a:schemeClr val="accent2">
                <a:hueOff val="-4178067"/>
                <a:satOff val="-8598"/>
                <a:lumOff val="451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Organizar todos los archivos de la empresa en forma ordenada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2509" y="2216096"/>
        <a:ext cx="1256885" cy="646858"/>
      </dsp:txXfrm>
    </dsp:sp>
    <dsp:sp modelId="{3F20744D-1418-49E6-8B73-5560C8101206}">
      <dsp:nvSpPr>
        <dsp:cNvPr id="0" name=""/>
        <dsp:cNvSpPr/>
      </dsp:nvSpPr>
      <dsp:spPr>
        <a:xfrm>
          <a:off x="3740938" y="1506949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4774934"/>
                <a:satOff val="-9827"/>
                <a:lumOff val="5154"/>
                <a:alphaOff val="0"/>
                <a:tint val="65000"/>
                <a:lumMod val="110000"/>
              </a:schemeClr>
            </a:gs>
            <a:gs pos="88000">
              <a:schemeClr val="accent2">
                <a:hueOff val="-4774934"/>
                <a:satOff val="-9827"/>
                <a:lumOff val="515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E92842-D7FB-4745-A45C-B30A0EA4F5DB}">
      <dsp:nvSpPr>
        <dsp:cNvPr id="0" name=""/>
        <dsp:cNvSpPr/>
      </dsp:nvSpPr>
      <dsp:spPr>
        <a:xfrm>
          <a:off x="3119667" y="230590"/>
          <a:ext cx="1722570" cy="914796"/>
        </a:xfrm>
        <a:prstGeom prst="ellipse">
          <a:avLst/>
        </a:prstGeom>
        <a:gradFill rotWithShape="0">
          <a:gsLst>
            <a:gs pos="0">
              <a:schemeClr val="accent2">
                <a:hueOff val="-5222584"/>
                <a:satOff val="-10748"/>
                <a:lumOff val="5637"/>
                <a:alphaOff val="0"/>
                <a:tint val="65000"/>
                <a:lumMod val="110000"/>
              </a:schemeClr>
            </a:gs>
            <a:gs pos="88000">
              <a:schemeClr val="accent2">
                <a:hueOff val="-5222584"/>
                <a:satOff val="-10748"/>
                <a:lumOff val="56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Organización y archivos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1932" y="364559"/>
        <a:ext cx="1218040" cy="646858"/>
      </dsp:txXfrm>
    </dsp:sp>
    <dsp:sp modelId="{B1031CEB-0AFA-4BFB-975B-92D47C235875}">
      <dsp:nvSpPr>
        <dsp:cNvPr id="0" name=""/>
        <dsp:cNvSpPr/>
      </dsp:nvSpPr>
      <dsp:spPr>
        <a:xfrm rot="5400000">
          <a:off x="5192225" y="586902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5968667"/>
                <a:satOff val="-12284"/>
                <a:lumOff val="6442"/>
                <a:alphaOff val="0"/>
                <a:tint val="65000"/>
                <a:lumMod val="110000"/>
              </a:schemeClr>
            </a:gs>
            <a:gs pos="88000">
              <a:schemeClr val="accent2">
                <a:hueOff val="-5968667"/>
                <a:satOff val="-12284"/>
                <a:lumOff val="644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AC0526-AA4D-4335-A924-CCE9E79434C9}">
      <dsp:nvSpPr>
        <dsp:cNvPr id="0" name=""/>
        <dsp:cNvSpPr/>
      </dsp:nvSpPr>
      <dsp:spPr>
        <a:xfrm>
          <a:off x="6010798" y="230590"/>
          <a:ext cx="1660263" cy="914796"/>
        </a:xfrm>
        <a:prstGeom prst="ellipse">
          <a:avLst/>
        </a:prstGeom>
        <a:gradFill rotWithShape="0">
          <a:gsLst>
            <a:gs pos="0">
              <a:schemeClr val="accent2">
                <a:hueOff val="-6267101"/>
                <a:satOff val="-12898"/>
                <a:lumOff val="6764"/>
                <a:alphaOff val="0"/>
                <a:tint val="65000"/>
                <a:lumMod val="110000"/>
              </a:schemeClr>
            </a:gs>
            <a:gs pos="88000">
              <a:schemeClr val="accent2">
                <a:hueOff val="-6267101"/>
                <a:satOff val="-12898"/>
                <a:lumOff val="676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Resguardo de la información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3938" y="364559"/>
        <a:ext cx="1173983" cy="646858"/>
      </dsp:txXfrm>
    </dsp:sp>
    <dsp:sp modelId="{297587C4-8C62-4524-ADD7-F5D524513CD9}">
      <dsp:nvSpPr>
        <dsp:cNvPr id="0" name=""/>
        <dsp:cNvSpPr/>
      </dsp:nvSpPr>
      <dsp:spPr>
        <a:xfrm rot="10800000">
          <a:off x="6600916" y="1404214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7162401"/>
                <a:satOff val="-14740"/>
                <a:lumOff val="7731"/>
                <a:alphaOff val="0"/>
                <a:tint val="65000"/>
                <a:lumMod val="110000"/>
              </a:schemeClr>
            </a:gs>
            <a:gs pos="88000">
              <a:schemeClr val="accent2">
                <a:hueOff val="-7162401"/>
                <a:satOff val="-14740"/>
                <a:lumOff val="773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9D356F-09E5-4F0D-B03B-CD4E78882DC7}">
      <dsp:nvSpPr>
        <dsp:cNvPr id="0" name=""/>
        <dsp:cNvSpPr/>
      </dsp:nvSpPr>
      <dsp:spPr>
        <a:xfrm>
          <a:off x="5555458" y="1853771"/>
          <a:ext cx="2570943" cy="1397213"/>
        </a:xfrm>
        <a:prstGeom prst="ellipse">
          <a:avLst/>
        </a:prstGeom>
        <a:gradFill rotWithShape="0">
          <a:gsLst>
            <a:gs pos="0">
              <a:schemeClr val="accent2">
                <a:hueOff val="-7311617"/>
                <a:satOff val="-15047"/>
                <a:lumOff val="7892"/>
                <a:alphaOff val="0"/>
                <a:tint val="65000"/>
                <a:lumMod val="110000"/>
              </a:schemeClr>
            </a:gs>
            <a:gs pos="88000">
              <a:schemeClr val="accent2">
                <a:hueOff val="-7311617"/>
                <a:satOff val="-15047"/>
                <a:lumOff val="789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Proteger los datos de información de las empresas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1964" y="2058388"/>
        <a:ext cx="1817931" cy="987979"/>
      </dsp:txXfrm>
    </dsp:sp>
    <dsp:sp modelId="{B09A5292-ED0A-4F47-9FED-02FC3DDEEA57}">
      <dsp:nvSpPr>
        <dsp:cNvPr id="0" name=""/>
        <dsp:cNvSpPr/>
      </dsp:nvSpPr>
      <dsp:spPr>
        <a:xfrm rot="10495200">
          <a:off x="6680342" y="3344763"/>
          <a:ext cx="480027" cy="202171"/>
        </a:xfrm>
        <a:prstGeom prst="triangle">
          <a:avLst/>
        </a:prstGeom>
        <a:gradFill rotWithShape="0">
          <a:gsLst>
            <a:gs pos="0">
              <a:schemeClr val="accent2">
                <a:hueOff val="-8356134"/>
                <a:satOff val="-17197"/>
                <a:lumOff val="9019"/>
                <a:alphaOff val="0"/>
                <a:tint val="65000"/>
                <a:lumMod val="110000"/>
              </a:schemeClr>
            </a:gs>
            <a:gs pos="88000">
              <a:schemeClr val="accent2">
                <a:hueOff val="-8356134"/>
                <a:satOff val="-17197"/>
                <a:lumOff val="901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DDFF93-8378-4631-A514-A28F933EB85B}">
      <dsp:nvSpPr>
        <dsp:cNvPr id="0" name=""/>
        <dsp:cNvSpPr/>
      </dsp:nvSpPr>
      <dsp:spPr>
        <a:xfrm flipH="1">
          <a:off x="6209343" y="3626476"/>
          <a:ext cx="1603965" cy="16854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6444238" y="3873300"/>
        <a:ext cx="1134175" cy="1191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E765-9BB3-43C5-8FBB-AE3A87315480}">
      <dsp:nvSpPr>
        <dsp:cNvPr id="0" name=""/>
        <dsp:cNvSpPr/>
      </dsp:nvSpPr>
      <dsp:spPr>
        <a:xfrm rot="5400000">
          <a:off x="-414071" y="1306619"/>
          <a:ext cx="1826209" cy="2203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0AAFB-7B16-4817-B070-B06A54241F86}">
      <dsp:nvSpPr>
        <dsp:cNvPr id="0" name=""/>
        <dsp:cNvSpPr/>
      </dsp:nvSpPr>
      <dsp:spPr>
        <a:xfrm>
          <a:off x="4510" y="138883"/>
          <a:ext cx="2448047" cy="1468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Importancia del archivo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31" y="181904"/>
        <a:ext cx="2362005" cy="1382786"/>
      </dsp:txXfrm>
    </dsp:sp>
    <dsp:sp modelId="{A670B88F-919B-475A-B06C-38C3B3A0ABE7}">
      <dsp:nvSpPr>
        <dsp:cNvPr id="0" name=""/>
        <dsp:cNvSpPr/>
      </dsp:nvSpPr>
      <dsp:spPr>
        <a:xfrm rot="5400000">
          <a:off x="-414071" y="3142654"/>
          <a:ext cx="1826209" cy="220324"/>
        </a:xfrm>
        <a:prstGeom prst="rect">
          <a:avLst/>
        </a:prstGeom>
        <a:solidFill>
          <a:schemeClr val="accent5">
            <a:hueOff val="415876"/>
            <a:satOff val="-8415"/>
            <a:lumOff val="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D9894-33FE-4D58-81A2-C1B34D18E0D5}">
      <dsp:nvSpPr>
        <dsp:cNvPr id="0" name=""/>
        <dsp:cNvSpPr/>
      </dsp:nvSpPr>
      <dsp:spPr>
        <a:xfrm>
          <a:off x="4510" y="1974919"/>
          <a:ext cx="2448047" cy="1468828"/>
        </a:xfrm>
        <a:prstGeom prst="roundRect">
          <a:avLst>
            <a:gd name="adj" fmla="val 10000"/>
          </a:avLst>
        </a:prstGeom>
        <a:solidFill>
          <a:schemeClr val="accent5">
            <a:hueOff val="356465"/>
            <a:satOff val="-7213"/>
            <a:lumOff val="2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</a:t>
          </a: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Administración</a:t>
          </a:r>
          <a:r>
            <a:rPr lang="es-EC" sz="1400" kern="1200" baseline="0" dirty="0" smtClean="0">
              <a:latin typeface="Times New Roman" pitchFamily="18" charset="0"/>
              <a:cs typeface="Times New Roman" pitchFamily="18" charset="0"/>
            </a:rPr>
            <a:t> y cultura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baseline="0" dirty="0" smtClean="0">
              <a:latin typeface="Times New Roman" pitchFamily="18" charset="0"/>
              <a:cs typeface="Times New Roman" pitchFamily="18" charset="0"/>
            </a:rPr>
            <a:t>- Toma de decisiones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baseline="0" dirty="0" smtClean="0">
              <a:latin typeface="Times New Roman" pitchFamily="18" charset="0"/>
              <a:cs typeface="Times New Roman" pitchFamily="18" charset="0"/>
            </a:rPr>
            <a:t>- Fuentes de la historia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baseline="0" dirty="0" smtClean="0">
              <a:latin typeface="Times New Roman" pitchFamily="18" charset="0"/>
              <a:cs typeface="Times New Roman" pitchFamily="18" charset="0"/>
            </a:rPr>
            <a:t>- Patrimonio cultural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baseline="0" dirty="0" smtClean="0">
              <a:latin typeface="Times New Roman" pitchFamily="18" charset="0"/>
              <a:cs typeface="Times New Roman" pitchFamily="18" charset="0"/>
            </a:rPr>
            <a:t>- Identidad nacional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31" y="2017940"/>
        <a:ext cx="2362005" cy="1382786"/>
      </dsp:txXfrm>
    </dsp:sp>
    <dsp:sp modelId="{55E3D16A-A9B8-4F2A-BD80-FEA01B1C68B2}">
      <dsp:nvSpPr>
        <dsp:cNvPr id="0" name=""/>
        <dsp:cNvSpPr/>
      </dsp:nvSpPr>
      <dsp:spPr>
        <a:xfrm rot="295564">
          <a:off x="493004" y="4205737"/>
          <a:ext cx="3264272" cy="220324"/>
        </a:xfrm>
        <a:prstGeom prst="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57FAD-8A07-453E-B367-3912CB75A6A6}">
      <dsp:nvSpPr>
        <dsp:cNvPr id="0" name=""/>
        <dsp:cNvSpPr/>
      </dsp:nvSpPr>
      <dsp:spPr>
        <a:xfrm>
          <a:off x="4510" y="3810954"/>
          <a:ext cx="2448047" cy="14688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47531" y="3853975"/>
        <a:ext cx="2362005" cy="1382786"/>
      </dsp:txXfrm>
    </dsp:sp>
    <dsp:sp modelId="{2718E460-38BD-4EE4-A176-88B507FE94CA}">
      <dsp:nvSpPr>
        <dsp:cNvPr id="0" name=""/>
        <dsp:cNvSpPr/>
      </dsp:nvSpPr>
      <dsp:spPr>
        <a:xfrm rot="16200000">
          <a:off x="2983485" y="3571434"/>
          <a:ext cx="1542900" cy="220324"/>
        </a:xfrm>
        <a:prstGeom prst="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8E100-F678-42C4-84AA-9E5B7343F78E}">
      <dsp:nvSpPr>
        <dsp:cNvPr id="0" name=""/>
        <dsp:cNvSpPr/>
      </dsp:nvSpPr>
      <dsp:spPr>
        <a:xfrm>
          <a:off x="3565819" y="4381388"/>
          <a:ext cx="1837234" cy="898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700" kern="1200" dirty="0"/>
        </a:p>
      </dsp:txBody>
      <dsp:txXfrm>
        <a:off x="3592132" y="4407701"/>
        <a:ext cx="1784608" cy="845768"/>
      </dsp:txXfrm>
    </dsp:sp>
    <dsp:sp modelId="{1CF2C0CF-3776-44DB-B49B-2EEBE5BE772D}">
      <dsp:nvSpPr>
        <dsp:cNvPr id="0" name=""/>
        <dsp:cNvSpPr/>
      </dsp:nvSpPr>
      <dsp:spPr>
        <a:xfrm rot="16129637">
          <a:off x="2761968" y="1817309"/>
          <a:ext cx="1946106" cy="220324"/>
        </a:xfrm>
        <a:prstGeom prst="rect">
          <a:avLst/>
        </a:prstGeom>
        <a:solidFill>
          <a:schemeClr val="accent5">
            <a:hueOff val="1663505"/>
            <a:satOff val="-33659"/>
            <a:lumOff val="1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CE88D-D4D5-4DF8-9D77-479E2539D802}">
      <dsp:nvSpPr>
        <dsp:cNvPr id="0" name=""/>
        <dsp:cNvSpPr/>
      </dsp:nvSpPr>
      <dsp:spPr>
        <a:xfrm>
          <a:off x="3260413" y="2545353"/>
          <a:ext cx="2448047" cy="1468828"/>
        </a:xfrm>
        <a:prstGeom prst="roundRect">
          <a:avLst>
            <a:gd name="adj" fmla="val 10000"/>
          </a:avLst>
        </a:prstGeom>
        <a:solidFill>
          <a:schemeClr val="accent5">
            <a:hueOff val="1425861"/>
            <a:satOff val="-28851"/>
            <a:lumOff val="89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finalidad del archivo es ordenar, guardar, todo tipo de documentos,  publica en un lugar seguro y protegido </a:t>
          </a:r>
          <a:endParaRPr lang="es-EC" sz="1400" kern="1200" dirty="0"/>
        </a:p>
      </dsp:txBody>
      <dsp:txXfrm>
        <a:off x="3303434" y="2588374"/>
        <a:ext cx="2362005" cy="1382786"/>
      </dsp:txXfrm>
    </dsp:sp>
    <dsp:sp modelId="{288CC33D-13EE-4563-B508-DE498C328E76}">
      <dsp:nvSpPr>
        <dsp:cNvPr id="0" name=""/>
        <dsp:cNvSpPr/>
      </dsp:nvSpPr>
      <dsp:spPr>
        <a:xfrm rot="119643">
          <a:off x="3714109" y="901747"/>
          <a:ext cx="3292813" cy="220324"/>
        </a:xfrm>
        <a:prstGeom prst="rect">
          <a:avLst/>
        </a:prstGeom>
        <a:solidFill>
          <a:schemeClr val="accent5">
            <a:hueOff val="2079381"/>
            <a:satOff val="-42074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C11E-45B7-4D6C-B50B-F2270F5D18ED}">
      <dsp:nvSpPr>
        <dsp:cNvPr id="0" name=""/>
        <dsp:cNvSpPr/>
      </dsp:nvSpPr>
      <dsp:spPr>
        <a:xfrm>
          <a:off x="3220583" y="589828"/>
          <a:ext cx="2448047" cy="1468828"/>
        </a:xfrm>
        <a:prstGeom prst="roundRect">
          <a:avLst>
            <a:gd name="adj" fmla="val 10000"/>
          </a:avLst>
        </a:prstGeom>
        <a:solidFill>
          <a:schemeClr val="accent5">
            <a:hueOff val="1782326"/>
            <a:satOff val="-36064"/>
            <a:lumOff val="11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archivo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3604" y="632849"/>
        <a:ext cx="2362005" cy="1382786"/>
      </dsp:txXfrm>
    </dsp:sp>
    <dsp:sp modelId="{8547A2DD-F6FA-495E-A369-9F58FCC5E66A}">
      <dsp:nvSpPr>
        <dsp:cNvPr id="0" name=""/>
        <dsp:cNvSpPr/>
      </dsp:nvSpPr>
      <dsp:spPr>
        <a:xfrm rot="5400000">
          <a:off x="6097734" y="1877053"/>
          <a:ext cx="1826209" cy="220324"/>
        </a:xfrm>
        <a:prstGeom prst="rect">
          <a:avLst/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3901B-2774-43D7-9C5F-A679964E4977}">
      <dsp:nvSpPr>
        <dsp:cNvPr id="0" name=""/>
        <dsp:cNvSpPr/>
      </dsp:nvSpPr>
      <dsp:spPr>
        <a:xfrm>
          <a:off x="6516316" y="709318"/>
          <a:ext cx="2448047" cy="1468828"/>
        </a:xfrm>
        <a:prstGeom prst="roundRect">
          <a:avLst>
            <a:gd name="adj" fmla="val 10000"/>
          </a:avLst>
        </a:prstGeom>
        <a:solidFill>
          <a:schemeClr val="accent5">
            <a:hueOff val="2138792"/>
            <a:satOff val="-43276"/>
            <a:lumOff val="13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Funciones del archivo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9337" y="752339"/>
        <a:ext cx="2362005" cy="1382786"/>
      </dsp:txXfrm>
    </dsp:sp>
    <dsp:sp modelId="{7AD18B12-5B84-4491-B285-E00E90AC3A27}">
      <dsp:nvSpPr>
        <dsp:cNvPr id="0" name=""/>
        <dsp:cNvSpPr/>
      </dsp:nvSpPr>
      <dsp:spPr>
        <a:xfrm>
          <a:off x="6516316" y="2545353"/>
          <a:ext cx="2448047" cy="1468828"/>
        </a:xfrm>
        <a:prstGeom prst="roundRect">
          <a:avLst>
            <a:gd name="adj" fmla="val 10000"/>
          </a:avLst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</a:t>
          </a: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Conservación de documentos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-  Centro activo de información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- Medio de consulta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  -  Elemento probatorio</a:t>
          </a:r>
        </a:p>
      </dsp:txBody>
      <dsp:txXfrm>
        <a:off x="6559337" y="2588374"/>
        <a:ext cx="2362005" cy="1382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9F6F-7BB2-4C88-9A9C-B9FE3A5FFADB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SISTEMA ALFABETICO</a:t>
          </a:r>
        </a:p>
      </dsp:txBody>
      <dsp:txXfrm>
        <a:off x="0" y="169333"/>
        <a:ext cx="2539999" cy="1524000"/>
      </dsp:txXfrm>
    </dsp:sp>
    <dsp:sp modelId="{99A02843-0B78-421E-9023-EF6E4B823F0D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SITEMA GEOGRAFICO</a:t>
          </a:r>
        </a:p>
      </dsp:txBody>
      <dsp:txXfrm>
        <a:off x="2794000" y="169333"/>
        <a:ext cx="2539999" cy="1524000"/>
      </dsp:txXfrm>
    </dsp:sp>
    <dsp:sp modelId="{3E05FEB0-A444-4C2B-BF46-A537360A1382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SISTEMA NUMERICO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Este se ubica de </a:t>
          </a:r>
          <a:r>
            <a:rPr lang="es-EC" sz="1900" kern="1200" dirty="0" err="1" smtClean="0"/>
            <a:t>manor</a:t>
          </a:r>
          <a:r>
            <a:rPr lang="es-EC" sz="1900" kern="1200" dirty="0" smtClean="0"/>
            <a:t> a menor</a:t>
          </a:r>
          <a:endParaRPr lang="es-EC" sz="1900" kern="1200" dirty="0"/>
        </a:p>
      </dsp:txBody>
      <dsp:txXfrm>
        <a:off x="5587999" y="169333"/>
        <a:ext cx="2539999" cy="1524000"/>
      </dsp:txXfrm>
    </dsp:sp>
    <dsp:sp modelId="{BDAE5A37-A36A-48E6-8D3B-ABF5B97E7CDF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Que va desde la A asta la Z.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Ejemplo: Orden alfabético por apellido</a:t>
          </a:r>
          <a:endParaRPr lang="es-EC" sz="1900" kern="1200" dirty="0"/>
        </a:p>
      </dsp:txBody>
      <dsp:txXfrm>
        <a:off x="0" y="1947333"/>
        <a:ext cx="2539999" cy="1524000"/>
      </dsp:txXfrm>
    </dsp:sp>
    <dsp:sp modelId="{72348581-AA0A-4C70-BD75-539DBDEC070E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 agrupar las carpetas en orden, geográfico , países.</a:t>
          </a:r>
          <a:endParaRPr lang="es-EC" sz="1900" kern="1200" dirty="0"/>
        </a:p>
      </dsp:txBody>
      <dsp:txXfrm>
        <a:off x="2794000" y="1947333"/>
        <a:ext cx="2539999" cy="1524000"/>
      </dsp:txXfrm>
    </dsp:sp>
    <dsp:sp modelId="{E3878E5D-0E4B-4C2C-AD0F-15FBEB38A622}">
      <dsp:nvSpPr>
        <dsp:cNvPr id="0" name=""/>
        <dsp:cNvSpPr/>
      </dsp:nvSpPr>
      <dsp:spPr>
        <a:xfrm>
          <a:off x="5588000" y="1923269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Ejemplo: Factura # 1 factura «2… factura # 20</a:t>
          </a:r>
          <a:endParaRPr lang="es-EC" sz="1900" kern="1200" dirty="0"/>
        </a:p>
      </dsp:txBody>
      <dsp:txXfrm>
        <a:off x="5588000" y="1923269"/>
        <a:ext cx="2539999" cy="1524000"/>
      </dsp:txXfrm>
    </dsp:sp>
    <dsp:sp modelId="{5D300ABF-DF33-4AD8-8F6C-A599C05D0983}">
      <dsp:nvSpPr>
        <dsp:cNvPr id="0" name=""/>
        <dsp:cNvSpPr/>
      </dsp:nvSpPr>
      <dsp:spPr>
        <a:xfrm>
          <a:off x="1397000" y="3725333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SISTEMA POR ASUNTO O TEMAS</a:t>
          </a:r>
          <a:endParaRPr lang="es-EC" sz="1900" kern="1200" dirty="0"/>
        </a:p>
      </dsp:txBody>
      <dsp:txXfrm>
        <a:off x="1397000" y="3725333"/>
        <a:ext cx="2539999" cy="1524000"/>
      </dsp:txXfrm>
    </dsp:sp>
    <dsp:sp modelId="{4B51136A-4B45-495E-9888-4D52F671468C}">
      <dsp:nvSpPr>
        <dsp:cNvPr id="0" name=""/>
        <dsp:cNvSpPr/>
      </dsp:nvSpPr>
      <dsp:spPr>
        <a:xfrm>
          <a:off x="4191000" y="3725333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Sirven para llevar la correspondencia y papeles de una actividad repetitiva</a:t>
          </a:r>
          <a:endParaRPr lang="es-EC" sz="1900" kern="1200" dirty="0"/>
        </a:p>
      </dsp:txBody>
      <dsp:txXfrm>
        <a:off x="4191000" y="3725333"/>
        <a:ext cx="2539999" cy="15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AC738-EA6E-487B-A524-874DE07F40FD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itchFamily="18" charset="0"/>
              <a:cs typeface="Times New Roman" pitchFamily="18" charset="0"/>
            </a:rPr>
            <a:t>PROCEDIMIENTOS PARA ARCHIVAR</a:t>
          </a:r>
          <a:endParaRPr lang="es-EC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6355" y="2181688"/>
        <a:ext cx="1055289" cy="1055289"/>
      </dsp:txXfrm>
    </dsp:sp>
    <dsp:sp modelId="{84FCC3AB-5233-4421-A4AF-5265546F7EEA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52718" y="1726216"/>
        <a:ext cx="22563" cy="22563"/>
      </dsp:txXfrm>
    </dsp:sp>
    <dsp:sp modelId="{CC116888-6D49-44FF-8F7A-7C272CC41E6C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INSPECCIONAR</a:t>
          </a:r>
          <a:endParaRPr lang="es-EC" sz="1200" kern="1200" dirty="0"/>
        </a:p>
      </dsp:txBody>
      <dsp:txXfrm>
        <a:off x="3536355" y="238017"/>
        <a:ext cx="1055289" cy="1055289"/>
      </dsp:txXfrm>
    </dsp:sp>
    <dsp:sp modelId="{D4FDC2FB-EC8C-4380-95A2-8BD0EEE321C2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024554" y="2698051"/>
        <a:ext cx="22563" cy="22563"/>
      </dsp:txXfrm>
    </dsp:sp>
    <dsp:sp modelId="{E89BD455-0837-4BAE-A935-45BF41EB4835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CLASIFICAR</a:t>
          </a:r>
          <a:endParaRPr lang="es-EC" sz="1200" kern="1200" dirty="0"/>
        </a:p>
      </dsp:txBody>
      <dsp:txXfrm>
        <a:off x="5480027" y="2181688"/>
        <a:ext cx="1055289" cy="1055289"/>
      </dsp:txXfrm>
    </dsp:sp>
    <dsp:sp modelId="{954AA8A4-D94F-42EA-A7AE-9A0FF2BB27F2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52718" y="3669887"/>
        <a:ext cx="22563" cy="22563"/>
      </dsp:txXfrm>
    </dsp:sp>
    <dsp:sp modelId="{133ACAF9-F989-41E0-87F7-7706E08A3F03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DISTRIBUIR</a:t>
          </a:r>
          <a:endParaRPr lang="es-EC" sz="1200" kern="1200" dirty="0"/>
        </a:p>
      </dsp:txBody>
      <dsp:txXfrm>
        <a:off x="3536355" y="4125360"/>
        <a:ext cx="1055289" cy="1055289"/>
      </dsp:txXfrm>
    </dsp:sp>
    <dsp:sp modelId="{E879C0F4-D420-48E8-8638-A7DCA9E89BFA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3080882" y="2698051"/>
        <a:ext cx="22563" cy="22563"/>
      </dsp:txXfrm>
    </dsp:sp>
    <dsp:sp modelId="{34AEF61C-2D9C-4D7A-8654-83B12C4D8FA1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ARCHIVAR</a:t>
          </a:r>
          <a:endParaRPr lang="es-EC" sz="1200" kern="1200" dirty="0"/>
        </a:p>
      </dsp:txBody>
      <dsp:txXfrm>
        <a:off x="1592683" y="2181688"/>
        <a:ext cx="1055289" cy="1055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F89D-3305-42C6-B664-FA8FA5199F48}">
      <dsp:nvSpPr>
        <dsp:cNvPr id="0" name=""/>
        <dsp:cNvSpPr/>
      </dsp:nvSpPr>
      <dsp:spPr>
        <a:xfrm>
          <a:off x="3842443" y="2032103"/>
          <a:ext cx="1605915" cy="1354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TECNICAS DE ARCHIVO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7624" y="2230459"/>
        <a:ext cx="1135553" cy="957747"/>
      </dsp:txXfrm>
    </dsp:sp>
    <dsp:sp modelId="{FA88797A-F6A8-46ED-9A15-544ABF1D8453}">
      <dsp:nvSpPr>
        <dsp:cNvPr id="0" name=""/>
        <dsp:cNvSpPr/>
      </dsp:nvSpPr>
      <dsp:spPr>
        <a:xfrm rot="16221249">
          <a:off x="4503929" y="1520109"/>
          <a:ext cx="294649" cy="484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547853" y="1661257"/>
        <a:ext cx="206254" cy="290852"/>
      </dsp:txXfrm>
    </dsp:sp>
    <dsp:sp modelId="{435793AA-5715-4612-B064-0A63C22B734C}">
      <dsp:nvSpPr>
        <dsp:cNvPr id="0" name=""/>
        <dsp:cNvSpPr/>
      </dsp:nvSpPr>
      <dsp:spPr>
        <a:xfrm>
          <a:off x="3944555" y="50448"/>
          <a:ext cx="1425747" cy="14257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ARCHIVO LATERAL</a:t>
          </a:r>
          <a:endParaRPr lang="es-EC" sz="1600" kern="1200" dirty="0"/>
        </a:p>
      </dsp:txBody>
      <dsp:txXfrm>
        <a:off x="4153351" y="259244"/>
        <a:ext cx="1008155" cy="1008155"/>
      </dsp:txXfrm>
    </dsp:sp>
    <dsp:sp modelId="{BFF47D96-3FA9-4129-AC1F-4BD109CDE41A}">
      <dsp:nvSpPr>
        <dsp:cNvPr id="0" name=""/>
        <dsp:cNvSpPr/>
      </dsp:nvSpPr>
      <dsp:spPr>
        <a:xfrm>
          <a:off x="5553588" y="2466956"/>
          <a:ext cx="253507" cy="484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5553588" y="2563907"/>
        <a:ext cx="177455" cy="290852"/>
      </dsp:txXfrm>
    </dsp:sp>
    <dsp:sp modelId="{A5CC6547-0DEF-40D5-ABA6-B304BFFF2351}">
      <dsp:nvSpPr>
        <dsp:cNvPr id="0" name=""/>
        <dsp:cNvSpPr/>
      </dsp:nvSpPr>
      <dsp:spPr>
        <a:xfrm>
          <a:off x="5926675" y="1996459"/>
          <a:ext cx="1425747" cy="14257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ARCHIVADORES DE RIELES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471" y="2205255"/>
        <a:ext cx="1008155" cy="1008155"/>
      </dsp:txXfrm>
    </dsp:sp>
    <dsp:sp modelId="{B609ECF0-D08F-4141-B014-D7CF5D59A3B5}">
      <dsp:nvSpPr>
        <dsp:cNvPr id="0" name=""/>
        <dsp:cNvSpPr/>
      </dsp:nvSpPr>
      <dsp:spPr>
        <a:xfrm rot="5400000">
          <a:off x="4272040" y="3437147"/>
          <a:ext cx="746721" cy="484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344753" y="3461385"/>
        <a:ext cx="601295" cy="290852"/>
      </dsp:txXfrm>
    </dsp:sp>
    <dsp:sp modelId="{8D6DEF42-3352-47DF-9443-EA26CDFBA890}">
      <dsp:nvSpPr>
        <dsp:cNvPr id="0" name=""/>
        <dsp:cNvSpPr/>
      </dsp:nvSpPr>
      <dsp:spPr>
        <a:xfrm>
          <a:off x="3932527" y="3990607"/>
          <a:ext cx="1425747" cy="14257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COMPUTADORA</a:t>
          </a:r>
          <a:endParaRPr lang="es-EC" sz="1100" kern="1200" dirty="0"/>
        </a:p>
      </dsp:txBody>
      <dsp:txXfrm>
        <a:off x="4141323" y="4199403"/>
        <a:ext cx="1008155" cy="1008155"/>
      </dsp:txXfrm>
    </dsp:sp>
    <dsp:sp modelId="{8DCE112D-3C7D-498B-BB35-B56BC3F9C7DE}">
      <dsp:nvSpPr>
        <dsp:cNvPr id="0" name=""/>
        <dsp:cNvSpPr/>
      </dsp:nvSpPr>
      <dsp:spPr>
        <a:xfrm rot="10800000">
          <a:off x="3734175" y="2466956"/>
          <a:ext cx="76508" cy="484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3757127" y="2563907"/>
        <a:ext cx="53556" cy="290852"/>
      </dsp:txXfrm>
    </dsp:sp>
    <dsp:sp modelId="{9F52B2DA-69AF-4B74-8927-B59C85BBA277}">
      <dsp:nvSpPr>
        <dsp:cNvPr id="0" name=""/>
        <dsp:cNvSpPr/>
      </dsp:nvSpPr>
      <dsp:spPr>
        <a:xfrm>
          <a:off x="1604419" y="1996459"/>
          <a:ext cx="2093667" cy="14257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cs typeface="Times New Roman" pitchFamily="18" charset="0"/>
            </a:rPr>
            <a:t>ARCHIVO HORIZONTAL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029" y="2205255"/>
        <a:ext cx="1480447" cy="100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056022" cy="308175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9CF1-33DF-4446-A7E2-9E4AD5E91132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53FE6-8BE9-4C76-807D-7EF1499E183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081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04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654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07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931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72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397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162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91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71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86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658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69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280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761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883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401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332C-CA7A-4739-BAEE-8336CCE6FC53}" type="datetimeFigureOut">
              <a:rPr lang="es-EC" smtClean="0"/>
              <a:t>05/07/2016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5A7CD-6C85-49D7-8269-7A6A203AC7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82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9.jpeg"/><Relationship Id="rId4" Type="http://schemas.openxmlformats.org/officeDocument/2006/relationships/image" Target="https://scontent-mia1-1.xx.fbcdn.net/hphotos-xpf1/v/t1.0-9/11013507_1629146714022326_1050319985243282267_n.jpg?oh=e4d93ce374cff6701e750526670fba2b&amp;oe=578E543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74" y="6858000"/>
            <a:ext cx="8769531" cy="45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>UNIVERSIDAD DE LAS FUERZAS ARMADAS</a:t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DEPARTAMENTO </a:t>
            </a:r>
            <a:r>
              <a:rPr lang="es-ES" sz="2400" b="1" dirty="0">
                <a:solidFill>
                  <a:schemeClr val="tx1"/>
                </a:solidFill>
              </a:rPr>
              <a:t>DE CIENCIAS ECONÓMICAS, ADMINISTRATIVAS Y </a:t>
            </a:r>
            <a:r>
              <a:rPr lang="es-ES" sz="2400" b="1" dirty="0" smtClean="0">
                <a:solidFill>
                  <a:schemeClr val="tx1"/>
                </a:solidFill>
              </a:rPr>
              <a:t>DE COMERCIO</a:t>
            </a:r>
            <a:r>
              <a:rPr lang="es-EC" sz="2400" b="1" dirty="0"/>
              <a:t/>
            </a:r>
            <a:br>
              <a:rPr lang="es-EC" sz="2400" b="1" dirty="0"/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>TÍTULO DE LA TESIS</a:t>
            </a:r>
            <a:r>
              <a:rPr lang="es-ES" sz="2200" b="1" dirty="0">
                <a:solidFill>
                  <a:schemeClr val="tx1"/>
                </a:solidFill>
              </a:rPr>
              <a:t/>
            </a:r>
            <a:br>
              <a:rPr lang="es-ES" sz="2200" b="1" dirty="0">
                <a:solidFill>
                  <a:schemeClr val="tx1"/>
                </a:solidFill>
              </a:rPr>
            </a:br>
            <a:r>
              <a:rPr lang="es-EC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“DISEÑO Y ELABORACION DE UN MANUAL PARA EL MANEJO Y RESGUARDO DEL AREA DOCUMENTAL DE LA UNIDAD DE FORMACION ARTESANAL TECNOLOGICO CAYAMBE”  </a:t>
            </a:r>
            <a:r>
              <a:rPr lang="es-EC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 A LA OBTENCIÓN DEL TÍTULO DE</a:t>
            </a:r>
            <a:br>
              <a:rPr lang="es-EC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TECNÓLOGA EN </a:t>
            </a:r>
            <a:r>
              <a:rPr lang="es-EC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SECRETARIADO EJECTUVO- ASISTENTE EN GERENCIA</a:t>
            </a:r>
            <a:br>
              <a:rPr lang="es-EC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>ELABORACIÓN:</a:t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>NANCY QUISHPE AVILA</a:t>
            </a:r>
            <a:br>
              <a:rPr lang="es-ES" sz="2200" b="1" dirty="0" smtClean="0">
                <a:solidFill>
                  <a:schemeClr val="tx1"/>
                </a:solidFill>
              </a:rPr>
            </a:br>
            <a:r>
              <a:rPr lang="es-ES" sz="2200" b="1" dirty="0" smtClean="0">
                <a:solidFill>
                  <a:schemeClr val="tx1"/>
                </a:solidFill>
              </a:rPr>
              <a:t/>
            </a:r>
            <a:br>
              <a:rPr lang="es-ES" sz="2200" b="1" dirty="0" smtClean="0">
                <a:solidFill>
                  <a:schemeClr val="tx1"/>
                </a:solidFill>
              </a:rPr>
            </a:br>
            <a:endParaRPr lang="es-EC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1295400"/>
            <a:ext cx="39776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0400" y="372979"/>
            <a:ext cx="4211053" cy="601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III </a:t>
            </a:r>
          </a:p>
          <a:p>
            <a:pPr algn="ctr"/>
            <a:r>
              <a:rPr lang="es-EC" dirty="0" smtClean="0"/>
              <a:t>METODOLOGIA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651584" y="1383633"/>
            <a:ext cx="3362828" cy="1155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Enfoque de la investigación </a:t>
            </a:r>
          </a:p>
          <a:p>
            <a:pPr algn="ctr"/>
            <a:r>
              <a:rPr lang="es-EC" dirty="0" smtClean="0"/>
              <a:t>Cualitativo y cuantitativo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06805" y="4734425"/>
            <a:ext cx="1407695" cy="104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 campo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135605" y="4692313"/>
            <a:ext cx="1515979" cy="1287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Bibliográfica documental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149015" y="3104148"/>
            <a:ext cx="2099511" cy="105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Modalidades de investigación</a:t>
            </a:r>
            <a:endParaRPr lang="es-EC" dirty="0"/>
          </a:p>
        </p:txBody>
      </p:sp>
      <p:sp>
        <p:nvSpPr>
          <p:cNvPr id="9" name="8 Flecha abajo"/>
          <p:cNvSpPr/>
          <p:nvPr/>
        </p:nvSpPr>
        <p:spPr>
          <a:xfrm>
            <a:off x="5185611" y="974559"/>
            <a:ext cx="300789" cy="409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>
            <a:off x="2538663" y="4223084"/>
            <a:ext cx="709863" cy="457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1010652" y="4066674"/>
            <a:ext cx="487280" cy="667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5594684" y="3007895"/>
            <a:ext cx="2598821" cy="95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Métodos de investigación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4944979" y="4451683"/>
            <a:ext cx="1251284" cy="88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Método analítico</a:t>
            </a:r>
          </a:p>
          <a:p>
            <a:pPr algn="ctr"/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6894094" y="4400550"/>
            <a:ext cx="1323472" cy="89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Método inductivo</a:t>
            </a:r>
            <a:endParaRPr lang="es-EC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4944979" y="2538665"/>
            <a:ext cx="0" cy="23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893594" y="2773280"/>
            <a:ext cx="348314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Flecha abajo"/>
          <p:cNvSpPr/>
          <p:nvPr/>
        </p:nvSpPr>
        <p:spPr>
          <a:xfrm>
            <a:off x="6376738" y="2782304"/>
            <a:ext cx="180474" cy="147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abajo"/>
          <p:cNvSpPr/>
          <p:nvPr/>
        </p:nvSpPr>
        <p:spPr>
          <a:xfrm>
            <a:off x="2893594" y="2773280"/>
            <a:ext cx="198522" cy="33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abajo"/>
          <p:cNvSpPr/>
          <p:nvPr/>
        </p:nvSpPr>
        <p:spPr>
          <a:xfrm>
            <a:off x="7411453" y="3958389"/>
            <a:ext cx="252663" cy="44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abajo"/>
          <p:cNvSpPr/>
          <p:nvPr/>
        </p:nvSpPr>
        <p:spPr>
          <a:xfrm>
            <a:off x="5919537" y="3958389"/>
            <a:ext cx="276726" cy="493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45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50105" y="601579"/>
            <a:ext cx="2743200" cy="697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RESUMEN  </a:t>
            </a:r>
          </a:p>
          <a:p>
            <a:pPr algn="ctr"/>
            <a:r>
              <a:rPr lang="es-EC" dirty="0" smtClean="0"/>
              <a:t>Análisis de resultados</a:t>
            </a:r>
            <a:endParaRPr lang="es-EC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411785366"/>
              </p:ext>
            </p:extLst>
          </p:nvPr>
        </p:nvGraphicFramePr>
        <p:xfrm>
          <a:off x="1010653" y="2944908"/>
          <a:ext cx="5462336" cy="391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201779" y="1744579"/>
            <a:ext cx="557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Pregunta N°. 1 ¿Considera que la documentación en la institución se encuentra debidamente ordenada?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Gráfico N°  1. Documentación ordenada</a:t>
            </a:r>
            <a:endParaRPr kumimoji="0" 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801244"/>
              </p:ext>
            </p:extLst>
          </p:nvPr>
        </p:nvGraphicFramePr>
        <p:xfrm>
          <a:off x="5355056" y="3320715"/>
          <a:ext cx="4462712" cy="273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Gráfico" r:id="rId5" imgW="3468925" imgH="2127688" progId="Excel.Chart.8">
                  <p:embed/>
                </p:oleObj>
              </mc:Choice>
              <mc:Fallback>
                <p:oleObj name="Gráfico" r:id="rId5" imgW="3468925" imgH="2127688" progId="Excel.Chart.8">
                  <p:embed/>
                  <p:pic>
                    <p:nvPicPr>
                      <p:cNvPr id="0" name="Gráfico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056" y="3320715"/>
                        <a:ext cx="4462712" cy="2731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6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2863" y="409074"/>
            <a:ext cx="649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Pregunta N°. 2¿Cuándo por algún motivo se solicita información, esta es encontrada fácilmente?</a:t>
            </a:r>
            <a:endParaRPr lang="es-EC" b="1" dirty="0"/>
          </a:p>
          <a:p>
            <a:endParaRPr lang="es-EC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9081"/>
              </p:ext>
            </p:extLst>
          </p:nvPr>
        </p:nvGraphicFramePr>
        <p:xfrm>
          <a:off x="1744579" y="1720514"/>
          <a:ext cx="4351421" cy="3994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295"/>
                <a:gridCol w="1389465"/>
                <a:gridCol w="1292661"/>
              </a:tblGrid>
              <a:tr h="798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ALTERNATIVAS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98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SIEMPRE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29%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98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 VECES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19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54%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98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NUNCA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17%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98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Gráfico N°  2. Documentación ordenada</a:t>
            </a:r>
            <a:endParaRPr kumimoji="0" 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353086"/>
              </p:ext>
            </p:extLst>
          </p:nvPr>
        </p:nvGraphicFramePr>
        <p:xfrm>
          <a:off x="6364705" y="1681320"/>
          <a:ext cx="3467100" cy="421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Gráfico" r:id="rId3" imgW="3468925" imgH="2127688" progId="Excel.Chart.8">
                  <p:embed/>
                </p:oleObj>
              </mc:Choice>
              <mc:Fallback>
                <p:oleObj name="Gráfico" r:id="rId3" imgW="3468925" imgH="2127688" progId="Excel.Chart.8">
                  <p:embed/>
                  <p:pic>
                    <p:nvPicPr>
                      <p:cNvPr id="0" name="Gráfico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705" y="1681320"/>
                        <a:ext cx="3467100" cy="4214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6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26632" y="649705"/>
            <a:ext cx="6027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Pregunta N°. 4¿Cuándo Ud. requiere de alguna información, esta es entregada oportunamente?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51908"/>
              </p:ext>
            </p:extLst>
          </p:nvPr>
        </p:nvGraphicFramePr>
        <p:xfrm>
          <a:off x="1491917" y="2731166"/>
          <a:ext cx="4259180" cy="381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175"/>
                <a:gridCol w="1362745"/>
                <a:gridCol w="1265260"/>
              </a:tblGrid>
              <a:tr h="978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ALTERNATIVAS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8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SIEMPRE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20%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8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 VECES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57%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8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NUNCA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23%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8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Gráfico N°  4. Entrega oportuna de la información.</a:t>
            </a:r>
            <a:endParaRPr kumimoji="0" 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15374"/>
              </p:ext>
            </p:extLst>
          </p:nvPr>
        </p:nvGraphicFramePr>
        <p:xfrm>
          <a:off x="6328610" y="2695074"/>
          <a:ext cx="3467100" cy="406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Gráfico" r:id="rId3" imgW="3468925" imgH="2127688" progId="Excel.Chart.8">
                  <p:embed/>
                </p:oleObj>
              </mc:Choice>
              <mc:Fallback>
                <p:oleObj name="Gráfico" r:id="rId3" imgW="3468925" imgH="2127688" progId="Excel.Chart.8">
                  <p:embed/>
                  <p:pic>
                    <p:nvPicPr>
                      <p:cNvPr id="0" name="Gráfic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610" y="2695074"/>
                        <a:ext cx="3467100" cy="4066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67263" y="577516"/>
            <a:ext cx="583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Pregunta N°. 8¿Cree usted que en la institución se necesita un manual que guíe el manejo del área documental de la institución?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8267"/>
              </p:ext>
            </p:extLst>
          </p:nvPr>
        </p:nvGraphicFramePr>
        <p:xfrm>
          <a:off x="745958" y="2454441"/>
          <a:ext cx="3922295" cy="351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155"/>
                <a:gridCol w="1254957"/>
                <a:gridCol w="1165183"/>
              </a:tblGrid>
              <a:tr h="702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ALTERNATIVAS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2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SIEMPRE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94%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2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 VECES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6%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2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NUNCA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702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</a:t>
                      </a:r>
                      <a:endParaRPr lang="es-EC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Gráfico N°  8. Necesidad de un manual.</a:t>
            </a:r>
            <a:endParaRPr kumimoji="0" 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60792"/>
              </p:ext>
            </p:extLst>
          </p:nvPr>
        </p:nvGraphicFramePr>
        <p:xfrm>
          <a:off x="5684920" y="2406315"/>
          <a:ext cx="3856121" cy="364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Gráfico" r:id="rId3" imgW="3468925" imgH="2127688" progId="Excel.Chart.8">
                  <p:embed/>
                </p:oleObj>
              </mc:Choice>
              <mc:Fallback>
                <p:oleObj name="Gráfico" r:id="rId3" imgW="3468925" imgH="2127688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920" y="2406315"/>
                        <a:ext cx="3856121" cy="3645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34715" y="2009274"/>
            <a:ext cx="2370221" cy="8903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PROPUESTA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1580" y="3080084"/>
            <a:ext cx="3657600" cy="8422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MANUAL PARA EL RESGUARDO DEL ARCHIVO Y DOCUMENTACION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9389" y="4427620"/>
            <a:ext cx="3681663" cy="19491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El manual es un instrumento administrativo, sirve de apoyo y orientación, gestiona, administra la información necesarias para las instituciones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content-mia1-1.xx.fbcdn.net/hphotos-xpf1/v/t1.0-9/11013507_1629146714022326_1050319985243282267_n.jpg?oh=e4d93ce374cff6701e750526670fba2b&amp;oe=578E543C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69" y="0"/>
            <a:ext cx="802506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1" descr="Descripción: http://thumbs.dreamstime.com/z/escritorio-ordenador-oficina-de-la-silla-6135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1"/>
          <a:stretch>
            <a:fillRect/>
          </a:stretch>
        </p:blipFill>
        <p:spPr bwMode="auto">
          <a:xfrm>
            <a:off x="5535613" y="2603081"/>
            <a:ext cx="3849020" cy="377365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2219825" y="3922294"/>
            <a:ext cx="45719" cy="505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bajo"/>
          <p:cNvSpPr/>
          <p:nvPr/>
        </p:nvSpPr>
        <p:spPr>
          <a:xfrm>
            <a:off x="2196965" y="2899611"/>
            <a:ext cx="45719" cy="180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97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561348" y="433136"/>
            <a:ext cx="2550695" cy="11430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986590" y="1997241"/>
            <a:ext cx="2574758" cy="14678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OBJETIVO GENERAL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268453" y="1997241"/>
            <a:ext cx="2292014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OBJETIVOS ESPECIFICOS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63216" y="3958390"/>
            <a:ext cx="3621506" cy="24003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Realizar un manual para el resguardo y archivo de la documentación de la Unidad Educativa Particular Tecnológico Cayambe”, con la finalidad de contribuir al orden y cuidado de la información.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594683" y="3218447"/>
            <a:ext cx="3850105" cy="339290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itchFamily="2" charset="2"/>
              <a:buChar char="Ø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Dar a conocer la importancia de clasificar los documentos, considerando varios factores como: importancia, edad, información.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Determinar la necesidad de ubicar distintivos en las carpetas, cartones, archiveros, etc., para el resguardo de la documentación.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Mantener en el lugar correspondiente la documentación.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Socializar al personal docente y administrativo de la Institución la manera como se debe archivar y resguardar la documentación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7414460" y="2911641"/>
            <a:ext cx="105275" cy="30680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abajo"/>
          <p:cNvSpPr/>
          <p:nvPr/>
        </p:nvSpPr>
        <p:spPr>
          <a:xfrm>
            <a:off x="2273969" y="3465094"/>
            <a:ext cx="45719" cy="49329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9 Conector recto"/>
          <p:cNvCxnSpPr>
            <a:stCxn id="2" idx="4"/>
          </p:cNvCxnSpPr>
          <p:nvPr/>
        </p:nvCxnSpPr>
        <p:spPr>
          <a:xfrm>
            <a:off x="4836696" y="1576137"/>
            <a:ext cx="0" cy="21055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273969" y="1786689"/>
            <a:ext cx="532998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13 Flecha abajo"/>
          <p:cNvSpPr/>
          <p:nvPr/>
        </p:nvSpPr>
        <p:spPr>
          <a:xfrm>
            <a:off x="2273969" y="1786689"/>
            <a:ext cx="45719" cy="2105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7519735" y="1786689"/>
            <a:ext cx="45719" cy="2105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8" y="2743197"/>
            <a:ext cx="224990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0140" y="240632"/>
            <a:ext cx="4806616" cy="1082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ORGANIZACIÓN  DEL ARCHIVO EN FORMA ALFABETICA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80472" y="1552074"/>
            <a:ext cx="5967664" cy="1359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itchFamily="2" charset="2"/>
              <a:buChar char="Ø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Los pagos de las pensiones que se hace mensualmente de las estudiantes de la Unidad de Formación Artesanal “Tecnológico Cayambe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”.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Los reportes de las calificaciones de las estudiantes de la institución de A- Z en forma ordenada.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Las actas de grados para su mejor ubicación</a:t>
            </a:r>
            <a:r>
              <a:rPr lang="es-ES" dirty="0"/>
              <a:t>.</a:t>
            </a:r>
            <a:endParaRPr lang="es-EC" dirty="0"/>
          </a:p>
        </p:txBody>
      </p:sp>
      <p:pic>
        <p:nvPicPr>
          <p:cNvPr id="12290" name="Imagen 1" descr="Descripción: IMG_20160309_1607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19" y="1762626"/>
            <a:ext cx="1005682" cy="12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8085221" y="1552074"/>
            <a:ext cx="1840831" cy="8301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DOCUMENTO ELECTRONICOS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IMG_20160310_101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7198" r="24646" b="38257"/>
          <a:stretch>
            <a:fillRect/>
          </a:stretch>
        </p:blipFill>
        <p:spPr bwMode="auto">
          <a:xfrm>
            <a:off x="7655092" y="2947738"/>
            <a:ext cx="2824413" cy="12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0472" y="3296736"/>
            <a:ext cx="2286002" cy="7700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MICROFILMACION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12662682_1695897317347265_8887735097310408284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49" y="3296736"/>
            <a:ext cx="26368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06341" y="4686300"/>
            <a:ext cx="1870909" cy="4211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CORREO ELECTRONICO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7553" b="53763"/>
          <a:stretch>
            <a:fillRect/>
          </a:stretch>
        </p:blipFill>
        <p:spPr bwMode="auto">
          <a:xfrm>
            <a:off x="2636838" y="4896853"/>
            <a:ext cx="48688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3368842" y="1323474"/>
            <a:ext cx="168442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bajo"/>
          <p:cNvSpPr/>
          <p:nvPr/>
        </p:nvSpPr>
        <p:spPr>
          <a:xfrm>
            <a:off x="1528011" y="2911644"/>
            <a:ext cx="45719" cy="3850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1118937" y="4066757"/>
            <a:ext cx="45719" cy="4333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>
            <a:off x="9067298" y="2472491"/>
            <a:ext cx="88734" cy="4391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6148136" y="2231859"/>
            <a:ext cx="351883" cy="15039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04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55821" y="529389"/>
            <a:ext cx="1528010" cy="505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CAJAS DE ALETAS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55821" y="1515978"/>
            <a:ext cx="1600200" cy="1383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Wingdings" pitchFamily="2" charset="2"/>
              <a:buChar char="Ø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Facturas mínimo 3 meses.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Contrato de alquiler</a:t>
            </a:r>
            <a:r>
              <a:rPr lang="es-EC" sz="1600" dirty="0" smtClean="0"/>
              <a:t>, etc</a:t>
            </a:r>
            <a:r>
              <a:rPr lang="es-EC" sz="1200" dirty="0" smtClean="0"/>
              <a:t>.</a:t>
            </a:r>
            <a:endParaRPr lang="es-EC" sz="1200" dirty="0"/>
          </a:p>
        </p:txBody>
      </p:sp>
      <p:pic>
        <p:nvPicPr>
          <p:cNvPr id="13314" name="Picture 2" descr="caja-cuatro-aleta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4" y="3104147"/>
            <a:ext cx="275523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17759" y="433137"/>
            <a:ext cx="1407694" cy="830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CAJA DE ARCHIVO MUERTO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61346" y="1515977"/>
            <a:ext cx="1479885" cy="1383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Es conservar para respaldo o alguna búsqueda del historial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6" y="3275597"/>
            <a:ext cx="147988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955631" y="439152"/>
            <a:ext cx="1299411" cy="7339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CARPETAS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5955631" y="1660358"/>
            <a:ext cx="2622885" cy="16152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Carpeta amarilla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Carpeta azul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Carpeta verde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IMG_20160308_1811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99" y="3717757"/>
            <a:ext cx="105468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MG_20160310_1203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3717757"/>
            <a:ext cx="902368" cy="17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G_20160308_1810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84" y="3717757"/>
            <a:ext cx="1020763" cy="18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abajo"/>
          <p:cNvSpPr/>
          <p:nvPr/>
        </p:nvSpPr>
        <p:spPr>
          <a:xfrm>
            <a:off x="4165334" y="2899611"/>
            <a:ext cx="45719" cy="37598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7267073" y="3275597"/>
            <a:ext cx="45719" cy="2496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>
            <a:off x="2255921" y="1034716"/>
            <a:ext cx="45719" cy="3729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>
            <a:off x="4421606" y="1263316"/>
            <a:ext cx="45719" cy="25266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>
            <a:off x="6605336" y="1173079"/>
            <a:ext cx="45719" cy="4872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bajo"/>
          <p:cNvSpPr/>
          <p:nvPr/>
        </p:nvSpPr>
        <p:spPr>
          <a:xfrm>
            <a:off x="2430379" y="2899611"/>
            <a:ext cx="45719" cy="37598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7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1284" y="545613"/>
            <a:ext cx="223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1251284" y="1287378"/>
            <a:ext cx="8843210" cy="1869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La Unidad de Formación Artesanal “Tecnológico Cayambe”, no cuenta con un sistema de archivo físico adecuado para el buen resguardo y cuidado del área documental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Una buena organización de los archivos de documentación en una empresa es indispensable para un mejor resguardo y fácil acceso para un trabajo eficiente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s-ES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245267" y="4403558"/>
            <a:ext cx="8259679" cy="1876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La Unidad de Formación Artesanal “Tecnológico Cayambe”, requiere de un sistema de archivo físico adecuado para el buen resguardo y cuidado del área documental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La institución requiere de una guía de organización y fácil acceso al área documental.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29489" y="3465095"/>
            <a:ext cx="26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7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2125780" y="741823"/>
            <a:ext cx="5264117" cy="4278182"/>
          </a:xfrm>
          <a:prstGeom prst="ellipse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“DISEÑO Y ELABORACION DE UN MANUAL PARA EL MANEJO Y RESGUARDO DEL AREA DOCUMENTAL DE LA UNIDAD DE FORMACION ARTESANAL TECNOLOGICO CAYAMBE”</a:t>
            </a:r>
            <a:endParaRPr lang="es-EC" sz="1600" dirty="0"/>
          </a:p>
        </p:txBody>
      </p:sp>
      <p:sp>
        <p:nvSpPr>
          <p:cNvPr id="15" name="Elipse 14"/>
          <p:cNvSpPr/>
          <p:nvPr/>
        </p:nvSpPr>
        <p:spPr>
          <a:xfrm>
            <a:off x="565484" y="440296"/>
            <a:ext cx="2189748" cy="1672390"/>
          </a:xfrm>
          <a:prstGeom prst="ellipse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</a:p>
          <a:p>
            <a:pPr algn="ctr"/>
            <a:r>
              <a:rPr lang="es-EC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</a:t>
            </a:r>
            <a:endParaRPr lang="es-EC" sz="1200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76351" y="440296"/>
            <a:ext cx="1964356" cy="1682322"/>
          </a:xfrm>
          <a:prstGeom prst="ellipse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TEORICO</a:t>
            </a:r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74970" y="3584853"/>
            <a:ext cx="1959947" cy="1856995"/>
          </a:xfrm>
          <a:prstGeom prst="ellipse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658552" y="5068133"/>
            <a:ext cx="2405364" cy="1597362"/>
          </a:xfrm>
          <a:prstGeom prst="ellipse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</a:p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CONCLUISIONES Y RECOMENDACIONES</a:t>
            </a:r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876351" y="3584853"/>
            <a:ext cx="1998546" cy="1927523"/>
          </a:xfrm>
          <a:prstGeom prst="ellipse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34125" y="70964"/>
            <a:ext cx="529389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INFORMACIÓN GENERAL DE LA TESIS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473765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8347" y="1251284"/>
            <a:ext cx="6015790" cy="3080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600" dirty="0" smtClean="0">
                <a:latin typeface="Times New Roman" pitchFamily="18" charset="0"/>
                <a:cs typeface="Times New Roman" pitchFamily="18" charset="0"/>
              </a:rPr>
              <a:t>GRACIAS</a:t>
            </a:r>
            <a:endParaRPr lang="es-EC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6742" y="2384400"/>
            <a:ext cx="2384538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1000"/>
              </a:spcAft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Analizar y diseñar un manual para la gestión y control del área de Archivo con el fin de incrementar la calidad de servicios en la Unidad de Formación  Artesanal Tecnológico Cayambe"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6740" y="1130211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2658979" y="3355542"/>
            <a:ext cx="289560" cy="1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922471" y="2030938"/>
            <a:ext cx="15240" cy="23326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930091" y="2023751"/>
            <a:ext cx="7315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684068" y="1852801"/>
            <a:ext cx="612648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 smtClean="0"/>
              <a:t>Diagnosticar los proceso y opciones de trabajo de la organización que dan lugar a la producción de documentos, que se realiza en los diferentes departamentos  de la Unidad de Formación  «Tecnológico Cayambe»</a:t>
            </a:r>
            <a:endParaRPr lang="es-EC" sz="1200" dirty="0"/>
          </a:p>
        </p:txBody>
      </p:sp>
      <p:sp>
        <p:nvSpPr>
          <p:cNvPr id="18" name="Rectángulo 17"/>
          <p:cNvSpPr/>
          <p:nvPr/>
        </p:nvSpPr>
        <p:spPr>
          <a:xfrm>
            <a:off x="3668024" y="2628091"/>
            <a:ext cx="613289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C" sz="1200" dirty="0" smtClean="0"/>
              <a:t>Establecer los procedimientos administrativos y técnicos que garanticen el resguardo, préstamo, consulta y conservación del uso del patrimonio documental en un entornos electrónico</a:t>
            </a:r>
            <a:endParaRPr lang="es-EC" sz="1200" dirty="0"/>
          </a:p>
        </p:txBody>
      </p:sp>
      <p:sp>
        <p:nvSpPr>
          <p:cNvPr id="19" name="Rectángulo 18"/>
          <p:cNvSpPr/>
          <p:nvPr/>
        </p:nvSpPr>
        <p:spPr>
          <a:xfrm>
            <a:off x="3670829" y="3355542"/>
            <a:ext cx="6096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1200" dirty="0" smtClean="0"/>
              <a:t>Elaborar una propuesta del plan de mejora continua, que optimice la gestión de los accesos a los documentos en un entorno eléctrico</a:t>
            </a:r>
            <a:endParaRPr lang="es-EC" sz="1200" dirty="0"/>
          </a:p>
        </p:txBody>
      </p:sp>
      <p:sp>
        <p:nvSpPr>
          <p:cNvPr id="20" name="Rectángulo 19"/>
          <p:cNvSpPr/>
          <p:nvPr/>
        </p:nvSpPr>
        <p:spPr>
          <a:xfrm>
            <a:off x="3652381" y="4154115"/>
            <a:ext cx="613289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C" sz="1200" dirty="0" smtClean="0"/>
              <a:t>Elaborar un manual para la gestión y control del área de archivo de la Unidad de Formación  «Tecnológico Cayambe»</a:t>
            </a:r>
            <a:endParaRPr lang="es-EC" sz="1200" dirty="0"/>
          </a:p>
        </p:txBody>
      </p:sp>
      <p:cxnSp>
        <p:nvCxnSpPr>
          <p:cNvPr id="26" name="Conector recto 25"/>
          <p:cNvCxnSpPr/>
          <p:nvPr/>
        </p:nvCxnSpPr>
        <p:spPr>
          <a:xfrm>
            <a:off x="2922471" y="2837498"/>
            <a:ext cx="7315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922471" y="3586375"/>
            <a:ext cx="7315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2937711" y="4306264"/>
            <a:ext cx="716280" cy="1603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3531983" y="74931"/>
            <a:ext cx="389181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 PLATEAMIENTO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32422" y="56073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Objetivos</a:t>
            </a:r>
            <a:endParaRPr lang="es-EC" b="1" dirty="0"/>
          </a:p>
        </p:txBody>
      </p:sp>
      <p:sp>
        <p:nvSpPr>
          <p:cNvPr id="3" name="Rectángulo 2"/>
          <p:cNvSpPr/>
          <p:nvPr/>
        </p:nvSpPr>
        <p:spPr>
          <a:xfrm>
            <a:off x="4616116" y="1070707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ESPECÍFICOS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80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3242" y="228600"/>
            <a:ext cx="3368842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MARCO TEORICO 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04315730"/>
              </p:ext>
            </p:extLst>
          </p:nvPr>
        </p:nvGraphicFramePr>
        <p:xfrm>
          <a:off x="1010653" y="719666"/>
          <a:ext cx="91493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3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40039321"/>
              </p:ext>
            </p:extLst>
          </p:nvPr>
        </p:nvGraphicFramePr>
        <p:xfrm>
          <a:off x="1191126" y="719666"/>
          <a:ext cx="89688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4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423827"/>
              </p:ext>
            </p:extLst>
          </p:nvPr>
        </p:nvGraphicFramePr>
        <p:xfrm>
          <a:off x="985252" y="11528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298031" y="397042"/>
            <a:ext cx="419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SISTEMA DE CLASIFICACION</a:t>
            </a:r>
            <a:endParaRPr lang="es-EC" dirty="0"/>
          </a:p>
        </p:txBody>
      </p:sp>
      <p:cxnSp>
        <p:nvCxnSpPr>
          <p:cNvPr id="5" name="4 Conector recto"/>
          <p:cNvCxnSpPr>
            <a:stCxn id="3" idx="2"/>
          </p:cNvCxnSpPr>
          <p:nvPr/>
        </p:nvCxnSpPr>
        <p:spPr>
          <a:xfrm flipH="1">
            <a:off x="4397541" y="766374"/>
            <a:ext cx="1" cy="32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997242" y="1094874"/>
            <a:ext cx="619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997242" y="1094874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397542" y="1094874"/>
            <a:ext cx="0" cy="144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8193505" y="1094874"/>
            <a:ext cx="0" cy="144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Flecha abajo"/>
          <p:cNvSpPr/>
          <p:nvPr/>
        </p:nvSpPr>
        <p:spPr>
          <a:xfrm>
            <a:off x="2298031" y="2851484"/>
            <a:ext cx="45719" cy="264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4899260" y="2851484"/>
            <a:ext cx="45719" cy="264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bajo"/>
          <p:cNvSpPr/>
          <p:nvPr/>
        </p:nvSpPr>
        <p:spPr>
          <a:xfrm>
            <a:off x="7796463" y="2851484"/>
            <a:ext cx="45719" cy="264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4899260" y="5654842"/>
            <a:ext cx="196113" cy="12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80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61147" y="553453"/>
            <a:ext cx="5197642" cy="974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CLASIFICACION DE LAS ETAPAS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986589" y="2045368"/>
            <a:ext cx="1564106" cy="12512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Archivo de gestión o de oficina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68052" y="2015288"/>
            <a:ext cx="1443789" cy="12512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Archivo central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85611" y="2165684"/>
            <a:ext cx="1973178" cy="95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Archivo intermedio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03958" y="2165684"/>
            <a:ext cx="1359568" cy="95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Archivo histórico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8305" y="3814011"/>
            <a:ext cx="1564106" cy="1888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Este esta fase  es de 5 años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68052" y="3645568"/>
            <a:ext cx="1443789" cy="22258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Aquí permanecen los documentos durante 10 años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57011" y="3561347"/>
            <a:ext cx="1852863" cy="28996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C" sz="1600" dirty="0" smtClean="0"/>
              <a:t>Valor de gestión ya casi nulo.</a:t>
            </a:r>
          </a:p>
          <a:p>
            <a:pPr marL="285750" indent="-285750">
              <a:buFontTx/>
              <a:buChar char="-"/>
            </a:pPr>
            <a:r>
              <a:rPr lang="es-EC" sz="1600" dirty="0" smtClean="0"/>
              <a:t>Proceso de expurgo.</a:t>
            </a:r>
          </a:p>
          <a:p>
            <a:pPr marL="285750" indent="-285750">
              <a:buFontTx/>
              <a:buChar char="-"/>
            </a:pPr>
            <a:r>
              <a:rPr lang="es-EC" sz="1600" dirty="0" smtClean="0"/>
              <a:t>conservación por su interés histórico</a:t>
            </a:r>
            <a:endParaRPr lang="es-EC" sz="1600" dirty="0"/>
          </a:p>
        </p:txBody>
      </p:sp>
      <p:sp>
        <p:nvSpPr>
          <p:cNvPr id="11" name="10 Rectángulo"/>
          <p:cNvSpPr/>
          <p:nvPr/>
        </p:nvSpPr>
        <p:spPr>
          <a:xfrm>
            <a:off x="7387389" y="3561347"/>
            <a:ext cx="2009274" cy="28996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/>
              <a:t>Tienen como mínimo mas de  25 años de antigüedad, están destinados a conservarse para su consulta e historia</a:t>
            </a:r>
            <a:endParaRPr lang="es-EC" sz="1600" dirty="0"/>
          </a:p>
        </p:txBody>
      </p:sp>
      <p:cxnSp>
        <p:nvCxnSpPr>
          <p:cNvPr id="13" name="12 Conector recto"/>
          <p:cNvCxnSpPr>
            <a:stCxn id="2" idx="2"/>
          </p:cNvCxnSpPr>
          <p:nvPr/>
        </p:nvCxnSpPr>
        <p:spPr>
          <a:xfrm>
            <a:off x="4559968" y="1528011"/>
            <a:ext cx="0" cy="3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203158" y="1852863"/>
            <a:ext cx="7188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abajo"/>
          <p:cNvSpPr/>
          <p:nvPr/>
        </p:nvSpPr>
        <p:spPr>
          <a:xfrm>
            <a:off x="1311442" y="1852863"/>
            <a:ext cx="72190" cy="16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abajo"/>
          <p:cNvSpPr/>
          <p:nvPr/>
        </p:nvSpPr>
        <p:spPr>
          <a:xfrm>
            <a:off x="1660358" y="3296653"/>
            <a:ext cx="45719" cy="517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abajo"/>
          <p:cNvSpPr/>
          <p:nvPr/>
        </p:nvSpPr>
        <p:spPr>
          <a:xfrm>
            <a:off x="3789946" y="3266573"/>
            <a:ext cx="45719" cy="378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abajo"/>
          <p:cNvSpPr/>
          <p:nvPr/>
        </p:nvSpPr>
        <p:spPr>
          <a:xfrm>
            <a:off x="5883442" y="3116179"/>
            <a:ext cx="45719" cy="43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abajo"/>
          <p:cNvSpPr/>
          <p:nvPr/>
        </p:nvSpPr>
        <p:spPr>
          <a:xfrm>
            <a:off x="8283742" y="3116179"/>
            <a:ext cx="108284" cy="445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abajo"/>
          <p:cNvSpPr/>
          <p:nvPr/>
        </p:nvSpPr>
        <p:spPr>
          <a:xfrm>
            <a:off x="3835665" y="1852863"/>
            <a:ext cx="45719" cy="8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lecha abajo"/>
          <p:cNvSpPr/>
          <p:nvPr/>
        </p:nvSpPr>
        <p:spPr>
          <a:xfrm>
            <a:off x="6172200" y="1893469"/>
            <a:ext cx="45719" cy="272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Flecha abajo"/>
          <p:cNvSpPr/>
          <p:nvPr/>
        </p:nvSpPr>
        <p:spPr>
          <a:xfrm>
            <a:off x="8337884" y="1852863"/>
            <a:ext cx="45719" cy="312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69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49301298"/>
              </p:ext>
            </p:extLst>
          </p:nvPr>
        </p:nvGraphicFramePr>
        <p:xfrm>
          <a:off x="732590" y="7316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data:image/jpeg;base64,/9j/4AAQSkZJRgABAQAAAQABAAD/2wCEAAkGBxQSEhUUEhQUFBQXGBQUFhcWFRUVFBUVFRgXFxUUFBUYHCghGBolHBQWITEiJSkrLi4uFx8zODMsNygtLisBCgoKDg0OGxAQGzQkHyQvLCwsLCwsLCwsLCwtLDQsLCwsLCwsLCwsLCwsLCwsLCwsLCwsLCwsLCwsLCwsLCwsLP/AABEIAOEA4QMBEQACEQEDEQH/xAAcAAAABwEBAAAAAAAAAAAAAAAAAgMEBQYHAQj/xABOEAABAwIDAggICA0EAQUBAAABAAIDBBEFEiEGMQcTIkFRYXGBJTJzdJGhsbIUIyQ1QnKzwRUzNFJihJK0wsPR4fBTY4KDQyZEVGSiFv/EABoBAQADAQEBAAAAAAAAAAAAAAABAgMEBQb/xAA1EQACAQIDBgUDAwQDAQEAAAAAAQIDEQQSITEyM0FxgQUTUWHBIpGxFEOhI9Hh8EJS8UQG/9oADAMBAAIRAxEAPwDcUAEAEBxrroDqACACA4SgOoAIAIAIAIAIAIAIAIAIAIDjXX1QHUAEAEAEAEAEAEAEAEAEAEAjPMGi7iGjpJAHpKAhKvbWgh8epiJ6GEyn0R3UXBA1vCvSN0ijml67NY30uN/UlybEDW8LM7vxUETOt7nSH1ZVFxYgqzbuvl31BYOiNrGW7wM3rS4ISWrklcDLJJIbjWR7nnf0uJUEh8L4Rq6leWNeXxtcQGyEOGUHQC9yB2WVrEGiYHwvRSBoqYnRudoCzUHpOU7h3lLkF8w7GYJ7cVK1xOuW9n2+qdfUlwSIKkHUAEAEAEAEAEAm5yAO3cgOoAIAIAIAIApKA4EAYFAdQAQGacLGMzwy07IZnxBzZC4MJbms5gvmGtwL2HPfsUMlGU1tY55OZ7pNfGc5zunQFxvbU686gkRagFGoBQKAGAQCkW8do9qANjOwkzITVBwdGW8cbOsWh3KsRpuvbS60i4S0T1Mm5LVrQhZ6CWnfG90B8Vup5xa1xoTutrz96s6cv/AqkWOX1oIEr3CNjb5QHcpzu4joVGi5J4Rwr1lObcaJWczHgv05hmPK9BCgk0TZ/hnppbCoifCfzgC5nbY2I7rpcGgYTjtPUi8E0cnPZruUO1h1HeFJBIoAIAIBNzroAzWoAyACAK94AuSAOkmwVZSjFXk7IlJt2Q3/AAjF/qM9IXI/EcIv3I/dGv6er/1f2F4pmu8Ug9huuilWp1VenJPo7mcouO1WDrUqEagAgDAIDqA44IDHuHE/G0wt9CT3mqGSjNWqCRZgQCjUAoFADAIBSPeO0IDTMbb4Ff5qz3WqtHiopU3GWHDaVr6WFr2tc0xRXDgHDxBzFVnJqo2vVkxScVcoOEbGU1fBIZWEOZPUxtLNLNa82Fj91l01ari0rX0/3Uypwvdp21KnUcHzxPURU7w7ieLPKsLiRocLezUpeGVS2X7kqUs1tpWa7DZYX8XKCx2+3MRuuCOzpWNSeT3O7DYZV9jt1X+Q9LTvaQWSZSNQQHXB6jmWDxK9D0I+Dt/8/wCP8l52f29xCnsHTCdvRK0uP7V83rVXi0uRrHwGUnbzF9v8mjwcIbY9K6nlpv07cZD+0PYLraNdN2aszzamBkoudOSmlro9UvdOz/gtOH4tBUtvBLHIN/JcCR2jeO8Lc4h41qAOgAgI/HsWbSwulfrawaOdzjo1o/zcCsq9VUoOTNKNJ1JqKM/OKSTnPI65PN9FvU0cwXxOMrVK071Hf8LofVUcPTpwtBDiORcDQlEdwVJabtJB6lEJSpyzwdn6o550oyVmi04NinGjK7R4/wD0OlfZeE+JvFRyVN9fyvX+54uKwvlO62EmQvZOMACA6gAgAgMd4dPx9N5OT3mqGSjNmqCRVqAXbr2+3+6AMEAcBQBWMajtCA0zHPmV/mrPdaq0eKilXcZaMGHyeDyUXuNWdTffVlobqK5wfj5PN51VfaLbEbV0KUdj6jGk+cK/spvsgkuFDuI777GccIR+Vg/7bffesJ7qPV8PdnLsIYTg0s7C5mXTc0mxd2HcO/1LzK+Kp0pZZf8Ah7dKo3sO0EZ49kb2lruMY1zSLEXcObvWqtJJx1TOqNZZJS9E39kaPt3O59DOyMFz3BrQ1uriM7S63/EOXoxV5I+Li1G7fo/50+TEWYhJA8EOfE4bvHaR2a+tdDi1tRkmnsLpgXDHW09hI9tQzokBLrdTxrftJVSTRtn+Gmhns2cOp3dfLZ6QM3qS4NBw7E4ahuaGVkreljg63bbd3qQZ3wsYiTPBTg6NaZiOkvJa3vAY79peX4jK6UT0sBG15ELRT2AXzNSF2e/CRKRTrllE0cbjlsqplMnEc0NaWSMd0OF+w6EegldGDm6VeE1yf+H/AAY16GenKPsaGvvz5UCACACACAx3hz/H03k5PeaqslGbNQkWagFWoBYa9vt/ugDtCgB270BpeOfMr/No/YxVo8VFau4y04P+Tw+Si9xqzqb76smG6iucH35PN51VfaLbE7y6IpR2PqR9Mfl9f2U32QSXCh3EeJLsZpt1rXNH6DfRmfdYVXaFzvw0rJroWXZ+QNAtovmMXFybZ72GaSsTtTh8UxY945bCHMeNHCxuAekdRXJh8VUw8rx1XoaVabkmk7XTX3O05EEjHHj5pXlwZxcT3BtuazL5NDvJ115guueJxeOnal9OXlfXryuecqNLDRyz582iUkwOGprpWVMTXXpKdxaeZ5knBN28+lr9S+roTqww8cz+rn9jwakYOq7bORUZeCanqZKoQvdCYpuLaPGbbion69GrzzLZ1YpRcltXLqUipXdns9SiVnB1VtgbUMAkicAbggOGY5QC2/SrNRzZU9Qpu12iNoo6ilk0dNBI3rLHD+irKLW0tGSew0vbd7+NpJHkuL6OldmNyXOs7MSec31PavLxsbyXQ9PBytHuNqas061406R6sKhIwVwXNKibxqjttcOlYukzVVEL00+eSNg3uexo7S4D71pQoN1Ir3RSrVUYSfszXV9wfHgQAQAQAQGOcOf5RTeTk94KGSjOGqCRZqAVagFWhAKjXt9qgBmhAXbE8fp5MJkibKOMEDGZCHNJc0NuBccrcdyvTozU1JrQxqVIuLV9S94JIDTw2IPxcY0N/ohc9VfW+rNae6iu8Hx+TTedVXvrXE7y6IpR2PqR9P8Al+IdlN9kEnwodxHiS7GZ7cvy1zXHdxbfeesKqzQsdlBbWSGH1OgIK8SpDXU9enPTQm6bFCB939Fw1MOpPQ64VmtpYsMrrAa2O9efUg4yvHT0NJ01UWpK0deGzGYjM9zGxHX6DHOc3vu92vWu+j4xiacck/qXvo/v/g8yr4ZBvNHRj3AahjZKlz3AcdMJWjXRvFRMs420N4z3WXrw8Zw9RRUrxaVtdm31XzY8+Xh9aDbtfoRjYi3B2BwIIbECCLEHjm6Ecy9iFWFStmg016p35HC4uNO0lYqPDVH8ZT/9v8tRT2FntLVtRsy6swqkfCM08METmtG97DGzOwdegI62251Falnia0amRmQQ19tDv3WOhuOkcy82dE9CNUdx19+32rF0TVVRyyuKxdJGqqsvXBdhr6ib4S4ERRXDSdz5d1h0htySem3Wu7BYS0875HHi8T9ORczWV655YEAEAEAEBjnDl+UU3k3+8FDJRnDFBIuxALMCAOEAo1ALN17fb/dQB7tJhTYqaKVumeKInfq6RjyTqf8AbPp6l2UKjaafoclaCTTXqKU2Ey8R8JjcW6utluDZua5zA77sd6unTadVZ8jRlCk8mZMJs5i1YxjhTuJaDJI8ENcLl5uTmF7m3N0FUqQpNXmWhKpe0TlJtXIyaeV8bXul4sOAJZbi2Botv1sqTw8XGyeiLRqyTvbVlX2lrhUTiTKWjIGkEgm4c46HvXDXh5dkez4c86kM4JHt8U6dHN3LinGM9p6Lwz2xZIx4rJbRuvaLLmeHhfaWjRxEtIxv3JrD66cutE0znKXkRteXANtm5JAJ3jdfeqS8PjUi5Q2FKlerhpqFXRvZrcl8P2kY42doQbEHQgjeCOYryq2AnE7KeLhPaT1PWh24grz50mtqOi0ZbB4ybSx1HQd3oWazQd4uz9tDKdGMtGhLGMPhqw34Q0vLb5Tmc0jNa+rTruG/oXVT8SxdLZP72f5OOeBpS5FkwvGuJjZEGgtY1rG6kHK0AC56bBd9P/8AQV478E+mn9zkn4bH/iyubZ7KUmIZpYz8Gqt+e145TzCUN5+bOBfpuBZd8PG8LV37xfurr+DB4StDZqjLocAqWOtJDI2x35SW9zhofSpli6D1jNPubU6cuaLLs/st8JnjjcSGudy7aHK0FzrdBsCO9Z4eqqtZQ9f/AE3r03TpOZutHSsiY2ONoYxoDWtGgAHMvoUraI8Nu7uxZSQBABABABAY3w4/lNP5J/vhVZKM6YhIuxAKhAKNQCjUAoFAI2uxZ0rBG+oaQwFrGvuy3Na9tbbrkrohUjFbDCdOUntJbD9oJo4JIGZHsfexDg4szAg5QD1k9uqu505SUrlFGcY5bHdlcb+CmQSxvLJGvYbN5QN35SA61xyzpfnCtUtNKzIp/Q3cJs9i0La4yzgCN0kl76hmcc+m4Xspmrwt0Ig7Tv1K9tDLG6rkMJBj0y23bhmt1Zsy4MStInteGv6pdV+DkTV57Z9FBFi2RgidUtE1i2zyAdQXAaC3ObXsOkBTRtKpZlPEXOng3KHqr9BxhNXJT1nyWxdy2NFg4EvMbXjotdu+9rBephKVN05X2Xf8WPmfFq1V1KWbeUI/y2/xYeV2JMqqlxq6YSvMccY4l7o3tLXSOzsIzZjY7jcWAWssHTlGyfdnnRxVSEtfsQT3OjLjA9zmB1mtksJMtgblzeSTcno+5cFbwfNs1O+l4rbboLQ7XPZbOCO0Wv2FePW8JttVj1afiafO5JQbZgril4WzpWOi+Q9i2raVjLw5o0WJpvkO49owVi8DYuqtN8hzHjJO4rN4VIusj5EjhmI5ZWSWuWm/Xa1iL9hKth6jw1WNRcuRFagqlJwXM0OgxKOYXY655wdHDtC+xw2Oo4hfQ9fTn9j5eth6lF2mv7DtdZiAlAcaboDqACAx/hqaDVU/OeKcA3pOfn6lDJRQZGOZbOxtj0AC/YRuKgBXMtu1B3H7j0FCQ7UAq1AKNQCgUMFHqZnNc4ljwLu1ym1r77rTK0thTMhBtW09vYSfUVBJN0U3FjNxhaRfc51hbTcNDre/QN3SosBtPixc4kOa4c2YMd6NBopV1sDSe0QfMHalov0tLm+wkepRJZtpaE3Dd0DR1BB0c63RyT7WhZ+TDmjqjj8RHZL+EPY6wG13i36Tbe6qPC0n6o66fjmLgrfS+qfwyTwvEzFNHI0tdxeoGYC/KBy2OuuvpXZRVOFPy0/U8rG16mJr+dJWemi9kTlHjrPhj5nxkRPaWEWvYOa4E6DpOtuYnetdHDKmcl2p5mhzgVRCXVIfYGTlRZgL5Q4Eg/pFpBA/R7FeWaytyKxy3d+YlLTMFE17w0SB4a4C1/8Ax5LAaWsXm3PlPQpzvPbkRlSjfmQe1WDMgfFlsWyMa+40vdrHEi3Nyly1lGXK2p00nKPO5Zse2Cjgw+GthmlzPZAXRvyuZeRovlIAI1PPdcNaEYwzWO2jOUpZSoQVTmeMLDp5vSuCVOMt07YzlHaWHDai9l51aFjupTuWOkXm1DvgSVFWmKRjhvDh3jnHeLpQqOlUVVcv9f3KV6UalNwfM06KUOaHA3BAI7Cvuqc4zipR2PU+PlFxbT2o4XXVyA7RogOoAIDHuGhxbV07wN0R9bzv7VDJRUDM2RofILMBNhe5c7coAwfJmO4AcwG4ISGagFWoBVqAOdx7D7FDBeMdw2L8EmTio+MEERD8jc4JybnWvzqaM5eYo30MqkI5W7akvTbG0UkcbnQNLixhJu7UkC5te3TzJLEVFJq5MaUbIqmz3B9SVkDy/O0tmmjGXKLiNxa24tfS5AsRotKtXI0sq2FIRcltZDxcFUMtVVQMkcwQcTYkE5uNjD9eVpbvRzgoKTW2/P0CzuTins9iKq+CuRtV8GjmBfxXHgm4GXOWW3b7j+6Xg459UthN5qWUja7g4rIpmQgh0kjZHsAdvEeXNz6eMESi1dMnNJbUR1bsfXwvbG6J+dwc5oFyXBlsxbca2zDd0qVC+xp9x5iW1EZU4dUxmz43g77Zbn1J5cvQeZH1EOOmZ+e3uyqrVtpZNPYScONzRubIDnaWgG9jchoDhfmN1CdthLV9pLy4yS0SSxtIt8WwEgnnuSD1DsVlUkuZRwi+RHuxF0rgXNcLDKAHAtDeZoBGg71EpuW0mMFHYbxtKy+z8R6IqM+uMfeVzYnhM6cPxEZrhdMHggi4XgV5uNmj26MFJakhDgpjs5mrecfm9nUueWKU9JbTeOGyax2E/Ss0XBNnZFWQlXVGR8fWT6h/dWpQzxkVqTSaNA2Srs8eQm+XUfVP9D7V9B4JXvTdGW2Ozo/7P8nz/idHLUzrY/yWJrV7h5gZABABAY1w2SWq4PIm45iM50Khkoz4yXtzAbgNw9KgkVYEAo1ALNQCrUAd249h9igGh478yu83h/gVaPFRSruMt2GD4qInfkj90LOpvMvHYiv8HA+Sy+c1XvrbE7y6Izo7H1BgLfCeJfqf2IUVODDuRDiS7HHN8NDzH+e5P2O/wP3e3ycxRnhai8hWfykhwpdi8t5CuKt8KUPkq32QqIcKXYiW+u4MRiBxWmBAI+DVOh1HjRpHhS6oS30JHCIJMRla+KNzfgsDrFjbZjLMC7dvsBr1K6qTVJNPn8FckXN3XIj8O2No55a1kkDS1szWNALgGtMML7AA28ZxN9+qmdaSjF+q9PciNNNsrtRsFSyUDamz2yBo0a6zLcZksBa9rdas5rzMlkEnlzXIDbPZBmHujEb3PD8/jDUZcvPfXxlRTUlorGiTW1mq4wL7Pt82pj6OLKyr8JmtDiIzfAm6L5rFPU+hwy0LXRDSy8mptO97BTiraKua4TuV/aWXLJF2O9rf6L0sCvol2OPEv6o9y07G4p8cw9Jynrzae2y0w1R0sZCS2N2ff/NjLFUvMwz9Vr9jTF9cfNgQAQAQGL8N/wCVweR/jcoZKM+YoJF2IBduvb7UAo1ALNQB3DQ9h9igGh7QfMrvN4f5arQ4qKVdxlvwv8TF5OP3Qsp7z6l47EV7g2/JZPOar31vid5dEZ0dj6sNgHzniX6n9gFFTgw7kQ4kuwCPDQ8xH27k/Y7/AAP3e3yDFB4WofIVn8pRDhS7F5b6D4sPClD5Kt9kKQ4U+xEt+Pc7X/OtL5tU+9GkeFLqg99CsHzpN5pT/bTqHwV1f4C4j6B9nB8or/OGfu8CVd2HT5Yhtl1+CIj+Zh9UfbLR8f8A30Krhlc4YfHp/wDt/gWdPYzV7S3Ysf8A0+3zan/lqK/CZehxEZ5gjeSvl8S9T6TDrQslIV5szt5D5wWK0MUyr7YxX4p31x6cp+4r0/D5by6HPiVsFdl5C2Rh6HNPoIWlR2qRfuvyWgrwkvZ/g29fYHyoEAEAEBivDeflkPkB9o9QySgMUAWYhIs1AOG69vtQCrAgOynknsPsUA0PaH5ld5CH+Wq0OKilXcZcMMPxMX1I/dCynvPqXjsRXuDf8lk85qffW2J3l0RnR2PqG2f+c8S/U/sApqcGHciHEl2AfnoeYD94eoXAfX4H7vb5O4qfC1F5Cs/lKIcKXYtLfQbFz4UofJVvshSHCl2Et+Pc5X/OtL5tU+9EkeFLqg99C8HzpL5pB9tOofBXV/gLiPog2zp+U1/nEf7vAlTdh0+WIb0uvwREfzMPq/zlo+P/AL6Ff2yu8MXj0/8A2/wLOnsZo9paMckts9H1w0g9LolXEu1Jm2HV6iKVhLOSF8riHeR9JQWhOU64ZnXyHzNQud7TF6ERtPFeK/5rmn08n712YKVqlvVGdZXiR+BOs4dq6cQ7aijrobmF9mfJgQAQAQGJ8Nx+Wxebt+0kUMkoLFAF2IBZiEi8YQC4N0ByTxT2H2KAO8TxasFMIZX/ABT42ADLHq0ZS0Zmi/MOddtOnStmjtXU4pyqJ2exktBtVXtiDmuHFN5APFx25I3brnQeoqZYehms9rIVWrlutg22a2jrI43Mpw1wzSSuuwGxc83N7j0JUo0nrPoIVKl7RBhO1NUKmeSMMdLOYw4Fht8VGGiwzC2g1Uyw9LLZ7F8kRqzzXW1nW7W1JreOyxmbihThuR2UtMjnbg++a533Ufp6eTLfTaPNnmvz2B6za2oNZDK9kXGxMmY1oa6x4wxg3GcknTSxURw1PLZPR/BZ1p3u1qhWs2tnNZDJJFGJYWzMDRmseM4sEHlHXTSyiOGp5Wk9H8B1p3u1qg1RthMa2KQws4xkckQYC7UyOZ33uAoWFhlyqWj1+xLrSzXa1Fods5fhj5Pg4L3RRw5A530HSPzXsfzj3C6j9LHJbNptuPPlmvl12WDYTts9klS8U2bjJBK4B7hxYbHHHqch05O823pLCRaSzbNPn1CxDTbt7jNu1rvgAg4g5dG8ZnNrl4fa2S19d11b9Ms+fN2I895ctiI292j+Fui+KMeUOOrr3D8tiOSNNFzyoeXzubwq5+Vi+7SPtgNKPzm0g9DQ7+FcmLdqTO3Cr+qit4c2zQvlKr1Ppaa0JWJcktToWweRFYSRnJDfFY80Tx0tNu0aj1haUJZZplJK8WiuYQ/UL0cQtGZ0HqbpSyZmNd0tB9Iuvr6cs0FL1SPlpxyya9GKq5UCACAxHhvPy6Lzdn2kqhgoLHKCRZrkAvGUJFmvQCrXIA8hu09Nj36KAONpcehmp4WR3zNZGHXBFuLa4W133Mh3ackdOnXRi4ptnLVkpNJD2h2oibQup3tOcZwzS4dnz2JPNYyegK84N1M3IrGaVPKMtkNoI6cStlByytLbgZiCDIBpfcQ8+gdqVYuaVvcilJRbv7CeA7QshrHTubyHPeS0alrX2OnZp3XVpxvDKvYiDtLM/cL+HWNrvhDW8kFhDdLloGQm3MSLkDrUKP0ZfYN/Xm9/gGL4+x9cyeNvJbdwDrXdaRr9ejfYdQCQjaOV+5MpXlmXsHxraKOStZPG2zW8qxsC4iQPN99jrbuuohG0cr9xOV5Zl7HazaON1eyoY2zWkusbAuBeHOuLkB3KIBvzApGNoZSZSvLMdg2libXPnDfiyCC2zc1nB4Jy5rXud19yjL9GUZvrzCeFbRxxuqbtJbL4oFrgtcHMDtdx3Ej0FTKKaSvsEXZt22jcY4z4EIC05w8ODtLZTkJvz35Hr6tZus+a5Fnky2Gm0mNCodDlYWlkYY4/nODWN0tzcjTtPQuepZc+ZvBt8jTNqJPA+Gt6eIP7MLv6rzce/wCkehgleoRVINAvlaj1PpYLQkIlzM25DqMrOSM5AlKiIiipUEeV1rjQ29C9aq8yOWkrM2XZWr4ynb0t5Hotb1EL3fCa3mYZJ7Y6fbZ/FjxPEaXl1376/cmF6ZwgQAQGHcOH5fF5sz7WZQwUJigkcBtjY9/b0ISKAoBZiAWaUB2XxT2FQCuyV/8AtR9GrXG/pKvml6lMsfQ47ED/AKcf7H90zS9Rlj6CZr3j6EQ/62peXqMsfQ5+EXjmiH/BijUnQIcRf+cz0MSzGgk7E3/njuDf6JZjQTdikvNJ6h/RTlFw7a2b85/cP6BTkfoRmQHVU555P2XevRPKl6EOpFcw7OPPPL6Hj2hW8mXoR5sfUdR0VQ4XDZSOnlW161HlS9B5kfUcOoZIiONa9t92YOANt+/equNiykmaltM/wfhI6Ys3ojjH8S83xF/00j0MAvrY1pdwXy8z6OBIMWDNuQqHKhW1yNxXEMpaBvJ9AG9dNCjmTZlOeSyK/RT5jfpN131IZUclOV2bNsLTltI0ne8uf3Xyj1NB717nhlLJh173Z4/iNTPXftoWBegcIEAEBhvDgfl8fmzPtZlDBUaSDKMzt/NbW1ujcM1+7QjeoJEppMxuN2g6Bp0DmHUhIZhQCzEAs1ACY8l3YfYoA7xPg9bHSOqTKXclj8lnDxy3S+b9LoWtOpCUlG38mE1JJu/8Fjw3gnpi1jy95zNa61jYFwB53G9rqsq6TsollTk1e4TZrg7p54nPmBzcZIzk5NQ02aSS0m/erVKuR2UUVhByWrBhHB9SOrKuF8ZLIuIMfi3PGR5nZuT0jqSdZqEZJLW/IRheTTb09xxHsXRtxL4PxQMXwUTWuQc/HOZe4sdw3J50vKz8722EZFny8reo5q9lKRmI0sTYW8W+Kpc5pLjmLOLym5N9LlRGtN05O+qt6FnTipJDmv2fpmYhRxthYGPjqy5trhxaIst79FyojWm6cnfXQOnDMlYXqsHgbiVMxsMQaYKhxaGNsSHR2JFtSLqFUm6bbfNE+XFTSsPKahjGJSNEbAPgsJsGttfjZRe1t6o5S8pO/P4JUVn7C+zsYFRXWAFp49w/+vCoq7senyyYb0upGMGXCDc/Rd1j8aebnC0/e+34KvhsrnC+3lU/bL/CsqfM0e0c7TH5FhHkHe7AuHxHdj3O/Abz7CFI7QL5uoj6CDJJi5mdAlVT5QrQhdlZSsiDEJmfroCCOwFd7mqUdDjUfMlqSmD7L/GCOMlzzuG/IOd7uof5qQr0p1cTNQiteb5JGVRU6EXJvT8mwU1OGMaxugaA0dgFgvq4xUYqK5HzcpOTbYsCrEHUAEBinDG4fhCM3sfg8eun+rNcdRPMVDBQJZb3DdxN91r8+7mGugUEnGoSLNQCzCgFmlACc8l3YfYgNH2mHgh3koPejVaHFRnV3GW7DfxUX1I/dCynvM0jsREbByZqZznAD46cAX6H2ufQtsRvLoUpbBHZ83xLEur4GB1fEg6ekpU4MO5WHEl2OkeGv1AfvD0/+fv8D93sdxT52ovIVn8pRDhS7Fpb6D4sPClD5Kt9kKQ4UuwlvxBiHzrS+b1XvRKI8KXVB76FYz4Tl80h+2mR8JdfgLidgbP/AJTXeXj/AHeFKm7Hp8iG9Lr8ESfmd1r+K/fv/GlX/eXb8FXwn/vMr/DCdaftl/hWdPmaPaPNp2eDMKd0Rhv7UbD/AALl8QX0JnbgX9bIyievm6iPfpsmIzouN7TrWwjMVduHSbLqoHNWJLZjDGTysjkvkcTfKS06AuFnDUagLowijPExjLVO/wCGYYlyhh5SjtVvyjT8MwyKBpbEwMvqTqXOPS5x1d3lfVwpwpq0VY+anOU3eTuPFcodAQHUBwhAYbw3PPw+Mafk8Z6/xkul+jTcoYKA0qCRZiAWaUJFWFALNKA5OeS7sKA0vaj5od5KD3o1WhxUZ1txltw8/FR/UZ7oWU95mkdiILg7felff/XqB3B61xG8uiM6O73ZzZ0+EsT7aP7AKanBh3IhxJdjt/DX6gP3h6fsd/gfu9g2KHwtReQrP5SiPCl2LS30Gxc+FKHyVb7IUhwp9hLfj3OYi7wrS+b1XvRKI8KXVB76FI/nOTzSH7aVHwu/wFxOwpgL71Ndu0njHb8nh3/5zKKm7Hp8kw3pEKT4Gf8AUk+1ctP3l2/BR8J9yv8ADC/lQDnvJpz/AEVnT2GjJ/HKbNgNG/8A020z+5zeL/jCxxkb0jpwkrVSqUb9y+bqI+gpssFMLtXnz0Z2J6EfjkdjH2u+5dGGldSMK2rRL7KPyzxH9No/a0+9bYaWXFQfuv50M8RHNh5r2/GpqhC+yPlAAIDqACACAwnhwPhFnm8f2kyqwUJpQkVaUAuw37UJFGlAKtKA7OeQ7sKA0vak+CX+Tg96NVw/FRnW3GW3Dz8VH9RnuhYy2s0jsRX+Dk/JHeXqPfW+J3l0RnR3e7Bs8fCWJdtH9gEqcKHciHEl2Ol3hn9QH7w9P2O/wP3ew2xvEomYnSPdIwNbDVBxzCzS7irA9F1NOEnTkkvQTnFSTbGOM7T0/wAPpZWyZ2Rx1QeWtcbF/FBoFwL7juWkMPUySjbV2KSrQzJ3GWIbZRmthnjje4Mimjyus0uL3R2Itm00V44WSi4t7Srrq+ZIQG1lQ+tc+KFrZHRNiyPzOsGOkeSfFsdTv6Ff9NBQtJ6bf92lfOm5XS12DWgxitkfUvjeIzma+WzW+NlZE1rbgkHQc/MVZ0qSSTV+SIUqjbt3I1wmdRcaZnmPMWcXndl3sJOW9tXP6Fe8VO1tfUraTjmuRe12HiEwODs3GxtkPaWRuPdd5A7FhWm5dmb0oZe6Ny2foPhOCwwn/wAlKxoPQ7IMru42K5pxzRcTohLLJMyaikI0cLEaEHeCNCCvmK0LOx9FSndFpw112ryaytI74u8Q2LQ3jvztId9x9qmhLLLqZzVwmFvyua7oIPoN1o55ZqXo0y+XNBr1RrwX3Z8aBABABABAYNw3nwi3zeL7SZVZJQ2lAKtKAUaUAux1+1AKtPShIWc8l3YVALntBtPBJQGBheXlkTb5bNBa5hNybdB5ltRw84yU3sOepVi04ofDhCysa1kBOVrW3dJbUC24NPR0q36G71kU/U6aIhdnNoatkTo6djCM0kpOW5GZ2tyXWt3LWdCk/qm/YrCpU3YjbCK2rqKmURyubLMW8Y4WZcRsAF8oFrDTTnKvKFOMdVothVOcpaPV7RtHSyTVghke4vdkaXPcXHLynfSN9xvbpKlTio5orkRkbllb5hsQwsRVrIXOs0ki/OWmRrCd2/knm/vCqOUc3Ul00pZegtjtJDT17G6GIaub0NEoBB/4tB67qITlKN+epacYxlbloFxTEIY8RbJHZ8bTmNrEHlg8kjQ2bl7xZRBScLP3Jk457r2EXbSsir31EYGTo8W4cHA2vu1NxpzDcoy2hlbJzfXmSI6l2ifG6Z0TdJb3GUkAXDmlp01aRoTp1KrnT0TewlRnq1zI84lIIuKzBrLhxaSPGFtbAX5hpfmHQFV11e6WpZUXsb0GM7i8jM4m2gsNAOjU7llOo5GkYKJ6c4P/AJto/IRe6FVFjMNvKD4PiEoAs2S07f8AnfP352v9Xf42NpWqP3PXwlS8EOMDlu1fP4mNmezRd4ko4XBHSCPSuVaO5o0MKU6LaoTA16nddjT0gH1L7yDvFM+MmrSaFFYqBABABAYHw3nwk3zeH7SZVe0kobSgFGlAKtKAWYUAqHX7fagCzO5J7CoJLFtdhccMUTowG3bDca6lzS52881m/tjqXZRnJ3TOWrBKzRI0VRT/AIMcCWiQGXMLgOLzn4uw3nTivRfm0Tu6yIhZUmRWx2OxU7Zmy3yyNIuBmIIziwHWHnquBeytVi5JW9yKclFu5HYbtEYKp87QLl7iWXsLPsct7c2nNzKZpOOVv0KxbUsyXqN5sTlkqDO1rg7kFpaPFyaNsTvsAN+9UzwSyl8k28wjX1Ukkhlmc0OIIOZwub5eZu4DKqeeo6RRfyW95jKpxBjnZnyuc/UclpJdu3l3PoFTzpci3lR5jM4iw7mOPW533BVc5Pay6hFcjgrDzBrewD71WxYKZSd5J7SgOtKgCrCgPTnB6fBlH5CL3QpRBU+GelsKaYcxfEevMA9voyv9K4sbHRM7MHLVoq2z81+32/3XzeLie/hpFga5ec0djQyBs4jrK2esSsXZmt4efio/qM90L7mlw49EfHVeJLqxwtDMCACALnQGBcNzvCY83h9+ZVZJQ2lAKNKAVYUAoHIA7XIA73Xaem3pQBquSoma3jXaNFml7vFGm4dw69B0LdVYpWSMXTbd2xu90Y8aYX/Qbf16qHXk9gVCIiayFujWOd9Z1h6As88nzNMkVyCNxN50jY1vU1tyqlhRlFUyakPt+kcvq327ksBzDsnK7V5A7Bf1m3sU2IHrNiGneXen+ikCrthQdz3g92vq3oBJ2wj/AKMnpbf2FQBJ2w9QNzmnuI/qpAkdjawfQaex39QFACf/AMpXD/20h7Mp/iQk3vYd74qGmjkaWvZExrmneCBqCpRBG8LL81C2/NNGR25Xj2Erlxa/pnRheIZ5gb7FfO4lXR72HdmWmN915jR6KYzqHWee4+paRV4GbdpGuYW/4mLycfuhfb0eHHoj5CrxJdX+R1daGZ26ACAbF6AwPhrd4T/V4fflUElFDlAFGOQBw9AKNcgFGuQHXu0KAJHgk8upAHW43JHTpdLAkqbZAnx3nuAHtupsQTNJslEPo5j13d6jopBMU2DNbplHdu9SAfx0A6EA5jo+pAOGUfUgHMdB1IB3Hh3UgHUeHjoQDmOjaOZAHlfHGLvLWjrNvR0qlSpCmrzdl7l4U5Tdoq7K/jW0DjZtMQBrmeQQeoMBHbqvGxnisbWovvb+562F8Mle9Vdr/wBin44JJrB7i4A31JOu7n7SvNpYhttybb9z0KlFWtFJL2GFNHkKmcsyKwWVk7TyrhnE7IsY4tVBrxf80fet6MHKBjVmlI13B5/iIfJx+4F9jTVoLoj5Wpvvqx6ZejerlBVr0B3OgI989kBh3C07NiYy8p5hiDRzCzpDmPr06vTDBUapskds5Dge+/USRdQSNpABYjxTuvvFt4KA4HoA4egDh6A69+h7EBqFFSDI3T6LfYFYgfMpkA9hpABf/P8APagFRS3KAcR0SAcx0KAdR0YQDhlOgFREgOhiAJLyeZAZbtfi7mVjuMJDCG8USCABYBzRfnzBx7143iGGnOWbaj1sDXjCOXmNYsSB5147oHqKshU1YPOq+W0W8xMicSxeNm8hddHDzlyOarXhHmI0W00f5wV6mBn6FaeMj6k3Q4AMStNxzo2glgDQ3lgbzc9ZI7ivQwGDUabzrmcONxeaayPkaXh9O5jQM5IAA9C9U8wlYroB0woA90BFT3QFJ2k2MZUzCcl7ZAA27TpYFxAIII+kUBB1mwjjyuMDrXytLNL9JN/uUWBVq/YmszE/Fv7CW2HQARYDvSwIifAapnjQSf8AEB/ukoSMJA5njtc36wLfaoB1siA6+TQ9iA2zDorsZ9VvsCsQS1NTdv8AnMgHkVGgHcdKgF2QIBVsKAOI0AcRoDuRAcDEAHR336+xAITULXCzmgjrAKAjJtlKV2+CL9hv9FR04vaiynJbGM5thaR2+IdxcPYVHk0/+q+xbzZ/9mMn8GdCd8DfWfaVdJLYUbb2hRwYUH/x2+tSQT2H7ORQNDYmBoGgA3BAScVNZAOGRWQCrWoA2VAN3QoBJ1MgEXUYQCL8OB5kAg/CGnmQDeXZ5jt7R6EBGVOwFLJ40LL9IaAfSNUBHv4J6J3NK3qbIfvvbuSwLfS4JGxoaAbAAC5voEA8ZRhAKCnQBxEgO5EAbIgO5UB3KgBZAAtQHQ1ADKgBlQHciAGRAdyoAGNAGDEAYNQHQ1AdyoBEoApQHEAUoDiACACA6gOoDoQHUAEAEAEB0IAIDqACACA6gAgAgOoDqA6gDIDqA6EAEB//2Q=="/>
          <p:cNvSpPr>
            <a:spLocks noChangeAspect="1" noChangeArrowheads="1"/>
          </p:cNvSpPr>
          <p:nvPr/>
        </p:nvSpPr>
        <p:spPr bwMode="auto">
          <a:xfrm>
            <a:off x="155575" y="-1684338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5" y="29710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02" y="2809371"/>
            <a:ext cx="1825541" cy="2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17462445"/>
              </p:ext>
            </p:extLst>
          </p:nvPr>
        </p:nvGraphicFramePr>
        <p:xfrm>
          <a:off x="319172" y="539973"/>
          <a:ext cx="89568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25" y="708360"/>
            <a:ext cx="1565359" cy="15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98" y="4310313"/>
            <a:ext cx="246747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48" y="2755230"/>
            <a:ext cx="1805071" cy="13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25" y="4415590"/>
            <a:ext cx="17811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2550695" y="384613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7495674" y="3255741"/>
            <a:ext cx="398126" cy="212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6809874" y="5570621"/>
            <a:ext cx="324851" cy="168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6809874" y="1503196"/>
            <a:ext cx="324851" cy="241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5690937" y="5024689"/>
            <a:ext cx="1443788" cy="281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16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Faceta">
  <a:themeElements>
    <a:clrScheme name="Personalizado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1F782"/>
      </a:accent1>
      <a:accent2>
        <a:srgbClr val="03BFD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4258</TotalTime>
  <Words>965</Words>
  <Application>Microsoft Office PowerPoint</Application>
  <PresentationFormat>Personalizado</PresentationFormat>
  <Paragraphs>176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Faceta</vt:lpstr>
      <vt:lpstr>Gráfico</vt:lpstr>
      <vt:lpstr>                                                      UNIVERSIDAD DE LAS FUERZAS ARMADAS DEPARTAMENTO DE CIENCIAS ECONÓMICAS, ADMINISTRATIVAS Y DE COMERCIO      TÍTULO DE LA TESIS  “DISEÑO Y ELABORACION DE UN MANUAL PARA EL MANEJO Y RESGUARDO DEL AREA DOCUMENTAL DE LA UNIDAD DE FORMACION ARTESANAL TECNOLOGICO CAYAMBE”     PREVIO A LA OBTENCIÓN DEL TÍTULO DE   TECNÓLOGA EN SECRETARIADO EJECTUVO- ASISTENTE EN GERENCIA  ELABORACIÓN: NANCY QUISHPE AVILA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</cp:lastModifiedBy>
  <cp:revision>353</cp:revision>
  <dcterms:created xsi:type="dcterms:W3CDTF">2016-05-19T16:16:13Z</dcterms:created>
  <dcterms:modified xsi:type="dcterms:W3CDTF">2016-07-06T01:16:09Z</dcterms:modified>
</cp:coreProperties>
</file>