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jpg&amp;ehk=AmAzu5oQX2xVGKSMaWThfQ&amp;r=0&amp;pid=OfficeInsert" ContentType="image/jpeg"/>
  <Default Extension="png&amp;ehk=545cMThWEPXPE6S2vedJHg&amp;r=0&amp;pid=OfficeInsert" ContentType="image/png"/>
  <Default Extension="rels" ContentType="application/vnd.openxmlformats-package.relationships+xml"/>
  <Default Extension="xml" ContentType="application/xml"/>
  <Default Extension="vml" ContentType="application/vnd.openxmlformats-officedocument.vmlDrawing"/>
  <Default Extension="png&amp;ehk=GD" ContentType="image/png"/>
  <Default Extension="jpg&amp;ehk=e69cwU0F5vvWc3i2AYQRvQ&amp;r=0&amp;pid=OfficeInsert" ContentType="image/jpeg"/>
  <Default Extension="jpg&amp;ehk=it7TrMVfZnDi"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2"/>
  </p:notesMasterIdLst>
  <p:handoutMasterIdLst>
    <p:handoutMasterId r:id="rId33"/>
  </p:handoutMasterIdLst>
  <p:sldIdLst>
    <p:sldId id="256" r:id="rId2"/>
    <p:sldId id="257" r:id="rId3"/>
    <p:sldId id="352" r:id="rId4"/>
    <p:sldId id="305" r:id="rId5"/>
    <p:sldId id="323" r:id="rId6"/>
    <p:sldId id="292" r:id="rId7"/>
    <p:sldId id="307" r:id="rId8"/>
    <p:sldId id="309" r:id="rId9"/>
    <p:sldId id="324" r:id="rId10"/>
    <p:sldId id="294" r:id="rId11"/>
    <p:sldId id="322" r:id="rId12"/>
    <p:sldId id="311" r:id="rId13"/>
    <p:sldId id="312" r:id="rId14"/>
    <p:sldId id="313" r:id="rId15"/>
    <p:sldId id="338" r:id="rId16"/>
    <p:sldId id="343" r:id="rId17"/>
    <p:sldId id="353" r:id="rId18"/>
    <p:sldId id="345" r:id="rId19"/>
    <p:sldId id="346" r:id="rId20"/>
    <p:sldId id="348" r:id="rId21"/>
    <p:sldId id="349" r:id="rId22"/>
    <p:sldId id="350" r:id="rId23"/>
    <p:sldId id="355" r:id="rId24"/>
    <p:sldId id="356" r:id="rId25"/>
    <p:sldId id="316" r:id="rId26"/>
    <p:sldId id="318" r:id="rId27"/>
    <p:sldId id="320" r:id="rId28"/>
    <p:sldId id="358" r:id="rId29"/>
    <p:sldId id="359" r:id="rId30"/>
    <p:sldId id="360" r:id="rId31"/>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FF99"/>
    <a:srgbClr val="FFFFCC"/>
    <a:srgbClr val="FFFFFF"/>
    <a:srgbClr val="E5F5FF"/>
    <a:srgbClr val="FF9999"/>
    <a:srgbClr val="F5C7EE"/>
    <a:srgbClr val="FFCCFF"/>
    <a:srgbClr val="99FF6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07" autoAdjust="0"/>
  </p:normalViewPr>
  <p:slideViewPr>
    <p:cSldViewPr>
      <p:cViewPr>
        <p:scale>
          <a:sx n="70" d="100"/>
          <a:sy n="70" d="100"/>
        </p:scale>
        <p:origin x="138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5.xml.rels><?xml version="1.0" encoding="UTF-8" standalone="yes"?>
<Relationships xmlns="http://schemas.openxmlformats.org/package/2006/relationships"><Relationship Id="rId1" Type="http://schemas.openxmlformats.org/officeDocument/2006/relationships/hyperlink" Target="../Google%20Drive/TESIS/Encuesta-2.pdf" TargetMode="External"/></Relationships>
</file>

<file path=ppt/diagrams/_rels/data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amp;ehk=AmAzu5oQX2xVGKSMaWThfQ&amp;r=0&amp;pid=OfficeInsert"/><Relationship Id="rId1" Type="http://schemas.openxmlformats.org/officeDocument/2006/relationships/image" Target="../media/image4.png&amp;ehk=GD"/></Relationships>
</file>

<file path=ppt/diagrams/_rels/data8.xml.rels><?xml version="1.0" encoding="UTF-8" standalone="yes"?>
<Relationships xmlns="http://schemas.openxmlformats.org/package/2006/relationships"><Relationship Id="rId2" Type="http://schemas.openxmlformats.org/officeDocument/2006/relationships/image" Target="../media/image12.jpg&amp;ehk=e69cwU0F5vvWc3i2AYQRvQ&amp;r=0&amp;pid=OfficeInsert"/><Relationship Id="rId1" Type="http://schemas.openxmlformats.org/officeDocument/2006/relationships/image" Target="../media/image11.png&amp;ehk=545cMThWEPXPE6S2vedJHg&amp;r=0&amp;pid=OfficeInsert"/></Relationships>
</file>

<file path=ppt/diagrams/_rels/drawing5.xml.rels><?xml version="1.0" encoding="UTF-8" standalone="yes"?>
<Relationships xmlns="http://schemas.openxmlformats.org/package/2006/relationships"><Relationship Id="rId1" Type="http://schemas.openxmlformats.org/officeDocument/2006/relationships/hyperlink" Target="../Google%20Drive/TESIS/Encuesta-2.pdf" TargetMode="External"/></Relationships>
</file>

<file path=ppt/diagrams/_rels/drawing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amp;ehk=AmAzu5oQX2xVGKSMaWThfQ&amp;r=0&amp;pid=OfficeInsert"/><Relationship Id="rId1" Type="http://schemas.openxmlformats.org/officeDocument/2006/relationships/image" Target="../media/image4.png&amp;ehk=GD"/></Relationships>
</file>

<file path=ppt/diagrams/_rels/drawing8.xml.rels><?xml version="1.0" encoding="UTF-8" standalone="yes"?>
<Relationships xmlns="http://schemas.openxmlformats.org/package/2006/relationships"><Relationship Id="rId2" Type="http://schemas.openxmlformats.org/officeDocument/2006/relationships/image" Target="../media/image12.jpg&amp;ehk=e69cwU0F5vvWc3i2AYQRvQ&amp;r=0&amp;pid=OfficeInsert"/><Relationship Id="rId1" Type="http://schemas.openxmlformats.org/officeDocument/2006/relationships/image" Target="../media/image11.png&amp;ehk=545cMThWEPXPE6S2vedJHg&amp;r=0&amp;pid=OfficeInsert"/></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DE8EDF-0FF7-4782-9636-8126FCE4C2B8}"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s-ES"/>
        </a:p>
      </dgm:t>
    </dgm:pt>
    <dgm:pt modelId="{74240264-A340-4459-941E-6BB6A48C4EF3}">
      <dgm:prSet phldrT="[Texto]"/>
      <dgm:spPr/>
      <dgm:t>
        <a:bodyPr/>
        <a:lstStyle/>
        <a:p>
          <a:r>
            <a:rPr lang="es-ES" dirty="0">
              <a:solidFill>
                <a:schemeClr val="tx1"/>
              </a:solidFill>
              <a:latin typeface="Times New Roman" pitchFamily="18" charset="0"/>
              <a:cs typeface="Times New Roman" pitchFamily="18" charset="0"/>
            </a:rPr>
            <a:t>Riesgos Laborales</a:t>
          </a:r>
        </a:p>
      </dgm:t>
    </dgm:pt>
    <dgm:pt modelId="{DFC17080-056D-4BC9-9F4A-A5D2B50E00B7}" type="parTrans" cxnId="{46F980B2-8697-4E03-9407-744A9A31385C}">
      <dgm:prSet/>
      <dgm:spPr/>
      <dgm:t>
        <a:bodyPr/>
        <a:lstStyle/>
        <a:p>
          <a:endParaRPr lang="es-ES">
            <a:solidFill>
              <a:schemeClr val="tx1"/>
            </a:solidFill>
          </a:endParaRPr>
        </a:p>
      </dgm:t>
    </dgm:pt>
    <dgm:pt modelId="{CDB556D6-9B3A-4462-A491-2A247383690F}" type="sibTrans" cxnId="{46F980B2-8697-4E03-9407-744A9A31385C}">
      <dgm:prSet/>
      <dgm:spPr/>
      <dgm:t>
        <a:bodyPr/>
        <a:lstStyle/>
        <a:p>
          <a:endParaRPr lang="es-ES">
            <a:solidFill>
              <a:schemeClr val="tx1"/>
            </a:solidFill>
          </a:endParaRPr>
        </a:p>
      </dgm:t>
    </dgm:pt>
    <dgm:pt modelId="{4E16C35F-455B-4184-9B01-539A1A8480C9}">
      <dgm:prSet phldrT="[Texto]"/>
      <dgm:spPr/>
      <dgm:t>
        <a:bodyPr/>
        <a:lstStyle/>
        <a:p>
          <a:r>
            <a:rPr lang="es-ES" dirty="0">
              <a:solidFill>
                <a:schemeClr val="tx1"/>
              </a:solidFill>
              <a:latin typeface="Times New Roman" pitchFamily="18" charset="0"/>
              <a:cs typeface="Times New Roman" pitchFamily="18" charset="0"/>
            </a:rPr>
            <a:t>Elevados</a:t>
          </a:r>
          <a:r>
            <a:rPr lang="es-ES" baseline="0" dirty="0">
              <a:solidFill>
                <a:schemeClr val="tx1"/>
              </a:solidFill>
              <a:latin typeface="Times New Roman" pitchFamily="18" charset="0"/>
              <a:cs typeface="Times New Roman" pitchFamily="18" charset="0"/>
            </a:rPr>
            <a:t> índices accidentes laborales en el DMQ</a:t>
          </a:r>
          <a:endParaRPr lang="es-ES" dirty="0">
            <a:solidFill>
              <a:schemeClr val="tx1"/>
            </a:solidFill>
            <a:latin typeface="Times New Roman" pitchFamily="18" charset="0"/>
            <a:cs typeface="Times New Roman" pitchFamily="18" charset="0"/>
          </a:endParaRPr>
        </a:p>
      </dgm:t>
    </dgm:pt>
    <dgm:pt modelId="{BD535886-2375-4D6A-8663-279BB8AF70CE}" type="parTrans" cxnId="{D8CDB74C-B17A-4B83-9BB3-D9063BCC9031}">
      <dgm:prSet/>
      <dgm:spPr/>
      <dgm:t>
        <a:bodyPr/>
        <a:lstStyle/>
        <a:p>
          <a:endParaRPr lang="es-ES">
            <a:solidFill>
              <a:schemeClr val="tx1"/>
            </a:solidFill>
          </a:endParaRPr>
        </a:p>
      </dgm:t>
    </dgm:pt>
    <dgm:pt modelId="{BB4AD8A7-9B71-4429-AC2C-69659D635563}" type="sibTrans" cxnId="{D8CDB74C-B17A-4B83-9BB3-D9063BCC9031}">
      <dgm:prSet/>
      <dgm:spPr/>
      <dgm:t>
        <a:bodyPr/>
        <a:lstStyle/>
        <a:p>
          <a:endParaRPr lang="es-ES">
            <a:solidFill>
              <a:schemeClr val="tx1"/>
            </a:solidFill>
          </a:endParaRPr>
        </a:p>
      </dgm:t>
    </dgm:pt>
    <dgm:pt modelId="{CDA8F4D3-2FEE-47F7-BEB2-63648605D77F}">
      <dgm:prSet phldrT="[Texto]"/>
      <dgm:spPr/>
      <dgm:t>
        <a:bodyPr/>
        <a:lstStyle/>
        <a:p>
          <a:r>
            <a:rPr lang="es-ES" dirty="0">
              <a:solidFill>
                <a:schemeClr val="tx1"/>
              </a:solidFill>
              <a:latin typeface="Times New Roman" pitchFamily="18" charset="0"/>
              <a:cs typeface="Times New Roman" pitchFamily="18" charset="0"/>
            </a:rPr>
            <a:t>Gestión de seguridad Ocupacional</a:t>
          </a:r>
        </a:p>
      </dgm:t>
    </dgm:pt>
    <dgm:pt modelId="{03B37439-A70D-4574-AB23-98ACBB6A98AB}" type="parTrans" cxnId="{E4DDF96D-BB45-400F-9E65-C9E74C4B1437}">
      <dgm:prSet/>
      <dgm:spPr/>
      <dgm:t>
        <a:bodyPr/>
        <a:lstStyle/>
        <a:p>
          <a:endParaRPr lang="es-ES">
            <a:solidFill>
              <a:schemeClr val="tx1"/>
            </a:solidFill>
          </a:endParaRPr>
        </a:p>
      </dgm:t>
    </dgm:pt>
    <dgm:pt modelId="{2826DFA0-68F7-4F64-A099-66DDFB2F2F02}" type="sibTrans" cxnId="{E4DDF96D-BB45-400F-9E65-C9E74C4B1437}">
      <dgm:prSet/>
      <dgm:spPr/>
      <dgm:t>
        <a:bodyPr/>
        <a:lstStyle/>
        <a:p>
          <a:endParaRPr lang="es-ES">
            <a:solidFill>
              <a:schemeClr val="tx1"/>
            </a:solidFill>
          </a:endParaRPr>
        </a:p>
      </dgm:t>
    </dgm:pt>
    <dgm:pt modelId="{457371C6-72F5-4732-A21A-01C3B43F0272}">
      <dgm:prSet phldrT="[Texto]"/>
      <dgm:spPr/>
      <dgm:t>
        <a:bodyPr/>
        <a:lstStyle/>
        <a:p>
          <a:r>
            <a:rPr lang="es-ES" dirty="0">
              <a:solidFill>
                <a:schemeClr val="tx1"/>
              </a:solidFill>
              <a:latin typeface="Times New Roman" pitchFamily="18" charset="0"/>
              <a:cs typeface="Times New Roman" pitchFamily="18" charset="0"/>
            </a:rPr>
            <a:t>Índice Bloomberg</a:t>
          </a:r>
        </a:p>
      </dgm:t>
    </dgm:pt>
    <dgm:pt modelId="{9FED19C9-5409-42B6-B3BF-D74D0C86D32D}" type="parTrans" cxnId="{76B685A4-B249-41A0-BCE7-78A2724D5BD7}">
      <dgm:prSet/>
      <dgm:spPr/>
      <dgm:t>
        <a:bodyPr/>
        <a:lstStyle/>
        <a:p>
          <a:endParaRPr lang="es-EC"/>
        </a:p>
      </dgm:t>
    </dgm:pt>
    <dgm:pt modelId="{4CA0732B-24F8-4F1E-87DC-2564EED64F83}" type="sibTrans" cxnId="{76B685A4-B249-41A0-BCE7-78A2724D5BD7}">
      <dgm:prSet/>
      <dgm:spPr/>
      <dgm:t>
        <a:bodyPr/>
        <a:lstStyle/>
        <a:p>
          <a:endParaRPr lang="es-EC"/>
        </a:p>
      </dgm:t>
    </dgm:pt>
    <dgm:pt modelId="{FFAEF2F8-A327-4E3C-BA5C-46D61E5BD3CD}" type="pres">
      <dgm:prSet presAssocID="{1BDE8EDF-0FF7-4782-9636-8126FCE4C2B8}" presName="diagram" presStyleCnt="0">
        <dgm:presLayoutVars>
          <dgm:dir/>
          <dgm:resizeHandles val="exact"/>
        </dgm:presLayoutVars>
      </dgm:prSet>
      <dgm:spPr/>
    </dgm:pt>
    <dgm:pt modelId="{B5C1D182-4423-42CE-8C15-C72F36BFF64B}" type="pres">
      <dgm:prSet presAssocID="{74240264-A340-4459-941E-6BB6A48C4EF3}" presName="node" presStyleLbl="node1" presStyleIdx="0" presStyleCnt="4" custLinFactNeighborX="-929" custLinFactNeighborY="-4016">
        <dgm:presLayoutVars>
          <dgm:bulletEnabled val="1"/>
        </dgm:presLayoutVars>
      </dgm:prSet>
      <dgm:spPr/>
    </dgm:pt>
    <dgm:pt modelId="{92AF6B1A-4598-44CF-8EA6-C126B9F78024}" type="pres">
      <dgm:prSet presAssocID="{CDB556D6-9B3A-4462-A491-2A247383690F}" presName="sibTrans" presStyleCnt="0"/>
      <dgm:spPr/>
    </dgm:pt>
    <dgm:pt modelId="{42535281-6388-47A8-9CA0-5D21546C7D35}" type="pres">
      <dgm:prSet presAssocID="{4E16C35F-455B-4184-9B01-539A1A8480C9}" presName="node" presStyleLbl="node1" presStyleIdx="1" presStyleCnt="4">
        <dgm:presLayoutVars>
          <dgm:bulletEnabled val="1"/>
        </dgm:presLayoutVars>
      </dgm:prSet>
      <dgm:spPr/>
    </dgm:pt>
    <dgm:pt modelId="{5C103701-D654-455E-974D-0460D8330619}" type="pres">
      <dgm:prSet presAssocID="{BB4AD8A7-9B71-4429-AC2C-69659D635563}" presName="sibTrans" presStyleCnt="0"/>
      <dgm:spPr/>
    </dgm:pt>
    <dgm:pt modelId="{4845DAB6-A65B-46DC-A8FF-C12CA0C70E39}" type="pres">
      <dgm:prSet presAssocID="{CDA8F4D3-2FEE-47F7-BEB2-63648605D77F}" presName="node" presStyleLbl="node1" presStyleIdx="2" presStyleCnt="4">
        <dgm:presLayoutVars>
          <dgm:bulletEnabled val="1"/>
        </dgm:presLayoutVars>
      </dgm:prSet>
      <dgm:spPr/>
    </dgm:pt>
    <dgm:pt modelId="{766C6803-9636-4BA2-8496-9A8833788BAB}" type="pres">
      <dgm:prSet presAssocID="{2826DFA0-68F7-4F64-A099-66DDFB2F2F02}" presName="sibTrans" presStyleCnt="0"/>
      <dgm:spPr/>
    </dgm:pt>
    <dgm:pt modelId="{66B5CFFC-D1A1-4473-B89C-21756B45D2B3}" type="pres">
      <dgm:prSet presAssocID="{457371C6-72F5-4732-A21A-01C3B43F0272}" presName="node" presStyleLbl="node1" presStyleIdx="3" presStyleCnt="4">
        <dgm:presLayoutVars>
          <dgm:bulletEnabled val="1"/>
        </dgm:presLayoutVars>
      </dgm:prSet>
      <dgm:spPr/>
    </dgm:pt>
  </dgm:ptLst>
  <dgm:cxnLst>
    <dgm:cxn modelId="{012E5002-D615-4EEA-8C14-C892D5163A7F}" type="presOf" srcId="{457371C6-72F5-4732-A21A-01C3B43F0272}" destId="{66B5CFFC-D1A1-4473-B89C-21756B45D2B3}" srcOrd="0" destOrd="0" presId="urn:microsoft.com/office/officeart/2005/8/layout/default"/>
    <dgm:cxn modelId="{D8CDB74C-B17A-4B83-9BB3-D9063BCC9031}" srcId="{1BDE8EDF-0FF7-4782-9636-8126FCE4C2B8}" destId="{4E16C35F-455B-4184-9B01-539A1A8480C9}" srcOrd="1" destOrd="0" parTransId="{BD535886-2375-4D6A-8663-279BB8AF70CE}" sibTransId="{BB4AD8A7-9B71-4429-AC2C-69659D635563}"/>
    <dgm:cxn modelId="{E4DDF96D-BB45-400F-9E65-C9E74C4B1437}" srcId="{1BDE8EDF-0FF7-4782-9636-8126FCE4C2B8}" destId="{CDA8F4D3-2FEE-47F7-BEB2-63648605D77F}" srcOrd="2" destOrd="0" parTransId="{03B37439-A70D-4574-AB23-98ACBB6A98AB}" sibTransId="{2826DFA0-68F7-4F64-A099-66DDFB2F2F02}"/>
    <dgm:cxn modelId="{B0BB7C71-E34F-4476-A2CA-22074942D33D}" type="presOf" srcId="{4E16C35F-455B-4184-9B01-539A1A8480C9}" destId="{42535281-6388-47A8-9CA0-5D21546C7D35}" srcOrd="0" destOrd="0" presId="urn:microsoft.com/office/officeart/2005/8/layout/default"/>
    <dgm:cxn modelId="{668B1A52-AAC1-4747-9720-C9DFFDE119C4}" type="presOf" srcId="{CDA8F4D3-2FEE-47F7-BEB2-63648605D77F}" destId="{4845DAB6-A65B-46DC-A8FF-C12CA0C70E39}" srcOrd="0" destOrd="0" presId="urn:microsoft.com/office/officeart/2005/8/layout/default"/>
    <dgm:cxn modelId="{7724B079-DC3A-45A8-9F67-1B20D5766712}" type="presOf" srcId="{74240264-A340-4459-941E-6BB6A48C4EF3}" destId="{B5C1D182-4423-42CE-8C15-C72F36BFF64B}" srcOrd="0" destOrd="0" presId="urn:microsoft.com/office/officeart/2005/8/layout/default"/>
    <dgm:cxn modelId="{1D94DF7D-78C6-445C-A16A-AEC7281D33A7}" type="presOf" srcId="{1BDE8EDF-0FF7-4782-9636-8126FCE4C2B8}" destId="{FFAEF2F8-A327-4E3C-BA5C-46D61E5BD3CD}" srcOrd="0" destOrd="0" presId="urn:microsoft.com/office/officeart/2005/8/layout/default"/>
    <dgm:cxn modelId="{76B685A4-B249-41A0-BCE7-78A2724D5BD7}" srcId="{1BDE8EDF-0FF7-4782-9636-8126FCE4C2B8}" destId="{457371C6-72F5-4732-A21A-01C3B43F0272}" srcOrd="3" destOrd="0" parTransId="{9FED19C9-5409-42B6-B3BF-D74D0C86D32D}" sibTransId="{4CA0732B-24F8-4F1E-87DC-2564EED64F83}"/>
    <dgm:cxn modelId="{46F980B2-8697-4E03-9407-744A9A31385C}" srcId="{1BDE8EDF-0FF7-4782-9636-8126FCE4C2B8}" destId="{74240264-A340-4459-941E-6BB6A48C4EF3}" srcOrd="0" destOrd="0" parTransId="{DFC17080-056D-4BC9-9F4A-A5D2B50E00B7}" sibTransId="{CDB556D6-9B3A-4462-A491-2A247383690F}"/>
    <dgm:cxn modelId="{0B426DAB-8B39-4002-A5EF-EB12098E657B}" type="presParOf" srcId="{FFAEF2F8-A327-4E3C-BA5C-46D61E5BD3CD}" destId="{B5C1D182-4423-42CE-8C15-C72F36BFF64B}" srcOrd="0" destOrd="0" presId="urn:microsoft.com/office/officeart/2005/8/layout/default"/>
    <dgm:cxn modelId="{1B5D8806-2A18-4A01-AB5A-47D9DA6D92AC}" type="presParOf" srcId="{FFAEF2F8-A327-4E3C-BA5C-46D61E5BD3CD}" destId="{92AF6B1A-4598-44CF-8EA6-C126B9F78024}" srcOrd="1" destOrd="0" presId="urn:microsoft.com/office/officeart/2005/8/layout/default"/>
    <dgm:cxn modelId="{D46997AA-E908-47AD-B3E9-AE5B2CA71C8E}" type="presParOf" srcId="{FFAEF2F8-A327-4E3C-BA5C-46D61E5BD3CD}" destId="{42535281-6388-47A8-9CA0-5D21546C7D35}" srcOrd="2" destOrd="0" presId="urn:microsoft.com/office/officeart/2005/8/layout/default"/>
    <dgm:cxn modelId="{04DAE370-1E70-4DDA-99BF-5FFDA5CAB561}" type="presParOf" srcId="{FFAEF2F8-A327-4E3C-BA5C-46D61E5BD3CD}" destId="{5C103701-D654-455E-974D-0460D8330619}" srcOrd="3" destOrd="0" presId="urn:microsoft.com/office/officeart/2005/8/layout/default"/>
    <dgm:cxn modelId="{EB7D81A2-520A-40F5-94BC-F866442EF99C}" type="presParOf" srcId="{FFAEF2F8-A327-4E3C-BA5C-46D61E5BD3CD}" destId="{4845DAB6-A65B-46DC-A8FF-C12CA0C70E39}" srcOrd="4" destOrd="0" presId="urn:microsoft.com/office/officeart/2005/8/layout/default"/>
    <dgm:cxn modelId="{A970362B-BC9E-4714-8C80-66FB6091426C}" type="presParOf" srcId="{FFAEF2F8-A327-4E3C-BA5C-46D61E5BD3CD}" destId="{766C6803-9636-4BA2-8496-9A8833788BAB}" srcOrd="5" destOrd="0" presId="urn:microsoft.com/office/officeart/2005/8/layout/default"/>
    <dgm:cxn modelId="{4273B69F-DE53-42E7-8327-F35ED30E471E}" type="presParOf" srcId="{FFAEF2F8-A327-4E3C-BA5C-46D61E5BD3CD}" destId="{66B5CFFC-D1A1-4473-B89C-21756B45D2B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EB48D9-2C44-4BD1-9056-8C9056E30254}" type="doc">
      <dgm:prSet loTypeId="urn:microsoft.com/office/officeart/2005/8/layout/hProcess9" loCatId="process" qsTypeId="urn:microsoft.com/office/officeart/2005/8/quickstyle/simple1" qsCatId="simple" csTypeId="urn:microsoft.com/office/officeart/2005/8/colors/accent1_1" csCatId="accent1" phldr="1"/>
      <dgm:spPr/>
    </dgm:pt>
    <dgm:pt modelId="{442732AE-50C6-4221-85B2-84398C750AD8}">
      <dgm:prSet phldrT="[Texto]" custT="1"/>
      <dgm:spPr/>
      <dgm:t>
        <a:bodyPr/>
        <a:lstStyle/>
        <a:p>
          <a:r>
            <a:rPr lang="es-EC" sz="1400" dirty="0"/>
            <a:t>Personal expuestos a riesgos especiales</a:t>
          </a:r>
          <a:endParaRPr lang="es-EC" sz="1400" dirty="0">
            <a:latin typeface="Times New Roman" pitchFamily="18" charset="0"/>
            <a:cs typeface="Times New Roman" pitchFamily="18" charset="0"/>
          </a:endParaRPr>
        </a:p>
      </dgm:t>
    </dgm:pt>
    <dgm:pt modelId="{87930192-D9D6-4ACD-AA6E-F0E4EBD60E37}" type="parTrans" cxnId="{F8B8D619-2A04-4D23-B04B-2C878CB8A6E7}">
      <dgm:prSet/>
      <dgm:spPr/>
      <dgm:t>
        <a:bodyPr/>
        <a:lstStyle/>
        <a:p>
          <a:endParaRPr lang="es-EC" sz="2000"/>
        </a:p>
      </dgm:t>
    </dgm:pt>
    <dgm:pt modelId="{38FC1AB4-97AD-4F92-A002-23E2F9269A63}" type="sibTrans" cxnId="{F8B8D619-2A04-4D23-B04B-2C878CB8A6E7}">
      <dgm:prSet/>
      <dgm:spPr/>
      <dgm:t>
        <a:bodyPr/>
        <a:lstStyle/>
        <a:p>
          <a:endParaRPr lang="es-EC" sz="2000"/>
        </a:p>
      </dgm:t>
    </dgm:pt>
    <dgm:pt modelId="{0D23F2BE-B45A-434E-9736-2ADE63500FEA}">
      <dgm:prSet custT="1"/>
      <dgm:spPr/>
      <dgm:t>
        <a:bodyPr/>
        <a:lstStyle/>
        <a:p>
          <a:r>
            <a:rPr lang="es-EC" sz="1400" dirty="0"/>
            <a:t>Disminución de demanda en el sistema de salud privado</a:t>
          </a:r>
        </a:p>
      </dgm:t>
    </dgm:pt>
    <dgm:pt modelId="{9F435571-9729-4DF9-A29E-E8D9B7745425}" type="parTrans" cxnId="{9B81A2F7-49D8-423B-9662-6C42E7AA7770}">
      <dgm:prSet/>
      <dgm:spPr/>
      <dgm:t>
        <a:bodyPr/>
        <a:lstStyle/>
        <a:p>
          <a:endParaRPr lang="es-EC" sz="2000"/>
        </a:p>
      </dgm:t>
    </dgm:pt>
    <dgm:pt modelId="{0AABAE34-1064-4C01-8D5C-8912C7103F98}" type="sibTrans" cxnId="{9B81A2F7-49D8-423B-9662-6C42E7AA7770}">
      <dgm:prSet/>
      <dgm:spPr/>
      <dgm:t>
        <a:bodyPr/>
        <a:lstStyle/>
        <a:p>
          <a:endParaRPr lang="es-EC" sz="2000"/>
        </a:p>
      </dgm:t>
    </dgm:pt>
    <dgm:pt modelId="{3C15ED17-01B3-4677-B56C-F9512BFEF5C1}">
      <dgm:prSet custT="1"/>
      <dgm:spPr/>
      <dgm:t>
        <a:bodyPr/>
        <a:lstStyle/>
        <a:p>
          <a:r>
            <a:rPr lang="es-EC" sz="1400" dirty="0"/>
            <a:t>Bajo rendimiento laboral</a:t>
          </a:r>
        </a:p>
      </dgm:t>
    </dgm:pt>
    <dgm:pt modelId="{703EB461-3FE2-4EB4-B0A4-EFFDDE28E416}" type="parTrans" cxnId="{A8D68239-C0F5-44F2-81D2-278C8B7627D9}">
      <dgm:prSet/>
      <dgm:spPr/>
      <dgm:t>
        <a:bodyPr/>
        <a:lstStyle/>
        <a:p>
          <a:endParaRPr lang="es-EC" sz="2000"/>
        </a:p>
      </dgm:t>
    </dgm:pt>
    <dgm:pt modelId="{EAF38448-15B4-47D8-8416-D5A7012F86A7}" type="sibTrans" cxnId="{A8D68239-C0F5-44F2-81D2-278C8B7627D9}">
      <dgm:prSet/>
      <dgm:spPr/>
      <dgm:t>
        <a:bodyPr/>
        <a:lstStyle/>
        <a:p>
          <a:endParaRPr lang="es-EC" sz="2000"/>
        </a:p>
      </dgm:t>
    </dgm:pt>
    <dgm:pt modelId="{074D96C4-5CDC-4445-90C7-55992A264500}">
      <dgm:prSet phldrT="[Texto]" custT="1"/>
      <dgm:spPr/>
      <dgm:t>
        <a:bodyPr/>
        <a:lstStyle/>
        <a:p>
          <a:r>
            <a:rPr lang="es-EC" sz="1400" dirty="0"/>
            <a:t>Poca de capacitación SSO y falta de controles.</a:t>
          </a:r>
          <a:endParaRPr lang="es-EC" sz="1400" dirty="0">
            <a:latin typeface="Times New Roman" pitchFamily="18" charset="0"/>
            <a:cs typeface="Times New Roman" pitchFamily="18" charset="0"/>
          </a:endParaRPr>
        </a:p>
      </dgm:t>
    </dgm:pt>
    <dgm:pt modelId="{C4C5A93B-71F9-4720-8D0A-C5C368D44F14}" type="parTrans" cxnId="{53F37994-28C9-43DF-A9F8-75F275B9B25E}">
      <dgm:prSet/>
      <dgm:spPr/>
      <dgm:t>
        <a:bodyPr/>
        <a:lstStyle/>
        <a:p>
          <a:endParaRPr lang="es-EC" sz="2000"/>
        </a:p>
      </dgm:t>
    </dgm:pt>
    <dgm:pt modelId="{44FF7578-0524-472A-98CF-07E276D710DE}" type="sibTrans" cxnId="{53F37994-28C9-43DF-A9F8-75F275B9B25E}">
      <dgm:prSet/>
      <dgm:spPr/>
      <dgm:t>
        <a:bodyPr/>
        <a:lstStyle/>
        <a:p>
          <a:endParaRPr lang="es-EC" sz="2000"/>
        </a:p>
      </dgm:t>
    </dgm:pt>
    <dgm:pt modelId="{B4500044-065F-4810-B7B2-F7088343E4D9}" type="pres">
      <dgm:prSet presAssocID="{9CEB48D9-2C44-4BD1-9056-8C9056E30254}" presName="CompostProcess" presStyleCnt="0">
        <dgm:presLayoutVars>
          <dgm:dir/>
          <dgm:resizeHandles val="exact"/>
        </dgm:presLayoutVars>
      </dgm:prSet>
      <dgm:spPr/>
    </dgm:pt>
    <dgm:pt modelId="{47EB9688-0707-4F46-A1C9-97326C3D25C6}" type="pres">
      <dgm:prSet presAssocID="{9CEB48D9-2C44-4BD1-9056-8C9056E30254}" presName="arrow" presStyleLbl="bgShp" presStyleIdx="0" presStyleCnt="1" custScaleX="117647"/>
      <dgm:spPr/>
    </dgm:pt>
    <dgm:pt modelId="{B6ED1772-DD45-471B-AEED-4126329B6A6E}" type="pres">
      <dgm:prSet presAssocID="{9CEB48D9-2C44-4BD1-9056-8C9056E30254}" presName="linearProcess" presStyleCnt="0"/>
      <dgm:spPr/>
    </dgm:pt>
    <dgm:pt modelId="{9CBAB015-3C3A-4FEC-8CB9-0201A0A65245}" type="pres">
      <dgm:prSet presAssocID="{442732AE-50C6-4221-85B2-84398C750AD8}" presName="textNode" presStyleLbl="node1" presStyleIdx="0" presStyleCnt="4">
        <dgm:presLayoutVars>
          <dgm:bulletEnabled val="1"/>
        </dgm:presLayoutVars>
      </dgm:prSet>
      <dgm:spPr/>
    </dgm:pt>
    <dgm:pt modelId="{7C76745A-46C0-43B2-850E-D8C873163F80}" type="pres">
      <dgm:prSet presAssocID="{38FC1AB4-97AD-4F92-A002-23E2F9269A63}" presName="sibTrans" presStyleCnt="0"/>
      <dgm:spPr/>
    </dgm:pt>
    <dgm:pt modelId="{843245E5-4F0C-41AE-B85F-FCE15C95D7AD}" type="pres">
      <dgm:prSet presAssocID="{074D96C4-5CDC-4445-90C7-55992A264500}" presName="textNode" presStyleLbl="node1" presStyleIdx="1" presStyleCnt="4">
        <dgm:presLayoutVars>
          <dgm:bulletEnabled val="1"/>
        </dgm:presLayoutVars>
      </dgm:prSet>
      <dgm:spPr/>
    </dgm:pt>
    <dgm:pt modelId="{D3C18D9A-EE96-4E3B-9786-BE040B8DBD65}" type="pres">
      <dgm:prSet presAssocID="{44FF7578-0524-472A-98CF-07E276D710DE}" presName="sibTrans" presStyleCnt="0"/>
      <dgm:spPr/>
    </dgm:pt>
    <dgm:pt modelId="{410CB6A2-9A26-4935-AEA7-E00D6F1B70F9}" type="pres">
      <dgm:prSet presAssocID="{0D23F2BE-B45A-434E-9736-2ADE63500FEA}" presName="textNode" presStyleLbl="node1" presStyleIdx="2" presStyleCnt="4" custLinFactNeighborX="17802">
        <dgm:presLayoutVars>
          <dgm:bulletEnabled val="1"/>
        </dgm:presLayoutVars>
      </dgm:prSet>
      <dgm:spPr/>
    </dgm:pt>
    <dgm:pt modelId="{9E3F5AC6-8C34-4F0E-897F-72579DC1986D}" type="pres">
      <dgm:prSet presAssocID="{0AABAE34-1064-4C01-8D5C-8912C7103F98}" presName="sibTrans" presStyleCnt="0"/>
      <dgm:spPr/>
    </dgm:pt>
    <dgm:pt modelId="{82075123-86C2-4F06-96D7-F1278267942B}" type="pres">
      <dgm:prSet presAssocID="{3C15ED17-01B3-4677-B56C-F9512BFEF5C1}" presName="textNode" presStyleLbl="node1" presStyleIdx="3" presStyleCnt="4">
        <dgm:presLayoutVars>
          <dgm:bulletEnabled val="1"/>
        </dgm:presLayoutVars>
      </dgm:prSet>
      <dgm:spPr/>
    </dgm:pt>
  </dgm:ptLst>
  <dgm:cxnLst>
    <dgm:cxn modelId="{D8C2D607-1898-4B9E-B6F8-E7F4AE689C7E}" type="presOf" srcId="{9CEB48D9-2C44-4BD1-9056-8C9056E30254}" destId="{B4500044-065F-4810-B7B2-F7088343E4D9}" srcOrd="0" destOrd="0" presId="urn:microsoft.com/office/officeart/2005/8/layout/hProcess9"/>
    <dgm:cxn modelId="{F8B8D619-2A04-4D23-B04B-2C878CB8A6E7}" srcId="{9CEB48D9-2C44-4BD1-9056-8C9056E30254}" destId="{442732AE-50C6-4221-85B2-84398C750AD8}" srcOrd="0" destOrd="0" parTransId="{87930192-D9D6-4ACD-AA6E-F0E4EBD60E37}" sibTransId="{38FC1AB4-97AD-4F92-A002-23E2F9269A63}"/>
    <dgm:cxn modelId="{FB523933-7574-43A4-B356-B4CB113F2285}" type="presOf" srcId="{0D23F2BE-B45A-434E-9736-2ADE63500FEA}" destId="{410CB6A2-9A26-4935-AEA7-E00D6F1B70F9}" srcOrd="0" destOrd="0" presId="urn:microsoft.com/office/officeart/2005/8/layout/hProcess9"/>
    <dgm:cxn modelId="{A8D68239-C0F5-44F2-81D2-278C8B7627D9}" srcId="{9CEB48D9-2C44-4BD1-9056-8C9056E30254}" destId="{3C15ED17-01B3-4677-B56C-F9512BFEF5C1}" srcOrd="3" destOrd="0" parTransId="{703EB461-3FE2-4EB4-B0A4-EFFDDE28E416}" sibTransId="{EAF38448-15B4-47D8-8416-D5A7012F86A7}"/>
    <dgm:cxn modelId="{46DD8671-3C3D-43FB-A938-177A68F31169}" type="presOf" srcId="{442732AE-50C6-4221-85B2-84398C750AD8}" destId="{9CBAB015-3C3A-4FEC-8CB9-0201A0A65245}" srcOrd="0" destOrd="0" presId="urn:microsoft.com/office/officeart/2005/8/layout/hProcess9"/>
    <dgm:cxn modelId="{53F37994-28C9-43DF-A9F8-75F275B9B25E}" srcId="{9CEB48D9-2C44-4BD1-9056-8C9056E30254}" destId="{074D96C4-5CDC-4445-90C7-55992A264500}" srcOrd="1" destOrd="0" parTransId="{C4C5A93B-71F9-4720-8D0A-C5C368D44F14}" sibTransId="{44FF7578-0524-472A-98CF-07E276D710DE}"/>
    <dgm:cxn modelId="{6639CED4-1B9A-4467-8832-2CD0CE06DC60}" type="presOf" srcId="{3C15ED17-01B3-4677-B56C-F9512BFEF5C1}" destId="{82075123-86C2-4F06-96D7-F1278267942B}" srcOrd="0" destOrd="0" presId="urn:microsoft.com/office/officeart/2005/8/layout/hProcess9"/>
    <dgm:cxn modelId="{D69189EB-1D71-457E-A23D-FA5A8222D833}" type="presOf" srcId="{074D96C4-5CDC-4445-90C7-55992A264500}" destId="{843245E5-4F0C-41AE-B85F-FCE15C95D7AD}" srcOrd="0" destOrd="0" presId="urn:microsoft.com/office/officeart/2005/8/layout/hProcess9"/>
    <dgm:cxn modelId="{9B81A2F7-49D8-423B-9662-6C42E7AA7770}" srcId="{9CEB48D9-2C44-4BD1-9056-8C9056E30254}" destId="{0D23F2BE-B45A-434E-9736-2ADE63500FEA}" srcOrd="2" destOrd="0" parTransId="{9F435571-9729-4DF9-A29E-E8D9B7745425}" sibTransId="{0AABAE34-1064-4C01-8D5C-8912C7103F98}"/>
    <dgm:cxn modelId="{1C237B3D-4448-4838-A107-360C616B0D21}" type="presParOf" srcId="{B4500044-065F-4810-B7B2-F7088343E4D9}" destId="{47EB9688-0707-4F46-A1C9-97326C3D25C6}" srcOrd="0" destOrd="0" presId="urn:microsoft.com/office/officeart/2005/8/layout/hProcess9"/>
    <dgm:cxn modelId="{61BD4916-A45A-43C5-AC6E-1E8360C6AB29}" type="presParOf" srcId="{B4500044-065F-4810-B7B2-F7088343E4D9}" destId="{B6ED1772-DD45-471B-AEED-4126329B6A6E}" srcOrd="1" destOrd="0" presId="urn:microsoft.com/office/officeart/2005/8/layout/hProcess9"/>
    <dgm:cxn modelId="{70A315C5-EFCD-414E-AEE1-4C185783AFEF}" type="presParOf" srcId="{B6ED1772-DD45-471B-AEED-4126329B6A6E}" destId="{9CBAB015-3C3A-4FEC-8CB9-0201A0A65245}" srcOrd="0" destOrd="0" presId="urn:microsoft.com/office/officeart/2005/8/layout/hProcess9"/>
    <dgm:cxn modelId="{1B9A5A0B-54DE-47C7-8153-A58A658C5233}" type="presParOf" srcId="{B6ED1772-DD45-471B-AEED-4126329B6A6E}" destId="{7C76745A-46C0-43B2-850E-D8C873163F80}" srcOrd="1" destOrd="0" presId="urn:microsoft.com/office/officeart/2005/8/layout/hProcess9"/>
    <dgm:cxn modelId="{B6F40D48-D06F-4AD5-8443-58E0D598109D}" type="presParOf" srcId="{B6ED1772-DD45-471B-AEED-4126329B6A6E}" destId="{843245E5-4F0C-41AE-B85F-FCE15C95D7AD}" srcOrd="2" destOrd="0" presId="urn:microsoft.com/office/officeart/2005/8/layout/hProcess9"/>
    <dgm:cxn modelId="{21AC5925-B21B-4C00-AE0A-7EB77A3FB47F}" type="presParOf" srcId="{B6ED1772-DD45-471B-AEED-4126329B6A6E}" destId="{D3C18D9A-EE96-4E3B-9786-BE040B8DBD65}" srcOrd="3" destOrd="0" presId="urn:microsoft.com/office/officeart/2005/8/layout/hProcess9"/>
    <dgm:cxn modelId="{8CD5B730-41D1-4883-A21F-F37BF58B6145}" type="presParOf" srcId="{B6ED1772-DD45-471B-AEED-4126329B6A6E}" destId="{410CB6A2-9A26-4935-AEA7-E00D6F1B70F9}" srcOrd="4" destOrd="0" presId="urn:microsoft.com/office/officeart/2005/8/layout/hProcess9"/>
    <dgm:cxn modelId="{5F13F09C-0D16-46DC-816F-26F082B5C139}" type="presParOf" srcId="{B6ED1772-DD45-471B-AEED-4126329B6A6E}" destId="{9E3F5AC6-8C34-4F0E-897F-72579DC1986D}" srcOrd="5" destOrd="0" presId="urn:microsoft.com/office/officeart/2005/8/layout/hProcess9"/>
    <dgm:cxn modelId="{FB854AB5-CF27-46ED-A71F-7CACB53CDF5C}" type="presParOf" srcId="{B6ED1772-DD45-471B-AEED-4126329B6A6E}" destId="{82075123-86C2-4F06-96D7-F1278267942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A3D16A-AFB1-4F0C-89C7-D3ECF35817E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DBEF64AB-E61C-461F-9554-A26C1D521420}">
      <dgm:prSet phldrT="[Texto]" custT="1"/>
      <dgm:spPr/>
      <dgm:t>
        <a:bodyPr/>
        <a:lstStyle/>
        <a:p>
          <a:r>
            <a:rPr lang="es-EC" sz="2000" b="1" i="1" kern="1200" dirty="0">
              <a:solidFill>
                <a:srgbClr val="000000"/>
              </a:solidFill>
              <a:latin typeface="Arial"/>
              <a:ea typeface="+mn-ea"/>
              <a:cs typeface="+mn-cs"/>
            </a:rPr>
            <a:t>Teoría Riesgo Profesional</a:t>
          </a:r>
        </a:p>
      </dgm:t>
    </dgm:pt>
    <dgm:pt modelId="{C300EA87-39B5-469F-AB76-B9FB5B98D895}" type="parTrans" cxnId="{AE4CD5A2-D209-4D41-BB67-2280259617F7}">
      <dgm:prSet/>
      <dgm:spPr/>
      <dgm:t>
        <a:bodyPr/>
        <a:lstStyle/>
        <a:p>
          <a:endParaRPr lang="es-EC"/>
        </a:p>
      </dgm:t>
    </dgm:pt>
    <dgm:pt modelId="{F736F567-8955-4DAA-928E-AA1B59C553DC}" type="sibTrans" cxnId="{AE4CD5A2-D209-4D41-BB67-2280259617F7}">
      <dgm:prSet/>
      <dgm:spPr/>
      <dgm:t>
        <a:bodyPr/>
        <a:lstStyle/>
        <a:p>
          <a:endParaRPr lang="es-EC"/>
        </a:p>
      </dgm:t>
    </dgm:pt>
    <dgm:pt modelId="{90101731-4B42-474E-8C73-47D5FCD8D931}">
      <dgm:prSet phldrT="[Texto]"/>
      <dgm:spPr/>
      <dgm:t>
        <a:bodyPr/>
        <a:lstStyle/>
        <a:p>
          <a:pPr algn="just"/>
          <a:r>
            <a:rPr lang="es-EC" dirty="0"/>
            <a:t>Dentro del área de trabajo se origina un riesgo que no existe comúnmente para el individuo, ni se parece al originado en otras áreas de trabajo.</a:t>
          </a:r>
          <a:endParaRPr lang="es-EC" dirty="0">
            <a:latin typeface="Times New Roman" pitchFamily="18" charset="0"/>
            <a:cs typeface="Times New Roman" pitchFamily="18" charset="0"/>
          </a:endParaRPr>
        </a:p>
      </dgm:t>
    </dgm:pt>
    <dgm:pt modelId="{EAE78A20-0617-4FDB-957E-163D3CCD72FB}" type="parTrans" cxnId="{31D230A7-FE6B-45D1-9CF8-FA5E9EDCC7B2}">
      <dgm:prSet/>
      <dgm:spPr/>
      <dgm:t>
        <a:bodyPr/>
        <a:lstStyle/>
        <a:p>
          <a:endParaRPr lang="es-EC"/>
        </a:p>
      </dgm:t>
    </dgm:pt>
    <dgm:pt modelId="{368C7444-0E0C-41E6-B009-A3C8C133B113}" type="sibTrans" cxnId="{31D230A7-FE6B-45D1-9CF8-FA5E9EDCC7B2}">
      <dgm:prSet/>
      <dgm:spPr/>
      <dgm:t>
        <a:bodyPr/>
        <a:lstStyle/>
        <a:p>
          <a:endParaRPr lang="es-EC"/>
        </a:p>
      </dgm:t>
    </dgm:pt>
    <dgm:pt modelId="{48C8A821-9B2A-41E7-A30A-E84969411B5A}">
      <dgm:prSet phldrT="[Texto]" custT="1"/>
      <dgm:spPr/>
      <dgm:t>
        <a:bodyPr/>
        <a:lstStyle/>
        <a:p>
          <a:r>
            <a:rPr lang="es-EC" sz="2000" b="1" i="1" dirty="0">
              <a:solidFill>
                <a:schemeClr val="tx1"/>
              </a:solidFill>
            </a:rPr>
            <a:t>Teoría Z del Diseño Humanístico </a:t>
          </a:r>
          <a:endParaRPr lang="es-EC" sz="2000" b="1" i="1" dirty="0">
            <a:solidFill>
              <a:schemeClr val="tx1"/>
            </a:solidFill>
            <a:latin typeface="Times New Roman" pitchFamily="18" charset="0"/>
            <a:cs typeface="Times New Roman" pitchFamily="18" charset="0"/>
          </a:endParaRPr>
        </a:p>
      </dgm:t>
    </dgm:pt>
    <dgm:pt modelId="{9ABD27CA-9BF4-4C0D-A229-4C222A958348}" type="parTrans" cxnId="{4F1B7556-99FC-457C-93E8-F574819DF2CE}">
      <dgm:prSet/>
      <dgm:spPr/>
      <dgm:t>
        <a:bodyPr/>
        <a:lstStyle/>
        <a:p>
          <a:endParaRPr lang="es-EC"/>
        </a:p>
      </dgm:t>
    </dgm:pt>
    <dgm:pt modelId="{76D80030-5BE2-4C72-8274-0214DF7D3191}" type="sibTrans" cxnId="{4F1B7556-99FC-457C-93E8-F574819DF2CE}">
      <dgm:prSet/>
      <dgm:spPr/>
      <dgm:t>
        <a:bodyPr/>
        <a:lstStyle/>
        <a:p>
          <a:endParaRPr lang="es-EC"/>
        </a:p>
      </dgm:t>
    </dgm:pt>
    <dgm:pt modelId="{45E7C6B9-20ED-404B-88BB-E50EA42E2401}">
      <dgm:prSet phldrT="[Texto]"/>
      <dgm:spPr/>
      <dgm:t>
        <a:bodyPr/>
        <a:lstStyle/>
        <a:p>
          <a:pPr algn="just"/>
          <a:r>
            <a:rPr lang="es-EC" dirty="0"/>
            <a:t>Establece que la organización debe ser un sistema abierto que interactúe con el entorno y mantener una comunicación multidireccional.</a:t>
          </a:r>
          <a:endParaRPr lang="es-EC" dirty="0">
            <a:latin typeface="Times New Roman" pitchFamily="18" charset="0"/>
            <a:cs typeface="Times New Roman" pitchFamily="18" charset="0"/>
          </a:endParaRPr>
        </a:p>
      </dgm:t>
    </dgm:pt>
    <dgm:pt modelId="{4184DCDD-BAB6-4C69-B445-080E114F6B37}" type="parTrans" cxnId="{2E83FBD8-C1B5-4C95-B89E-3170379FB862}">
      <dgm:prSet/>
      <dgm:spPr/>
      <dgm:t>
        <a:bodyPr/>
        <a:lstStyle/>
        <a:p>
          <a:endParaRPr lang="es-EC"/>
        </a:p>
      </dgm:t>
    </dgm:pt>
    <dgm:pt modelId="{D3A648E7-ED78-4277-95A9-28190959F966}" type="sibTrans" cxnId="{2E83FBD8-C1B5-4C95-B89E-3170379FB862}">
      <dgm:prSet/>
      <dgm:spPr/>
      <dgm:t>
        <a:bodyPr/>
        <a:lstStyle/>
        <a:p>
          <a:endParaRPr lang="es-EC"/>
        </a:p>
      </dgm:t>
    </dgm:pt>
    <dgm:pt modelId="{125B5E58-B20B-421C-B742-3ACE4AE3B0D0}">
      <dgm:prSet phldrT="[Texto]" custT="1"/>
      <dgm:spPr/>
      <dgm:t>
        <a:bodyPr/>
        <a:lstStyle/>
        <a:p>
          <a:r>
            <a:rPr lang="es-EC" sz="2000" b="1" i="1" kern="1200" dirty="0">
              <a:solidFill>
                <a:srgbClr val="000000"/>
              </a:solidFill>
              <a:latin typeface="Arial"/>
              <a:ea typeface="+mn-ea"/>
              <a:cs typeface="+mn-cs"/>
            </a:rPr>
            <a:t>Teoría De La Causalidad</a:t>
          </a:r>
        </a:p>
      </dgm:t>
    </dgm:pt>
    <dgm:pt modelId="{EEB38F48-CC1B-41E6-876B-FD58E28BF15C}" type="parTrans" cxnId="{2085DFE3-B5A2-42F3-9844-7AE0611917F2}">
      <dgm:prSet/>
      <dgm:spPr/>
      <dgm:t>
        <a:bodyPr/>
        <a:lstStyle/>
        <a:p>
          <a:endParaRPr lang="es-EC"/>
        </a:p>
      </dgm:t>
    </dgm:pt>
    <dgm:pt modelId="{D166754A-02CB-4ACE-9C6A-25428DB10903}" type="sibTrans" cxnId="{2085DFE3-B5A2-42F3-9844-7AE0611917F2}">
      <dgm:prSet/>
      <dgm:spPr/>
      <dgm:t>
        <a:bodyPr/>
        <a:lstStyle/>
        <a:p>
          <a:endParaRPr lang="es-EC"/>
        </a:p>
      </dgm:t>
    </dgm:pt>
    <dgm:pt modelId="{9DAD0D4B-A9F3-4AD2-9F0C-68B6D8592448}">
      <dgm:prSet phldrT="[Texto]"/>
      <dgm:spPr/>
      <dgm:t>
        <a:bodyPr/>
        <a:lstStyle/>
        <a:p>
          <a:pPr algn="just"/>
          <a:endParaRPr lang="es-EC" dirty="0">
            <a:latin typeface="Times New Roman" pitchFamily="18" charset="0"/>
            <a:cs typeface="Times New Roman" pitchFamily="18" charset="0"/>
          </a:endParaRPr>
        </a:p>
      </dgm:t>
    </dgm:pt>
    <dgm:pt modelId="{0E70352E-0EBB-4399-A6F6-4EF759D25B9E}" type="parTrans" cxnId="{14E57D60-30F0-4B40-B050-7CF8B595BAA8}">
      <dgm:prSet/>
      <dgm:spPr/>
      <dgm:t>
        <a:bodyPr/>
        <a:lstStyle/>
        <a:p>
          <a:endParaRPr lang="es-EC"/>
        </a:p>
      </dgm:t>
    </dgm:pt>
    <dgm:pt modelId="{25DA271E-3A8B-4117-A545-9AD2B96E96F7}" type="sibTrans" cxnId="{14E57D60-30F0-4B40-B050-7CF8B595BAA8}">
      <dgm:prSet/>
      <dgm:spPr/>
      <dgm:t>
        <a:bodyPr/>
        <a:lstStyle/>
        <a:p>
          <a:endParaRPr lang="es-EC"/>
        </a:p>
      </dgm:t>
    </dgm:pt>
    <dgm:pt modelId="{D20F6AE3-A1FB-4CA2-9DF7-BCE0C314E0A2}">
      <dgm:prSet phldrT="[Texto]"/>
      <dgm:spPr/>
      <dgm:t>
        <a:bodyPr/>
        <a:lstStyle/>
        <a:p>
          <a:r>
            <a:rPr lang="es-ES" b="0" i="0" dirty="0"/>
            <a:t>Los accidentes no son producto de la casualidad, del azar o de la mala suerte y que no debe considerarse como fortuito una accidente cuyas causas no han podido ser determinadas.</a:t>
          </a:r>
          <a:endParaRPr lang="es-EC" dirty="0"/>
        </a:p>
      </dgm:t>
    </dgm:pt>
    <dgm:pt modelId="{100343A4-E1EA-4A16-91F5-76C6AEDE62E2}" type="parTrans" cxnId="{D0C869E5-EF71-4839-A1C1-B94E64612312}">
      <dgm:prSet/>
      <dgm:spPr/>
      <dgm:t>
        <a:bodyPr/>
        <a:lstStyle/>
        <a:p>
          <a:endParaRPr lang="es-EC"/>
        </a:p>
      </dgm:t>
    </dgm:pt>
    <dgm:pt modelId="{1162F621-B5D7-446B-959E-586F2E6880C2}" type="sibTrans" cxnId="{D0C869E5-EF71-4839-A1C1-B94E64612312}">
      <dgm:prSet/>
      <dgm:spPr/>
      <dgm:t>
        <a:bodyPr/>
        <a:lstStyle/>
        <a:p>
          <a:endParaRPr lang="es-EC"/>
        </a:p>
      </dgm:t>
    </dgm:pt>
    <dgm:pt modelId="{DE35BD72-BAD4-4BC9-A116-E6B43FF6F6C0}">
      <dgm:prSet phldrT="[Texto]"/>
      <dgm:spPr/>
      <dgm:t>
        <a:bodyPr/>
        <a:lstStyle/>
        <a:p>
          <a:endParaRPr lang="es-EC" dirty="0"/>
        </a:p>
      </dgm:t>
    </dgm:pt>
    <dgm:pt modelId="{1A647D51-CF5B-4294-BEDD-9738E2ABF29E}" type="parTrans" cxnId="{B5F7CC82-5F2B-4083-BEB7-016FA5457CC1}">
      <dgm:prSet/>
      <dgm:spPr/>
      <dgm:t>
        <a:bodyPr/>
        <a:lstStyle/>
        <a:p>
          <a:endParaRPr lang="es-EC"/>
        </a:p>
      </dgm:t>
    </dgm:pt>
    <dgm:pt modelId="{582DE087-AD0F-4D98-BA72-E0C328885788}" type="sibTrans" cxnId="{B5F7CC82-5F2B-4083-BEB7-016FA5457CC1}">
      <dgm:prSet/>
      <dgm:spPr/>
      <dgm:t>
        <a:bodyPr/>
        <a:lstStyle/>
        <a:p>
          <a:endParaRPr lang="es-EC"/>
        </a:p>
      </dgm:t>
    </dgm:pt>
    <dgm:pt modelId="{C5D92766-53FA-4CF7-A625-04684F7C36B9}" type="pres">
      <dgm:prSet presAssocID="{5DA3D16A-AFB1-4F0C-89C7-D3ECF35817E5}" presName="Name0" presStyleCnt="0">
        <dgm:presLayoutVars>
          <dgm:dir/>
          <dgm:animLvl val="lvl"/>
          <dgm:resizeHandles val="exact"/>
        </dgm:presLayoutVars>
      </dgm:prSet>
      <dgm:spPr/>
    </dgm:pt>
    <dgm:pt modelId="{7B7F226B-9881-43A4-9E6C-12F7CB05E364}" type="pres">
      <dgm:prSet presAssocID="{DBEF64AB-E61C-461F-9554-A26C1D521420}" presName="linNode" presStyleCnt="0"/>
      <dgm:spPr/>
    </dgm:pt>
    <dgm:pt modelId="{38E608A6-B2DE-477E-B33A-B60E10219CF7}" type="pres">
      <dgm:prSet presAssocID="{DBEF64AB-E61C-461F-9554-A26C1D521420}" presName="parentText" presStyleLbl="node1" presStyleIdx="0" presStyleCnt="3">
        <dgm:presLayoutVars>
          <dgm:chMax val="1"/>
          <dgm:bulletEnabled val="1"/>
        </dgm:presLayoutVars>
      </dgm:prSet>
      <dgm:spPr/>
    </dgm:pt>
    <dgm:pt modelId="{2F7D1D96-F0B0-43C2-87E9-4229F994E66D}" type="pres">
      <dgm:prSet presAssocID="{DBEF64AB-E61C-461F-9554-A26C1D521420}" presName="descendantText" presStyleLbl="alignAccFollowNode1" presStyleIdx="0" presStyleCnt="3">
        <dgm:presLayoutVars>
          <dgm:bulletEnabled val="1"/>
        </dgm:presLayoutVars>
      </dgm:prSet>
      <dgm:spPr/>
    </dgm:pt>
    <dgm:pt modelId="{AA3072E5-87CA-4642-9DC2-115DF52DF47E}" type="pres">
      <dgm:prSet presAssocID="{F736F567-8955-4DAA-928E-AA1B59C553DC}" presName="sp" presStyleCnt="0"/>
      <dgm:spPr/>
    </dgm:pt>
    <dgm:pt modelId="{5757A20F-33CE-4063-BBEE-F3767C46B9E7}" type="pres">
      <dgm:prSet presAssocID="{48C8A821-9B2A-41E7-A30A-E84969411B5A}" presName="linNode" presStyleCnt="0"/>
      <dgm:spPr/>
    </dgm:pt>
    <dgm:pt modelId="{9FDF9530-F6EB-4160-8C0B-59DF7D67E7B8}" type="pres">
      <dgm:prSet presAssocID="{48C8A821-9B2A-41E7-A30A-E84969411B5A}" presName="parentText" presStyleLbl="node1" presStyleIdx="1" presStyleCnt="3">
        <dgm:presLayoutVars>
          <dgm:chMax val="1"/>
          <dgm:bulletEnabled val="1"/>
        </dgm:presLayoutVars>
      </dgm:prSet>
      <dgm:spPr/>
    </dgm:pt>
    <dgm:pt modelId="{3AF53170-4A0B-4FE2-B003-2D5B3C3448CD}" type="pres">
      <dgm:prSet presAssocID="{48C8A821-9B2A-41E7-A30A-E84969411B5A}" presName="descendantText" presStyleLbl="alignAccFollowNode1" presStyleIdx="1" presStyleCnt="3" custScaleY="103435">
        <dgm:presLayoutVars>
          <dgm:bulletEnabled val="1"/>
        </dgm:presLayoutVars>
      </dgm:prSet>
      <dgm:spPr/>
    </dgm:pt>
    <dgm:pt modelId="{87E36F59-97A3-4199-A256-357A6EE69142}" type="pres">
      <dgm:prSet presAssocID="{76D80030-5BE2-4C72-8274-0214DF7D3191}" presName="sp" presStyleCnt="0"/>
      <dgm:spPr/>
    </dgm:pt>
    <dgm:pt modelId="{A652015C-D7DD-494C-B5CF-3D6B1D708465}" type="pres">
      <dgm:prSet presAssocID="{125B5E58-B20B-421C-B742-3ACE4AE3B0D0}" presName="linNode" presStyleCnt="0"/>
      <dgm:spPr/>
    </dgm:pt>
    <dgm:pt modelId="{F962C768-8008-46D7-8BB8-34F7C8E5488C}" type="pres">
      <dgm:prSet presAssocID="{125B5E58-B20B-421C-B742-3ACE4AE3B0D0}" presName="parentText" presStyleLbl="node1" presStyleIdx="2" presStyleCnt="3" custLinFactNeighborY="2385">
        <dgm:presLayoutVars>
          <dgm:chMax val="1"/>
          <dgm:bulletEnabled val="1"/>
        </dgm:presLayoutVars>
      </dgm:prSet>
      <dgm:spPr/>
    </dgm:pt>
    <dgm:pt modelId="{611924B6-F32A-43C9-9DD7-6A0E459A8780}" type="pres">
      <dgm:prSet presAssocID="{125B5E58-B20B-421C-B742-3ACE4AE3B0D0}" presName="descendantText" presStyleLbl="alignAccFollowNode1" presStyleIdx="2" presStyleCnt="3" custLinFactNeighborX="-612" custLinFactNeighborY="-10139">
        <dgm:presLayoutVars>
          <dgm:bulletEnabled val="1"/>
        </dgm:presLayoutVars>
      </dgm:prSet>
      <dgm:spPr/>
    </dgm:pt>
  </dgm:ptLst>
  <dgm:cxnLst>
    <dgm:cxn modelId="{4AAC3A31-910B-42FF-9FDB-4EE742BDE6A6}" type="presOf" srcId="{D20F6AE3-A1FB-4CA2-9DF7-BCE0C314E0A2}" destId="{611924B6-F32A-43C9-9DD7-6A0E459A8780}" srcOrd="0" destOrd="1" presId="urn:microsoft.com/office/officeart/2005/8/layout/vList5"/>
    <dgm:cxn modelId="{14E57D60-30F0-4B40-B050-7CF8B595BAA8}" srcId="{125B5E58-B20B-421C-B742-3ACE4AE3B0D0}" destId="{9DAD0D4B-A9F3-4AD2-9F0C-68B6D8592448}" srcOrd="0" destOrd="0" parTransId="{0E70352E-0EBB-4399-A6F6-4EF759D25B9E}" sibTransId="{25DA271E-3A8B-4117-A545-9AD2B96E96F7}"/>
    <dgm:cxn modelId="{32C25067-2C72-4D2D-BE8C-E754729588AD}" type="presOf" srcId="{125B5E58-B20B-421C-B742-3ACE4AE3B0D0}" destId="{F962C768-8008-46D7-8BB8-34F7C8E5488C}" srcOrd="0" destOrd="0" presId="urn:microsoft.com/office/officeart/2005/8/layout/vList5"/>
    <dgm:cxn modelId="{4F1B7556-99FC-457C-93E8-F574819DF2CE}" srcId="{5DA3D16A-AFB1-4F0C-89C7-D3ECF35817E5}" destId="{48C8A821-9B2A-41E7-A30A-E84969411B5A}" srcOrd="1" destOrd="0" parTransId="{9ABD27CA-9BF4-4C0D-A229-4C222A958348}" sibTransId="{76D80030-5BE2-4C72-8274-0214DF7D3191}"/>
    <dgm:cxn modelId="{B5F7CC82-5F2B-4083-BEB7-016FA5457CC1}" srcId="{125B5E58-B20B-421C-B742-3ACE4AE3B0D0}" destId="{DE35BD72-BAD4-4BC9-A116-E6B43FF6F6C0}" srcOrd="2" destOrd="0" parTransId="{1A647D51-CF5B-4294-BEDD-9738E2ABF29E}" sibTransId="{582DE087-AD0F-4D98-BA72-E0C328885788}"/>
    <dgm:cxn modelId="{AE4CD5A2-D209-4D41-BB67-2280259617F7}" srcId="{5DA3D16A-AFB1-4F0C-89C7-D3ECF35817E5}" destId="{DBEF64AB-E61C-461F-9554-A26C1D521420}" srcOrd="0" destOrd="0" parTransId="{C300EA87-39B5-469F-AB76-B9FB5B98D895}" sibTransId="{F736F567-8955-4DAA-928E-AA1B59C553DC}"/>
    <dgm:cxn modelId="{063675A4-05E4-4FDF-AFB5-1E9A3420AA23}" type="presOf" srcId="{5DA3D16A-AFB1-4F0C-89C7-D3ECF35817E5}" destId="{C5D92766-53FA-4CF7-A625-04684F7C36B9}" srcOrd="0" destOrd="0" presId="urn:microsoft.com/office/officeart/2005/8/layout/vList5"/>
    <dgm:cxn modelId="{31D230A7-FE6B-45D1-9CF8-FA5E9EDCC7B2}" srcId="{DBEF64AB-E61C-461F-9554-A26C1D521420}" destId="{90101731-4B42-474E-8C73-47D5FCD8D931}" srcOrd="0" destOrd="0" parTransId="{EAE78A20-0617-4FDB-957E-163D3CCD72FB}" sibTransId="{368C7444-0E0C-41E6-B009-A3C8C133B113}"/>
    <dgm:cxn modelId="{C8E495BF-26E0-46D0-B389-D394C17DFAA6}" type="presOf" srcId="{DBEF64AB-E61C-461F-9554-A26C1D521420}" destId="{38E608A6-B2DE-477E-B33A-B60E10219CF7}" srcOrd="0" destOrd="0" presId="urn:microsoft.com/office/officeart/2005/8/layout/vList5"/>
    <dgm:cxn modelId="{91187AD2-6E29-41D2-9454-C715EFCE210C}" type="presOf" srcId="{DE35BD72-BAD4-4BC9-A116-E6B43FF6F6C0}" destId="{611924B6-F32A-43C9-9DD7-6A0E459A8780}" srcOrd="0" destOrd="2" presId="urn:microsoft.com/office/officeart/2005/8/layout/vList5"/>
    <dgm:cxn modelId="{C225F4D3-9B10-4237-9E1E-345CBA3AD225}" type="presOf" srcId="{48C8A821-9B2A-41E7-A30A-E84969411B5A}" destId="{9FDF9530-F6EB-4160-8C0B-59DF7D67E7B8}" srcOrd="0" destOrd="0" presId="urn:microsoft.com/office/officeart/2005/8/layout/vList5"/>
    <dgm:cxn modelId="{2E83FBD8-C1B5-4C95-B89E-3170379FB862}" srcId="{48C8A821-9B2A-41E7-A30A-E84969411B5A}" destId="{45E7C6B9-20ED-404B-88BB-E50EA42E2401}" srcOrd="0" destOrd="0" parTransId="{4184DCDD-BAB6-4C69-B445-080E114F6B37}" sibTransId="{D3A648E7-ED78-4277-95A9-28190959F966}"/>
    <dgm:cxn modelId="{6BE3DAE0-B9D5-4321-A5C0-C35EEF6E7E54}" type="presOf" srcId="{45E7C6B9-20ED-404B-88BB-E50EA42E2401}" destId="{3AF53170-4A0B-4FE2-B003-2D5B3C3448CD}" srcOrd="0" destOrd="0" presId="urn:microsoft.com/office/officeart/2005/8/layout/vList5"/>
    <dgm:cxn modelId="{2085DFE3-B5A2-42F3-9844-7AE0611917F2}" srcId="{5DA3D16A-AFB1-4F0C-89C7-D3ECF35817E5}" destId="{125B5E58-B20B-421C-B742-3ACE4AE3B0D0}" srcOrd="2" destOrd="0" parTransId="{EEB38F48-CC1B-41E6-876B-FD58E28BF15C}" sibTransId="{D166754A-02CB-4ACE-9C6A-25428DB10903}"/>
    <dgm:cxn modelId="{D0C869E5-EF71-4839-A1C1-B94E64612312}" srcId="{125B5E58-B20B-421C-B742-3ACE4AE3B0D0}" destId="{D20F6AE3-A1FB-4CA2-9DF7-BCE0C314E0A2}" srcOrd="1" destOrd="0" parTransId="{100343A4-E1EA-4A16-91F5-76C6AEDE62E2}" sibTransId="{1162F621-B5D7-446B-959E-586F2E6880C2}"/>
    <dgm:cxn modelId="{B7A502EB-C88A-4234-A639-D076475C2F7A}" type="presOf" srcId="{90101731-4B42-474E-8C73-47D5FCD8D931}" destId="{2F7D1D96-F0B0-43C2-87E9-4229F994E66D}" srcOrd="0" destOrd="0" presId="urn:microsoft.com/office/officeart/2005/8/layout/vList5"/>
    <dgm:cxn modelId="{DE9C1CED-61B1-4ABE-A61B-D296E59DC867}" type="presOf" srcId="{9DAD0D4B-A9F3-4AD2-9F0C-68B6D8592448}" destId="{611924B6-F32A-43C9-9DD7-6A0E459A8780}" srcOrd="0" destOrd="0" presId="urn:microsoft.com/office/officeart/2005/8/layout/vList5"/>
    <dgm:cxn modelId="{F77B79A4-425F-44F3-9B2E-BF7F2E138A0D}" type="presParOf" srcId="{C5D92766-53FA-4CF7-A625-04684F7C36B9}" destId="{7B7F226B-9881-43A4-9E6C-12F7CB05E364}" srcOrd="0" destOrd="0" presId="urn:microsoft.com/office/officeart/2005/8/layout/vList5"/>
    <dgm:cxn modelId="{5AF3C2A8-C230-4721-AE6A-9ADB704E77B4}" type="presParOf" srcId="{7B7F226B-9881-43A4-9E6C-12F7CB05E364}" destId="{38E608A6-B2DE-477E-B33A-B60E10219CF7}" srcOrd="0" destOrd="0" presId="urn:microsoft.com/office/officeart/2005/8/layout/vList5"/>
    <dgm:cxn modelId="{D440D862-D0C4-4BB7-959F-FB0295BD7258}" type="presParOf" srcId="{7B7F226B-9881-43A4-9E6C-12F7CB05E364}" destId="{2F7D1D96-F0B0-43C2-87E9-4229F994E66D}" srcOrd="1" destOrd="0" presId="urn:microsoft.com/office/officeart/2005/8/layout/vList5"/>
    <dgm:cxn modelId="{5D3EB62F-705D-4EF3-92F1-3C477AE3D22B}" type="presParOf" srcId="{C5D92766-53FA-4CF7-A625-04684F7C36B9}" destId="{AA3072E5-87CA-4642-9DC2-115DF52DF47E}" srcOrd="1" destOrd="0" presId="urn:microsoft.com/office/officeart/2005/8/layout/vList5"/>
    <dgm:cxn modelId="{B3D7BF40-CD72-4541-9AE9-C7B9AB777D4C}" type="presParOf" srcId="{C5D92766-53FA-4CF7-A625-04684F7C36B9}" destId="{5757A20F-33CE-4063-BBEE-F3767C46B9E7}" srcOrd="2" destOrd="0" presId="urn:microsoft.com/office/officeart/2005/8/layout/vList5"/>
    <dgm:cxn modelId="{352FA25B-BDF6-47E4-A714-FC10E39BA319}" type="presParOf" srcId="{5757A20F-33CE-4063-BBEE-F3767C46B9E7}" destId="{9FDF9530-F6EB-4160-8C0B-59DF7D67E7B8}" srcOrd="0" destOrd="0" presId="urn:microsoft.com/office/officeart/2005/8/layout/vList5"/>
    <dgm:cxn modelId="{9667F5A6-FDA8-490F-B9B5-96F237149065}" type="presParOf" srcId="{5757A20F-33CE-4063-BBEE-F3767C46B9E7}" destId="{3AF53170-4A0B-4FE2-B003-2D5B3C3448CD}" srcOrd="1" destOrd="0" presId="urn:microsoft.com/office/officeart/2005/8/layout/vList5"/>
    <dgm:cxn modelId="{9FFCBA55-3B7E-47F6-BD2D-78F18274129B}" type="presParOf" srcId="{C5D92766-53FA-4CF7-A625-04684F7C36B9}" destId="{87E36F59-97A3-4199-A256-357A6EE69142}" srcOrd="3" destOrd="0" presId="urn:microsoft.com/office/officeart/2005/8/layout/vList5"/>
    <dgm:cxn modelId="{F969073C-2219-455D-AFB6-708EF675BC96}" type="presParOf" srcId="{C5D92766-53FA-4CF7-A625-04684F7C36B9}" destId="{A652015C-D7DD-494C-B5CF-3D6B1D708465}" srcOrd="4" destOrd="0" presId="urn:microsoft.com/office/officeart/2005/8/layout/vList5"/>
    <dgm:cxn modelId="{A799B75F-61D4-4926-90D0-F25BA3A23A3D}" type="presParOf" srcId="{A652015C-D7DD-494C-B5CF-3D6B1D708465}" destId="{F962C768-8008-46D7-8BB8-34F7C8E5488C}" srcOrd="0" destOrd="0" presId="urn:microsoft.com/office/officeart/2005/8/layout/vList5"/>
    <dgm:cxn modelId="{8A67BDB4-D11A-4096-85B2-A8A4B81C79E3}" type="presParOf" srcId="{A652015C-D7DD-494C-B5CF-3D6B1D708465}" destId="{611924B6-F32A-43C9-9DD7-6A0E459A878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344A09-7889-4793-9FF5-94828A8EB86F}" type="doc">
      <dgm:prSet loTypeId="urn:microsoft.com/office/officeart/2008/layout/IncreasingCircleProcess" loCatId="list" qsTypeId="urn:microsoft.com/office/officeart/2005/8/quickstyle/3d3" qsCatId="3D" csTypeId="urn:microsoft.com/office/officeart/2005/8/colors/accent1_2" csCatId="accent1" phldr="1"/>
      <dgm:spPr/>
      <dgm:t>
        <a:bodyPr/>
        <a:lstStyle/>
        <a:p>
          <a:endParaRPr lang="es-ES"/>
        </a:p>
      </dgm:t>
    </dgm:pt>
    <dgm:pt modelId="{8230461C-70CD-436C-B950-869A80E916CD}">
      <dgm:prSet phldrT="[Texto]" custT="1"/>
      <dgm:spPr/>
      <dgm:t>
        <a:bodyPr/>
        <a:lstStyle/>
        <a:p>
          <a:r>
            <a:rPr lang="es-ES" sz="1800" b="1" dirty="0">
              <a:solidFill>
                <a:schemeClr val="tx1"/>
              </a:solidFill>
              <a:latin typeface="Times New Roman" pitchFamily="18" charset="0"/>
              <a:cs typeface="Times New Roman" pitchFamily="18" charset="0"/>
            </a:rPr>
            <a:t>CÓDIGO DEL TRABAJO</a:t>
          </a:r>
        </a:p>
      </dgm:t>
    </dgm:pt>
    <dgm:pt modelId="{6B85B640-7F3B-45C4-9190-B93980B3E8FA}" type="parTrans" cxnId="{84903E28-089C-4AA5-8427-D70FD3F189D1}">
      <dgm:prSet/>
      <dgm:spPr/>
      <dgm:t>
        <a:bodyPr/>
        <a:lstStyle/>
        <a:p>
          <a:endParaRPr lang="es-ES">
            <a:solidFill>
              <a:schemeClr val="tx1"/>
            </a:solidFill>
          </a:endParaRPr>
        </a:p>
      </dgm:t>
    </dgm:pt>
    <dgm:pt modelId="{0EF5CFAE-958B-4F74-932F-FD1C1C08680C}" type="sibTrans" cxnId="{84903E28-089C-4AA5-8427-D70FD3F189D1}">
      <dgm:prSet/>
      <dgm:spPr/>
      <dgm:t>
        <a:bodyPr/>
        <a:lstStyle/>
        <a:p>
          <a:endParaRPr lang="es-ES">
            <a:solidFill>
              <a:schemeClr val="tx1"/>
            </a:solidFill>
          </a:endParaRPr>
        </a:p>
      </dgm:t>
    </dgm:pt>
    <dgm:pt modelId="{B1507999-7018-4DA2-A7D3-C61A6CE12526}">
      <dgm:prSet phldrT="[Texto]" custT="1"/>
      <dgm:spPr/>
      <dgm:t>
        <a:bodyPr/>
        <a:lstStyle/>
        <a:p>
          <a:pPr algn="just">
            <a:lnSpc>
              <a:spcPct val="100000"/>
            </a:lnSpc>
          </a:pPr>
          <a:endParaRPr lang="es-ES" sz="1400" dirty="0">
            <a:solidFill>
              <a:schemeClr val="tx1"/>
            </a:solidFill>
          </a:endParaRPr>
        </a:p>
        <a:p>
          <a:pPr algn="just">
            <a:lnSpc>
              <a:spcPct val="100000"/>
            </a:lnSpc>
          </a:pPr>
          <a:r>
            <a:rPr lang="es-ES" sz="1400" dirty="0">
              <a:solidFill>
                <a:schemeClr val="tx1"/>
              </a:solidFill>
            </a:rPr>
            <a:t>El artículo 42 del Código del trabajo determina que es una obligación del empleador colocar instalaciones ya sean estos talleres, oficinas, fabricas, etc. Acatando todas las medidas de seguridad ocupacional, así como de las normas de higiene del trabajo sin olvidar todas los mandatos legales y reglamentarios.</a:t>
          </a:r>
          <a:endParaRPr lang="es-EC" sz="1400" dirty="0">
            <a:solidFill>
              <a:schemeClr val="tx1"/>
            </a:solidFill>
          </a:endParaRPr>
        </a:p>
        <a:p>
          <a:pPr algn="just">
            <a:lnSpc>
              <a:spcPct val="100000"/>
            </a:lnSpc>
          </a:pPr>
          <a:endParaRPr lang="es-ES" sz="1400" b="0" dirty="0">
            <a:solidFill>
              <a:schemeClr val="tx1"/>
            </a:solidFill>
            <a:latin typeface="Times New Roman" pitchFamily="18" charset="0"/>
            <a:cs typeface="Times New Roman" pitchFamily="18" charset="0"/>
          </a:endParaRPr>
        </a:p>
      </dgm:t>
    </dgm:pt>
    <dgm:pt modelId="{147F2870-5339-4138-A6CE-CDE73641E065}" type="parTrans" cxnId="{028A813D-B905-4B2C-AF9F-BB1F879AF1DE}">
      <dgm:prSet/>
      <dgm:spPr/>
      <dgm:t>
        <a:bodyPr/>
        <a:lstStyle/>
        <a:p>
          <a:endParaRPr lang="es-ES">
            <a:solidFill>
              <a:schemeClr val="tx1"/>
            </a:solidFill>
          </a:endParaRPr>
        </a:p>
      </dgm:t>
    </dgm:pt>
    <dgm:pt modelId="{2CE08EE5-59A5-4941-8C38-0DC141E42FCF}" type="sibTrans" cxnId="{028A813D-B905-4B2C-AF9F-BB1F879AF1DE}">
      <dgm:prSet/>
      <dgm:spPr/>
      <dgm:t>
        <a:bodyPr/>
        <a:lstStyle/>
        <a:p>
          <a:endParaRPr lang="es-ES">
            <a:solidFill>
              <a:schemeClr val="tx1"/>
            </a:solidFill>
          </a:endParaRPr>
        </a:p>
      </dgm:t>
    </dgm:pt>
    <dgm:pt modelId="{2038A02D-C62B-418D-BE7B-DC4F13899D20}">
      <dgm:prSet phldrT="[Texto]" custT="1"/>
      <dgm:spPr/>
      <dgm:t>
        <a:bodyPr/>
        <a:lstStyle/>
        <a:p>
          <a:r>
            <a:rPr lang="es-ES" sz="1600" b="1" dirty="0">
              <a:solidFill>
                <a:schemeClr val="tx1"/>
              </a:solidFill>
              <a:latin typeface="Times New Roman" pitchFamily="18" charset="0"/>
              <a:cs typeface="Times New Roman" pitchFamily="18" charset="0"/>
            </a:rPr>
            <a:t>LEY ORGÁNICA DE SALUD</a:t>
          </a:r>
        </a:p>
      </dgm:t>
    </dgm:pt>
    <dgm:pt modelId="{79BBAF58-52DE-4926-BC02-B5B8B07A1B3B}" type="parTrans" cxnId="{CFFE0A4E-ED39-408A-9ED1-1B1DC9972431}">
      <dgm:prSet/>
      <dgm:spPr/>
      <dgm:t>
        <a:bodyPr/>
        <a:lstStyle/>
        <a:p>
          <a:endParaRPr lang="es-ES">
            <a:solidFill>
              <a:schemeClr val="tx1"/>
            </a:solidFill>
          </a:endParaRPr>
        </a:p>
      </dgm:t>
    </dgm:pt>
    <dgm:pt modelId="{84B300A6-D88B-4B6C-8861-1DFB7988214E}" type="sibTrans" cxnId="{CFFE0A4E-ED39-408A-9ED1-1B1DC9972431}">
      <dgm:prSet/>
      <dgm:spPr/>
      <dgm:t>
        <a:bodyPr/>
        <a:lstStyle/>
        <a:p>
          <a:endParaRPr lang="es-ES">
            <a:solidFill>
              <a:schemeClr val="tx1"/>
            </a:solidFill>
          </a:endParaRPr>
        </a:p>
      </dgm:t>
    </dgm:pt>
    <dgm:pt modelId="{4FACACC2-D6A8-4EDD-A373-2743665E2CEA}">
      <dgm:prSet phldrT="[Texto]" custT="1"/>
      <dgm:spPr/>
      <dgm:t>
        <a:bodyPr/>
        <a:lstStyle/>
        <a:p>
          <a:pPr algn="just"/>
          <a:r>
            <a:rPr lang="es-ES" sz="1400" dirty="0"/>
            <a:t>El artículo 13 de la ley orgánica de Salud manifiesta que una institución de salud privada debe regular vigilar y tomar las medidas destinadas a proteger la salud humana ante los riesgos y daños que pueden provocar las condiciones del ambiente. </a:t>
          </a:r>
          <a:endParaRPr lang="es-ES" sz="1400" dirty="0">
            <a:solidFill>
              <a:schemeClr val="tx1"/>
            </a:solidFill>
            <a:latin typeface="Times New Roman" pitchFamily="18" charset="0"/>
            <a:cs typeface="Times New Roman" pitchFamily="18" charset="0"/>
          </a:endParaRPr>
        </a:p>
      </dgm:t>
    </dgm:pt>
    <dgm:pt modelId="{FDA45FE5-DE0A-4ABE-B00D-DE1C93363EDA}" type="parTrans" cxnId="{95F23825-3014-4C33-B8E7-1579223B38CD}">
      <dgm:prSet/>
      <dgm:spPr/>
      <dgm:t>
        <a:bodyPr/>
        <a:lstStyle/>
        <a:p>
          <a:endParaRPr lang="es-EC"/>
        </a:p>
      </dgm:t>
    </dgm:pt>
    <dgm:pt modelId="{403CF559-5DE8-4991-A6C1-1326D4FA7EBA}" type="sibTrans" cxnId="{95F23825-3014-4C33-B8E7-1579223B38CD}">
      <dgm:prSet/>
      <dgm:spPr/>
      <dgm:t>
        <a:bodyPr/>
        <a:lstStyle/>
        <a:p>
          <a:endParaRPr lang="es-EC"/>
        </a:p>
      </dgm:t>
    </dgm:pt>
    <dgm:pt modelId="{A0EC782D-CDBF-4BE2-AC23-F5F4905443A6}" type="pres">
      <dgm:prSet presAssocID="{2D344A09-7889-4793-9FF5-94828A8EB86F}" presName="Name0" presStyleCnt="0">
        <dgm:presLayoutVars>
          <dgm:chMax val="7"/>
          <dgm:chPref val="7"/>
          <dgm:dir/>
          <dgm:animOne val="branch"/>
          <dgm:animLvl val="lvl"/>
        </dgm:presLayoutVars>
      </dgm:prSet>
      <dgm:spPr/>
    </dgm:pt>
    <dgm:pt modelId="{D3D51CAE-0891-423B-BEC3-14FB2D7A8D89}" type="pres">
      <dgm:prSet presAssocID="{8230461C-70CD-436C-B950-869A80E916CD}" presName="composite" presStyleCnt="0"/>
      <dgm:spPr/>
    </dgm:pt>
    <dgm:pt modelId="{ABCFE791-2A79-4F29-B6B0-52EF0C40AB4B}" type="pres">
      <dgm:prSet presAssocID="{8230461C-70CD-436C-B950-869A80E916CD}" presName="BackAccent" presStyleLbl="bgShp" presStyleIdx="0" presStyleCnt="2"/>
      <dgm:spPr/>
    </dgm:pt>
    <dgm:pt modelId="{67B706E6-50D9-4831-9FE9-67DA379F157B}" type="pres">
      <dgm:prSet presAssocID="{8230461C-70CD-436C-B950-869A80E916CD}" presName="Accent" presStyleLbl="alignNode1" presStyleIdx="0" presStyleCnt="2"/>
      <dgm:spPr/>
    </dgm:pt>
    <dgm:pt modelId="{E586764C-18DC-485D-A7C7-56192767A0CB}" type="pres">
      <dgm:prSet presAssocID="{8230461C-70CD-436C-B950-869A80E916CD}" presName="Child" presStyleLbl="revTx" presStyleIdx="0" presStyleCnt="4">
        <dgm:presLayoutVars>
          <dgm:chMax val="0"/>
          <dgm:chPref val="0"/>
          <dgm:bulletEnabled val="1"/>
        </dgm:presLayoutVars>
      </dgm:prSet>
      <dgm:spPr/>
    </dgm:pt>
    <dgm:pt modelId="{7E3ABA15-DCAC-4624-ACD2-A9C7BF6CC214}" type="pres">
      <dgm:prSet presAssocID="{8230461C-70CD-436C-B950-869A80E916CD}" presName="Parent" presStyleLbl="revTx" presStyleIdx="1" presStyleCnt="4">
        <dgm:presLayoutVars>
          <dgm:chMax val="1"/>
          <dgm:chPref val="1"/>
          <dgm:bulletEnabled val="1"/>
        </dgm:presLayoutVars>
      </dgm:prSet>
      <dgm:spPr/>
    </dgm:pt>
    <dgm:pt modelId="{98111209-1BFB-4889-88B0-8B68CF4E0651}" type="pres">
      <dgm:prSet presAssocID="{0EF5CFAE-958B-4F74-932F-FD1C1C08680C}" presName="sibTrans" presStyleCnt="0"/>
      <dgm:spPr/>
    </dgm:pt>
    <dgm:pt modelId="{0C3E9E23-E308-4F75-B393-9C43829F6C1B}" type="pres">
      <dgm:prSet presAssocID="{2038A02D-C62B-418D-BE7B-DC4F13899D20}" presName="composite" presStyleCnt="0"/>
      <dgm:spPr/>
    </dgm:pt>
    <dgm:pt modelId="{9DF054A6-B472-4164-86B9-191D419A0270}" type="pres">
      <dgm:prSet presAssocID="{2038A02D-C62B-418D-BE7B-DC4F13899D20}" presName="BackAccent" presStyleLbl="bgShp" presStyleIdx="1" presStyleCnt="2"/>
      <dgm:spPr/>
    </dgm:pt>
    <dgm:pt modelId="{B86C55EF-26D1-4B22-B045-116D9E6E660C}" type="pres">
      <dgm:prSet presAssocID="{2038A02D-C62B-418D-BE7B-DC4F13899D20}" presName="Accent" presStyleLbl="alignNode1" presStyleIdx="1" presStyleCnt="2"/>
      <dgm:spPr/>
    </dgm:pt>
    <dgm:pt modelId="{635EE9B0-BA02-4872-845D-BDAE7A9F6EFC}" type="pres">
      <dgm:prSet presAssocID="{2038A02D-C62B-418D-BE7B-DC4F13899D20}" presName="Child" presStyleLbl="revTx" presStyleIdx="2" presStyleCnt="4">
        <dgm:presLayoutVars>
          <dgm:chMax val="0"/>
          <dgm:chPref val="0"/>
          <dgm:bulletEnabled val="1"/>
        </dgm:presLayoutVars>
      </dgm:prSet>
      <dgm:spPr/>
    </dgm:pt>
    <dgm:pt modelId="{253A05BD-1899-4088-B219-1B2A74DC023D}" type="pres">
      <dgm:prSet presAssocID="{2038A02D-C62B-418D-BE7B-DC4F13899D20}" presName="Parent" presStyleLbl="revTx" presStyleIdx="3" presStyleCnt="4">
        <dgm:presLayoutVars>
          <dgm:chMax val="1"/>
          <dgm:chPref val="1"/>
          <dgm:bulletEnabled val="1"/>
        </dgm:presLayoutVars>
      </dgm:prSet>
      <dgm:spPr/>
    </dgm:pt>
  </dgm:ptLst>
  <dgm:cxnLst>
    <dgm:cxn modelId="{2FBD6623-41FF-4DD8-87DC-E20DA348F108}" type="presOf" srcId="{2D344A09-7889-4793-9FF5-94828A8EB86F}" destId="{A0EC782D-CDBF-4BE2-AC23-F5F4905443A6}" srcOrd="0" destOrd="0" presId="urn:microsoft.com/office/officeart/2008/layout/IncreasingCircleProcess"/>
    <dgm:cxn modelId="{95F23825-3014-4C33-B8E7-1579223B38CD}" srcId="{2038A02D-C62B-418D-BE7B-DC4F13899D20}" destId="{4FACACC2-D6A8-4EDD-A373-2743665E2CEA}" srcOrd="0" destOrd="0" parTransId="{FDA45FE5-DE0A-4ABE-B00D-DE1C93363EDA}" sibTransId="{403CF559-5DE8-4991-A6C1-1326D4FA7EBA}"/>
    <dgm:cxn modelId="{84903E28-089C-4AA5-8427-D70FD3F189D1}" srcId="{2D344A09-7889-4793-9FF5-94828A8EB86F}" destId="{8230461C-70CD-436C-B950-869A80E916CD}" srcOrd="0" destOrd="0" parTransId="{6B85B640-7F3B-45C4-9190-B93980B3E8FA}" sibTransId="{0EF5CFAE-958B-4F74-932F-FD1C1C08680C}"/>
    <dgm:cxn modelId="{993DD638-34CE-490E-A978-ED21E3DDAC90}" type="presOf" srcId="{2038A02D-C62B-418D-BE7B-DC4F13899D20}" destId="{253A05BD-1899-4088-B219-1B2A74DC023D}" srcOrd="0" destOrd="0" presId="urn:microsoft.com/office/officeart/2008/layout/IncreasingCircleProcess"/>
    <dgm:cxn modelId="{028A813D-B905-4B2C-AF9F-BB1F879AF1DE}" srcId="{8230461C-70CD-436C-B950-869A80E916CD}" destId="{B1507999-7018-4DA2-A7D3-C61A6CE12526}" srcOrd="0" destOrd="0" parTransId="{147F2870-5339-4138-A6CE-CDE73641E065}" sibTransId="{2CE08EE5-59A5-4941-8C38-0DC141E42FCF}"/>
    <dgm:cxn modelId="{CFFE0A4E-ED39-408A-9ED1-1B1DC9972431}" srcId="{2D344A09-7889-4793-9FF5-94828A8EB86F}" destId="{2038A02D-C62B-418D-BE7B-DC4F13899D20}" srcOrd="1" destOrd="0" parTransId="{79BBAF58-52DE-4926-BC02-B5B8B07A1B3B}" sibTransId="{84B300A6-D88B-4B6C-8861-1DFB7988214E}"/>
    <dgm:cxn modelId="{6CFD0555-D5A3-4723-AC3C-38D017135DEC}" type="presOf" srcId="{8230461C-70CD-436C-B950-869A80E916CD}" destId="{7E3ABA15-DCAC-4624-ACD2-A9C7BF6CC214}" srcOrd="0" destOrd="0" presId="urn:microsoft.com/office/officeart/2008/layout/IncreasingCircleProcess"/>
    <dgm:cxn modelId="{E475C57E-8226-48C7-956D-33C20E320F80}" type="presOf" srcId="{4FACACC2-D6A8-4EDD-A373-2743665E2CEA}" destId="{635EE9B0-BA02-4872-845D-BDAE7A9F6EFC}" srcOrd="0" destOrd="0" presId="urn:microsoft.com/office/officeart/2008/layout/IncreasingCircleProcess"/>
    <dgm:cxn modelId="{93494CF8-D597-4613-BD34-034882C5F630}" type="presOf" srcId="{B1507999-7018-4DA2-A7D3-C61A6CE12526}" destId="{E586764C-18DC-485D-A7C7-56192767A0CB}" srcOrd="0" destOrd="0" presId="urn:microsoft.com/office/officeart/2008/layout/IncreasingCircleProcess"/>
    <dgm:cxn modelId="{2D365F0B-1DC9-44B4-A468-1014A211D1C5}" type="presParOf" srcId="{A0EC782D-CDBF-4BE2-AC23-F5F4905443A6}" destId="{D3D51CAE-0891-423B-BEC3-14FB2D7A8D89}" srcOrd="0" destOrd="0" presId="urn:microsoft.com/office/officeart/2008/layout/IncreasingCircleProcess"/>
    <dgm:cxn modelId="{8F62F881-8BFB-482A-82E5-ED6961642BEE}" type="presParOf" srcId="{D3D51CAE-0891-423B-BEC3-14FB2D7A8D89}" destId="{ABCFE791-2A79-4F29-B6B0-52EF0C40AB4B}" srcOrd="0" destOrd="0" presId="urn:microsoft.com/office/officeart/2008/layout/IncreasingCircleProcess"/>
    <dgm:cxn modelId="{4FBFF948-6846-4943-A78C-B806FB4D52E3}" type="presParOf" srcId="{D3D51CAE-0891-423B-BEC3-14FB2D7A8D89}" destId="{67B706E6-50D9-4831-9FE9-67DA379F157B}" srcOrd="1" destOrd="0" presId="urn:microsoft.com/office/officeart/2008/layout/IncreasingCircleProcess"/>
    <dgm:cxn modelId="{4AA00257-2696-432A-93F4-33A7E83EAD6B}" type="presParOf" srcId="{D3D51CAE-0891-423B-BEC3-14FB2D7A8D89}" destId="{E586764C-18DC-485D-A7C7-56192767A0CB}" srcOrd="2" destOrd="0" presId="urn:microsoft.com/office/officeart/2008/layout/IncreasingCircleProcess"/>
    <dgm:cxn modelId="{4DFC88BC-237F-414C-B7CA-BC2AFEA4DCBE}" type="presParOf" srcId="{D3D51CAE-0891-423B-BEC3-14FB2D7A8D89}" destId="{7E3ABA15-DCAC-4624-ACD2-A9C7BF6CC214}" srcOrd="3" destOrd="0" presId="urn:microsoft.com/office/officeart/2008/layout/IncreasingCircleProcess"/>
    <dgm:cxn modelId="{580B3688-2FC7-4777-BC08-4F7F7EA72D74}" type="presParOf" srcId="{A0EC782D-CDBF-4BE2-AC23-F5F4905443A6}" destId="{98111209-1BFB-4889-88B0-8B68CF4E0651}" srcOrd="1" destOrd="0" presId="urn:microsoft.com/office/officeart/2008/layout/IncreasingCircleProcess"/>
    <dgm:cxn modelId="{A10640BC-0A33-49E9-ACBD-98CDD0776112}" type="presParOf" srcId="{A0EC782D-CDBF-4BE2-AC23-F5F4905443A6}" destId="{0C3E9E23-E308-4F75-B393-9C43829F6C1B}" srcOrd="2" destOrd="0" presId="urn:microsoft.com/office/officeart/2008/layout/IncreasingCircleProcess"/>
    <dgm:cxn modelId="{29548715-F85A-4606-9E42-3E2348665AB0}" type="presParOf" srcId="{0C3E9E23-E308-4F75-B393-9C43829F6C1B}" destId="{9DF054A6-B472-4164-86B9-191D419A0270}" srcOrd="0" destOrd="0" presId="urn:microsoft.com/office/officeart/2008/layout/IncreasingCircleProcess"/>
    <dgm:cxn modelId="{D2E748EF-DDBB-4D43-ACF0-5896C278F27F}" type="presParOf" srcId="{0C3E9E23-E308-4F75-B393-9C43829F6C1B}" destId="{B86C55EF-26D1-4B22-B045-116D9E6E660C}" srcOrd="1" destOrd="0" presId="urn:microsoft.com/office/officeart/2008/layout/IncreasingCircleProcess"/>
    <dgm:cxn modelId="{7A7C06D3-E4FC-4012-B97A-EF6AAB606207}" type="presParOf" srcId="{0C3E9E23-E308-4F75-B393-9C43829F6C1B}" destId="{635EE9B0-BA02-4872-845D-BDAE7A9F6EFC}" srcOrd="2" destOrd="0" presId="urn:microsoft.com/office/officeart/2008/layout/IncreasingCircleProcess"/>
    <dgm:cxn modelId="{5553CBEC-7F7E-47B9-A66A-699ACA8C8E5F}" type="presParOf" srcId="{0C3E9E23-E308-4F75-B393-9C43829F6C1B}" destId="{253A05BD-1899-4088-B219-1B2A74DC023D}"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933C6E-4DD6-4ACF-80AE-5BEE9A4F7331}"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es-EC"/>
        </a:p>
      </dgm:t>
    </dgm:pt>
    <dgm:pt modelId="{C9FA18D7-8964-45C4-A6EB-18D4176DD67F}">
      <dgm:prSet phldrT="[Texto]" custT="1"/>
      <dgm:spPr/>
      <dgm:t>
        <a:bodyPr/>
        <a:lstStyle/>
        <a:p>
          <a:r>
            <a:rPr lang="es-EC" sz="1600" b="1" dirty="0">
              <a:solidFill>
                <a:schemeClr val="tx1"/>
              </a:solidFill>
              <a:latin typeface="Times New Roman" pitchFamily="18" charset="0"/>
              <a:cs typeface="Times New Roman" pitchFamily="18" charset="0"/>
            </a:rPr>
            <a:t>Enfoque de Investigación </a:t>
          </a:r>
        </a:p>
      </dgm:t>
    </dgm:pt>
    <dgm:pt modelId="{6BD19E84-5F53-4342-AD64-C79AF4308422}" type="parTrans" cxnId="{02DC9FA7-D943-474C-B14C-4C3F6F5C349F}">
      <dgm:prSet/>
      <dgm:spPr/>
      <dgm:t>
        <a:bodyPr/>
        <a:lstStyle/>
        <a:p>
          <a:endParaRPr lang="es-EC" sz="1600">
            <a:solidFill>
              <a:schemeClr val="tx1"/>
            </a:solidFill>
          </a:endParaRPr>
        </a:p>
      </dgm:t>
    </dgm:pt>
    <dgm:pt modelId="{97617410-7515-486F-A3B6-7B3472FF068D}" type="sibTrans" cxnId="{02DC9FA7-D943-474C-B14C-4C3F6F5C349F}">
      <dgm:prSet/>
      <dgm:spPr/>
      <dgm:t>
        <a:bodyPr/>
        <a:lstStyle/>
        <a:p>
          <a:endParaRPr lang="es-EC" sz="1600">
            <a:solidFill>
              <a:schemeClr val="tx1"/>
            </a:solidFill>
          </a:endParaRPr>
        </a:p>
      </dgm:t>
    </dgm:pt>
    <dgm:pt modelId="{EEA3DDC6-8235-4276-80A7-D79F5C5A944C}">
      <dgm:prSet phldrT="[Texto]" custT="1"/>
      <dgm:spPr/>
      <dgm:t>
        <a:bodyPr/>
        <a:lstStyle/>
        <a:p>
          <a:r>
            <a:rPr lang="es-EC" sz="1600" dirty="0">
              <a:solidFill>
                <a:schemeClr val="tx1"/>
              </a:solidFill>
              <a:latin typeface="Times New Roman" pitchFamily="18" charset="0"/>
              <a:cs typeface="Times New Roman" pitchFamily="18" charset="0"/>
            </a:rPr>
            <a:t>Cualitativo</a:t>
          </a:r>
        </a:p>
      </dgm:t>
    </dgm:pt>
    <dgm:pt modelId="{ADAAE767-37FF-40B8-9C29-B20FC557048D}" type="parTrans" cxnId="{F44A8FA8-541C-48E3-86E0-A37BEFAFD881}">
      <dgm:prSet/>
      <dgm:spPr/>
      <dgm:t>
        <a:bodyPr/>
        <a:lstStyle/>
        <a:p>
          <a:endParaRPr lang="es-EC" sz="1600">
            <a:solidFill>
              <a:schemeClr val="tx1"/>
            </a:solidFill>
          </a:endParaRPr>
        </a:p>
      </dgm:t>
    </dgm:pt>
    <dgm:pt modelId="{EE2EB429-CC7D-4B92-8E99-D26A12452A34}" type="sibTrans" cxnId="{F44A8FA8-541C-48E3-86E0-A37BEFAFD881}">
      <dgm:prSet/>
      <dgm:spPr/>
      <dgm:t>
        <a:bodyPr/>
        <a:lstStyle/>
        <a:p>
          <a:endParaRPr lang="es-EC" sz="1600">
            <a:solidFill>
              <a:schemeClr val="tx1"/>
            </a:solidFill>
          </a:endParaRPr>
        </a:p>
      </dgm:t>
    </dgm:pt>
    <dgm:pt modelId="{D53FFDA7-0173-45E0-9873-5CC0E8EFD156}">
      <dgm:prSet phldrT="[Texto]" custT="1"/>
      <dgm:spPr/>
      <dgm:t>
        <a:bodyPr/>
        <a:lstStyle/>
        <a:p>
          <a:r>
            <a:rPr lang="es-EC" sz="1600" dirty="0">
              <a:solidFill>
                <a:schemeClr val="tx1"/>
              </a:solidFill>
              <a:latin typeface="Times New Roman" pitchFamily="18" charset="0"/>
              <a:cs typeface="Times New Roman" pitchFamily="18" charset="0"/>
              <a:hlinkClick xmlns:r="http://schemas.openxmlformats.org/officeDocument/2006/relationships" r:id="rId1" action="ppaction://hlinkfile"/>
            </a:rPr>
            <a:t>Encuesta</a:t>
          </a:r>
          <a:endParaRPr lang="es-EC" sz="1600" dirty="0">
            <a:solidFill>
              <a:schemeClr val="tx1"/>
            </a:solidFill>
            <a:latin typeface="Times New Roman" pitchFamily="18" charset="0"/>
            <a:cs typeface="Times New Roman" pitchFamily="18" charset="0"/>
          </a:endParaRPr>
        </a:p>
      </dgm:t>
    </dgm:pt>
    <dgm:pt modelId="{8C301C7C-4A22-40DB-A089-0965E9AC73C0}" type="parTrans" cxnId="{DF81BD44-677B-4396-8814-AE6792D37A24}">
      <dgm:prSet/>
      <dgm:spPr/>
      <dgm:t>
        <a:bodyPr/>
        <a:lstStyle/>
        <a:p>
          <a:endParaRPr lang="es-EC" sz="1600">
            <a:solidFill>
              <a:schemeClr val="tx1"/>
            </a:solidFill>
          </a:endParaRPr>
        </a:p>
      </dgm:t>
    </dgm:pt>
    <dgm:pt modelId="{990FB99F-EDFE-4257-A56C-7AEAB35591EC}" type="sibTrans" cxnId="{DF81BD44-677B-4396-8814-AE6792D37A24}">
      <dgm:prSet/>
      <dgm:spPr/>
      <dgm:t>
        <a:bodyPr/>
        <a:lstStyle/>
        <a:p>
          <a:endParaRPr lang="es-EC" sz="1600">
            <a:solidFill>
              <a:schemeClr val="tx1"/>
            </a:solidFill>
          </a:endParaRPr>
        </a:p>
      </dgm:t>
    </dgm:pt>
    <dgm:pt modelId="{07BB3D79-2668-4DC3-8B6C-15FFE0672581}">
      <dgm:prSet phldrT="[Texto]" custT="1"/>
      <dgm:spPr/>
      <dgm:t>
        <a:bodyPr/>
        <a:lstStyle/>
        <a:p>
          <a:r>
            <a:rPr lang="es-EC" sz="1600">
              <a:solidFill>
                <a:schemeClr val="tx1"/>
              </a:solidFill>
              <a:latin typeface="Times New Roman" pitchFamily="18" charset="0"/>
              <a:cs typeface="Times New Roman" pitchFamily="18" charset="0"/>
            </a:rPr>
            <a:t>Fuentes bibliográficas</a:t>
          </a:r>
          <a:endParaRPr lang="es-EC" sz="1600" dirty="0">
            <a:solidFill>
              <a:schemeClr val="tx1"/>
            </a:solidFill>
            <a:latin typeface="Times New Roman" pitchFamily="18" charset="0"/>
            <a:cs typeface="Times New Roman" pitchFamily="18" charset="0"/>
          </a:endParaRPr>
        </a:p>
      </dgm:t>
    </dgm:pt>
    <dgm:pt modelId="{8B33F6F7-96F2-4C9D-81B3-AAC4A54E7FBE}" type="parTrans" cxnId="{3212768E-38B9-4140-9234-A870A95CEFAA}">
      <dgm:prSet/>
      <dgm:spPr/>
      <dgm:t>
        <a:bodyPr/>
        <a:lstStyle/>
        <a:p>
          <a:endParaRPr lang="es-EC" sz="1600">
            <a:solidFill>
              <a:schemeClr val="tx1"/>
            </a:solidFill>
          </a:endParaRPr>
        </a:p>
      </dgm:t>
    </dgm:pt>
    <dgm:pt modelId="{E703DAAC-381A-422C-A267-8ED37ABED9C0}" type="sibTrans" cxnId="{3212768E-38B9-4140-9234-A870A95CEFAA}">
      <dgm:prSet/>
      <dgm:spPr/>
      <dgm:t>
        <a:bodyPr/>
        <a:lstStyle/>
        <a:p>
          <a:endParaRPr lang="es-EC" sz="1600">
            <a:solidFill>
              <a:schemeClr val="tx1"/>
            </a:solidFill>
          </a:endParaRPr>
        </a:p>
      </dgm:t>
    </dgm:pt>
    <dgm:pt modelId="{7DD4A3AE-C186-4411-8DCA-CD5B20F65FA8}">
      <dgm:prSet phldrT="[Texto]" custT="1"/>
      <dgm:spPr/>
      <dgm:t>
        <a:bodyPr/>
        <a:lstStyle/>
        <a:p>
          <a:r>
            <a:rPr lang="es-EC" sz="1600" b="1" dirty="0">
              <a:solidFill>
                <a:schemeClr val="tx1"/>
              </a:solidFill>
              <a:latin typeface="Times New Roman" pitchFamily="18" charset="0"/>
              <a:cs typeface="Times New Roman" pitchFamily="18" charset="0"/>
            </a:rPr>
            <a:t>Tipología de la Investigación</a:t>
          </a:r>
        </a:p>
      </dgm:t>
    </dgm:pt>
    <dgm:pt modelId="{19550FED-25D5-4B2C-919B-021B6D1B73B4}" type="parTrans" cxnId="{C8EFD588-2553-4DED-A1BD-26C2534945E1}">
      <dgm:prSet/>
      <dgm:spPr/>
      <dgm:t>
        <a:bodyPr/>
        <a:lstStyle/>
        <a:p>
          <a:endParaRPr lang="es-ES" sz="1600">
            <a:solidFill>
              <a:schemeClr val="tx1"/>
            </a:solidFill>
          </a:endParaRPr>
        </a:p>
      </dgm:t>
    </dgm:pt>
    <dgm:pt modelId="{B616AEA9-4FE0-4C27-A3B6-92F181CFC97E}" type="sibTrans" cxnId="{C8EFD588-2553-4DED-A1BD-26C2534945E1}">
      <dgm:prSet/>
      <dgm:spPr/>
      <dgm:t>
        <a:bodyPr/>
        <a:lstStyle/>
        <a:p>
          <a:endParaRPr lang="es-ES" sz="1600">
            <a:solidFill>
              <a:schemeClr val="tx1"/>
            </a:solidFill>
          </a:endParaRPr>
        </a:p>
      </dgm:t>
    </dgm:pt>
    <dgm:pt modelId="{D5F46465-E2B9-4A30-AD5B-C1D6C8F857D8}">
      <dgm:prSet phldrT="[Texto]" custT="1"/>
      <dgm:spPr/>
      <dgm:t>
        <a:bodyPr/>
        <a:lstStyle/>
        <a:p>
          <a:r>
            <a:rPr lang="es-EC" sz="1600" dirty="0">
              <a:solidFill>
                <a:schemeClr val="tx1"/>
              </a:solidFill>
              <a:latin typeface="Times New Roman" pitchFamily="18" charset="0"/>
              <a:cs typeface="Times New Roman" pitchFamily="18" charset="0"/>
            </a:rPr>
            <a:t>Por su finalidad: Aplicada</a:t>
          </a:r>
        </a:p>
      </dgm:t>
    </dgm:pt>
    <dgm:pt modelId="{33C17D88-972F-47E1-B302-01CF888D9804}" type="parTrans" cxnId="{723DA039-E493-46FF-9BD8-CC91222598DD}">
      <dgm:prSet/>
      <dgm:spPr/>
      <dgm:t>
        <a:bodyPr/>
        <a:lstStyle/>
        <a:p>
          <a:endParaRPr lang="es-ES" sz="1600">
            <a:solidFill>
              <a:schemeClr val="tx1"/>
            </a:solidFill>
          </a:endParaRPr>
        </a:p>
      </dgm:t>
    </dgm:pt>
    <dgm:pt modelId="{7A3FEFC9-5F39-4978-A4D5-CA7605D06320}" type="sibTrans" cxnId="{723DA039-E493-46FF-9BD8-CC91222598DD}">
      <dgm:prSet/>
      <dgm:spPr/>
      <dgm:t>
        <a:bodyPr/>
        <a:lstStyle/>
        <a:p>
          <a:endParaRPr lang="es-ES" sz="1600">
            <a:solidFill>
              <a:schemeClr val="tx1"/>
            </a:solidFill>
          </a:endParaRPr>
        </a:p>
      </dgm:t>
    </dgm:pt>
    <dgm:pt modelId="{70F5E20E-FCDA-4F25-B409-32F558F82784}">
      <dgm:prSet phldrT="[Texto]" custT="1"/>
      <dgm:spPr/>
      <dgm:t>
        <a:bodyPr/>
        <a:lstStyle/>
        <a:p>
          <a:r>
            <a:rPr lang="es-EC" sz="1600" dirty="0">
              <a:solidFill>
                <a:schemeClr val="tx1"/>
              </a:solidFill>
              <a:latin typeface="Times New Roman" pitchFamily="18" charset="0"/>
              <a:cs typeface="Times New Roman" pitchFamily="18" charset="0"/>
            </a:rPr>
            <a:t>Por  las fuentes de información: Documental e Investigación de Campo</a:t>
          </a:r>
        </a:p>
      </dgm:t>
    </dgm:pt>
    <dgm:pt modelId="{9C3F980F-91A3-4AD0-B9A2-65ECCAF6E571}" type="parTrans" cxnId="{B5015C12-44E3-4F6B-99AA-571881E1FBC4}">
      <dgm:prSet/>
      <dgm:spPr/>
      <dgm:t>
        <a:bodyPr/>
        <a:lstStyle/>
        <a:p>
          <a:endParaRPr lang="es-ES" sz="1600">
            <a:solidFill>
              <a:schemeClr val="tx1"/>
            </a:solidFill>
          </a:endParaRPr>
        </a:p>
      </dgm:t>
    </dgm:pt>
    <dgm:pt modelId="{03350A4B-32A3-4EB8-9163-83C0142F1622}" type="sibTrans" cxnId="{B5015C12-44E3-4F6B-99AA-571881E1FBC4}">
      <dgm:prSet/>
      <dgm:spPr/>
      <dgm:t>
        <a:bodyPr/>
        <a:lstStyle/>
        <a:p>
          <a:endParaRPr lang="es-ES" sz="1600">
            <a:solidFill>
              <a:schemeClr val="tx1"/>
            </a:solidFill>
          </a:endParaRPr>
        </a:p>
      </dgm:t>
    </dgm:pt>
    <dgm:pt modelId="{8330CBE2-4D73-4B4D-93D5-03F02601DF5D}">
      <dgm:prSet phldrT="[Texto]" custT="1"/>
      <dgm:spPr/>
      <dgm:t>
        <a:bodyPr/>
        <a:lstStyle/>
        <a:p>
          <a:r>
            <a:rPr lang="es-ES" sz="1600" b="1" dirty="0">
              <a:solidFill>
                <a:schemeClr val="tx1"/>
              </a:solidFill>
              <a:latin typeface="Times New Roman" pitchFamily="18" charset="0"/>
              <a:cs typeface="Times New Roman" pitchFamily="18" charset="0"/>
            </a:rPr>
            <a:t>Instrumentos de Recolección de Información </a:t>
          </a:r>
          <a:endParaRPr lang="es-EC" sz="1600" b="1" dirty="0">
            <a:solidFill>
              <a:schemeClr val="tx1"/>
            </a:solidFill>
            <a:latin typeface="Times New Roman" pitchFamily="18" charset="0"/>
            <a:cs typeface="Times New Roman" pitchFamily="18" charset="0"/>
          </a:endParaRPr>
        </a:p>
      </dgm:t>
    </dgm:pt>
    <dgm:pt modelId="{A48E7E82-A3D9-4485-963F-FA0817DF946E}" type="sibTrans" cxnId="{08F0A7EA-C31C-4896-A8F2-BE89C83A2B4C}">
      <dgm:prSet/>
      <dgm:spPr/>
      <dgm:t>
        <a:bodyPr/>
        <a:lstStyle/>
        <a:p>
          <a:endParaRPr lang="es-EC" sz="1600">
            <a:solidFill>
              <a:schemeClr val="tx1"/>
            </a:solidFill>
          </a:endParaRPr>
        </a:p>
      </dgm:t>
    </dgm:pt>
    <dgm:pt modelId="{E53ACE32-2097-4C8E-B533-21C9D52889E9}" type="parTrans" cxnId="{08F0A7EA-C31C-4896-A8F2-BE89C83A2B4C}">
      <dgm:prSet/>
      <dgm:spPr/>
      <dgm:t>
        <a:bodyPr/>
        <a:lstStyle/>
        <a:p>
          <a:endParaRPr lang="es-EC" sz="1600">
            <a:solidFill>
              <a:schemeClr val="tx1"/>
            </a:solidFill>
          </a:endParaRPr>
        </a:p>
      </dgm:t>
    </dgm:pt>
    <dgm:pt modelId="{4649AFB9-DDEF-4071-A9BF-840AA5DCC344}">
      <dgm:prSet phldrT="[Texto]" custT="1"/>
      <dgm:spPr/>
      <dgm:t>
        <a:bodyPr/>
        <a:lstStyle/>
        <a:p>
          <a:r>
            <a:rPr lang="es-EC" sz="1600" dirty="0">
              <a:solidFill>
                <a:schemeClr val="tx1"/>
              </a:solidFill>
              <a:latin typeface="Times New Roman" pitchFamily="18" charset="0"/>
              <a:cs typeface="Times New Roman" pitchFamily="18" charset="0"/>
            </a:rPr>
            <a:t>Por las unidades de análisis: Investigación In situ</a:t>
          </a:r>
        </a:p>
      </dgm:t>
    </dgm:pt>
    <dgm:pt modelId="{6B2FE08E-E796-4EC3-87E0-710BDE93855B}" type="parTrans" cxnId="{49B2A3C8-EFC9-4D4D-9CD2-1F2FF286A271}">
      <dgm:prSet/>
      <dgm:spPr/>
      <dgm:t>
        <a:bodyPr/>
        <a:lstStyle/>
        <a:p>
          <a:endParaRPr lang="es-ES" sz="1600">
            <a:solidFill>
              <a:schemeClr val="tx1"/>
            </a:solidFill>
          </a:endParaRPr>
        </a:p>
      </dgm:t>
    </dgm:pt>
    <dgm:pt modelId="{1C2D09FF-E735-4427-B19B-1D12AF248714}" type="sibTrans" cxnId="{49B2A3C8-EFC9-4D4D-9CD2-1F2FF286A271}">
      <dgm:prSet/>
      <dgm:spPr/>
      <dgm:t>
        <a:bodyPr/>
        <a:lstStyle/>
        <a:p>
          <a:endParaRPr lang="es-ES" sz="1600">
            <a:solidFill>
              <a:schemeClr val="tx1"/>
            </a:solidFill>
          </a:endParaRPr>
        </a:p>
      </dgm:t>
    </dgm:pt>
    <dgm:pt modelId="{03D3C1C1-DEB7-43C2-9F76-0843B04B83CF}">
      <dgm:prSet phldrT="[Texto]" custT="1"/>
      <dgm:spPr/>
      <dgm:t>
        <a:bodyPr/>
        <a:lstStyle/>
        <a:p>
          <a:r>
            <a:rPr lang="es-EC" sz="1600" dirty="0">
              <a:solidFill>
                <a:schemeClr val="tx1"/>
              </a:solidFill>
              <a:latin typeface="Times New Roman" pitchFamily="18" charset="0"/>
              <a:cs typeface="Times New Roman" pitchFamily="18" charset="0"/>
            </a:rPr>
            <a:t> Por el control de las variables: Investigación no experimental</a:t>
          </a:r>
        </a:p>
      </dgm:t>
    </dgm:pt>
    <dgm:pt modelId="{A6C0630D-2731-4E52-A677-F2CD978BE959}" type="parTrans" cxnId="{D48F01F5-F9C5-4FFB-B491-C38B22782502}">
      <dgm:prSet/>
      <dgm:spPr/>
      <dgm:t>
        <a:bodyPr/>
        <a:lstStyle/>
        <a:p>
          <a:endParaRPr lang="es-ES" sz="1600">
            <a:solidFill>
              <a:schemeClr val="tx1"/>
            </a:solidFill>
          </a:endParaRPr>
        </a:p>
      </dgm:t>
    </dgm:pt>
    <dgm:pt modelId="{4AA4C5B9-9549-4B58-B8EF-7DDCE04FD047}" type="sibTrans" cxnId="{D48F01F5-F9C5-4FFB-B491-C38B22782502}">
      <dgm:prSet/>
      <dgm:spPr/>
      <dgm:t>
        <a:bodyPr/>
        <a:lstStyle/>
        <a:p>
          <a:endParaRPr lang="es-ES" sz="1600">
            <a:solidFill>
              <a:schemeClr val="tx1"/>
            </a:solidFill>
          </a:endParaRPr>
        </a:p>
      </dgm:t>
    </dgm:pt>
    <dgm:pt modelId="{6AB875A5-FAEC-4B30-B849-A3FAEDFA9CC2}">
      <dgm:prSet phldrT="[Texto]" custT="1"/>
      <dgm:spPr/>
      <dgm:t>
        <a:bodyPr/>
        <a:lstStyle/>
        <a:p>
          <a:r>
            <a:rPr lang="es-EC" sz="1600" dirty="0">
              <a:solidFill>
                <a:schemeClr val="tx1"/>
              </a:solidFill>
              <a:latin typeface="Times New Roman" pitchFamily="18" charset="0"/>
              <a:cs typeface="Times New Roman" pitchFamily="18" charset="0"/>
            </a:rPr>
            <a:t>Por el alcance: Investigación Descriptiva y correlacional</a:t>
          </a:r>
        </a:p>
      </dgm:t>
    </dgm:pt>
    <dgm:pt modelId="{788A8FA6-06FE-4687-BECE-84920A8748AA}" type="parTrans" cxnId="{61528951-D981-405F-B450-804BAAD53691}">
      <dgm:prSet/>
      <dgm:spPr/>
      <dgm:t>
        <a:bodyPr/>
        <a:lstStyle/>
        <a:p>
          <a:endParaRPr lang="es-ES" sz="1600">
            <a:solidFill>
              <a:schemeClr val="tx1"/>
            </a:solidFill>
          </a:endParaRPr>
        </a:p>
      </dgm:t>
    </dgm:pt>
    <dgm:pt modelId="{F547B647-2ACF-40FE-B57A-F44B8D060EFE}" type="sibTrans" cxnId="{61528951-D981-405F-B450-804BAAD53691}">
      <dgm:prSet/>
      <dgm:spPr/>
      <dgm:t>
        <a:bodyPr/>
        <a:lstStyle/>
        <a:p>
          <a:endParaRPr lang="es-ES" sz="1600">
            <a:solidFill>
              <a:schemeClr val="tx1"/>
            </a:solidFill>
          </a:endParaRPr>
        </a:p>
      </dgm:t>
    </dgm:pt>
    <dgm:pt modelId="{D190AD09-E93F-48DB-802E-F381E49DA22A}">
      <dgm:prSet phldrT="[Texto]" custT="1"/>
      <dgm:spPr/>
      <dgm:t>
        <a:bodyPr/>
        <a:lstStyle/>
        <a:p>
          <a:r>
            <a:rPr lang="es-EC" sz="1600">
              <a:solidFill>
                <a:schemeClr val="tx1"/>
              </a:solidFill>
              <a:latin typeface="Times New Roman" pitchFamily="18" charset="0"/>
              <a:cs typeface="Times New Roman" pitchFamily="18" charset="0"/>
            </a:rPr>
            <a:t>Población </a:t>
          </a:r>
          <a:endParaRPr lang="es-EC" sz="1600" dirty="0">
            <a:solidFill>
              <a:schemeClr val="tx1"/>
            </a:solidFill>
            <a:latin typeface="Times New Roman" pitchFamily="18" charset="0"/>
            <a:cs typeface="Times New Roman" pitchFamily="18" charset="0"/>
          </a:endParaRPr>
        </a:p>
      </dgm:t>
    </dgm:pt>
    <dgm:pt modelId="{649D0D32-3132-4450-9359-E020CFC2530A}" type="parTrans" cxnId="{024F1322-4F96-4171-9F25-F65AFCC05E90}">
      <dgm:prSet/>
      <dgm:spPr/>
      <dgm:t>
        <a:bodyPr/>
        <a:lstStyle/>
        <a:p>
          <a:endParaRPr lang="es-ES" sz="1600">
            <a:solidFill>
              <a:schemeClr val="tx1"/>
            </a:solidFill>
          </a:endParaRPr>
        </a:p>
      </dgm:t>
    </dgm:pt>
    <dgm:pt modelId="{152A6B16-330A-44B9-92E2-047BF6FAA9DC}" type="sibTrans" cxnId="{024F1322-4F96-4171-9F25-F65AFCC05E90}">
      <dgm:prSet/>
      <dgm:spPr/>
      <dgm:t>
        <a:bodyPr/>
        <a:lstStyle/>
        <a:p>
          <a:endParaRPr lang="es-ES" sz="1600">
            <a:solidFill>
              <a:schemeClr val="tx1"/>
            </a:solidFill>
          </a:endParaRPr>
        </a:p>
      </dgm:t>
    </dgm:pt>
    <dgm:pt modelId="{326AA6AC-A867-4F30-BE80-22BDCA0AC441}">
      <dgm:prSet phldrT="[Texto]" custT="1"/>
      <dgm:spPr/>
      <dgm:t>
        <a:bodyPr/>
        <a:lstStyle/>
        <a:p>
          <a:r>
            <a:rPr lang="es-EC" sz="1600" b="1" dirty="0">
              <a:solidFill>
                <a:schemeClr val="tx1"/>
              </a:solidFill>
              <a:latin typeface="Times New Roman" pitchFamily="18" charset="0"/>
              <a:cs typeface="Times New Roman" pitchFamily="18" charset="0"/>
            </a:rPr>
            <a:t>Cobertura de las unidades de análisis</a:t>
          </a:r>
        </a:p>
      </dgm:t>
    </dgm:pt>
    <dgm:pt modelId="{0372FEA9-5A7B-4F86-893F-6EEB32D76991}" type="parTrans" cxnId="{1AE7820C-DE67-4863-BDFD-8B1404462FA0}">
      <dgm:prSet/>
      <dgm:spPr/>
      <dgm:t>
        <a:bodyPr/>
        <a:lstStyle/>
        <a:p>
          <a:endParaRPr lang="es-ES" sz="1600">
            <a:solidFill>
              <a:schemeClr val="tx1"/>
            </a:solidFill>
          </a:endParaRPr>
        </a:p>
      </dgm:t>
    </dgm:pt>
    <dgm:pt modelId="{6D9CC222-0661-4E3C-9989-742D9776D3F7}" type="sibTrans" cxnId="{1AE7820C-DE67-4863-BDFD-8B1404462FA0}">
      <dgm:prSet/>
      <dgm:spPr/>
      <dgm:t>
        <a:bodyPr/>
        <a:lstStyle/>
        <a:p>
          <a:endParaRPr lang="es-ES" sz="1600">
            <a:solidFill>
              <a:schemeClr val="tx1"/>
            </a:solidFill>
          </a:endParaRPr>
        </a:p>
      </dgm:t>
    </dgm:pt>
    <dgm:pt modelId="{CACBE573-4E4D-4D47-9806-C729D901695D}">
      <dgm:prSet phldrT="[Texto]" custT="1"/>
      <dgm:spPr/>
      <dgm:t>
        <a:bodyPr/>
        <a:lstStyle/>
        <a:p>
          <a:r>
            <a:rPr lang="es-EC" sz="1600" dirty="0">
              <a:solidFill>
                <a:schemeClr val="tx1"/>
              </a:solidFill>
              <a:latin typeface="Times New Roman" pitchFamily="18" charset="0"/>
              <a:cs typeface="Times New Roman" pitchFamily="18" charset="0"/>
            </a:rPr>
            <a:t>Muestra</a:t>
          </a:r>
        </a:p>
      </dgm:t>
    </dgm:pt>
    <dgm:pt modelId="{D01DF800-F947-4E8D-A176-1CB467025145}" type="parTrans" cxnId="{94D98AD4-F32E-435F-9992-5AC36A7A4316}">
      <dgm:prSet/>
      <dgm:spPr/>
      <dgm:t>
        <a:bodyPr/>
        <a:lstStyle/>
        <a:p>
          <a:endParaRPr lang="es-ES" sz="1600">
            <a:solidFill>
              <a:schemeClr val="tx1"/>
            </a:solidFill>
          </a:endParaRPr>
        </a:p>
      </dgm:t>
    </dgm:pt>
    <dgm:pt modelId="{DD51FD69-EBD7-474B-8BA3-1F22863F1CBB}" type="sibTrans" cxnId="{94D98AD4-F32E-435F-9992-5AC36A7A4316}">
      <dgm:prSet/>
      <dgm:spPr/>
      <dgm:t>
        <a:bodyPr/>
        <a:lstStyle/>
        <a:p>
          <a:endParaRPr lang="es-ES" sz="1600">
            <a:solidFill>
              <a:schemeClr val="tx1"/>
            </a:solidFill>
          </a:endParaRPr>
        </a:p>
      </dgm:t>
    </dgm:pt>
    <dgm:pt modelId="{7A7A267E-AAA4-4873-A19B-27FB6EB1D0FC}">
      <dgm:prSet phldrT="[Texto]" custT="1"/>
      <dgm:spPr/>
      <dgm:t>
        <a:bodyPr/>
        <a:lstStyle/>
        <a:p>
          <a:endParaRPr lang="es-EC" sz="1600" b="0" dirty="0">
            <a:solidFill>
              <a:schemeClr val="tx1"/>
            </a:solidFill>
            <a:latin typeface="Times New Roman" pitchFamily="18" charset="0"/>
            <a:cs typeface="Times New Roman" pitchFamily="18" charset="0"/>
          </a:endParaRPr>
        </a:p>
      </dgm:t>
    </dgm:pt>
    <dgm:pt modelId="{3EEFFAAD-EF98-4028-AAB0-F4CC2B145E18}" type="parTrans" cxnId="{CE7810B7-A990-44E3-B8EF-3A44635D4A91}">
      <dgm:prSet/>
      <dgm:spPr/>
      <dgm:t>
        <a:bodyPr/>
        <a:lstStyle/>
        <a:p>
          <a:endParaRPr lang="es-ES" sz="1600">
            <a:solidFill>
              <a:schemeClr val="tx1"/>
            </a:solidFill>
          </a:endParaRPr>
        </a:p>
      </dgm:t>
    </dgm:pt>
    <dgm:pt modelId="{5CA21EE7-4BAB-42CA-A47F-5D019E4B1304}" type="sibTrans" cxnId="{CE7810B7-A990-44E3-B8EF-3A44635D4A91}">
      <dgm:prSet/>
      <dgm:spPr/>
      <dgm:t>
        <a:bodyPr/>
        <a:lstStyle/>
        <a:p>
          <a:endParaRPr lang="es-ES" sz="1600">
            <a:solidFill>
              <a:schemeClr val="tx1"/>
            </a:solidFill>
          </a:endParaRPr>
        </a:p>
      </dgm:t>
    </dgm:pt>
    <dgm:pt modelId="{ADC16FE2-F387-4C33-9700-D862FDB5DEC1}">
      <dgm:prSet phldrT="[Texto]" custT="1"/>
      <dgm:spPr/>
      <dgm:t>
        <a:bodyPr/>
        <a:lstStyle/>
        <a:p>
          <a:r>
            <a:rPr lang="es-EC" sz="1600" dirty="0">
              <a:solidFill>
                <a:schemeClr val="tx1"/>
              </a:solidFill>
              <a:latin typeface="Times New Roman" pitchFamily="18" charset="0"/>
              <a:cs typeface="Times New Roman" pitchFamily="18" charset="0"/>
            </a:rPr>
            <a:t>Estadística Descriptiva e inferencial</a:t>
          </a:r>
        </a:p>
      </dgm:t>
    </dgm:pt>
    <dgm:pt modelId="{DCC837C7-B739-4DB7-89DF-6B218DC9DD0C}" type="parTrans" cxnId="{0A0E1CC3-D2E7-4986-AFA9-F7118570EA75}">
      <dgm:prSet/>
      <dgm:spPr/>
      <dgm:t>
        <a:bodyPr/>
        <a:lstStyle/>
        <a:p>
          <a:endParaRPr lang="es-ES" sz="1600">
            <a:solidFill>
              <a:schemeClr val="tx1"/>
            </a:solidFill>
          </a:endParaRPr>
        </a:p>
      </dgm:t>
    </dgm:pt>
    <dgm:pt modelId="{950EAF00-9085-4D12-A2E9-CE3B50055008}" type="sibTrans" cxnId="{0A0E1CC3-D2E7-4986-AFA9-F7118570EA75}">
      <dgm:prSet/>
      <dgm:spPr/>
      <dgm:t>
        <a:bodyPr/>
        <a:lstStyle/>
        <a:p>
          <a:endParaRPr lang="es-ES" sz="1600">
            <a:solidFill>
              <a:schemeClr val="tx1"/>
            </a:solidFill>
          </a:endParaRPr>
        </a:p>
      </dgm:t>
    </dgm:pt>
    <dgm:pt modelId="{716B2B91-0F84-4E49-8F7F-EE11A6DEFE70}">
      <dgm:prSet phldrT="[Texto]" custT="1"/>
      <dgm:spPr/>
      <dgm:t>
        <a:bodyPr/>
        <a:lstStyle/>
        <a:p>
          <a:r>
            <a:rPr lang="es-ES" sz="1600" b="1" dirty="0">
              <a:solidFill>
                <a:schemeClr val="tx1"/>
              </a:solidFill>
              <a:latin typeface="Times New Roman" pitchFamily="18" charset="0"/>
              <a:cs typeface="Times New Roman" pitchFamily="18" charset="0"/>
            </a:rPr>
            <a:t>Procedimiento para tratamiento y análisis de información </a:t>
          </a:r>
          <a:endParaRPr lang="es-EC" sz="1600" b="1" dirty="0">
            <a:solidFill>
              <a:schemeClr val="tx1"/>
            </a:solidFill>
            <a:latin typeface="Times New Roman" pitchFamily="18" charset="0"/>
            <a:cs typeface="Times New Roman" pitchFamily="18" charset="0"/>
          </a:endParaRPr>
        </a:p>
      </dgm:t>
    </dgm:pt>
    <dgm:pt modelId="{6C700F75-36C2-4D6D-BFF8-79457227659D}" type="parTrans" cxnId="{261234F5-95C3-4B39-B37F-E9EEC7EA5710}">
      <dgm:prSet/>
      <dgm:spPr/>
      <dgm:t>
        <a:bodyPr/>
        <a:lstStyle/>
        <a:p>
          <a:endParaRPr lang="es-ES" sz="1600">
            <a:solidFill>
              <a:schemeClr val="tx1"/>
            </a:solidFill>
          </a:endParaRPr>
        </a:p>
      </dgm:t>
    </dgm:pt>
    <dgm:pt modelId="{CD7745F6-F8AB-4C17-B817-FE2DDD536317}" type="sibTrans" cxnId="{261234F5-95C3-4B39-B37F-E9EEC7EA5710}">
      <dgm:prSet/>
      <dgm:spPr/>
      <dgm:t>
        <a:bodyPr/>
        <a:lstStyle/>
        <a:p>
          <a:endParaRPr lang="es-ES" sz="1600">
            <a:solidFill>
              <a:schemeClr val="tx1"/>
            </a:solidFill>
          </a:endParaRPr>
        </a:p>
      </dgm:t>
    </dgm:pt>
    <dgm:pt modelId="{21EDC055-B251-44DA-A80D-F1A7126B7FE8}" type="pres">
      <dgm:prSet presAssocID="{A5933C6E-4DD6-4ACF-80AE-5BEE9A4F7331}" presName="Name0" presStyleCnt="0">
        <dgm:presLayoutVars>
          <dgm:dir/>
          <dgm:animLvl val="lvl"/>
          <dgm:resizeHandles val="exact"/>
        </dgm:presLayoutVars>
      </dgm:prSet>
      <dgm:spPr/>
    </dgm:pt>
    <dgm:pt modelId="{42F1C219-2776-4385-8F1C-C5113733B9AF}" type="pres">
      <dgm:prSet presAssocID="{C9FA18D7-8964-45C4-A6EB-18D4176DD67F}" presName="linNode" presStyleCnt="0"/>
      <dgm:spPr/>
    </dgm:pt>
    <dgm:pt modelId="{CFF3DC39-D7F2-4C4E-BFCE-80FD057130DC}" type="pres">
      <dgm:prSet presAssocID="{C9FA18D7-8964-45C4-A6EB-18D4176DD67F}" presName="parentText" presStyleLbl="node1" presStyleIdx="0" presStyleCnt="5" custScaleX="62242">
        <dgm:presLayoutVars>
          <dgm:chMax val="1"/>
          <dgm:bulletEnabled val="1"/>
        </dgm:presLayoutVars>
      </dgm:prSet>
      <dgm:spPr/>
    </dgm:pt>
    <dgm:pt modelId="{87E912A8-3C2C-4F91-87B1-93432B92D848}" type="pres">
      <dgm:prSet presAssocID="{C9FA18D7-8964-45C4-A6EB-18D4176DD67F}" presName="descendantText" presStyleLbl="alignAccFollowNode1" presStyleIdx="0" presStyleCnt="5">
        <dgm:presLayoutVars>
          <dgm:bulletEnabled val="1"/>
        </dgm:presLayoutVars>
      </dgm:prSet>
      <dgm:spPr/>
    </dgm:pt>
    <dgm:pt modelId="{1AAA574F-2052-4A76-95BE-4967DCAB8F95}" type="pres">
      <dgm:prSet presAssocID="{97617410-7515-486F-A3B6-7B3472FF068D}" presName="sp" presStyleCnt="0"/>
      <dgm:spPr/>
    </dgm:pt>
    <dgm:pt modelId="{96DB0474-EEBE-47DA-90FA-BF595B3C5D27}" type="pres">
      <dgm:prSet presAssocID="{7DD4A3AE-C186-4411-8DCA-CD5B20F65FA8}" presName="linNode" presStyleCnt="0"/>
      <dgm:spPr/>
    </dgm:pt>
    <dgm:pt modelId="{82E716A5-B7F2-4D5E-8E83-6FF62D743132}" type="pres">
      <dgm:prSet presAssocID="{7DD4A3AE-C186-4411-8DCA-CD5B20F65FA8}" presName="parentText" presStyleLbl="node1" presStyleIdx="1" presStyleCnt="5" custScaleX="62401">
        <dgm:presLayoutVars>
          <dgm:chMax val="1"/>
          <dgm:bulletEnabled val="1"/>
        </dgm:presLayoutVars>
      </dgm:prSet>
      <dgm:spPr/>
    </dgm:pt>
    <dgm:pt modelId="{713DA8D7-8B39-41E3-98C7-5F2952F583AC}" type="pres">
      <dgm:prSet presAssocID="{7DD4A3AE-C186-4411-8DCA-CD5B20F65FA8}" presName="descendantText" presStyleLbl="alignAccFollowNode1" presStyleIdx="1" presStyleCnt="5" custScaleX="106764" custScaleY="213589">
        <dgm:presLayoutVars>
          <dgm:bulletEnabled val="1"/>
        </dgm:presLayoutVars>
      </dgm:prSet>
      <dgm:spPr/>
    </dgm:pt>
    <dgm:pt modelId="{F12CF73E-EE18-4F60-9ED6-E316A192FE7E}" type="pres">
      <dgm:prSet presAssocID="{B616AEA9-4FE0-4C27-A3B6-92F181CFC97E}" presName="sp" presStyleCnt="0"/>
      <dgm:spPr/>
    </dgm:pt>
    <dgm:pt modelId="{89CEDCED-DED3-4CDF-9244-099D7CA8672D}" type="pres">
      <dgm:prSet presAssocID="{8330CBE2-4D73-4B4D-93D5-03F02601DF5D}" presName="linNode" presStyleCnt="0"/>
      <dgm:spPr/>
    </dgm:pt>
    <dgm:pt modelId="{888CB234-BC96-4CFE-B601-3C4068C6E7FE}" type="pres">
      <dgm:prSet presAssocID="{8330CBE2-4D73-4B4D-93D5-03F02601DF5D}" presName="parentText" presStyleLbl="node1" presStyleIdx="2" presStyleCnt="5" custScaleX="65585">
        <dgm:presLayoutVars>
          <dgm:chMax val="1"/>
          <dgm:bulletEnabled val="1"/>
        </dgm:presLayoutVars>
      </dgm:prSet>
      <dgm:spPr/>
    </dgm:pt>
    <dgm:pt modelId="{7E5CDCE9-4106-41F4-B694-18CCF1DCD976}" type="pres">
      <dgm:prSet presAssocID="{8330CBE2-4D73-4B4D-93D5-03F02601DF5D}" presName="descendantText" presStyleLbl="alignAccFollowNode1" presStyleIdx="2" presStyleCnt="5" custScaleX="107746">
        <dgm:presLayoutVars>
          <dgm:bulletEnabled val="1"/>
        </dgm:presLayoutVars>
      </dgm:prSet>
      <dgm:spPr/>
    </dgm:pt>
    <dgm:pt modelId="{7BA8060F-19F3-481F-8F16-759E214DD570}" type="pres">
      <dgm:prSet presAssocID="{A48E7E82-A3D9-4485-963F-FA0817DF946E}" presName="sp" presStyleCnt="0"/>
      <dgm:spPr/>
    </dgm:pt>
    <dgm:pt modelId="{4B3E2ACE-0FDE-4B9B-A6D1-948FD00AF5BF}" type="pres">
      <dgm:prSet presAssocID="{326AA6AC-A867-4F30-BE80-22BDCA0AC441}" presName="linNode" presStyleCnt="0"/>
      <dgm:spPr/>
    </dgm:pt>
    <dgm:pt modelId="{6EBBDBDD-4EBC-41DE-A298-44500BEF30CB}" type="pres">
      <dgm:prSet presAssocID="{326AA6AC-A867-4F30-BE80-22BDCA0AC441}" presName="parentText" presStyleLbl="node1" presStyleIdx="3" presStyleCnt="5" custScaleX="65585">
        <dgm:presLayoutVars>
          <dgm:chMax val="1"/>
          <dgm:bulletEnabled val="1"/>
        </dgm:presLayoutVars>
      </dgm:prSet>
      <dgm:spPr/>
    </dgm:pt>
    <dgm:pt modelId="{46BA1024-FC9F-4E10-BC87-89BBC8A85EBE}" type="pres">
      <dgm:prSet presAssocID="{326AA6AC-A867-4F30-BE80-22BDCA0AC441}" presName="descendantText" presStyleLbl="alignAccFollowNode1" presStyleIdx="3" presStyleCnt="5">
        <dgm:presLayoutVars>
          <dgm:bulletEnabled val="1"/>
        </dgm:presLayoutVars>
      </dgm:prSet>
      <dgm:spPr/>
    </dgm:pt>
    <dgm:pt modelId="{D0BD8F4B-68C4-4645-98EF-C761876A0A30}" type="pres">
      <dgm:prSet presAssocID="{6D9CC222-0661-4E3C-9989-742D9776D3F7}" presName="sp" presStyleCnt="0"/>
      <dgm:spPr/>
    </dgm:pt>
    <dgm:pt modelId="{E72491BD-C4F3-4DC3-88A1-A43E434022BA}" type="pres">
      <dgm:prSet presAssocID="{716B2B91-0F84-4E49-8F7F-EE11A6DEFE70}" presName="linNode" presStyleCnt="0"/>
      <dgm:spPr/>
    </dgm:pt>
    <dgm:pt modelId="{D68B91DA-E9DB-4714-BCC9-230F08D63C91}" type="pres">
      <dgm:prSet presAssocID="{716B2B91-0F84-4E49-8F7F-EE11A6DEFE70}" presName="parentText" presStyleLbl="node1" presStyleIdx="4" presStyleCnt="5" custScaleX="62416">
        <dgm:presLayoutVars>
          <dgm:chMax val="1"/>
          <dgm:bulletEnabled val="1"/>
        </dgm:presLayoutVars>
      </dgm:prSet>
      <dgm:spPr/>
    </dgm:pt>
    <dgm:pt modelId="{79503879-6FD5-40F2-BECE-1594605D2313}" type="pres">
      <dgm:prSet presAssocID="{716B2B91-0F84-4E49-8F7F-EE11A6DEFE70}" presName="descendantText" presStyleLbl="alignAccFollowNode1" presStyleIdx="4" presStyleCnt="5" custScaleX="100098">
        <dgm:presLayoutVars>
          <dgm:bulletEnabled val="1"/>
        </dgm:presLayoutVars>
      </dgm:prSet>
      <dgm:spPr/>
    </dgm:pt>
  </dgm:ptLst>
  <dgm:cxnLst>
    <dgm:cxn modelId="{1AE7820C-DE67-4863-BDFD-8B1404462FA0}" srcId="{A5933C6E-4DD6-4ACF-80AE-5BEE9A4F7331}" destId="{326AA6AC-A867-4F30-BE80-22BDCA0AC441}" srcOrd="3" destOrd="0" parTransId="{0372FEA9-5A7B-4F86-893F-6EEB32D76991}" sibTransId="{6D9CC222-0661-4E3C-9989-742D9776D3F7}"/>
    <dgm:cxn modelId="{B5015C12-44E3-4F6B-99AA-571881E1FBC4}" srcId="{7DD4A3AE-C186-4411-8DCA-CD5B20F65FA8}" destId="{70F5E20E-FCDA-4F25-B409-32F558F82784}" srcOrd="1" destOrd="0" parTransId="{9C3F980F-91A3-4AD0-B9A2-65ECCAF6E571}" sibTransId="{03350A4B-32A3-4EB8-9163-83C0142F1622}"/>
    <dgm:cxn modelId="{024F1322-4F96-4171-9F25-F65AFCC05E90}" srcId="{326AA6AC-A867-4F30-BE80-22BDCA0AC441}" destId="{D190AD09-E93F-48DB-802E-F381E49DA22A}" srcOrd="0" destOrd="0" parTransId="{649D0D32-3132-4450-9359-E020CFC2530A}" sibTransId="{152A6B16-330A-44B9-92E2-047BF6FAA9DC}"/>
    <dgm:cxn modelId="{ECEE712E-DB2C-4282-8704-C9DCAAB739F3}" type="presOf" srcId="{D5F46465-E2B9-4A30-AD5B-C1D6C8F857D8}" destId="{713DA8D7-8B39-41E3-98C7-5F2952F583AC}" srcOrd="0" destOrd="0" presId="urn:microsoft.com/office/officeart/2005/8/layout/vList5"/>
    <dgm:cxn modelId="{FCD2D030-41EE-49D3-8507-894A5B9D038A}" type="presOf" srcId="{ADC16FE2-F387-4C33-9700-D862FDB5DEC1}" destId="{79503879-6FD5-40F2-BECE-1594605D2313}" srcOrd="0" destOrd="0" presId="urn:microsoft.com/office/officeart/2005/8/layout/vList5"/>
    <dgm:cxn modelId="{723DA039-E493-46FF-9BD8-CC91222598DD}" srcId="{7DD4A3AE-C186-4411-8DCA-CD5B20F65FA8}" destId="{D5F46465-E2B9-4A30-AD5B-C1D6C8F857D8}" srcOrd="0" destOrd="0" parTransId="{33C17D88-972F-47E1-B302-01CF888D9804}" sibTransId="{7A3FEFC9-5F39-4978-A4D5-CA7605D06320}"/>
    <dgm:cxn modelId="{D1738363-3FEE-477D-A350-EE53FE720314}" type="presOf" srcId="{A5933C6E-4DD6-4ACF-80AE-5BEE9A4F7331}" destId="{21EDC055-B251-44DA-A80D-F1A7126B7FE8}" srcOrd="0" destOrd="0" presId="urn:microsoft.com/office/officeart/2005/8/layout/vList5"/>
    <dgm:cxn modelId="{DF81BD44-677B-4396-8814-AE6792D37A24}" srcId="{8330CBE2-4D73-4B4D-93D5-03F02601DF5D}" destId="{D53FFDA7-0173-45E0-9873-5CC0E8EFD156}" srcOrd="1" destOrd="0" parTransId="{8C301C7C-4A22-40DB-A089-0965E9AC73C0}" sibTransId="{990FB99F-EDFE-4257-A56C-7AEAB35591EC}"/>
    <dgm:cxn modelId="{E74D8948-451A-4DF3-8AFB-A6BD2C510420}" type="presOf" srcId="{7DD4A3AE-C186-4411-8DCA-CD5B20F65FA8}" destId="{82E716A5-B7F2-4D5E-8E83-6FF62D743132}" srcOrd="0" destOrd="0" presId="urn:microsoft.com/office/officeart/2005/8/layout/vList5"/>
    <dgm:cxn modelId="{6CAA916C-BF46-40E2-A13E-C290F7B99111}" type="presOf" srcId="{03D3C1C1-DEB7-43C2-9F76-0843B04B83CF}" destId="{713DA8D7-8B39-41E3-98C7-5F2952F583AC}" srcOrd="0" destOrd="3" presId="urn:microsoft.com/office/officeart/2005/8/layout/vList5"/>
    <dgm:cxn modelId="{4126FF6C-1EF4-4B5E-ACB3-D41D8F919AF0}" type="presOf" srcId="{716B2B91-0F84-4E49-8F7F-EE11A6DEFE70}" destId="{D68B91DA-E9DB-4714-BCC9-230F08D63C91}" srcOrd="0" destOrd="0" presId="urn:microsoft.com/office/officeart/2005/8/layout/vList5"/>
    <dgm:cxn modelId="{61528951-D981-405F-B450-804BAAD53691}" srcId="{7DD4A3AE-C186-4411-8DCA-CD5B20F65FA8}" destId="{6AB875A5-FAEC-4B30-B849-A3FAEDFA9CC2}" srcOrd="4" destOrd="0" parTransId="{788A8FA6-06FE-4687-BECE-84920A8748AA}" sibTransId="{F547B647-2ACF-40FE-B57A-F44B8D060EFE}"/>
    <dgm:cxn modelId="{79613D7F-218F-4D46-8942-186DC85309DA}" type="presOf" srcId="{D190AD09-E93F-48DB-802E-F381E49DA22A}" destId="{46BA1024-FC9F-4E10-BC87-89BBC8A85EBE}" srcOrd="0" destOrd="0" presId="urn:microsoft.com/office/officeart/2005/8/layout/vList5"/>
    <dgm:cxn modelId="{C8EFD588-2553-4DED-A1BD-26C2534945E1}" srcId="{A5933C6E-4DD6-4ACF-80AE-5BEE9A4F7331}" destId="{7DD4A3AE-C186-4411-8DCA-CD5B20F65FA8}" srcOrd="1" destOrd="0" parTransId="{19550FED-25D5-4B2C-919B-021B6D1B73B4}" sibTransId="{B616AEA9-4FE0-4C27-A3B6-92F181CFC97E}"/>
    <dgm:cxn modelId="{DFC94389-F054-4D67-ACDD-7B0F0DF3EE77}" type="presOf" srcId="{D53FFDA7-0173-45E0-9873-5CC0E8EFD156}" destId="{7E5CDCE9-4106-41F4-B694-18CCF1DCD976}" srcOrd="0" destOrd="1" presId="urn:microsoft.com/office/officeart/2005/8/layout/vList5"/>
    <dgm:cxn modelId="{3212768E-38B9-4140-9234-A870A95CEFAA}" srcId="{8330CBE2-4D73-4B4D-93D5-03F02601DF5D}" destId="{07BB3D79-2668-4DC3-8B6C-15FFE0672581}" srcOrd="2" destOrd="0" parTransId="{8B33F6F7-96F2-4C9D-81B3-AAC4A54E7FBE}" sibTransId="{E703DAAC-381A-422C-A267-8ED37ABED9C0}"/>
    <dgm:cxn modelId="{E395A28F-EDA7-4E32-AF96-E6CC3BF843BF}" type="presOf" srcId="{70F5E20E-FCDA-4F25-B409-32F558F82784}" destId="{713DA8D7-8B39-41E3-98C7-5F2952F583AC}" srcOrd="0" destOrd="1" presId="urn:microsoft.com/office/officeart/2005/8/layout/vList5"/>
    <dgm:cxn modelId="{B34AB693-F374-47EB-8A8B-5C8BE3AB3A71}" type="presOf" srcId="{4649AFB9-DDEF-4071-A9BF-840AA5DCC344}" destId="{713DA8D7-8B39-41E3-98C7-5F2952F583AC}" srcOrd="0" destOrd="2" presId="urn:microsoft.com/office/officeart/2005/8/layout/vList5"/>
    <dgm:cxn modelId="{210469A1-9FF0-4337-8593-4F876B64B24A}" type="presOf" srcId="{CACBE573-4E4D-4D47-9806-C729D901695D}" destId="{46BA1024-FC9F-4E10-BC87-89BBC8A85EBE}" srcOrd="0" destOrd="1" presId="urn:microsoft.com/office/officeart/2005/8/layout/vList5"/>
    <dgm:cxn modelId="{02DC9FA7-D943-474C-B14C-4C3F6F5C349F}" srcId="{A5933C6E-4DD6-4ACF-80AE-5BEE9A4F7331}" destId="{C9FA18D7-8964-45C4-A6EB-18D4176DD67F}" srcOrd="0" destOrd="0" parTransId="{6BD19E84-5F53-4342-AD64-C79AF4308422}" sibTransId="{97617410-7515-486F-A3B6-7B3472FF068D}"/>
    <dgm:cxn modelId="{F44A8FA8-541C-48E3-86E0-A37BEFAFD881}" srcId="{C9FA18D7-8964-45C4-A6EB-18D4176DD67F}" destId="{EEA3DDC6-8235-4276-80A7-D79F5C5A944C}" srcOrd="0" destOrd="0" parTransId="{ADAAE767-37FF-40B8-9C29-B20FC557048D}" sibTransId="{EE2EB429-CC7D-4B92-8E99-D26A12452A34}"/>
    <dgm:cxn modelId="{7762E0A8-0C3C-4F40-8896-9C9DE6EE80C3}" type="presOf" srcId="{326AA6AC-A867-4F30-BE80-22BDCA0AC441}" destId="{6EBBDBDD-4EBC-41DE-A298-44500BEF30CB}" srcOrd="0" destOrd="0" presId="urn:microsoft.com/office/officeart/2005/8/layout/vList5"/>
    <dgm:cxn modelId="{24869CB4-1059-405A-8AA9-F220C9B0C616}" type="presOf" srcId="{6AB875A5-FAEC-4B30-B849-A3FAEDFA9CC2}" destId="{713DA8D7-8B39-41E3-98C7-5F2952F583AC}" srcOrd="0" destOrd="4" presId="urn:microsoft.com/office/officeart/2005/8/layout/vList5"/>
    <dgm:cxn modelId="{CE7810B7-A990-44E3-B8EF-3A44635D4A91}" srcId="{8330CBE2-4D73-4B4D-93D5-03F02601DF5D}" destId="{7A7A267E-AAA4-4873-A19B-27FB6EB1D0FC}" srcOrd="0" destOrd="0" parTransId="{3EEFFAAD-EF98-4028-AAB0-F4CC2B145E18}" sibTransId="{5CA21EE7-4BAB-42CA-A47F-5D019E4B1304}"/>
    <dgm:cxn modelId="{191F17B7-7559-419C-8082-FFEE2E295658}" type="presOf" srcId="{EEA3DDC6-8235-4276-80A7-D79F5C5A944C}" destId="{87E912A8-3C2C-4F91-87B1-93432B92D848}" srcOrd="0" destOrd="0" presId="urn:microsoft.com/office/officeart/2005/8/layout/vList5"/>
    <dgm:cxn modelId="{C96D9BBA-CF11-46F7-A66D-8E5CA3C92F9F}" type="presOf" srcId="{7A7A267E-AAA4-4873-A19B-27FB6EB1D0FC}" destId="{7E5CDCE9-4106-41F4-B694-18CCF1DCD976}" srcOrd="0" destOrd="0" presId="urn:microsoft.com/office/officeart/2005/8/layout/vList5"/>
    <dgm:cxn modelId="{969670C0-9301-4A14-A6BC-6E49854244EB}" type="presOf" srcId="{C9FA18D7-8964-45C4-A6EB-18D4176DD67F}" destId="{CFF3DC39-D7F2-4C4E-BFCE-80FD057130DC}" srcOrd="0" destOrd="0" presId="urn:microsoft.com/office/officeart/2005/8/layout/vList5"/>
    <dgm:cxn modelId="{0A0E1CC3-D2E7-4986-AFA9-F7118570EA75}" srcId="{716B2B91-0F84-4E49-8F7F-EE11A6DEFE70}" destId="{ADC16FE2-F387-4C33-9700-D862FDB5DEC1}" srcOrd="0" destOrd="0" parTransId="{DCC837C7-B739-4DB7-89DF-6B218DC9DD0C}" sibTransId="{950EAF00-9085-4D12-A2E9-CE3B50055008}"/>
    <dgm:cxn modelId="{49B2A3C8-EFC9-4D4D-9CD2-1F2FF286A271}" srcId="{7DD4A3AE-C186-4411-8DCA-CD5B20F65FA8}" destId="{4649AFB9-DDEF-4071-A9BF-840AA5DCC344}" srcOrd="2" destOrd="0" parTransId="{6B2FE08E-E796-4EC3-87E0-710BDE93855B}" sibTransId="{1C2D09FF-E735-4427-B19B-1D12AF248714}"/>
    <dgm:cxn modelId="{F44591D0-F0A6-4C71-A9B4-23D914734914}" type="presOf" srcId="{8330CBE2-4D73-4B4D-93D5-03F02601DF5D}" destId="{888CB234-BC96-4CFE-B601-3C4068C6E7FE}" srcOrd="0" destOrd="0" presId="urn:microsoft.com/office/officeart/2005/8/layout/vList5"/>
    <dgm:cxn modelId="{94D98AD4-F32E-435F-9992-5AC36A7A4316}" srcId="{326AA6AC-A867-4F30-BE80-22BDCA0AC441}" destId="{CACBE573-4E4D-4D47-9806-C729D901695D}" srcOrd="1" destOrd="0" parTransId="{D01DF800-F947-4E8D-A176-1CB467025145}" sibTransId="{DD51FD69-EBD7-474B-8BA3-1F22863F1CBB}"/>
    <dgm:cxn modelId="{08F0A7EA-C31C-4896-A8F2-BE89C83A2B4C}" srcId="{A5933C6E-4DD6-4ACF-80AE-5BEE9A4F7331}" destId="{8330CBE2-4D73-4B4D-93D5-03F02601DF5D}" srcOrd="2" destOrd="0" parTransId="{E53ACE32-2097-4C8E-B533-21C9D52889E9}" sibTransId="{A48E7E82-A3D9-4485-963F-FA0817DF946E}"/>
    <dgm:cxn modelId="{D48F01F5-F9C5-4FFB-B491-C38B22782502}" srcId="{7DD4A3AE-C186-4411-8DCA-CD5B20F65FA8}" destId="{03D3C1C1-DEB7-43C2-9F76-0843B04B83CF}" srcOrd="3" destOrd="0" parTransId="{A6C0630D-2731-4E52-A677-F2CD978BE959}" sibTransId="{4AA4C5B9-9549-4B58-B8EF-7DDCE04FD047}"/>
    <dgm:cxn modelId="{261234F5-95C3-4B39-B37F-E9EEC7EA5710}" srcId="{A5933C6E-4DD6-4ACF-80AE-5BEE9A4F7331}" destId="{716B2B91-0F84-4E49-8F7F-EE11A6DEFE70}" srcOrd="4" destOrd="0" parTransId="{6C700F75-36C2-4D6D-BFF8-79457227659D}" sibTransId="{CD7745F6-F8AB-4C17-B817-FE2DDD536317}"/>
    <dgm:cxn modelId="{B3C4CBFF-E96A-4B7E-B238-F5855EFB0171}" type="presOf" srcId="{07BB3D79-2668-4DC3-8B6C-15FFE0672581}" destId="{7E5CDCE9-4106-41F4-B694-18CCF1DCD976}" srcOrd="0" destOrd="2" presId="urn:microsoft.com/office/officeart/2005/8/layout/vList5"/>
    <dgm:cxn modelId="{B3572AA3-E187-4DB5-A052-649A99C8563E}" type="presParOf" srcId="{21EDC055-B251-44DA-A80D-F1A7126B7FE8}" destId="{42F1C219-2776-4385-8F1C-C5113733B9AF}" srcOrd="0" destOrd="0" presId="urn:microsoft.com/office/officeart/2005/8/layout/vList5"/>
    <dgm:cxn modelId="{22CF0F17-1167-47FE-9319-E0BB7DB4C58F}" type="presParOf" srcId="{42F1C219-2776-4385-8F1C-C5113733B9AF}" destId="{CFF3DC39-D7F2-4C4E-BFCE-80FD057130DC}" srcOrd="0" destOrd="0" presId="urn:microsoft.com/office/officeart/2005/8/layout/vList5"/>
    <dgm:cxn modelId="{0E02C55A-7532-41F5-9877-6F29183B332F}" type="presParOf" srcId="{42F1C219-2776-4385-8F1C-C5113733B9AF}" destId="{87E912A8-3C2C-4F91-87B1-93432B92D848}" srcOrd="1" destOrd="0" presId="urn:microsoft.com/office/officeart/2005/8/layout/vList5"/>
    <dgm:cxn modelId="{179BDF5F-2D91-422C-B153-6C907BBEE55B}" type="presParOf" srcId="{21EDC055-B251-44DA-A80D-F1A7126B7FE8}" destId="{1AAA574F-2052-4A76-95BE-4967DCAB8F95}" srcOrd="1" destOrd="0" presId="urn:microsoft.com/office/officeart/2005/8/layout/vList5"/>
    <dgm:cxn modelId="{9463A07A-8EC4-42EC-A7F6-598C87F57540}" type="presParOf" srcId="{21EDC055-B251-44DA-A80D-F1A7126B7FE8}" destId="{96DB0474-EEBE-47DA-90FA-BF595B3C5D27}" srcOrd="2" destOrd="0" presId="urn:microsoft.com/office/officeart/2005/8/layout/vList5"/>
    <dgm:cxn modelId="{89BC7C5C-442F-4389-BA04-C807851C8842}" type="presParOf" srcId="{96DB0474-EEBE-47DA-90FA-BF595B3C5D27}" destId="{82E716A5-B7F2-4D5E-8E83-6FF62D743132}" srcOrd="0" destOrd="0" presId="urn:microsoft.com/office/officeart/2005/8/layout/vList5"/>
    <dgm:cxn modelId="{75FA6EC3-CD4D-47E9-887A-B390C687A203}" type="presParOf" srcId="{96DB0474-EEBE-47DA-90FA-BF595B3C5D27}" destId="{713DA8D7-8B39-41E3-98C7-5F2952F583AC}" srcOrd="1" destOrd="0" presId="urn:microsoft.com/office/officeart/2005/8/layout/vList5"/>
    <dgm:cxn modelId="{E0137751-EFAB-4CC0-BE8E-87BB1C5A991C}" type="presParOf" srcId="{21EDC055-B251-44DA-A80D-F1A7126B7FE8}" destId="{F12CF73E-EE18-4F60-9ED6-E316A192FE7E}" srcOrd="3" destOrd="0" presId="urn:microsoft.com/office/officeart/2005/8/layout/vList5"/>
    <dgm:cxn modelId="{016D2A80-5345-4DE8-942A-5A2FF7080400}" type="presParOf" srcId="{21EDC055-B251-44DA-A80D-F1A7126B7FE8}" destId="{89CEDCED-DED3-4CDF-9244-099D7CA8672D}" srcOrd="4" destOrd="0" presId="urn:microsoft.com/office/officeart/2005/8/layout/vList5"/>
    <dgm:cxn modelId="{AF4EF0B8-3F43-4DEE-8D0B-C4B720EB23FD}" type="presParOf" srcId="{89CEDCED-DED3-4CDF-9244-099D7CA8672D}" destId="{888CB234-BC96-4CFE-B601-3C4068C6E7FE}" srcOrd="0" destOrd="0" presId="urn:microsoft.com/office/officeart/2005/8/layout/vList5"/>
    <dgm:cxn modelId="{66460957-2359-436F-8B43-B15F5DDF67D0}" type="presParOf" srcId="{89CEDCED-DED3-4CDF-9244-099D7CA8672D}" destId="{7E5CDCE9-4106-41F4-B694-18CCF1DCD976}" srcOrd="1" destOrd="0" presId="urn:microsoft.com/office/officeart/2005/8/layout/vList5"/>
    <dgm:cxn modelId="{65CE1FB6-469B-41AB-9386-36A2E884EE6A}" type="presParOf" srcId="{21EDC055-B251-44DA-A80D-F1A7126B7FE8}" destId="{7BA8060F-19F3-481F-8F16-759E214DD570}" srcOrd="5" destOrd="0" presId="urn:microsoft.com/office/officeart/2005/8/layout/vList5"/>
    <dgm:cxn modelId="{E6DE0329-26B7-49B7-9818-65C07E9F10DA}" type="presParOf" srcId="{21EDC055-B251-44DA-A80D-F1A7126B7FE8}" destId="{4B3E2ACE-0FDE-4B9B-A6D1-948FD00AF5BF}" srcOrd="6" destOrd="0" presId="urn:microsoft.com/office/officeart/2005/8/layout/vList5"/>
    <dgm:cxn modelId="{D2971FE0-7D1B-4E95-8C28-51ED18E3DA69}" type="presParOf" srcId="{4B3E2ACE-0FDE-4B9B-A6D1-948FD00AF5BF}" destId="{6EBBDBDD-4EBC-41DE-A298-44500BEF30CB}" srcOrd="0" destOrd="0" presId="urn:microsoft.com/office/officeart/2005/8/layout/vList5"/>
    <dgm:cxn modelId="{B67B4DBA-00EE-4D16-B1BE-68F7EC4A36DB}" type="presParOf" srcId="{4B3E2ACE-0FDE-4B9B-A6D1-948FD00AF5BF}" destId="{46BA1024-FC9F-4E10-BC87-89BBC8A85EBE}" srcOrd="1" destOrd="0" presId="urn:microsoft.com/office/officeart/2005/8/layout/vList5"/>
    <dgm:cxn modelId="{482C5763-4CCC-4584-8CE7-84DCBDD7C0A5}" type="presParOf" srcId="{21EDC055-B251-44DA-A80D-F1A7126B7FE8}" destId="{D0BD8F4B-68C4-4645-98EF-C761876A0A30}" srcOrd="7" destOrd="0" presId="urn:microsoft.com/office/officeart/2005/8/layout/vList5"/>
    <dgm:cxn modelId="{E10FEA8B-3EA7-47C6-B5D7-72027FD261EC}" type="presParOf" srcId="{21EDC055-B251-44DA-A80D-F1A7126B7FE8}" destId="{E72491BD-C4F3-4DC3-88A1-A43E434022BA}" srcOrd="8" destOrd="0" presId="urn:microsoft.com/office/officeart/2005/8/layout/vList5"/>
    <dgm:cxn modelId="{30AA2719-BC57-4791-969D-C568B31EA526}" type="presParOf" srcId="{E72491BD-C4F3-4DC3-88A1-A43E434022BA}" destId="{D68B91DA-E9DB-4714-BCC9-230F08D63C91}" srcOrd="0" destOrd="0" presId="urn:microsoft.com/office/officeart/2005/8/layout/vList5"/>
    <dgm:cxn modelId="{02562AD3-EBCE-48E3-AE4A-5681259F14A5}" type="presParOf" srcId="{E72491BD-C4F3-4DC3-88A1-A43E434022BA}" destId="{79503879-6FD5-40F2-BECE-1594605D231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18911F-DB22-42AF-82C2-0904752B475A}" type="doc">
      <dgm:prSet loTypeId="urn:microsoft.com/office/officeart/2005/8/layout/process5" loCatId="process" qsTypeId="urn:microsoft.com/office/officeart/2005/8/quickstyle/simple3" qsCatId="simple" csTypeId="urn:microsoft.com/office/officeart/2005/8/colors/accent2_5" csCatId="accent2" phldr="1"/>
      <dgm:spPr/>
      <dgm:t>
        <a:bodyPr/>
        <a:lstStyle/>
        <a:p>
          <a:endParaRPr lang="es-EC"/>
        </a:p>
      </dgm:t>
    </dgm:pt>
    <dgm:pt modelId="{DAEABF28-F9DC-436D-BA1F-F51AECE53F24}">
      <dgm:prSet phldrT="[Texto]"/>
      <dgm:spPr/>
      <dgm:t>
        <a:bodyPr/>
        <a:lstStyle/>
        <a:p>
          <a:r>
            <a:rPr lang="es-ES" dirty="0">
              <a:latin typeface="Times New Roman" panose="02020603050405020304" pitchFamily="18" charset="0"/>
              <a:cs typeface="Times New Roman" panose="02020603050405020304" pitchFamily="18" charset="0"/>
            </a:rPr>
            <a:t>La recopilación de información se obtuvo por visitas personales al personal en su lugar de trabajo, donde se aplico la encuesta, conjuntamente con charlas complementarias</a:t>
          </a:r>
          <a:endParaRPr lang="es-EC" dirty="0">
            <a:latin typeface="Times New Roman" panose="02020603050405020304" pitchFamily="18" charset="0"/>
            <a:cs typeface="Times New Roman" panose="02020603050405020304" pitchFamily="18" charset="0"/>
          </a:endParaRPr>
        </a:p>
      </dgm:t>
    </dgm:pt>
    <dgm:pt modelId="{1BBAFCB7-65E8-4E08-8584-1DF1E2DD2697}" type="parTrans" cxnId="{B42545F9-DE14-4F88-A015-51C21BAAA3EC}">
      <dgm:prSet/>
      <dgm:spPr/>
      <dgm:t>
        <a:bodyPr/>
        <a:lstStyle/>
        <a:p>
          <a:endParaRPr lang="es-EC">
            <a:solidFill>
              <a:schemeClr val="tx1"/>
            </a:solidFill>
            <a:latin typeface="Times New Roman" panose="02020603050405020304" pitchFamily="18" charset="0"/>
            <a:cs typeface="Times New Roman" panose="02020603050405020304" pitchFamily="18" charset="0"/>
          </a:endParaRPr>
        </a:p>
      </dgm:t>
    </dgm:pt>
    <dgm:pt modelId="{03F31957-0745-435C-8DB5-68B2885441BC}" type="sibTrans" cxnId="{B42545F9-DE14-4F88-A015-51C21BAAA3EC}">
      <dgm:prSet/>
      <dgm:spPr/>
      <dgm:t>
        <a:bodyPr/>
        <a:lstStyle/>
        <a:p>
          <a:endParaRPr lang="es-EC">
            <a:solidFill>
              <a:schemeClr val="tx1"/>
            </a:solidFill>
            <a:latin typeface="Times New Roman" panose="02020603050405020304" pitchFamily="18" charset="0"/>
            <a:cs typeface="Times New Roman" panose="02020603050405020304" pitchFamily="18" charset="0"/>
          </a:endParaRPr>
        </a:p>
      </dgm:t>
    </dgm:pt>
    <dgm:pt modelId="{0C0EF82E-7560-4411-8EDD-27B15471E5E5}">
      <dgm:prSet/>
      <dgm:spPr/>
      <dgm:t>
        <a:bodyPr/>
        <a:lstStyle/>
        <a:p>
          <a:r>
            <a:rPr lang="es-ES" dirty="0">
              <a:latin typeface="Times New Roman" panose="02020603050405020304" pitchFamily="18" charset="0"/>
              <a:cs typeface="Times New Roman" panose="02020603050405020304" pitchFamily="18" charset="0"/>
            </a:rPr>
            <a:t>En el sector privado de salud de Pichincha, existen 97 Clínicas de Especialidades. Con un promedio de 2 enfermeras y 5 auxiliares por cada una.</a:t>
          </a:r>
          <a:endParaRPr lang="es-EC" dirty="0">
            <a:latin typeface="Times New Roman" panose="02020603050405020304" pitchFamily="18" charset="0"/>
            <a:cs typeface="Times New Roman" panose="02020603050405020304" pitchFamily="18" charset="0"/>
          </a:endParaRPr>
        </a:p>
      </dgm:t>
    </dgm:pt>
    <dgm:pt modelId="{B55F725D-49AF-4F92-B5A6-3912A39E1C25}" type="parTrans" cxnId="{F5F11033-7D4C-4022-84F0-C54FFB26266A}">
      <dgm:prSet/>
      <dgm:spPr/>
      <dgm:t>
        <a:bodyPr/>
        <a:lstStyle/>
        <a:p>
          <a:endParaRPr lang="es-EC">
            <a:solidFill>
              <a:schemeClr val="tx1"/>
            </a:solidFill>
            <a:latin typeface="Times New Roman" panose="02020603050405020304" pitchFamily="18" charset="0"/>
            <a:cs typeface="Times New Roman" panose="02020603050405020304" pitchFamily="18" charset="0"/>
          </a:endParaRPr>
        </a:p>
      </dgm:t>
    </dgm:pt>
    <dgm:pt modelId="{FA08FF84-46AB-41C3-A978-D5EA12FEC65B}" type="sibTrans" cxnId="{F5F11033-7D4C-4022-84F0-C54FFB26266A}">
      <dgm:prSet/>
      <dgm:spPr/>
      <dgm:t>
        <a:bodyPr/>
        <a:lstStyle/>
        <a:p>
          <a:endParaRPr lang="es-EC">
            <a:solidFill>
              <a:schemeClr val="tx1"/>
            </a:solidFill>
            <a:latin typeface="Times New Roman" panose="02020603050405020304" pitchFamily="18" charset="0"/>
            <a:cs typeface="Times New Roman" panose="02020603050405020304" pitchFamily="18" charset="0"/>
          </a:endParaRPr>
        </a:p>
      </dgm:t>
    </dgm:pt>
    <dgm:pt modelId="{7BD7A178-2E73-4C24-9ECA-6F14535B7E36}">
      <dgm:prSet/>
      <dgm:spPr/>
      <dgm:t>
        <a:bodyPr/>
        <a:lstStyle/>
        <a:p>
          <a:r>
            <a:rPr lang="es-EC" dirty="0">
              <a:latin typeface="Times New Roman" panose="02020603050405020304" pitchFamily="18" charset="0"/>
              <a:cs typeface="Times New Roman" panose="02020603050405020304" pitchFamily="18" charset="0"/>
            </a:rPr>
            <a:t>Se</a:t>
          </a:r>
          <a:r>
            <a:rPr lang="es-EC" baseline="0" dirty="0">
              <a:latin typeface="Times New Roman" panose="02020603050405020304" pitchFamily="18" charset="0"/>
              <a:cs typeface="Times New Roman" panose="02020603050405020304" pitchFamily="18" charset="0"/>
            </a:rPr>
            <a:t> determino una población de estudio de 658 personas, de donde se obtuvo una muestra de 243.</a:t>
          </a:r>
          <a:endParaRPr lang="es-EC" dirty="0">
            <a:latin typeface="Times New Roman" panose="02020603050405020304" pitchFamily="18" charset="0"/>
            <a:cs typeface="Times New Roman" panose="02020603050405020304" pitchFamily="18" charset="0"/>
          </a:endParaRPr>
        </a:p>
      </dgm:t>
    </dgm:pt>
    <dgm:pt modelId="{A118BFC6-40E4-4F0F-9F09-EACF76621DF6}" type="parTrans" cxnId="{85D63C24-9C60-47B5-B8A1-F02859543DB6}">
      <dgm:prSet/>
      <dgm:spPr/>
      <dgm:t>
        <a:bodyPr/>
        <a:lstStyle/>
        <a:p>
          <a:endParaRPr lang="es-EC">
            <a:solidFill>
              <a:schemeClr val="tx1"/>
            </a:solidFill>
            <a:latin typeface="Times New Roman" panose="02020603050405020304" pitchFamily="18" charset="0"/>
            <a:cs typeface="Times New Roman" panose="02020603050405020304" pitchFamily="18" charset="0"/>
          </a:endParaRPr>
        </a:p>
      </dgm:t>
    </dgm:pt>
    <dgm:pt modelId="{C1A5C2C4-BF79-48E9-956E-5FDCC22E3C71}" type="sibTrans" cxnId="{85D63C24-9C60-47B5-B8A1-F02859543DB6}">
      <dgm:prSet/>
      <dgm:spPr/>
      <dgm:t>
        <a:bodyPr/>
        <a:lstStyle/>
        <a:p>
          <a:endParaRPr lang="es-EC">
            <a:solidFill>
              <a:schemeClr val="tx1"/>
            </a:solidFill>
            <a:latin typeface="Times New Roman" panose="02020603050405020304" pitchFamily="18" charset="0"/>
            <a:cs typeface="Times New Roman" panose="02020603050405020304" pitchFamily="18" charset="0"/>
          </a:endParaRPr>
        </a:p>
      </dgm:t>
    </dgm:pt>
    <dgm:pt modelId="{B3FDE10F-0990-436E-9AF5-26026D49A471}">
      <dgm:prSet/>
      <dgm:spPr/>
      <dgm:t>
        <a:bodyPr/>
        <a:lstStyle/>
        <a:p>
          <a:r>
            <a:rPr lang="es-ES" dirty="0">
              <a:latin typeface="Times New Roman" panose="02020603050405020304" pitchFamily="18" charset="0"/>
              <a:cs typeface="Times New Roman" panose="02020603050405020304" pitchFamily="18" charset="0"/>
            </a:rPr>
            <a:t>Análisis de respuestas realizando tablas de frecuencia, tablas de contingencia, correlación de Pearson y Chi cuadrado, y análisis de correspondencia; utilizando el programa estadístico –informático SPSS. </a:t>
          </a:r>
          <a:endParaRPr lang="es-EC" dirty="0">
            <a:latin typeface="Times New Roman" panose="02020603050405020304" pitchFamily="18" charset="0"/>
            <a:cs typeface="Times New Roman" panose="02020603050405020304" pitchFamily="18" charset="0"/>
          </a:endParaRPr>
        </a:p>
      </dgm:t>
    </dgm:pt>
    <dgm:pt modelId="{D26E2258-486E-4ACC-B179-A5B1E29868A4}" type="parTrans" cxnId="{1DB48A6A-96E2-4E6C-82DA-C03092A3641A}">
      <dgm:prSet/>
      <dgm:spPr/>
      <dgm:t>
        <a:bodyPr/>
        <a:lstStyle/>
        <a:p>
          <a:endParaRPr lang="es-EC">
            <a:latin typeface="Times New Roman" panose="02020603050405020304" pitchFamily="18" charset="0"/>
            <a:cs typeface="Times New Roman" panose="02020603050405020304" pitchFamily="18" charset="0"/>
          </a:endParaRPr>
        </a:p>
      </dgm:t>
    </dgm:pt>
    <dgm:pt modelId="{E5AC532F-8653-4CAD-AA6E-7DF579C902D7}" type="sibTrans" cxnId="{1DB48A6A-96E2-4E6C-82DA-C03092A3641A}">
      <dgm:prSet/>
      <dgm:spPr/>
      <dgm:t>
        <a:bodyPr/>
        <a:lstStyle/>
        <a:p>
          <a:endParaRPr lang="es-EC"/>
        </a:p>
      </dgm:t>
    </dgm:pt>
    <dgm:pt modelId="{EEBB628C-C9FD-4ECD-8C4E-B5F96C7C5AEB}" type="pres">
      <dgm:prSet presAssocID="{4F18911F-DB22-42AF-82C2-0904752B475A}" presName="diagram" presStyleCnt="0">
        <dgm:presLayoutVars>
          <dgm:dir/>
          <dgm:resizeHandles val="exact"/>
        </dgm:presLayoutVars>
      </dgm:prSet>
      <dgm:spPr/>
    </dgm:pt>
    <dgm:pt modelId="{F237A118-5D74-4D6A-AA0B-12D06917F8E4}" type="pres">
      <dgm:prSet presAssocID="{0C0EF82E-7560-4411-8EDD-27B15471E5E5}" presName="node" presStyleLbl="node1" presStyleIdx="0" presStyleCnt="4">
        <dgm:presLayoutVars>
          <dgm:bulletEnabled val="1"/>
        </dgm:presLayoutVars>
      </dgm:prSet>
      <dgm:spPr/>
    </dgm:pt>
    <dgm:pt modelId="{F03CEC72-0118-4475-A249-F6C4471C3AB1}" type="pres">
      <dgm:prSet presAssocID="{FA08FF84-46AB-41C3-A978-D5EA12FEC65B}" presName="sibTrans" presStyleLbl="sibTrans2D1" presStyleIdx="0" presStyleCnt="3"/>
      <dgm:spPr/>
    </dgm:pt>
    <dgm:pt modelId="{B0F1B09F-0362-427F-A2AF-95E4B0434564}" type="pres">
      <dgm:prSet presAssocID="{FA08FF84-46AB-41C3-A978-D5EA12FEC65B}" presName="connectorText" presStyleLbl="sibTrans2D1" presStyleIdx="0" presStyleCnt="3"/>
      <dgm:spPr/>
    </dgm:pt>
    <dgm:pt modelId="{8E419102-DD9E-43C5-84FB-EF282D85E0F1}" type="pres">
      <dgm:prSet presAssocID="{7BD7A178-2E73-4C24-9ECA-6F14535B7E36}" presName="node" presStyleLbl="node1" presStyleIdx="1" presStyleCnt="4">
        <dgm:presLayoutVars>
          <dgm:bulletEnabled val="1"/>
        </dgm:presLayoutVars>
      </dgm:prSet>
      <dgm:spPr/>
    </dgm:pt>
    <dgm:pt modelId="{8D015A3B-DCEC-45CD-9D62-E721C94D76E3}" type="pres">
      <dgm:prSet presAssocID="{C1A5C2C4-BF79-48E9-956E-5FDCC22E3C71}" presName="sibTrans" presStyleLbl="sibTrans2D1" presStyleIdx="1" presStyleCnt="3"/>
      <dgm:spPr/>
    </dgm:pt>
    <dgm:pt modelId="{0C7AE07C-5CCF-4343-8094-C7DB4193F5F5}" type="pres">
      <dgm:prSet presAssocID="{C1A5C2C4-BF79-48E9-956E-5FDCC22E3C71}" presName="connectorText" presStyleLbl="sibTrans2D1" presStyleIdx="1" presStyleCnt="3"/>
      <dgm:spPr/>
    </dgm:pt>
    <dgm:pt modelId="{F8CA99C3-69B1-4D2F-9E58-D2947726B150}" type="pres">
      <dgm:prSet presAssocID="{DAEABF28-F9DC-436D-BA1F-F51AECE53F24}" presName="node" presStyleLbl="node1" presStyleIdx="2" presStyleCnt="4">
        <dgm:presLayoutVars>
          <dgm:bulletEnabled val="1"/>
        </dgm:presLayoutVars>
      </dgm:prSet>
      <dgm:spPr/>
    </dgm:pt>
    <dgm:pt modelId="{95558B87-EEC2-4BF2-8BDA-82AF815FE8FF}" type="pres">
      <dgm:prSet presAssocID="{03F31957-0745-435C-8DB5-68B2885441BC}" presName="sibTrans" presStyleLbl="sibTrans2D1" presStyleIdx="2" presStyleCnt="3"/>
      <dgm:spPr/>
    </dgm:pt>
    <dgm:pt modelId="{F3056606-8828-45DE-9363-F8AD17C15A3E}" type="pres">
      <dgm:prSet presAssocID="{03F31957-0745-435C-8DB5-68B2885441BC}" presName="connectorText" presStyleLbl="sibTrans2D1" presStyleIdx="2" presStyleCnt="3"/>
      <dgm:spPr/>
    </dgm:pt>
    <dgm:pt modelId="{FBC69A8F-91BF-4CFA-A545-B8ABF10A7295}" type="pres">
      <dgm:prSet presAssocID="{B3FDE10F-0990-436E-9AF5-26026D49A471}" presName="node" presStyleLbl="node1" presStyleIdx="3" presStyleCnt="4">
        <dgm:presLayoutVars>
          <dgm:bulletEnabled val="1"/>
        </dgm:presLayoutVars>
      </dgm:prSet>
      <dgm:spPr/>
    </dgm:pt>
  </dgm:ptLst>
  <dgm:cxnLst>
    <dgm:cxn modelId="{0E83B923-7CF8-49CA-9CAC-7257FB4145AE}" type="presOf" srcId="{B3FDE10F-0990-436E-9AF5-26026D49A471}" destId="{FBC69A8F-91BF-4CFA-A545-B8ABF10A7295}" srcOrd="0" destOrd="0" presId="urn:microsoft.com/office/officeart/2005/8/layout/process5"/>
    <dgm:cxn modelId="{85D63C24-9C60-47B5-B8A1-F02859543DB6}" srcId="{4F18911F-DB22-42AF-82C2-0904752B475A}" destId="{7BD7A178-2E73-4C24-9ECA-6F14535B7E36}" srcOrd="1" destOrd="0" parTransId="{A118BFC6-40E4-4F0F-9F09-EACF76621DF6}" sibTransId="{C1A5C2C4-BF79-48E9-956E-5FDCC22E3C71}"/>
    <dgm:cxn modelId="{AE3EEC2E-B5F7-4FD2-AC5C-91EBA295A750}" type="presOf" srcId="{FA08FF84-46AB-41C3-A978-D5EA12FEC65B}" destId="{B0F1B09F-0362-427F-A2AF-95E4B0434564}" srcOrd="1" destOrd="0" presId="urn:microsoft.com/office/officeart/2005/8/layout/process5"/>
    <dgm:cxn modelId="{F5F11033-7D4C-4022-84F0-C54FFB26266A}" srcId="{4F18911F-DB22-42AF-82C2-0904752B475A}" destId="{0C0EF82E-7560-4411-8EDD-27B15471E5E5}" srcOrd="0" destOrd="0" parTransId="{B55F725D-49AF-4F92-B5A6-3912A39E1C25}" sibTransId="{FA08FF84-46AB-41C3-A978-D5EA12FEC65B}"/>
    <dgm:cxn modelId="{1DB48A6A-96E2-4E6C-82DA-C03092A3641A}" srcId="{4F18911F-DB22-42AF-82C2-0904752B475A}" destId="{B3FDE10F-0990-436E-9AF5-26026D49A471}" srcOrd="3" destOrd="0" parTransId="{D26E2258-486E-4ACC-B179-A5B1E29868A4}" sibTransId="{E5AC532F-8653-4CAD-AA6E-7DF579C902D7}"/>
    <dgm:cxn modelId="{EE75D86C-1A9E-4EB7-8572-4C066BC14C1C}" type="presOf" srcId="{03F31957-0745-435C-8DB5-68B2885441BC}" destId="{95558B87-EEC2-4BF2-8BDA-82AF815FE8FF}" srcOrd="0" destOrd="0" presId="urn:microsoft.com/office/officeart/2005/8/layout/process5"/>
    <dgm:cxn modelId="{BEC46B7D-2AD0-4E17-B311-46E1E699CDA6}" type="presOf" srcId="{4F18911F-DB22-42AF-82C2-0904752B475A}" destId="{EEBB628C-C9FD-4ECD-8C4E-B5F96C7C5AEB}" srcOrd="0" destOrd="0" presId="urn:microsoft.com/office/officeart/2005/8/layout/process5"/>
    <dgm:cxn modelId="{6594A7A6-B31C-4A9A-9732-2B2E7957D81E}" type="presOf" srcId="{FA08FF84-46AB-41C3-A978-D5EA12FEC65B}" destId="{F03CEC72-0118-4475-A249-F6C4471C3AB1}" srcOrd="0" destOrd="0" presId="urn:microsoft.com/office/officeart/2005/8/layout/process5"/>
    <dgm:cxn modelId="{8EC455A7-4F53-414A-AA05-1F36F01890D9}" type="presOf" srcId="{C1A5C2C4-BF79-48E9-956E-5FDCC22E3C71}" destId="{8D015A3B-DCEC-45CD-9D62-E721C94D76E3}" srcOrd="0" destOrd="0" presId="urn:microsoft.com/office/officeart/2005/8/layout/process5"/>
    <dgm:cxn modelId="{F288FBBD-1540-4A9A-AECA-37DAA074DEA2}" type="presOf" srcId="{C1A5C2C4-BF79-48E9-956E-5FDCC22E3C71}" destId="{0C7AE07C-5CCF-4343-8094-C7DB4193F5F5}" srcOrd="1" destOrd="0" presId="urn:microsoft.com/office/officeart/2005/8/layout/process5"/>
    <dgm:cxn modelId="{D5F484CE-1C9A-4F55-88E4-3EEC16E5F6E3}" type="presOf" srcId="{03F31957-0745-435C-8DB5-68B2885441BC}" destId="{F3056606-8828-45DE-9363-F8AD17C15A3E}" srcOrd="1" destOrd="0" presId="urn:microsoft.com/office/officeart/2005/8/layout/process5"/>
    <dgm:cxn modelId="{B91A70D1-A9B1-42F9-9D4B-29DEDBD36BC7}" type="presOf" srcId="{DAEABF28-F9DC-436D-BA1F-F51AECE53F24}" destId="{F8CA99C3-69B1-4D2F-9E58-D2947726B150}" srcOrd="0" destOrd="0" presId="urn:microsoft.com/office/officeart/2005/8/layout/process5"/>
    <dgm:cxn modelId="{B706ECD9-8E88-4BFD-876F-EBD7EB02FBE7}" type="presOf" srcId="{7BD7A178-2E73-4C24-9ECA-6F14535B7E36}" destId="{8E419102-DD9E-43C5-84FB-EF282D85E0F1}" srcOrd="0" destOrd="0" presId="urn:microsoft.com/office/officeart/2005/8/layout/process5"/>
    <dgm:cxn modelId="{B03286E2-ADDC-4565-A8EF-E654D71D1CCD}" type="presOf" srcId="{0C0EF82E-7560-4411-8EDD-27B15471E5E5}" destId="{F237A118-5D74-4D6A-AA0B-12D06917F8E4}" srcOrd="0" destOrd="0" presId="urn:microsoft.com/office/officeart/2005/8/layout/process5"/>
    <dgm:cxn modelId="{B42545F9-DE14-4F88-A015-51C21BAAA3EC}" srcId="{4F18911F-DB22-42AF-82C2-0904752B475A}" destId="{DAEABF28-F9DC-436D-BA1F-F51AECE53F24}" srcOrd="2" destOrd="0" parTransId="{1BBAFCB7-65E8-4E08-8584-1DF1E2DD2697}" sibTransId="{03F31957-0745-435C-8DB5-68B2885441BC}"/>
    <dgm:cxn modelId="{B28C6F8F-2ACB-4BC0-9A85-AEB8FED7F310}" type="presParOf" srcId="{EEBB628C-C9FD-4ECD-8C4E-B5F96C7C5AEB}" destId="{F237A118-5D74-4D6A-AA0B-12D06917F8E4}" srcOrd="0" destOrd="0" presId="urn:microsoft.com/office/officeart/2005/8/layout/process5"/>
    <dgm:cxn modelId="{B60E12A5-A45C-48C8-BF40-E5368913AE42}" type="presParOf" srcId="{EEBB628C-C9FD-4ECD-8C4E-B5F96C7C5AEB}" destId="{F03CEC72-0118-4475-A249-F6C4471C3AB1}" srcOrd="1" destOrd="0" presId="urn:microsoft.com/office/officeart/2005/8/layout/process5"/>
    <dgm:cxn modelId="{11E8E2DD-C043-41D0-BCC8-099526D5F355}" type="presParOf" srcId="{F03CEC72-0118-4475-A249-F6C4471C3AB1}" destId="{B0F1B09F-0362-427F-A2AF-95E4B0434564}" srcOrd="0" destOrd="0" presId="urn:microsoft.com/office/officeart/2005/8/layout/process5"/>
    <dgm:cxn modelId="{379C6BCC-40C0-433F-BADE-BF4BA3DE57CA}" type="presParOf" srcId="{EEBB628C-C9FD-4ECD-8C4E-B5F96C7C5AEB}" destId="{8E419102-DD9E-43C5-84FB-EF282D85E0F1}" srcOrd="2" destOrd="0" presId="urn:microsoft.com/office/officeart/2005/8/layout/process5"/>
    <dgm:cxn modelId="{C9476182-523A-42B4-864A-C8ABE85291C5}" type="presParOf" srcId="{EEBB628C-C9FD-4ECD-8C4E-B5F96C7C5AEB}" destId="{8D015A3B-DCEC-45CD-9D62-E721C94D76E3}" srcOrd="3" destOrd="0" presId="urn:microsoft.com/office/officeart/2005/8/layout/process5"/>
    <dgm:cxn modelId="{2870DA09-B9BF-481D-83FE-27468CDA6E40}" type="presParOf" srcId="{8D015A3B-DCEC-45CD-9D62-E721C94D76E3}" destId="{0C7AE07C-5CCF-4343-8094-C7DB4193F5F5}" srcOrd="0" destOrd="0" presId="urn:microsoft.com/office/officeart/2005/8/layout/process5"/>
    <dgm:cxn modelId="{5291BB32-D9B7-428A-8099-DF13FC793B72}" type="presParOf" srcId="{EEBB628C-C9FD-4ECD-8C4E-B5F96C7C5AEB}" destId="{F8CA99C3-69B1-4D2F-9E58-D2947726B150}" srcOrd="4" destOrd="0" presId="urn:microsoft.com/office/officeart/2005/8/layout/process5"/>
    <dgm:cxn modelId="{9EB7B5CC-7FBE-4BAC-9BF4-1BA817232DD4}" type="presParOf" srcId="{EEBB628C-C9FD-4ECD-8C4E-B5F96C7C5AEB}" destId="{95558B87-EEC2-4BF2-8BDA-82AF815FE8FF}" srcOrd="5" destOrd="0" presId="urn:microsoft.com/office/officeart/2005/8/layout/process5"/>
    <dgm:cxn modelId="{7ACF0090-B0CA-4052-9F55-BACAF63AC1C4}" type="presParOf" srcId="{95558B87-EEC2-4BF2-8BDA-82AF815FE8FF}" destId="{F3056606-8828-45DE-9363-F8AD17C15A3E}" srcOrd="0" destOrd="0" presId="urn:microsoft.com/office/officeart/2005/8/layout/process5"/>
    <dgm:cxn modelId="{B94FBD02-E8F8-43AA-A0D3-E057C3CAE0E3}" type="presParOf" srcId="{EEBB628C-C9FD-4ECD-8C4E-B5F96C7C5AEB}" destId="{FBC69A8F-91BF-4CFA-A545-B8ABF10A7295}"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EEE9E0-3866-4F15-B1B8-8349AB1FA32D}" type="doc">
      <dgm:prSet loTypeId="urn:microsoft.com/office/officeart/2005/8/layout/bList2" loCatId="picture" qsTypeId="urn:microsoft.com/office/officeart/2005/8/quickstyle/simple1" qsCatId="simple" csTypeId="urn:microsoft.com/office/officeart/2005/8/colors/accent1_2" csCatId="accent1" phldr="1"/>
      <dgm:spPr/>
    </dgm:pt>
    <dgm:pt modelId="{D6DCD600-7F2F-44AA-A267-7C641C088F7D}">
      <dgm:prSet phldrT="[Texto]"/>
      <dgm:spPr/>
      <dgm:t>
        <a:bodyPr/>
        <a:lstStyle/>
        <a:p>
          <a:r>
            <a:rPr lang="es-EC" b="1" dirty="0">
              <a:solidFill>
                <a:schemeClr val="tx1"/>
              </a:solidFill>
              <a:latin typeface="Times New Roman" pitchFamily="18" charset="0"/>
              <a:cs typeface="Times New Roman" pitchFamily="18" charset="0"/>
            </a:rPr>
            <a:t>CLÍNICAS DE ESPECIALIDADES</a:t>
          </a:r>
        </a:p>
      </dgm:t>
    </dgm:pt>
    <dgm:pt modelId="{9F1BF29A-F902-4B6E-AB7A-F6C75DC81264}" type="parTrans" cxnId="{21E81687-A5C2-494B-A767-9E206D972B42}">
      <dgm:prSet/>
      <dgm:spPr/>
      <dgm:t>
        <a:bodyPr/>
        <a:lstStyle/>
        <a:p>
          <a:endParaRPr lang="es-EC"/>
        </a:p>
      </dgm:t>
    </dgm:pt>
    <dgm:pt modelId="{4832161F-33FB-469C-A021-2531BE3BC35E}" type="sibTrans" cxnId="{21E81687-A5C2-494B-A767-9E206D972B42}">
      <dgm:prSet/>
      <dgm:spPr/>
      <dgm:t>
        <a:bodyPr/>
        <a:lstStyle/>
        <a:p>
          <a:endParaRPr lang="es-EC"/>
        </a:p>
      </dgm:t>
    </dgm:pt>
    <dgm:pt modelId="{88921D60-5730-4396-A870-3D5461384828}">
      <dgm:prSet phldrT="[Texto]"/>
      <dgm:spPr/>
      <dgm:t>
        <a:bodyPr/>
        <a:lstStyle/>
        <a:p>
          <a:r>
            <a:rPr lang="es-EC" b="1" dirty="0">
              <a:solidFill>
                <a:schemeClr val="tx1"/>
              </a:solidFill>
              <a:latin typeface="Times New Roman" pitchFamily="18" charset="0"/>
              <a:cs typeface="Times New Roman" pitchFamily="18" charset="0"/>
            </a:rPr>
            <a:t>PERSONAL DE SALUD </a:t>
          </a:r>
        </a:p>
      </dgm:t>
    </dgm:pt>
    <dgm:pt modelId="{19AAB7F8-BBD5-4600-AEC0-AC7CCAFB9AB8}" type="parTrans" cxnId="{4486D63F-5845-4230-8B7D-90FFE6B5D9A5}">
      <dgm:prSet/>
      <dgm:spPr/>
      <dgm:t>
        <a:bodyPr/>
        <a:lstStyle/>
        <a:p>
          <a:endParaRPr lang="es-EC"/>
        </a:p>
      </dgm:t>
    </dgm:pt>
    <dgm:pt modelId="{3E912B05-D30D-4587-A0B0-2C85E5BB53FB}" type="sibTrans" cxnId="{4486D63F-5845-4230-8B7D-90FFE6B5D9A5}">
      <dgm:prSet/>
      <dgm:spPr/>
      <dgm:t>
        <a:bodyPr/>
        <a:lstStyle/>
        <a:p>
          <a:endParaRPr lang="es-EC"/>
        </a:p>
      </dgm:t>
    </dgm:pt>
    <dgm:pt modelId="{6FAED16B-7EB9-4E36-A4E9-23106C285FA4}">
      <dgm:prSet phldrT="[Texto]"/>
      <dgm:spPr/>
      <dgm:t>
        <a:bodyPr/>
        <a:lstStyle/>
        <a:p>
          <a:r>
            <a:rPr lang="es-ES" b="1" dirty="0">
              <a:solidFill>
                <a:schemeClr val="tx1"/>
              </a:solidFill>
              <a:latin typeface="Times New Roman" pitchFamily="18" charset="0"/>
              <a:cs typeface="Times New Roman" pitchFamily="18" charset="0"/>
            </a:rPr>
            <a:t>PRINCIPALES RIESGOS</a:t>
          </a:r>
          <a:endParaRPr lang="es-EC" b="1" dirty="0">
            <a:solidFill>
              <a:schemeClr val="tx1"/>
            </a:solidFill>
            <a:latin typeface="Times New Roman" pitchFamily="18" charset="0"/>
            <a:cs typeface="Times New Roman" pitchFamily="18" charset="0"/>
          </a:endParaRPr>
        </a:p>
      </dgm:t>
    </dgm:pt>
    <dgm:pt modelId="{EAFF3492-D3A2-46BB-9005-27B8AB1F5168}" type="parTrans" cxnId="{3E2C50BF-A3C4-4058-98E9-05DE043C3D82}">
      <dgm:prSet/>
      <dgm:spPr/>
      <dgm:t>
        <a:bodyPr/>
        <a:lstStyle/>
        <a:p>
          <a:endParaRPr lang="es-EC"/>
        </a:p>
      </dgm:t>
    </dgm:pt>
    <dgm:pt modelId="{C6D33B49-2456-4D87-81DB-8F9EDA8FEDD7}" type="sibTrans" cxnId="{3E2C50BF-A3C4-4058-98E9-05DE043C3D82}">
      <dgm:prSet/>
      <dgm:spPr/>
      <dgm:t>
        <a:bodyPr/>
        <a:lstStyle/>
        <a:p>
          <a:endParaRPr lang="es-EC"/>
        </a:p>
      </dgm:t>
    </dgm:pt>
    <dgm:pt modelId="{14681C78-D975-47AD-9422-CD7FE4F7D65F}">
      <dgm:prSet/>
      <dgm:spPr/>
      <dgm:t>
        <a:bodyPr/>
        <a:lstStyle/>
        <a:p>
          <a:pPr algn="just"/>
          <a:r>
            <a:rPr lang="es-EC" dirty="0"/>
            <a:t>A nivel nacional existen 507 clínicas de especialidades. </a:t>
          </a:r>
          <a:endParaRPr lang="es-EC" dirty="0">
            <a:latin typeface="Times New Roman" pitchFamily="18" charset="0"/>
            <a:cs typeface="Times New Roman" pitchFamily="18" charset="0"/>
          </a:endParaRPr>
        </a:p>
      </dgm:t>
    </dgm:pt>
    <dgm:pt modelId="{1197ADC8-F520-4C71-81A5-9C7627CA6288}" type="parTrans" cxnId="{0C15E9EB-D19C-4E20-95D2-E461BC2DF394}">
      <dgm:prSet/>
      <dgm:spPr/>
      <dgm:t>
        <a:bodyPr/>
        <a:lstStyle/>
        <a:p>
          <a:endParaRPr lang="es-EC"/>
        </a:p>
      </dgm:t>
    </dgm:pt>
    <dgm:pt modelId="{9BE0B1DD-E4A9-4A4D-A423-0445DC8FC803}" type="sibTrans" cxnId="{0C15E9EB-D19C-4E20-95D2-E461BC2DF394}">
      <dgm:prSet/>
      <dgm:spPr/>
      <dgm:t>
        <a:bodyPr/>
        <a:lstStyle/>
        <a:p>
          <a:endParaRPr lang="es-EC"/>
        </a:p>
      </dgm:t>
    </dgm:pt>
    <dgm:pt modelId="{459A2A84-5A4E-471E-AFEB-18078E568374}">
      <dgm:prSet/>
      <dgm:spPr/>
      <dgm:t>
        <a:bodyPr/>
        <a:lstStyle/>
        <a:p>
          <a:pPr algn="just"/>
          <a:r>
            <a:rPr lang="es-EC" dirty="0"/>
            <a:t>En Pichincha laboran 613 enfermeras y 578 auxiliares.</a:t>
          </a:r>
          <a:endParaRPr lang="es-EC" dirty="0">
            <a:latin typeface="Times New Roman" pitchFamily="18" charset="0"/>
            <a:cs typeface="Times New Roman" pitchFamily="18" charset="0"/>
          </a:endParaRPr>
        </a:p>
      </dgm:t>
    </dgm:pt>
    <dgm:pt modelId="{E5782107-181B-4C6E-BBD5-1AF14F95F3B9}" type="parTrans" cxnId="{234874F4-1410-4854-BEDB-64E939EA970B}">
      <dgm:prSet/>
      <dgm:spPr/>
      <dgm:t>
        <a:bodyPr/>
        <a:lstStyle/>
        <a:p>
          <a:endParaRPr lang="es-EC"/>
        </a:p>
      </dgm:t>
    </dgm:pt>
    <dgm:pt modelId="{46649134-6507-460C-AD81-3BAC0082584A}" type="sibTrans" cxnId="{234874F4-1410-4854-BEDB-64E939EA970B}">
      <dgm:prSet/>
      <dgm:spPr/>
      <dgm:t>
        <a:bodyPr/>
        <a:lstStyle/>
        <a:p>
          <a:endParaRPr lang="es-EC"/>
        </a:p>
      </dgm:t>
    </dgm:pt>
    <dgm:pt modelId="{B283A5CE-CE40-4EBF-975B-38EFFA22B997}">
      <dgm:prSet/>
      <dgm:spPr/>
      <dgm:t>
        <a:bodyPr/>
        <a:lstStyle/>
        <a:p>
          <a:r>
            <a:rPr lang="es-EC" dirty="0">
              <a:latin typeface="Times New Roman" pitchFamily="18" charset="0"/>
              <a:cs typeface="Times New Roman" pitchFamily="18" charset="0"/>
            </a:rPr>
            <a:t>Riesgo Biológico</a:t>
          </a:r>
        </a:p>
      </dgm:t>
    </dgm:pt>
    <dgm:pt modelId="{93E26F81-833C-46C5-A8DA-B5B88E6D83EC}" type="parTrans" cxnId="{619C397E-5A9F-4A70-B08D-5BBABAEB1864}">
      <dgm:prSet/>
      <dgm:spPr/>
      <dgm:t>
        <a:bodyPr/>
        <a:lstStyle/>
        <a:p>
          <a:endParaRPr lang="es-EC"/>
        </a:p>
      </dgm:t>
    </dgm:pt>
    <dgm:pt modelId="{A3EBF291-D446-421A-B7EF-ED3DACFB9A46}" type="sibTrans" cxnId="{619C397E-5A9F-4A70-B08D-5BBABAEB1864}">
      <dgm:prSet/>
      <dgm:spPr/>
      <dgm:t>
        <a:bodyPr/>
        <a:lstStyle/>
        <a:p>
          <a:endParaRPr lang="es-EC"/>
        </a:p>
      </dgm:t>
    </dgm:pt>
    <dgm:pt modelId="{5B6E2F16-A1C1-4B7E-AF86-2B3EE1CC8BEE}">
      <dgm:prSet/>
      <dgm:spPr/>
      <dgm:t>
        <a:bodyPr/>
        <a:lstStyle/>
        <a:p>
          <a:endParaRPr lang="es-EC" dirty="0">
            <a:latin typeface="Times New Roman" pitchFamily="18" charset="0"/>
            <a:cs typeface="Times New Roman" pitchFamily="18" charset="0"/>
          </a:endParaRPr>
        </a:p>
      </dgm:t>
    </dgm:pt>
    <dgm:pt modelId="{828F7BC5-7517-43FA-8E87-551F52256C44}" type="parTrans" cxnId="{ABD0CF5F-B770-4B0B-BC22-09C7D1459A78}">
      <dgm:prSet/>
      <dgm:spPr/>
      <dgm:t>
        <a:bodyPr/>
        <a:lstStyle/>
        <a:p>
          <a:endParaRPr lang="es-EC"/>
        </a:p>
      </dgm:t>
    </dgm:pt>
    <dgm:pt modelId="{54387881-9B44-4EB0-9BE4-CAF2E2EB6FB1}" type="sibTrans" cxnId="{ABD0CF5F-B770-4B0B-BC22-09C7D1459A78}">
      <dgm:prSet/>
      <dgm:spPr/>
      <dgm:t>
        <a:bodyPr/>
        <a:lstStyle/>
        <a:p>
          <a:endParaRPr lang="es-EC"/>
        </a:p>
      </dgm:t>
    </dgm:pt>
    <dgm:pt modelId="{3FD8BC8B-EDB8-4794-A2F3-03B842DCCFCD}">
      <dgm:prSet/>
      <dgm:spPr/>
      <dgm:t>
        <a:bodyPr/>
        <a:lstStyle/>
        <a:p>
          <a:pPr algn="just"/>
          <a:r>
            <a:rPr lang="es-EC" dirty="0"/>
            <a:t>Pichincha cuenta con 97 su mayoría dentro del cantón Quito</a:t>
          </a:r>
          <a:endParaRPr lang="es-EC" dirty="0">
            <a:latin typeface="Times New Roman" pitchFamily="18" charset="0"/>
            <a:cs typeface="Times New Roman" pitchFamily="18" charset="0"/>
          </a:endParaRPr>
        </a:p>
      </dgm:t>
    </dgm:pt>
    <dgm:pt modelId="{FF060892-A1D2-4C1D-9D75-3C70141AAB96}" type="parTrans" cxnId="{F60F6F45-4DE0-4381-B426-81E4FF67FF53}">
      <dgm:prSet/>
      <dgm:spPr/>
      <dgm:t>
        <a:bodyPr/>
        <a:lstStyle/>
        <a:p>
          <a:endParaRPr lang="es-EC"/>
        </a:p>
      </dgm:t>
    </dgm:pt>
    <dgm:pt modelId="{BC716D7B-E159-4B05-B33A-A10D49842423}" type="sibTrans" cxnId="{F60F6F45-4DE0-4381-B426-81E4FF67FF53}">
      <dgm:prSet/>
      <dgm:spPr/>
      <dgm:t>
        <a:bodyPr/>
        <a:lstStyle/>
        <a:p>
          <a:endParaRPr lang="es-EC"/>
        </a:p>
      </dgm:t>
    </dgm:pt>
    <dgm:pt modelId="{A22BA9F5-0BD1-4196-A606-85FC2E7372D8}">
      <dgm:prSet/>
      <dgm:spPr/>
      <dgm:t>
        <a:bodyPr/>
        <a:lstStyle/>
        <a:p>
          <a:pPr algn="just"/>
          <a:r>
            <a:rPr lang="es-EC" dirty="0"/>
            <a:t>Constituyen el 90% del personal de las clínicas.</a:t>
          </a:r>
          <a:endParaRPr lang="es-EC" dirty="0">
            <a:latin typeface="Times New Roman" pitchFamily="18" charset="0"/>
            <a:cs typeface="Times New Roman" pitchFamily="18" charset="0"/>
          </a:endParaRPr>
        </a:p>
      </dgm:t>
    </dgm:pt>
    <dgm:pt modelId="{8099323D-34FB-4E76-B9F2-110FE968830F}" type="parTrans" cxnId="{B3003DB7-B969-4CA6-9F81-794A0C36F6DD}">
      <dgm:prSet/>
      <dgm:spPr/>
      <dgm:t>
        <a:bodyPr/>
        <a:lstStyle/>
        <a:p>
          <a:endParaRPr lang="es-EC"/>
        </a:p>
      </dgm:t>
    </dgm:pt>
    <dgm:pt modelId="{F4B02810-6B1B-481C-963A-C8E9AAA56ECC}" type="sibTrans" cxnId="{B3003DB7-B969-4CA6-9F81-794A0C36F6DD}">
      <dgm:prSet/>
      <dgm:spPr/>
      <dgm:t>
        <a:bodyPr/>
        <a:lstStyle/>
        <a:p>
          <a:endParaRPr lang="es-EC"/>
        </a:p>
      </dgm:t>
    </dgm:pt>
    <dgm:pt modelId="{28D4DE81-CAB3-48CF-A0DF-73C291BD2C54}">
      <dgm:prSet/>
      <dgm:spPr/>
      <dgm:t>
        <a:bodyPr/>
        <a:lstStyle/>
        <a:p>
          <a:r>
            <a:rPr lang="es-EC" dirty="0">
              <a:latin typeface="Times New Roman" pitchFamily="18" charset="0"/>
              <a:cs typeface="Times New Roman" pitchFamily="18" charset="0"/>
            </a:rPr>
            <a:t>Riesgo Físico</a:t>
          </a:r>
        </a:p>
      </dgm:t>
    </dgm:pt>
    <dgm:pt modelId="{4F3C101C-4927-4743-8A88-F99D78FB94D1}" type="parTrans" cxnId="{19425A0B-E707-425D-ACB7-745C84454DC2}">
      <dgm:prSet/>
      <dgm:spPr/>
      <dgm:t>
        <a:bodyPr/>
        <a:lstStyle/>
        <a:p>
          <a:endParaRPr lang="es-ES"/>
        </a:p>
      </dgm:t>
    </dgm:pt>
    <dgm:pt modelId="{EFFD5C1E-188D-4EA1-9670-F41DCA9BB138}" type="sibTrans" cxnId="{19425A0B-E707-425D-ACB7-745C84454DC2}">
      <dgm:prSet/>
      <dgm:spPr/>
      <dgm:t>
        <a:bodyPr/>
        <a:lstStyle/>
        <a:p>
          <a:endParaRPr lang="es-ES"/>
        </a:p>
      </dgm:t>
    </dgm:pt>
    <dgm:pt modelId="{F2AA6295-74C7-49C4-82AE-0C1308FA15B1}">
      <dgm:prSet/>
      <dgm:spPr/>
      <dgm:t>
        <a:bodyPr/>
        <a:lstStyle/>
        <a:p>
          <a:r>
            <a:rPr lang="es-EC" dirty="0">
              <a:latin typeface="Times New Roman" pitchFamily="18" charset="0"/>
              <a:cs typeface="Times New Roman" pitchFamily="18" charset="0"/>
            </a:rPr>
            <a:t>Riesgo Psicosocial</a:t>
          </a:r>
        </a:p>
      </dgm:t>
    </dgm:pt>
    <dgm:pt modelId="{B8AD69DB-C828-4E43-8C79-B93A73303F29}" type="parTrans" cxnId="{51E27045-4A48-4797-A12D-B49776336BF2}">
      <dgm:prSet/>
      <dgm:spPr/>
      <dgm:t>
        <a:bodyPr/>
        <a:lstStyle/>
        <a:p>
          <a:endParaRPr lang="es-ES"/>
        </a:p>
      </dgm:t>
    </dgm:pt>
    <dgm:pt modelId="{09A8F689-33A1-4DCE-B1A7-C75296280D85}" type="sibTrans" cxnId="{51E27045-4A48-4797-A12D-B49776336BF2}">
      <dgm:prSet/>
      <dgm:spPr/>
      <dgm:t>
        <a:bodyPr/>
        <a:lstStyle/>
        <a:p>
          <a:endParaRPr lang="es-ES"/>
        </a:p>
      </dgm:t>
    </dgm:pt>
    <dgm:pt modelId="{D3F3F084-22EA-43A2-AF09-A57FA7971E21}">
      <dgm:prSet/>
      <dgm:spPr/>
      <dgm:t>
        <a:bodyPr/>
        <a:lstStyle/>
        <a:p>
          <a:r>
            <a:rPr lang="es-EC" dirty="0">
              <a:latin typeface="Times New Roman" pitchFamily="18" charset="0"/>
              <a:cs typeface="Times New Roman" pitchFamily="18" charset="0"/>
            </a:rPr>
            <a:t>Riesgo Químico</a:t>
          </a:r>
        </a:p>
      </dgm:t>
    </dgm:pt>
    <dgm:pt modelId="{21A52752-4BEC-4DF7-8CB7-FFE69CE654E1}" type="parTrans" cxnId="{E59C2445-3194-46DB-B1E5-9D84EFC486B8}">
      <dgm:prSet/>
      <dgm:spPr/>
      <dgm:t>
        <a:bodyPr/>
        <a:lstStyle/>
        <a:p>
          <a:endParaRPr lang="es-ES"/>
        </a:p>
      </dgm:t>
    </dgm:pt>
    <dgm:pt modelId="{5577775C-C891-41DD-AD28-CE1825D4DAF0}" type="sibTrans" cxnId="{E59C2445-3194-46DB-B1E5-9D84EFC486B8}">
      <dgm:prSet/>
      <dgm:spPr/>
      <dgm:t>
        <a:bodyPr/>
        <a:lstStyle/>
        <a:p>
          <a:endParaRPr lang="es-ES"/>
        </a:p>
      </dgm:t>
    </dgm:pt>
    <dgm:pt modelId="{B184FE44-0E29-45BE-9983-A308DF74CCAB}" type="pres">
      <dgm:prSet presAssocID="{13EEE9E0-3866-4F15-B1B8-8349AB1FA32D}" presName="diagram" presStyleCnt="0">
        <dgm:presLayoutVars>
          <dgm:dir/>
          <dgm:animLvl val="lvl"/>
          <dgm:resizeHandles val="exact"/>
        </dgm:presLayoutVars>
      </dgm:prSet>
      <dgm:spPr/>
    </dgm:pt>
    <dgm:pt modelId="{00E47014-2623-44D8-8D62-A62AD2160635}" type="pres">
      <dgm:prSet presAssocID="{D6DCD600-7F2F-44AA-A267-7C641C088F7D}" presName="compNode" presStyleCnt="0"/>
      <dgm:spPr/>
    </dgm:pt>
    <dgm:pt modelId="{1CE8E85A-8CF7-489F-9D27-6D13FCCE01A5}" type="pres">
      <dgm:prSet presAssocID="{D6DCD600-7F2F-44AA-A267-7C641C088F7D}" presName="childRect" presStyleLbl="bgAcc1" presStyleIdx="0" presStyleCnt="3">
        <dgm:presLayoutVars>
          <dgm:bulletEnabled val="1"/>
        </dgm:presLayoutVars>
      </dgm:prSet>
      <dgm:spPr/>
    </dgm:pt>
    <dgm:pt modelId="{D1FB8F4E-3A88-4270-B54B-91F823C46972}" type="pres">
      <dgm:prSet presAssocID="{D6DCD600-7F2F-44AA-A267-7C641C088F7D}" presName="parentText" presStyleLbl="node1" presStyleIdx="0" presStyleCnt="0">
        <dgm:presLayoutVars>
          <dgm:chMax val="0"/>
          <dgm:bulletEnabled val="1"/>
        </dgm:presLayoutVars>
      </dgm:prSet>
      <dgm:spPr/>
    </dgm:pt>
    <dgm:pt modelId="{9902AE0B-0F42-42B9-961A-653C635CB2F7}" type="pres">
      <dgm:prSet presAssocID="{D6DCD600-7F2F-44AA-A267-7C641C088F7D}" presName="parentRect" presStyleLbl="alignNode1" presStyleIdx="0" presStyleCnt="3"/>
      <dgm:spPr/>
    </dgm:pt>
    <dgm:pt modelId="{7D418A6E-EBF9-4492-B838-54A6A9A76216}" type="pres">
      <dgm:prSet presAssocID="{D6DCD600-7F2F-44AA-A267-7C641C088F7D}" presName="adorn" presStyleLbl="fgAccFollowNod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8BAB9B79-3B7F-4EC5-9759-43E9735D170C}" type="pres">
      <dgm:prSet presAssocID="{4832161F-33FB-469C-A021-2531BE3BC35E}" presName="sibTrans" presStyleLbl="sibTrans2D1" presStyleIdx="0" presStyleCnt="0"/>
      <dgm:spPr/>
    </dgm:pt>
    <dgm:pt modelId="{C58FC8CE-540C-484A-A74C-53997C9224DF}" type="pres">
      <dgm:prSet presAssocID="{88921D60-5730-4396-A870-3D5461384828}" presName="compNode" presStyleCnt="0"/>
      <dgm:spPr/>
    </dgm:pt>
    <dgm:pt modelId="{0FFAD445-B2FA-4517-A0F7-C2AC5988A4F3}" type="pres">
      <dgm:prSet presAssocID="{88921D60-5730-4396-A870-3D5461384828}" presName="childRect" presStyleLbl="bgAcc1" presStyleIdx="1" presStyleCnt="3">
        <dgm:presLayoutVars>
          <dgm:bulletEnabled val="1"/>
        </dgm:presLayoutVars>
      </dgm:prSet>
      <dgm:spPr/>
    </dgm:pt>
    <dgm:pt modelId="{073B20FD-49CA-426B-BCDD-F0E8974FBA8B}" type="pres">
      <dgm:prSet presAssocID="{88921D60-5730-4396-A870-3D5461384828}" presName="parentText" presStyleLbl="node1" presStyleIdx="0" presStyleCnt="0">
        <dgm:presLayoutVars>
          <dgm:chMax val="0"/>
          <dgm:bulletEnabled val="1"/>
        </dgm:presLayoutVars>
      </dgm:prSet>
      <dgm:spPr/>
    </dgm:pt>
    <dgm:pt modelId="{3047DF62-800F-4472-83EF-5DFF06E4EF98}" type="pres">
      <dgm:prSet presAssocID="{88921D60-5730-4396-A870-3D5461384828}" presName="parentRect" presStyleLbl="alignNode1" presStyleIdx="1" presStyleCnt="3"/>
      <dgm:spPr/>
    </dgm:pt>
    <dgm:pt modelId="{60C68729-8095-4BDF-BBAE-DA137D8838C3}" type="pres">
      <dgm:prSet presAssocID="{88921D60-5730-4396-A870-3D5461384828}" presName="adorn" presStyleLbl="fgAccFollowNode1" presStyleIdx="1" presStyleCnt="3" custLinFactNeighborX="-3377" custLinFactNeighborY="-7995"/>
      <dgm:spPr>
        <a:blipFill>
          <a:blip xmlns:r="http://schemas.openxmlformats.org/officeDocument/2006/relationships" r:embed="rId2"/>
          <a:srcRect/>
          <a:stretch>
            <a:fillRect l="-26000" r="-26000"/>
          </a:stretch>
        </a:blipFill>
      </dgm:spPr>
    </dgm:pt>
    <dgm:pt modelId="{9D5698E8-5B55-4694-80F3-85D276C5A920}" type="pres">
      <dgm:prSet presAssocID="{3E912B05-D30D-4587-A0B0-2C85E5BB53FB}" presName="sibTrans" presStyleLbl="sibTrans2D1" presStyleIdx="0" presStyleCnt="0"/>
      <dgm:spPr/>
    </dgm:pt>
    <dgm:pt modelId="{67152524-5672-4AA4-8533-8E66130462FA}" type="pres">
      <dgm:prSet presAssocID="{6FAED16B-7EB9-4E36-A4E9-23106C285FA4}" presName="compNode" presStyleCnt="0"/>
      <dgm:spPr/>
    </dgm:pt>
    <dgm:pt modelId="{4E2B5E4C-2DE3-4E59-B9DE-7F8FF8E25B4C}" type="pres">
      <dgm:prSet presAssocID="{6FAED16B-7EB9-4E36-A4E9-23106C285FA4}" presName="childRect" presStyleLbl="bgAcc1" presStyleIdx="2" presStyleCnt="3">
        <dgm:presLayoutVars>
          <dgm:bulletEnabled val="1"/>
        </dgm:presLayoutVars>
      </dgm:prSet>
      <dgm:spPr/>
    </dgm:pt>
    <dgm:pt modelId="{EF5FD897-AE12-49D1-9975-EABACBDE0F30}" type="pres">
      <dgm:prSet presAssocID="{6FAED16B-7EB9-4E36-A4E9-23106C285FA4}" presName="parentText" presStyleLbl="node1" presStyleIdx="0" presStyleCnt="0">
        <dgm:presLayoutVars>
          <dgm:chMax val="0"/>
          <dgm:bulletEnabled val="1"/>
        </dgm:presLayoutVars>
      </dgm:prSet>
      <dgm:spPr/>
    </dgm:pt>
    <dgm:pt modelId="{803DE278-3D93-4AF4-9A65-DF1C06D9EE24}" type="pres">
      <dgm:prSet presAssocID="{6FAED16B-7EB9-4E36-A4E9-23106C285FA4}" presName="parentRect" presStyleLbl="alignNode1" presStyleIdx="2" presStyleCnt="3"/>
      <dgm:spPr/>
    </dgm:pt>
    <dgm:pt modelId="{9441CD46-0B0F-48F3-B6A3-8FBD48A29012}" type="pres">
      <dgm:prSet presAssocID="{6FAED16B-7EB9-4E36-A4E9-23106C285FA4}" presName="adorn" presStyleLbl="fgAccFollowNod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8000" r="-8000"/>
          </a:stretch>
        </a:blipFill>
      </dgm:spPr>
    </dgm:pt>
  </dgm:ptLst>
  <dgm:cxnLst>
    <dgm:cxn modelId="{19425A0B-E707-425D-ACB7-745C84454DC2}" srcId="{6FAED16B-7EB9-4E36-A4E9-23106C285FA4}" destId="{28D4DE81-CAB3-48CF-A0DF-73C291BD2C54}" srcOrd="1" destOrd="0" parTransId="{4F3C101C-4927-4743-8A88-F99D78FB94D1}" sibTransId="{EFFD5C1E-188D-4EA1-9670-F41DCA9BB138}"/>
    <dgm:cxn modelId="{B42FB810-0666-432C-AD0E-6E63BBB85149}" type="presOf" srcId="{3E912B05-D30D-4587-A0B0-2C85E5BB53FB}" destId="{9D5698E8-5B55-4694-80F3-85D276C5A920}" srcOrd="0" destOrd="0" presId="urn:microsoft.com/office/officeart/2005/8/layout/bList2"/>
    <dgm:cxn modelId="{4139BE19-F69F-46B7-AC99-876B59EF44DB}" type="presOf" srcId="{88921D60-5730-4396-A870-3D5461384828}" destId="{073B20FD-49CA-426B-BCDD-F0E8974FBA8B}" srcOrd="0" destOrd="0" presId="urn:microsoft.com/office/officeart/2005/8/layout/bList2"/>
    <dgm:cxn modelId="{D457BF25-871F-48AF-BD95-1859DA7ACACC}" type="presOf" srcId="{D6DCD600-7F2F-44AA-A267-7C641C088F7D}" destId="{D1FB8F4E-3A88-4270-B54B-91F823C46972}" srcOrd="0" destOrd="0" presId="urn:microsoft.com/office/officeart/2005/8/layout/bList2"/>
    <dgm:cxn modelId="{4486D63F-5845-4230-8B7D-90FFE6B5D9A5}" srcId="{13EEE9E0-3866-4F15-B1B8-8349AB1FA32D}" destId="{88921D60-5730-4396-A870-3D5461384828}" srcOrd="1" destOrd="0" parTransId="{19AAB7F8-BBD5-4600-AEC0-AC7CCAFB9AB8}" sibTransId="{3E912B05-D30D-4587-A0B0-2C85E5BB53FB}"/>
    <dgm:cxn modelId="{4BC37240-869A-4448-BA61-C37E7876F22A}" type="presOf" srcId="{88921D60-5730-4396-A870-3D5461384828}" destId="{3047DF62-800F-4472-83EF-5DFF06E4EF98}" srcOrd="1" destOrd="0" presId="urn:microsoft.com/office/officeart/2005/8/layout/bList2"/>
    <dgm:cxn modelId="{C807B65E-DD99-46D3-A161-4D1F93855071}" type="presOf" srcId="{F2AA6295-74C7-49C4-82AE-0C1308FA15B1}" destId="{4E2B5E4C-2DE3-4E59-B9DE-7F8FF8E25B4C}" srcOrd="0" destOrd="2" presId="urn:microsoft.com/office/officeart/2005/8/layout/bList2"/>
    <dgm:cxn modelId="{ABD0CF5F-B770-4B0B-BC22-09C7D1459A78}" srcId="{6FAED16B-7EB9-4E36-A4E9-23106C285FA4}" destId="{5B6E2F16-A1C1-4B7E-AF86-2B3EE1CC8BEE}" srcOrd="4" destOrd="0" parTransId="{828F7BC5-7517-43FA-8E87-551F52256C44}" sibTransId="{54387881-9B44-4EB0-9BE4-CAF2E2EB6FB1}"/>
    <dgm:cxn modelId="{E59C2445-3194-46DB-B1E5-9D84EFC486B8}" srcId="{6FAED16B-7EB9-4E36-A4E9-23106C285FA4}" destId="{D3F3F084-22EA-43A2-AF09-A57FA7971E21}" srcOrd="3" destOrd="0" parTransId="{21A52752-4BEC-4DF7-8CB7-FFE69CE654E1}" sibTransId="{5577775C-C891-41DD-AD28-CE1825D4DAF0}"/>
    <dgm:cxn modelId="{F60F6F45-4DE0-4381-B426-81E4FF67FF53}" srcId="{D6DCD600-7F2F-44AA-A267-7C641C088F7D}" destId="{3FD8BC8B-EDB8-4794-A2F3-03B842DCCFCD}" srcOrd="1" destOrd="0" parTransId="{FF060892-A1D2-4C1D-9D75-3C70141AAB96}" sibTransId="{BC716D7B-E159-4B05-B33A-A10D49842423}"/>
    <dgm:cxn modelId="{51E27045-4A48-4797-A12D-B49776336BF2}" srcId="{6FAED16B-7EB9-4E36-A4E9-23106C285FA4}" destId="{F2AA6295-74C7-49C4-82AE-0C1308FA15B1}" srcOrd="2" destOrd="0" parTransId="{B8AD69DB-C828-4E43-8C79-B93A73303F29}" sibTransId="{09A8F689-33A1-4DCE-B1A7-C75296280D85}"/>
    <dgm:cxn modelId="{EF1ED771-DF84-428D-947D-7D103A11B4C3}" type="presOf" srcId="{5B6E2F16-A1C1-4B7E-AF86-2B3EE1CC8BEE}" destId="{4E2B5E4C-2DE3-4E59-B9DE-7F8FF8E25B4C}" srcOrd="0" destOrd="4" presId="urn:microsoft.com/office/officeart/2005/8/layout/bList2"/>
    <dgm:cxn modelId="{1F522654-6721-4A92-83B6-A48D66CAFFAF}" type="presOf" srcId="{6FAED16B-7EB9-4E36-A4E9-23106C285FA4}" destId="{EF5FD897-AE12-49D1-9975-EABACBDE0F30}" srcOrd="0" destOrd="0" presId="urn:microsoft.com/office/officeart/2005/8/layout/bList2"/>
    <dgm:cxn modelId="{FE8BE754-4782-46B8-9744-7AA8190013A4}" type="presOf" srcId="{4832161F-33FB-469C-A021-2531BE3BC35E}" destId="{8BAB9B79-3B7F-4EC5-9759-43E9735D170C}" srcOrd="0" destOrd="0" presId="urn:microsoft.com/office/officeart/2005/8/layout/bList2"/>
    <dgm:cxn modelId="{5DB24876-9211-4111-B43C-7922A7AE2BD1}" type="presOf" srcId="{A22BA9F5-0BD1-4196-A606-85FC2E7372D8}" destId="{0FFAD445-B2FA-4517-A0F7-C2AC5988A4F3}" srcOrd="0" destOrd="1" presId="urn:microsoft.com/office/officeart/2005/8/layout/bList2"/>
    <dgm:cxn modelId="{619C397E-5A9F-4A70-B08D-5BBABAEB1864}" srcId="{6FAED16B-7EB9-4E36-A4E9-23106C285FA4}" destId="{B283A5CE-CE40-4EBF-975B-38EFFA22B997}" srcOrd="0" destOrd="0" parTransId="{93E26F81-833C-46C5-A8DA-B5B88E6D83EC}" sibTransId="{A3EBF291-D446-421A-B7EF-ED3DACFB9A46}"/>
    <dgm:cxn modelId="{FD4F757E-A538-4998-9FD0-7A7362509071}" type="presOf" srcId="{459A2A84-5A4E-471E-AFEB-18078E568374}" destId="{0FFAD445-B2FA-4517-A0F7-C2AC5988A4F3}" srcOrd="0" destOrd="0" presId="urn:microsoft.com/office/officeart/2005/8/layout/bList2"/>
    <dgm:cxn modelId="{A5B39D7E-FBBD-49EA-9AA6-4A3B358C6E84}" type="presOf" srcId="{6FAED16B-7EB9-4E36-A4E9-23106C285FA4}" destId="{803DE278-3D93-4AF4-9A65-DF1C06D9EE24}" srcOrd="1" destOrd="0" presId="urn:microsoft.com/office/officeart/2005/8/layout/bList2"/>
    <dgm:cxn modelId="{CA36C586-1257-4333-8340-DF78670B86E2}" type="presOf" srcId="{3FD8BC8B-EDB8-4794-A2F3-03B842DCCFCD}" destId="{1CE8E85A-8CF7-489F-9D27-6D13FCCE01A5}" srcOrd="0" destOrd="1" presId="urn:microsoft.com/office/officeart/2005/8/layout/bList2"/>
    <dgm:cxn modelId="{21E81687-A5C2-494B-A767-9E206D972B42}" srcId="{13EEE9E0-3866-4F15-B1B8-8349AB1FA32D}" destId="{D6DCD600-7F2F-44AA-A267-7C641C088F7D}" srcOrd="0" destOrd="0" parTransId="{9F1BF29A-F902-4B6E-AB7A-F6C75DC81264}" sibTransId="{4832161F-33FB-469C-A021-2531BE3BC35E}"/>
    <dgm:cxn modelId="{FD5A3092-E160-40C4-86BF-C986D91CCDC4}" type="presOf" srcId="{D3F3F084-22EA-43A2-AF09-A57FA7971E21}" destId="{4E2B5E4C-2DE3-4E59-B9DE-7F8FF8E25B4C}" srcOrd="0" destOrd="3" presId="urn:microsoft.com/office/officeart/2005/8/layout/bList2"/>
    <dgm:cxn modelId="{9351EA93-4470-4A8C-8D57-BE793C47C80A}" type="presOf" srcId="{B283A5CE-CE40-4EBF-975B-38EFFA22B997}" destId="{4E2B5E4C-2DE3-4E59-B9DE-7F8FF8E25B4C}" srcOrd="0" destOrd="0" presId="urn:microsoft.com/office/officeart/2005/8/layout/bList2"/>
    <dgm:cxn modelId="{C1A043A0-C24A-4173-A4CC-B183B8D7C06F}" type="presOf" srcId="{D6DCD600-7F2F-44AA-A267-7C641C088F7D}" destId="{9902AE0B-0F42-42B9-961A-653C635CB2F7}" srcOrd="1" destOrd="0" presId="urn:microsoft.com/office/officeart/2005/8/layout/bList2"/>
    <dgm:cxn modelId="{B3003DB7-B969-4CA6-9F81-794A0C36F6DD}" srcId="{88921D60-5730-4396-A870-3D5461384828}" destId="{A22BA9F5-0BD1-4196-A606-85FC2E7372D8}" srcOrd="1" destOrd="0" parTransId="{8099323D-34FB-4E76-B9F2-110FE968830F}" sibTransId="{F4B02810-6B1B-481C-963A-C8E9AAA56ECC}"/>
    <dgm:cxn modelId="{3E2C50BF-A3C4-4058-98E9-05DE043C3D82}" srcId="{13EEE9E0-3866-4F15-B1B8-8349AB1FA32D}" destId="{6FAED16B-7EB9-4E36-A4E9-23106C285FA4}" srcOrd="2" destOrd="0" parTransId="{EAFF3492-D3A2-46BB-9005-27B8AB1F5168}" sibTransId="{C6D33B49-2456-4D87-81DB-8F9EDA8FEDD7}"/>
    <dgm:cxn modelId="{F7B6E0BF-82E1-447E-BADE-738DEC47F5CD}" type="presOf" srcId="{14681C78-D975-47AD-9422-CD7FE4F7D65F}" destId="{1CE8E85A-8CF7-489F-9D27-6D13FCCE01A5}" srcOrd="0" destOrd="0" presId="urn:microsoft.com/office/officeart/2005/8/layout/bList2"/>
    <dgm:cxn modelId="{93C51EC1-C695-42DF-A156-C8A0BB726BBA}" type="presOf" srcId="{13EEE9E0-3866-4F15-B1B8-8349AB1FA32D}" destId="{B184FE44-0E29-45BE-9983-A308DF74CCAB}" srcOrd="0" destOrd="0" presId="urn:microsoft.com/office/officeart/2005/8/layout/bList2"/>
    <dgm:cxn modelId="{AC9295EB-EC53-4617-8FD4-96427A0D92FA}" type="presOf" srcId="{28D4DE81-CAB3-48CF-A0DF-73C291BD2C54}" destId="{4E2B5E4C-2DE3-4E59-B9DE-7F8FF8E25B4C}" srcOrd="0" destOrd="1" presId="urn:microsoft.com/office/officeart/2005/8/layout/bList2"/>
    <dgm:cxn modelId="{0C15E9EB-D19C-4E20-95D2-E461BC2DF394}" srcId="{D6DCD600-7F2F-44AA-A267-7C641C088F7D}" destId="{14681C78-D975-47AD-9422-CD7FE4F7D65F}" srcOrd="0" destOrd="0" parTransId="{1197ADC8-F520-4C71-81A5-9C7627CA6288}" sibTransId="{9BE0B1DD-E4A9-4A4D-A423-0445DC8FC803}"/>
    <dgm:cxn modelId="{234874F4-1410-4854-BEDB-64E939EA970B}" srcId="{88921D60-5730-4396-A870-3D5461384828}" destId="{459A2A84-5A4E-471E-AFEB-18078E568374}" srcOrd="0" destOrd="0" parTransId="{E5782107-181B-4C6E-BBD5-1AF14F95F3B9}" sibTransId="{46649134-6507-460C-AD81-3BAC0082584A}"/>
    <dgm:cxn modelId="{A3EB1943-7171-49AF-823E-F752C3668DCB}" type="presParOf" srcId="{B184FE44-0E29-45BE-9983-A308DF74CCAB}" destId="{00E47014-2623-44D8-8D62-A62AD2160635}" srcOrd="0" destOrd="0" presId="urn:microsoft.com/office/officeart/2005/8/layout/bList2"/>
    <dgm:cxn modelId="{20739122-BC64-48B7-AD01-25695FC4945A}" type="presParOf" srcId="{00E47014-2623-44D8-8D62-A62AD2160635}" destId="{1CE8E85A-8CF7-489F-9D27-6D13FCCE01A5}" srcOrd="0" destOrd="0" presId="urn:microsoft.com/office/officeart/2005/8/layout/bList2"/>
    <dgm:cxn modelId="{11813BA8-5B84-49D0-9E62-22D699D3DE3D}" type="presParOf" srcId="{00E47014-2623-44D8-8D62-A62AD2160635}" destId="{D1FB8F4E-3A88-4270-B54B-91F823C46972}" srcOrd="1" destOrd="0" presId="urn:microsoft.com/office/officeart/2005/8/layout/bList2"/>
    <dgm:cxn modelId="{B76F8292-195A-4BA5-825A-F5CD1F29DBD3}" type="presParOf" srcId="{00E47014-2623-44D8-8D62-A62AD2160635}" destId="{9902AE0B-0F42-42B9-961A-653C635CB2F7}" srcOrd="2" destOrd="0" presId="urn:microsoft.com/office/officeart/2005/8/layout/bList2"/>
    <dgm:cxn modelId="{767158E6-30D8-4944-9D20-7796774A5768}" type="presParOf" srcId="{00E47014-2623-44D8-8D62-A62AD2160635}" destId="{7D418A6E-EBF9-4492-B838-54A6A9A76216}" srcOrd="3" destOrd="0" presId="urn:microsoft.com/office/officeart/2005/8/layout/bList2"/>
    <dgm:cxn modelId="{1FD65DD5-8E12-463D-AB9A-468462AAA481}" type="presParOf" srcId="{B184FE44-0E29-45BE-9983-A308DF74CCAB}" destId="{8BAB9B79-3B7F-4EC5-9759-43E9735D170C}" srcOrd="1" destOrd="0" presId="urn:microsoft.com/office/officeart/2005/8/layout/bList2"/>
    <dgm:cxn modelId="{E1C30044-D81A-4F1D-AA67-186E91122FF2}" type="presParOf" srcId="{B184FE44-0E29-45BE-9983-A308DF74CCAB}" destId="{C58FC8CE-540C-484A-A74C-53997C9224DF}" srcOrd="2" destOrd="0" presId="urn:microsoft.com/office/officeart/2005/8/layout/bList2"/>
    <dgm:cxn modelId="{80AA5BEB-C181-4145-87AC-3750FE4B9F9B}" type="presParOf" srcId="{C58FC8CE-540C-484A-A74C-53997C9224DF}" destId="{0FFAD445-B2FA-4517-A0F7-C2AC5988A4F3}" srcOrd="0" destOrd="0" presId="urn:microsoft.com/office/officeart/2005/8/layout/bList2"/>
    <dgm:cxn modelId="{D67B63C7-ACED-4475-9438-F21491DC52DF}" type="presParOf" srcId="{C58FC8CE-540C-484A-A74C-53997C9224DF}" destId="{073B20FD-49CA-426B-BCDD-F0E8974FBA8B}" srcOrd="1" destOrd="0" presId="urn:microsoft.com/office/officeart/2005/8/layout/bList2"/>
    <dgm:cxn modelId="{75B90D4F-AE55-4AB0-A769-877EF1DE93F9}" type="presParOf" srcId="{C58FC8CE-540C-484A-A74C-53997C9224DF}" destId="{3047DF62-800F-4472-83EF-5DFF06E4EF98}" srcOrd="2" destOrd="0" presId="urn:microsoft.com/office/officeart/2005/8/layout/bList2"/>
    <dgm:cxn modelId="{98C82675-F4B6-473B-A88E-1955D59F064A}" type="presParOf" srcId="{C58FC8CE-540C-484A-A74C-53997C9224DF}" destId="{60C68729-8095-4BDF-BBAE-DA137D8838C3}" srcOrd="3" destOrd="0" presId="urn:microsoft.com/office/officeart/2005/8/layout/bList2"/>
    <dgm:cxn modelId="{F0C66D87-89F8-4364-8462-C18AF098454B}" type="presParOf" srcId="{B184FE44-0E29-45BE-9983-A308DF74CCAB}" destId="{9D5698E8-5B55-4694-80F3-85D276C5A920}" srcOrd="3" destOrd="0" presId="urn:microsoft.com/office/officeart/2005/8/layout/bList2"/>
    <dgm:cxn modelId="{F2C8BFC7-1BE4-473E-9EF3-88876C166536}" type="presParOf" srcId="{B184FE44-0E29-45BE-9983-A308DF74CCAB}" destId="{67152524-5672-4AA4-8533-8E66130462FA}" srcOrd="4" destOrd="0" presId="urn:microsoft.com/office/officeart/2005/8/layout/bList2"/>
    <dgm:cxn modelId="{4E602185-7779-4944-9D07-E8663ADF390A}" type="presParOf" srcId="{67152524-5672-4AA4-8533-8E66130462FA}" destId="{4E2B5E4C-2DE3-4E59-B9DE-7F8FF8E25B4C}" srcOrd="0" destOrd="0" presId="urn:microsoft.com/office/officeart/2005/8/layout/bList2"/>
    <dgm:cxn modelId="{43F0BEF4-F806-4CC6-BF24-1E3B01B76CF5}" type="presParOf" srcId="{67152524-5672-4AA4-8533-8E66130462FA}" destId="{EF5FD897-AE12-49D1-9975-EABACBDE0F30}" srcOrd="1" destOrd="0" presId="urn:microsoft.com/office/officeart/2005/8/layout/bList2"/>
    <dgm:cxn modelId="{A3E3EBB4-AAAC-4B9F-8A95-E77AA5876616}" type="presParOf" srcId="{67152524-5672-4AA4-8533-8E66130462FA}" destId="{803DE278-3D93-4AF4-9A65-DF1C06D9EE24}" srcOrd="2" destOrd="0" presId="urn:microsoft.com/office/officeart/2005/8/layout/bList2"/>
    <dgm:cxn modelId="{CA98BECC-1D78-4FE0-B231-3DE8C246898C}" type="presParOf" srcId="{67152524-5672-4AA4-8533-8E66130462FA}" destId="{9441CD46-0B0F-48F3-B6A3-8FBD48A29012}"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3EEE9E0-3866-4F15-B1B8-8349AB1FA32D}" type="doc">
      <dgm:prSet loTypeId="urn:microsoft.com/office/officeart/2005/8/layout/bList2" loCatId="picture" qsTypeId="urn:microsoft.com/office/officeart/2005/8/quickstyle/simple1" qsCatId="simple" csTypeId="urn:microsoft.com/office/officeart/2005/8/colors/accent1_2" csCatId="accent1" phldr="1"/>
      <dgm:spPr/>
    </dgm:pt>
    <dgm:pt modelId="{D6DCD600-7F2F-44AA-A267-7C641C088F7D}">
      <dgm:prSet phldrT="[Texto]"/>
      <dgm:spPr/>
      <dgm:t>
        <a:bodyPr/>
        <a:lstStyle/>
        <a:p>
          <a:r>
            <a:rPr lang="es-EC" b="1" dirty="0">
              <a:solidFill>
                <a:schemeClr val="tx1"/>
              </a:solidFill>
              <a:latin typeface="Times New Roman" pitchFamily="18" charset="0"/>
              <a:cs typeface="Times New Roman" pitchFamily="18" charset="0"/>
            </a:rPr>
            <a:t>ENFERMEDADES</a:t>
          </a:r>
        </a:p>
      </dgm:t>
    </dgm:pt>
    <dgm:pt modelId="{9F1BF29A-F902-4B6E-AB7A-F6C75DC81264}" type="parTrans" cxnId="{21E81687-A5C2-494B-A767-9E206D972B42}">
      <dgm:prSet/>
      <dgm:spPr/>
      <dgm:t>
        <a:bodyPr/>
        <a:lstStyle/>
        <a:p>
          <a:endParaRPr lang="es-EC"/>
        </a:p>
      </dgm:t>
    </dgm:pt>
    <dgm:pt modelId="{4832161F-33FB-469C-A021-2531BE3BC35E}" type="sibTrans" cxnId="{21E81687-A5C2-494B-A767-9E206D972B42}">
      <dgm:prSet/>
      <dgm:spPr/>
      <dgm:t>
        <a:bodyPr/>
        <a:lstStyle/>
        <a:p>
          <a:endParaRPr lang="es-EC"/>
        </a:p>
      </dgm:t>
    </dgm:pt>
    <dgm:pt modelId="{88921D60-5730-4396-A870-3D5461384828}">
      <dgm:prSet phldrT="[Texto]"/>
      <dgm:spPr/>
      <dgm:t>
        <a:bodyPr/>
        <a:lstStyle/>
        <a:p>
          <a:r>
            <a:rPr lang="es-EC" b="1" dirty="0">
              <a:solidFill>
                <a:schemeClr val="tx1"/>
              </a:solidFill>
              <a:latin typeface="Times New Roman" pitchFamily="18" charset="0"/>
              <a:cs typeface="Times New Roman" pitchFamily="18" charset="0"/>
            </a:rPr>
            <a:t>ACCIDENTES</a:t>
          </a:r>
        </a:p>
      </dgm:t>
    </dgm:pt>
    <dgm:pt modelId="{19AAB7F8-BBD5-4600-AEC0-AC7CCAFB9AB8}" type="parTrans" cxnId="{4486D63F-5845-4230-8B7D-90FFE6B5D9A5}">
      <dgm:prSet/>
      <dgm:spPr/>
      <dgm:t>
        <a:bodyPr/>
        <a:lstStyle/>
        <a:p>
          <a:endParaRPr lang="es-EC"/>
        </a:p>
      </dgm:t>
    </dgm:pt>
    <dgm:pt modelId="{3E912B05-D30D-4587-A0B0-2C85E5BB53FB}" type="sibTrans" cxnId="{4486D63F-5845-4230-8B7D-90FFE6B5D9A5}">
      <dgm:prSet/>
      <dgm:spPr/>
      <dgm:t>
        <a:bodyPr/>
        <a:lstStyle/>
        <a:p>
          <a:endParaRPr lang="es-EC"/>
        </a:p>
      </dgm:t>
    </dgm:pt>
    <dgm:pt modelId="{459A2A84-5A4E-471E-AFEB-18078E568374}">
      <dgm:prSet custT="1"/>
      <dgm:spPr/>
      <dgm:t>
        <a:bodyPr/>
        <a:lstStyle/>
        <a:p>
          <a:pPr algn="just">
            <a:lnSpc>
              <a:spcPct val="150000"/>
            </a:lnSpc>
          </a:pPr>
          <a:r>
            <a:rPr lang="es-EC" sz="1400" dirty="0"/>
            <a:t>Los principales accidentes que ocurren son:</a:t>
          </a:r>
          <a:endParaRPr lang="es-EC" sz="1400" dirty="0">
            <a:latin typeface="Times New Roman" pitchFamily="18" charset="0"/>
            <a:cs typeface="Times New Roman" pitchFamily="18" charset="0"/>
          </a:endParaRPr>
        </a:p>
      </dgm:t>
    </dgm:pt>
    <dgm:pt modelId="{E5782107-181B-4C6E-BBD5-1AF14F95F3B9}" type="parTrans" cxnId="{234874F4-1410-4854-BEDB-64E939EA970B}">
      <dgm:prSet/>
      <dgm:spPr/>
      <dgm:t>
        <a:bodyPr/>
        <a:lstStyle/>
        <a:p>
          <a:endParaRPr lang="es-EC"/>
        </a:p>
      </dgm:t>
    </dgm:pt>
    <dgm:pt modelId="{46649134-6507-460C-AD81-3BAC0082584A}" type="sibTrans" cxnId="{234874F4-1410-4854-BEDB-64E939EA970B}">
      <dgm:prSet/>
      <dgm:spPr/>
      <dgm:t>
        <a:bodyPr/>
        <a:lstStyle/>
        <a:p>
          <a:endParaRPr lang="es-EC"/>
        </a:p>
      </dgm:t>
    </dgm:pt>
    <dgm:pt modelId="{F5DB06F0-1668-4756-888E-5F49DB03A355}">
      <dgm:prSet custT="1"/>
      <dgm:spPr/>
      <dgm:t>
        <a:bodyPr/>
        <a:lstStyle/>
        <a:p>
          <a:pPr algn="just">
            <a:lnSpc>
              <a:spcPct val="150000"/>
            </a:lnSpc>
          </a:pPr>
          <a:r>
            <a:rPr lang="es-EC" sz="1400" dirty="0"/>
            <a:t>Pinchazos un 48.2%</a:t>
          </a:r>
          <a:endParaRPr lang="es-EC" sz="1400" dirty="0">
            <a:latin typeface="Times New Roman" pitchFamily="18" charset="0"/>
            <a:cs typeface="Times New Roman" pitchFamily="18" charset="0"/>
          </a:endParaRPr>
        </a:p>
      </dgm:t>
    </dgm:pt>
    <dgm:pt modelId="{14F5F191-DD19-4837-929C-1C95B5312465}" type="parTrans" cxnId="{6D508A0C-A9F3-4DE0-870C-4CE3EFBBF406}">
      <dgm:prSet/>
      <dgm:spPr/>
      <dgm:t>
        <a:bodyPr/>
        <a:lstStyle/>
        <a:p>
          <a:endParaRPr lang="es-ES"/>
        </a:p>
      </dgm:t>
    </dgm:pt>
    <dgm:pt modelId="{F89E7336-E509-4731-B367-27000BF0DE2D}" type="sibTrans" cxnId="{6D508A0C-A9F3-4DE0-870C-4CE3EFBBF406}">
      <dgm:prSet/>
      <dgm:spPr/>
      <dgm:t>
        <a:bodyPr/>
        <a:lstStyle/>
        <a:p>
          <a:endParaRPr lang="es-ES"/>
        </a:p>
      </dgm:t>
    </dgm:pt>
    <dgm:pt modelId="{8BB2565E-CC88-446F-9DE9-FB8192516759}">
      <dgm:prSet custT="1"/>
      <dgm:spPr/>
      <dgm:t>
        <a:bodyPr/>
        <a:lstStyle/>
        <a:p>
          <a:pPr algn="just">
            <a:lnSpc>
              <a:spcPct val="150000"/>
            </a:lnSpc>
          </a:pPr>
          <a:r>
            <a:rPr lang="es-EC" sz="1400" dirty="0"/>
            <a:t>Cortes 8%</a:t>
          </a:r>
          <a:endParaRPr lang="es-EC" sz="1400" dirty="0">
            <a:latin typeface="Times New Roman" pitchFamily="18" charset="0"/>
            <a:cs typeface="Times New Roman" pitchFamily="18" charset="0"/>
          </a:endParaRPr>
        </a:p>
      </dgm:t>
    </dgm:pt>
    <dgm:pt modelId="{B424DBE8-B996-477A-88EF-1D1CF7B97BB4}" type="parTrans" cxnId="{C3930EB5-E473-413B-91A3-8343E5EF526C}">
      <dgm:prSet/>
      <dgm:spPr/>
      <dgm:t>
        <a:bodyPr/>
        <a:lstStyle/>
        <a:p>
          <a:endParaRPr lang="es-ES"/>
        </a:p>
      </dgm:t>
    </dgm:pt>
    <dgm:pt modelId="{521AA380-78F3-429F-85B8-0FF5A792E5D5}" type="sibTrans" cxnId="{C3930EB5-E473-413B-91A3-8343E5EF526C}">
      <dgm:prSet/>
      <dgm:spPr/>
      <dgm:t>
        <a:bodyPr/>
        <a:lstStyle/>
        <a:p>
          <a:endParaRPr lang="es-ES"/>
        </a:p>
      </dgm:t>
    </dgm:pt>
    <dgm:pt modelId="{E842E655-B6E4-4336-92FB-B9B386C2BEE3}">
      <dgm:prSet custT="1"/>
      <dgm:spPr/>
      <dgm:t>
        <a:bodyPr/>
        <a:lstStyle/>
        <a:p>
          <a:pPr algn="just">
            <a:lnSpc>
              <a:spcPct val="150000"/>
            </a:lnSpc>
          </a:pPr>
          <a:r>
            <a:rPr lang="es-EC" sz="1400" dirty="0"/>
            <a:t>Contusiones y traumatismos 7.1%</a:t>
          </a:r>
          <a:endParaRPr lang="es-EC" sz="1400" dirty="0">
            <a:latin typeface="Times New Roman" pitchFamily="18" charset="0"/>
            <a:cs typeface="Times New Roman" pitchFamily="18" charset="0"/>
          </a:endParaRPr>
        </a:p>
      </dgm:t>
    </dgm:pt>
    <dgm:pt modelId="{EDD89F49-5165-43FB-A356-20B3C1A7E2A0}" type="parTrans" cxnId="{307B405E-4790-4E84-BFEB-27F7DB05F5B6}">
      <dgm:prSet/>
      <dgm:spPr/>
      <dgm:t>
        <a:bodyPr/>
        <a:lstStyle/>
        <a:p>
          <a:endParaRPr lang="es-ES"/>
        </a:p>
      </dgm:t>
    </dgm:pt>
    <dgm:pt modelId="{9A84EE14-67E3-4676-B77C-8A77662C3310}" type="sibTrans" cxnId="{307B405E-4790-4E84-BFEB-27F7DB05F5B6}">
      <dgm:prSet/>
      <dgm:spPr/>
      <dgm:t>
        <a:bodyPr/>
        <a:lstStyle/>
        <a:p>
          <a:endParaRPr lang="es-ES"/>
        </a:p>
      </dgm:t>
    </dgm:pt>
    <dgm:pt modelId="{84EE37CE-2712-42C8-AF6E-E07C30BD8817}">
      <dgm:prSet custT="1"/>
      <dgm:spPr/>
      <dgm:t>
        <a:bodyPr/>
        <a:lstStyle/>
        <a:p>
          <a:pPr algn="just">
            <a:lnSpc>
              <a:spcPct val="150000"/>
            </a:lnSpc>
          </a:pPr>
          <a:r>
            <a:rPr lang="es-EC" sz="1400" dirty="0"/>
            <a:t>Factores Químicos 15.1% </a:t>
          </a:r>
          <a:endParaRPr lang="es-EC" sz="1400" dirty="0">
            <a:latin typeface="Times New Roman" pitchFamily="18" charset="0"/>
            <a:cs typeface="Times New Roman" pitchFamily="18" charset="0"/>
          </a:endParaRPr>
        </a:p>
      </dgm:t>
    </dgm:pt>
    <dgm:pt modelId="{D260EC8B-E904-4ED3-ABD4-9CC61E9860C6}" type="parTrans" cxnId="{733F4287-5C10-4026-8CB2-48DCBEF78CF9}">
      <dgm:prSet/>
      <dgm:spPr/>
      <dgm:t>
        <a:bodyPr/>
        <a:lstStyle/>
        <a:p>
          <a:endParaRPr lang="es-ES"/>
        </a:p>
      </dgm:t>
    </dgm:pt>
    <dgm:pt modelId="{B871F4C8-F340-4D74-BBA8-8FB103803B9F}" type="sibTrans" cxnId="{733F4287-5C10-4026-8CB2-48DCBEF78CF9}">
      <dgm:prSet/>
      <dgm:spPr/>
      <dgm:t>
        <a:bodyPr/>
        <a:lstStyle/>
        <a:p>
          <a:endParaRPr lang="es-ES"/>
        </a:p>
      </dgm:t>
    </dgm:pt>
    <dgm:pt modelId="{C664B977-1962-4609-85C7-B6DA860C0FE6}">
      <dgm:prSet custT="1"/>
      <dgm:spPr/>
      <dgm:t>
        <a:bodyPr/>
        <a:lstStyle/>
        <a:p>
          <a:pPr algn="just">
            <a:lnSpc>
              <a:spcPct val="90000"/>
            </a:lnSpc>
          </a:pPr>
          <a:r>
            <a:rPr lang="es-EC" sz="1400" dirty="0">
              <a:latin typeface="+mn-lt"/>
            </a:rPr>
            <a:t>Las enfermedades mas comunes son:</a:t>
          </a:r>
          <a:endParaRPr lang="es-EC" sz="1400" dirty="0">
            <a:latin typeface="+mn-lt"/>
            <a:cs typeface="Times New Roman" pitchFamily="18" charset="0"/>
          </a:endParaRPr>
        </a:p>
      </dgm:t>
    </dgm:pt>
    <dgm:pt modelId="{4AFA1C50-F2FD-48B7-A76C-1F31230720B5}" type="parTrans" cxnId="{A4CA1183-F426-4B76-AA92-C182DA3E111F}">
      <dgm:prSet/>
      <dgm:spPr/>
      <dgm:t>
        <a:bodyPr/>
        <a:lstStyle/>
        <a:p>
          <a:endParaRPr lang="es-ES"/>
        </a:p>
      </dgm:t>
    </dgm:pt>
    <dgm:pt modelId="{25E75E9F-C9BA-4882-9406-3128020EF0FD}" type="sibTrans" cxnId="{A4CA1183-F426-4B76-AA92-C182DA3E111F}">
      <dgm:prSet/>
      <dgm:spPr/>
      <dgm:t>
        <a:bodyPr/>
        <a:lstStyle/>
        <a:p>
          <a:endParaRPr lang="es-ES"/>
        </a:p>
      </dgm:t>
    </dgm:pt>
    <dgm:pt modelId="{1D38A7D8-4DF9-4823-ADFF-D863FAAD656E}">
      <dgm:prSet custT="1"/>
      <dgm:spPr/>
      <dgm:t>
        <a:bodyPr/>
        <a:lstStyle/>
        <a:p>
          <a:pPr algn="just">
            <a:lnSpc>
              <a:spcPct val="150000"/>
            </a:lnSpc>
          </a:pPr>
          <a:r>
            <a:rPr lang="es-EC" sz="1400" dirty="0">
              <a:latin typeface="+mn-lt"/>
              <a:cs typeface="Times New Roman" pitchFamily="18" charset="0"/>
            </a:rPr>
            <a:t>Hepatitis A y C</a:t>
          </a:r>
        </a:p>
      </dgm:t>
    </dgm:pt>
    <dgm:pt modelId="{D0E00542-2619-4B9B-B3FE-27342B3631E4}" type="parTrans" cxnId="{802F186A-FF12-436E-B34B-0F8EE1F66277}">
      <dgm:prSet/>
      <dgm:spPr/>
      <dgm:t>
        <a:bodyPr/>
        <a:lstStyle/>
        <a:p>
          <a:endParaRPr lang="es-ES"/>
        </a:p>
      </dgm:t>
    </dgm:pt>
    <dgm:pt modelId="{6AE0A7CD-2175-4E8D-AFCE-DC00E0C68353}" type="sibTrans" cxnId="{802F186A-FF12-436E-B34B-0F8EE1F66277}">
      <dgm:prSet/>
      <dgm:spPr/>
      <dgm:t>
        <a:bodyPr/>
        <a:lstStyle/>
        <a:p>
          <a:endParaRPr lang="es-ES"/>
        </a:p>
      </dgm:t>
    </dgm:pt>
    <dgm:pt modelId="{6DFC0A37-CF11-4A4F-AA36-4E6670730840}">
      <dgm:prSet custT="1"/>
      <dgm:spPr/>
      <dgm:t>
        <a:bodyPr/>
        <a:lstStyle/>
        <a:p>
          <a:pPr algn="just">
            <a:lnSpc>
              <a:spcPct val="150000"/>
            </a:lnSpc>
          </a:pPr>
          <a:r>
            <a:rPr lang="es-EC" sz="1400" dirty="0">
              <a:latin typeface="+mn-lt"/>
              <a:cs typeface="Times New Roman" pitchFamily="18" charset="0"/>
            </a:rPr>
            <a:t>Influenza</a:t>
          </a:r>
        </a:p>
      </dgm:t>
    </dgm:pt>
    <dgm:pt modelId="{C588BB99-3594-447C-9AE7-6BF10537BCD4}" type="parTrans" cxnId="{AA4FDDB6-F894-4509-A4FB-36F0B3EF614A}">
      <dgm:prSet/>
      <dgm:spPr/>
      <dgm:t>
        <a:bodyPr/>
        <a:lstStyle/>
        <a:p>
          <a:endParaRPr lang="es-ES"/>
        </a:p>
      </dgm:t>
    </dgm:pt>
    <dgm:pt modelId="{0A66E1D7-BC99-40D5-90BF-9E7CA253FC53}" type="sibTrans" cxnId="{AA4FDDB6-F894-4509-A4FB-36F0B3EF614A}">
      <dgm:prSet/>
      <dgm:spPr/>
      <dgm:t>
        <a:bodyPr/>
        <a:lstStyle/>
        <a:p>
          <a:endParaRPr lang="es-ES"/>
        </a:p>
      </dgm:t>
    </dgm:pt>
    <dgm:pt modelId="{841895D5-024B-43FD-8F87-17CD326C30A2}">
      <dgm:prSet custT="1"/>
      <dgm:spPr/>
      <dgm:t>
        <a:bodyPr/>
        <a:lstStyle/>
        <a:p>
          <a:pPr algn="just">
            <a:lnSpc>
              <a:spcPct val="150000"/>
            </a:lnSpc>
          </a:pPr>
          <a:r>
            <a:rPr lang="es-EC" sz="1400" dirty="0">
              <a:latin typeface="+mn-lt"/>
              <a:cs typeface="Times New Roman" pitchFamily="18" charset="0"/>
            </a:rPr>
            <a:t>Resfriados</a:t>
          </a:r>
        </a:p>
      </dgm:t>
    </dgm:pt>
    <dgm:pt modelId="{3D033850-5AAC-4917-A7BA-004869626ACE}" type="parTrans" cxnId="{4DE4FEAC-A892-4A26-9B1D-33C5AD335C72}">
      <dgm:prSet/>
      <dgm:spPr/>
      <dgm:t>
        <a:bodyPr/>
        <a:lstStyle/>
        <a:p>
          <a:endParaRPr lang="es-ES"/>
        </a:p>
      </dgm:t>
    </dgm:pt>
    <dgm:pt modelId="{D42E33C3-CF24-4B0C-9C46-F16455B90426}" type="sibTrans" cxnId="{4DE4FEAC-A892-4A26-9B1D-33C5AD335C72}">
      <dgm:prSet/>
      <dgm:spPr/>
      <dgm:t>
        <a:bodyPr/>
        <a:lstStyle/>
        <a:p>
          <a:endParaRPr lang="es-ES"/>
        </a:p>
      </dgm:t>
    </dgm:pt>
    <dgm:pt modelId="{6996B42B-E3F8-4E39-B71D-316AAAC6766A}">
      <dgm:prSet custT="1"/>
      <dgm:spPr/>
      <dgm:t>
        <a:bodyPr/>
        <a:lstStyle/>
        <a:p>
          <a:pPr algn="just">
            <a:lnSpc>
              <a:spcPct val="150000"/>
            </a:lnSpc>
          </a:pPr>
          <a:r>
            <a:rPr lang="es-EC" sz="1400" dirty="0">
              <a:latin typeface="+mn-lt"/>
              <a:cs typeface="Times New Roman" pitchFamily="18" charset="0"/>
            </a:rPr>
            <a:t>Menos comunes:</a:t>
          </a:r>
        </a:p>
      </dgm:t>
    </dgm:pt>
    <dgm:pt modelId="{AD75D06A-10C3-4AB5-B879-767CA5F2A9B3}" type="parTrans" cxnId="{3AE02241-999A-41BA-8D29-2783DAE731BB}">
      <dgm:prSet/>
      <dgm:spPr/>
      <dgm:t>
        <a:bodyPr/>
        <a:lstStyle/>
        <a:p>
          <a:endParaRPr lang="es-ES"/>
        </a:p>
      </dgm:t>
    </dgm:pt>
    <dgm:pt modelId="{8F07B4BC-99C2-493B-A1A8-C1B479812B55}" type="sibTrans" cxnId="{3AE02241-999A-41BA-8D29-2783DAE731BB}">
      <dgm:prSet/>
      <dgm:spPr/>
      <dgm:t>
        <a:bodyPr/>
        <a:lstStyle/>
        <a:p>
          <a:endParaRPr lang="es-ES"/>
        </a:p>
      </dgm:t>
    </dgm:pt>
    <dgm:pt modelId="{05EE80FA-B265-4010-B609-D069BF8BD132}">
      <dgm:prSet custT="1"/>
      <dgm:spPr/>
      <dgm:t>
        <a:bodyPr/>
        <a:lstStyle/>
        <a:p>
          <a:pPr algn="just">
            <a:lnSpc>
              <a:spcPct val="150000"/>
            </a:lnSpc>
          </a:pPr>
          <a:r>
            <a:rPr lang="es-EC" sz="1400" dirty="0">
              <a:latin typeface="+mn-lt"/>
              <a:cs typeface="Times New Roman" pitchFamily="18" charset="0"/>
            </a:rPr>
            <a:t>Tuberculosis</a:t>
          </a:r>
        </a:p>
      </dgm:t>
    </dgm:pt>
    <dgm:pt modelId="{2CDE9019-4A93-4EE1-AF3F-719495805B18}" type="parTrans" cxnId="{B6F4CF2E-9A59-42CF-823A-677E80EF7669}">
      <dgm:prSet/>
      <dgm:spPr/>
      <dgm:t>
        <a:bodyPr/>
        <a:lstStyle/>
        <a:p>
          <a:endParaRPr lang="es-ES"/>
        </a:p>
      </dgm:t>
    </dgm:pt>
    <dgm:pt modelId="{CD7537F2-636A-432D-9CA8-587D72541350}" type="sibTrans" cxnId="{B6F4CF2E-9A59-42CF-823A-677E80EF7669}">
      <dgm:prSet/>
      <dgm:spPr/>
      <dgm:t>
        <a:bodyPr/>
        <a:lstStyle/>
        <a:p>
          <a:endParaRPr lang="es-ES"/>
        </a:p>
      </dgm:t>
    </dgm:pt>
    <dgm:pt modelId="{12BA7465-F3F5-473A-958D-EA59120EBDE4}">
      <dgm:prSet custT="1"/>
      <dgm:spPr/>
      <dgm:t>
        <a:bodyPr/>
        <a:lstStyle/>
        <a:p>
          <a:pPr algn="just">
            <a:lnSpc>
              <a:spcPct val="150000"/>
            </a:lnSpc>
          </a:pPr>
          <a:r>
            <a:rPr lang="es-EC" sz="1400" dirty="0">
              <a:latin typeface="+mn-lt"/>
              <a:cs typeface="Times New Roman" pitchFamily="18" charset="0"/>
            </a:rPr>
            <a:t>VIH-Sida</a:t>
          </a:r>
        </a:p>
      </dgm:t>
    </dgm:pt>
    <dgm:pt modelId="{3BA581A0-5586-4802-94FB-2892A2DEFD28}" type="parTrans" cxnId="{B34A7385-21AB-4663-A52B-491298717C6C}">
      <dgm:prSet/>
      <dgm:spPr/>
      <dgm:t>
        <a:bodyPr/>
        <a:lstStyle/>
        <a:p>
          <a:endParaRPr lang="es-ES"/>
        </a:p>
      </dgm:t>
    </dgm:pt>
    <dgm:pt modelId="{57BE19FC-CF3D-4138-83CA-84140F3A1521}" type="sibTrans" cxnId="{B34A7385-21AB-4663-A52B-491298717C6C}">
      <dgm:prSet/>
      <dgm:spPr/>
      <dgm:t>
        <a:bodyPr/>
        <a:lstStyle/>
        <a:p>
          <a:endParaRPr lang="es-ES"/>
        </a:p>
      </dgm:t>
    </dgm:pt>
    <dgm:pt modelId="{B184FE44-0E29-45BE-9983-A308DF74CCAB}" type="pres">
      <dgm:prSet presAssocID="{13EEE9E0-3866-4F15-B1B8-8349AB1FA32D}" presName="diagram" presStyleCnt="0">
        <dgm:presLayoutVars>
          <dgm:dir/>
          <dgm:animLvl val="lvl"/>
          <dgm:resizeHandles val="exact"/>
        </dgm:presLayoutVars>
      </dgm:prSet>
      <dgm:spPr/>
    </dgm:pt>
    <dgm:pt modelId="{00E47014-2623-44D8-8D62-A62AD2160635}" type="pres">
      <dgm:prSet presAssocID="{D6DCD600-7F2F-44AA-A267-7C641C088F7D}" presName="compNode" presStyleCnt="0"/>
      <dgm:spPr/>
    </dgm:pt>
    <dgm:pt modelId="{1CE8E85A-8CF7-489F-9D27-6D13FCCE01A5}" type="pres">
      <dgm:prSet presAssocID="{D6DCD600-7F2F-44AA-A267-7C641C088F7D}" presName="childRect" presStyleLbl="bgAcc1" presStyleIdx="0" presStyleCnt="2" custScaleY="198381">
        <dgm:presLayoutVars>
          <dgm:bulletEnabled val="1"/>
        </dgm:presLayoutVars>
      </dgm:prSet>
      <dgm:spPr/>
    </dgm:pt>
    <dgm:pt modelId="{D1FB8F4E-3A88-4270-B54B-91F823C46972}" type="pres">
      <dgm:prSet presAssocID="{D6DCD600-7F2F-44AA-A267-7C641C088F7D}" presName="parentText" presStyleLbl="node1" presStyleIdx="0" presStyleCnt="0">
        <dgm:presLayoutVars>
          <dgm:chMax val="0"/>
          <dgm:bulletEnabled val="1"/>
        </dgm:presLayoutVars>
      </dgm:prSet>
      <dgm:spPr/>
    </dgm:pt>
    <dgm:pt modelId="{9902AE0B-0F42-42B9-961A-653C635CB2F7}" type="pres">
      <dgm:prSet presAssocID="{D6DCD600-7F2F-44AA-A267-7C641C088F7D}" presName="parentRect" presStyleLbl="alignNode1" presStyleIdx="0" presStyleCnt="2"/>
      <dgm:spPr/>
    </dgm:pt>
    <dgm:pt modelId="{7D418A6E-EBF9-4492-B838-54A6A9A76216}" type="pres">
      <dgm:prSet presAssocID="{D6DCD600-7F2F-44AA-A267-7C641C088F7D}" presName="adorn" presStyleLbl="fgAccFollowNode1" presStyleIdx="0" presStyleCnt="2"/>
      <dgm:spPr>
        <a:blipFill>
          <a:blip xmlns:r="http://schemas.openxmlformats.org/officeDocument/2006/relationships" r:embed="rId1"/>
          <a:srcRect/>
          <a:stretch>
            <a:fillRect l="-5000" r="-5000"/>
          </a:stretch>
        </a:blipFill>
      </dgm:spPr>
    </dgm:pt>
    <dgm:pt modelId="{8BAB9B79-3B7F-4EC5-9759-43E9735D170C}" type="pres">
      <dgm:prSet presAssocID="{4832161F-33FB-469C-A021-2531BE3BC35E}" presName="sibTrans" presStyleLbl="sibTrans2D1" presStyleIdx="0" presStyleCnt="0"/>
      <dgm:spPr/>
    </dgm:pt>
    <dgm:pt modelId="{C58FC8CE-540C-484A-A74C-53997C9224DF}" type="pres">
      <dgm:prSet presAssocID="{88921D60-5730-4396-A870-3D5461384828}" presName="compNode" presStyleCnt="0"/>
      <dgm:spPr/>
    </dgm:pt>
    <dgm:pt modelId="{0FFAD445-B2FA-4517-A0F7-C2AC5988A4F3}" type="pres">
      <dgm:prSet presAssocID="{88921D60-5730-4396-A870-3D5461384828}" presName="childRect" presStyleLbl="bgAcc1" presStyleIdx="1" presStyleCnt="2" custScaleY="198381">
        <dgm:presLayoutVars>
          <dgm:bulletEnabled val="1"/>
        </dgm:presLayoutVars>
      </dgm:prSet>
      <dgm:spPr/>
    </dgm:pt>
    <dgm:pt modelId="{073B20FD-49CA-426B-BCDD-F0E8974FBA8B}" type="pres">
      <dgm:prSet presAssocID="{88921D60-5730-4396-A870-3D5461384828}" presName="parentText" presStyleLbl="node1" presStyleIdx="0" presStyleCnt="0">
        <dgm:presLayoutVars>
          <dgm:chMax val="0"/>
          <dgm:bulletEnabled val="1"/>
        </dgm:presLayoutVars>
      </dgm:prSet>
      <dgm:spPr/>
    </dgm:pt>
    <dgm:pt modelId="{3047DF62-800F-4472-83EF-5DFF06E4EF98}" type="pres">
      <dgm:prSet presAssocID="{88921D60-5730-4396-A870-3D5461384828}" presName="parentRect" presStyleLbl="alignNode1" presStyleIdx="1" presStyleCnt="2"/>
      <dgm:spPr/>
    </dgm:pt>
    <dgm:pt modelId="{60C68729-8095-4BDF-BBAE-DA137D8838C3}" type="pres">
      <dgm:prSet presAssocID="{88921D60-5730-4396-A870-3D5461384828}" presName="adorn" presStyleLbl="fgAccFollow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7000" r="-7000"/>
          </a:stretch>
        </a:blipFill>
      </dgm:spPr>
    </dgm:pt>
  </dgm:ptLst>
  <dgm:cxnLst>
    <dgm:cxn modelId="{6D508A0C-A9F3-4DE0-870C-4CE3EFBBF406}" srcId="{459A2A84-5A4E-471E-AFEB-18078E568374}" destId="{F5DB06F0-1668-4756-888E-5F49DB03A355}" srcOrd="0" destOrd="0" parTransId="{14F5F191-DD19-4837-929C-1C95B5312465}" sibTransId="{F89E7336-E509-4731-B367-27000BF0DE2D}"/>
    <dgm:cxn modelId="{8B4B4A13-F7BA-425F-B359-EE47EEBEB067}" type="presOf" srcId="{12BA7465-F3F5-473A-958D-EA59120EBDE4}" destId="{1CE8E85A-8CF7-489F-9D27-6D13FCCE01A5}" srcOrd="0" destOrd="6" presId="urn:microsoft.com/office/officeart/2005/8/layout/bList2"/>
    <dgm:cxn modelId="{B6F4CF2E-9A59-42CF-823A-677E80EF7669}" srcId="{6996B42B-E3F8-4E39-B71D-316AAAC6766A}" destId="{05EE80FA-B265-4010-B609-D069BF8BD132}" srcOrd="0" destOrd="0" parTransId="{2CDE9019-4A93-4EE1-AF3F-719495805B18}" sibTransId="{CD7537F2-636A-432D-9CA8-587D72541350}"/>
    <dgm:cxn modelId="{4486D63F-5845-4230-8B7D-90FFE6B5D9A5}" srcId="{13EEE9E0-3866-4F15-B1B8-8349AB1FA32D}" destId="{88921D60-5730-4396-A870-3D5461384828}" srcOrd="1" destOrd="0" parTransId="{19AAB7F8-BBD5-4600-AEC0-AC7CCAFB9AB8}" sibTransId="{3E912B05-D30D-4587-A0B0-2C85E5BB53FB}"/>
    <dgm:cxn modelId="{307B405E-4790-4E84-BFEB-27F7DB05F5B6}" srcId="{459A2A84-5A4E-471E-AFEB-18078E568374}" destId="{E842E655-B6E4-4336-92FB-B9B386C2BEE3}" srcOrd="2" destOrd="0" parTransId="{EDD89F49-5165-43FB-A356-20B3C1A7E2A0}" sibTransId="{9A84EE14-67E3-4676-B77C-8A77662C3310}"/>
    <dgm:cxn modelId="{3AE02241-999A-41BA-8D29-2783DAE731BB}" srcId="{D6DCD600-7F2F-44AA-A267-7C641C088F7D}" destId="{6996B42B-E3F8-4E39-B71D-316AAAC6766A}" srcOrd="1" destOrd="0" parTransId="{AD75D06A-10C3-4AB5-B879-767CA5F2A9B3}" sibTransId="{8F07B4BC-99C2-493B-A1A8-C1B479812B55}"/>
    <dgm:cxn modelId="{B5ECEB43-E89B-4B7F-8A57-B72AF1313643}" type="presOf" srcId="{F5DB06F0-1668-4756-888E-5F49DB03A355}" destId="{0FFAD445-B2FA-4517-A0F7-C2AC5988A4F3}" srcOrd="0" destOrd="1" presId="urn:microsoft.com/office/officeart/2005/8/layout/bList2"/>
    <dgm:cxn modelId="{10B51064-D9AC-4599-B0C2-EEFD200B8C6A}" type="presOf" srcId="{C664B977-1962-4609-85C7-B6DA860C0FE6}" destId="{1CE8E85A-8CF7-489F-9D27-6D13FCCE01A5}" srcOrd="0" destOrd="0" presId="urn:microsoft.com/office/officeart/2005/8/layout/bList2"/>
    <dgm:cxn modelId="{C4B4D944-CC58-4F06-8D28-C222C827365B}" type="presOf" srcId="{13EEE9E0-3866-4F15-B1B8-8349AB1FA32D}" destId="{B184FE44-0E29-45BE-9983-A308DF74CCAB}" srcOrd="0" destOrd="0" presId="urn:microsoft.com/office/officeart/2005/8/layout/bList2"/>
    <dgm:cxn modelId="{FA135167-DA56-4B5A-8817-F8C2D4BAAB59}" type="presOf" srcId="{1D38A7D8-4DF9-4823-ADFF-D863FAAD656E}" destId="{1CE8E85A-8CF7-489F-9D27-6D13FCCE01A5}" srcOrd="0" destOrd="1" presId="urn:microsoft.com/office/officeart/2005/8/layout/bList2"/>
    <dgm:cxn modelId="{802F186A-FF12-436E-B34B-0F8EE1F66277}" srcId="{C664B977-1962-4609-85C7-B6DA860C0FE6}" destId="{1D38A7D8-4DF9-4823-ADFF-D863FAAD656E}" srcOrd="0" destOrd="0" parTransId="{D0E00542-2619-4B9B-B3FE-27342B3631E4}" sibTransId="{6AE0A7CD-2175-4E8D-AFCE-DC00E0C68353}"/>
    <dgm:cxn modelId="{24EE9551-11E6-4F88-910D-91B0391C65C5}" type="presOf" srcId="{84EE37CE-2712-42C8-AF6E-E07C30BD8817}" destId="{0FFAD445-B2FA-4517-A0F7-C2AC5988A4F3}" srcOrd="0" destOrd="4" presId="urn:microsoft.com/office/officeart/2005/8/layout/bList2"/>
    <dgm:cxn modelId="{07E12552-CD1F-4776-AA76-7C09074A0CF0}" type="presOf" srcId="{8BB2565E-CC88-446F-9DE9-FB8192516759}" destId="{0FFAD445-B2FA-4517-A0F7-C2AC5988A4F3}" srcOrd="0" destOrd="2" presId="urn:microsoft.com/office/officeart/2005/8/layout/bList2"/>
    <dgm:cxn modelId="{FE97E072-D6C9-4968-AAE1-75FAE546827D}" type="presOf" srcId="{6996B42B-E3F8-4E39-B71D-316AAAC6766A}" destId="{1CE8E85A-8CF7-489F-9D27-6D13FCCE01A5}" srcOrd="0" destOrd="4" presId="urn:microsoft.com/office/officeart/2005/8/layout/bList2"/>
    <dgm:cxn modelId="{787F5953-A3C9-469E-AA60-FC3E627A33DA}" type="presOf" srcId="{E842E655-B6E4-4336-92FB-B9B386C2BEE3}" destId="{0FFAD445-B2FA-4517-A0F7-C2AC5988A4F3}" srcOrd="0" destOrd="3" presId="urn:microsoft.com/office/officeart/2005/8/layout/bList2"/>
    <dgm:cxn modelId="{EC9A727C-EBDF-459C-B84E-75F3E60C5687}" type="presOf" srcId="{05EE80FA-B265-4010-B609-D069BF8BD132}" destId="{1CE8E85A-8CF7-489F-9D27-6D13FCCE01A5}" srcOrd="0" destOrd="5" presId="urn:microsoft.com/office/officeart/2005/8/layout/bList2"/>
    <dgm:cxn modelId="{A4CA1183-F426-4B76-AA92-C182DA3E111F}" srcId="{D6DCD600-7F2F-44AA-A267-7C641C088F7D}" destId="{C664B977-1962-4609-85C7-B6DA860C0FE6}" srcOrd="0" destOrd="0" parTransId="{4AFA1C50-F2FD-48B7-A76C-1F31230720B5}" sibTransId="{25E75E9F-C9BA-4882-9406-3128020EF0FD}"/>
    <dgm:cxn modelId="{B34A7385-21AB-4663-A52B-491298717C6C}" srcId="{6996B42B-E3F8-4E39-B71D-316AAAC6766A}" destId="{12BA7465-F3F5-473A-958D-EA59120EBDE4}" srcOrd="1" destOrd="0" parTransId="{3BA581A0-5586-4802-94FB-2892A2DEFD28}" sibTransId="{57BE19FC-CF3D-4138-83CA-84140F3A1521}"/>
    <dgm:cxn modelId="{21E81687-A5C2-494B-A767-9E206D972B42}" srcId="{13EEE9E0-3866-4F15-B1B8-8349AB1FA32D}" destId="{D6DCD600-7F2F-44AA-A267-7C641C088F7D}" srcOrd="0" destOrd="0" parTransId="{9F1BF29A-F902-4B6E-AB7A-F6C75DC81264}" sibTransId="{4832161F-33FB-469C-A021-2531BE3BC35E}"/>
    <dgm:cxn modelId="{733F4287-5C10-4026-8CB2-48DCBEF78CF9}" srcId="{459A2A84-5A4E-471E-AFEB-18078E568374}" destId="{84EE37CE-2712-42C8-AF6E-E07C30BD8817}" srcOrd="3" destOrd="0" parTransId="{D260EC8B-E904-4ED3-ABD4-9CC61E9860C6}" sibTransId="{B871F4C8-F340-4D74-BBA8-8FB103803B9F}"/>
    <dgm:cxn modelId="{E7FD4091-F9AD-43CB-9338-C906DCCBAB57}" type="presOf" srcId="{841895D5-024B-43FD-8F87-17CD326C30A2}" destId="{1CE8E85A-8CF7-489F-9D27-6D13FCCE01A5}" srcOrd="0" destOrd="3" presId="urn:microsoft.com/office/officeart/2005/8/layout/bList2"/>
    <dgm:cxn modelId="{7B1F8695-30D6-4704-B285-AFE576FD8AB7}" type="presOf" srcId="{4832161F-33FB-469C-A021-2531BE3BC35E}" destId="{8BAB9B79-3B7F-4EC5-9759-43E9735D170C}" srcOrd="0" destOrd="0" presId="urn:microsoft.com/office/officeart/2005/8/layout/bList2"/>
    <dgm:cxn modelId="{4DE4FEAC-A892-4A26-9B1D-33C5AD335C72}" srcId="{C664B977-1962-4609-85C7-B6DA860C0FE6}" destId="{841895D5-024B-43FD-8F87-17CD326C30A2}" srcOrd="2" destOrd="0" parTransId="{3D033850-5AAC-4917-A7BA-004869626ACE}" sibTransId="{D42E33C3-CF24-4B0C-9C46-F16455B90426}"/>
    <dgm:cxn modelId="{C3930EB5-E473-413B-91A3-8343E5EF526C}" srcId="{459A2A84-5A4E-471E-AFEB-18078E568374}" destId="{8BB2565E-CC88-446F-9DE9-FB8192516759}" srcOrd="1" destOrd="0" parTransId="{B424DBE8-B996-477A-88EF-1D1CF7B97BB4}" sibTransId="{521AA380-78F3-429F-85B8-0FF5A792E5D5}"/>
    <dgm:cxn modelId="{AA4FDDB6-F894-4509-A4FB-36F0B3EF614A}" srcId="{C664B977-1962-4609-85C7-B6DA860C0FE6}" destId="{6DFC0A37-CF11-4A4F-AA36-4E6670730840}" srcOrd="1" destOrd="0" parTransId="{C588BB99-3594-447C-9AE7-6BF10537BCD4}" sibTransId="{0A66E1D7-BC99-40D5-90BF-9E7CA253FC53}"/>
    <dgm:cxn modelId="{0CD26EBA-DDB7-4215-ACCF-1CEFD9060DC1}" type="presOf" srcId="{88921D60-5730-4396-A870-3D5461384828}" destId="{073B20FD-49CA-426B-BCDD-F0E8974FBA8B}" srcOrd="0" destOrd="0" presId="urn:microsoft.com/office/officeart/2005/8/layout/bList2"/>
    <dgm:cxn modelId="{3885A8CF-CC26-469E-BD9E-7418DC732423}" type="presOf" srcId="{D6DCD600-7F2F-44AA-A267-7C641C088F7D}" destId="{D1FB8F4E-3A88-4270-B54B-91F823C46972}" srcOrd="0" destOrd="0" presId="urn:microsoft.com/office/officeart/2005/8/layout/bList2"/>
    <dgm:cxn modelId="{0E8358D4-8D67-4E83-B0F1-6E7C8BE9B752}" type="presOf" srcId="{88921D60-5730-4396-A870-3D5461384828}" destId="{3047DF62-800F-4472-83EF-5DFF06E4EF98}" srcOrd="1" destOrd="0" presId="urn:microsoft.com/office/officeart/2005/8/layout/bList2"/>
    <dgm:cxn modelId="{A4490BDB-A02C-48FE-B1F9-335FE12A0FB2}" type="presOf" srcId="{6DFC0A37-CF11-4A4F-AA36-4E6670730840}" destId="{1CE8E85A-8CF7-489F-9D27-6D13FCCE01A5}" srcOrd="0" destOrd="2" presId="urn:microsoft.com/office/officeart/2005/8/layout/bList2"/>
    <dgm:cxn modelId="{234874F4-1410-4854-BEDB-64E939EA970B}" srcId="{88921D60-5730-4396-A870-3D5461384828}" destId="{459A2A84-5A4E-471E-AFEB-18078E568374}" srcOrd="0" destOrd="0" parTransId="{E5782107-181B-4C6E-BBD5-1AF14F95F3B9}" sibTransId="{46649134-6507-460C-AD81-3BAC0082584A}"/>
    <dgm:cxn modelId="{EA97EDF8-9553-4D8C-A31B-E95D144DC13B}" type="presOf" srcId="{D6DCD600-7F2F-44AA-A267-7C641C088F7D}" destId="{9902AE0B-0F42-42B9-961A-653C635CB2F7}" srcOrd="1" destOrd="0" presId="urn:microsoft.com/office/officeart/2005/8/layout/bList2"/>
    <dgm:cxn modelId="{EB7E26FC-0B9B-41CC-BF1B-CF82D24CA009}" type="presOf" srcId="{459A2A84-5A4E-471E-AFEB-18078E568374}" destId="{0FFAD445-B2FA-4517-A0F7-C2AC5988A4F3}" srcOrd="0" destOrd="0" presId="urn:microsoft.com/office/officeart/2005/8/layout/bList2"/>
    <dgm:cxn modelId="{A1FE8A2B-E93B-4D76-A194-AD3814A0F604}" type="presParOf" srcId="{B184FE44-0E29-45BE-9983-A308DF74CCAB}" destId="{00E47014-2623-44D8-8D62-A62AD2160635}" srcOrd="0" destOrd="0" presId="urn:microsoft.com/office/officeart/2005/8/layout/bList2"/>
    <dgm:cxn modelId="{C6A5FB8D-A780-4858-B712-BEA76F216ADD}" type="presParOf" srcId="{00E47014-2623-44D8-8D62-A62AD2160635}" destId="{1CE8E85A-8CF7-489F-9D27-6D13FCCE01A5}" srcOrd="0" destOrd="0" presId="urn:microsoft.com/office/officeart/2005/8/layout/bList2"/>
    <dgm:cxn modelId="{878AF381-E5F9-47A3-84AB-EFBB593EEB1A}" type="presParOf" srcId="{00E47014-2623-44D8-8D62-A62AD2160635}" destId="{D1FB8F4E-3A88-4270-B54B-91F823C46972}" srcOrd="1" destOrd="0" presId="urn:microsoft.com/office/officeart/2005/8/layout/bList2"/>
    <dgm:cxn modelId="{4C46CBEA-EC20-4D69-A4AD-7CA36FA848E0}" type="presParOf" srcId="{00E47014-2623-44D8-8D62-A62AD2160635}" destId="{9902AE0B-0F42-42B9-961A-653C635CB2F7}" srcOrd="2" destOrd="0" presId="urn:microsoft.com/office/officeart/2005/8/layout/bList2"/>
    <dgm:cxn modelId="{6AFCB706-FCEA-4346-ACE7-DC5DA79BBE35}" type="presParOf" srcId="{00E47014-2623-44D8-8D62-A62AD2160635}" destId="{7D418A6E-EBF9-4492-B838-54A6A9A76216}" srcOrd="3" destOrd="0" presId="urn:microsoft.com/office/officeart/2005/8/layout/bList2"/>
    <dgm:cxn modelId="{CDACEFA5-DAC9-49B8-A8BB-B202E51BD82A}" type="presParOf" srcId="{B184FE44-0E29-45BE-9983-A308DF74CCAB}" destId="{8BAB9B79-3B7F-4EC5-9759-43E9735D170C}" srcOrd="1" destOrd="0" presId="urn:microsoft.com/office/officeart/2005/8/layout/bList2"/>
    <dgm:cxn modelId="{8820A75A-4A97-4D2B-8C42-C58F52A26B84}" type="presParOf" srcId="{B184FE44-0E29-45BE-9983-A308DF74CCAB}" destId="{C58FC8CE-540C-484A-A74C-53997C9224DF}" srcOrd="2" destOrd="0" presId="urn:microsoft.com/office/officeart/2005/8/layout/bList2"/>
    <dgm:cxn modelId="{A32A96A0-8EF0-4051-9426-6DBA621CDDA7}" type="presParOf" srcId="{C58FC8CE-540C-484A-A74C-53997C9224DF}" destId="{0FFAD445-B2FA-4517-A0F7-C2AC5988A4F3}" srcOrd="0" destOrd="0" presId="urn:microsoft.com/office/officeart/2005/8/layout/bList2"/>
    <dgm:cxn modelId="{8070DA79-60CE-4196-8D47-FCCC8F32C0D6}" type="presParOf" srcId="{C58FC8CE-540C-484A-A74C-53997C9224DF}" destId="{073B20FD-49CA-426B-BCDD-F0E8974FBA8B}" srcOrd="1" destOrd="0" presId="urn:microsoft.com/office/officeart/2005/8/layout/bList2"/>
    <dgm:cxn modelId="{4591E285-1964-496B-A920-661495406782}" type="presParOf" srcId="{C58FC8CE-540C-484A-A74C-53997C9224DF}" destId="{3047DF62-800F-4472-83EF-5DFF06E4EF98}" srcOrd="2" destOrd="0" presId="urn:microsoft.com/office/officeart/2005/8/layout/bList2"/>
    <dgm:cxn modelId="{A403B1D1-1C47-4F7A-A874-2A49C2A98B67}" type="presParOf" srcId="{C58FC8CE-540C-484A-A74C-53997C9224DF}" destId="{60C68729-8095-4BDF-BBAE-DA137D8838C3}"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1D182-4423-42CE-8C15-C72F36BFF64B}">
      <dsp:nvSpPr>
        <dsp:cNvPr id="0" name=""/>
        <dsp:cNvSpPr/>
      </dsp:nvSpPr>
      <dsp:spPr>
        <a:xfrm>
          <a:off x="504067" y="0"/>
          <a:ext cx="2991004" cy="17946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dirty="0">
              <a:solidFill>
                <a:schemeClr val="tx1"/>
              </a:solidFill>
              <a:latin typeface="Times New Roman" pitchFamily="18" charset="0"/>
              <a:cs typeface="Times New Roman" pitchFamily="18" charset="0"/>
            </a:rPr>
            <a:t>Riesgos Laborales</a:t>
          </a:r>
        </a:p>
      </dsp:txBody>
      <dsp:txXfrm>
        <a:off x="504067" y="0"/>
        <a:ext cx="2991004" cy="1794602"/>
      </dsp:txXfrm>
    </dsp:sp>
    <dsp:sp modelId="{42535281-6388-47A8-9CA0-5D21546C7D35}">
      <dsp:nvSpPr>
        <dsp:cNvPr id="0" name=""/>
        <dsp:cNvSpPr/>
      </dsp:nvSpPr>
      <dsp:spPr>
        <a:xfrm>
          <a:off x="3821958" y="63"/>
          <a:ext cx="2991004" cy="17946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dirty="0">
              <a:solidFill>
                <a:schemeClr val="tx1"/>
              </a:solidFill>
              <a:latin typeface="Times New Roman" pitchFamily="18" charset="0"/>
              <a:cs typeface="Times New Roman" pitchFamily="18" charset="0"/>
            </a:rPr>
            <a:t>Elevados</a:t>
          </a:r>
          <a:r>
            <a:rPr lang="es-ES" sz="2900" kern="1200" baseline="0" dirty="0">
              <a:solidFill>
                <a:schemeClr val="tx1"/>
              </a:solidFill>
              <a:latin typeface="Times New Roman" pitchFamily="18" charset="0"/>
              <a:cs typeface="Times New Roman" pitchFamily="18" charset="0"/>
            </a:rPr>
            <a:t> índices accidentes laborales en el DMQ</a:t>
          </a:r>
          <a:endParaRPr lang="es-ES" sz="2900" kern="1200" dirty="0">
            <a:solidFill>
              <a:schemeClr val="tx1"/>
            </a:solidFill>
            <a:latin typeface="Times New Roman" pitchFamily="18" charset="0"/>
            <a:cs typeface="Times New Roman" pitchFamily="18" charset="0"/>
          </a:endParaRPr>
        </a:p>
      </dsp:txBody>
      <dsp:txXfrm>
        <a:off x="3821958" y="63"/>
        <a:ext cx="2991004" cy="1794602"/>
      </dsp:txXfrm>
    </dsp:sp>
    <dsp:sp modelId="{4845DAB6-A65B-46DC-A8FF-C12CA0C70E39}">
      <dsp:nvSpPr>
        <dsp:cNvPr id="0" name=""/>
        <dsp:cNvSpPr/>
      </dsp:nvSpPr>
      <dsp:spPr>
        <a:xfrm>
          <a:off x="531853" y="2093766"/>
          <a:ext cx="2991004" cy="17946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dirty="0">
              <a:solidFill>
                <a:schemeClr val="tx1"/>
              </a:solidFill>
              <a:latin typeface="Times New Roman" pitchFamily="18" charset="0"/>
              <a:cs typeface="Times New Roman" pitchFamily="18" charset="0"/>
            </a:rPr>
            <a:t>Gestión de seguridad Ocupacional</a:t>
          </a:r>
        </a:p>
      </dsp:txBody>
      <dsp:txXfrm>
        <a:off x="531853" y="2093766"/>
        <a:ext cx="2991004" cy="1794602"/>
      </dsp:txXfrm>
    </dsp:sp>
    <dsp:sp modelId="{66B5CFFC-D1A1-4473-B89C-21756B45D2B3}">
      <dsp:nvSpPr>
        <dsp:cNvPr id="0" name=""/>
        <dsp:cNvSpPr/>
      </dsp:nvSpPr>
      <dsp:spPr>
        <a:xfrm>
          <a:off x="3821958" y="2093766"/>
          <a:ext cx="2991004" cy="17946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dirty="0">
              <a:solidFill>
                <a:schemeClr val="tx1"/>
              </a:solidFill>
              <a:latin typeface="Times New Roman" pitchFamily="18" charset="0"/>
              <a:cs typeface="Times New Roman" pitchFamily="18" charset="0"/>
            </a:rPr>
            <a:t>Índice Bloomberg</a:t>
          </a:r>
        </a:p>
      </dsp:txBody>
      <dsp:txXfrm>
        <a:off x="3821958" y="2093766"/>
        <a:ext cx="2991004" cy="1794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B9688-0707-4F46-A1C9-97326C3D25C6}">
      <dsp:nvSpPr>
        <dsp:cNvPr id="0" name=""/>
        <dsp:cNvSpPr/>
      </dsp:nvSpPr>
      <dsp:spPr>
        <a:xfrm>
          <a:off x="2" y="0"/>
          <a:ext cx="8856979" cy="504056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BAB015-3C3A-4FEC-8CB9-0201A0A65245}">
      <dsp:nvSpPr>
        <dsp:cNvPr id="0" name=""/>
        <dsp:cNvSpPr/>
      </dsp:nvSpPr>
      <dsp:spPr>
        <a:xfrm>
          <a:off x="3027" y="1512168"/>
          <a:ext cx="1966873" cy="201622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Personal expuestos a riesgos especiales</a:t>
          </a:r>
          <a:endParaRPr lang="es-EC" sz="1400" kern="1200" dirty="0">
            <a:latin typeface="Times New Roman" pitchFamily="18" charset="0"/>
            <a:cs typeface="Times New Roman" pitchFamily="18" charset="0"/>
          </a:endParaRPr>
        </a:p>
      </dsp:txBody>
      <dsp:txXfrm>
        <a:off x="99042" y="1608183"/>
        <a:ext cx="1774843" cy="1824194"/>
      </dsp:txXfrm>
    </dsp:sp>
    <dsp:sp modelId="{843245E5-4F0C-41AE-B85F-FCE15C95D7AD}">
      <dsp:nvSpPr>
        <dsp:cNvPr id="0" name=""/>
        <dsp:cNvSpPr/>
      </dsp:nvSpPr>
      <dsp:spPr>
        <a:xfrm>
          <a:off x="2297712" y="1512168"/>
          <a:ext cx="1966873" cy="201622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Poca de capacitación SSO y falta de controles.</a:t>
          </a:r>
          <a:endParaRPr lang="es-EC" sz="1400" kern="1200" dirty="0">
            <a:latin typeface="Times New Roman" pitchFamily="18" charset="0"/>
            <a:cs typeface="Times New Roman" pitchFamily="18" charset="0"/>
          </a:endParaRPr>
        </a:p>
      </dsp:txBody>
      <dsp:txXfrm>
        <a:off x="2393727" y="1608183"/>
        <a:ext cx="1774843" cy="1824194"/>
      </dsp:txXfrm>
    </dsp:sp>
    <dsp:sp modelId="{410CB6A2-9A26-4935-AEA7-E00D6F1B70F9}">
      <dsp:nvSpPr>
        <dsp:cNvPr id="0" name=""/>
        <dsp:cNvSpPr/>
      </dsp:nvSpPr>
      <dsp:spPr>
        <a:xfrm>
          <a:off x="4650755" y="1512168"/>
          <a:ext cx="1966873" cy="201622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Disminución de demanda en el sistema de salud privado</a:t>
          </a:r>
        </a:p>
      </dsp:txBody>
      <dsp:txXfrm>
        <a:off x="4746770" y="1608183"/>
        <a:ext cx="1774843" cy="1824194"/>
      </dsp:txXfrm>
    </dsp:sp>
    <dsp:sp modelId="{82075123-86C2-4F06-96D7-F1278267942B}">
      <dsp:nvSpPr>
        <dsp:cNvPr id="0" name=""/>
        <dsp:cNvSpPr/>
      </dsp:nvSpPr>
      <dsp:spPr>
        <a:xfrm>
          <a:off x="6887083" y="1512168"/>
          <a:ext cx="1966873" cy="201622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Bajo rendimiento laboral</a:t>
          </a:r>
        </a:p>
      </dsp:txBody>
      <dsp:txXfrm>
        <a:off x="6983098" y="1608183"/>
        <a:ext cx="1774843" cy="18241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D1D96-F0B0-43C2-87E9-4229F994E66D}">
      <dsp:nvSpPr>
        <dsp:cNvPr id="0" name=""/>
        <dsp:cNvSpPr/>
      </dsp:nvSpPr>
      <dsp:spPr>
        <a:xfrm rot="5400000">
          <a:off x="5198246" y="-1915532"/>
          <a:ext cx="1355213" cy="55302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just" defTabSz="666750">
            <a:lnSpc>
              <a:spcPct val="90000"/>
            </a:lnSpc>
            <a:spcBef>
              <a:spcPct val="0"/>
            </a:spcBef>
            <a:spcAft>
              <a:spcPct val="15000"/>
            </a:spcAft>
            <a:buChar char="•"/>
          </a:pPr>
          <a:r>
            <a:rPr lang="es-EC" sz="1500" kern="1200" dirty="0"/>
            <a:t>Dentro del área de trabajo se origina un riesgo que no existe comúnmente para el individuo, ni se parece al originado en otras áreas de trabajo.</a:t>
          </a:r>
          <a:endParaRPr lang="es-EC" sz="1500" kern="1200" dirty="0">
            <a:latin typeface="Times New Roman" pitchFamily="18" charset="0"/>
            <a:cs typeface="Times New Roman" pitchFamily="18" charset="0"/>
          </a:endParaRPr>
        </a:p>
      </dsp:txBody>
      <dsp:txXfrm rot="-5400000">
        <a:off x="3110746" y="238124"/>
        <a:ext cx="5464058" cy="1222901"/>
      </dsp:txXfrm>
    </dsp:sp>
    <dsp:sp modelId="{38E608A6-B2DE-477E-B33A-B60E10219CF7}">
      <dsp:nvSpPr>
        <dsp:cNvPr id="0" name=""/>
        <dsp:cNvSpPr/>
      </dsp:nvSpPr>
      <dsp:spPr>
        <a:xfrm>
          <a:off x="0" y="2566"/>
          <a:ext cx="3110745" cy="1694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s-EC" sz="2000" b="1" i="1" kern="1200" dirty="0">
              <a:solidFill>
                <a:srgbClr val="000000"/>
              </a:solidFill>
              <a:latin typeface="Arial"/>
              <a:ea typeface="+mn-ea"/>
              <a:cs typeface="+mn-cs"/>
            </a:rPr>
            <a:t>Teoría Riesgo Profesional</a:t>
          </a:r>
        </a:p>
      </dsp:txBody>
      <dsp:txXfrm>
        <a:off x="82695" y="85261"/>
        <a:ext cx="2945355" cy="1528626"/>
      </dsp:txXfrm>
    </dsp:sp>
    <dsp:sp modelId="{3AF53170-4A0B-4FE2-B003-2D5B3C3448CD}">
      <dsp:nvSpPr>
        <dsp:cNvPr id="0" name=""/>
        <dsp:cNvSpPr/>
      </dsp:nvSpPr>
      <dsp:spPr>
        <a:xfrm rot="5400000">
          <a:off x="5174970" y="-136815"/>
          <a:ext cx="1401764" cy="55302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just" defTabSz="666750">
            <a:lnSpc>
              <a:spcPct val="90000"/>
            </a:lnSpc>
            <a:spcBef>
              <a:spcPct val="0"/>
            </a:spcBef>
            <a:spcAft>
              <a:spcPct val="15000"/>
            </a:spcAft>
            <a:buChar char="•"/>
          </a:pPr>
          <a:r>
            <a:rPr lang="es-EC" sz="1500" kern="1200" dirty="0"/>
            <a:t>Establece que la organización debe ser un sistema abierto que interactúe con el entorno y mantener una comunicación multidireccional.</a:t>
          </a:r>
          <a:endParaRPr lang="es-EC" sz="1500" kern="1200" dirty="0">
            <a:latin typeface="Times New Roman" pitchFamily="18" charset="0"/>
            <a:cs typeface="Times New Roman" pitchFamily="18" charset="0"/>
          </a:endParaRPr>
        </a:p>
      </dsp:txBody>
      <dsp:txXfrm rot="-5400000">
        <a:off x="3110745" y="1995838"/>
        <a:ext cx="5461786" cy="1264908"/>
      </dsp:txXfrm>
    </dsp:sp>
    <dsp:sp modelId="{9FDF9530-F6EB-4160-8C0B-59DF7D67E7B8}">
      <dsp:nvSpPr>
        <dsp:cNvPr id="0" name=""/>
        <dsp:cNvSpPr/>
      </dsp:nvSpPr>
      <dsp:spPr>
        <a:xfrm>
          <a:off x="0" y="1781283"/>
          <a:ext cx="3110745" cy="1694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s-EC" sz="2000" b="1" i="1" kern="1200" dirty="0">
              <a:solidFill>
                <a:schemeClr val="tx1"/>
              </a:solidFill>
            </a:rPr>
            <a:t>Teoría Z del Diseño Humanístico </a:t>
          </a:r>
          <a:endParaRPr lang="es-EC" sz="2000" b="1" i="1" kern="1200" dirty="0">
            <a:solidFill>
              <a:schemeClr val="tx1"/>
            </a:solidFill>
            <a:latin typeface="Times New Roman" pitchFamily="18" charset="0"/>
            <a:cs typeface="Times New Roman" pitchFamily="18" charset="0"/>
          </a:endParaRPr>
        </a:p>
      </dsp:txBody>
      <dsp:txXfrm>
        <a:off x="82695" y="1863978"/>
        <a:ext cx="2945355" cy="1528626"/>
      </dsp:txXfrm>
    </dsp:sp>
    <dsp:sp modelId="{611924B6-F32A-43C9-9DD7-6A0E459A8780}">
      <dsp:nvSpPr>
        <dsp:cNvPr id="0" name=""/>
        <dsp:cNvSpPr/>
      </dsp:nvSpPr>
      <dsp:spPr>
        <a:xfrm rot="5400000">
          <a:off x="5179208" y="1504496"/>
          <a:ext cx="1355213" cy="55302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just" defTabSz="666750">
            <a:lnSpc>
              <a:spcPct val="90000"/>
            </a:lnSpc>
            <a:spcBef>
              <a:spcPct val="0"/>
            </a:spcBef>
            <a:spcAft>
              <a:spcPct val="15000"/>
            </a:spcAft>
            <a:buChar char="•"/>
          </a:pPr>
          <a:endParaRPr lang="es-EC" sz="1500" kern="1200" dirty="0">
            <a:latin typeface="Times New Roman" pitchFamily="18" charset="0"/>
            <a:cs typeface="Times New Roman" pitchFamily="18" charset="0"/>
          </a:endParaRPr>
        </a:p>
        <a:p>
          <a:pPr marL="114300" lvl="1" indent="-114300" algn="l" defTabSz="666750">
            <a:lnSpc>
              <a:spcPct val="90000"/>
            </a:lnSpc>
            <a:spcBef>
              <a:spcPct val="0"/>
            </a:spcBef>
            <a:spcAft>
              <a:spcPct val="15000"/>
            </a:spcAft>
            <a:buChar char="•"/>
          </a:pPr>
          <a:r>
            <a:rPr lang="es-ES" sz="1500" b="0" i="0" kern="1200" dirty="0"/>
            <a:t>Los accidentes no son producto de la casualidad, del azar o de la mala suerte y que no debe considerarse como fortuito una accidente cuyas causas no han podido ser determinadas.</a:t>
          </a:r>
          <a:endParaRPr lang="es-EC" sz="1500" kern="1200" dirty="0"/>
        </a:p>
        <a:p>
          <a:pPr marL="114300" lvl="1" indent="-114300" algn="l" defTabSz="666750">
            <a:lnSpc>
              <a:spcPct val="90000"/>
            </a:lnSpc>
            <a:spcBef>
              <a:spcPct val="0"/>
            </a:spcBef>
            <a:spcAft>
              <a:spcPct val="15000"/>
            </a:spcAft>
            <a:buChar char="•"/>
          </a:pPr>
          <a:endParaRPr lang="es-EC" sz="1500" kern="1200" dirty="0"/>
        </a:p>
      </dsp:txBody>
      <dsp:txXfrm rot="-5400000">
        <a:off x="3091708" y="3658152"/>
        <a:ext cx="5464058" cy="1222901"/>
      </dsp:txXfrm>
    </dsp:sp>
    <dsp:sp modelId="{F962C768-8008-46D7-8BB8-34F7C8E5488C}">
      <dsp:nvSpPr>
        <dsp:cNvPr id="0" name=""/>
        <dsp:cNvSpPr/>
      </dsp:nvSpPr>
      <dsp:spPr>
        <a:xfrm>
          <a:off x="0" y="3562567"/>
          <a:ext cx="3110745" cy="1694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s-EC" sz="2000" b="1" i="1" kern="1200" dirty="0">
              <a:solidFill>
                <a:srgbClr val="000000"/>
              </a:solidFill>
              <a:latin typeface="Arial"/>
              <a:ea typeface="+mn-ea"/>
              <a:cs typeface="+mn-cs"/>
            </a:rPr>
            <a:t>Teoría De La Causalidad</a:t>
          </a:r>
        </a:p>
      </dsp:txBody>
      <dsp:txXfrm>
        <a:off x="82695" y="3645262"/>
        <a:ext cx="2945355" cy="15286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FE791-2A79-4F29-B6B0-52EF0C40AB4B}">
      <dsp:nvSpPr>
        <dsp:cNvPr id="0" name=""/>
        <dsp:cNvSpPr/>
      </dsp:nvSpPr>
      <dsp:spPr>
        <a:xfrm>
          <a:off x="1912" y="0"/>
          <a:ext cx="716119" cy="716119"/>
        </a:xfrm>
        <a:prstGeom prst="ellipse">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67B706E6-50D9-4831-9FE9-67DA379F157B}">
      <dsp:nvSpPr>
        <dsp:cNvPr id="0" name=""/>
        <dsp:cNvSpPr/>
      </dsp:nvSpPr>
      <dsp:spPr>
        <a:xfrm>
          <a:off x="73524" y="71611"/>
          <a:ext cx="572895" cy="572895"/>
        </a:xfrm>
        <a:prstGeom prst="chord">
          <a:avLst>
            <a:gd name="adj1" fmla="val 0"/>
            <a:gd name="adj2" fmla="val 108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586764C-18DC-485D-A7C7-56192767A0CB}">
      <dsp:nvSpPr>
        <dsp:cNvPr id="0" name=""/>
        <dsp:cNvSpPr/>
      </dsp:nvSpPr>
      <dsp:spPr>
        <a:xfrm>
          <a:off x="867223" y="716119"/>
          <a:ext cx="2118520" cy="301366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just" defTabSz="622300">
            <a:lnSpc>
              <a:spcPct val="100000"/>
            </a:lnSpc>
            <a:spcBef>
              <a:spcPct val="0"/>
            </a:spcBef>
            <a:spcAft>
              <a:spcPct val="35000"/>
            </a:spcAft>
            <a:buNone/>
          </a:pPr>
          <a:endParaRPr lang="es-ES" sz="1400" kern="1200" dirty="0">
            <a:solidFill>
              <a:schemeClr val="tx1"/>
            </a:solidFill>
          </a:endParaRPr>
        </a:p>
        <a:p>
          <a:pPr marL="0" lvl="0" indent="0" algn="just" defTabSz="622300">
            <a:lnSpc>
              <a:spcPct val="100000"/>
            </a:lnSpc>
            <a:spcBef>
              <a:spcPct val="0"/>
            </a:spcBef>
            <a:spcAft>
              <a:spcPct val="35000"/>
            </a:spcAft>
            <a:buNone/>
          </a:pPr>
          <a:r>
            <a:rPr lang="es-ES" sz="1400" kern="1200" dirty="0">
              <a:solidFill>
                <a:schemeClr val="tx1"/>
              </a:solidFill>
            </a:rPr>
            <a:t>El artículo 42 del Código del trabajo determina que es una obligación del empleador colocar instalaciones ya sean estos talleres, oficinas, fabricas, etc. Acatando todas las medidas de seguridad ocupacional, así como de las normas de higiene del trabajo sin olvidar todas los mandatos legales y reglamentarios.</a:t>
          </a:r>
          <a:endParaRPr lang="es-EC" sz="1400" kern="1200" dirty="0">
            <a:solidFill>
              <a:schemeClr val="tx1"/>
            </a:solidFill>
          </a:endParaRPr>
        </a:p>
        <a:p>
          <a:pPr marL="0" lvl="0" indent="0" algn="just" defTabSz="622300">
            <a:lnSpc>
              <a:spcPct val="100000"/>
            </a:lnSpc>
            <a:spcBef>
              <a:spcPct val="0"/>
            </a:spcBef>
            <a:spcAft>
              <a:spcPct val="35000"/>
            </a:spcAft>
            <a:buNone/>
          </a:pPr>
          <a:endParaRPr lang="es-ES" sz="1400" b="0" kern="1200" dirty="0">
            <a:solidFill>
              <a:schemeClr val="tx1"/>
            </a:solidFill>
            <a:latin typeface="Times New Roman" pitchFamily="18" charset="0"/>
            <a:cs typeface="Times New Roman" pitchFamily="18" charset="0"/>
          </a:endParaRPr>
        </a:p>
      </dsp:txBody>
      <dsp:txXfrm>
        <a:off x="867223" y="716119"/>
        <a:ext cx="2118520" cy="3013669"/>
      </dsp:txXfrm>
    </dsp:sp>
    <dsp:sp modelId="{7E3ABA15-DCAC-4624-ACD2-A9C7BF6CC214}">
      <dsp:nvSpPr>
        <dsp:cNvPr id="0" name=""/>
        <dsp:cNvSpPr/>
      </dsp:nvSpPr>
      <dsp:spPr>
        <a:xfrm>
          <a:off x="867223" y="0"/>
          <a:ext cx="2118520" cy="71611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s-ES" sz="1800" b="1" kern="1200" dirty="0">
              <a:solidFill>
                <a:schemeClr val="tx1"/>
              </a:solidFill>
              <a:latin typeface="Times New Roman" pitchFamily="18" charset="0"/>
              <a:cs typeface="Times New Roman" pitchFamily="18" charset="0"/>
            </a:rPr>
            <a:t>CÓDIGO DEL TRABAJO</a:t>
          </a:r>
        </a:p>
      </dsp:txBody>
      <dsp:txXfrm>
        <a:off x="867223" y="0"/>
        <a:ext cx="2118520" cy="716119"/>
      </dsp:txXfrm>
    </dsp:sp>
    <dsp:sp modelId="{9DF054A6-B472-4164-86B9-191D419A0270}">
      <dsp:nvSpPr>
        <dsp:cNvPr id="0" name=""/>
        <dsp:cNvSpPr/>
      </dsp:nvSpPr>
      <dsp:spPr>
        <a:xfrm>
          <a:off x="3134935" y="0"/>
          <a:ext cx="716119" cy="716119"/>
        </a:xfrm>
        <a:prstGeom prst="ellipse">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B86C55EF-26D1-4B22-B045-116D9E6E660C}">
      <dsp:nvSpPr>
        <dsp:cNvPr id="0" name=""/>
        <dsp:cNvSpPr/>
      </dsp:nvSpPr>
      <dsp:spPr>
        <a:xfrm>
          <a:off x="3206547" y="71611"/>
          <a:ext cx="572895" cy="572895"/>
        </a:xfrm>
        <a:prstGeom prst="chord">
          <a:avLst>
            <a:gd name="adj1" fmla="val 162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35EE9B0-BA02-4872-845D-BDAE7A9F6EFC}">
      <dsp:nvSpPr>
        <dsp:cNvPr id="0" name=""/>
        <dsp:cNvSpPr/>
      </dsp:nvSpPr>
      <dsp:spPr>
        <a:xfrm>
          <a:off x="4000246" y="716119"/>
          <a:ext cx="2118520" cy="301366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just" defTabSz="622300">
            <a:lnSpc>
              <a:spcPct val="90000"/>
            </a:lnSpc>
            <a:spcBef>
              <a:spcPct val="0"/>
            </a:spcBef>
            <a:spcAft>
              <a:spcPct val="35000"/>
            </a:spcAft>
            <a:buNone/>
          </a:pPr>
          <a:r>
            <a:rPr lang="es-ES" sz="1400" kern="1200" dirty="0"/>
            <a:t>El artículo 13 de la ley orgánica de Salud manifiesta que una institución de salud privada debe regular vigilar y tomar las medidas destinadas a proteger la salud humana ante los riesgos y daños que pueden provocar las condiciones del ambiente. </a:t>
          </a:r>
          <a:endParaRPr lang="es-ES" sz="1400" kern="1200" dirty="0">
            <a:solidFill>
              <a:schemeClr val="tx1"/>
            </a:solidFill>
            <a:latin typeface="Times New Roman" pitchFamily="18" charset="0"/>
            <a:cs typeface="Times New Roman" pitchFamily="18" charset="0"/>
          </a:endParaRPr>
        </a:p>
      </dsp:txBody>
      <dsp:txXfrm>
        <a:off x="4000246" y="716119"/>
        <a:ext cx="2118520" cy="3013669"/>
      </dsp:txXfrm>
    </dsp:sp>
    <dsp:sp modelId="{253A05BD-1899-4088-B219-1B2A74DC023D}">
      <dsp:nvSpPr>
        <dsp:cNvPr id="0" name=""/>
        <dsp:cNvSpPr/>
      </dsp:nvSpPr>
      <dsp:spPr>
        <a:xfrm>
          <a:off x="4000246" y="0"/>
          <a:ext cx="2118520" cy="71611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40640" tIns="40640" rIns="40640" bIns="40640" numCol="1" spcCol="1270" anchor="b" anchorCtr="0">
          <a:noAutofit/>
        </a:bodyPr>
        <a:lstStyle/>
        <a:p>
          <a:pPr marL="0" lvl="0" indent="0" algn="l" defTabSz="711200">
            <a:lnSpc>
              <a:spcPct val="90000"/>
            </a:lnSpc>
            <a:spcBef>
              <a:spcPct val="0"/>
            </a:spcBef>
            <a:spcAft>
              <a:spcPct val="35000"/>
            </a:spcAft>
            <a:buNone/>
          </a:pPr>
          <a:r>
            <a:rPr lang="es-ES" sz="1600" b="1" kern="1200" dirty="0">
              <a:solidFill>
                <a:schemeClr val="tx1"/>
              </a:solidFill>
              <a:latin typeface="Times New Roman" pitchFamily="18" charset="0"/>
              <a:cs typeface="Times New Roman" pitchFamily="18" charset="0"/>
            </a:rPr>
            <a:t>LEY ORGÁNICA DE SALUD</a:t>
          </a:r>
        </a:p>
      </dsp:txBody>
      <dsp:txXfrm>
        <a:off x="4000246" y="0"/>
        <a:ext cx="2118520" cy="7161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912A8-3C2C-4F91-87B1-93432B92D848}">
      <dsp:nvSpPr>
        <dsp:cNvPr id="0" name=""/>
        <dsp:cNvSpPr/>
      </dsp:nvSpPr>
      <dsp:spPr>
        <a:xfrm rot="5400000">
          <a:off x="4396037" y="-2156952"/>
          <a:ext cx="750472" cy="525370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rPr>
            <a:t>Cualitativo</a:t>
          </a:r>
        </a:p>
      </dsp:txBody>
      <dsp:txXfrm rot="-5400000">
        <a:off x="2144422" y="131298"/>
        <a:ext cx="5217068" cy="677202"/>
      </dsp:txXfrm>
    </dsp:sp>
    <dsp:sp modelId="{CFF3DC39-D7F2-4C4E-BFCE-80FD057130DC}">
      <dsp:nvSpPr>
        <dsp:cNvPr id="0" name=""/>
        <dsp:cNvSpPr/>
      </dsp:nvSpPr>
      <dsp:spPr>
        <a:xfrm>
          <a:off x="305041" y="854"/>
          <a:ext cx="1839380" cy="938090"/>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EC" sz="1600" b="1" kern="1200" dirty="0">
              <a:solidFill>
                <a:schemeClr val="tx1"/>
              </a:solidFill>
              <a:latin typeface="Times New Roman" pitchFamily="18" charset="0"/>
              <a:cs typeface="Times New Roman" pitchFamily="18" charset="0"/>
            </a:rPr>
            <a:t>Enfoque de Investigación </a:t>
          </a:r>
        </a:p>
      </dsp:txBody>
      <dsp:txXfrm>
        <a:off x="350835" y="46648"/>
        <a:ext cx="1747792" cy="846502"/>
      </dsp:txXfrm>
    </dsp:sp>
    <dsp:sp modelId="{713DA8D7-8B39-41E3-98C7-5F2952F583AC}">
      <dsp:nvSpPr>
        <dsp:cNvPr id="0" name=""/>
        <dsp:cNvSpPr/>
      </dsp:nvSpPr>
      <dsp:spPr>
        <a:xfrm rot="5400000">
          <a:off x="4147650" y="-1014480"/>
          <a:ext cx="1602926" cy="560358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rPr>
            <a:t>Por su finalidad: Aplicada</a:t>
          </a:r>
        </a:p>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rPr>
            <a:t>Por  las fuentes de información: Documental e Investigación de Campo</a:t>
          </a:r>
        </a:p>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rPr>
            <a:t>Por las unidades de análisis: Investigación In situ</a:t>
          </a:r>
        </a:p>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rPr>
            <a:t> Por el control de las variables: Investigación no experimental</a:t>
          </a:r>
        </a:p>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rPr>
            <a:t>Por el alcance: Investigación Descriptiva y correlacional</a:t>
          </a:r>
        </a:p>
      </dsp:txBody>
      <dsp:txXfrm rot="-5400000">
        <a:off x="2147320" y="1064098"/>
        <a:ext cx="5525338" cy="1446430"/>
      </dsp:txXfrm>
    </dsp:sp>
    <dsp:sp modelId="{82E716A5-B7F2-4D5E-8E83-6FF62D743132}">
      <dsp:nvSpPr>
        <dsp:cNvPr id="0" name=""/>
        <dsp:cNvSpPr/>
      </dsp:nvSpPr>
      <dsp:spPr>
        <a:xfrm>
          <a:off x="305041" y="1318267"/>
          <a:ext cx="1842278" cy="938090"/>
        </a:xfrm>
        <a:prstGeom prst="roundRect">
          <a:avLst/>
        </a:prstGeom>
        <a:solidFill>
          <a:schemeClr val="accent1">
            <a:shade val="80000"/>
            <a:hueOff val="3065"/>
            <a:satOff val="3230"/>
            <a:lumOff val="3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EC" sz="1600" b="1" kern="1200" dirty="0">
              <a:solidFill>
                <a:schemeClr val="tx1"/>
              </a:solidFill>
              <a:latin typeface="Times New Roman" pitchFamily="18" charset="0"/>
              <a:cs typeface="Times New Roman" pitchFamily="18" charset="0"/>
            </a:rPr>
            <a:t>Tipología de la Investigación</a:t>
          </a:r>
        </a:p>
      </dsp:txBody>
      <dsp:txXfrm>
        <a:off x="350835" y="1364061"/>
        <a:ext cx="1750690" cy="846502"/>
      </dsp:txXfrm>
    </dsp:sp>
    <dsp:sp modelId="{7E5CDCE9-4106-41F4-B694-18CCF1DCD976}">
      <dsp:nvSpPr>
        <dsp:cNvPr id="0" name=""/>
        <dsp:cNvSpPr/>
      </dsp:nvSpPr>
      <dsp:spPr>
        <a:xfrm rot="5400000">
          <a:off x="4698306" y="274398"/>
          <a:ext cx="750472" cy="56606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es-EC" sz="1600" b="0" kern="1200" dirty="0">
            <a:solidFill>
              <a:schemeClr val="tx1"/>
            </a:solidFill>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hlinkClick xmlns:r="http://schemas.openxmlformats.org/officeDocument/2006/relationships" r:id="rId1" action="ppaction://hlinkfile"/>
            </a:rPr>
            <a:t>Encuesta</a:t>
          </a:r>
          <a:endParaRPr lang="es-EC" sz="1600" kern="1200" dirty="0">
            <a:solidFill>
              <a:schemeClr val="tx1"/>
            </a:solidFill>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es-EC" sz="1600" kern="1200">
              <a:solidFill>
                <a:schemeClr val="tx1"/>
              </a:solidFill>
              <a:latin typeface="Times New Roman" pitchFamily="18" charset="0"/>
              <a:cs typeface="Times New Roman" pitchFamily="18" charset="0"/>
            </a:rPr>
            <a:t>Fuentes bibliográficas</a:t>
          </a:r>
          <a:endParaRPr lang="es-EC" sz="1600" kern="1200" dirty="0">
            <a:solidFill>
              <a:schemeClr val="tx1"/>
            </a:solidFill>
            <a:latin typeface="Times New Roman" pitchFamily="18" charset="0"/>
            <a:cs typeface="Times New Roman" pitchFamily="18" charset="0"/>
          </a:endParaRPr>
        </a:p>
      </dsp:txBody>
      <dsp:txXfrm rot="-5400000">
        <a:off x="2243215" y="2766125"/>
        <a:ext cx="5624020" cy="677202"/>
      </dsp:txXfrm>
    </dsp:sp>
    <dsp:sp modelId="{888CB234-BC96-4CFE-B601-3C4068C6E7FE}">
      <dsp:nvSpPr>
        <dsp:cNvPr id="0" name=""/>
        <dsp:cNvSpPr/>
      </dsp:nvSpPr>
      <dsp:spPr>
        <a:xfrm>
          <a:off x="305041" y="2635680"/>
          <a:ext cx="1938173" cy="938090"/>
        </a:xfrm>
        <a:prstGeom prst="roundRect">
          <a:avLst/>
        </a:prstGeom>
        <a:solidFill>
          <a:schemeClr val="accent1">
            <a:shade val="80000"/>
            <a:hueOff val="6129"/>
            <a:satOff val="6459"/>
            <a:lumOff val="70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1"/>
              </a:solidFill>
              <a:latin typeface="Times New Roman" pitchFamily="18" charset="0"/>
              <a:cs typeface="Times New Roman" pitchFamily="18" charset="0"/>
            </a:rPr>
            <a:t>Instrumentos de Recolección de Información </a:t>
          </a:r>
          <a:endParaRPr lang="es-EC" sz="1600" b="1" kern="1200" dirty="0">
            <a:solidFill>
              <a:schemeClr val="tx1"/>
            </a:solidFill>
            <a:latin typeface="Times New Roman" pitchFamily="18" charset="0"/>
            <a:cs typeface="Times New Roman" pitchFamily="18" charset="0"/>
          </a:endParaRPr>
        </a:p>
      </dsp:txBody>
      <dsp:txXfrm>
        <a:off x="350835" y="2681474"/>
        <a:ext cx="1846585" cy="846502"/>
      </dsp:txXfrm>
    </dsp:sp>
    <dsp:sp modelId="{46BA1024-FC9F-4E10-BC87-89BBC8A85EBE}">
      <dsp:nvSpPr>
        <dsp:cNvPr id="0" name=""/>
        <dsp:cNvSpPr/>
      </dsp:nvSpPr>
      <dsp:spPr>
        <a:xfrm rot="5400000">
          <a:off x="4494830" y="1462869"/>
          <a:ext cx="750472" cy="525370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a:solidFill>
                <a:schemeClr val="tx1"/>
              </a:solidFill>
              <a:latin typeface="Times New Roman" pitchFamily="18" charset="0"/>
              <a:cs typeface="Times New Roman" pitchFamily="18" charset="0"/>
            </a:rPr>
            <a:t>Población </a:t>
          </a:r>
          <a:endParaRPr lang="es-EC" sz="1600" kern="1200" dirty="0">
            <a:solidFill>
              <a:schemeClr val="tx1"/>
            </a:solidFill>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rPr>
            <a:t>Muestra</a:t>
          </a:r>
        </a:p>
      </dsp:txBody>
      <dsp:txXfrm rot="-5400000">
        <a:off x="2243215" y="3751120"/>
        <a:ext cx="5217068" cy="677202"/>
      </dsp:txXfrm>
    </dsp:sp>
    <dsp:sp modelId="{6EBBDBDD-4EBC-41DE-A298-44500BEF30CB}">
      <dsp:nvSpPr>
        <dsp:cNvPr id="0" name=""/>
        <dsp:cNvSpPr/>
      </dsp:nvSpPr>
      <dsp:spPr>
        <a:xfrm>
          <a:off x="305041" y="3620675"/>
          <a:ext cx="1938173" cy="938090"/>
        </a:xfrm>
        <a:prstGeom prst="roundRect">
          <a:avLst/>
        </a:prstGeom>
        <a:solidFill>
          <a:schemeClr val="accent1">
            <a:shade val="80000"/>
            <a:hueOff val="9194"/>
            <a:satOff val="9689"/>
            <a:lumOff val="105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EC" sz="1600" b="1" kern="1200" dirty="0">
              <a:solidFill>
                <a:schemeClr val="tx1"/>
              </a:solidFill>
              <a:latin typeface="Times New Roman" pitchFamily="18" charset="0"/>
              <a:cs typeface="Times New Roman" pitchFamily="18" charset="0"/>
            </a:rPr>
            <a:t>Cobertura de las unidades de análisis</a:t>
          </a:r>
        </a:p>
      </dsp:txBody>
      <dsp:txXfrm>
        <a:off x="350835" y="3666469"/>
        <a:ext cx="1846585" cy="846502"/>
      </dsp:txXfrm>
    </dsp:sp>
    <dsp:sp modelId="{79503879-6FD5-40F2-BECE-1594605D2313}">
      <dsp:nvSpPr>
        <dsp:cNvPr id="0" name=""/>
        <dsp:cNvSpPr/>
      </dsp:nvSpPr>
      <dsp:spPr>
        <a:xfrm rot="5400000">
          <a:off x="4403754" y="2445290"/>
          <a:ext cx="750472" cy="5258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C" sz="1600" kern="1200" dirty="0">
              <a:solidFill>
                <a:schemeClr val="tx1"/>
              </a:solidFill>
              <a:latin typeface="Times New Roman" pitchFamily="18" charset="0"/>
              <a:cs typeface="Times New Roman" pitchFamily="18" charset="0"/>
            </a:rPr>
            <a:t>Estadística Descriptiva e inferencial</a:t>
          </a:r>
        </a:p>
      </dsp:txBody>
      <dsp:txXfrm rot="-5400000">
        <a:off x="2149565" y="4736115"/>
        <a:ext cx="5222217" cy="677202"/>
      </dsp:txXfrm>
    </dsp:sp>
    <dsp:sp modelId="{D68B91DA-E9DB-4714-BCC9-230F08D63C91}">
      <dsp:nvSpPr>
        <dsp:cNvPr id="0" name=""/>
        <dsp:cNvSpPr/>
      </dsp:nvSpPr>
      <dsp:spPr>
        <a:xfrm>
          <a:off x="305041" y="4605670"/>
          <a:ext cx="1844522" cy="938090"/>
        </a:xfrm>
        <a:prstGeom prst="roundRect">
          <a:avLst/>
        </a:prstGeom>
        <a:solidFill>
          <a:schemeClr val="accent1">
            <a:shade val="80000"/>
            <a:hueOff val="12259"/>
            <a:satOff val="12919"/>
            <a:lumOff val="14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1"/>
              </a:solidFill>
              <a:latin typeface="Times New Roman" pitchFamily="18" charset="0"/>
              <a:cs typeface="Times New Roman" pitchFamily="18" charset="0"/>
            </a:rPr>
            <a:t>Procedimiento para tratamiento y análisis de información </a:t>
          </a:r>
          <a:endParaRPr lang="es-EC" sz="1600" b="1" kern="1200" dirty="0">
            <a:solidFill>
              <a:schemeClr val="tx1"/>
            </a:solidFill>
            <a:latin typeface="Times New Roman" pitchFamily="18" charset="0"/>
            <a:cs typeface="Times New Roman" pitchFamily="18" charset="0"/>
          </a:endParaRPr>
        </a:p>
      </dsp:txBody>
      <dsp:txXfrm>
        <a:off x="350835" y="4651464"/>
        <a:ext cx="1752934" cy="8465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7A118-5D74-4D6A-AA0B-12D06917F8E4}">
      <dsp:nvSpPr>
        <dsp:cNvPr id="0" name=""/>
        <dsp:cNvSpPr/>
      </dsp:nvSpPr>
      <dsp:spPr>
        <a:xfrm>
          <a:off x="596344" y="1518"/>
          <a:ext cx="2833416" cy="1700049"/>
        </a:xfrm>
        <a:prstGeom prst="roundRect">
          <a:avLst>
            <a:gd name="adj" fmla="val 10000"/>
          </a:avLst>
        </a:prstGeom>
        <a:gradFill rotWithShape="0">
          <a:gsLst>
            <a:gs pos="0">
              <a:schemeClr val="accent2">
                <a:alpha val="90000"/>
                <a:hueOff val="0"/>
                <a:satOff val="0"/>
                <a:lumOff val="0"/>
                <a:alphaOff val="0"/>
                <a:tint val="50000"/>
                <a:satMod val="300000"/>
              </a:schemeClr>
            </a:gs>
            <a:gs pos="35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Times New Roman" panose="02020603050405020304" pitchFamily="18" charset="0"/>
              <a:cs typeface="Times New Roman" panose="02020603050405020304" pitchFamily="18" charset="0"/>
            </a:rPr>
            <a:t>En el sector privado de salud de Pichincha, existen 97 Clínicas de Especialidades. Con un promedio de 2 enfermeras y 5 auxiliares por cada una.</a:t>
          </a:r>
          <a:endParaRPr lang="es-EC" sz="1500" kern="1200" dirty="0">
            <a:latin typeface="Times New Roman" panose="02020603050405020304" pitchFamily="18" charset="0"/>
            <a:cs typeface="Times New Roman" panose="02020603050405020304" pitchFamily="18" charset="0"/>
          </a:endParaRPr>
        </a:p>
      </dsp:txBody>
      <dsp:txXfrm>
        <a:off x="646137" y="51311"/>
        <a:ext cx="2733830" cy="1600463"/>
      </dsp:txXfrm>
    </dsp:sp>
    <dsp:sp modelId="{F03CEC72-0118-4475-A249-F6C4471C3AB1}">
      <dsp:nvSpPr>
        <dsp:cNvPr id="0" name=""/>
        <dsp:cNvSpPr/>
      </dsp:nvSpPr>
      <dsp:spPr>
        <a:xfrm>
          <a:off x="3679101" y="500200"/>
          <a:ext cx="600684" cy="702687"/>
        </a:xfrm>
        <a:prstGeom prst="rightArrow">
          <a:avLst>
            <a:gd name="adj1" fmla="val 60000"/>
            <a:gd name="adj2" fmla="val 50000"/>
          </a:avLst>
        </a:prstGeom>
        <a:gradFill rotWithShape="0">
          <a:gsLst>
            <a:gs pos="0">
              <a:schemeClr val="accent2">
                <a:shade val="90000"/>
                <a:hueOff val="0"/>
                <a:satOff val="0"/>
                <a:lumOff val="0"/>
                <a:alphaOff val="0"/>
                <a:tint val="50000"/>
                <a:satMod val="300000"/>
              </a:schemeClr>
            </a:gs>
            <a:gs pos="35000">
              <a:schemeClr val="accent2">
                <a:shade val="90000"/>
                <a:hueOff val="0"/>
                <a:satOff val="0"/>
                <a:lumOff val="0"/>
                <a:alphaOff val="0"/>
                <a:tint val="37000"/>
                <a:satMod val="300000"/>
              </a:schemeClr>
            </a:gs>
            <a:gs pos="100000">
              <a:schemeClr val="accent2">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EC" sz="1200" kern="1200">
            <a:solidFill>
              <a:schemeClr val="tx1"/>
            </a:solidFill>
            <a:latin typeface="Times New Roman" panose="02020603050405020304" pitchFamily="18" charset="0"/>
            <a:cs typeface="Times New Roman" panose="02020603050405020304" pitchFamily="18" charset="0"/>
          </a:endParaRPr>
        </a:p>
      </dsp:txBody>
      <dsp:txXfrm>
        <a:off x="3679101" y="640737"/>
        <a:ext cx="420479" cy="421613"/>
      </dsp:txXfrm>
    </dsp:sp>
    <dsp:sp modelId="{8E419102-DD9E-43C5-84FB-EF282D85E0F1}">
      <dsp:nvSpPr>
        <dsp:cNvPr id="0" name=""/>
        <dsp:cNvSpPr/>
      </dsp:nvSpPr>
      <dsp:spPr>
        <a:xfrm>
          <a:off x="4563127" y="1518"/>
          <a:ext cx="2833416" cy="1700049"/>
        </a:xfrm>
        <a:prstGeom prst="roundRect">
          <a:avLst>
            <a:gd name="adj" fmla="val 10000"/>
          </a:avLst>
        </a:prstGeom>
        <a:gradFill rotWithShape="0">
          <a:gsLst>
            <a:gs pos="0">
              <a:schemeClr val="accent2">
                <a:alpha val="90000"/>
                <a:hueOff val="0"/>
                <a:satOff val="0"/>
                <a:lumOff val="0"/>
                <a:alphaOff val="-13333"/>
                <a:tint val="50000"/>
                <a:satMod val="300000"/>
              </a:schemeClr>
            </a:gs>
            <a:gs pos="35000">
              <a:schemeClr val="accent2">
                <a:alpha val="90000"/>
                <a:hueOff val="0"/>
                <a:satOff val="0"/>
                <a:lumOff val="0"/>
                <a:alphaOff val="-13333"/>
                <a:tint val="37000"/>
                <a:satMod val="300000"/>
              </a:schemeClr>
            </a:gs>
            <a:gs pos="100000">
              <a:schemeClr val="accent2">
                <a:alpha val="90000"/>
                <a:hueOff val="0"/>
                <a:satOff val="0"/>
                <a:lumOff val="0"/>
                <a:alphaOff val="-13333"/>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C" sz="1500" kern="1200" dirty="0">
              <a:latin typeface="Times New Roman" panose="02020603050405020304" pitchFamily="18" charset="0"/>
              <a:cs typeface="Times New Roman" panose="02020603050405020304" pitchFamily="18" charset="0"/>
            </a:rPr>
            <a:t>Se</a:t>
          </a:r>
          <a:r>
            <a:rPr lang="es-EC" sz="1500" kern="1200" baseline="0" dirty="0">
              <a:latin typeface="Times New Roman" panose="02020603050405020304" pitchFamily="18" charset="0"/>
              <a:cs typeface="Times New Roman" panose="02020603050405020304" pitchFamily="18" charset="0"/>
            </a:rPr>
            <a:t> determino una población de estudio de 658 personas, de donde se obtuvo una muestra de 243.</a:t>
          </a:r>
          <a:endParaRPr lang="es-EC" sz="1500" kern="1200" dirty="0">
            <a:latin typeface="Times New Roman" panose="02020603050405020304" pitchFamily="18" charset="0"/>
            <a:cs typeface="Times New Roman" panose="02020603050405020304" pitchFamily="18" charset="0"/>
          </a:endParaRPr>
        </a:p>
      </dsp:txBody>
      <dsp:txXfrm>
        <a:off x="4612920" y="51311"/>
        <a:ext cx="2733830" cy="1600463"/>
      </dsp:txXfrm>
    </dsp:sp>
    <dsp:sp modelId="{8D015A3B-DCEC-45CD-9D62-E721C94D76E3}">
      <dsp:nvSpPr>
        <dsp:cNvPr id="0" name=""/>
        <dsp:cNvSpPr/>
      </dsp:nvSpPr>
      <dsp:spPr>
        <a:xfrm rot="5400000">
          <a:off x="5679493" y="1899907"/>
          <a:ext cx="600684" cy="702687"/>
        </a:xfrm>
        <a:prstGeom prst="rightArrow">
          <a:avLst>
            <a:gd name="adj1" fmla="val 60000"/>
            <a:gd name="adj2" fmla="val 50000"/>
          </a:avLst>
        </a:prstGeom>
        <a:gradFill rotWithShape="0">
          <a:gsLst>
            <a:gs pos="0">
              <a:schemeClr val="accent2">
                <a:shade val="90000"/>
                <a:hueOff val="0"/>
                <a:satOff val="-14999"/>
                <a:lumOff val="20428"/>
                <a:alphaOff val="0"/>
                <a:tint val="50000"/>
                <a:satMod val="300000"/>
              </a:schemeClr>
            </a:gs>
            <a:gs pos="35000">
              <a:schemeClr val="accent2">
                <a:shade val="90000"/>
                <a:hueOff val="0"/>
                <a:satOff val="-14999"/>
                <a:lumOff val="20428"/>
                <a:alphaOff val="0"/>
                <a:tint val="37000"/>
                <a:satMod val="300000"/>
              </a:schemeClr>
            </a:gs>
            <a:gs pos="100000">
              <a:schemeClr val="accent2">
                <a:shade val="90000"/>
                <a:hueOff val="0"/>
                <a:satOff val="-14999"/>
                <a:lumOff val="204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EC" sz="1200" kern="1200">
            <a:solidFill>
              <a:schemeClr val="tx1"/>
            </a:solidFill>
            <a:latin typeface="Times New Roman" panose="02020603050405020304" pitchFamily="18" charset="0"/>
            <a:cs typeface="Times New Roman" panose="02020603050405020304" pitchFamily="18" charset="0"/>
          </a:endParaRPr>
        </a:p>
      </dsp:txBody>
      <dsp:txXfrm rot="-5400000">
        <a:off x="5769029" y="1950909"/>
        <a:ext cx="421613" cy="420479"/>
      </dsp:txXfrm>
    </dsp:sp>
    <dsp:sp modelId="{F8CA99C3-69B1-4D2F-9E58-D2947726B150}">
      <dsp:nvSpPr>
        <dsp:cNvPr id="0" name=""/>
        <dsp:cNvSpPr/>
      </dsp:nvSpPr>
      <dsp:spPr>
        <a:xfrm>
          <a:off x="4563127" y="2834935"/>
          <a:ext cx="2833416" cy="1700049"/>
        </a:xfrm>
        <a:prstGeom prst="roundRect">
          <a:avLst>
            <a:gd name="adj" fmla="val 10000"/>
          </a:avLst>
        </a:prstGeom>
        <a:gradFill rotWithShape="0">
          <a:gsLst>
            <a:gs pos="0">
              <a:schemeClr val="accent2">
                <a:alpha val="90000"/>
                <a:hueOff val="0"/>
                <a:satOff val="0"/>
                <a:lumOff val="0"/>
                <a:alphaOff val="-26667"/>
                <a:tint val="50000"/>
                <a:satMod val="300000"/>
              </a:schemeClr>
            </a:gs>
            <a:gs pos="35000">
              <a:schemeClr val="accent2">
                <a:alpha val="90000"/>
                <a:hueOff val="0"/>
                <a:satOff val="0"/>
                <a:lumOff val="0"/>
                <a:alphaOff val="-26667"/>
                <a:tint val="37000"/>
                <a:satMod val="300000"/>
              </a:schemeClr>
            </a:gs>
            <a:gs pos="100000">
              <a:schemeClr val="accent2">
                <a:alpha val="90000"/>
                <a:hueOff val="0"/>
                <a:satOff val="0"/>
                <a:lumOff val="0"/>
                <a:alphaOff val="-26667"/>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Times New Roman" panose="02020603050405020304" pitchFamily="18" charset="0"/>
              <a:cs typeface="Times New Roman" panose="02020603050405020304" pitchFamily="18" charset="0"/>
            </a:rPr>
            <a:t>La recopilación de información se obtuvo por visitas personales al personal en su lugar de trabajo, donde se aplico la encuesta, conjuntamente con charlas complementarias</a:t>
          </a:r>
          <a:endParaRPr lang="es-EC" sz="1500" kern="1200" dirty="0">
            <a:latin typeface="Times New Roman" panose="02020603050405020304" pitchFamily="18" charset="0"/>
            <a:cs typeface="Times New Roman" panose="02020603050405020304" pitchFamily="18" charset="0"/>
          </a:endParaRPr>
        </a:p>
      </dsp:txBody>
      <dsp:txXfrm>
        <a:off x="4612920" y="2884728"/>
        <a:ext cx="2733830" cy="1600463"/>
      </dsp:txXfrm>
    </dsp:sp>
    <dsp:sp modelId="{95558B87-EEC2-4BF2-8BDA-82AF815FE8FF}">
      <dsp:nvSpPr>
        <dsp:cNvPr id="0" name=""/>
        <dsp:cNvSpPr/>
      </dsp:nvSpPr>
      <dsp:spPr>
        <a:xfrm rot="10800000">
          <a:off x="3713102" y="3333616"/>
          <a:ext cx="600684" cy="702687"/>
        </a:xfrm>
        <a:prstGeom prst="rightArrow">
          <a:avLst>
            <a:gd name="adj1" fmla="val 60000"/>
            <a:gd name="adj2" fmla="val 50000"/>
          </a:avLst>
        </a:prstGeom>
        <a:gradFill rotWithShape="0">
          <a:gsLst>
            <a:gs pos="0">
              <a:schemeClr val="accent2">
                <a:shade val="90000"/>
                <a:hueOff val="0"/>
                <a:satOff val="-29999"/>
                <a:lumOff val="40856"/>
                <a:alphaOff val="0"/>
                <a:tint val="50000"/>
                <a:satMod val="300000"/>
              </a:schemeClr>
            </a:gs>
            <a:gs pos="35000">
              <a:schemeClr val="accent2">
                <a:shade val="90000"/>
                <a:hueOff val="0"/>
                <a:satOff val="-29999"/>
                <a:lumOff val="40856"/>
                <a:alphaOff val="0"/>
                <a:tint val="37000"/>
                <a:satMod val="300000"/>
              </a:schemeClr>
            </a:gs>
            <a:gs pos="100000">
              <a:schemeClr val="accent2">
                <a:shade val="90000"/>
                <a:hueOff val="0"/>
                <a:satOff val="-29999"/>
                <a:lumOff val="4085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EC" sz="1200" kern="1200">
            <a:solidFill>
              <a:schemeClr val="tx1"/>
            </a:solidFill>
            <a:latin typeface="Times New Roman" panose="02020603050405020304" pitchFamily="18" charset="0"/>
            <a:cs typeface="Times New Roman" panose="02020603050405020304" pitchFamily="18" charset="0"/>
          </a:endParaRPr>
        </a:p>
      </dsp:txBody>
      <dsp:txXfrm rot="10800000">
        <a:off x="3893307" y="3474153"/>
        <a:ext cx="420479" cy="421613"/>
      </dsp:txXfrm>
    </dsp:sp>
    <dsp:sp modelId="{FBC69A8F-91BF-4CFA-A545-B8ABF10A7295}">
      <dsp:nvSpPr>
        <dsp:cNvPr id="0" name=""/>
        <dsp:cNvSpPr/>
      </dsp:nvSpPr>
      <dsp:spPr>
        <a:xfrm>
          <a:off x="596344" y="2834935"/>
          <a:ext cx="2833416" cy="1700049"/>
        </a:xfrm>
        <a:prstGeom prst="roundRect">
          <a:avLst>
            <a:gd name="adj" fmla="val 10000"/>
          </a:avLst>
        </a:prstGeom>
        <a:gradFill rotWithShape="0">
          <a:gsLst>
            <a:gs pos="0">
              <a:schemeClr val="accent2">
                <a:alpha val="90000"/>
                <a:hueOff val="0"/>
                <a:satOff val="0"/>
                <a:lumOff val="0"/>
                <a:alphaOff val="-40000"/>
                <a:tint val="50000"/>
                <a:satMod val="300000"/>
              </a:schemeClr>
            </a:gs>
            <a:gs pos="35000">
              <a:schemeClr val="accent2">
                <a:alpha val="90000"/>
                <a:hueOff val="0"/>
                <a:satOff val="0"/>
                <a:lumOff val="0"/>
                <a:alphaOff val="-40000"/>
                <a:tint val="37000"/>
                <a:satMod val="300000"/>
              </a:schemeClr>
            </a:gs>
            <a:gs pos="100000">
              <a:schemeClr val="accent2">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Times New Roman" panose="02020603050405020304" pitchFamily="18" charset="0"/>
              <a:cs typeface="Times New Roman" panose="02020603050405020304" pitchFamily="18" charset="0"/>
            </a:rPr>
            <a:t>Análisis de respuestas realizando tablas de frecuencia, tablas de contingencia, correlación de Pearson y Chi cuadrado, y análisis de correspondencia; utilizando el programa estadístico –informático SPSS. </a:t>
          </a:r>
          <a:endParaRPr lang="es-EC" sz="1500" kern="1200" dirty="0">
            <a:latin typeface="Times New Roman" panose="02020603050405020304" pitchFamily="18" charset="0"/>
            <a:cs typeface="Times New Roman" panose="02020603050405020304" pitchFamily="18" charset="0"/>
          </a:endParaRPr>
        </a:p>
      </dsp:txBody>
      <dsp:txXfrm>
        <a:off x="646137" y="2884728"/>
        <a:ext cx="2733830" cy="16004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8E85A-8CF7-489F-9D27-6D13FCCE01A5}">
      <dsp:nvSpPr>
        <dsp:cNvPr id="0" name=""/>
        <dsp:cNvSpPr/>
      </dsp:nvSpPr>
      <dsp:spPr>
        <a:xfrm>
          <a:off x="5110" y="1181951"/>
          <a:ext cx="2207162" cy="164760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just" defTabSz="711200">
            <a:lnSpc>
              <a:spcPct val="90000"/>
            </a:lnSpc>
            <a:spcBef>
              <a:spcPct val="0"/>
            </a:spcBef>
            <a:spcAft>
              <a:spcPct val="15000"/>
            </a:spcAft>
            <a:buChar char="•"/>
          </a:pPr>
          <a:r>
            <a:rPr lang="es-EC" sz="1600" kern="1200" dirty="0"/>
            <a:t>A nivel nacional existen 507 clínicas de especialidades. </a:t>
          </a:r>
          <a:endParaRPr lang="es-EC"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15000"/>
            </a:spcAft>
            <a:buChar char="•"/>
          </a:pPr>
          <a:r>
            <a:rPr lang="es-EC" sz="1600" kern="1200" dirty="0"/>
            <a:t>Pichincha cuenta con 97 su mayoría dentro del cantón Quito</a:t>
          </a:r>
          <a:endParaRPr lang="es-EC" sz="1600" kern="1200" dirty="0">
            <a:latin typeface="Times New Roman" pitchFamily="18" charset="0"/>
            <a:cs typeface="Times New Roman" pitchFamily="18" charset="0"/>
          </a:endParaRPr>
        </a:p>
      </dsp:txBody>
      <dsp:txXfrm>
        <a:off x="43715" y="1220556"/>
        <a:ext cx="2129952" cy="1608995"/>
      </dsp:txXfrm>
    </dsp:sp>
    <dsp:sp modelId="{9902AE0B-0F42-42B9-961A-653C635CB2F7}">
      <dsp:nvSpPr>
        <dsp:cNvPr id="0" name=""/>
        <dsp:cNvSpPr/>
      </dsp:nvSpPr>
      <dsp:spPr>
        <a:xfrm>
          <a:off x="5110" y="2829551"/>
          <a:ext cx="2207162" cy="7084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0" rIns="16510" bIns="0" numCol="1" spcCol="1270" anchor="ctr" anchorCtr="0">
          <a:noAutofit/>
        </a:bodyPr>
        <a:lstStyle/>
        <a:p>
          <a:pPr marL="0" lvl="0" indent="0" algn="l" defTabSz="577850">
            <a:lnSpc>
              <a:spcPct val="90000"/>
            </a:lnSpc>
            <a:spcBef>
              <a:spcPct val="0"/>
            </a:spcBef>
            <a:spcAft>
              <a:spcPct val="35000"/>
            </a:spcAft>
            <a:buNone/>
          </a:pPr>
          <a:r>
            <a:rPr lang="es-EC" sz="1300" b="1" kern="1200" dirty="0">
              <a:solidFill>
                <a:schemeClr val="tx1"/>
              </a:solidFill>
              <a:latin typeface="Times New Roman" pitchFamily="18" charset="0"/>
              <a:cs typeface="Times New Roman" pitchFamily="18" charset="0"/>
            </a:rPr>
            <a:t>CLÍNICAS DE ESPECIALIDADES</a:t>
          </a:r>
        </a:p>
      </dsp:txBody>
      <dsp:txXfrm>
        <a:off x="5110" y="2829551"/>
        <a:ext cx="1554339" cy="708468"/>
      </dsp:txXfrm>
    </dsp:sp>
    <dsp:sp modelId="{7D418A6E-EBF9-4492-B838-54A6A9A76216}">
      <dsp:nvSpPr>
        <dsp:cNvPr id="0" name=""/>
        <dsp:cNvSpPr/>
      </dsp:nvSpPr>
      <dsp:spPr>
        <a:xfrm>
          <a:off x="1621887" y="2942085"/>
          <a:ext cx="772506" cy="77250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FAD445-B2FA-4517-A0F7-C2AC5988A4F3}">
      <dsp:nvSpPr>
        <dsp:cNvPr id="0" name=""/>
        <dsp:cNvSpPr/>
      </dsp:nvSpPr>
      <dsp:spPr>
        <a:xfrm>
          <a:off x="2585777" y="1181951"/>
          <a:ext cx="2207162" cy="164760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just" defTabSz="711200">
            <a:lnSpc>
              <a:spcPct val="90000"/>
            </a:lnSpc>
            <a:spcBef>
              <a:spcPct val="0"/>
            </a:spcBef>
            <a:spcAft>
              <a:spcPct val="15000"/>
            </a:spcAft>
            <a:buChar char="•"/>
          </a:pPr>
          <a:r>
            <a:rPr lang="es-EC" sz="1600" kern="1200" dirty="0"/>
            <a:t>En Pichincha laboran 613 enfermeras y 578 auxiliares.</a:t>
          </a:r>
          <a:endParaRPr lang="es-EC" sz="1600" kern="1200" dirty="0">
            <a:latin typeface="Times New Roman" pitchFamily="18" charset="0"/>
            <a:cs typeface="Times New Roman" pitchFamily="18" charset="0"/>
          </a:endParaRPr>
        </a:p>
        <a:p>
          <a:pPr marL="171450" lvl="1" indent="-171450" algn="just" defTabSz="711200">
            <a:lnSpc>
              <a:spcPct val="90000"/>
            </a:lnSpc>
            <a:spcBef>
              <a:spcPct val="0"/>
            </a:spcBef>
            <a:spcAft>
              <a:spcPct val="15000"/>
            </a:spcAft>
            <a:buChar char="•"/>
          </a:pPr>
          <a:r>
            <a:rPr lang="es-EC" sz="1600" kern="1200" dirty="0"/>
            <a:t>Constituyen el 90% del personal de las clínicas.</a:t>
          </a:r>
          <a:endParaRPr lang="es-EC" sz="1600" kern="1200" dirty="0">
            <a:latin typeface="Times New Roman" pitchFamily="18" charset="0"/>
            <a:cs typeface="Times New Roman" pitchFamily="18" charset="0"/>
          </a:endParaRPr>
        </a:p>
      </dsp:txBody>
      <dsp:txXfrm>
        <a:off x="2624382" y="1220556"/>
        <a:ext cx="2129952" cy="1608995"/>
      </dsp:txXfrm>
    </dsp:sp>
    <dsp:sp modelId="{3047DF62-800F-4472-83EF-5DFF06E4EF98}">
      <dsp:nvSpPr>
        <dsp:cNvPr id="0" name=""/>
        <dsp:cNvSpPr/>
      </dsp:nvSpPr>
      <dsp:spPr>
        <a:xfrm>
          <a:off x="2585777" y="2829551"/>
          <a:ext cx="2207162" cy="7084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0" rIns="16510" bIns="0" numCol="1" spcCol="1270" anchor="ctr" anchorCtr="0">
          <a:noAutofit/>
        </a:bodyPr>
        <a:lstStyle/>
        <a:p>
          <a:pPr marL="0" lvl="0" indent="0" algn="l" defTabSz="577850">
            <a:lnSpc>
              <a:spcPct val="90000"/>
            </a:lnSpc>
            <a:spcBef>
              <a:spcPct val="0"/>
            </a:spcBef>
            <a:spcAft>
              <a:spcPct val="35000"/>
            </a:spcAft>
            <a:buNone/>
          </a:pPr>
          <a:r>
            <a:rPr lang="es-EC" sz="1300" b="1" kern="1200" dirty="0">
              <a:solidFill>
                <a:schemeClr val="tx1"/>
              </a:solidFill>
              <a:latin typeface="Times New Roman" pitchFamily="18" charset="0"/>
              <a:cs typeface="Times New Roman" pitchFamily="18" charset="0"/>
            </a:rPr>
            <a:t>PERSONAL DE SALUD </a:t>
          </a:r>
        </a:p>
      </dsp:txBody>
      <dsp:txXfrm>
        <a:off x="2585777" y="2829551"/>
        <a:ext cx="1554339" cy="708468"/>
      </dsp:txXfrm>
    </dsp:sp>
    <dsp:sp modelId="{60C68729-8095-4BDF-BBAE-DA137D8838C3}">
      <dsp:nvSpPr>
        <dsp:cNvPr id="0" name=""/>
        <dsp:cNvSpPr/>
      </dsp:nvSpPr>
      <dsp:spPr>
        <a:xfrm>
          <a:off x="4176467" y="2880323"/>
          <a:ext cx="772506" cy="772506"/>
        </a:xfrm>
        <a:prstGeom prst="ellipse">
          <a:avLst/>
        </a:prstGeom>
        <a:blipFill>
          <a:blip xmlns:r="http://schemas.openxmlformats.org/officeDocument/2006/relationships" r:embed="rId2"/>
          <a:srcRect/>
          <a:stretch>
            <a:fillRect l="-26000" r="-26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2B5E4C-2DE3-4E59-B9DE-7F8FF8E25B4C}">
      <dsp:nvSpPr>
        <dsp:cNvPr id="0" name=""/>
        <dsp:cNvSpPr/>
      </dsp:nvSpPr>
      <dsp:spPr>
        <a:xfrm>
          <a:off x="5166445" y="1181951"/>
          <a:ext cx="2207162" cy="164760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s-EC" sz="1600" kern="1200" dirty="0">
              <a:latin typeface="Times New Roman" pitchFamily="18" charset="0"/>
              <a:cs typeface="Times New Roman" pitchFamily="18" charset="0"/>
            </a:rPr>
            <a:t>Riesgo Biológico</a:t>
          </a:r>
        </a:p>
        <a:p>
          <a:pPr marL="171450" lvl="1" indent="-171450" algn="l" defTabSz="711200">
            <a:lnSpc>
              <a:spcPct val="90000"/>
            </a:lnSpc>
            <a:spcBef>
              <a:spcPct val="0"/>
            </a:spcBef>
            <a:spcAft>
              <a:spcPct val="15000"/>
            </a:spcAft>
            <a:buChar char="•"/>
          </a:pPr>
          <a:r>
            <a:rPr lang="es-EC" sz="1600" kern="1200" dirty="0">
              <a:latin typeface="Times New Roman" pitchFamily="18" charset="0"/>
              <a:cs typeface="Times New Roman" pitchFamily="18" charset="0"/>
            </a:rPr>
            <a:t>Riesgo Físico</a:t>
          </a:r>
        </a:p>
        <a:p>
          <a:pPr marL="171450" lvl="1" indent="-171450" algn="l" defTabSz="711200">
            <a:lnSpc>
              <a:spcPct val="90000"/>
            </a:lnSpc>
            <a:spcBef>
              <a:spcPct val="0"/>
            </a:spcBef>
            <a:spcAft>
              <a:spcPct val="15000"/>
            </a:spcAft>
            <a:buChar char="•"/>
          </a:pPr>
          <a:r>
            <a:rPr lang="es-EC" sz="1600" kern="1200" dirty="0">
              <a:latin typeface="Times New Roman" pitchFamily="18" charset="0"/>
              <a:cs typeface="Times New Roman" pitchFamily="18" charset="0"/>
            </a:rPr>
            <a:t>Riesgo Psicosocial</a:t>
          </a:r>
        </a:p>
        <a:p>
          <a:pPr marL="171450" lvl="1" indent="-171450" algn="l" defTabSz="711200">
            <a:lnSpc>
              <a:spcPct val="90000"/>
            </a:lnSpc>
            <a:spcBef>
              <a:spcPct val="0"/>
            </a:spcBef>
            <a:spcAft>
              <a:spcPct val="15000"/>
            </a:spcAft>
            <a:buChar char="•"/>
          </a:pPr>
          <a:r>
            <a:rPr lang="es-EC" sz="1600" kern="1200" dirty="0">
              <a:latin typeface="Times New Roman" pitchFamily="18" charset="0"/>
              <a:cs typeface="Times New Roman" pitchFamily="18" charset="0"/>
            </a:rPr>
            <a:t>Riesgo Químico</a:t>
          </a:r>
        </a:p>
        <a:p>
          <a:pPr marL="171450" lvl="1" indent="-171450" algn="l" defTabSz="711200">
            <a:lnSpc>
              <a:spcPct val="90000"/>
            </a:lnSpc>
            <a:spcBef>
              <a:spcPct val="0"/>
            </a:spcBef>
            <a:spcAft>
              <a:spcPct val="15000"/>
            </a:spcAft>
            <a:buChar char="•"/>
          </a:pPr>
          <a:endParaRPr lang="es-EC" sz="1600" kern="1200" dirty="0">
            <a:latin typeface="Times New Roman" pitchFamily="18" charset="0"/>
            <a:cs typeface="Times New Roman" pitchFamily="18" charset="0"/>
          </a:endParaRPr>
        </a:p>
      </dsp:txBody>
      <dsp:txXfrm>
        <a:off x="5205050" y="1220556"/>
        <a:ext cx="2129952" cy="1608995"/>
      </dsp:txXfrm>
    </dsp:sp>
    <dsp:sp modelId="{803DE278-3D93-4AF4-9A65-DF1C06D9EE24}">
      <dsp:nvSpPr>
        <dsp:cNvPr id="0" name=""/>
        <dsp:cNvSpPr/>
      </dsp:nvSpPr>
      <dsp:spPr>
        <a:xfrm>
          <a:off x="5166445" y="2829551"/>
          <a:ext cx="2207162" cy="7084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0" rIns="16510" bIns="0" numCol="1" spcCol="1270" anchor="ctr" anchorCtr="0">
          <a:noAutofit/>
        </a:bodyPr>
        <a:lstStyle/>
        <a:p>
          <a:pPr marL="0" lvl="0" indent="0" algn="l" defTabSz="577850">
            <a:lnSpc>
              <a:spcPct val="90000"/>
            </a:lnSpc>
            <a:spcBef>
              <a:spcPct val="0"/>
            </a:spcBef>
            <a:spcAft>
              <a:spcPct val="35000"/>
            </a:spcAft>
            <a:buNone/>
          </a:pPr>
          <a:r>
            <a:rPr lang="es-ES" sz="1300" b="1" kern="1200" dirty="0">
              <a:solidFill>
                <a:schemeClr val="tx1"/>
              </a:solidFill>
              <a:latin typeface="Times New Roman" pitchFamily="18" charset="0"/>
              <a:cs typeface="Times New Roman" pitchFamily="18" charset="0"/>
            </a:rPr>
            <a:t>PRINCIPALES RIESGOS</a:t>
          </a:r>
          <a:endParaRPr lang="es-EC" sz="1300" b="1" kern="1200" dirty="0">
            <a:solidFill>
              <a:schemeClr val="tx1"/>
            </a:solidFill>
            <a:latin typeface="Times New Roman" pitchFamily="18" charset="0"/>
            <a:cs typeface="Times New Roman" pitchFamily="18" charset="0"/>
          </a:endParaRPr>
        </a:p>
      </dsp:txBody>
      <dsp:txXfrm>
        <a:off x="5166445" y="2829551"/>
        <a:ext cx="1554339" cy="708468"/>
      </dsp:txXfrm>
    </dsp:sp>
    <dsp:sp modelId="{9441CD46-0B0F-48F3-B6A3-8FBD48A29012}">
      <dsp:nvSpPr>
        <dsp:cNvPr id="0" name=""/>
        <dsp:cNvSpPr/>
      </dsp:nvSpPr>
      <dsp:spPr>
        <a:xfrm>
          <a:off x="6783222" y="2942085"/>
          <a:ext cx="772506" cy="772506"/>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8000" r="-8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8E85A-8CF7-489F-9D27-6D13FCCE01A5}">
      <dsp:nvSpPr>
        <dsp:cNvPr id="0" name=""/>
        <dsp:cNvSpPr/>
      </dsp:nvSpPr>
      <dsp:spPr>
        <a:xfrm>
          <a:off x="731722" y="1481"/>
          <a:ext cx="2707861" cy="400999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just" defTabSz="622300">
            <a:lnSpc>
              <a:spcPct val="90000"/>
            </a:lnSpc>
            <a:spcBef>
              <a:spcPct val="0"/>
            </a:spcBef>
            <a:spcAft>
              <a:spcPct val="15000"/>
            </a:spcAft>
            <a:buChar char="•"/>
          </a:pPr>
          <a:r>
            <a:rPr lang="es-EC" sz="1400" kern="1200" dirty="0">
              <a:latin typeface="+mn-lt"/>
            </a:rPr>
            <a:t>Las enfermedades mas comunes son:</a:t>
          </a:r>
          <a:endParaRPr lang="es-EC" sz="1400" kern="1200" dirty="0">
            <a:latin typeface="+mn-lt"/>
            <a:cs typeface="Times New Roman" pitchFamily="18" charset="0"/>
          </a:endParaRPr>
        </a:p>
        <a:p>
          <a:pPr marL="228600" lvl="2" indent="-114300" algn="just" defTabSz="622300">
            <a:lnSpc>
              <a:spcPct val="150000"/>
            </a:lnSpc>
            <a:spcBef>
              <a:spcPct val="0"/>
            </a:spcBef>
            <a:spcAft>
              <a:spcPct val="15000"/>
            </a:spcAft>
            <a:buChar char="•"/>
          </a:pPr>
          <a:r>
            <a:rPr lang="es-EC" sz="1400" kern="1200" dirty="0">
              <a:latin typeface="+mn-lt"/>
              <a:cs typeface="Times New Roman" pitchFamily="18" charset="0"/>
            </a:rPr>
            <a:t>Hepatitis A y C</a:t>
          </a:r>
        </a:p>
        <a:p>
          <a:pPr marL="228600" lvl="2" indent="-114300" algn="just" defTabSz="622300">
            <a:lnSpc>
              <a:spcPct val="150000"/>
            </a:lnSpc>
            <a:spcBef>
              <a:spcPct val="0"/>
            </a:spcBef>
            <a:spcAft>
              <a:spcPct val="15000"/>
            </a:spcAft>
            <a:buChar char="•"/>
          </a:pPr>
          <a:r>
            <a:rPr lang="es-EC" sz="1400" kern="1200" dirty="0">
              <a:latin typeface="+mn-lt"/>
              <a:cs typeface="Times New Roman" pitchFamily="18" charset="0"/>
            </a:rPr>
            <a:t>Influenza</a:t>
          </a:r>
        </a:p>
        <a:p>
          <a:pPr marL="228600" lvl="2" indent="-114300" algn="just" defTabSz="622300">
            <a:lnSpc>
              <a:spcPct val="150000"/>
            </a:lnSpc>
            <a:spcBef>
              <a:spcPct val="0"/>
            </a:spcBef>
            <a:spcAft>
              <a:spcPct val="15000"/>
            </a:spcAft>
            <a:buChar char="•"/>
          </a:pPr>
          <a:r>
            <a:rPr lang="es-EC" sz="1400" kern="1200" dirty="0">
              <a:latin typeface="+mn-lt"/>
              <a:cs typeface="Times New Roman" pitchFamily="18" charset="0"/>
            </a:rPr>
            <a:t>Resfriados</a:t>
          </a:r>
        </a:p>
        <a:p>
          <a:pPr marL="114300" lvl="1" indent="-114300" algn="just" defTabSz="622300">
            <a:lnSpc>
              <a:spcPct val="150000"/>
            </a:lnSpc>
            <a:spcBef>
              <a:spcPct val="0"/>
            </a:spcBef>
            <a:spcAft>
              <a:spcPct val="15000"/>
            </a:spcAft>
            <a:buChar char="•"/>
          </a:pPr>
          <a:r>
            <a:rPr lang="es-EC" sz="1400" kern="1200" dirty="0">
              <a:latin typeface="+mn-lt"/>
              <a:cs typeface="Times New Roman" pitchFamily="18" charset="0"/>
            </a:rPr>
            <a:t>Menos comunes:</a:t>
          </a:r>
        </a:p>
        <a:p>
          <a:pPr marL="228600" lvl="2" indent="-114300" algn="just" defTabSz="622300">
            <a:lnSpc>
              <a:spcPct val="150000"/>
            </a:lnSpc>
            <a:spcBef>
              <a:spcPct val="0"/>
            </a:spcBef>
            <a:spcAft>
              <a:spcPct val="15000"/>
            </a:spcAft>
            <a:buChar char="•"/>
          </a:pPr>
          <a:r>
            <a:rPr lang="es-EC" sz="1400" kern="1200" dirty="0">
              <a:latin typeface="+mn-lt"/>
              <a:cs typeface="Times New Roman" pitchFamily="18" charset="0"/>
            </a:rPr>
            <a:t>Tuberculosis</a:t>
          </a:r>
        </a:p>
        <a:p>
          <a:pPr marL="228600" lvl="2" indent="-114300" algn="just" defTabSz="622300">
            <a:lnSpc>
              <a:spcPct val="150000"/>
            </a:lnSpc>
            <a:spcBef>
              <a:spcPct val="0"/>
            </a:spcBef>
            <a:spcAft>
              <a:spcPct val="15000"/>
            </a:spcAft>
            <a:buChar char="•"/>
          </a:pPr>
          <a:r>
            <a:rPr lang="es-EC" sz="1400" kern="1200" dirty="0">
              <a:latin typeface="+mn-lt"/>
              <a:cs typeface="Times New Roman" pitchFamily="18" charset="0"/>
            </a:rPr>
            <a:t>VIH-Sida</a:t>
          </a:r>
        </a:p>
      </dsp:txBody>
      <dsp:txXfrm>
        <a:off x="795170" y="64929"/>
        <a:ext cx="2580965" cy="3946549"/>
      </dsp:txXfrm>
    </dsp:sp>
    <dsp:sp modelId="{9902AE0B-0F42-42B9-961A-653C635CB2F7}">
      <dsp:nvSpPr>
        <dsp:cNvPr id="0" name=""/>
        <dsp:cNvSpPr/>
      </dsp:nvSpPr>
      <dsp:spPr>
        <a:xfrm>
          <a:off x="731722" y="3017160"/>
          <a:ext cx="2707861" cy="86918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0" rIns="21590" bIns="0" numCol="1" spcCol="1270" anchor="ctr" anchorCtr="0">
          <a:noAutofit/>
        </a:bodyPr>
        <a:lstStyle/>
        <a:p>
          <a:pPr marL="0" lvl="0" indent="0" algn="l" defTabSz="755650">
            <a:lnSpc>
              <a:spcPct val="90000"/>
            </a:lnSpc>
            <a:spcBef>
              <a:spcPct val="0"/>
            </a:spcBef>
            <a:spcAft>
              <a:spcPct val="35000"/>
            </a:spcAft>
            <a:buNone/>
          </a:pPr>
          <a:r>
            <a:rPr lang="es-EC" sz="1700" b="1" kern="1200" dirty="0">
              <a:solidFill>
                <a:schemeClr val="tx1"/>
              </a:solidFill>
              <a:latin typeface="Times New Roman" pitchFamily="18" charset="0"/>
              <a:cs typeface="Times New Roman" pitchFamily="18" charset="0"/>
            </a:rPr>
            <a:t>ENFERMEDADES</a:t>
          </a:r>
        </a:p>
      </dsp:txBody>
      <dsp:txXfrm>
        <a:off x="731722" y="3017160"/>
        <a:ext cx="1906944" cy="869185"/>
      </dsp:txXfrm>
    </dsp:sp>
    <dsp:sp modelId="{7D418A6E-EBF9-4492-B838-54A6A9A76216}">
      <dsp:nvSpPr>
        <dsp:cNvPr id="0" name=""/>
        <dsp:cNvSpPr/>
      </dsp:nvSpPr>
      <dsp:spPr>
        <a:xfrm>
          <a:off x="2715268" y="3155223"/>
          <a:ext cx="947751" cy="947751"/>
        </a:xfrm>
        <a:prstGeom prst="ellipse">
          <a:avLst/>
        </a:prstGeom>
        <a:blipFill>
          <a:blip xmlns:r="http://schemas.openxmlformats.org/officeDocument/2006/relationships" r:embed="rId1"/>
          <a:srcRect/>
          <a:stretch>
            <a:fillRect l="-5000" r="-5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FAD445-B2FA-4517-A0F7-C2AC5988A4F3}">
      <dsp:nvSpPr>
        <dsp:cNvPr id="0" name=""/>
        <dsp:cNvSpPr/>
      </dsp:nvSpPr>
      <dsp:spPr>
        <a:xfrm>
          <a:off x="3897819" y="1481"/>
          <a:ext cx="2707861" cy="400999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just" defTabSz="622300">
            <a:lnSpc>
              <a:spcPct val="150000"/>
            </a:lnSpc>
            <a:spcBef>
              <a:spcPct val="0"/>
            </a:spcBef>
            <a:spcAft>
              <a:spcPct val="15000"/>
            </a:spcAft>
            <a:buChar char="•"/>
          </a:pPr>
          <a:r>
            <a:rPr lang="es-EC" sz="1400" kern="1200" dirty="0"/>
            <a:t>Los principales accidentes que ocurren son:</a:t>
          </a:r>
          <a:endParaRPr lang="es-EC" sz="1400" kern="1200" dirty="0">
            <a:latin typeface="Times New Roman" pitchFamily="18" charset="0"/>
            <a:cs typeface="Times New Roman" pitchFamily="18" charset="0"/>
          </a:endParaRPr>
        </a:p>
        <a:p>
          <a:pPr marL="228600" lvl="2" indent="-114300" algn="just" defTabSz="622300">
            <a:lnSpc>
              <a:spcPct val="150000"/>
            </a:lnSpc>
            <a:spcBef>
              <a:spcPct val="0"/>
            </a:spcBef>
            <a:spcAft>
              <a:spcPct val="15000"/>
            </a:spcAft>
            <a:buChar char="•"/>
          </a:pPr>
          <a:r>
            <a:rPr lang="es-EC" sz="1400" kern="1200" dirty="0"/>
            <a:t>Pinchazos un 48.2%</a:t>
          </a:r>
          <a:endParaRPr lang="es-EC" sz="1400" kern="1200" dirty="0">
            <a:latin typeface="Times New Roman" pitchFamily="18" charset="0"/>
            <a:cs typeface="Times New Roman" pitchFamily="18" charset="0"/>
          </a:endParaRPr>
        </a:p>
        <a:p>
          <a:pPr marL="228600" lvl="2" indent="-114300" algn="just" defTabSz="622300">
            <a:lnSpc>
              <a:spcPct val="150000"/>
            </a:lnSpc>
            <a:spcBef>
              <a:spcPct val="0"/>
            </a:spcBef>
            <a:spcAft>
              <a:spcPct val="15000"/>
            </a:spcAft>
            <a:buChar char="•"/>
          </a:pPr>
          <a:r>
            <a:rPr lang="es-EC" sz="1400" kern="1200" dirty="0"/>
            <a:t>Cortes 8%</a:t>
          </a:r>
          <a:endParaRPr lang="es-EC" sz="1400" kern="1200" dirty="0">
            <a:latin typeface="Times New Roman" pitchFamily="18" charset="0"/>
            <a:cs typeface="Times New Roman" pitchFamily="18" charset="0"/>
          </a:endParaRPr>
        </a:p>
        <a:p>
          <a:pPr marL="228600" lvl="2" indent="-114300" algn="just" defTabSz="622300">
            <a:lnSpc>
              <a:spcPct val="150000"/>
            </a:lnSpc>
            <a:spcBef>
              <a:spcPct val="0"/>
            </a:spcBef>
            <a:spcAft>
              <a:spcPct val="15000"/>
            </a:spcAft>
            <a:buChar char="•"/>
          </a:pPr>
          <a:r>
            <a:rPr lang="es-EC" sz="1400" kern="1200" dirty="0"/>
            <a:t>Contusiones y traumatismos 7.1%</a:t>
          </a:r>
          <a:endParaRPr lang="es-EC" sz="1400" kern="1200" dirty="0">
            <a:latin typeface="Times New Roman" pitchFamily="18" charset="0"/>
            <a:cs typeface="Times New Roman" pitchFamily="18" charset="0"/>
          </a:endParaRPr>
        </a:p>
        <a:p>
          <a:pPr marL="228600" lvl="2" indent="-114300" algn="just" defTabSz="622300">
            <a:lnSpc>
              <a:spcPct val="150000"/>
            </a:lnSpc>
            <a:spcBef>
              <a:spcPct val="0"/>
            </a:spcBef>
            <a:spcAft>
              <a:spcPct val="15000"/>
            </a:spcAft>
            <a:buChar char="•"/>
          </a:pPr>
          <a:r>
            <a:rPr lang="es-EC" sz="1400" kern="1200" dirty="0"/>
            <a:t>Factores Químicos 15.1% </a:t>
          </a:r>
          <a:endParaRPr lang="es-EC" sz="1400" kern="1200" dirty="0">
            <a:latin typeface="Times New Roman" pitchFamily="18" charset="0"/>
            <a:cs typeface="Times New Roman" pitchFamily="18" charset="0"/>
          </a:endParaRPr>
        </a:p>
      </dsp:txBody>
      <dsp:txXfrm>
        <a:off x="3961267" y="64929"/>
        <a:ext cx="2580965" cy="3946549"/>
      </dsp:txXfrm>
    </dsp:sp>
    <dsp:sp modelId="{3047DF62-800F-4472-83EF-5DFF06E4EF98}">
      <dsp:nvSpPr>
        <dsp:cNvPr id="0" name=""/>
        <dsp:cNvSpPr/>
      </dsp:nvSpPr>
      <dsp:spPr>
        <a:xfrm>
          <a:off x="3897819" y="3017160"/>
          <a:ext cx="2707861" cy="86918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0" rIns="21590" bIns="0" numCol="1" spcCol="1270" anchor="ctr" anchorCtr="0">
          <a:noAutofit/>
        </a:bodyPr>
        <a:lstStyle/>
        <a:p>
          <a:pPr marL="0" lvl="0" indent="0" algn="l" defTabSz="755650">
            <a:lnSpc>
              <a:spcPct val="90000"/>
            </a:lnSpc>
            <a:spcBef>
              <a:spcPct val="0"/>
            </a:spcBef>
            <a:spcAft>
              <a:spcPct val="35000"/>
            </a:spcAft>
            <a:buNone/>
          </a:pPr>
          <a:r>
            <a:rPr lang="es-EC" sz="1700" b="1" kern="1200" dirty="0">
              <a:solidFill>
                <a:schemeClr val="tx1"/>
              </a:solidFill>
              <a:latin typeface="Times New Roman" pitchFamily="18" charset="0"/>
              <a:cs typeface="Times New Roman" pitchFamily="18" charset="0"/>
            </a:rPr>
            <a:t>ACCIDENTES</a:t>
          </a:r>
        </a:p>
      </dsp:txBody>
      <dsp:txXfrm>
        <a:off x="3897819" y="3017160"/>
        <a:ext cx="1906944" cy="869185"/>
      </dsp:txXfrm>
    </dsp:sp>
    <dsp:sp modelId="{60C68729-8095-4BDF-BBAE-DA137D8838C3}">
      <dsp:nvSpPr>
        <dsp:cNvPr id="0" name=""/>
        <dsp:cNvSpPr/>
      </dsp:nvSpPr>
      <dsp:spPr>
        <a:xfrm>
          <a:off x="5881365" y="3155223"/>
          <a:ext cx="947751" cy="947751"/>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7000" r="-7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688F513-517E-4CF4-875C-566F382BDF2E}" type="datetimeFigureOut">
              <a:rPr lang="es-ES" smtClean="0"/>
              <a:pPr/>
              <a:t>21/04/2017</a:t>
            </a:fld>
            <a:endParaRPr lang="es-ES"/>
          </a:p>
        </p:txBody>
      </p:sp>
      <p:sp>
        <p:nvSpPr>
          <p:cNvPr id="4" name="3 Marcador de pie de página"/>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r>
              <a:rPr lang="es-ES"/>
              <a:t>CÓDIGO: SGC.DI.269       VERSIÓN: 1.0        DICIEMBRE 13 2011</a:t>
            </a:r>
          </a:p>
        </p:txBody>
      </p:sp>
      <p:sp>
        <p:nvSpPr>
          <p:cNvPr id="5" name="4 Marcador de número de diapositiva"/>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82D75A72-D475-4644-863B-4274F2D12A47}" type="slidenum">
              <a:rPr lang="es-ES" smtClean="0"/>
              <a:pPr/>
              <a:t>‹Nº›</a:t>
            </a:fld>
            <a:endParaRPr lang="es-ES"/>
          </a:p>
        </p:txBody>
      </p:sp>
    </p:spTree>
    <p:extLst>
      <p:ext uri="{BB962C8B-B14F-4D97-AF65-F5344CB8AC3E}">
        <p14:creationId xmlns:p14="http://schemas.microsoft.com/office/powerpoint/2010/main" val="19128841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875" tIns="49937" rIns="99875" bIns="49937" rtlCol="0"/>
          <a:lstStyle>
            <a:lvl1pPr algn="l">
              <a:defRPr sz="1400"/>
            </a:lvl1pPr>
          </a:lstStyle>
          <a:p>
            <a:endParaRPr lang="es-ES"/>
          </a:p>
        </p:txBody>
      </p:sp>
      <p:sp>
        <p:nvSpPr>
          <p:cNvPr id="3" name="2 Marcador de fecha"/>
          <p:cNvSpPr>
            <a:spLocks noGrp="1"/>
          </p:cNvSpPr>
          <p:nvPr>
            <p:ph type="dt" idx="1"/>
          </p:nvPr>
        </p:nvSpPr>
        <p:spPr>
          <a:xfrm>
            <a:off x="4021293" y="0"/>
            <a:ext cx="3076363" cy="511731"/>
          </a:xfrm>
          <a:prstGeom prst="rect">
            <a:avLst/>
          </a:prstGeom>
        </p:spPr>
        <p:txBody>
          <a:bodyPr vert="horz" lIns="99875" tIns="49937" rIns="99875" bIns="49937" rtlCol="0"/>
          <a:lstStyle>
            <a:lvl1pPr algn="r">
              <a:defRPr sz="1400"/>
            </a:lvl1pPr>
          </a:lstStyle>
          <a:p>
            <a:fld id="{467A6AF2-C3A6-4EA1-BB42-D573A88196E2}" type="datetimeFigureOut">
              <a:rPr lang="es-ES" smtClean="0"/>
              <a:pPr/>
              <a:t>21/04/2017</a:t>
            </a:fld>
            <a:endParaRPr lang="es-ES"/>
          </a:p>
        </p:txBody>
      </p:sp>
      <p:sp>
        <p:nvSpPr>
          <p:cNvPr id="4" name="3 Marcador de imagen de diapositiva"/>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9875" tIns="49937" rIns="99875" bIns="49937" rtlCol="0" anchor="ctr"/>
          <a:lstStyle/>
          <a:p>
            <a:endParaRPr lang="es-ES"/>
          </a:p>
        </p:txBody>
      </p:sp>
      <p:sp>
        <p:nvSpPr>
          <p:cNvPr id="5" name="4 Marcador de notas"/>
          <p:cNvSpPr>
            <a:spLocks noGrp="1"/>
          </p:cNvSpPr>
          <p:nvPr>
            <p:ph type="body" sz="quarter" idx="3"/>
          </p:nvPr>
        </p:nvSpPr>
        <p:spPr>
          <a:xfrm>
            <a:off x="709930" y="4861443"/>
            <a:ext cx="5679440" cy="4605576"/>
          </a:xfrm>
          <a:prstGeom prst="rect">
            <a:avLst/>
          </a:prstGeom>
        </p:spPr>
        <p:txBody>
          <a:bodyPr vert="horz" lIns="99875" tIns="49937" rIns="99875" bIns="49937"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875" tIns="49937" rIns="99875" bIns="49937" rtlCol="0" anchor="b"/>
          <a:lstStyle>
            <a:lvl1pPr algn="l">
              <a:defRPr sz="1400"/>
            </a:lvl1pPr>
          </a:lstStyle>
          <a:p>
            <a:r>
              <a:rPr lang="es-ES"/>
              <a:t>CÓDIGO: SGC.DI.269       VERSIÓN: 1.0        DICIEMBRE 13 2011</a:t>
            </a:r>
          </a:p>
        </p:txBody>
      </p:sp>
      <p:sp>
        <p:nvSpPr>
          <p:cNvPr id="7" name="6 Marcador de número de diapositiva"/>
          <p:cNvSpPr>
            <a:spLocks noGrp="1"/>
          </p:cNvSpPr>
          <p:nvPr>
            <p:ph type="sldNum" sz="quarter" idx="5"/>
          </p:nvPr>
        </p:nvSpPr>
        <p:spPr>
          <a:xfrm>
            <a:off x="4021293" y="9721106"/>
            <a:ext cx="3076363" cy="511731"/>
          </a:xfrm>
          <a:prstGeom prst="rect">
            <a:avLst/>
          </a:prstGeom>
        </p:spPr>
        <p:txBody>
          <a:bodyPr vert="horz" lIns="99875" tIns="49937" rIns="99875" bIns="49937" rtlCol="0" anchor="b"/>
          <a:lstStyle>
            <a:lvl1pPr algn="r">
              <a:defRPr sz="1400"/>
            </a:lvl1pPr>
          </a:lstStyle>
          <a:p>
            <a:fld id="{6A7441D7-C633-4324-86FF-E00342CAD518}" type="slidenum">
              <a:rPr lang="es-ES" smtClean="0"/>
              <a:pPr/>
              <a:t>‹Nº›</a:t>
            </a:fld>
            <a:endParaRPr lang="es-ES"/>
          </a:p>
        </p:txBody>
      </p:sp>
    </p:spTree>
    <p:extLst>
      <p:ext uri="{BB962C8B-B14F-4D97-AF65-F5344CB8AC3E}">
        <p14:creationId xmlns:p14="http://schemas.microsoft.com/office/powerpoint/2010/main" val="112462409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6A7441D7-C633-4324-86FF-E00342CAD518}" type="slidenum">
              <a:rPr lang="es-ES" smtClean="0"/>
              <a:pPr/>
              <a:t>1</a:t>
            </a:fld>
            <a:endParaRPr lang="es-ES"/>
          </a:p>
        </p:txBody>
      </p:sp>
      <p:sp>
        <p:nvSpPr>
          <p:cNvPr id="5" name="4 Marcador de pie de página"/>
          <p:cNvSpPr>
            <a:spLocks noGrp="1"/>
          </p:cNvSpPr>
          <p:nvPr>
            <p:ph type="ftr" sz="quarter" idx="11"/>
          </p:nvPr>
        </p:nvSpPr>
        <p:spPr/>
        <p:txBody>
          <a:bodyPr/>
          <a:lstStyle/>
          <a:p>
            <a:r>
              <a:rPr lang="es-ES"/>
              <a:t>CÓDIGO: SGC.DI.269       VERSIÓN: 1.0        DICIEMBRE 13 2011</a:t>
            </a:r>
          </a:p>
        </p:txBody>
      </p:sp>
    </p:spTree>
    <p:extLst>
      <p:ext uri="{BB962C8B-B14F-4D97-AF65-F5344CB8AC3E}">
        <p14:creationId xmlns:p14="http://schemas.microsoft.com/office/powerpoint/2010/main" val="277510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pie de página 3"/>
          <p:cNvSpPr>
            <a:spLocks noGrp="1"/>
          </p:cNvSpPr>
          <p:nvPr>
            <p:ph type="ftr" sz="quarter" idx="10"/>
          </p:nvPr>
        </p:nvSpPr>
        <p:spPr/>
        <p:txBody>
          <a:bodyPr/>
          <a:lstStyle/>
          <a:p>
            <a:r>
              <a:rPr lang="es-ES"/>
              <a:t>CÓDIGO: SGC.DI.269       VERSIÓN: 1.0        DICIEMBRE 13 2011</a:t>
            </a:r>
          </a:p>
        </p:txBody>
      </p:sp>
      <p:sp>
        <p:nvSpPr>
          <p:cNvPr id="5" name="Marcador de número de diapositiva 4"/>
          <p:cNvSpPr>
            <a:spLocks noGrp="1"/>
          </p:cNvSpPr>
          <p:nvPr>
            <p:ph type="sldNum" sz="quarter" idx="11"/>
          </p:nvPr>
        </p:nvSpPr>
        <p:spPr/>
        <p:txBody>
          <a:bodyPr/>
          <a:lstStyle/>
          <a:p>
            <a:fld id="{6A7441D7-C633-4324-86FF-E00342CAD518}" type="slidenum">
              <a:rPr lang="es-ES" smtClean="0"/>
              <a:pPr/>
              <a:t>25</a:t>
            </a:fld>
            <a:endParaRPr lang="es-ES"/>
          </a:p>
        </p:txBody>
      </p:sp>
    </p:spTree>
    <p:extLst>
      <p:ext uri="{BB962C8B-B14F-4D97-AF65-F5344CB8AC3E}">
        <p14:creationId xmlns:p14="http://schemas.microsoft.com/office/powerpoint/2010/main" val="7809762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19050" y="749300"/>
          <a:ext cx="9163050" cy="5360988"/>
        </p:xfrm>
        <a:graphic>
          <a:graphicData uri="http://schemas.openxmlformats.org/presentationml/2006/ole">
            <mc:AlternateContent xmlns:mc="http://schemas.openxmlformats.org/markup-compatibility/2006">
              <mc:Choice xmlns:v="urn:schemas-microsoft-com:vml" Requires="v">
                <p:oleObj spid="_x0000_s1131" name="CorelDRAW" r:id="rId3" imgW="9168480" imgH="5375520" progId="">
                  <p:embed/>
                </p:oleObj>
              </mc:Choice>
              <mc:Fallback>
                <p:oleObj name="CorelDRAW" r:id="rId3" imgW="9168480" imgH="5375520"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19050" y="749300"/>
                        <a:ext cx="916305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3071813" y="2286000"/>
            <a:ext cx="2895600" cy="476250"/>
          </a:xfrm>
          <a:prstGeom prst="rect">
            <a:avLst/>
          </a:prstGeom>
          <a:noFill/>
          <a:ln w="9525">
            <a:noFill/>
            <a:miter lim="800000"/>
            <a:headEnd/>
            <a:tailEnd/>
          </a:ln>
          <a:effectLst/>
        </p:spPr>
        <p:txBody>
          <a:bodyPr/>
          <a:lstStyle/>
          <a:p>
            <a:pPr algn="ctr">
              <a:defRPr/>
            </a:pPr>
            <a:endParaRPr lang="es-ES" sz="1400"/>
          </a:p>
        </p:txBody>
      </p:sp>
      <p:pic>
        <p:nvPicPr>
          <p:cNvPr id="8" name="12 Imagen" descr="pie de pagina espe.jpg"/>
          <p:cNvPicPr>
            <a:picLocks noChangeAspect="1"/>
          </p:cNvPicPr>
          <p:nvPr userDrawn="1"/>
        </p:nvPicPr>
        <p:blipFill>
          <a:blip r:embed="rId5" cstate="print"/>
          <a:srcRect/>
          <a:stretch>
            <a:fillRect/>
          </a:stretch>
        </p:blipFill>
        <p:spPr bwMode="auto">
          <a:xfrm>
            <a:off x="0" y="5864225"/>
            <a:ext cx="9144000" cy="1065213"/>
          </a:xfrm>
          <a:prstGeom prst="rect">
            <a:avLst/>
          </a:prstGeom>
          <a:noFill/>
          <a:ln w="9525">
            <a:solidFill>
              <a:schemeClr val="tx1"/>
            </a:solidFill>
            <a:miter lim="800000"/>
            <a:headEnd/>
            <a:tailEnd/>
          </a:ln>
        </p:spPr>
      </p:pic>
      <p:sp>
        <p:nvSpPr>
          <p:cNvPr id="10" name="7 Marcador de fecha"/>
          <p:cNvSpPr>
            <a:spLocks noGrp="1"/>
          </p:cNvSpPr>
          <p:nvPr>
            <p:ph type="dt" sz="half" idx="2"/>
          </p:nvPr>
        </p:nvSpPr>
        <p:spPr>
          <a:xfrm>
            <a:off x="385192" y="5661248"/>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11" name="8 Marcador de pie de página"/>
          <p:cNvSpPr>
            <a:spLocks noGrp="1"/>
          </p:cNvSpPr>
          <p:nvPr>
            <p:ph type="ftr" sz="quarter" idx="3"/>
          </p:nvPr>
        </p:nvSpPr>
        <p:spPr>
          <a:xfrm>
            <a:off x="4388160" y="5662451"/>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2" name="9 Marcador de número de diapositiva"/>
          <p:cNvSpPr>
            <a:spLocks noGrp="1"/>
          </p:cNvSpPr>
          <p:nvPr>
            <p:ph type="sldNum" sz="quarter" idx="4"/>
          </p:nvPr>
        </p:nvSpPr>
        <p:spPr>
          <a:xfrm>
            <a:off x="7812360" y="5662451"/>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9" name="8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43102" y="222164"/>
            <a:ext cx="2232000" cy="5764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t>FECHA ÚLTIMA REVISIÓN: 13/12/11</a:t>
            </a:r>
            <a:endParaRPr lang="es-EC" dirty="0"/>
          </a:p>
        </p:txBody>
      </p:sp>
      <p:sp>
        <p:nvSpPr>
          <p:cNvPr id="3" name="2 Marcador de número de diapositiva"/>
          <p:cNvSpPr>
            <a:spLocks noGrp="1"/>
          </p:cNvSpPr>
          <p:nvPr>
            <p:ph type="sldNum" sz="quarter" idx="11"/>
          </p:nvPr>
        </p:nvSpPr>
        <p:spPr/>
        <p:txBody>
          <a:bodyPr/>
          <a:lstStyle/>
          <a:p>
            <a:r>
              <a:rPr lang="es-EC" b="1"/>
              <a:t>VERSIÓN: </a:t>
            </a:r>
            <a:r>
              <a:rPr lang="es-EC"/>
              <a:t>1.0</a:t>
            </a:r>
            <a:endParaRPr lang="es-EC" dirty="0"/>
          </a:p>
        </p:txBody>
      </p:sp>
      <p:sp>
        <p:nvSpPr>
          <p:cNvPr id="4" name="3 Marcador de pie de página"/>
          <p:cNvSpPr>
            <a:spLocks noGrp="1"/>
          </p:cNvSpPr>
          <p:nvPr>
            <p:ph type="ftr" sz="quarter" idx="12"/>
          </p:nvPr>
        </p:nvSpPr>
        <p:spPr/>
        <p:txBody>
          <a:bodyPr/>
          <a:lstStyle/>
          <a:p>
            <a:r>
              <a:rPr lang="es-EC" b="1"/>
              <a:t>CÓDIGO: </a:t>
            </a:r>
            <a:r>
              <a:rPr lang="es-EC"/>
              <a:t>SGC.DI.260</a:t>
            </a:r>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a:p>
        </p:txBody>
      </p:sp>
      <p:sp>
        <p:nvSpPr>
          <p:cNvPr id="1045" name="Rectangle 21"/>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sz="800">
              <a:solidFill>
                <a:schemeClr val="tx1"/>
              </a:solidFill>
            </a:endParaRPr>
          </a:p>
        </p:txBody>
      </p:sp>
      <p:sp>
        <p:nvSpPr>
          <p:cNvPr id="1047" name="Line 23"/>
          <p:cNvSpPr>
            <a:spLocks noChangeShapeType="1"/>
          </p:cNvSpPr>
          <p:nvPr userDrawn="1"/>
        </p:nvSpPr>
        <p:spPr bwMode="auto">
          <a:xfrm rot="10800000" flipH="1">
            <a:off x="25400" y="6235700"/>
            <a:ext cx="6659563" cy="0"/>
          </a:xfrm>
          <a:prstGeom prst="line">
            <a:avLst/>
          </a:prstGeom>
          <a:noFill/>
          <a:ln w="38100">
            <a:solidFill>
              <a:srgbClr val="FF0000"/>
            </a:solidFill>
            <a:round/>
            <a:headEnd/>
            <a:tailEnd/>
          </a:ln>
          <a:effectLst/>
        </p:spPr>
        <p:txBody>
          <a:bodyPr/>
          <a:lstStyle/>
          <a:p>
            <a:pPr>
              <a:defRPr/>
            </a:pPr>
            <a:endParaRPr lang="es-ES" sz="800">
              <a:solidFill>
                <a:schemeClr val="tx1"/>
              </a:solidFill>
            </a:endParaRPr>
          </a:p>
        </p:txBody>
      </p:sp>
      <p:sp>
        <p:nvSpPr>
          <p:cNvPr id="1048" name="Line 24"/>
          <p:cNvSpPr>
            <a:spLocks noChangeShapeType="1"/>
          </p:cNvSpPr>
          <p:nvPr userDrawn="1"/>
        </p:nvSpPr>
        <p:spPr bwMode="auto">
          <a:xfrm rot="10800000" flipH="1">
            <a:off x="25400" y="6283325"/>
            <a:ext cx="6659563" cy="0"/>
          </a:xfrm>
          <a:prstGeom prst="line">
            <a:avLst/>
          </a:prstGeom>
          <a:noFill/>
          <a:ln w="38100">
            <a:solidFill>
              <a:srgbClr val="006600"/>
            </a:solidFill>
            <a:round/>
            <a:headEnd/>
            <a:tailEnd/>
          </a:ln>
          <a:effectLst/>
        </p:spPr>
        <p:txBody>
          <a:bodyPr/>
          <a:lstStyle/>
          <a:p>
            <a:pPr>
              <a:defRPr/>
            </a:pPr>
            <a:endParaRPr lang="es-ES" sz="800">
              <a:solidFill>
                <a:schemeClr val="tx1"/>
              </a:solidFill>
            </a:endParaRPr>
          </a:p>
        </p:txBody>
      </p:sp>
      <p:sp>
        <p:nvSpPr>
          <p:cNvPr id="8" name="7 Marcador de fecha"/>
          <p:cNvSpPr>
            <a:spLocks noGrp="1"/>
          </p:cNvSpPr>
          <p:nvPr>
            <p:ph type="dt" sz="half" idx="2"/>
          </p:nvPr>
        </p:nvSpPr>
        <p:spPr>
          <a:xfrm>
            <a:off x="385192" y="6656871"/>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9" name="8 Marcador de pie de página"/>
          <p:cNvSpPr>
            <a:spLocks noGrp="1"/>
          </p:cNvSpPr>
          <p:nvPr>
            <p:ph type="ftr" sz="quarter" idx="3"/>
          </p:nvPr>
        </p:nvSpPr>
        <p:spPr>
          <a:xfrm>
            <a:off x="4388160" y="6658074"/>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0" name="9 Marcador de número de diapositiva"/>
          <p:cNvSpPr>
            <a:spLocks noGrp="1"/>
          </p:cNvSpPr>
          <p:nvPr>
            <p:ph type="sldNum" sz="quarter" idx="4"/>
          </p:nvPr>
        </p:nvSpPr>
        <p:spPr>
          <a:xfrm>
            <a:off x="7812360" y="6658074"/>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11" name="10 Image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700214" y="5981170"/>
            <a:ext cx="2232000" cy="576448"/>
          </a:xfrm>
          <a:prstGeom prst="rect">
            <a:avLst/>
          </a:prstGeom>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p:txStyles>
    <p:title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5.jpg&amp;ehk=it7TrMVfZnDi"/><Relationship Id="rId2" Type="http://schemas.openxmlformats.org/officeDocument/2006/relationships/image" Target="../media/image4.png&amp;ehk=GD"/><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2"/>
          </p:nvPr>
        </p:nvSpPr>
        <p:spPr/>
        <p:txBody>
          <a:bodyPr/>
          <a:lstStyle/>
          <a:p>
            <a:r>
              <a:rPr lang="es-EC" b="1" dirty="0"/>
              <a:t>FECHA ÚLTIMA REVISIÓN: 13/12/11</a:t>
            </a:r>
            <a:endParaRPr lang="es-EC" dirty="0"/>
          </a:p>
        </p:txBody>
      </p:sp>
      <p:sp>
        <p:nvSpPr>
          <p:cNvPr id="6" name="5 Marcador de número de diapositiva"/>
          <p:cNvSpPr>
            <a:spLocks noGrp="1"/>
          </p:cNvSpPr>
          <p:nvPr>
            <p:ph type="sldNum" sz="quarter" idx="4"/>
          </p:nvPr>
        </p:nvSpPr>
        <p:spPr/>
        <p:txBody>
          <a:bodyPr/>
          <a:lstStyle/>
          <a:p>
            <a:r>
              <a:rPr lang="es-EC" b="1"/>
              <a:t>VERSIÓN: </a:t>
            </a:r>
            <a:r>
              <a:rPr lang="es-EC"/>
              <a:t>1.0</a:t>
            </a:r>
            <a:endParaRPr lang="es-EC" dirty="0"/>
          </a:p>
        </p:txBody>
      </p:sp>
      <p:sp>
        <p:nvSpPr>
          <p:cNvPr id="7" name="6 Marcador de pie de página"/>
          <p:cNvSpPr>
            <a:spLocks noGrp="1"/>
          </p:cNvSpPr>
          <p:nvPr>
            <p:ph type="ftr" sz="quarter" idx="3"/>
          </p:nvPr>
        </p:nvSpPr>
        <p:spPr/>
        <p:txBody>
          <a:bodyPr/>
          <a:lstStyle/>
          <a:p>
            <a:r>
              <a:rPr lang="es-EC" b="1"/>
              <a:t>CÓDIGO: </a:t>
            </a:r>
            <a:r>
              <a:rPr lang="es-EC"/>
              <a:t>SGC.DI.260</a:t>
            </a:r>
            <a:endParaRPr lang="es-EC" dirty="0"/>
          </a:p>
        </p:txBody>
      </p:sp>
      <p:sp>
        <p:nvSpPr>
          <p:cNvPr id="8" name="3 CuadroTexto"/>
          <p:cNvSpPr txBox="1"/>
          <p:nvPr/>
        </p:nvSpPr>
        <p:spPr>
          <a:xfrm>
            <a:off x="1043608" y="887350"/>
            <a:ext cx="7514242" cy="4893647"/>
          </a:xfrm>
          <a:prstGeom prst="rect">
            <a:avLst/>
          </a:prstGeom>
          <a:noFill/>
        </p:spPr>
        <p:txBody>
          <a:bodyPr wrap="square" rtlCol="0">
            <a:spAutoFit/>
          </a:bodyPr>
          <a:lstStyle/>
          <a:p>
            <a:pPr algn="ctr"/>
            <a:r>
              <a:rPr lang="es-ES" sz="2800" b="1" dirty="0">
                <a:latin typeface="+mj-lt"/>
                <a:cs typeface="Times New Roman" panose="02020603050405020304" pitchFamily="18" charset="0"/>
              </a:rPr>
              <a:t>UNIVERSIDAD DE LAS FUERZAS ARMADAS </a:t>
            </a:r>
          </a:p>
          <a:p>
            <a:pPr algn="ctr"/>
            <a:r>
              <a:rPr lang="es-ES" sz="2800" b="1" dirty="0">
                <a:latin typeface="+mj-lt"/>
                <a:cs typeface="Times New Roman" panose="02020603050405020304" pitchFamily="18" charset="0"/>
              </a:rPr>
              <a:t>“ESPE”</a:t>
            </a:r>
          </a:p>
          <a:p>
            <a:endParaRPr lang="es-ES" sz="2400" dirty="0">
              <a:latin typeface="+mj-lt"/>
              <a:cs typeface="Times New Roman" panose="02020603050405020304" pitchFamily="18" charset="0"/>
            </a:endParaRPr>
          </a:p>
          <a:p>
            <a:endParaRPr lang="es-ES" sz="2400" dirty="0">
              <a:latin typeface="+mj-lt"/>
              <a:cs typeface="Times New Roman" panose="02020603050405020304" pitchFamily="18" charset="0"/>
            </a:endParaRPr>
          </a:p>
          <a:p>
            <a:pPr algn="ctr"/>
            <a:r>
              <a:rPr lang="es-ES" sz="2400" b="1" dirty="0">
                <a:latin typeface="+mj-lt"/>
                <a:cs typeface="Times New Roman" panose="02020603050405020304" pitchFamily="18" charset="0"/>
              </a:rPr>
              <a:t>DEPARTAMENTO DE CIENCIAS ECONÓMICAS, ADMINISTRATIVAS Y DE COMERCIO</a:t>
            </a:r>
          </a:p>
          <a:p>
            <a:endParaRPr lang="es-ES" sz="2400" dirty="0">
              <a:latin typeface="+mj-lt"/>
              <a:cs typeface="Times New Roman" panose="02020603050405020304" pitchFamily="18" charset="0"/>
            </a:endParaRPr>
          </a:p>
          <a:p>
            <a:endParaRPr lang="es-ES" sz="2400" dirty="0">
              <a:latin typeface="+mj-lt"/>
              <a:cs typeface="Times New Roman" panose="02020603050405020304" pitchFamily="18" charset="0"/>
            </a:endParaRPr>
          </a:p>
          <a:p>
            <a:pPr algn="ctr"/>
            <a:r>
              <a:rPr lang="es-ES" sz="2400" b="1" dirty="0">
                <a:latin typeface="+mj-lt"/>
                <a:cs typeface="Times New Roman" panose="02020603050405020304" pitchFamily="18" charset="0"/>
              </a:rPr>
              <a:t>CARRERA DE INGENIERÍA COMERCIAL</a:t>
            </a:r>
          </a:p>
          <a:p>
            <a:pPr algn="ctr"/>
            <a:endParaRPr lang="es-ES" sz="2400" b="1" dirty="0">
              <a:latin typeface="+mj-lt"/>
              <a:cs typeface="Times New Roman" panose="02020603050405020304" pitchFamily="18" charset="0"/>
            </a:endParaRPr>
          </a:p>
          <a:p>
            <a:pPr algn="ctr"/>
            <a:r>
              <a:rPr lang="es-ES" dirty="0">
                <a:latin typeface="+mj-lt"/>
                <a:cs typeface="Times New Roman" panose="02020603050405020304" pitchFamily="18" charset="0"/>
              </a:rPr>
              <a:t>DANIEL VINICIO CORDOVA SUAREZ</a:t>
            </a:r>
          </a:p>
          <a:p>
            <a:endParaRPr lang="es-ES"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395536" y="1916832"/>
            <a:ext cx="8229600" cy="1143000"/>
          </a:xfrm>
        </p:spPr>
        <p:txBody>
          <a:bodyPr/>
          <a:lstStyle/>
          <a:p>
            <a:r>
              <a:rPr lang="es-ES" sz="66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MARCO </a:t>
            </a:r>
            <a:br>
              <a:rPr lang="es-ES" sz="66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br>
            <a:r>
              <a:rPr lang="es-ES" sz="66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METODOLÓGICO</a:t>
            </a:r>
          </a:p>
        </p:txBody>
      </p:sp>
    </p:spTree>
    <p:extLst>
      <p:ext uri="{BB962C8B-B14F-4D97-AF65-F5344CB8AC3E}">
        <p14:creationId xmlns:p14="http://schemas.microsoft.com/office/powerpoint/2010/main" val="322610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774090933"/>
              </p:ext>
            </p:extLst>
          </p:nvPr>
        </p:nvGraphicFramePr>
        <p:xfrm>
          <a:off x="611560" y="620688"/>
          <a:ext cx="820891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0248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descr="Resultado de imagen para anali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348880"/>
            <a:ext cx="2795341" cy="1440160"/>
          </a:xfrm>
          <a:prstGeom prst="rect">
            <a:avLst/>
          </a:prstGeom>
          <a:noFill/>
          <a:extLst>
            <a:ext uri="{909E8E84-426E-40DD-AFC4-6F175D3DCCD1}">
              <a14:hiddenFill xmlns:a14="http://schemas.microsoft.com/office/drawing/2010/main">
                <a:solidFill>
                  <a:srgbClr val="FFFFFF"/>
                </a:solidFill>
              </a14:hiddenFill>
            </a:ext>
          </a:extLst>
        </p:spPr>
      </p:pic>
      <p:sp>
        <p:nvSpPr>
          <p:cNvPr id="3" name="2 Título"/>
          <p:cNvSpPr>
            <a:spLocks noGrp="1"/>
          </p:cNvSpPr>
          <p:nvPr>
            <p:ph type="title"/>
          </p:nvPr>
        </p:nvSpPr>
        <p:spPr>
          <a:xfrm>
            <a:off x="889067" y="-15897"/>
            <a:ext cx="8229600" cy="1143000"/>
          </a:xfrm>
        </p:spPr>
        <p:txBody>
          <a:bodyPr/>
          <a:lstStyle/>
          <a:p>
            <a:r>
              <a:rPr lang="es-ES" dirty="0">
                <a:solidFill>
                  <a:schemeClr val="tx1"/>
                </a:solidFill>
                <a:effectLst>
                  <a:outerShdw blurRad="38100" dist="38100" dir="2700000" algn="tl">
                    <a:srgbClr val="000000">
                      <a:alpha val="43137"/>
                    </a:srgbClr>
                  </a:outerShdw>
                </a:effectLst>
                <a:cs typeface="Times New Roman" panose="02020603050405020304" pitchFamily="18" charset="0"/>
              </a:rPr>
              <a:t>Aplicación del método</a:t>
            </a:r>
            <a:br>
              <a:rPr lang="es-EC" dirty="0">
                <a:solidFill>
                  <a:schemeClr val="tx1"/>
                </a:solidFill>
                <a:effectLst>
                  <a:outerShdw blurRad="38100" dist="38100" dir="2700000" algn="tl">
                    <a:srgbClr val="000000">
                      <a:alpha val="43137"/>
                    </a:srgbClr>
                  </a:outerShdw>
                </a:effectLst>
                <a:cs typeface="Times New Roman" panose="02020603050405020304" pitchFamily="18" charset="0"/>
              </a:rPr>
            </a:br>
            <a:endParaRPr lang="es-EC" dirty="0">
              <a:solidFill>
                <a:schemeClr val="tx1"/>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4" name="3 Diagrama"/>
          <p:cNvGraphicFramePr/>
          <p:nvPr>
            <p:extLst>
              <p:ext uri="{D42A27DB-BD31-4B8C-83A1-F6EECF244321}">
                <p14:modId xmlns:p14="http://schemas.microsoft.com/office/powerpoint/2010/main" val="3121643726"/>
              </p:ext>
            </p:extLst>
          </p:nvPr>
        </p:nvGraphicFramePr>
        <p:xfrm>
          <a:off x="13302" y="980728"/>
          <a:ext cx="7992888"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utoShape 2" descr="Resultado de imagen para software de aplicacion sp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6" name="AutoShape 4" descr="Resultado de imagen para software de aplicacion sps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7" name="AutoShape 6" descr="Resultado de imagen para analisi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8" name="AutoShape 8" descr="Resultado de imagen para analisi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1467126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395536" y="1916832"/>
            <a:ext cx="8229600" cy="1143000"/>
          </a:xfrm>
        </p:spPr>
        <p:txBody>
          <a:bodyPr/>
          <a:lstStyle/>
          <a:p>
            <a:r>
              <a:rPr lang="es-ES" sz="66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RESULTADOS</a:t>
            </a:r>
          </a:p>
        </p:txBody>
      </p:sp>
    </p:spTree>
    <p:extLst>
      <p:ext uri="{BB962C8B-B14F-4D97-AF65-F5344CB8AC3E}">
        <p14:creationId xmlns:p14="http://schemas.microsoft.com/office/powerpoint/2010/main" val="3681936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0"/>
            <a:ext cx="8229600" cy="1143000"/>
          </a:xfrm>
        </p:spPr>
        <p:txBody>
          <a:bodyPr/>
          <a:lstStyle/>
          <a:p>
            <a:r>
              <a:rPr lang="es-EC" dirty="0">
                <a:solidFill>
                  <a:schemeClr val="tx1"/>
                </a:solidFill>
              </a:rPr>
              <a:t>Revisión de fuentes secundarias</a:t>
            </a:r>
          </a:p>
        </p:txBody>
      </p:sp>
      <p:graphicFrame>
        <p:nvGraphicFramePr>
          <p:cNvPr id="5" name="4 Diagrama"/>
          <p:cNvGraphicFramePr/>
          <p:nvPr>
            <p:extLst>
              <p:ext uri="{D42A27DB-BD31-4B8C-83A1-F6EECF244321}">
                <p14:modId xmlns:p14="http://schemas.microsoft.com/office/powerpoint/2010/main" val="2178337282"/>
              </p:ext>
            </p:extLst>
          </p:nvPr>
        </p:nvGraphicFramePr>
        <p:xfrm>
          <a:off x="1043608" y="692696"/>
          <a:ext cx="756084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2393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0"/>
            <a:ext cx="8229600" cy="1143000"/>
          </a:xfrm>
        </p:spPr>
        <p:txBody>
          <a:bodyPr/>
          <a:lstStyle/>
          <a:p>
            <a:r>
              <a:rPr lang="es-EC" dirty="0">
                <a:solidFill>
                  <a:schemeClr val="tx1"/>
                </a:solidFill>
              </a:rPr>
              <a:t>Revisión de Fuentes Secundarias</a:t>
            </a:r>
          </a:p>
        </p:txBody>
      </p:sp>
      <p:graphicFrame>
        <p:nvGraphicFramePr>
          <p:cNvPr id="5" name="4 Diagrama"/>
          <p:cNvGraphicFramePr/>
          <p:nvPr>
            <p:extLst>
              <p:ext uri="{D42A27DB-BD31-4B8C-83A1-F6EECF244321}">
                <p14:modId xmlns:p14="http://schemas.microsoft.com/office/powerpoint/2010/main" val="3397833120"/>
              </p:ext>
            </p:extLst>
          </p:nvPr>
        </p:nvGraphicFramePr>
        <p:xfrm>
          <a:off x="1043608" y="980728"/>
          <a:ext cx="756084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593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539552" y="692696"/>
            <a:ext cx="8229600" cy="4525963"/>
          </a:xfrm>
        </p:spPr>
        <p:txBody>
          <a:bodyPr/>
          <a:lstStyle/>
          <a:p>
            <a:pPr marL="0" indent="0" algn="ctr">
              <a:buNone/>
            </a:pPr>
            <a:r>
              <a:rPr lang="es-ES" b="1" i="1" dirty="0">
                <a:solidFill>
                  <a:schemeClr val="tx1"/>
                </a:solidFill>
              </a:rPr>
              <a:t>Medidas de Prevención</a:t>
            </a:r>
          </a:p>
          <a:p>
            <a:pPr marL="0" indent="0" algn="ctr">
              <a:buNone/>
            </a:pPr>
            <a:endParaRPr lang="es-EC" b="1" dirty="0">
              <a:solidFill>
                <a:schemeClr val="tx1"/>
              </a:solidFill>
            </a:endParaRPr>
          </a:p>
        </p:txBody>
      </p:sp>
      <p:sp>
        <p:nvSpPr>
          <p:cNvPr id="4" name="Título 2"/>
          <p:cNvSpPr>
            <a:spLocks noGrp="1"/>
          </p:cNvSpPr>
          <p:nvPr>
            <p:ph type="title"/>
          </p:nvPr>
        </p:nvSpPr>
        <p:spPr>
          <a:xfrm>
            <a:off x="0" y="-326226"/>
            <a:ext cx="8686800" cy="1143000"/>
          </a:xfrm>
        </p:spPr>
        <p:txBody>
          <a:bodyPr/>
          <a:lstStyle/>
          <a:p>
            <a:br>
              <a:rPr lang="es-ES" dirty="0">
                <a:ln w="10541" cmpd="sng">
                  <a:solidFill>
                    <a:schemeClr val="accent1">
                      <a:shade val="88000"/>
                      <a:satMod val="110000"/>
                    </a:schemeClr>
                  </a:solidFill>
                  <a:prstDash val="solid"/>
                </a:ln>
                <a:solidFill>
                  <a:schemeClr val="tx1"/>
                </a:solidFill>
                <a:effectLst>
                  <a:outerShdw blurRad="38100" dist="38100" dir="2700000" algn="tl">
                    <a:srgbClr val="000000">
                      <a:alpha val="43137"/>
                    </a:srgbClr>
                  </a:outerShdw>
                </a:effectLst>
              </a:rPr>
            </a:br>
            <a:r>
              <a:rPr lang="es-ES" sz="2400" dirty="0">
                <a:ln w="10541" cmpd="sng">
                  <a:solidFill>
                    <a:schemeClr val="accent1">
                      <a:shade val="88000"/>
                      <a:satMod val="110000"/>
                    </a:schemeClr>
                  </a:solidFill>
                  <a:prstDash val="solid"/>
                </a:ln>
                <a:solidFill>
                  <a:schemeClr val="tx1"/>
                </a:solidFill>
                <a:effectLst>
                  <a:outerShdw blurRad="38100" dist="38100" dir="2700000" algn="tl">
                    <a:srgbClr val="000000">
                      <a:alpha val="43137"/>
                    </a:srgbClr>
                  </a:outerShdw>
                </a:effectLst>
              </a:rPr>
              <a:t>RESULTADOS DE LA INVESTIGACIÓN DE CAMPO</a:t>
            </a:r>
            <a:endParaRPr lang="es-EC" sz="2400" dirty="0">
              <a:effectLst>
                <a:outerShdw blurRad="38100" dist="38100" dir="2700000" algn="tl">
                  <a:srgbClr val="000000">
                    <a:alpha val="43137"/>
                  </a:srgbClr>
                </a:outerShdw>
              </a:effectLst>
            </a:endParaRPr>
          </a:p>
        </p:txBody>
      </p:sp>
      <p:pic>
        <p:nvPicPr>
          <p:cNvPr id="8" name="Imagen 7"/>
          <p:cNvPicPr>
            <a:picLocks noChangeAspect="1"/>
          </p:cNvPicPr>
          <p:nvPr/>
        </p:nvPicPr>
        <p:blipFill>
          <a:blip r:embed="rId2"/>
          <a:stretch>
            <a:fillRect/>
          </a:stretch>
        </p:blipFill>
        <p:spPr>
          <a:xfrm>
            <a:off x="1382757" y="2071027"/>
            <a:ext cx="6543189" cy="3230181"/>
          </a:xfrm>
          <a:prstGeom prst="rect">
            <a:avLst/>
          </a:prstGeom>
        </p:spPr>
      </p:pic>
      <p:sp>
        <p:nvSpPr>
          <p:cNvPr id="9" name="Rectángulo 8"/>
          <p:cNvSpPr/>
          <p:nvPr/>
        </p:nvSpPr>
        <p:spPr>
          <a:xfrm>
            <a:off x="1489548" y="1179915"/>
            <a:ext cx="6898875" cy="685059"/>
          </a:xfrm>
          <a:prstGeom prst="rect">
            <a:avLst/>
          </a:prstGeom>
        </p:spPr>
        <p:txBody>
          <a:bodyPr wrap="square">
            <a:spAutoFit/>
          </a:bodyPr>
          <a:lstStyle/>
          <a:p>
            <a:pPr>
              <a:lnSpc>
                <a:spcPct val="107000"/>
              </a:lnSpc>
              <a:spcAft>
                <a:spcPts val="800"/>
              </a:spcAft>
            </a:pPr>
            <a:r>
              <a:rPr lang="es-ES" b="1" dirty="0">
                <a:latin typeface="Times New Roman" panose="02020603050405020304" pitchFamily="18" charset="0"/>
                <a:ea typeface="Calibri" panose="020F0502020204030204" pitchFamily="34" charset="0"/>
                <a:cs typeface="Times New Roman" panose="02020603050405020304" pitchFamily="18" charset="0"/>
              </a:rPr>
              <a:t>¿Practica en su trabajo medidas de seguridad para prevenir accidentes laborales?</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3258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539552" y="692696"/>
            <a:ext cx="8229600" cy="4525963"/>
          </a:xfrm>
        </p:spPr>
        <p:txBody>
          <a:bodyPr/>
          <a:lstStyle/>
          <a:p>
            <a:pPr marL="0" indent="0" algn="ctr">
              <a:buNone/>
            </a:pPr>
            <a:r>
              <a:rPr lang="es-ES" b="1" i="1" dirty="0">
                <a:solidFill>
                  <a:schemeClr val="tx1"/>
                </a:solidFill>
              </a:rPr>
              <a:t>Causas de Accidentes</a:t>
            </a:r>
            <a:endParaRPr lang="es-EC" b="1" i="1" dirty="0">
              <a:solidFill>
                <a:schemeClr val="tx1"/>
              </a:solidFill>
            </a:endParaRPr>
          </a:p>
          <a:p>
            <a:pPr marL="0" indent="0" algn="ctr">
              <a:buNone/>
            </a:pPr>
            <a:endParaRPr lang="es-EC" sz="2000" b="1" i="1" dirty="0">
              <a:solidFill>
                <a:schemeClr val="tx1"/>
              </a:solidFill>
            </a:endParaRPr>
          </a:p>
          <a:p>
            <a:pPr marL="0" indent="0" algn="ctr">
              <a:buNone/>
            </a:pPr>
            <a:r>
              <a:rPr lang="es-ES" sz="1800" b="1" kern="1200" dirty="0">
                <a:solidFill>
                  <a:schemeClr val="tx1"/>
                </a:solidFill>
                <a:latin typeface="Times New Roman" panose="02020603050405020304" pitchFamily="18" charset="0"/>
                <a:cs typeface="Times New Roman" panose="02020603050405020304" pitchFamily="18" charset="0"/>
              </a:rPr>
              <a:t>¿</a:t>
            </a:r>
            <a:r>
              <a:rPr lang="es-ES" sz="2000" b="1" kern="1200" dirty="0">
                <a:solidFill>
                  <a:schemeClr val="tx1"/>
                </a:solidFill>
                <a:latin typeface="Times New Roman" panose="02020603050405020304" pitchFamily="18" charset="0"/>
                <a:cs typeface="Times New Roman" panose="02020603050405020304" pitchFamily="18" charset="0"/>
              </a:rPr>
              <a:t>Cuáles cree usted que son las principales causas para que se produzcan accidentes laborales?</a:t>
            </a:r>
            <a:endParaRPr lang="en-US" sz="2000" b="1" kern="1200" dirty="0">
              <a:solidFill>
                <a:schemeClr val="tx1"/>
              </a:solidFill>
              <a:latin typeface="Times New Roman" panose="02020603050405020304" pitchFamily="18" charset="0"/>
              <a:cs typeface="Times New Roman" panose="02020603050405020304" pitchFamily="18" charset="0"/>
            </a:endParaRPr>
          </a:p>
          <a:p>
            <a:pPr marL="0" indent="0" algn="ctr">
              <a:buNone/>
            </a:pPr>
            <a:endParaRPr lang="es-ES" b="1" i="1" dirty="0">
              <a:solidFill>
                <a:schemeClr val="tx1"/>
              </a:solidFill>
            </a:endParaRPr>
          </a:p>
        </p:txBody>
      </p:sp>
      <p:pic>
        <p:nvPicPr>
          <p:cNvPr id="3" name="Imagen 2"/>
          <p:cNvPicPr>
            <a:picLocks noChangeAspect="1"/>
          </p:cNvPicPr>
          <p:nvPr/>
        </p:nvPicPr>
        <p:blipFill>
          <a:blip r:embed="rId2"/>
          <a:stretch>
            <a:fillRect/>
          </a:stretch>
        </p:blipFill>
        <p:spPr>
          <a:xfrm>
            <a:off x="2026700" y="2420888"/>
            <a:ext cx="5255304" cy="2654117"/>
          </a:xfrm>
          <a:prstGeom prst="rect">
            <a:avLst/>
          </a:prstGeom>
        </p:spPr>
      </p:pic>
    </p:spTree>
    <p:extLst>
      <p:ext uri="{BB962C8B-B14F-4D97-AF65-F5344CB8AC3E}">
        <p14:creationId xmlns:p14="http://schemas.microsoft.com/office/powerpoint/2010/main" val="1319956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620688"/>
            <a:ext cx="8229600" cy="5505475"/>
          </a:xfrm>
        </p:spPr>
        <p:txBody>
          <a:bodyPr/>
          <a:lstStyle/>
          <a:p>
            <a:pPr marL="0" indent="0" algn="ctr">
              <a:buNone/>
            </a:pPr>
            <a:r>
              <a:rPr lang="es-EC" b="1" i="1" dirty="0">
                <a:solidFill>
                  <a:schemeClr val="tx1"/>
                </a:solidFill>
              </a:rPr>
              <a:t>Riesgos Laborales</a:t>
            </a:r>
            <a:endParaRPr lang="es-EC" i="1" dirty="0">
              <a:solidFill>
                <a:schemeClr val="tx1"/>
              </a:solidFill>
            </a:endParaRPr>
          </a:p>
          <a:p>
            <a:endParaRPr lang="es-EC" dirty="0"/>
          </a:p>
        </p:txBody>
      </p:sp>
      <p:sp>
        <p:nvSpPr>
          <p:cNvPr id="4" name="Rectángulo 3"/>
          <p:cNvSpPr/>
          <p:nvPr/>
        </p:nvSpPr>
        <p:spPr>
          <a:xfrm>
            <a:off x="1475656" y="1412776"/>
            <a:ext cx="6624736" cy="707886"/>
          </a:xfrm>
          <a:prstGeom prst="rect">
            <a:avLst/>
          </a:prstGeom>
        </p:spPr>
        <p:txBody>
          <a:bodyPr wrap="square">
            <a:spAutoFit/>
          </a:bodyPr>
          <a:lstStyle/>
          <a:p>
            <a:pPr algn="just">
              <a:spcAft>
                <a:spcPts val="800"/>
              </a:spcAft>
            </a:pPr>
            <a:r>
              <a:rPr lang="es-ES" sz="2000" b="1" dirty="0">
                <a:latin typeface="Times New Roman" panose="02020603050405020304" pitchFamily="18" charset="0"/>
                <a:ea typeface="Calibri" panose="020F0502020204030204" pitchFamily="34" charset="0"/>
              </a:rPr>
              <a:t>Señale de la lista los riesgos laborales a los que se encuentra expuesto</a:t>
            </a:r>
            <a:endParaRPr lang="en-US" sz="2000" dirty="0">
              <a:latin typeface="Times New Roman" panose="02020603050405020304" pitchFamily="18" charset="0"/>
              <a:ea typeface="Calibri" panose="020F0502020204030204" pitchFamily="34" charset="0"/>
            </a:endParaRPr>
          </a:p>
        </p:txBody>
      </p:sp>
      <p:pic>
        <p:nvPicPr>
          <p:cNvPr id="7" name="Imagen 6"/>
          <p:cNvPicPr>
            <a:picLocks noChangeAspect="1"/>
          </p:cNvPicPr>
          <p:nvPr/>
        </p:nvPicPr>
        <p:blipFill>
          <a:blip r:embed="rId2"/>
          <a:stretch>
            <a:fillRect/>
          </a:stretch>
        </p:blipFill>
        <p:spPr>
          <a:xfrm>
            <a:off x="1835696" y="2564904"/>
            <a:ext cx="5792764" cy="2628581"/>
          </a:xfrm>
          <a:prstGeom prst="rect">
            <a:avLst/>
          </a:prstGeom>
        </p:spPr>
      </p:pic>
    </p:spTree>
    <p:extLst>
      <p:ext uri="{BB962C8B-B14F-4D97-AF65-F5344CB8AC3E}">
        <p14:creationId xmlns:p14="http://schemas.microsoft.com/office/powerpoint/2010/main" val="78973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620688"/>
            <a:ext cx="8229600" cy="5505475"/>
          </a:xfrm>
        </p:spPr>
        <p:txBody>
          <a:bodyPr/>
          <a:lstStyle/>
          <a:p>
            <a:pPr marL="0" indent="0" algn="ctr">
              <a:buNone/>
            </a:pPr>
            <a:r>
              <a:rPr lang="es-ES" b="1" i="1" dirty="0">
                <a:solidFill>
                  <a:schemeClr val="tx1"/>
                </a:solidFill>
              </a:rPr>
              <a:t>Capacitación sobre riesgos  </a:t>
            </a:r>
            <a:endParaRPr lang="es-EC" b="1" i="1" dirty="0">
              <a:solidFill>
                <a:schemeClr val="tx1"/>
              </a:solidFill>
            </a:endParaRPr>
          </a:p>
        </p:txBody>
      </p:sp>
      <p:sp>
        <p:nvSpPr>
          <p:cNvPr id="4" name="Rectángulo 3"/>
          <p:cNvSpPr/>
          <p:nvPr/>
        </p:nvSpPr>
        <p:spPr>
          <a:xfrm>
            <a:off x="1979712" y="1484784"/>
            <a:ext cx="5688632" cy="421654"/>
          </a:xfrm>
          <a:prstGeom prst="rect">
            <a:avLst/>
          </a:prstGeom>
        </p:spPr>
        <p:txBody>
          <a:bodyPr wrap="square">
            <a:spAutoFit/>
          </a:bodyPr>
          <a:lstStyle/>
          <a:p>
            <a:pPr>
              <a:lnSpc>
                <a:spcPct val="107000"/>
              </a:lnSpc>
              <a:spcAft>
                <a:spcPts val="800"/>
              </a:spcAft>
            </a:pPr>
            <a:r>
              <a:rPr lang="es-ES" sz="2000" b="1" dirty="0">
                <a:latin typeface="Times New Roman" panose="02020603050405020304" pitchFamily="18" charset="0"/>
                <a:ea typeface="Calibri" panose="020F0502020204030204" pitchFamily="34" charset="0"/>
                <a:cs typeface="Times New Roman" panose="02020603050405020304" pitchFamily="18" charset="0"/>
              </a:rPr>
              <a:t>¿Ha recibido capacitación sobre riesgos laborales?</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Imagen 4"/>
          <p:cNvPicPr>
            <a:picLocks noChangeAspect="1"/>
          </p:cNvPicPr>
          <p:nvPr/>
        </p:nvPicPr>
        <p:blipFill>
          <a:blip r:embed="rId2"/>
          <a:stretch>
            <a:fillRect/>
          </a:stretch>
        </p:blipFill>
        <p:spPr>
          <a:xfrm>
            <a:off x="2168345" y="2276872"/>
            <a:ext cx="5499999" cy="2928058"/>
          </a:xfrm>
          <a:prstGeom prst="rect">
            <a:avLst/>
          </a:prstGeom>
        </p:spPr>
      </p:pic>
    </p:spTree>
    <p:extLst>
      <p:ext uri="{BB962C8B-B14F-4D97-AF65-F5344CB8AC3E}">
        <p14:creationId xmlns:p14="http://schemas.microsoft.com/office/powerpoint/2010/main" val="162274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b="1" dirty="0"/>
              <a:t>FECHA ÚLTIMA REVISIÓN: 13/12/11</a:t>
            </a:r>
            <a:endParaRPr lang="es-EC" dirty="0"/>
          </a:p>
        </p:txBody>
      </p:sp>
      <p:sp>
        <p:nvSpPr>
          <p:cNvPr id="5" name="4 Marcador de número de diapositiva"/>
          <p:cNvSpPr>
            <a:spLocks noGrp="1"/>
          </p:cNvSpPr>
          <p:nvPr>
            <p:ph type="sldNum" sz="quarter" idx="11"/>
          </p:nvPr>
        </p:nvSpPr>
        <p:spPr/>
        <p:txBody>
          <a:bodyPr/>
          <a:lstStyle/>
          <a:p>
            <a:r>
              <a:rPr lang="es-EC" b="1"/>
              <a:t>VERSIÓN: </a:t>
            </a:r>
            <a:r>
              <a:rPr lang="es-EC"/>
              <a:t>1.0</a:t>
            </a:r>
            <a:endParaRPr lang="es-EC" dirty="0"/>
          </a:p>
        </p:txBody>
      </p:sp>
      <p:sp>
        <p:nvSpPr>
          <p:cNvPr id="6" name="5 Marcador de pie de página"/>
          <p:cNvSpPr>
            <a:spLocks noGrp="1"/>
          </p:cNvSpPr>
          <p:nvPr>
            <p:ph type="ftr" sz="quarter" idx="12"/>
          </p:nvPr>
        </p:nvSpPr>
        <p:spPr/>
        <p:txBody>
          <a:bodyPr/>
          <a:lstStyle/>
          <a:p>
            <a:r>
              <a:rPr lang="es-EC" b="1" dirty="0"/>
              <a:t>CÓDIGO: </a:t>
            </a:r>
            <a:r>
              <a:rPr lang="es-EC" dirty="0"/>
              <a:t>SGC.DI.260</a:t>
            </a:r>
          </a:p>
        </p:txBody>
      </p:sp>
      <p:sp>
        <p:nvSpPr>
          <p:cNvPr id="7" name="1 Título"/>
          <p:cNvSpPr txBox="1">
            <a:spLocks/>
          </p:cNvSpPr>
          <p:nvPr/>
        </p:nvSpPr>
        <p:spPr>
          <a:xfrm>
            <a:off x="683568" y="1844824"/>
            <a:ext cx="7467600" cy="3024336"/>
          </a:xfrm>
          <a:prstGeom prst="rect">
            <a:avLst/>
          </a:prstGeom>
        </p:spPr>
        <p:txBody>
          <a:bodyPr>
            <a:normAutofit fontScale="90000" lnSpcReduction="10000"/>
          </a:bodyPr>
          <a:lst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ctr"/>
            <a:r>
              <a:rPr lang="es-EC" sz="3700" dirty="0">
                <a:solidFill>
                  <a:schemeClr val="tx1"/>
                </a:solidFill>
                <a:effectLst/>
                <a:latin typeface="Times New Roman" panose="02020603050405020304" pitchFamily="18" charset="0"/>
                <a:cs typeface="Times New Roman" panose="02020603050405020304" pitchFamily="18" charset="0"/>
              </a:rPr>
              <a:t>LOS RIESGOS LABORALES Y SU RELACION CON LA GESTION DE LA SALUD Y SEGURIDAD OCUPACIONAL EN LAS CLINICAS DE ESPECIALIDADES DEL DISTRITO METROPOLITANO DE QUITO</a:t>
            </a:r>
            <a:endParaRPr lang="es-ES" kern="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539552" y="620688"/>
            <a:ext cx="8147248" cy="5505475"/>
          </a:xfrm>
        </p:spPr>
        <p:txBody>
          <a:bodyPr/>
          <a:lstStyle/>
          <a:p>
            <a:pPr marL="0" indent="0" algn="ctr">
              <a:buNone/>
            </a:pPr>
            <a:r>
              <a:rPr lang="es-EC" b="1" i="1" dirty="0">
                <a:solidFill>
                  <a:schemeClr val="tx1"/>
                </a:solidFill>
              </a:rPr>
              <a:t>Materiales de Trabajo</a:t>
            </a:r>
            <a:endParaRPr lang="es-EC" i="1" dirty="0">
              <a:solidFill>
                <a:schemeClr val="tx1"/>
              </a:solidFill>
            </a:endParaRPr>
          </a:p>
          <a:p>
            <a:endParaRPr lang="es-EC" dirty="0"/>
          </a:p>
        </p:txBody>
      </p:sp>
      <p:sp>
        <p:nvSpPr>
          <p:cNvPr id="4" name="Rectángulo 3"/>
          <p:cNvSpPr/>
          <p:nvPr/>
        </p:nvSpPr>
        <p:spPr>
          <a:xfrm>
            <a:off x="1048780" y="1412776"/>
            <a:ext cx="7128792" cy="981423"/>
          </a:xfrm>
          <a:prstGeom prst="rect">
            <a:avLst/>
          </a:prstGeom>
        </p:spPr>
        <p:txBody>
          <a:bodyPr wrap="square">
            <a:spAutoFit/>
          </a:bodyPr>
          <a:lstStyle/>
          <a:p>
            <a:pPr algn="just">
              <a:lnSpc>
                <a:spcPct val="107000"/>
              </a:lnSpc>
              <a:spcAft>
                <a:spcPts val="800"/>
              </a:spcAft>
            </a:pPr>
            <a:r>
              <a:rPr lang="es-ES" b="1" dirty="0">
                <a:latin typeface="Times New Roman" panose="02020603050405020304" pitchFamily="18" charset="0"/>
                <a:ea typeface="Calibri" panose="020F0502020204030204" pitchFamily="34" charset="0"/>
                <a:cs typeface="Times New Roman" panose="02020603050405020304" pitchFamily="18" charset="0"/>
              </a:rPr>
              <a:t>¿La administración se preocupa por mantener en inventario los materiales de protección que usted requiere para evitar riesgos laborales?</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Imagen 4"/>
          <p:cNvPicPr>
            <a:picLocks noChangeAspect="1"/>
          </p:cNvPicPr>
          <p:nvPr/>
        </p:nvPicPr>
        <p:blipFill>
          <a:blip r:embed="rId2"/>
          <a:stretch>
            <a:fillRect/>
          </a:stretch>
        </p:blipFill>
        <p:spPr>
          <a:xfrm>
            <a:off x="2123728" y="2636912"/>
            <a:ext cx="5259528" cy="2699841"/>
          </a:xfrm>
          <a:prstGeom prst="rect">
            <a:avLst/>
          </a:prstGeom>
        </p:spPr>
      </p:pic>
    </p:spTree>
    <p:extLst>
      <p:ext uri="{BB962C8B-B14F-4D97-AF65-F5344CB8AC3E}">
        <p14:creationId xmlns:p14="http://schemas.microsoft.com/office/powerpoint/2010/main" val="3510619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620688"/>
            <a:ext cx="8229600" cy="5505475"/>
          </a:xfrm>
        </p:spPr>
        <p:txBody>
          <a:bodyPr/>
          <a:lstStyle/>
          <a:p>
            <a:pPr marL="0" indent="0" algn="ctr">
              <a:buNone/>
            </a:pPr>
            <a:r>
              <a:rPr lang="es-EC" b="1" i="1" dirty="0">
                <a:solidFill>
                  <a:schemeClr val="tx1"/>
                </a:solidFill>
              </a:rPr>
              <a:t>Estrés Laboral</a:t>
            </a:r>
          </a:p>
          <a:p>
            <a:endParaRPr lang="es-EC" dirty="0"/>
          </a:p>
        </p:txBody>
      </p:sp>
      <p:sp>
        <p:nvSpPr>
          <p:cNvPr id="4" name="Rectángulo 3"/>
          <p:cNvSpPr/>
          <p:nvPr/>
        </p:nvSpPr>
        <p:spPr>
          <a:xfrm>
            <a:off x="2024844" y="1412776"/>
            <a:ext cx="5355468" cy="400110"/>
          </a:xfrm>
          <a:prstGeom prst="rect">
            <a:avLst/>
          </a:prstGeom>
        </p:spPr>
        <p:txBody>
          <a:bodyPr wrap="square">
            <a:spAutoFit/>
          </a:bodyPr>
          <a:lstStyle/>
          <a:p>
            <a:r>
              <a:rPr lang="es-ES" sz="2000" b="1" dirty="0">
                <a:latin typeface="Times New Roman" panose="02020603050405020304" pitchFamily="18" charset="0"/>
                <a:ea typeface="Calibri" panose="020F0502020204030204" pitchFamily="34" charset="0"/>
              </a:rPr>
              <a:t>¿Considera usted que su trabajo es estresante?</a:t>
            </a:r>
            <a:endParaRPr lang="en-US" sz="2000" dirty="0"/>
          </a:p>
        </p:txBody>
      </p:sp>
      <p:pic>
        <p:nvPicPr>
          <p:cNvPr id="6" name="Imagen 5"/>
          <p:cNvPicPr>
            <a:picLocks noChangeAspect="1"/>
          </p:cNvPicPr>
          <p:nvPr/>
        </p:nvPicPr>
        <p:blipFill>
          <a:blip r:embed="rId2"/>
          <a:stretch>
            <a:fillRect/>
          </a:stretch>
        </p:blipFill>
        <p:spPr>
          <a:xfrm>
            <a:off x="2024843" y="2060848"/>
            <a:ext cx="5309129" cy="2880320"/>
          </a:xfrm>
          <a:prstGeom prst="rect">
            <a:avLst/>
          </a:prstGeom>
        </p:spPr>
      </p:pic>
    </p:spTree>
    <p:extLst>
      <p:ext uri="{BB962C8B-B14F-4D97-AF65-F5344CB8AC3E}">
        <p14:creationId xmlns:p14="http://schemas.microsoft.com/office/powerpoint/2010/main" val="2803878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620688"/>
            <a:ext cx="8229600" cy="5505475"/>
          </a:xfrm>
        </p:spPr>
        <p:txBody>
          <a:bodyPr/>
          <a:lstStyle/>
          <a:p>
            <a:pPr marL="0" indent="0" algn="ctr">
              <a:buNone/>
            </a:pPr>
            <a:r>
              <a:rPr lang="es-EC" b="1" i="1" dirty="0">
                <a:solidFill>
                  <a:schemeClr val="tx1"/>
                </a:solidFill>
              </a:rPr>
              <a:t>Campañas de Prevención</a:t>
            </a:r>
          </a:p>
          <a:p>
            <a:endParaRPr lang="es-EC" dirty="0"/>
          </a:p>
        </p:txBody>
      </p:sp>
      <p:sp>
        <p:nvSpPr>
          <p:cNvPr id="4" name="Rectángulo 3"/>
          <p:cNvSpPr/>
          <p:nvPr/>
        </p:nvSpPr>
        <p:spPr>
          <a:xfrm>
            <a:off x="971600" y="1196752"/>
            <a:ext cx="6912768" cy="750975"/>
          </a:xfrm>
          <a:prstGeom prst="rect">
            <a:avLst/>
          </a:prstGeom>
        </p:spPr>
        <p:txBody>
          <a:bodyPr wrap="square">
            <a:spAutoFit/>
          </a:bodyPr>
          <a:lstStyle/>
          <a:p>
            <a:pPr>
              <a:lnSpc>
                <a:spcPct val="107000"/>
              </a:lnSpc>
              <a:spcAft>
                <a:spcPts val="800"/>
              </a:spcAft>
            </a:pPr>
            <a:r>
              <a:rPr lang="es-ES" sz="2000" b="1" dirty="0">
                <a:latin typeface="Times New Roman" panose="02020603050405020304" pitchFamily="18" charset="0"/>
                <a:ea typeface="Calibri" panose="020F0502020204030204" pitchFamily="34" charset="0"/>
                <a:cs typeface="Times New Roman" panose="02020603050405020304" pitchFamily="18" charset="0"/>
              </a:rPr>
              <a:t>¿Está clínica ha realizado en este último año alguna campaña de prevención de accidentes laborales?</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n 5"/>
          <p:cNvPicPr>
            <a:picLocks noChangeAspect="1"/>
          </p:cNvPicPr>
          <p:nvPr/>
        </p:nvPicPr>
        <p:blipFill>
          <a:blip r:embed="rId2"/>
          <a:stretch>
            <a:fillRect/>
          </a:stretch>
        </p:blipFill>
        <p:spPr>
          <a:xfrm>
            <a:off x="1547664" y="2204864"/>
            <a:ext cx="5843665" cy="2753559"/>
          </a:xfrm>
          <a:prstGeom prst="rect">
            <a:avLst/>
          </a:prstGeom>
        </p:spPr>
      </p:pic>
    </p:spTree>
    <p:extLst>
      <p:ext uri="{BB962C8B-B14F-4D97-AF65-F5344CB8AC3E}">
        <p14:creationId xmlns:p14="http://schemas.microsoft.com/office/powerpoint/2010/main" val="3350318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620688"/>
            <a:ext cx="8229600" cy="5505475"/>
          </a:xfrm>
        </p:spPr>
        <p:txBody>
          <a:bodyPr/>
          <a:lstStyle/>
          <a:p>
            <a:pPr marL="0" indent="0" algn="ctr">
              <a:buNone/>
            </a:pPr>
            <a:r>
              <a:rPr lang="es-EC" b="1" i="1" dirty="0">
                <a:solidFill>
                  <a:schemeClr val="tx1"/>
                </a:solidFill>
              </a:rPr>
              <a:t>Área de recursos humanos</a:t>
            </a:r>
          </a:p>
        </p:txBody>
      </p:sp>
      <p:sp>
        <p:nvSpPr>
          <p:cNvPr id="6" name="Rectángulo 5"/>
          <p:cNvSpPr/>
          <p:nvPr/>
        </p:nvSpPr>
        <p:spPr>
          <a:xfrm>
            <a:off x="1043608" y="1340768"/>
            <a:ext cx="6696744" cy="728726"/>
          </a:xfrm>
          <a:prstGeom prst="rect">
            <a:avLst/>
          </a:prstGeom>
        </p:spPr>
        <p:txBody>
          <a:bodyPr wrap="square">
            <a:spAutoFit/>
          </a:bodyPr>
          <a:lstStyle/>
          <a:p>
            <a:pPr>
              <a:lnSpc>
                <a:spcPct val="107000"/>
              </a:lnSpc>
              <a:spcAft>
                <a:spcPts val="800"/>
              </a:spcAft>
            </a:pPr>
            <a:r>
              <a:rPr lang="es-ES" sz="2000" b="1" dirty="0">
                <a:latin typeface="Times New Roman" panose="02020603050405020304" pitchFamily="18" charset="0"/>
                <a:ea typeface="Calibri" panose="020F0502020204030204" pitchFamily="34" charset="0"/>
                <a:cs typeface="Times New Roman" panose="02020603050405020304" pitchFamily="18" charset="0"/>
              </a:rPr>
              <a:t>¿Considera que el área de recursos humanos se preocupa por su salud y seguridad ocupacional?</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Imagen 7"/>
          <p:cNvPicPr>
            <a:picLocks noChangeAspect="1"/>
          </p:cNvPicPr>
          <p:nvPr/>
        </p:nvPicPr>
        <p:blipFill>
          <a:blip r:embed="rId2"/>
          <a:stretch>
            <a:fillRect/>
          </a:stretch>
        </p:blipFill>
        <p:spPr>
          <a:xfrm>
            <a:off x="1763688" y="2420888"/>
            <a:ext cx="5596805" cy="2629731"/>
          </a:xfrm>
          <a:prstGeom prst="rect">
            <a:avLst/>
          </a:prstGeom>
        </p:spPr>
      </p:pic>
    </p:spTree>
    <p:extLst>
      <p:ext uri="{BB962C8B-B14F-4D97-AF65-F5344CB8AC3E}">
        <p14:creationId xmlns:p14="http://schemas.microsoft.com/office/powerpoint/2010/main" val="4216389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620688"/>
            <a:ext cx="8229600" cy="5505475"/>
          </a:xfrm>
        </p:spPr>
        <p:txBody>
          <a:bodyPr/>
          <a:lstStyle/>
          <a:p>
            <a:pPr marL="0" indent="0" algn="ctr">
              <a:buNone/>
            </a:pPr>
            <a:r>
              <a:rPr lang="es-EC" b="1" i="1" dirty="0">
                <a:solidFill>
                  <a:schemeClr val="tx1"/>
                </a:solidFill>
              </a:rPr>
              <a:t>Gestión de Personal</a:t>
            </a:r>
          </a:p>
          <a:p>
            <a:endParaRPr lang="es-EC" dirty="0"/>
          </a:p>
        </p:txBody>
      </p:sp>
      <p:sp>
        <p:nvSpPr>
          <p:cNvPr id="4" name="Rectángulo 3"/>
          <p:cNvSpPr/>
          <p:nvPr/>
        </p:nvSpPr>
        <p:spPr>
          <a:xfrm>
            <a:off x="1043608" y="1231773"/>
            <a:ext cx="7416824" cy="685059"/>
          </a:xfrm>
          <a:prstGeom prst="rect">
            <a:avLst/>
          </a:prstGeom>
        </p:spPr>
        <p:txBody>
          <a:bodyPr wrap="square">
            <a:spAutoFit/>
          </a:bodyPr>
          <a:lstStyle/>
          <a:p>
            <a:pPr>
              <a:lnSpc>
                <a:spcPct val="107000"/>
              </a:lnSpc>
              <a:spcAft>
                <a:spcPts val="800"/>
              </a:spcAft>
            </a:pPr>
            <a:r>
              <a:rPr lang="es-ES" b="1" dirty="0">
                <a:latin typeface="Times New Roman" panose="02020603050405020304" pitchFamily="18" charset="0"/>
                <a:ea typeface="Calibri" panose="020F0502020204030204" pitchFamily="34" charset="0"/>
                <a:cs typeface="Times New Roman" panose="02020603050405020304" pitchFamily="18" charset="0"/>
              </a:rPr>
              <a:t>¿Considera que la mala gestión de personal incide en los riesgos laborales a los que se encuentra expuesto?</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n 5"/>
          <p:cNvPicPr>
            <a:picLocks noChangeAspect="1"/>
          </p:cNvPicPr>
          <p:nvPr/>
        </p:nvPicPr>
        <p:blipFill>
          <a:blip r:embed="rId2"/>
          <a:stretch>
            <a:fillRect/>
          </a:stretch>
        </p:blipFill>
        <p:spPr>
          <a:xfrm>
            <a:off x="1691680" y="2204864"/>
            <a:ext cx="5917993" cy="2590103"/>
          </a:xfrm>
          <a:prstGeom prst="rect">
            <a:avLst/>
          </a:prstGeom>
        </p:spPr>
      </p:pic>
    </p:spTree>
    <p:extLst>
      <p:ext uri="{BB962C8B-B14F-4D97-AF65-F5344CB8AC3E}">
        <p14:creationId xmlns:p14="http://schemas.microsoft.com/office/powerpoint/2010/main" val="3866335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755576" y="-32102"/>
            <a:ext cx="8229600" cy="1143000"/>
          </a:xfrm>
        </p:spPr>
        <p:txBody>
          <a:bodyPr/>
          <a:lstStyle/>
          <a:p>
            <a:r>
              <a:rPr lang="es-ES" sz="4400" dirty="0">
                <a:ln w="10541" cmpd="sng">
                  <a:solidFill>
                    <a:schemeClr val="accent1">
                      <a:shade val="88000"/>
                      <a:satMod val="110000"/>
                    </a:schemeClr>
                  </a:solidFill>
                  <a:prstDash val="solid"/>
                </a:ln>
                <a:solidFill>
                  <a:schemeClr val="tx1"/>
                </a:solidFill>
                <a:effectLst/>
              </a:rPr>
              <a:t>CONCLUSIONES </a:t>
            </a:r>
          </a:p>
        </p:txBody>
      </p:sp>
      <p:sp>
        <p:nvSpPr>
          <p:cNvPr id="2" name="1 Rectángulo"/>
          <p:cNvSpPr/>
          <p:nvPr/>
        </p:nvSpPr>
        <p:spPr>
          <a:xfrm>
            <a:off x="755576" y="1412776"/>
            <a:ext cx="7920880" cy="3093154"/>
          </a:xfrm>
          <a:prstGeom prst="rect">
            <a:avLst/>
          </a:prstGeom>
        </p:spPr>
        <p:txBody>
          <a:bodyPr wrap="square">
            <a:spAutoFit/>
          </a:bodyPr>
          <a:lstStyle/>
          <a:p>
            <a:pPr marL="285750" lvl="0" indent="-285750" algn="just">
              <a:buFont typeface="Arial" panose="020B0604020202020204" pitchFamily="34" charset="0"/>
              <a:buChar char="•"/>
            </a:pPr>
            <a:r>
              <a:rPr lang="es-ES" dirty="0"/>
              <a:t>Se encontró que uno de los factores más altos de riesgo de contraer enfermedades laborales son los Pinchazos con objetos cortopunzantes mismos que alcanzan un rango de incidencia del 48.2% entre las enfermeras.</a:t>
            </a:r>
            <a:endParaRPr lang="es-EC" sz="1700" dirty="0"/>
          </a:p>
          <a:p>
            <a:pPr marL="285750" lvl="0" indent="-285750">
              <a:buFont typeface="Arial" panose="020B0604020202020204" pitchFamily="34" charset="0"/>
              <a:buChar char="•"/>
            </a:pPr>
            <a:endParaRPr lang="es-EC" sz="1700" dirty="0"/>
          </a:p>
          <a:p>
            <a:pPr marL="285750" lvl="0" indent="-285750">
              <a:buFont typeface="Arial" panose="020B0604020202020204" pitchFamily="34" charset="0"/>
              <a:buChar char="•"/>
            </a:pPr>
            <a:endParaRPr lang="es-EC" sz="1700" dirty="0"/>
          </a:p>
          <a:p>
            <a:pPr marL="285750" lvl="0" indent="-285750">
              <a:buFont typeface="Arial" panose="020B0604020202020204" pitchFamily="34" charset="0"/>
              <a:buChar char="•"/>
            </a:pPr>
            <a:endParaRPr lang="es-EC" sz="1700" dirty="0"/>
          </a:p>
          <a:p>
            <a:pPr marL="285750" lvl="0" indent="-285750" algn="just">
              <a:buFont typeface="Arial" panose="020B0604020202020204" pitchFamily="34" charset="0"/>
              <a:buChar char="•"/>
            </a:pPr>
            <a:r>
              <a:rPr lang="es-EC" dirty="0"/>
              <a:t>Tienen incidencia en la generación de accidentes laborales dentro de las clínicas: el desconocimiento de normas de seguridad y la falta de capacitación, el descuido y el exceso de carga laboral, así como ciertos procedimientos que involucran interacción con fluidos y sustancias.</a:t>
            </a:r>
          </a:p>
        </p:txBody>
      </p:sp>
    </p:spTree>
    <p:extLst>
      <p:ext uri="{BB962C8B-B14F-4D97-AF65-F5344CB8AC3E}">
        <p14:creationId xmlns:p14="http://schemas.microsoft.com/office/powerpoint/2010/main" val="660790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755576" y="-32102"/>
            <a:ext cx="8229600" cy="1143000"/>
          </a:xfrm>
        </p:spPr>
        <p:txBody>
          <a:bodyPr/>
          <a:lstStyle/>
          <a:p>
            <a:r>
              <a:rPr lang="es-ES" sz="4400" dirty="0">
                <a:ln w="10541" cmpd="sng">
                  <a:solidFill>
                    <a:schemeClr val="accent1">
                      <a:shade val="88000"/>
                      <a:satMod val="110000"/>
                    </a:schemeClr>
                  </a:solidFill>
                  <a:prstDash val="solid"/>
                </a:ln>
                <a:solidFill>
                  <a:schemeClr val="tx1"/>
                </a:solidFill>
                <a:effectLst/>
              </a:rPr>
              <a:t>CONCLUSIONES </a:t>
            </a:r>
          </a:p>
        </p:txBody>
      </p:sp>
      <p:sp>
        <p:nvSpPr>
          <p:cNvPr id="3" name="2 Rectángulo"/>
          <p:cNvSpPr/>
          <p:nvPr/>
        </p:nvSpPr>
        <p:spPr>
          <a:xfrm>
            <a:off x="909936" y="1268760"/>
            <a:ext cx="7920880" cy="4016484"/>
          </a:xfrm>
          <a:prstGeom prst="rect">
            <a:avLst/>
          </a:prstGeom>
        </p:spPr>
        <p:txBody>
          <a:bodyPr wrap="square">
            <a:spAutoFit/>
          </a:bodyPr>
          <a:lstStyle/>
          <a:p>
            <a:pPr marL="285750" lvl="0" indent="-285750" algn="just">
              <a:buFont typeface="Arial" panose="020B0604020202020204" pitchFamily="34" charset="0"/>
              <a:buChar char="•"/>
            </a:pPr>
            <a:r>
              <a:rPr lang="es-ES" sz="1700" dirty="0"/>
              <a:t>La gestión de salud se realiza mediante la evaluación del riesgo existente que afecta a la salud del personal, mismo que es constatado por parte de la administración para determinar la índole del mismo, e iniciar un proceso de vigilancia por elemento afectado, al mismo tiempo se investiga y evalúa todas las condiciones de trabajo dispuestas que crearon el suceso; así como la relación directa de estos con la enfermedad.</a:t>
            </a:r>
            <a:endParaRPr lang="es-EC" sz="1700" dirty="0"/>
          </a:p>
          <a:p>
            <a:pPr marL="285750" lvl="0" indent="-285750">
              <a:buFont typeface="Arial" panose="020B0604020202020204" pitchFamily="34" charset="0"/>
              <a:buChar char="•"/>
            </a:pPr>
            <a:endParaRPr lang="es-EC" sz="1700" dirty="0"/>
          </a:p>
          <a:p>
            <a:pPr marL="285750" lvl="0" indent="-285750">
              <a:buFont typeface="Arial" panose="020B0604020202020204" pitchFamily="34" charset="0"/>
              <a:buChar char="•"/>
            </a:pPr>
            <a:endParaRPr lang="es-EC" sz="1700" dirty="0"/>
          </a:p>
          <a:p>
            <a:pPr marL="285750" lvl="0" indent="-285750">
              <a:buFont typeface="Arial" panose="020B0604020202020204" pitchFamily="34" charset="0"/>
              <a:buChar char="•"/>
            </a:pPr>
            <a:endParaRPr lang="es-EC" sz="1700" dirty="0"/>
          </a:p>
          <a:p>
            <a:pPr marL="285750" lvl="0" indent="-285750" algn="just">
              <a:buFont typeface="Arial" panose="020B0604020202020204" pitchFamily="34" charset="0"/>
              <a:buChar char="•"/>
            </a:pPr>
            <a:r>
              <a:rPr lang="es-ES" sz="1700" dirty="0"/>
              <a:t>El personal no tienen una consciencia clara sobre las prácticas de prevención de riesgos laborales que se deben realizar dentro de las clínicas y pese a que están conscientes de los riesgos presentes no todos acatan las normas o disposiciones de seguridad y prevención adecuadas para prevenir los mismos; esto debido a la falta de control interno y seguimiento que existe por parte de la administración.</a:t>
            </a:r>
            <a:endParaRPr lang="es-EC" sz="1700" dirty="0"/>
          </a:p>
        </p:txBody>
      </p:sp>
    </p:spTree>
    <p:extLst>
      <p:ext uri="{BB962C8B-B14F-4D97-AF65-F5344CB8AC3E}">
        <p14:creationId xmlns:p14="http://schemas.microsoft.com/office/powerpoint/2010/main" val="2262850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755576" y="-32102"/>
            <a:ext cx="8229600" cy="1143000"/>
          </a:xfrm>
        </p:spPr>
        <p:txBody>
          <a:bodyPr/>
          <a:lstStyle/>
          <a:p>
            <a:r>
              <a:rPr lang="es-ES" sz="44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CONCLUSIONES </a:t>
            </a:r>
          </a:p>
        </p:txBody>
      </p:sp>
      <p:sp>
        <p:nvSpPr>
          <p:cNvPr id="2" name="1 Rectángulo"/>
          <p:cNvSpPr/>
          <p:nvPr/>
        </p:nvSpPr>
        <p:spPr>
          <a:xfrm>
            <a:off x="759205" y="1412776"/>
            <a:ext cx="7920880" cy="923330"/>
          </a:xfrm>
          <a:prstGeom prst="rect">
            <a:avLst/>
          </a:prstGeom>
        </p:spPr>
        <p:txBody>
          <a:bodyPr wrap="square">
            <a:spAutoFit/>
          </a:bodyPr>
          <a:lstStyle/>
          <a:p>
            <a:pPr marL="285750" lvl="0" indent="-285750" algn="just">
              <a:buFont typeface="Arial" panose="020B0604020202020204" pitchFamily="34" charset="0"/>
              <a:buChar char="•"/>
            </a:pPr>
            <a:r>
              <a:rPr lang="es-ES" dirty="0"/>
              <a:t>Los principales riesgos laborales a los que están expuestos las enfermeras y los auxiliares son: los riesgos biológicos, el estrés laboral, y los factores físicos.</a:t>
            </a:r>
            <a:endParaRPr lang="es-EC"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474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755576" y="-32102"/>
            <a:ext cx="8229600" cy="1143000"/>
          </a:xfrm>
        </p:spPr>
        <p:txBody>
          <a:bodyPr/>
          <a:lstStyle/>
          <a:p>
            <a:r>
              <a:rPr lang="es-ES" sz="44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RECOMENDACIONES </a:t>
            </a:r>
          </a:p>
        </p:txBody>
      </p:sp>
      <p:sp>
        <p:nvSpPr>
          <p:cNvPr id="2" name="1 Rectángulo"/>
          <p:cNvSpPr/>
          <p:nvPr/>
        </p:nvSpPr>
        <p:spPr>
          <a:xfrm>
            <a:off x="759205" y="1412776"/>
            <a:ext cx="7920880" cy="3693319"/>
          </a:xfrm>
          <a:prstGeom prst="rect">
            <a:avLst/>
          </a:prstGeom>
        </p:spPr>
        <p:txBody>
          <a:bodyPr wrap="square">
            <a:spAutoFit/>
          </a:bodyPr>
          <a:lstStyle/>
          <a:p>
            <a:pPr marL="285750" lvl="0" indent="-285750" algn="just">
              <a:buFont typeface="Arial" panose="020B0604020202020204" pitchFamily="34" charset="0"/>
              <a:buChar char="•"/>
            </a:pPr>
            <a:r>
              <a:rPr lang="es-ES" dirty="0"/>
              <a:t>Ministerio de Trabajo regule de manera específica a las entidades de salud tanto privadas como públicas en materia de las particularidades de su carga laboral y funciones, que tiene que realizar el personal, mismos que no pueden ser considerados como el resto de trabajos por su alto nivel de riesgo, lo especial de sus turnos de trabajo y las condiciones necesarias que requieren para trabajar de manera segura</a:t>
            </a:r>
            <a:r>
              <a:rPr lang="es-EC" dirty="0"/>
              <a:t>.</a:t>
            </a:r>
          </a:p>
          <a:p>
            <a:pPr marL="285750" lvl="0" indent="-285750">
              <a:buFont typeface="Arial" panose="020B0604020202020204" pitchFamily="34" charset="0"/>
              <a:buChar char="•"/>
            </a:pPr>
            <a:endParaRPr lang="es-EC" dirty="0"/>
          </a:p>
          <a:p>
            <a:pPr marL="285750" lvl="0" indent="-285750">
              <a:buFont typeface="Arial" panose="020B0604020202020204" pitchFamily="34" charset="0"/>
              <a:buChar char="•"/>
            </a:pPr>
            <a:endParaRPr lang="es-EC" dirty="0"/>
          </a:p>
          <a:p>
            <a:pPr marL="285750" lvl="0" indent="-285750">
              <a:buFont typeface="Arial" panose="020B0604020202020204" pitchFamily="34" charset="0"/>
              <a:buChar char="•"/>
            </a:pPr>
            <a:endParaRPr lang="es-EC" dirty="0"/>
          </a:p>
          <a:p>
            <a:pPr marL="285750" lvl="0" indent="-285750" algn="just">
              <a:buFont typeface="Arial" panose="020B0604020202020204" pitchFamily="34" charset="0"/>
              <a:buChar char="•"/>
            </a:pPr>
            <a:r>
              <a:rPr lang="es-ES" dirty="0"/>
              <a:t>Área de recursos humanos elaborar planes efectivos sobre la prevención de riesgos laborales, y que los imparta de manera constante para concientizar de mejor manera al personal</a:t>
            </a:r>
            <a:r>
              <a:rPr lang="es-EC" dirty="0"/>
              <a:t>.</a:t>
            </a:r>
          </a:p>
          <a:p>
            <a:pPr marL="285750" indent="-285750" algn="just">
              <a:buFont typeface="Arial" panose="020B0604020202020204" pitchFamily="34" charset="0"/>
              <a:buChar char="•"/>
            </a:pP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0240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755576" y="-32102"/>
            <a:ext cx="8229600" cy="1143000"/>
          </a:xfrm>
        </p:spPr>
        <p:txBody>
          <a:bodyPr/>
          <a:lstStyle/>
          <a:p>
            <a:r>
              <a:rPr lang="es-ES" sz="44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RECOMENDACIONES </a:t>
            </a:r>
          </a:p>
        </p:txBody>
      </p:sp>
      <p:sp>
        <p:nvSpPr>
          <p:cNvPr id="2" name="1 Rectángulo"/>
          <p:cNvSpPr/>
          <p:nvPr/>
        </p:nvSpPr>
        <p:spPr>
          <a:xfrm>
            <a:off x="909936" y="1628800"/>
            <a:ext cx="7920880" cy="3139321"/>
          </a:xfrm>
          <a:prstGeom prst="rect">
            <a:avLst/>
          </a:prstGeom>
        </p:spPr>
        <p:txBody>
          <a:bodyPr wrap="square">
            <a:spAutoFit/>
          </a:bodyPr>
          <a:lstStyle/>
          <a:p>
            <a:pPr marL="285750" lvl="0" indent="-285750" algn="just">
              <a:buFont typeface="Arial" panose="020B0604020202020204" pitchFamily="34" charset="0"/>
              <a:buChar char="•"/>
            </a:pPr>
            <a:r>
              <a:rPr lang="es-ES" dirty="0"/>
              <a:t>Área gestión de seguridad ocupacional elabore manuales de procedimientos de seguridad estandarizados para las actividades que realiza el personal de salud dentro de las clínicas de especialidades</a:t>
            </a:r>
            <a:r>
              <a:rPr lang="es-EC" dirty="0"/>
              <a:t>.</a:t>
            </a:r>
          </a:p>
          <a:p>
            <a:pPr marL="285750" lvl="0" indent="-285750">
              <a:buFont typeface="Arial" panose="020B0604020202020204" pitchFamily="34" charset="0"/>
              <a:buChar char="•"/>
            </a:pPr>
            <a:endParaRPr lang="es-EC" dirty="0"/>
          </a:p>
          <a:p>
            <a:pPr marL="285750" lvl="0" indent="-285750">
              <a:buFont typeface="Arial" panose="020B0604020202020204" pitchFamily="34" charset="0"/>
              <a:buChar char="•"/>
            </a:pPr>
            <a:endParaRPr lang="es-EC" dirty="0"/>
          </a:p>
          <a:p>
            <a:pPr marL="285750" lvl="0" indent="-285750">
              <a:buFont typeface="Arial" panose="020B0604020202020204" pitchFamily="34" charset="0"/>
              <a:buChar char="•"/>
            </a:pPr>
            <a:endParaRPr lang="es-EC" dirty="0"/>
          </a:p>
          <a:p>
            <a:pPr marL="285750" lvl="0" indent="-285750">
              <a:buFont typeface="Arial" panose="020B0604020202020204" pitchFamily="34" charset="0"/>
              <a:buChar char="•"/>
            </a:pPr>
            <a:endParaRPr lang="es-EC" dirty="0"/>
          </a:p>
          <a:p>
            <a:pPr marL="285750" lvl="0" indent="-285750" algn="just">
              <a:buFont typeface="Arial" panose="020B0604020202020204" pitchFamily="34" charset="0"/>
              <a:buChar char="•"/>
            </a:pPr>
            <a:r>
              <a:rPr lang="es-ES" dirty="0"/>
              <a:t>Realizar una gestión de riesgos laborales enfocada en la etapa de prevención más que en la contención de los riesgos una vez presentes por parte de la administración</a:t>
            </a:r>
            <a:r>
              <a:rPr lang="es-EC" dirty="0"/>
              <a:t>.</a:t>
            </a:r>
          </a:p>
          <a:p>
            <a:pPr marL="285750" indent="-285750" algn="just">
              <a:buFont typeface="Arial" panose="020B0604020202020204" pitchFamily="34" charset="0"/>
              <a:buChar char="•"/>
            </a:pP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877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35017"/>
            <a:ext cx="8229600" cy="1143000"/>
          </a:xfrm>
        </p:spPr>
        <p:txBody>
          <a:bodyPr/>
          <a:lstStyle/>
          <a:p>
            <a:r>
              <a:rPr lang="es-EC" dirty="0">
                <a:solidFill>
                  <a:schemeClr val="tx1"/>
                </a:solidFill>
              </a:rPr>
              <a:t>Introducción</a:t>
            </a:r>
            <a:endParaRPr lang="es-ES"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627130916"/>
              </p:ext>
            </p:extLst>
          </p:nvPr>
        </p:nvGraphicFramePr>
        <p:xfrm>
          <a:off x="971600" y="1412776"/>
          <a:ext cx="7344816"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46166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755576" y="-32102"/>
            <a:ext cx="8229600" cy="1143000"/>
          </a:xfrm>
        </p:spPr>
        <p:txBody>
          <a:bodyPr/>
          <a:lstStyle/>
          <a:p>
            <a:r>
              <a:rPr lang="es-ES" sz="44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RECOMENDACIONES </a:t>
            </a:r>
          </a:p>
        </p:txBody>
      </p:sp>
      <p:sp>
        <p:nvSpPr>
          <p:cNvPr id="2" name="1 Rectángulo"/>
          <p:cNvSpPr/>
          <p:nvPr/>
        </p:nvSpPr>
        <p:spPr>
          <a:xfrm>
            <a:off x="755576" y="2132856"/>
            <a:ext cx="7920880" cy="1200329"/>
          </a:xfrm>
          <a:prstGeom prst="rect">
            <a:avLst/>
          </a:prstGeom>
        </p:spPr>
        <p:txBody>
          <a:bodyPr wrap="square">
            <a:spAutoFit/>
          </a:bodyPr>
          <a:lstStyle/>
          <a:p>
            <a:pPr marL="285750" indent="-285750" algn="just">
              <a:buFont typeface="Arial" panose="020B0604020202020204" pitchFamily="34" charset="0"/>
              <a:buChar char="•"/>
            </a:pPr>
            <a:r>
              <a:rPr lang="es-ES" dirty="0"/>
              <a:t>Trazar un plan general anual de prevención de riesgos laborales que contenga un estudio de la situación específica presente en cada clínica privada de manera que se ajuste a las necesidades y requerimientos particulares del personal que labora dentro de ella.</a:t>
            </a: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1292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0"/>
            <a:ext cx="8229600" cy="1143000"/>
          </a:xfrm>
        </p:spPr>
        <p:txBody>
          <a:bodyPr/>
          <a:lstStyle/>
          <a:p>
            <a:r>
              <a:rPr lang="es-EC" dirty="0">
                <a:solidFill>
                  <a:schemeClr val="tx1"/>
                </a:solidFill>
                <a:cs typeface="Times New Roman" panose="02020603050405020304" pitchFamily="18" charset="0"/>
              </a:rPr>
              <a:t>Planteamiento del Problema</a:t>
            </a:r>
          </a:p>
        </p:txBody>
      </p:sp>
      <p:graphicFrame>
        <p:nvGraphicFramePr>
          <p:cNvPr id="5" name="4 Diagrama"/>
          <p:cNvGraphicFramePr/>
          <p:nvPr>
            <p:extLst>
              <p:ext uri="{D42A27DB-BD31-4B8C-83A1-F6EECF244321}">
                <p14:modId xmlns:p14="http://schemas.microsoft.com/office/powerpoint/2010/main" val="3493502678"/>
              </p:ext>
            </p:extLst>
          </p:nvPr>
        </p:nvGraphicFramePr>
        <p:xfrm>
          <a:off x="179512" y="692696"/>
          <a:ext cx="885698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642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683568" y="-29206"/>
            <a:ext cx="8229600" cy="1143000"/>
          </a:xfrm>
        </p:spPr>
        <p:txBody>
          <a:bodyPr/>
          <a:lstStyle/>
          <a:p>
            <a:r>
              <a:rPr lang="es-ES" dirty="0">
                <a:solidFill>
                  <a:schemeClr val="tx1"/>
                </a:solidFill>
                <a:cs typeface="Times New Roman" panose="02020603050405020304" pitchFamily="18" charset="0"/>
              </a:rPr>
              <a:t>Objetivos</a:t>
            </a:r>
          </a:p>
        </p:txBody>
      </p:sp>
      <p:sp>
        <p:nvSpPr>
          <p:cNvPr id="5" name="CuadroTexto 4"/>
          <p:cNvSpPr txBox="1"/>
          <p:nvPr/>
        </p:nvSpPr>
        <p:spPr>
          <a:xfrm>
            <a:off x="457200" y="836712"/>
            <a:ext cx="8075240" cy="1354217"/>
          </a:xfrm>
          <a:prstGeom prst="rect">
            <a:avLst/>
          </a:prstGeom>
          <a:noFill/>
        </p:spPr>
        <p:txBody>
          <a:bodyPr wrap="square" rtlCol="0">
            <a:spAutoFit/>
          </a:bodyPr>
          <a:lstStyle/>
          <a:p>
            <a:r>
              <a:rPr lang="es-EC" b="1" i="1" dirty="0"/>
              <a:t>Objetivo general</a:t>
            </a:r>
          </a:p>
          <a:p>
            <a:endParaRPr lang="es-EC" sz="1600" dirty="0"/>
          </a:p>
          <a:p>
            <a:pPr algn="just"/>
            <a:r>
              <a:rPr lang="es-ES" sz="1600" dirty="0"/>
              <a:t>Analizar la relación existente entre la gestión de la salud y seguridad ocupacional y la ocurrencia de accidentes laborales en las clínicas de especialidades de la ciudad de Quito.</a:t>
            </a:r>
            <a:endParaRPr lang="es-EC" sz="1600" dirty="0"/>
          </a:p>
        </p:txBody>
      </p:sp>
      <p:sp>
        <p:nvSpPr>
          <p:cNvPr id="6" name="Rectángulo 5"/>
          <p:cNvSpPr/>
          <p:nvPr/>
        </p:nvSpPr>
        <p:spPr>
          <a:xfrm>
            <a:off x="457200" y="2221707"/>
            <a:ext cx="8075240" cy="3159839"/>
          </a:xfrm>
          <a:prstGeom prst="rect">
            <a:avLst/>
          </a:prstGeom>
        </p:spPr>
        <p:txBody>
          <a:bodyPr wrap="square">
            <a:spAutoFit/>
          </a:bodyPr>
          <a:lstStyle/>
          <a:p>
            <a:pPr algn="just">
              <a:lnSpc>
                <a:spcPct val="200000"/>
              </a:lnSpc>
              <a:spcBef>
                <a:spcPts val="1000"/>
              </a:spcBef>
              <a:spcAft>
                <a:spcPts val="0"/>
              </a:spcAft>
            </a:pPr>
            <a:r>
              <a:rPr lang="es-EC" b="1" i="1" dirty="0">
                <a:solidFill>
                  <a:srgbClr val="000000"/>
                </a:solidFill>
                <a:latin typeface="+mj-lt"/>
                <a:ea typeface="Times New Roman" panose="02020603050405020304" pitchFamily="18" charset="0"/>
                <a:cs typeface="Times New Roman" panose="02020603050405020304" pitchFamily="18" charset="0"/>
              </a:rPr>
              <a:t>Objetivos específicos</a:t>
            </a:r>
          </a:p>
          <a:p>
            <a:pPr marL="285750" lvl="0" indent="-285750">
              <a:buFont typeface="Arial" panose="020B0604020202020204" pitchFamily="34" charset="0"/>
              <a:buChar char="•"/>
            </a:pPr>
            <a:r>
              <a:rPr lang="es-ES" sz="1600" dirty="0"/>
              <a:t>Estudiar cómo se realiza la gestión de salud y seguridad ocupacional en las clínicas de especialidades del DMQ</a:t>
            </a:r>
            <a:r>
              <a:rPr lang="es-EC" sz="1600" dirty="0"/>
              <a:t>.</a:t>
            </a:r>
          </a:p>
          <a:p>
            <a:pPr marL="285750" lvl="0" indent="-285750">
              <a:buFont typeface="Arial" panose="020B0604020202020204" pitchFamily="34" charset="0"/>
              <a:buChar char="•"/>
            </a:pPr>
            <a:endParaRPr lang="es-EC" sz="1600" dirty="0"/>
          </a:p>
          <a:p>
            <a:pPr marL="285750" lvl="0" indent="-285750">
              <a:buFont typeface="Arial" panose="020B0604020202020204" pitchFamily="34" charset="0"/>
              <a:buChar char="•"/>
            </a:pPr>
            <a:r>
              <a:rPr lang="es-ES" sz="1600" dirty="0"/>
              <a:t>Determinar cuáles son los riesgos laborales a los cuales están expuestas las personas que laboran en las clínicas de especialidades del DMQ </a:t>
            </a:r>
            <a:r>
              <a:rPr lang="es-EC" sz="1600" dirty="0"/>
              <a:t>.</a:t>
            </a:r>
          </a:p>
          <a:p>
            <a:pPr marL="285750" lvl="0" indent="-285750">
              <a:buFont typeface="Arial" panose="020B0604020202020204" pitchFamily="34" charset="0"/>
              <a:buChar char="•"/>
            </a:pPr>
            <a:endParaRPr lang="es-EC" sz="1600" dirty="0"/>
          </a:p>
          <a:p>
            <a:pPr marL="285750" lvl="0" indent="-285750">
              <a:buFont typeface="Arial" panose="020B0604020202020204" pitchFamily="34" charset="0"/>
              <a:buChar char="•"/>
            </a:pPr>
            <a:r>
              <a:rPr lang="es-ES" sz="1600" dirty="0"/>
              <a:t>Determinar cuáles serían las maneras de mejorar la salud y seguridad ocupacional dentro de las clínicas de especialidades del DMQ</a:t>
            </a:r>
            <a:r>
              <a:rPr lang="es-EC" sz="1600" dirty="0"/>
              <a:t>.</a:t>
            </a:r>
          </a:p>
          <a:p>
            <a:pPr algn="just">
              <a:lnSpc>
                <a:spcPct val="150000"/>
              </a:lnSpc>
              <a:spcBef>
                <a:spcPts val="1000"/>
              </a:spcBef>
              <a:spcAft>
                <a:spcPts val="0"/>
              </a:spcAft>
            </a:pPr>
            <a:endParaRPr lang="es-EC" b="1" i="1" dirty="0">
              <a:solidFill>
                <a:srgbClr val="000000"/>
              </a:solidFill>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724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1916832"/>
            <a:ext cx="8229600" cy="2304256"/>
          </a:xfrm>
        </p:spPr>
        <p:txBody>
          <a:bodyPr/>
          <a:lstStyle/>
          <a:p>
            <a:r>
              <a:rPr lang="es-ES" sz="66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MARCO </a:t>
            </a:r>
            <a:br>
              <a:rPr lang="es-ES" sz="66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br>
            <a:r>
              <a:rPr lang="es-ES" sz="6600" dirty="0">
                <a:ln w="10541" cmpd="sng">
                  <a:solidFill>
                    <a:schemeClr val="accent1">
                      <a:shade val="88000"/>
                      <a:satMod val="110000"/>
                    </a:schemeClr>
                  </a:solidFill>
                  <a:prstDash val="solid"/>
                </a:ln>
                <a:solidFill>
                  <a:schemeClr val="tx1"/>
                </a:solidFill>
                <a:effectLst/>
                <a:latin typeface="Times New Roman" panose="02020603050405020304" pitchFamily="18" charset="0"/>
                <a:cs typeface="Times New Roman" panose="02020603050405020304" pitchFamily="18" charset="0"/>
              </a:rPr>
              <a:t>TEÓRICO</a:t>
            </a:r>
          </a:p>
        </p:txBody>
      </p:sp>
    </p:spTree>
    <p:extLst>
      <p:ext uri="{BB962C8B-B14F-4D97-AF65-F5344CB8AC3E}">
        <p14:creationId xmlns:p14="http://schemas.microsoft.com/office/powerpoint/2010/main" val="271093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4047"/>
            <a:ext cx="8229600" cy="1143000"/>
          </a:xfrm>
        </p:spPr>
        <p:txBody>
          <a:bodyPr/>
          <a:lstStyle/>
          <a:p>
            <a:r>
              <a:rPr lang="es-EC" dirty="0">
                <a:solidFill>
                  <a:schemeClr val="tx1"/>
                </a:solidFill>
                <a:cs typeface="Times New Roman" panose="02020603050405020304" pitchFamily="18" charset="0"/>
              </a:rPr>
              <a:t>Teorías de Soporte</a:t>
            </a:r>
          </a:p>
        </p:txBody>
      </p:sp>
      <p:graphicFrame>
        <p:nvGraphicFramePr>
          <p:cNvPr id="4" name="3 Diagrama"/>
          <p:cNvGraphicFramePr/>
          <p:nvPr>
            <p:extLst>
              <p:ext uri="{D42A27DB-BD31-4B8C-83A1-F6EECF244321}">
                <p14:modId xmlns:p14="http://schemas.microsoft.com/office/powerpoint/2010/main" val="1418274758"/>
              </p:ext>
            </p:extLst>
          </p:nvPr>
        </p:nvGraphicFramePr>
        <p:xfrm>
          <a:off x="323528" y="620688"/>
          <a:ext cx="864096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526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817240" y="0"/>
            <a:ext cx="8229600" cy="1143000"/>
          </a:xfrm>
        </p:spPr>
        <p:txBody>
          <a:bodyPr/>
          <a:lstStyle/>
          <a:p>
            <a:r>
              <a:rPr lang="es-EC" dirty="0">
                <a:solidFill>
                  <a:schemeClr val="tx1"/>
                </a:solidFill>
              </a:rPr>
              <a:t>Marco Conceptual</a:t>
            </a:r>
          </a:p>
        </p:txBody>
      </p:sp>
      <p:sp>
        <p:nvSpPr>
          <p:cNvPr id="5" name="4 Rectángulo"/>
          <p:cNvSpPr/>
          <p:nvPr/>
        </p:nvSpPr>
        <p:spPr>
          <a:xfrm>
            <a:off x="6486682" y="1322494"/>
            <a:ext cx="1691680" cy="523220"/>
          </a:xfrm>
          <a:prstGeom prst="rect">
            <a:avLst/>
          </a:prstGeom>
        </p:spPr>
        <p:txBody>
          <a:bodyPr wrap="square">
            <a:spAutoFit/>
          </a:bodyPr>
          <a:lstStyle/>
          <a:p>
            <a:r>
              <a:rPr lang="es-EC" sz="1400" b="1" dirty="0">
                <a:latin typeface="+mj-lt"/>
              </a:rPr>
              <a:t>ENFERMEDAD LABORAL</a:t>
            </a:r>
            <a:endParaRPr lang="es-EC" sz="1400" b="1" dirty="0">
              <a:latin typeface="+mj-lt"/>
              <a:cs typeface="Times New Roman" panose="02020603050405020304" pitchFamily="18" charset="0"/>
            </a:endParaRPr>
          </a:p>
        </p:txBody>
      </p:sp>
      <p:sp>
        <p:nvSpPr>
          <p:cNvPr id="6" name="5 Rectángulo"/>
          <p:cNvSpPr/>
          <p:nvPr/>
        </p:nvSpPr>
        <p:spPr>
          <a:xfrm>
            <a:off x="2728821" y="1322494"/>
            <a:ext cx="1415097" cy="523220"/>
          </a:xfrm>
          <a:prstGeom prst="rect">
            <a:avLst/>
          </a:prstGeom>
        </p:spPr>
        <p:txBody>
          <a:bodyPr wrap="square">
            <a:spAutoFit/>
          </a:bodyPr>
          <a:lstStyle/>
          <a:p>
            <a:r>
              <a:rPr lang="es-EC" sz="1400" b="1" dirty="0">
                <a:latin typeface="Times New Roman" panose="02020603050405020304" pitchFamily="18" charset="0"/>
                <a:cs typeface="Times New Roman" panose="02020603050405020304" pitchFamily="18" charset="0"/>
              </a:rPr>
              <a:t>RIESGO LABORAL</a:t>
            </a:r>
          </a:p>
        </p:txBody>
      </p:sp>
      <p:sp>
        <p:nvSpPr>
          <p:cNvPr id="9" name="8 Rectángulo"/>
          <p:cNvSpPr/>
          <p:nvPr/>
        </p:nvSpPr>
        <p:spPr>
          <a:xfrm>
            <a:off x="2349803" y="3461768"/>
            <a:ext cx="1507086" cy="523220"/>
          </a:xfrm>
          <a:prstGeom prst="rect">
            <a:avLst/>
          </a:prstGeom>
        </p:spPr>
        <p:txBody>
          <a:bodyPr wrap="square">
            <a:spAutoFit/>
          </a:bodyPr>
          <a:lstStyle/>
          <a:p>
            <a:r>
              <a:rPr lang="es-EC" sz="1400" b="1" dirty="0"/>
              <a:t>SEGURIDAD OCUPACIONAL</a:t>
            </a:r>
          </a:p>
        </p:txBody>
      </p:sp>
      <p:sp>
        <p:nvSpPr>
          <p:cNvPr id="2" name="AutoShape 2" descr="Resultado de imagen para polipropileno usos y aplicacio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4" descr="Resultado de imagen para polipropileno usos y aplicacion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AutoShape 6" descr="Resultado de imagen para polipropileno usos y aplicacion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 name="AutoShape 10" descr="Resultado de imagen para polietilen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4" name="Rectángulo 3"/>
          <p:cNvSpPr/>
          <p:nvPr/>
        </p:nvSpPr>
        <p:spPr>
          <a:xfrm>
            <a:off x="6349381" y="3675089"/>
            <a:ext cx="1828981" cy="523220"/>
          </a:xfrm>
          <a:prstGeom prst="rect">
            <a:avLst/>
          </a:prstGeom>
        </p:spPr>
        <p:txBody>
          <a:bodyPr wrap="square">
            <a:spAutoFit/>
          </a:bodyPr>
          <a:lstStyle/>
          <a:p>
            <a:pPr>
              <a:spcAft>
                <a:spcPts val="800"/>
              </a:spcAft>
            </a:pPr>
            <a:r>
              <a:rPr lang="es-EC" sz="1400" b="1" dirty="0">
                <a:solidFill>
                  <a:srgbClr val="000000"/>
                </a:solidFill>
                <a:effectLst/>
                <a:ea typeface="Calibri" panose="020F0502020204030204" pitchFamily="34" charset="0"/>
                <a:cs typeface="Times New Roman" panose="02020603050405020304" pitchFamily="18" charset="0"/>
              </a:rPr>
              <a:t>CLINICA DE ESPECIALIDADES</a:t>
            </a:r>
            <a:endParaRPr lang="es-EC" sz="1400" b="1" dirty="0">
              <a:effectLst/>
              <a:ea typeface="Calibri" panose="020F0502020204030204" pitchFamily="34" charset="0"/>
              <a:cs typeface="Times New Roman" panose="02020603050405020304" pitchFamily="18" charset="0"/>
            </a:endParaRPr>
          </a:p>
        </p:txBody>
      </p:sp>
      <p:pic>
        <p:nvPicPr>
          <p:cNvPr id="14" name="Picture 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947488" y="3367144"/>
            <a:ext cx="1218828" cy="108015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3457" y="3198832"/>
            <a:ext cx="1224814" cy="976023"/>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861515" y="1322494"/>
            <a:ext cx="985130" cy="118073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1165149" y="1151803"/>
            <a:ext cx="1174603" cy="1028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56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544690869"/>
              </p:ext>
            </p:extLst>
          </p:nvPr>
        </p:nvGraphicFramePr>
        <p:xfrm>
          <a:off x="1835696" y="1268760"/>
          <a:ext cx="612068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Título"/>
          <p:cNvSpPr txBox="1">
            <a:spLocks/>
          </p:cNvSpPr>
          <p:nvPr/>
        </p:nvSpPr>
        <p:spPr>
          <a:xfrm>
            <a:off x="755576" y="24991"/>
            <a:ext cx="8229600" cy="1143000"/>
          </a:xfrm>
          <a:prstGeom prst="rect">
            <a:avLst/>
          </a:prstGeom>
        </p:spPr>
        <p:txBody>
          <a:bodyPr/>
          <a:lst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C" kern="0" dirty="0">
                <a:solidFill>
                  <a:schemeClr val="tx1"/>
                </a:solidFill>
              </a:rPr>
              <a:t>Marco Legal</a:t>
            </a:r>
          </a:p>
        </p:txBody>
      </p:sp>
    </p:spTree>
    <p:extLst>
      <p:ext uri="{BB962C8B-B14F-4D97-AF65-F5344CB8AC3E}">
        <p14:creationId xmlns:p14="http://schemas.microsoft.com/office/powerpoint/2010/main" val="828442152"/>
      </p:ext>
    </p:extLst>
  </p:cSld>
  <p:clrMapOvr>
    <a:masterClrMapping/>
  </p:clrMapOvr>
</p:sld>
</file>

<file path=ppt/theme/theme1.xml><?xml version="1.0" encoding="utf-8"?>
<a:theme xmlns:a="http://schemas.openxmlformats.org/drawingml/2006/main" name="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4340</TotalTime>
  <Words>1376</Words>
  <Application>Microsoft Office PowerPoint</Application>
  <PresentationFormat>Presentación en pantalla (4:3)</PresentationFormat>
  <Paragraphs>159</Paragraphs>
  <Slides>30</Slides>
  <Notes>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35" baseType="lpstr">
      <vt:lpstr>Arial</vt:lpstr>
      <vt:lpstr>Calibri</vt:lpstr>
      <vt:lpstr>Times New Roman</vt:lpstr>
      <vt:lpstr>Diseño predeterminado</vt:lpstr>
      <vt:lpstr>CorelDRAW</vt:lpstr>
      <vt:lpstr>Presentación de PowerPoint</vt:lpstr>
      <vt:lpstr>Presentación de PowerPoint</vt:lpstr>
      <vt:lpstr>Introducción</vt:lpstr>
      <vt:lpstr>Planteamiento del Problema</vt:lpstr>
      <vt:lpstr>Objetivos</vt:lpstr>
      <vt:lpstr>MARCO  TEÓRICO</vt:lpstr>
      <vt:lpstr>Teorías de Soporte</vt:lpstr>
      <vt:lpstr>Marco Conceptual</vt:lpstr>
      <vt:lpstr>Presentación de PowerPoint</vt:lpstr>
      <vt:lpstr>MARCO  METODOLÓGICO</vt:lpstr>
      <vt:lpstr>Presentación de PowerPoint</vt:lpstr>
      <vt:lpstr>Aplicación del método </vt:lpstr>
      <vt:lpstr>RESULTADOS</vt:lpstr>
      <vt:lpstr>Revisión de fuentes secundarias</vt:lpstr>
      <vt:lpstr>Revisión de Fuentes Secundarias</vt:lpstr>
      <vt:lpstr> RESULTADOS DE LA INVESTIGACIÓN DE CAMPO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 </vt:lpstr>
      <vt:lpstr>CONCLUSIONES </vt:lpstr>
      <vt:lpstr>CONCLUSIONES </vt:lpstr>
      <vt:lpstr>RECOMENDACIONES </vt:lpstr>
      <vt:lpstr>RECOMENDACIONES </vt:lpstr>
      <vt:lpstr>RECOMENDACIONES </vt:lpstr>
    </vt:vector>
  </TitlesOfParts>
  <Company>espe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CARACTERIZACIÓN MACROPROCESO GESTIÓN FINANCIERA</dc:title>
  <dc:subject>MANUAL DE PROCESOS</dc:subject>
  <dc:creator>ESPE</dc:creator>
  <dc:description>VERSIÓN 1.0 - MAYO 23 2009</dc:description>
  <cp:lastModifiedBy>Dan Córdova</cp:lastModifiedBy>
  <cp:revision>303</cp:revision>
  <dcterms:created xsi:type="dcterms:W3CDTF">2008-08-08T13:28:34Z</dcterms:created>
  <dcterms:modified xsi:type="dcterms:W3CDTF">2017-04-21T17:27:15Z</dcterms:modified>
</cp:coreProperties>
</file>