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6" r:id="rId2"/>
    <p:sldId id="258" r:id="rId3"/>
    <p:sldId id="274" r:id="rId4"/>
    <p:sldId id="269" r:id="rId5"/>
    <p:sldId id="265" r:id="rId6"/>
    <p:sldId id="266" r:id="rId7"/>
    <p:sldId id="312" r:id="rId8"/>
    <p:sldId id="270" r:id="rId9"/>
    <p:sldId id="275" r:id="rId10"/>
    <p:sldId id="276" r:id="rId11"/>
    <p:sldId id="277" r:id="rId12"/>
    <p:sldId id="278" r:id="rId13"/>
    <p:sldId id="279" r:id="rId14"/>
    <p:sldId id="333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7" r:id="rId37"/>
    <p:sldId id="306" r:id="rId38"/>
    <p:sldId id="311" r:id="rId39"/>
    <p:sldId id="305" r:id="rId40"/>
    <p:sldId id="304" r:id="rId41"/>
    <p:sldId id="303" r:id="rId42"/>
    <p:sldId id="313" r:id="rId43"/>
    <p:sldId id="314" r:id="rId44"/>
    <p:sldId id="315" r:id="rId45"/>
    <p:sldId id="316" r:id="rId46"/>
    <p:sldId id="317" r:id="rId47"/>
    <p:sldId id="318" r:id="rId48"/>
    <p:sldId id="332" r:id="rId49"/>
    <p:sldId id="328" r:id="rId50"/>
    <p:sldId id="329" r:id="rId51"/>
    <p:sldId id="330" r:id="rId52"/>
    <p:sldId id="331" r:id="rId53"/>
    <p:sldId id="319" r:id="rId54"/>
    <p:sldId id="321" r:id="rId55"/>
    <p:sldId id="322" r:id="rId56"/>
    <p:sldId id="323" r:id="rId57"/>
    <p:sldId id="324" r:id="rId58"/>
    <p:sldId id="325" r:id="rId59"/>
    <p:sldId id="326" r:id="rId60"/>
    <p:sldId id="327" r:id="rId6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" initials="S" lastIdx="1" clrIdx="0">
    <p:extLst>
      <p:ext uri="{19B8F6BF-5375-455C-9EA6-DF929625EA0E}">
        <p15:presenceInfo xmlns:p15="http://schemas.microsoft.com/office/powerpoint/2012/main" userId="S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F36"/>
    <a:srgbClr val="4A6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5" autoAdjust="0"/>
    <p:restoredTop sz="94523" autoAdjust="0"/>
  </p:normalViewPr>
  <p:slideViewPr>
    <p:cSldViewPr snapToGrid="0">
      <p:cViewPr varScale="1">
        <p:scale>
          <a:sx n="68" d="100"/>
          <a:sy n="68" d="100"/>
        </p:scale>
        <p:origin x="12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26T16:17:26.194" idx="1">
    <p:pos x="10" y="10"/>
    <p:text>Definición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/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/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</dgm:pt>
    <dgm:pt modelId="{8A26AE6D-75BD-4F48-8661-EB544FB9A5DB}" type="pres">
      <dgm:prSet presAssocID="{2E45332C-8FCA-44FB-AAB4-23B026E49288}" presName="arrowAndChildren" presStyleCnt="0"/>
      <dgm:spPr/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</dgm:pt>
    <dgm:pt modelId="{9450CA06-DD74-40B7-8C77-8345D706AA1F}" type="pres">
      <dgm:prSet presAssocID="{FB1EBB2C-FF31-45DB-B77F-3CED65D9B481}" presName="arrowAndChildren" presStyleCnt="0"/>
      <dgm:spPr/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</dgm:pt>
    <dgm:pt modelId="{2BCB8BC3-455C-484F-876D-C5294382A1EF}" type="pres">
      <dgm:prSet presAssocID="{00C83E00-9F77-4461-AE29-B9F875394450}" presName="arrowAndChildren" presStyleCnt="0"/>
      <dgm:spPr/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</dgm:pt>
    <dgm:pt modelId="{5A98EDD4-9DEA-4AC6-A874-45EAB45D3D54}" type="pres">
      <dgm:prSet presAssocID="{FBD20D61-3DB4-4BFC-8421-F649ABB1C9E0}" presName="arrowAndChildren" presStyleCnt="0"/>
      <dgm:spPr/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</dgm:pt>
    <dgm:pt modelId="{1F36103A-2165-474B-958E-D76F18A463F7}" type="pres">
      <dgm:prSet presAssocID="{9CA2A426-B23D-4AEA-A4DA-9DC227E6237C}" presName="arrowAndChildren" presStyleCnt="0"/>
      <dgm:spPr/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420F2720-C75F-4C8C-A6A0-1B0D8B6C7FBA}" type="presOf" srcId="{FB1EBB2C-FF31-45DB-B77F-3CED65D9B481}" destId="{A515A334-71AD-4F02-ABBB-D81E5CD1D657}" srcOrd="0" destOrd="0" presId="urn:microsoft.com/office/officeart/2005/8/layout/process4"/>
    <dgm:cxn modelId="{5698723A-1C0A-4586-9212-786362733706}" type="presOf" srcId="{2E45332C-8FCA-44FB-AAB4-23B026E49288}" destId="{A1A7E1FC-BA34-42B0-88A9-22F020F69C8B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35CAB932-7C0E-4D87-8D5A-978EE0B68505}" type="presOf" srcId="{FBD20D61-3DB4-4BFC-8421-F649ABB1C9E0}" destId="{BE16E608-B283-4EDA-B9EB-7A575E25C19B}" srcOrd="0" destOrd="0" presId="urn:microsoft.com/office/officeart/2005/8/layout/process4"/>
    <dgm:cxn modelId="{2CDFE6FC-2B78-4E30-B36E-38CA19EC0627}" type="presOf" srcId="{259D39E9-EF0A-4BA3-A820-B2FD0E055780}" destId="{95D39311-9E3D-4844-9B44-631E7277CEDB}" srcOrd="0" destOrd="0" presId="urn:microsoft.com/office/officeart/2005/8/layout/process4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5D856948-A63F-4A6D-BF01-219C32CF0BBB}" type="presOf" srcId="{1DD02EE8-3189-4ED1-90A3-93ABE2CB31D2}" destId="{E329C478-F321-4283-8970-0B172F258E1E}" srcOrd="0" destOrd="0" presId="urn:microsoft.com/office/officeart/2005/8/layout/process4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E0D41B1D-7968-473B-9502-F1F701921218}" type="presOf" srcId="{00C83E00-9F77-4461-AE29-B9F875394450}" destId="{F7360AB2-750A-48D1-A606-B2A4A5E825EE}" srcOrd="0" destOrd="0" presId="urn:microsoft.com/office/officeart/2005/8/layout/process4"/>
    <dgm:cxn modelId="{5A113CA1-E1EB-4148-AB7C-1593DB8F034E}" type="presOf" srcId="{9CA2A426-B23D-4AEA-A4DA-9DC227E6237C}" destId="{B4234B93-4A2E-41AC-BC8E-170B93ED2052}" srcOrd="0" destOrd="0" presId="urn:microsoft.com/office/officeart/2005/8/layout/process4"/>
    <dgm:cxn modelId="{366F707F-AC94-4D9C-A843-E46615DEDD41}" type="presParOf" srcId="{E329C478-F321-4283-8970-0B172F258E1E}" destId="{BD472035-4976-4CB3-B071-CE9ABE551646}" srcOrd="0" destOrd="0" presId="urn:microsoft.com/office/officeart/2005/8/layout/process4"/>
    <dgm:cxn modelId="{7ADD9A61-50DD-4461-93A7-7D2F8FB21E37}" type="presParOf" srcId="{BD472035-4976-4CB3-B071-CE9ABE551646}" destId="{95D39311-9E3D-4844-9B44-631E7277CEDB}" srcOrd="0" destOrd="0" presId="urn:microsoft.com/office/officeart/2005/8/layout/process4"/>
    <dgm:cxn modelId="{CE51681C-CA9E-44B7-A2B3-400F776B7DB9}" type="presParOf" srcId="{E329C478-F321-4283-8970-0B172F258E1E}" destId="{AAD6C2B1-6C51-4097-9FFE-3633F129AE74}" srcOrd="1" destOrd="0" presId="urn:microsoft.com/office/officeart/2005/8/layout/process4"/>
    <dgm:cxn modelId="{FDF6AE39-A96C-47A8-A345-DD00CA03A629}" type="presParOf" srcId="{E329C478-F321-4283-8970-0B172F258E1E}" destId="{8A26AE6D-75BD-4F48-8661-EB544FB9A5DB}" srcOrd="2" destOrd="0" presId="urn:microsoft.com/office/officeart/2005/8/layout/process4"/>
    <dgm:cxn modelId="{0A184AA1-EADE-40D2-BAEC-6D44946FA559}" type="presParOf" srcId="{8A26AE6D-75BD-4F48-8661-EB544FB9A5DB}" destId="{A1A7E1FC-BA34-42B0-88A9-22F020F69C8B}" srcOrd="0" destOrd="0" presId="urn:microsoft.com/office/officeart/2005/8/layout/process4"/>
    <dgm:cxn modelId="{C4193FDB-E4A3-4BE8-88B5-16E7C3239D42}" type="presParOf" srcId="{E329C478-F321-4283-8970-0B172F258E1E}" destId="{76EFA740-CA67-4D77-8391-93F3F79B807E}" srcOrd="3" destOrd="0" presId="urn:microsoft.com/office/officeart/2005/8/layout/process4"/>
    <dgm:cxn modelId="{311BB291-E3CE-43DB-96F8-4BB3DD96E2C7}" type="presParOf" srcId="{E329C478-F321-4283-8970-0B172F258E1E}" destId="{9450CA06-DD74-40B7-8C77-8345D706AA1F}" srcOrd="4" destOrd="0" presId="urn:microsoft.com/office/officeart/2005/8/layout/process4"/>
    <dgm:cxn modelId="{FFED8B60-E1FD-4A67-9B9D-F8FFB4599C07}" type="presParOf" srcId="{9450CA06-DD74-40B7-8C77-8345D706AA1F}" destId="{A515A334-71AD-4F02-ABBB-D81E5CD1D657}" srcOrd="0" destOrd="0" presId="urn:microsoft.com/office/officeart/2005/8/layout/process4"/>
    <dgm:cxn modelId="{0203C8ED-4FF0-4910-B8C2-7E29061BD6E5}" type="presParOf" srcId="{E329C478-F321-4283-8970-0B172F258E1E}" destId="{ACB4D86D-9714-4C98-B8D5-396668F2AC39}" srcOrd="5" destOrd="0" presId="urn:microsoft.com/office/officeart/2005/8/layout/process4"/>
    <dgm:cxn modelId="{1B895705-F310-4767-9AE0-4211A70881BA}" type="presParOf" srcId="{E329C478-F321-4283-8970-0B172F258E1E}" destId="{2BCB8BC3-455C-484F-876D-C5294382A1EF}" srcOrd="6" destOrd="0" presId="urn:microsoft.com/office/officeart/2005/8/layout/process4"/>
    <dgm:cxn modelId="{B465D46C-6F8C-4567-9EAF-82C63C644315}" type="presParOf" srcId="{2BCB8BC3-455C-484F-876D-C5294382A1EF}" destId="{F7360AB2-750A-48D1-A606-B2A4A5E825EE}" srcOrd="0" destOrd="0" presId="urn:microsoft.com/office/officeart/2005/8/layout/process4"/>
    <dgm:cxn modelId="{9D1CEBAB-036F-4968-953D-14C1C4DD2223}" type="presParOf" srcId="{E329C478-F321-4283-8970-0B172F258E1E}" destId="{F2104765-A8EC-45B4-B6D2-738047443837}" srcOrd="7" destOrd="0" presId="urn:microsoft.com/office/officeart/2005/8/layout/process4"/>
    <dgm:cxn modelId="{A978DF1A-7C14-4AD3-93F8-C2ED534FB653}" type="presParOf" srcId="{E329C478-F321-4283-8970-0B172F258E1E}" destId="{5A98EDD4-9DEA-4AC6-A874-45EAB45D3D54}" srcOrd="8" destOrd="0" presId="urn:microsoft.com/office/officeart/2005/8/layout/process4"/>
    <dgm:cxn modelId="{DF0AE688-307E-4A63-92A4-ECF8BAF28288}" type="presParOf" srcId="{5A98EDD4-9DEA-4AC6-A874-45EAB45D3D54}" destId="{BE16E608-B283-4EDA-B9EB-7A575E25C19B}" srcOrd="0" destOrd="0" presId="urn:microsoft.com/office/officeart/2005/8/layout/process4"/>
    <dgm:cxn modelId="{293C9647-2BE0-4C11-9A2A-0B4228C8CAD2}" type="presParOf" srcId="{E329C478-F321-4283-8970-0B172F258E1E}" destId="{551AFB68-CBC9-45F3-8173-8EA5BB5E71E5}" srcOrd="9" destOrd="0" presId="urn:microsoft.com/office/officeart/2005/8/layout/process4"/>
    <dgm:cxn modelId="{8324D7CC-3BEF-4146-B735-AF66DC4074FB}" type="presParOf" srcId="{E329C478-F321-4283-8970-0B172F258E1E}" destId="{1F36103A-2165-474B-958E-D76F18A463F7}" srcOrd="10" destOrd="0" presId="urn:microsoft.com/office/officeart/2005/8/layout/process4"/>
    <dgm:cxn modelId="{3227C707-9638-4BEE-AF42-62313156C27A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7BF78B-80DB-4EF4-9F96-CE076F655A2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BAB1B06-254D-482E-B8E7-610E4E572CB4}">
      <dgm:prSet phldrT="[Texto]" custT="1"/>
      <dgm:spPr/>
      <dgm:t>
        <a:bodyPr/>
        <a:lstStyle/>
        <a:p>
          <a:r>
            <a:rPr lang="en-US" sz="2800" b="1" dirty="0" err="1" smtClean="0"/>
            <a:t>Estación</a:t>
          </a:r>
          <a:r>
            <a:rPr lang="en-US" sz="2800" b="1" dirty="0" smtClean="0"/>
            <a:t> </a:t>
          </a:r>
          <a:r>
            <a:rPr lang="en-US" sz="2800" b="1" dirty="0" err="1" smtClean="0"/>
            <a:t>Metereológica</a:t>
          </a:r>
          <a:endParaRPr lang="es-EC" sz="2800" b="1" dirty="0"/>
        </a:p>
      </dgm:t>
    </dgm:pt>
    <dgm:pt modelId="{59ED7161-3DAA-49D7-929D-57936DAA5445}" type="parTrans" cxnId="{8A2FA726-756F-449F-A53C-C6087AA7F395}">
      <dgm:prSet/>
      <dgm:spPr/>
      <dgm:t>
        <a:bodyPr/>
        <a:lstStyle/>
        <a:p>
          <a:endParaRPr lang="es-EC"/>
        </a:p>
      </dgm:t>
    </dgm:pt>
    <dgm:pt modelId="{9EA19B87-9B39-4060-B749-76329F0B7D84}" type="sibTrans" cxnId="{8A2FA726-756F-449F-A53C-C6087AA7F395}">
      <dgm:prSet/>
      <dgm:spPr/>
      <dgm:t>
        <a:bodyPr/>
        <a:lstStyle/>
        <a:p>
          <a:endParaRPr lang="es-EC"/>
        </a:p>
      </dgm:t>
    </dgm:pt>
    <dgm:pt modelId="{7883FA1E-2C85-497F-97DA-32FB6C771139}">
      <dgm:prSet phldrT="[Texto]"/>
      <dgm:spPr/>
      <dgm:t>
        <a:bodyPr/>
        <a:lstStyle/>
        <a:p>
          <a:r>
            <a:rPr lang="en-US" sz="1900" dirty="0" err="1" smtClean="0"/>
            <a:t>Informar</a:t>
          </a:r>
          <a:r>
            <a:rPr lang="en-US" sz="1900" dirty="0" smtClean="0"/>
            <a:t> y registrar </a:t>
          </a:r>
          <a:r>
            <a:rPr lang="en-US" sz="1900" dirty="0" err="1" smtClean="0"/>
            <a:t>evolución</a:t>
          </a:r>
          <a:r>
            <a:rPr lang="en-US" sz="1900" dirty="0" smtClean="0"/>
            <a:t> de </a:t>
          </a:r>
          <a:r>
            <a:rPr lang="en-US" sz="1900" dirty="0" err="1" smtClean="0"/>
            <a:t>proyectos</a:t>
          </a:r>
          <a:endParaRPr lang="es-EC" sz="1900" dirty="0"/>
        </a:p>
      </dgm:t>
    </dgm:pt>
    <dgm:pt modelId="{41626B72-8FEE-4F66-9751-BB0E17AD21F8}" type="parTrans" cxnId="{66567F5A-4B17-49E8-9B61-501703C0C330}">
      <dgm:prSet/>
      <dgm:spPr/>
      <dgm:t>
        <a:bodyPr/>
        <a:lstStyle/>
        <a:p>
          <a:endParaRPr lang="es-EC"/>
        </a:p>
      </dgm:t>
    </dgm:pt>
    <dgm:pt modelId="{44E76AE6-CBB5-4A49-98AA-CD59C42FBEDD}" type="sibTrans" cxnId="{66567F5A-4B17-49E8-9B61-501703C0C330}">
      <dgm:prSet/>
      <dgm:spPr/>
      <dgm:t>
        <a:bodyPr/>
        <a:lstStyle/>
        <a:p>
          <a:endParaRPr lang="es-EC"/>
        </a:p>
      </dgm:t>
    </dgm:pt>
    <dgm:pt modelId="{51F8DB1A-852F-42C3-BDB2-FE1DEAD42794}">
      <dgm:prSet phldrT="[Texto]"/>
      <dgm:spPr/>
      <dgm:t>
        <a:bodyPr/>
        <a:lstStyle/>
        <a:p>
          <a:r>
            <a:rPr lang="en-US" sz="1900" dirty="0" smtClean="0"/>
            <a:t>No </a:t>
          </a:r>
          <a:r>
            <a:rPr lang="en-US" sz="1900" dirty="0" err="1" smtClean="0"/>
            <a:t>brinda</a:t>
          </a:r>
          <a:r>
            <a:rPr lang="en-US" sz="1900" dirty="0" smtClean="0"/>
            <a:t> </a:t>
          </a:r>
          <a:r>
            <a:rPr lang="en-US" sz="1900" dirty="0" err="1" smtClean="0"/>
            <a:t>soluciones</a:t>
          </a:r>
          <a:r>
            <a:rPr lang="en-US" sz="1900" dirty="0" smtClean="0"/>
            <a:t>, no </a:t>
          </a:r>
          <a:r>
            <a:rPr lang="en-US" sz="1900" dirty="0" err="1" smtClean="0"/>
            <a:t>influye</a:t>
          </a:r>
          <a:r>
            <a:rPr lang="en-US" sz="1900" dirty="0" smtClean="0"/>
            <a:t> </a:t>
          </a:r>
          <a:r>
            <a:rPr lang="en-US" sz="1900" dirty="0" err="1" smtClean="0"/>
            <a:t>en</a:t>
          </a:r>
          <a:r>
            <a:rPr lang="en-US" sz="1900" dirty="0" smtClean="0"/>
            <a:t> </a:t>
          </a:r>
          <a:r>
            <a:rPr lang="en-US" sz="1900" dirty="0" err="1" smtClean="0"/>
            <a:t>proyectos</a:t>
          </a:r>
          <a:endParaRPr lang="es-EC" sz="1900" dirty="0"/>
        </a:p>
      </dgm:t>
    </dgm:pt>
    <dgm:pt modelId="{05E2114E-8D5F-48F3-94BA-397D8688443C}" type="parTrans" cxnId="{EFCBCBAF-4BF5-4815-867F-7CB042D831C2}">
      <dgm:prSet/>
      <dgm:spPr/>
      <dgm:t>
        <a:bodyPr/>
        <a:lstStyle/>
        <a:p>
          <a:endParaRPr lang="es-EC"/>
        </a:p>
      </dgm:t>
    </dgm:pt>
    <dgm:pt modelId="{65CC7AB0-5823-4A29-9325-26D634EC06E9}" type="sibTrans" cxnId="{EFCBCBAF-4BF5-4815-867F-7CB042D831C2}">
      <dgm:prSet/>
      <dgm:spPr/>
      <dgm:t>
        <a:bodyPr/>
        <a:lstStyle/>
        <a:p>
          <a:endParaRPr lang="es-EC"/>
        </a:p>
      </dgm:t>
    </dgm:pt>
    <dgm:pt modelId="{7E2D59E4-9A87-4F25-9466-4A7457A35CC7}">
      <dgm:prSet phldrT="[Texto]" custT="1"/>
      <dgm:spPr/>
      <dgm:t>
        <a:bodyPr/>
        <a:lstStyle/>
        <a:p>
          <a:r>
            <a:rPr lang="en-US" sz="2800" b="1" dirty="0" smtClean="0"/>
            <a:t>Torre de Control</a:t>
          </a:r>
          <a:endParaRPr lang="es-EC" sz="2800" b="1" dirty="0"/>
        </a:p>
      </dgm:t>
    </dgm:pt>
    <dgm:pt modelId="{A6EB4A01-CE53-43CE-B68B-2841DE6F8F2A}" type="parTrans" cxnId="{7646619A-70F4-4E5E-9D7F-4567F05967EE}">
      <dgm:prSet/>
      <dgm:spPr/>
      <dgm:t>
        <a:bodyPr/>
        <a:lstStyle/>
        <a:p>
          <a:endParaRPr lang="es-EC"/>
        </a:p>
      </dgm:t>
    </dgm:pt>
    <dgm:pt modelId="{C684FEC7-36E3-4CB3-BF94-E23AF5D2C72F}" type="sibTrans" cxnId="{7646619A-70F4-4E5E-9D7F-4567F05967EE}">
      <dgm:prSet/>
      <dgm:spPr/>
      <dgm:t>
        <a:bodyPr/>
        <a:lstStyle/>
        <a:p>
          <a:endParaRPr lang="es-EC"/>
        </a:p>
      </dgm:t>
    </dgm:pt>
    <dgm:pt modelId="{8D85A0EB-5BF7-4A84-B69F-6CD42CEBA46E}">
      <dgm:prSet phldrT="[Texto]"/>
      <dgm:spPr/>
      <dgm:t>
        <a:bodyPr/>
        <a:lstStyle/>
        <a:p>
          <a:r>
            <a:rPr lang="en-US" sz="1900" dirty="0" err="1" smtClean="0"/>
            <a:t>Gerente</a:t>
          </a:r>
          <a:r>
            <a:rPr lang="en-US" sz="1900" dirty="0" smtClean="0"/>
            <a:t> PMO dirige a </a:t>
          </a:r>
          <a:r>
            <a:rPr lang="en-US" sz="1900" dirty="0" err="1" smtClean="0"/>
            <a:t>Gerentes</a:t>
          </a:r>
          <a:r>
            <a:rPr lang="en-US" sz="1900" dirty="0" smtClean="0"/>
            <a:t> de </a:t>
          </a:r>
          <a:r>
            <a:rPr lang="en-US" sz="1900" dirty="0" err="1" smtClean="0"/>
            <a:t>Proyectos</a:t>
          </a:r>
          <a:endParaRPr lang="es-EC" sz="1900" dirty="0"/>
        </a:p>
      </dgm:t>
    </dgm:pt>
    <dgm:pt modelId="{57DCECBE-15EA-4E89-BC65-CF32D0572399}" type="parTrans" cxnId="{FE43EFFF-7024-4962-B7E8-458BD23123C7}">
      <dgm:prSet/>
      <dgm:spPr/>
      <dgm:t>
        <a:bodyPr/>
        <a:lstStyle/>
        <a:p>
          <a:endParaRPr lang="es-EC"/>
        </a:p>
      </dgm:t>
    </dgm:pt>
    <dgm:pt modelId="{0A72FBC2-9E0C-4518-AC9F-EA8C3894276F}" type="sibTrans" cxnId="{FE43EFFF-7024-4962-B7E8-458BD23123C7}">
      <dgm:prSet/>
      <dgm:spPr/>
      <dgm:t>
        <a:bodyPr/>
        <a:lstStyle/>
        <a:p>
          <a:endParaRPr lang="es-EC"/>
        </a:p>
      </dgm:t>
    </dgm:pt>
    <dgm:pt modelId="{7B3B9047-DF1D-4BED-9C4D-9F3FE73AAD3A}">
      <dgm:prSet phldrT="[Texto]"/>
      <dgm:spPr/>
      <dgm:t>
        <a:bodyPr/>
        <a:lstStyle/>
        <a:p>
          <a:r>
            <a:rPr lang="en-US" sz="1900" dirty="0" err="1" smtClean="0"/>
            <a:t>Estandariza</a:t>
          </a:r>
          <a:r>
            <a:rPr lang="en-US" sz="1900" dirty="0" smtClean="0"/>
            <a:t> </a:t>
          </a:r>
          <a:r>
            <a:rPr lang="en-US" sz="1900" dirty="0" err="1" smtClean="0"/>
            <a:t>políticas</a:t>
          </a:r>
          <a:r>
            <a:rPr lang="en-US" sz="1900" dirty="0" smtClean="0"/>
            <a:t> y </a:t>
          </a:r>
          <a:r>
            <a:rPr lang="en-US" sz="1900" dirty="0" err="1" smtClean="0"/>
            <a:t>procedimientos</a:t>
          </a:r>
          <a:r>
            <a:rPr lang="en-US" sz="1900" dirty="0" smtClean="0"/>
            <a:t>.</a:t>
          </a:r>
          <a:endParaRPr lang="es-EC" sz="1900" dirty="0"/>
        </a:p>
      </dgm:t>
    </dgm:pt>
    <dgm:pt modelId="{DF2546DA-1A49-406E-A5F2-B35379CBEA57}" type="parTrans" cxnId="{CACAFBB0-C89B-4498-9369-034D375CF841}">
      <dgm:prSet/>
      <dgm:spPr/>
      <dgm:t>
        <a:bodyPr/>
        <a:lstStyle/>
        <a:p>
          <a:endParaRPr lang="es-EC"/>
        </a:p>
      </dgm:t>
    </dgm:pt>
    <dgm:pt modelId="{6D978688-5379-4642-A2D7-6F09730A7F26}" type="sibTrans" cxnId="{CACAFBB0-C89B-4498-9369-034D375CF841}">
      <dgm:prSet/>
      <dgm:spPr/>
      <dgm:t>
        <a:bodyPr/>
        <a:lstStyle/>
        <a:p>
          <a:endParaRPr lang="es-EC"/>
        </a:p>
      </dgm:t>
    </dgm:pt>
    <dgm:pt modelId="{74E1D84B-2BEC-49A7-96BE-02D9AFDD410A}">
      <dgm:prSet phldrT="[Texto]" custT="1"/>
      <dgm:spPr/>
      <dgm:t>
        <a:bodyPr/>
        <a:lstStyle/>
        <a:p>
          <a:r>
            <a:rPr lang="en-US" sz="2800" b="1" dirty="0" err="1" smtClean="0"/>
            <a:t>Grupo</a:t>
          </a:r>
          <a:r>
            <a:rPr lang="en-US" sz="2800" b="1" dirty="0" smtClean="0"/>
            <a:t> de </a:t>
          </a:r>
          <a:r>
            <a:rPr lang="en-US" sz="2800" b="1" dirty="0" err="1" smtClean="0"/>
            <a:t>Recursos</a:t>
          </a:r>
          <a:endParaRPr lang="es-EC" sz="2800" b="1" dirty="0"/>
        </a:p>
      </dgm:t>
    </dgm:pt>
    <dgm:pt modelId="{806F122A-0AD0-4496-B24E-3F4E98C24E66}" type="parTrans" cxnId="{7C27294A-8A90-478D-A64C-318FDB64FE13}">
      <dgm:prSet/>
      <dgm:spPr/>
      <dgm:t>
        <a:bodyPr/>
        <a:lstStyle/>
        <a:p>
          <a:endParaRPr lang="es-EC"/>
        </a:p>
      </dgm:t>
    </dgm:pt>
    <dgm:pt modelId="{8A31E970-C713-4C9C-9D36-D0CB5F1D920E}" type="sibTrans" cxnId="{7C27294A-8A90-478D-A64C-318FDB64FE13}">
      <dgm:prSet/>
      <dgm:spPr/>
      <dgm:t>
        <a:bodyPr/>
        <a:lstStyle/>
        <a:p>
          <a:endParaRPr lang="es-EC"/>
        </a:p>
      </dgm:t>
    </dgm:pt>
    <dgm:pt modelId="{69F1F6E7-B8B7-433F-82B5-BA622DD588F0}">
      <dgm:prSet phldrT="[Texto]"/>
      <dgm:spPr/>
      <dgm:t>
        <a:bodyPr/>
        <a:lstStyle/>
        <a:p>
          <a:r>
            <a:rPr lang="en-US" sz="1900" dirty="0" smtClean="0"/>
            <a:t>PMO dispone un </a:t>
          </a:r>
          <a:r>
            <a:rPr lang="en-US" sz="1900" dirty="0" err="1" smtClean="0"/>
            <a:t>grupo</a:t>
          </a:r>
          <a:r>
            <a:rPr lang="en-US" sz="1900" dirty="0" smtClean="0"/>
            <a:t> de </a:t>
          </a:r>
          <a:r>
            <a:rPr lang="en-US" sz="1900" dirty="0" err="1" smtClean="0"/>
            <a:t>recursos</a:t>
          </a:r>
          <a:r>
            <a:rPr lang="en-US" sz="1900" dirty="0" smtClean="0"/>
            <a:t> </a:t>
          </a:r>
          <a:r>
            <a:rPr lang="en-US" sz="1900" dirty="0" err="1" smtClean="0"/>
            <a:t>competentes</a:t>
          </a:r>
          <a:r>
            <a:rPr lang="en-US" sz="1900" dirty="0" smtClean="0"/>
            <a:t>.</a:t>
          </a:r>
          <a:endParaRPr lang="es-EC" sz="1900" dirty="0"/>
        </a:p>
      </dgm:t>
    </dgm:pt>
    <dgm:pt modelId="{EEFD72FA-6AE1-4AFB-AAAF-685F971E9DEC}" type="parTrans" cxnId="{3364589C-22FF-4ACE-A0E4-7C08A31CCD56}">
      <dgm:prSet/>
      <dgm:spPr/>
      <dgm:t>
        <a:bodyPr/>
        <a:lstStyle/>
        <a:p>
          <a:endParaRPr lang="es-EC"/>
        </a:p>
      </dgm:t>
    </dgm:pt>
    <dgm:pt modelId="{7F3A4A06-5D0B-4720-92DD-9AD247E0F2E4}" type="sibTrans" cxnId="{3364589C-22FF-4ACE-A0E4-7C08A31CCD56}">
      <dgm:prSet/>
      <dgm:spPr/>
      <dgm:t>
        <a:bodyPr/>
        <a:lstStyle/>
        <a:p>
          <a:endParaRPr lang="es-EC"/>
        </a:p>
      </dgm:t>
    </dgm:pt>
    <dgm:pt modelId="{3371C590-D9F3-445B-96CE-9D2A67C0B658}">
      <dgm:prSet phldrT="[Texto]" phldr="1"/>
      <dgm:spPr/>
      <dgm:t>
        <a:bodyPr/>
        <a:lstStyle/>
        <a:p>
          <a:endParaRPr lang="es-EC" sz="1900"/>
        </a:p>
      </dgm:t>
    </dgm:pt>
    <dgm:pt modelId="{F29F0EFA-6186-4044-A75B-35D1FC6E63A8}" type="parTrans" cxnId="{D38B3FD8-C017-4A76-8EE1-3B9F9223AD29}">
      <dgm:prSet/>
      <dgm:spPr/>
      <dgm:t>
        <a:bodyPr/>
        <a:lstStyle/>
        <a:p>
          <a:endParaRPr lang="es-EC"/>
        </a:p>
      </dgm:t>
    </dgm:pt>
    <dgm:pt modelId="{21E87D64-D752-40D6-823E-AA35B2DE7D86}" type="sibTrans" cxnId="{D38B3FD8-C017-4A76-8EE1-3B9F9223AD29}">
      <dgm:prSet/>
      <dgm:spPr/>
      <dgm:t>
        <a:bodyPr/>
        <a:lstStyle/>
        <a:p>
          <a:endParaRPr lang="es-EC"/>
        </a:p>
      </dgm:t>
    </dgm:pt>
    <dgm:pt modelId="{43D3D018-2D6F-4C57-8847-C54D6BB517F5}">
      <dgm:prSet phldrT="[Texto]"/>
      <dgm:spPr/>
      <dgm:t>
        <a:bodyPr/>
        <a:lstStyle/>
        <a:p>
          <a:r>
            <a:rPr lang="en-US" sz="1900" dirty="0" err="1" smtClean="0"/>
            <a:t>Brinda</a:t>
          </a:r>
          <a:r>
            <a:rPr lang="en-US" sz="1900" dirty="0" smtClean="0"/>
            <a:t> </a:t>
          </a:r>
          <a:r>
            <a:rPr lang="en-US" sz="1900" dirty="0" err="1" smtClean="0"/>
            <a:t>consultoría</a:t>
          </a:r>
          <a:endParaRPr lang="es-EC" sz="1900" dirty="0"/>
        </a:p>
      </dgm:t>
    </dgm:pt>
    <dgm:pt modelId="{E1E1464B-D4CA-4A99-A0E1-849A18DE0521}" type="parTrans" cxnId="{5079391B-1889-47E1-839C-670A71370EAB}">
      <dgm:prSet/>
      <dgm:spPr/>
      <dgm:t>
        <a:bodyPr/>
        <a:lstStyle/>
        <a:p>
          <a:endParaRPr lang="es-EC"/>
        </a:p>
      </dgm:t>
    </dgm:pt>
    <dgm:pt modelId="{6345505F-954E-4B52-9B80-B1EA3DB117FE}" type="sibTrans" cxnId="{5079391B-1889-47E1-839C-670A71370EAB}">
      <dgm:prSet/>
      <dgm:spPr/>
      <dgm:t>
        <a:bodyPr/>
        <a:lstStyle/>
        <a:p>
          <a:endParaRPr lang="es-EC"/>
        </a:p>
      </dgm:t>
    </dgm:pt>
    <dgm:pt modelId="{FC8B1A70-1784-4EED-9F2F-E9B79898896C}">
      <dgm:prSet phldrT="[Texto]"/>
      <dgm:spPr/>
      <dgm:t>
        <a:bodyPr/>
        <a:lstStyle/>
        <a:p>
          <a:endParaRPr lang="es-EC" sz="1900" dirty="0"/>
        </a:p>
      </dgm:t>
    </dgm:pt>
    <dgm:pt modelId="{8C2490B1-9D66-4E03-AB64-6D81DBB7872B}" type="parTrans" cxnId="{99D5ECBC-AC30-44C6-B36C-A179CAE51AA4}">
      <dgm:prSet/>
      <dgm:spPr/>
      <dgm:t>
        <a:bodyPr/>
        <a:lstStyle/>
        <a:p>
          <a:endParaRPr lang="es-EC"/>
        </a:p>
      </dgm:t>
    </dgm:pt>
    <dgm:pt modelId="{7E9A8EA9-7D08-40A2-9A24-9685AC750F18}" type="sibTrans" cxnId="{99D5ECBC-AC30-44C6-B36C-A179CAE51AA4}">
      <dgm:prSet/>
      <dgm:spPr/>
      <dgm:t>
        <a:bodyPr/>
        <a:lstStyle/>
        <a:p>
          <a:endParaRPr lang="es-EC"/>
        </a:p>
      </dgm:t>
    </dgm:pt>
    <dgm:pt modelId="{52A2CB81-E264-40FD-8BD6-C68291B477D6}">
      <dgm:prSet phldrT="[Texto]"/>
      <dgm:spPr/>
      <dgm:t>
        <a:bodyPr/>
        <a:lstStyle/>
        <a:p>
          <a:r>
            <a:rPr lang="en-US" sz="1900" dirty="0" smtClean="0"/>
            <a:t>Dicta </a:t>
          </a:r>
          <a:r>
            <a:rPr lang="en-US" sz="1900" dirty="0" err="1" smtClean="0"/>
            <a:t>políticas</a:t>
          </a:r>
          <a:r>
            <a:rPr lang="en-US" sz="1900" dirty="0" smtClean="0"/>
            <a:t> a </a:t>
          </a:r>
          <a:r>
            <a:rPr lang="en-US" sz="1900" dirty="0" err="1" smtClean="0"/>
            <a:t>Gerentes</a:t>
          </a:r>
          <a:r>
            <a:rPr lang="en-US" sz="1900" dirty="0" smtClean="0"/>
            <a:t> de </a:t>
          </a:r>
          <a:r>
            <a:rPr lang="en-US" sz="1900" dirty="0" err="1" smtClean="0"/>
            <a:t>proyectos</a:t>
          </a:r>
          <a:r>
            <a:rPr lang="en-US" sz="1900" dirty="0" smtClean="0"/>
            <a:t> de </a:t>
          </a:r>
          <a:r>
            <a:rPr lang="en-US" sz="1900" dirty="0" err="1" smtClean="0"/>
            <a:t>su</a:t>
          </a:r>
          <a:r>
            <a:rPr lang="en-US" sz="1900" dirty="0" smtClean="0"/>
            <a:t> </a:t>
          </a:r>
          <a:r>
            <a:rPr lang="en-US" sz="1900" dirty="0" err="1" smtClean="0"/>
            <a:t>actuación</a:t>
          </a:r>
          <a:r>
            <a:rPr lang="en-US" sz="1900" dirty="0" smtClean="0"/>
            <a:t>.</a:t>
          </a:r>
          <a:endParaRPr lang="es-EC" sz="1900" dirty="0"/>
        </a:p>
      </dgm:t>
    </dgm:pt>
    <dgm:pt modelId="{5148B67F-DD4D-46FF-A802-AEC21522C6F8}" type="parTrans" cxnId="{76330D22-7F8F-44BA-BAA7-E3CFBCBB605C}">
      <dgm:prSet/>
      <dgm:spPr/>
      <dgm:t>
        <a:bodyPr/>
        <a:lstStyle/>
        <a:p>
          <a:endParaRPr lang="es-EC"/>
        </a:p>
      </dgm:t>
    </dgm:pt>
    <dgm:pt modelId="{4D2032C1-EDA8-4AED-8C2B-9FF54E6E10C5}" type="sibTrans" cxnId="{76330D22-7F8F-44BA-BAA7-E3CFBCBB605C}">
      <dgm:prSet/>
      <dgm:spPr/>
      <dgm:t>
        <a:bodyPr/>
        <a:lstStyle/>
        <a:p>
          <a:endParaRPr lang="es-EC"/>
        </a:p>
      </dgm:t>
    </dgm:pt>
    <dgm:pt modelId="{B6A5BD69-037E-4917-BD86-30DE34242EFC}" type="pres">
      <dgm:prSet presAssocID="{927BF78B-80DB-4EF4-9F96-CE076F655A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BDC8A7-F0BC-408C-951B-EE406234E06C}" type="pres">
      <dgm:prSet presAssocID="{ABAB1B06-254D-482E-B8E7-610E4E572CB4}" presName="comp" presStyleCnt="0"/>
      <dgm:spPr/>
    </dgm:pt>
    <dgm:pt modelId="{D48CAD6E-B6A0-4FF5-A70D-8AAB5C9DDA57}" type="pres">
      <dgm:prSet presAssocID="{ABAB1B06-254D-482E-B8E7-610E4E572CB4}" presName="box" presStyleLbl="node1" presStyleIdx="0" presStyleCnt="3"/>
      <dgm:spPr/>
      <dgm:t>
        <a:bodyPr/>
        <a:lstStyle/>
        <a:p>
          <a:endParaRPr lang="es-EC"/>
        </a:p>
      </dgm:t>
    </dgm:pt>
    <dgm:pt modelId="{2EEC0962-434D-4DA0-912F-1CC3456BF395}" type="pres">
      <dgm:prSet presAssocID="{ABAB1B06-254D-482E-B8E7-610E4E572CB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s-EC"/>
        </a:p>
      </dgm:t>
    </dgm:pt>
    <dgm:pt modelId="{8FB194AB-18FD-4E08-BFBF-1CF1AA561886}" type="pres">
      <dgm:prSet presAssocID="{ABAB1B06-254D-482E-B8E7-610E4E572C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17463-32C3-4B2A-AAAF-FC847C031032}" type="pres">
      <dgm:prSet presAssocID="{9EA19B87-9B39-4060-B749-76329F0B7D84}" presName="spacer" presStyleCnt="0"/>
      <dgm:spPr/>
    </dgm:pt>
    <dgm:pt modelId="{1B4C31AB-C5FA-4707-ADD7-9B7A427E4731}" type="pres">
      <dgm:prSet presAssocID="{7E2D59E4-9A87-4F25-9466-4A7457A35CC7}" presName="comp" presStyleCnt="0"/>
      <dgm:spPr/>
    </dgm:pt>
    <dgm:pt modelId="{829B9BE8-FCD4-4B48-A5D0-695771A9C841}" type="pres">
      <dgm:prSet presAssocID="{7E2D59E4-9A87-4F25-9466-4A7457A35CC7}" presName="box" presStyleLbl="node1" presStyleIdx="1" presStyleCnt="3" custScaleY="133098"/>
      <dgm:spPr/>
      <dgm:t>
        <a:bodyPr/>
        <a:lstStyle/>
        <a:p>
          <a:endParaRPr lang="es-EC"/>
        </a:p>
      </dgm:t>
    </dgm:pt>
    <dgm:pt modelId="{F4BA2B61-798D-43B2-8B7B-593D67FDB8EA}" type="pres">
      <dgm:prSet presAssocID="{7E2D59E4-9A87-4F25-9466-4A7457A35CC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C"/>
        </a:p>
      </dgm:t>
    </dgm:pt>
    <dgm:pt modelId="{B311D795-3F8B-42E0-BB40-90CF84378BE0}" type="pres">
      <dgm:prSet presAssocID="{7E2D59E4-9A87-4F25-9466-4A7457A35C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808C9E-BA92-4636-8EA1-0CDE1814FA62}" type="pres">
      <dgm:prSet presAssocID="{C684FEC7-36E3-4CB3-BF94-E23AF5D2C72F}" presName="spacer" presStyleCnt="0"/>
      <dgm:spPr/>
    </dgm:pt>
    <dgm:pt modelId="{111EA59B-7983-48A1-853C-AA1D8511EFED}" type="pres">
      <dgm:prSet presAssocID="{74E1D84B-2BEC-49A7-96BE-02D9AFDD410A}" presName="comp" presStyleCnt="0"/>
      <dgm:spPr/>
    </dgm:pt>
    <dgm:pt modelId="{C7CAF62B-DC12-43E4-8B1F-44B49D6862DB}" type="pres">
      <dgm:prSet presAssocID="{74E1D84B-2BEC-49A7-96BE-02D9AFDD410A}" presName="box" presStyleLbl="node1" presStyleIdx="2" presStyleCnt="3"/>
      <dgm:spPr/>
      <dgm:t>
        <a:bodyPr/>
        <a:lstStyle/>
        <a:p>
          <a:endParaRPr lang="es-EC"/>
        </a:p>
      </dgm:t>
    </dgm:pt>
    <dgm:pt modelId="{E5EDCCD4-CFD9-4FB7-8177-99ED1A81E755}" type="pres">
      <dgm:prSet presAssocID="{74E1D84B-2BEC-49A7-96BE-02D9AFDD410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C"/>
        </a:p>
      </dgm:t>
    </dgm:pt>
    <dgm:pt modelId="{6BC9ADE5-3224-4141-B199-91B31719C23D}" type="pres">
      <dgm:prSet presAssocID="{74E1D84B-2BEC-49A7-96BE-02D9AFDD41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CAFBB0-C89B-4498-9369-034D375CF841}" srcId="{7E2D59E4-9A87-4F25-9466-4A7457A35CC7}" destId="{7B3B9047-DF1D-4BED-9C4D-9F3FE73AAD3A}" srcOrd="1" destOrd="0" parTransId="{DF2546DA-1A49-406E-A5F2-B35379CBEA57}" sibTransId="{6D978688-5379-4642-A2D7-6F09730A7F26}"/>
    <dgm:cxn modelId="{BA8D7518-EB9E-4FE4-8FCD-D0DFBF0463A2}" type="presOf" srcId="{7883FA1E-2C85-497F-97DA-32FB6C771139}" destId="{8FB194AB-18FD-4E08-BFBF-1CF1AA561886}" srcOrd="1" destOrd="1" presId="urn:microsoft.com/office/officeart/2005/8/layout/vList4"/>
    <dgm:cxn modelId="{F7545D68-3F71-4AC3-8436-59894C6FE0E9}" type="presOf" srcId="{8D85A0EB-5BF7-4A84-B69F-6CD42CEBA46E}" destId="{829B9BE8-FCD4-4B48-A5D0-695771A9C841}" srcOrd="0" destOrd="1" presId="urn:microsoft.com/office/officeart/2005/8/layout/vList4"/>
    <dgm:cxn modelId="{14B90DDD-05FA-4256-8D8C-1269A79E6823}" type="presOf" srcId="{51F8DB1A-852F-42C3-BDB2-FE1DEAD42794}" destId="{8FB194AB-18FD-4E08-BFBF-1CF1AA561886}" srcOrd="1" destOrd="2" presId="urn:microsoft.com/office/officeart/2005/8/layout/vList4"/>
    <dgm:cxn modelId="{66567F5A-4B17-49E8-9B61-501703C0C330}" srcId="{ABAB1B06-254D-482E-B8E7-610E4E572CB4}" destId="{7883FA1E-2C85-497F-97DA-32FB6C771139}" srcOrd="0" destOrd="0" parTransId="{41626B72-8FEE-4F66-9751-BB0E17AD21F8}" sibTransId="{44E76AE6-CBB5-4A49-98AA-CD59C42FBEDD}"/>
    <dgm:cxn modelId="{632FAF5F-A663-4663-B545-A5ED1FDAE2A5}" type="presOf" srcId="{7E2D59E4-9A87-4F25-9466-4A7457A35CC7}" destId="{B311D795-3F8B-42E0-BB40-90CF84378BE0}" srcOrd="1" destOrd="0" presId="urn:microsoft.com/office/officeart/2005/8/layout/vList4"/>
    <dgm:cxn modelId="{03D10A3C-39BE-497E-B9B2-D87DA8ADA77C}" type="presOf" srcId="{43D3D018-2D6F-4C57-8847-C54D6BB517F5}" destId="{829B9BE8-FCD4-4B48-A5D0-695771A9C841}" srcOrd="0" destOrd="3" presId="urn:microsoft.com/office/officeart/2005/8/layout/vList4"/>
    <dgm:cxn modelId="{EFCBCBAF-4BF5-4815-867F-7CB042D831C2}" srcId="{ABAB1B06-254D-482E-B8E7-610E4E572CB4}" destId="{51F8DB1A-852F-42C3-BDB2-FE1DEAD42794}" srcOrd="1" destOrd="0" parTransId="{05E2114E-8D5F-48F3-94BA-397D8688443C}" sibTransId="{65CC7AB0-5823-4A29-9325-26D634EC06E9}"/>
    <dgm:cxn modelId="{7646619A-70F4-4E5E-9D7F-4567F05967EE}" srcId="{927BF78B-80DB-4EF4-9F96-CE076F655A20}" destId="{7E2D59E4-9A87-4F25-9466-4A7457A35CC7}" srcOrd="1" destOrd="0" parTransId="{A6EB4A01-CE53-43CE-B68B-2841DE6F8F2A}" sibTransId="{C684FEC7-36E3-4CB3-BF94-E23AF5D2C72F}"/>
    <dgm:cxn modelId="{175B6C5A-CCD9-48B3-970F-D611C864F1CB}" type="presOf" srcId="{52A2CB81-E264-40FD-8BD6-C68291B477D6}" destId="{6BC9ADE5-3224-4141-B199-91B31719C23D}" srcOrd="1" destOrd="2" presId="urn:microsoft.com/office/officeart/2005/8/layout/vList4"/>
    <dgm:cxn modelId="{7CA5BB81-A125-4130-9CD4-9A847C9C07B1}" type="presOf" srcId="{69F1F6E7-B8B7-433F-82B5-BA622DD588F0}" destId="{6BC9ADE5-3224-4141-B199-91B31719C23D}" srcOrd="1" destOrd="1" presId="urn:microsoft.com/office/officeart/2005/8/layout/vList4"/>
    <dgm:cxn modelId="{ACEA7507-5B29-49E1-99A7-D77BB22F738C}" type="presOf" srcId="{74E1D84B-2BEC-49A7-96BE-02D9AFDD410A}" destId="{C7CAF62B-DC12-43E4-8B1F-44B49D6862DB}" srcOrd="0" destOrd="0" presId="urn:microsoft.com/office/officeart/2005/8/layout/vList4"/>
    <dgm:cxn modelId="{5079391B-1889-47E1-839C-670A71370EAB}" srcId="{7E2D59E4-9A87-4F25-9466-4A7457A35CC7}" destId="{43D3D018-2D6F-4C57-8847-C54D6BB517F5}" srcOrd="2" destOrd="0" parTransId="{E1E1464B-D4CA-4A99-A0E1-849A18DE0521}" sibTransId="{6345505F-954E-4B52-9B80-B1EA3DB117FE}"/>
    <dgm:cxn modelId="{59111673-8891-4E58-AA91-0FCD6C73277D}" type="presOf" srcId="{3371C590-D9F3-445B-96CE-9D2A67C0B658}" destId="{6BC9ADE5-3224-4141-B199-91B31719C23D}" srcOrd="1" destOrd="4" presId="urn:microsoft.com/office/officeart/2005/8/layout/vList4"/>
    <dgm:cxn modelId="{3364589C-22FF-4ACE-A0E4-7C08A31CCD56}" srcId="{74E1D84B-2BEC-49A7-96BE-02D9AFDD410A}" destId="{69F1F6E7-B8B7-433F-82B5-BA622DD588F0}" srcOrd="0" destOrd="0" parTransId="{EEFD72FA-6AE1-4AFB-AAAF-685F971E9DEC}" sibTransId="{7F3A4A06-5D0B-4720-92DD-9AD247E0F2E4}"/>
    <dgm:cxn modelId="{E872AEBE-0B0B-4E4E-91E6-5E6350BBC937}" type="presOf" srcId="{7B3B9047-DF1D-4BED-9C4D-9F3FE73AAD3A}" destId="{B311D795-3F8B-42E0-BB40-90CF84378BE0}" srcOrd="1" destOrd="2" presId="urn:microsoft.com/office/officeart/2005/8/layout/vList4"/>
    <dgm:cxn modelId="{8A2FA726-756F-449F-A53C-C6087AA7F395}" srcId="{927BF78B-80DB-4EF4-9F96-CE076F655A20}" destId="{ABAB1B06-254D-482E-B8E7-610E4E572CB4}" srcOrd="0" destOrd="0" parTransId="{59ED7161-3DAA-49D7-929D-57936DAA5445}" sibTransId="{9EA19B87-9B39-4060-B749-76329F0B7D84}"/>
    <dgm:cxn modelId="{0E15ACD1-EC5D-475A-9C34-363601CBD47B}" type="presOf" srcId="{FC8B1A70-1784-4EED-9F2F-E9B79898896C}" destId="{C7CAF62B-DC12-43E4-8B1F-44B49D6862DB}" srcOrd="0" destOrd="3" presId="urn:microsoft.com/office/officeart/2005/8/layout/vList4"/>
    <dgm:cxn modelId="{D38B3FD8-C017-4A76-8EE1-3B9F9223AD29}" srcId="{74E1D84B-2BEC-49A7-96BE-02D9AFDD410A}" destId="{3371C590-D9F3-445B-96CE-9D2A67C0B658}" srcOrd="3" destOrd="0" parTransId="{F29F0EFA-6186-4044-A75B-35D1FC6E63A8}" sibTransId="{21E87D64-D752-40D6-823E-AA35B2DE7D86}"/>
    <dgm:cxn modelId="{681B393F-57F3-43AB-8D2F-DFC1BABE14D4}" type="presOf" srcId="{8D85A0EB-5BF7-4A84-B69F-6CD42CEBA46E}" destId="{B311D795-3F8B-42E0-BB40-90CF84378BE0}" srcOrd="1" destOrd="1" presId="urn:microsoft.com/office/officeart/2005/8/layout/vList4"/>
    <dgm:cxn modelId="{6BC68CD2-6795-4447-B201-6AA55A0A1B7D}" type="presOf" srcId="{51F8DB1A-852F-42C3-BDB2-FE1DEAD42794}" destId="{D48CAD6E-B6A0-4FF5-A70D-8AAB5C9DDA57}" srcOrd="0" destOrd="2" presId="urn:microsoft.com/office/officeart/2005/8/layout/vList4"/>
    <dgm:cxn modelId="{83B58A15-A92A-4185-9DB4-D44A0A69A751}" type="presOf" srcId="{ABAB1B06-254D-482E-B8E7-610E4E572CB4}" destId="{D48CAD6E-B6A0-4FF5-A70D-8AAB5C9DDA57}" srcOrd="0" destOrd="0" presId="urn:microsoft.com/office/officeart/2005/8/layout/vList4"/>
    <dgm:cxn modelId="{D8BF1325-114A-430A-9E97-B5BA771B16AA}" type="presOf" srcId="{7E2D59E4-9A87-4F25-9466-4A7457A35CC7}" destId="{829B9BE8-FCD4-4B48-A5D0-695771A9C841}" srcOrd="0" destOrd="0" presId="urn:microsoft.com/office/officeart/2005/8/layout/vList4"/>
    <dgm:cxn modelId="{99D5ECBC-AC30-44C6-B36C-A179CAE51AA4}" srcId="{74E1D84B-2BEC-49A7-96BE-02D9AFDD410A}" destId="{FC8B1A70-1784-4EED-9F2F-E9B79898896C}" srcOrd="2" destOrd="0" parTransId="{8C2490B1-9D66-4E03-AB64-6D81DBB7872B}" sibTransId="{7E9A8EA9-7D08-40A2-9A24-9685AC750F18}"/>
    <dgm:cxn modelId="{6E48512C-B367-4E6E-8359-AC4D84242C2E}" type="presOf" srcId="{7883FA1E-2C85-497F-97DA-32FB6C771139}" destId="{D48CAD6E-B6A0-4FF5-A70D-8AAB5C9DDA57}" srcOrd="0" destOrd="1" presId="urn:microsoft.com/office/officeart/2005/8/layout/vList4"/>
    <dgm:cxn modelId="{D0C0A0C0-7094-4960-BEEA-54D815C3A8A3}" type="presOf" srcId="{7B3B9047-DF1D-4BED-9C4D-9F3FE73AAD3A}" destId="{829B9BE8-FCD4-4B48-A5D0-695771A9C841}" srcOrd="0" destOrd="2" presId="urn:microsoft.com/office/officeart/2005/8/layout/vList4"/>
    <dgm:cxn modelId="{FE43EFFF-7024-4962-B7E8-458BD23123C7}" srcId="{7E2D59E4-9A87-4F25-9466-4A7457A35CC7}" destId="{8D85A0EB-5BF7-4A84-B69F-6CD42CEBA46E}" srcOrd="0" destOrd="0" parTransId="{57DCECBE-15EA-4E89-BC65-CF32D0572399}" sibTransId="{0A72FBC2-9E0C-4518-AC9F-EA8C3894276F}"/>
    <dgm:cxn modelId="{60399A71-3414-406C-9871-5C3AAD53AE97}" type="presOf" srcId="{74E1D84B-2BEC-49A7-96BE-02D9AFDD410A}" destId="{6BC9ADE5-3224-4141-B199-91B31719C23D}" srcOrd="1" destOrd="0" presId="urn:microsoft.com/office/officeart/2005/8/layout/vList4"/>
    <dgm:cxn modelId="{339D14A3-659E-4306-912A-5E29D9F27F17}" type="presOf" srcId="{ABAB1B06-254D-482E-B8E7-610E4E572CB4}" destId="{8FB194AB-18FD-4E08-BFBF-1CF1AA561886}" srcOrd="1" destOrd="0" presId="urn:microsoft.com/office/officeart/2005/8/layout/vList4"/>
    <dgm:cxn modelId="{F0378A7F-E865-4354-BC5B-2566EA34A29D}" type="presOf" srcId="{43D3D018-2D6F-4C57-8847-C54D6BB517F5}" destId="{B311D795-3F8B-42E0-BB40-90CF84378BE0}" srcOrd="1" destOrd="3" presId="urn:microsoft.com/office/officeart/2005/8/layout/vList4"/>
    <dgm:cxn modelId="{7C27294A-8A90-478D-A64C-318FDB64FE13}" srcId="{927BF78B-80DB-4EF4-9F96-CE076F655A20}" destId="{74E1D84B-2BEC-49A7-96BE-02D9AFDD410A}" srcOrd="2" destOrd="0" parTransId="{806F122A-0AD0-4496-B24E-3F4E98C24E66}" sibTransId="{8A31E970-C713-4C9C-9D36-D0CB5F1D920E}"/>
    <dgm:cxn modelId="{0773D487-C7FD-4807-BDDD-603BD65E409C}" type="presOf" srcId="{927BF78B-80DB-4EF4-9F96-CE076F655A20}" destId="{B6A5BD69-037E-4917-BD86-30DE34242EFC}" srcOrd="0" destOrd="0" presId="urn:microsoft.com/office/officeart/2005/8/layout/vList4"/>
    <dgm:cxn modelId="{76330D22-7F8F-44BA-BAA7-E3CFBCBB605C}" srcId="{74E1D84B-2BEC-49A7-96BE-02D9AFDD410A}" destId="{52A2CB81-E264-40FD-8BD6-C68291B477D6}" srcOrd="1" destOrd="0" parTransId="{5148B67F-DD4D-46FF-A802-AEC21522C6F8}" sibTransId="{4D2032C1-EDA8-4AED-8C2B-9FF54E6E10C5}"/>
    <dgm:cxn modelId="{0F3A71C5-F7D4-415B-9131-524C26C2F3AE}" type="presOf" srcId="{52A2CB81-E264-40FD-8BD6-C68291B477D6}" destId="{C7CAF62B-DC12-43E4-8B1F-44B49D6862DB}" srcOrd="0" destOrd="2" presId="urn:microsoft.com/office/officeart/2005/8/layout/vList4"/>
    <dgm:cxn modelId="{010BD5BC-19DC-4579-8FFD-BE7D71CDDE0A}" type="presOf" srcId="{FC8B1A70-1784-4EED-9F2F-E9B79898896C}" destId="{6BC9ADE5-3224-4141-B199-91B31719C23D}" srcOrd="1" destOrd="3" presId="urn:microsoft.com/office/officeart/2005/8/layout/vList4"/>
    <dgm:cxn modelId="{BC3B5753-AF5C-4117-B751-8212D08CC3D5}" type="presOf" srcId="{3371C590-D9F3-445B-96CE-9D2A67C0B658}" destId="{C7CAF62B-DC12-43E4-8B1F-44B49D6862DB}" srcOrd="0" destOrd="4" presId="urn:microsoft.com/office/officeart/2005/8/layout/vList4"/>
    <dgm:cxn modelId="{68B6E573-D8CB-4D61-B708-554635028D11}" type="presOf" srcId="{69F1F6E7-B8B7-433F-82B5-BA622DD588F0}" destId="{C7CAF62B-DC12-43E4-8B1F-44B49D6862DB}" srcOrd="0" destOrd="1" presId="urn:microsoft.com/office/officeart/2005/8/layout/vList4"/>
    <dgm:cxn modelId="{55E4EECD-E6B0-40ED-AE53-690D8DCB6D40}" type="presParOf" srcId="{B6A5BD69-037E-4917-BD86-30DE34242EFC}" destId="{A4BDC8A7-F0BC-408C-951B-EE406234E06C}" srcOrd="0" destOrd="0" presId="urn:microsoft.com/office/officeart/2005/8/layout/vList4"/>
    <dgm:cxn modelId="{E660A571-9DE8-4EBE-8F6B-48E14C594E7D}" type="presParOf" srcId="{A4BDC8A7-F0BC-408C-951B-EE406234E06C}" destId="{D48CAD6E-B6A0-4FF5-A70D-8AAB5C9DDA57}" srcOrd="0" destOrd="0" presId="urn:microsoft.com/office/officeart/2005/8/layout/vList4"/>
    <dgm:cxn modelId="{78EC5E7A-1542-4530-989B-4A6AE912C493}" type="presParOf" srcId="{A4BDC8A7-F0BC-408C-951B-EE406234E06C}" destId="{2EEC0962-434D-4DA0-912F-1CC3456BF395}" srcOrd="1" destOrd="0" presId="urn:microsoft.com/office/officeart/2005/8/layout/vList4"/>
    <dgm:cxn modelId="{A25489C3-7B20-4005-8C2D-48CEC9CDCF74}" type="presParOf" srcId="{A4BDC8A7-F0BC-408C-951B-EE406234E06C}" destId="{8FB194AB-18FD-4E08-BFBF-1CF1AA561886}" srcOrd="2" destOrd="0" presId="urn:microsoft.com/office/officeart/2005/8/layout/vList4"/>
    <dgm:cxn modelId="{AD2C4B7B-6CAB-4EEB-88F7-E17A50546F90}" type="presParOf" srcId="{B6A5BD69-037E-4917-BD86-30DE34242EFC}" destId="{D5F17463-32C3-4B2A-AAAF-FC847C031032}" srcOrd="1" destOrd="0" presId="urn:microsoft.com/office/officeart/2005/8/layout/vList4"/>
    <dgm:cxn modelId="{1A2BAD1D-96D5-4E98-A896-898CC5B6224B}" type="presParOf" srcId="{B6A5BD69-037E-4917-BD86-30DE34242EFC}" destId="{1B4C31AB-C5FA-4707-ADD7-9B7A427E4731}" srcOrd="2" destOrd="0" presId="urn:microsoft.com/office/officeart/2005/8/layout/vList4"/>
    <dgm:cxn modelId="{E2EC1CA2-24E2-488C-A18C-D686EB808764}" type="presParOf" srcId="{1B4C31AB-C5FA-4707-ADD7-9B7A427E4731}" destId="{829B9BE8-FCD4-4B48-A5D0-695771A9C841}" srcOrd="0" destOrd="0" presId="urn:microsoft.com/office/officeart/2005/8/layout/vList4"/>
    <dgm:cxn modelId="{00E40F5D-3635-4A08-A112-82D2060E58F0}" type="presParOf" srcId="{1B4C31AB-C5FA-4707-ADD7-9B7A427E4731}" destId="{F4BA2B61-798D-43B2-8B7B-593D67FDB8EA}" srcOrd="1" destOrd="0" presId="urn:microsoft.com/office/officeart/2005/8/layout/vList4"/>
    <dgm:cxn modelId="{48EB6326-487D-4349-B3A1-577093EADA0B}" type="presParOf" srcId="{1B4C31AB-C5FA-4707-ADD7-9B7A427E4731}" destId="{B311D795-3F8B-42E0-BB40-90CF84378BE0}" srcOrd="2" destOrd="0" presId="urn:microsoft.com/office/officeart/2005/8/layout/vList4"/>
    <dgm:cxn modelId="{82B6106C-6AB6-46AF-ADEA-B6ACAD21E04B}" type="presParOf" srcId="{B6A5BD69-037E-4917-BD86-30DE34242EFC}" destId="{B0808C9E-BA92-4636-8EA1-0CDE1814FA62}" srcOrd="3" destOrd="0" presId="urn:microsoft.com/office/officeart/2005/8/layout/vList4"/>
    <dgm:cxn modelId="{EE63914C-2F90-4AC7-99FA-BD538BF89BC9}" type="presParOf" srcId="{B6A5BD69-037E-4917-BD86-30DE34242EFC}" destId="{111EA59B-7983-48A1-853C-AA1D8511EFED}" srcOrd="4" destOrd="0" presId="urn:microsoft.com/office/officeart/2005/8/layout/vList4"/>
    <dgm:cxn modelId="{A9752BDE-328B-44BF-85D6-8471BB39E7E5}" type="presParOf" srcId="{111EA59B-7983-48A1-853C-AA1D8511EFED}" destId="{C7CAF62B-DC12-43E4-8B1F-44B49D6862DB}" srcOrd="0" destOrd="0" presId="urn:microsoft.com/office/officeart/2005/8/layout/vList4"/>
    <dgm:cxn modelId="{85EA5206-0F2C-4672-8574-50D98C978A67}" type="presParOf" srcId="{111EA59B-7983-48A1-853C-AA1D8511EFED}" destId="{E5EDCCD4-CFD9-4FB7-8177-99ED1A81E755}" srcOrd="1" destOrd="0" presId="urn:microsoft.com/office/officeart/2005/8/layout/vList4"/>
    <dgm:cxn modelId="{374C1A3C-03BD-4A95-90F0-239441859031}" type="presParOf" srcId="{111EA59B-7983-48A1-853C-AA1D8511EFED}" destId="{6BC9ADE5-3224-4141-B199-91B31719C2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B53707-6824-4528-9192-C7148A7BFCB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E8DE122-6AF3-4473-963C-CD8D36851D4C}">
      <dgm:prSet phldrT="[Texto]" custT="1"/>
      <dgm:spPr/>
      <dgm:t>
        <a:bodyPr/>
        <a:lstStyle/>
        <a:p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Reconocer</a:t>
          </a:r>
          <a:r>
            <a:rPr lang="en-US" sz="13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estado</a:t>
          </a:r>
          <a:r>
            <a:rPr lang="en-US" sz="13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actual</a:t>
          </a:r>
          <a:endParaRPr lang="es-EC" sz="13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F22CA47-AE3F-4BC2-A446-2391CB0F4AB7}" type="parTrans" cxnId="{3EAD4F49-F204-433D-A915-49C1904E6B0B}">
      <dgm:prSet/>
      <dgm:spPr/>
      <dgm:t>
        <a:bodyPr/>
        <a:lstStyle/>
        <a:p>
          <a:endParaRPr lang="es-EC" sz="1300"/>
        </a:p>
      </dgm:t>
    </dgm:pt>
    <dgm:pt modelId="{A3AC28B4-79FA-4CD7-AC53-471B01A14483}" type="sibTrans" cxnId="{3EAD4F49-F204-433D-A915-49C1904E6B0B}">
      <dgm:prSet/>
      <dgm:spPr/>
      <dgm:t>
        <a:bodyPr/>
        <a:lstStyle/>
        <a:p>
          <a:endParaRPr lang="es-EC" sz="1300"/>
        </a:p>
      </dgm:t>
    </dgm:pt>
    <dgm:pt modelId="{558E41CF-369A-4537-8433-9FC8AED51403}">
      <dgm:prSet phldrT="[Texto]" custT="1"/>
      <dgm:spPr/>
      <dgm:t>
        <a:bodyPr/>
        <a:lstStyle/>
        <a:p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Madurez</a:t>
          </a:r>
          <a:endParaRPr lang="es-EC" sz="13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748E5C0-13A7-4AD9-9738-DF58E19DCAC1}" type="parTrans" cxnId="{94AF9495-3E38-42CF-ABD3-F343D17BFEF3}">
      <dgm:prSet/>
      <dgm:spPr/>
      <dgm:t>
        <a:bodyPr/>
        <a:lstStyle/>
        <a:p>
          <a:endParaRPr lang="es-EC" sz="1300"/>
        </a:p>
      </dgm:t>
    </dgm:pt>
    <dgm:pt modelId="{AFB8F763-3E9A-453C-B0A5-5964ABB614B8}" type="sibTrans" cxnId="{94AF9495-3E38-42CF-ABD3-F343D17BFEF3}">
      <dgm:prSet/>
      <dgm:spPr/>
      <dgm:t>
        <a:bodyPr/>
        <a:lstStyle/>
        <a:p>
          <a:endParaRPr lang="es-EC" sz="1300"/>
        </a:p>
      </dgm:t>
    </dgm:pt>
    <dgm:pt modelId="{FEA5BE63-1297-4600-80B7-C730E527C4A5}">
      <dgm:prSet phldrT="[Texto]" custT="1"/>
      <dgm:spPr/>
      <dgm:t>
        <a:bodyPr/>
        <a:lstStyle/>
        <a:p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Mejoramiento</a:t>
          </a:r>
          <a:r>
            <a:rPr lang="en-US" sz="13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continuo</a:t>
          </a:r>
          <a:endParaRPr lang="es-EC" sz="13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EFCD610-75CF-46E3-817D-53526999A9EA}" type="parTrans" cxnId="{6A29DEC9-C63A-4BAD-8143-BBBD8D121093}">
      <dgm:prSet/>
      <dgm:spPr/>
      <dgm:t>
        <a:bodyPr/>
        <a:lstStyle/>
        <a:p>
          <a:endParaRPr lang="es-EC" sz="1300"/>
        </a:p>
      </dgm:t>
    </dgm:pt>
    <dgm:pt modelId="{9ADC1753-64A6-411D-AE47-913C1FC860FC}" type="sibTrans" cxnId="{6A29DEC9-C63A-4BAD-8143-BBBD8D121093}">
      <dgm:prSet/>
      <dgm:spPr/>
      <dgm:t>
        <a:bodyPr/>
        <a:lstStyle/>
        <a:p>
          <a:endParaRPr lang="es-EC" sz="1300"/>
        </a:p>
      </dgm:t>
    </dgm:pt>
    <dgm:pt modelId="{F5CB5CAA-45FA-43D0-A839-174BCB0126B2}">
      <dgm:prSet phldrT="[Texto]" custT="1"/>
      <dgm:spPr/>
      <dgm:t>
        <a:bodyPr/>
        <a:lstStyle/>
        <a:p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Estandarizacion</a:t>
          </a:r>
          <a:endParaRPr lang="es-EC" sz="13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7A88A30-A1FB-483B-B28E-E67C1ACBA34C}" type="parTrans" cxnId="{01C2B5EF-1137-4E85-9BF7-FC5D65BF6622}">
      <dgm:prSet/>
      <dgm:spPr/>
      <dgm:t>
        <a:bodyPr/>
        <a:lstStyle/>
        <a:p>
          <a:endParaRPr lang="es-EC" sz="1300"/>
        </a:p>
      </dgm:t>
    </dgm:pt>
    <dgm:pt modelId="{7A6133E7-7A2F-42A7-B7D4-217A3A4570AE}" type="sibTrans" cxnId="{01C2B5EF-1137-4E85-9BF7-FC5D65BF6622}">
      <dgm:prSet/>
      <dgm:spPr/>
      <dgm:t>
        <a:bodyPr/>
        <a:lstStyle/>
        <a:p>
          <a:endParaRPr lang="es-EC" sz="1300"/>
        </a:p>
      </dgm:t>
    </dgm:pt>
    <dgm:pt modelId="{160C7B54-7F9D-4B62-B486-77392A713B76}">
      <dgm:prSet phldrT="[Texto]" custT="1"/>
      <dgm:spPr/>
      <dgm:t>
        <a:bodyPr/>
        <a:lstStyle/>
        <a:p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Medición</a:t>
          </a:r>
          <a:r>
            <a:rPr lang="en-US" sz="13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sz="13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desempeño</a:t>
          </a:r>
          <a:endParaRPr lang="es-EC" sz="13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1A00BB1-934A-42A2-99AD-9A20C53C0E27}" type="parTrans" cxnId="{7B877CF4-7546-4D14-B0C0-9C9E3A5A1218}">
      <dgm:prSet/>
      <dgm:spPr/>
      <dgm:t>
        <a:bodyPr/>
        <a:lstStyle/>
        <a:p>
          <a:endParaRPr lang="es-EC" sz="1300"/>
        </a:p>
      </dgm:t>
    </dgm:pt>
    <dgm:pt modelId="{3495A9B6-7EF2-42AA-8D08-78372F460321}" type="sibTrans" cxnId="{7B877CF4-7546-4D14-B0C0-9C9E3A5A1218}">
      <dgm:prSet/>
      <dgm:spPr/>
      <dgm:t>
        <a:bodyPr/>
        <a:lstStyle/>
        <a:p>
          <a:endParaRPr lang="es-EC" sz="1300"/>
        </a:p>
      </dgm:t>
    </dgm:pt>
    <dgm:pt modelId="{60051FD0-C362-4C2F-A052-A1ACC1105BAF}" type="pres">
      <dgm:prSet presAssocID="{CFB53707-6824-4528-9192-C7148A7BFCB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5660C94-A6A4-4B4D-A2A7-1C56F0FEED2B}" type="pres">
      <dgm:prSet presAssocID="{8E8DE122-6AF3-4473-963C-CD8D36851D4C}" presName="chaos" presStyleCnt="0"/>
      <dgm:spPr/>
    </dgm:pt>
    <dgm:pt modelId="{A8F87F67-D7AE-493F-9549-111B7AF8B702}" type="pres">
      <dgm:prSet presAssocID="{8E8DE122-6AF3-4473-963C-CD8D36851D4C}" presName="parTx1" presStyleLbl="revTx" presStyleIdx="0" presStyleCnt="4"/>
      <dgm:spPr/>
      <dgm:t>
        <a:bodyPr/>
        <a:lstStyle/>
        <a:p>
          <a:endParaRPr lang="es-EC"/>
        </a:p>
      </dgm:t>
    </dgm:pt>
    <dgm:pt modelId="{16DBD166-8DB0-4936-A5A9-93677EB05549}" type="pres">
      <dgm:prSet presAssocID="{8E8DE122-6AF3-4473-963C-CD8D36851D4C}" presName="c1" presStyleLbl="node1" presStyleIdx="0" presStyleCnt="19"/>
      <dgm:spPr/>
    </dgm:pt>
    <dgm:pt modelId="{E46342DB-5CE9-4DDD-8FA5-E5153705F455}" type="pres">
      <dgm:prSet presAssocID="{8E8DE122-6AF3-4473-963C-CD8D36851D4C}" presName="c2" presStyleLbl="node1" presStyleIdx="1" presStyleCnt="19"/>
      <dgm:spPr/>
    </dgm:pt>
    <dgm:pt modelId="{FE5A2623-1E80-4A7B-8DD6-EC568BCAD43D}" type="pres">
      <dgm:prSet presAssocID="{8E8DE122-6AF3-4473-963C-CD8D36851D4C}" presName="c3" presStyleLbl="node1" presStyleIdx="2" presStyleCnt="19"/>
      <dgm:spPr/>
    </dgm:pt>
    <dgm:pt modelId="{04236FFE-F8AA-4D8E-88AF-3E1FBE5737A9}" type="pres">
      <dgm:prSet presAssocID="{8E8DE122-6AF3-4473-963C-CD8D36851D4C}" presName="c4" presStyleLbl="node1" presStyleIdx="3" presStyleCnt="19"/>
      <dgm:spPr/>
    </dgm:pt>
    <dgm:pt modelId="{313C5F99-2E55-46F6-8FCB-D4D211BD83EB}" type="pres">
      <dgm:prSet presAssocID="{8E8DE122-6AF3-4473-963C-CD8D36851D4C}" presName="c5" presStyleLbl="node1" presStyleIdx="4" presStyleCnt="19"/>
      <dgm:spPr/>
    </dgm:pt>
    <dgm:pt modelId="{76CF30B1-8613-4F09-A6A4-7882FE5D6E03}" type="pres">
      <dgm:prSet presAssocID="{8E8DE122-6AF3-4473-963C-CD8D36851D4C}" presName="c6" presStyleLbl="node1" presStyleIdx="5" presStyleCnt="19"/>
      <dgm:spPr/>
    </dgm:pt>
    <dgm:pt modelId="{FBD6740B-7D79-4F9A-B6AE-BEDEC239BCF6}" type="pres">
      <dgm:prSet presAssocID="{8E8DE122-6AF3-4473-963C-CD8D36851D4C}" presName="c7" presStyleLbl="node1" presStyleIdx="6" presStyleCnt="19"/>
      <dgm:spPr/>
    </dgm:pt>
    <dgm:pt modelId="{848941EF-7A67-4AED-A2E2-115E17D44E3E}" type="pres">
      <dgm:prSet presAssocID="{8E8DE122-6AF3-4473-963C-CD8D36851D4C}" presName="c8" presStyleLbl="node1" presStyleIdx="7" presStyleCnt="19"/>
      <dgm:spPr/>
    </dgm:pt>
    <dgm:pt modelId="{A3F9C199-9717-4107-9551-9681E99C9107}" type="pres">
      <dgm:prSet presAssocID="{8E8DE122-6AF3-4473-963C-CD8D36851D4C}" presName="c9" presStyleLbl="node1" presStyleIdx="8" presStyleCnt="19"/>
      <dgm:spPr/>
    </dgm:pt>
    <dgm:pt modelId="{F259B3D5-5FE3-4E1B-A6FA-09729DD78E29}" type="pres">
      <dgm:prSet presAssocID="{8E8DE122-6AF3-4473-963C-CD8D36851D4C}" presName="c10" presStyleLbl="node1" presStyleIdx="9" presStyleCnt="19"/>
      <dgm:spPr/>
    </dgm:pt>
    <dgm:pt modelId="{9D8BDD15-FD3A-4C28-90A4-5AD325E230F5}" type="pres">
      <dgm:prSet presAssocID="{8E8DE122-6AF3-4473-963C-CD8D36851D4C}" presName="c11" presStyleLbl="node1" presStyleIdx="10" presStyleCnt="19"/>
      <dgm:spPr/>
    </dgm:pt>
    <dgm:pt modelId="{B2A48D93-B61D-402B-8AFC-D6C1D74FA189}" type="pres">
      <dgm:prSet presAssocID="{8E8DE122-6AF3-4473-963C-CD8D36851D4C}" presName="c12" presStyleLbl="node1" presStyleIdx="11" presStyleCnt="19"/>
      <dgm:spPr/>
    </dgm:pt>
    <dgm:pt modelId="{26F6482C-488C-4962-85B7-C03F0F6BE260}" type="pres">
      <dgm:prSet presAssocID="{8E8DE122-6AF3-4473-963C-CD8D36851D4C}" presName="c13" presStyleLbl="node1" presStyleIdx="12" presStyleCnt="19"/>
      <dgm:spPr/>
    </dgm:pt>
    <dgm:pt modelId="{EC6A135C-96E1-4574-BDC5-C6ED9C89F882}" type="pres">
      <dgm:prSet presAssocID="{8E8DE122-6AF3-4473-963C-CD8D36851D4C}" presName="c14" presStyleLbl="node1" presStyleIdx="13" presStyleCnt="19"/>
      <dgm:spPr/>
    </dgm:pt>
    <dgm:pt modelId="{24E7FCD9-0C5B-4A3C-AC52-079174DDC5B3}" type="pres">
      <dgm:prSet presAssocID="{8E8DE122-6AF3-4473-963C-CD8D36851D4C}" presName="c15" presStyleLbl="node1" presStyleIdx="14" presStyleCnt="19"/>
      <dgm:spPr/>
    </dgm:pt>
    <dgm:pt modelId="{DFF4A56D-69F2-4F86-A7AC-24A6AFE072FE}" type="pres">
      <dgm:prSet presAssocID="{8E8DE122-6AF3-4473-963C-CD8D36851D4C}" presName="c16" presStyleLbl="node1" presStyleIdx="15" presStyleCnt="19"/>
      <dgm:spPr/>
    </dgm:pt>
    <dgm:pt modelId="{F5553526-E49B-494D-A15B-06B24C4EC562}" type="pres">
      <dgm:prSet presAssocID="{8E8DE122-6AF3-4473-963C-CD8D36851D4C}" presName="c17" presStyleLbl="node1" presStyleIdx="16" presStyleCnt="19"/>
      <dgm:spPr/>
    </dgm:pt>
    <dgm:pt modelId="{FD926CF7-6192-4819-BA5A-8E8F76684CD3}" type="pres">
      <dgm:prSet presAssocID="{8E8DE122-6AF3-4473-963C-CD8D36851D4C}" presName="c18" presStyleLbl="node1" presStyleIdx="17" presStyleCnt="19"/>
      <dgm:spPr/>
    </dgm:pt>
    <dgm:pt modelId="{2CB58F90-89FB-4A80-960D-831E1D23F9A2}" type="pres">
      <dgm:prSet presAssocID="{A3AC28B4-79FA-4CD7-AC53-471B01A14483}" presName="chevronComposite1" presStyleCnt="0"/>
      <dgm:spPr/>
    </dgm:pt>
    <dgm:pt modelId="{FF86D9D0-0563-4FDF-A7AA-B4392F783277}" type="pres">
      <dgm:prSet presAssocID="{A3AC28B4-79FA-4CD7-AC53-471B01A14483}" presName="chevron1" presStyleLbl="sibTrans2D1" presStyleIdx="0" presStyleCnt="4"/>
      <dgm:spPr/>
    </dgm:pt>
    <dgm:pt modelId="{5C393760-87FB-46A4-A95B-819C1849DCC2}" type="pres">
      <dgm:prSet presAssocID="{A3AC28B4-79FA-4CD7-AC53-471B01A14483}" presName="spChevron1" presStyleCnt="0"/>
      <dgm:spPr/>
    </dgm:pt>
    <dgm:pt modelId="{074E98EA-5596-40E1-90EE-799F9C470B9D}" type="pres">
      <dgm:prSet presAssocID="{F5CB5CAA-45FA-43D0-A839-174BCB0126B2}" presName="middle" presStyleCnt="0"/>
      <dgm:spPr/>
    </dgm:pt>
    <dgm:pt modelId="{8378E5C9-B179-432D-BD19-7B738258D5FB}" type="pres">
      <dgm:prSet presAssocID="{F5CB5CAA-45FA-43D0-A839-174BCB0126B2}" presName="parTxMid" presStyleLbl="revTx" presStyleIdx="1" presStyleCnt="4"/>
      <dgm:spPr/>
      <dgm:t>
        <a:bodyPr/>
        <a:lstStyle/>
        <a:p>
          <a:endParaRPr lang="es-EC"/>
        </a:p>
      </dgm:t>
    </dgm:pt>
    <dgm:pt modelId="{78F23B0D-45B9-4AD2-A962-59D84B4C5BD0}" type="pres">
      <dgm:prSet presAssocID="{F5CB5CAA-45FA-43D0-A839-174BCB0126B2}" presName="spMid" presStyleCnt="0"/>
      <dgm:spPr/>
    </dgm:pt>
    <dgm:pt modelId="{2F0D40F6-563F-4288-A8E6-1F281F18633D}" type="pres">
      <dgm:prSet presAssocID="{7A6133E7-7A2F-42A7-B7D4-217A3A4570AE}" presName="chevronComposite1" presStyleCnt="0"/>
      <dgm:spPr/>
    </dgm:pt>
    <dgm:pt modelId="{BA14CC9F-DDC6-401C-93A8-BFF505AE7773}" type="pres">
      <dgm:prSet presAssocID="{7A6133E7-7A2F-42A7-B7D4-217A3A4570AE}" presName="chevron1" presStyleLbl="sibTrans2D1" presStyleIdx="1" presStyleCnt="4"/>
      <dgm:spPr/>
    </dgm:pt>
    <dgm:pt modelId="{7DFB1258-7194-4588-989E-16D4D2B3E80A}" type="pres">
      <dgm:prSet presAssocID="{7A6133E7-7A2F-42A7-B7D4-217A3A4570AE}" presName="spChevron1" presStyleCnt="0"/>
      <dgm:spPr/>
    </dgm:pt>
    <dgm:pt modelId="{BF1B2E39-5A78-498C-BC78-6FB8DCF36EA8}" type="pres">
      <dgm:prSet presAssocID="{160C7B54-7F9D-4B62-B486-77392A713B76}" presName="middle" presStyleCnt="0"/>
      <dgm:spPr/>
    </dgm:pt>
    <dgm:pt modelId="{6ED1DE34-0404-49F9-9C92-B392921C6DBA}" type="pres">
      <dgm:prSet presAssocID="{160C7B54-7F9D-4B62-B486-77392A713B76}" presName="parTxMid" presStyleLbl="revTx" presStyleIdx="2" presStyleCnt="4"/>
      <dgm:spPr/>
      <dgm:t>
        <a:bodyPr/>
        <a:lstStyle/>
        <a:p>
          <a:endParaRPr lang="es-EC"/>
        </a:p>
      </dgm:t>
    </dgm:pt>
    <dgm:pt modelId="{78F9792F-A5E8-4D4E-A166-5F3262091C6A}" type="pres">
      <dgm:prSet presAssocID="{160C7B54-7F9D-4B62-B486-77392A713B76}" presName="spMid" presStyleCnt="0"/>
      <dgm:spPr/>
    </dgm:pt>
    <dgm:pt modelId="{1F68CAE6-1AEA-48C3-B774-BFDFE0B5630F}" type="pres">
      <dgm:prSet presAssocID="{3495A9B6-7EF2-42AA-8D08-78372F460321}" presName="chevronComposite1" presStyleCnt="0"/>
      <dgm:spPr/>
    </dgm:pt>
    <dgm:pt modelId="{D63F53A4-FC06-44A9-8183-AA8BBDC028F7}" type="pres">
      <dgm:prSet presAssocID="{3495A9B6-7EF2-42AA-8D08-78372F460321}" presName="chevron1" presStyleLbl="sibTrans2D1" presStyleIdx="2" presStyleCnt="4"/>
      <dgm:spPr/>
    </dgm:pt>
    <dgm:pt modelId="{47D2D17B-BB3A-4F2F-AE0B-7DE58485E97B}" type="pres">
      <dgm:prSet presAssocID="{3495A9B6-7EF2-42AA-8D08-78372F460321}" presName="spChevron1" presStyleCnt="0"/>
      <dgm:spPr/>
    </dgm:pt>
    <dgm:pt modelId="{2C61CCCB-AC06-4167-936C-FB7B4BF8B59D}" type="pres">
      <dgm:prSet presAssocID="{FEA5BE63-1297-4600-80B7-C730E527C4A5}" presName="middle" presStyleCnt="0"/>
      <dgm:spPr/>
    </dgm:pt>
    <dgm:pt modelId="{529B8E11-5765-4E89-9D75-F3132D80E5F3}" type="pres">
      <dgm:prSet presAssocID="{FEA5BE63-1297-4600-80B7-C730E527C4A5}" presName="parTxMid" presStyleLbl="revTx" presStyleIdx="3" presStyleCnt="4"/>
      <dgm:spPr/>
      <dgm:t>
        <a:bodyPr/>
        <a:lstStyle/>
        <a:p>
          <a:endParaRPr lang="es-EC"/>
        </a:p>
      </dgm:t>
    </dgm:pt>
    <dgm:pt modelId="{1ED7916C-5DAF-4116-BE17-D6464CF15CFF}" type="pres">
      <dgm:prSet presAssocID="{FEA5BE63-1297-4600-80B7-C730E527C4A5}" presName="spMid" presStyleCnt="0"/>
      <dgm:spPr/>
    </dgm:pt>
    <dgm:pt modelId="{78F0BE44-7FFB-432D-AE87-1E7819259681}" type="pres">
      <dgm:prSet presAssocID="{9ADC1753-64A6-411D-AE47-913C1FC860FC}" presName="chevronComposite1" presStyleCnt="0"/>
      <dgm:spPr/>
    </dgm:pt>
    <dgm:pt modelId="{8DF0D950-FE75-4F59-BE18-DD599EAA06E1}" type="pres">
      <dgm:prSet presAssocID="{9ADC1753-64A6-411D-AE47-913C1FC860FC}" presName="chevron1" presStyleLbl="sibTrans2D1" presStyleIdx="3" presStyleCnt="4"/>
      <dgm:spPr/>
    </dgm:pt>
    <dgm:pt modelId="{A75F23D4-93F6-43FB-A917-5B7A3D724693}" type="pres">
      <dgm:prSet presAssocID="{9ADC1753-64A6-411D-AE47-913C1FC860FC}" presName="spChevron1" presStyleCnt="0"/>
      <dgm:spPr/>
    </dgm:pt>
    <dgm:pt modelId="{083D84AE-0433-4649-9667-8C95DB946938}" type="pres">
      <dgm:prSet presAssocID="{558E41CF-369A-4537-8433-9FC8AED51403}" presName="last" presStyleCnt="0"/>
      <dgm:spPr/>
    </dgm:pt>
    <dgm:pt modelId="{FF3AA2DC-B62B-402A-A6C9-8C99F453C89B}" type="pres">
      <dgm:prSet presAssocID="{558E41CF-369A-4537-8433-9FC8AED51403}" presName="circleTx" presStyleLbl="node1" presStyleIdx="18" presStyleCnt="19" custScaleX="119213" custScaleY="115524"/>
      <dgm:spPr/>
      <dgm:t>
        <a:bodyPr/>
        <a:lstStyle/>
        <a:p>
          <a:endParaRPr lang="es-EC"/>
        </a:p>
      </dgm:t>
    </dgm:pt>
    <dgm:pt modelId="{29C6D9BD-82FF-4B39-B01A-761E139CFC0A}" type="pres">
      <dgm:prSet presAssocID="{558E41CF-369A-4537-8433-9FC8AED51403}" presName="spN" presStyleCnt="0"/>
      <dgm:spPr/>
    </dgm:pt>
  </dgm:ptLst>
  <dgm:cxnLst>
    <dgm:cxn modelId="{01C2B5EF-1137-4E85-9BF7-FC5D65BF6622}" srcId="{CFB53707-6824-4528-9192-C7148A7BFCBA}" destId="{F5CB5CAA-45FA-43D0-A839-174BCB0126B2}" srcOrd="1" destOrd="0" parTransId="{C7A88A30-A1FB-483B-B28E-E67C1ACBA34C}" sibTransId="{7A6133E7-7A2F-42A7-B7D4-217A3A4570AE}"/>
    <dgm:cxn modelId="{94AF9495-3E38-42CF-ABD3-F343D17BFEF3}" srcId="{CFB53707-6824-4528-9192-C7148A7BFCBA}" destId="{558E41CF-369A-4537-8433-9FC8AED51403}" srcOrd="4" destOrd="0" parTransId="{A748E5C0-13A7-4AD9-9738-DF58E19DCAC1}" sibTransId="{AFB8F763-3E9A-453C-B0A5-5964ABB614B8}"/>
    <dgm:cxn modelId="{E9EE512A-D232-4B69-A185-085800A88F9D}" type="presOf" srcId="{160C7B54-7F9D-4B62-B486-77392A713B76}" destId="{6ED1DE34-0404-49F9-9C92-B392921C6DBA}" srcOrd="0" destOrd="0" presId="urn:microsoft.com/office/officeart/2009/3/layout/RandomtoResultProcess"/>
    <dgm:cxn modelId="{AE05383F-E2E9-4B6A-B77C-9D59DE464E54}" type="presOf" srcId="{FEA5BE63-1297-4600-80B7-C730E527C4A5}" destId="{529B8E11-5765-4E89-9D75-F3132D80E5F3}" srcOrd="0" destOrd="0" presId="urn:microsoft.com/office/officeart/2009/3/layout/RandomtoResultProcess"/>
    <dgm:cxn modelId="{DF9124E2-E433-45D1-8D60-255844FDE932}" type="presOf" srcId="{8E8DE122-6AF3-4473-963C-CD8D36851D4C}" destId="{A8F87F67-D7AE-493F-9549-111B7AF8B702}" srcOrd="0" destOrd="0" presId="urn:microsoft.com/office/officeart/2009/3/layout/RandomtoResultProcess"/>
    <dgm:cxn modelId="{CAA2B8E0-4E10-4884-8258-4FA5D6F40008}" type="presOf" srcId="{558E41CF-369A-4537-8433-9FC8AED51403}" destId="{FF3AA2DC-B62B-402A-A6C9-8C99F453C89B}" srcOrd="0" destOrd="0" presId="urn:microsoft.com/office/officeart/2009/3/layout/RandomtoResultProcess"/>
    <dgm:cxn modelId="{6A29DEC9-C63A-4BAD-8143-BBBD8D121093}" srcId="{CFB53707-6824-4528-9192-C7148A7BFCBA}" destId="{FEA5BE63-1297-4600-80B7-C730E527C4A5}" srcOrd="3" destOrd="0" parTransId="{EEFCD610-75CF-46E3-817D-53526999A9EA}" sibTransId="{9ADC1753-64A6-411D-AE47-913C1FC860FC}"/>
    <dgm:cxn modelId="{7B877CF4-7546-4D14-B0C0-9C9E3A5A1218}" srcId="{CFB53707-6824-4528-9192-C7148A7BFCBA}" destId="{160C7B54-7F9D-4B62-B486-77392A713B76}" srcOrd="2" destOrd="0" parTransId="{81A00BB1-934A-42A2-99AD-9A20C53C0E27}" sibTransId="{3495A9B6-7EF2-42AA-8D08-78372F460321}"/>
    <dgm:cxn modelId="{2BBED8CA-169E-4819-8DF8-2634D7560E50}" type="presOf" srcId="{CFB53707-6824-4528-9192-C7148A7BFCBA}" destId="{60051FD0-C362-4C2F-A052-A1ACC1105BAF}" srcOrd="0" destOrd="0" presId="urn:microsoft.com/office/officeart/2009/3/layout/RandomtoResultProcess"/>
    <dgm:cxn modelId="{3EAD4F49-F204-433D-A915-49C1904E6B0B}" srcId="{CFB53707-6824-4528-9192-C7148A7BFCBA}" destId="{8E8DE122-6AF3-4473-963C-CD8D36851D4C}" srcOrd="0" destOrd="0" parTransId="{CF22CA47-AE3F-4BC2-A446-2391CB0F4AB7}" sibTransId="{A3AC28B4-79FA-4CD7-AC53-471B01A14483}"/>
    <dgm:cxn modelId="{306AFFC9-D35D-4175-877C-C79B61D90D10}" type="presOf" srcId="{F5CB5CAA-45FA-43D0-A839-174BCB0126B2}" destId="{8378E5C9-B179-432D-BD19-7B738258D5FB}" srcOrd="0" destOrd="0" presId="urn:microsoft.com/office/officeart/2009/3/layout/RandomtoResultProcess"/>
    <dgm:cxn modelId="{B0B7B013-9923-466D-8435-63ED4807FCA9}" type="presParOf" srcId="{60051FD0-C362-4C2F-A052-A1ACC1105BAF}" destId="{55660C94-A6A4-4B4D-A2A7-1C56F0FEED2B}" srcOrd="0" destOrd="0" presId="urn:microsoft.com/office/officeart/2009/3/layout/RandomtoResultProcess"/>
    <dgm:cxn modelId="{425D77DD-4C50-4596-8981-649FA7B013D3}" type="presParOf" srcId="{55660C94-A6A4-4B4D-A2A7-1C56F0FEED2B}" destId="{A8F87F67-D7AE-493F-9549-111B7AF8B702}" srcOrd="0" destOrd="0" presId="urn:microsoft.com/office/officeart/2009/3/layout/RandomtoResultProcess"/>
    <dgm:cxn modelId="{F72A462A-0715-4640-9911-7FA775269C5B}" type="presParOf" srcId="{55660C94-A6A4-4B4D-A2A7-1C56F0FEED2B}" destId="{16DBD166-8DB0-4936-A5A9-93677EB05549}" srcOrd="1" destOrd="0" presId="urn:microsoft.com/office/officeart/2009/3/layout/RandomtoResultProcess"/>
    <dgm:cxn modelId="{FD0AC7B0-2DF6-4B31-8946-717BF5E1BDE3}" type="presParOf" srcId="{55660C94-A6A4-4B4D-A2A7-1C56F0FEED2B}" destId="{E46342DB-5CE9-4DDD-8FA5-E5153705F455}" srcOrd="2" destOrd="0" presId="urn:microsoft.com/office/officeart/2009/3/layout/RandomtoResultProcess"/>
    <dgm:cxn modelId="{EE832AF1-D15F-4282-9FA1-1231019126B4}" type="presParOf" srcId="{55660C94-A6A4-4B4D-A2A7-1C56F0FEED2B}" destId="{FE5A2623-1E80-4A7B-8DD6-EC568BCAD43D}" srcOrd="3" destOrd="0" presId="urn:microsoft.com/office/officeart/2009/3/layout/RandomtoResultProcess"/>
    <dgm:cxn modelId="{86F5CC5A-860E-438C-AAD6-67D3A8AD151E}" type="presParOf" srcId="{55660C94-A6A4-4B4D-A2A7-1C56F0FEED2B}" destId="{04236FFE-F8AA-4D8E-88AF-3E1FBE5737A9}" srcOrd="4" destOrd="0" presId="urn:microsoft.com/office/officeart/2009/3/layout/RandomtoResultProcess"/>
    <dgm:cxn modelId="{6BC170E0-B649-4F25-82BA-6DF193FD3248}" type="presParOf" srcId="{55660C94-A6A4-4B4D-A2A7-1C56F0FEED2B}" destId="{313C5F99-2E55-46F6-8FCB-D4D211BD83EB}" srcOrd="5" destOrd="0" presId="urn:microsoft.com/office/officeart/2009/3/layout/RandomtoResultProcess"/>
    <dgm:cxn modelId="{F5C92E83-B897-4936-9F06-1E303FEA2060}" type="presParOf" srcId="{55660C94-A6A4-4B4D-A2A7-1C56F0FEED2B}" destId="{76CF30B1-8613-4F09-A6A4-7882FE5D6E03}" srcOrd="6" destOrd="0" presId="urn:microsoft.com/office/officeart/2009/3/layout/RandomtoResultProcess"/>
    <dgm:cxn modelId="{D8CB72B9-3D6E-490C-A3F3-614F5588D874}" type="presParOf" srcId="{55660C94-A6A4-4B4D-A2A7-1C56F0FEED2B}" destId="{FBD6740B-7D79-4F9A-B6AE-BEDEC239BCF6}" srcOrd="7" destOrd="0" presId="urn:microsoft.com/office/officeart/2009/3/layout/RandomtoResultProcess"/>
    <dgm:cxn modelId="{A2B79701-46E2-40C6-B94F-C692CF7F1263}" type="presParOf" srcId="{55660C94-A6A4-4B4D-A2A7-1C56F0FEED2B}" destId="{848941EF-7A67-4AED-A2E2-115E17D44E3E}" srcOrd="8" destOrd="0" presId="urn:microsoft.com/office/officeart/2009/3/layout/RandomtoResultProcess"/>
    <dgm:cxn modelId="{842EBD76-2BD0-4144-A719-C664CDF4D148}" type="presParOf" srcId="{55660C94-A6A4-4B4D-A2A7-1C56F0FEED2B}" destId="{A3F9C199-9717-4107-9551-9681E99C9107}" srcOrd="9" destOrd="0" presId="urn:microsoft.com/office/officeart/2009/3/layout/RandomtoResultProcess"/>
    <dgm:cxn modelId="{CE7704F0-4BAE-4823-A6CF-FCB8DB3E9D9D}" type="presParOf" srcId="{55660C94-A6A4-4B4D-A2A7-1C56F0FEED2B}" destId="{F259B3D5-5FE3-4E1B-A6FA-09729DD78E29}" srcOrd="10" destOrd="0" presId="urn:microsoft.com/office/officeart/2009/3/layout/RandomtoResultProcess"/>
    <dgm:cxn modelId="{3428007C-CEC9-4E56-982E-E8A73CC70B0D}" type="presParOf" srcId="{55660C94-A6A4-4B4D-A2A7-1C56F0FEED2B}" destId="{9D8BDD15-FD3A-4C28-90A4-5AD325E230F5}" srcOrd="11" destOrd="0" presId="urn:microsoft.com/office/officeart/2009/3/layout/RandomtoResultProcess"/>
    <dgm:cxn modelId="{FDE30765-0271-4B59-8B10-7565C5E3C771}" type="presParOf" srcId="{55660C94-A6A4-4B4D-A2A7-1C56F0FEED2B}" destId="{B2A48D93-B61D-402B-8AFC-D6C1D74FA189}" srcOrd="12" destOrd="0" presId="urn:microsoft.com/office/officeart/2009/3/layout/RandomtoResultProcess"/>
    <dgm:cxn modelId="{4CF45E1D-A703-4567-A13B-A15CA7D73A12}" type="presParOf" srcId="{55660C94-A6A4-4B4D-A2A7-1C56F0FEED2B}" destId="{26F6482C-488C-4962-85B7-C03F0F6BE260}" srcOrd="13" destOrd="0" presId="urn:microsoft.com/office/officeart/2009/3/layout/RandomtoResultProcess"/>
    <dgm:cxn modelId="{304A3882-2961-423A-88F2-EECD9F562D3D}" type="presParOf" srcId="{55660C94-A6A4-4B4D-A2A7-1C56F0FEED2B}" destId="{EC6A135C-96E1-4574-BDC5-C6ED9C89F882}" srcOrd="14" destOrd="0" presId="urn:microsoft.com/office/officeart/2009/3/layout/RandomtoResultProcess"/>
    <dgm:cxn modelId="{C6299044-43BC-4FCD-B0D6-574DD3275189}" type="presParOf" srcId="{55660C94-A6A4-4B4D-A2A7-1C56F0FEED2B}" destId="{24E7FCD9-0C5B-4A3C-AC52-079174DDC5B3}" srcOrd="15" destOrd="0" presId="urn:microsoft.com/office/officeart/2009/3/layout/RandomtoResultProcess"/>
    <dgm:cxn modelId="{4D5415C0-4984-412A-8C83-0EE65A4756B0}" type="presParOf" srcId="{55660C94-A6A4-4B4D-A2A7-1C56F0FEED2B}" destId="{DFF4A56D-69F2-4F86-A7AC-24A6AFE072FE}" srcOrd="16" destOrd="0" presId="urn:microsoft.com/office/officeart/2009/3/layout/RandomtoResultProcess"/>
    <dgm:cxn modelId="{B568F63A-999C-412A-B32C-C9CE3D7FA439}" type="presParOf" srcId="{55660C94-A6A4-4B4D-A2A7-1C56F0FEED2B}" destId="{F5553526-E49B-494D-A15B-06B24C4EC562}" srcOrd="17" destOrd="0" presId="urn:microsoft.com/office/officeart/2009/3/layout/RandomtoResultProcess"/>
    <dgm:cxn modelId="{822BEF02-2AC1-42D2-91FC-D71E8686EA8B}" type="presParOf" srcId="{55660C94-A6A4-4B4D-A2A7-1C56F0FEED2B}" destId="{FD926CF7-6192-4819-BA5A-8E8F76684CD3}" srcOrd="18" destOrd="0" presId="urn:microsoft.com/office/officeart/2009/3/layout/RandomtoResultProcess"/>
    <dgm:cxn modelId="{88CEB72F-E305-4958-9F64-1DFE142BB2A8}" type="presParOf" srcId="{60051FD0-C362-4C2F-A052-A1ACC1105BAF}" destId="{2CB58F90-89FB-4A80-960D-831E1D23F9A2}" srcOrd="1" destOrd="0" presId="urn:microsoft.com/office/officeart/2009/3/layout/RandomtoResultProcess"/>
    <dgm:cxn modelId="{87C06AF2-5CFD-4152-AD71-BBCC2D201ECB}" type="presParOf" srcId="{2CB58F90-89FB-4A80-960D-831E1D23F9A2}" destId="{FF86D9D0-0563-4FDF-A7AA-B4392F783277}" srcOrd="0" destOrd="0" presId="urn:microsoft.com/office/officeart/2009/3/layout/RandomtoResultProcess"/>
    <dgm:cxn modelId="{F7F403F1-496D-4C09-9E33-4E91E8B6860F}" type="presParOf" srcId="{2CB58F90-89FB-4A80-960D-831E1D23F9A2}" destId="{5C393760-87FB-46A4-A95B-819C1849DCC2}" srcOrd="1" destOrd="0" presId="urn:microsoft.com/office/officeart/2009/3/layout/RandomtoResultProcess"/>
    <dgm:cxn modelId="{5008A510-CD72-4A7D-BE37-03323FCE9D16}" type="presParOf" srcId="{60051FD0-C362-4C2F-A052-A1ACC1105BAF}" destId="{074E98EA-5596-40E1-90EE-799F9C470B9D}" srcOrd="2" destOrd="0" presId="urn:microsoft.com/office/officeart/2009/3/layout/RandomtoResultProcess"/>
    <dgm:cxn modelId="{CD40E54A-9834-42C2-B976-1A291BF66017}" type="presParOf" srcId="{074E98EA-5596-40E1-90EE-799F9C470B9D}" destId="{8378E5C9-B179-432D-BD19-7B738258D5FB}" srcOrd="0" destOrd="0" presId="urn:microsoft.com/office/officeart/2009/3/layout/RandomtoResultProcess"/>
    <dgm:cxn modelId="{B8459CD9-D449-4E97-AC20-C7810AA6EF1A}" type="presParOf" srcId="{074E98EA-5596-40E1-90EE-799F9C470B9D}" destId="{78F23B0D-45B9-4AD2-A962-59D84B4C5BD0}" srcOrd="1" destOrd="0" presId="urn:microsoft.com/office/officeart/2009/3/layout/RandomtoResultProcess"/>
    <dgm:cxn modelId="{CBF4D871-A7AD-4BEA-8A8C-F5FCC921C2D2}" type="presParOf" srcId="{60051FD0-C362-4C2F-A052-A1ACC1105BAF}" destId="{2F0D40F6-563F-4288-A8E6-1F281F18633D}" srcOrd="3" destOrd="0" presId="urn:microsoft.com/office/officeart/2009/3/layout/RandomtoResultProcess"/>
    <dgm:cxn modelId="{93664A0B-0357-4A31-A71E-FAA37FEE163E}" type="presParOf" srcId="{2F0D40F6-563F-4288-A8E6-1F281F18633D}" destId="{BA14CC9F-DDC6-401C-93A8-BFF505AE7773}" srcOrd="0" destOrd="0" presId="urn:microsoft.com/office/officeart/2009/3/layout/RandomtoResultProcess"/>
    <dgm:cxn modelId="{A1821B68-BF5B-401E-B7B8-E340DA2E8ABE}" type="presParOf" srcId="{2F0D40F6-563F-4288-A8E6-1F281F18633D}" destId="{7DFB1258-7194-4588-989E-16D4D2B3E80A}" srcOrd="1" destOrd="0" presId="urn:microsoft.com/office/officeart/2009/3/layout/RandomtoResultProcess"/>
    <dgm:cxn modelId="{7A29E8E5-0534-4C3D-9F84-1E8D9CC569D4}" type="presParOf" srcId="{60051FD0-C362-4C2F-A052-A1ACC1105BAF}" destId="{BF1B2E39-5A78-498C-BC78-6FB8DCF36EA8}" srcOrd="4" destOrd="0" presId="urn:microsoft.com/office/officeart/2009/3/layout/RandomtoResultProcess"/>
    <dgm:cxn modelId="{5D9F4062-491D-4A7C-91C3-D50775CB1C75}" type="presParOf" srcId="{BF1B2E39-5A78-498C-BC78-6FB8DCF36EA8}" destId="{6ED1DE34-0404-49F9-9C92-B392921C6DBA}" srcOrd="0" destOrd="0" presId="urn:microsoft.com/office/officeart/2009/3/layout/RandomtoResultProcess"/>
    <dgm:cxn modelId="{7570BEB4-6CC8-4ADD-BCA7-12AA67D20C82}" type="presParOf" srcId="{BF1B2E39-5A78-498C-BC78-6FB8DCF36EA8}" destId="{78F9792F-A5E8-4D4E-A166-5F3262091C6A}" srcOrd="1" destOrd="0" presId="urn:microsoft.com/office/officeart/2009/3/layout/RandomtoResultProcess"/>
    <dgm:cxn modelId="{CC400602-B626-48E5-BE72-F2A0E92DF79E}" type="presParOf" srcId="{60051FD0-C362-4C2F-A052-A1ACC1105BAF}" destId="{1F68CAE6-1AEA-48C3-B774-BFDFE0B5630F}" srcOrd="5" destOrd="0" presId="urn:microsoft.com/office/officeart/2009/3/layout/RandomtoResultProcess"/>
    <dgm:cxn modelId="{F16D1492-26C5-4D29-99B3-C0635D72DF38}" type="presParOf" srcId="{1F68CAE6-1AEA-48C3-B774-BFDFE0B5630F}" destId="{D63F53A4-FC06-44A9-8183-AA8BBDC028F7}" srcOrd="0" destOrd="0" presId="urn:microsoft.com/office/officeart/2009/3/layout/RandomtoResultProcess"/>
    <dgm:cxn modelId="{3D64C226-10BC-41F3-8545-FFFC54C6588A}" type="presParOf" srcId="{1F68CAE6-1AEA-48C3-B774-BFDFE0B5630F}" destId="{47D2D17B-BB3A-4F2F-AE0B-7DE58485E97B}" srcOrd="1" destOrd="0" presId="urn:microsoft.com/office/officeart/2009/3/layout/RandomtoResultProcess"/>
    <dgm:cxn modelId="{5A5EFFA5-8694-4EC3-AF4C-1DD26206ADAE}" type="presParOf" srcId="{60051FD0-C362-4C2F-A052-A1ACC1105BAF}" destId="{2C61CCCB-AC06-4167-936C-FB7B4BF8B59D}" srcOrd="6" destOrd="0" presId="urn:microsoft.com/office/officeart/2009/3/layout/RandomtoResultProcess"/>
    <dgm:cxn modelId="{C56D9260-DF20-46F3-A8BB-71E11A645581}" type="presParOf" srcId="{2C61CCCB-AC06-4167-936C-FB7B4BF8B59D}" destId="{529B8E11-5765-4E89-9D75-F3132D80E5F3}" srcOrd="0" destOrd="0" presId="urn:microsoft.com/office/officeart/2009/3/layout/RandomtoResultProcess"/>
    <dgm:cxn modelId="{A6B8170B-A359-45CA-BCF4-1EE00D5D1FC4}" type="presParOf" srcId="{2C61CCCB-AC06-4167-936C-FB7B4BF8B59D}" destId="{1ED7916C-5DAF-4116-BE17-D6464CF15CFF}" srcOrd="1" destOrd="0" presId="urn:microsoft.com/office/officeart/2009/3/layout/RandomtoResultProcess"/>
    <dgm:cxn modelId="{F9165DD7-0C57-4963-A63B-3FEB0B769906}" type="presParOf" srcId="{60051FD0-C362-4C2F-A052-A1ACC1105BAF}" destId="{78F0BE44-7FFB-432D-AE87-1E7819259681}" srcOrd="7" destOrd="0" presId="urn:microsoft.com/office/officeart/2009/3/layout/RandomtoResultProcess"/>
    <dgm:cxn modelId="{80C54F3A-10FF-4634-8543-96F801A0514A}" type="presParOf" srcId="{78F0BE44-7FFB-432D-AE87-1E7819259681}" destId="{8DF0D950-FE75-4F59-BE18-DD599EAA06E1}" srcOrd="0" destOrd="0" presId="urn:microsoft.com/office/officeart/2009/3/layout/RandomtoResultProcess"/>
    <dgm:cxn modelId="{F13E0D33-0124-412F-A573-7E735AFA90D4}" type="presParOf" srcId="{78F0BE44-7FFB-432D-AE87-1E7819259681}" destId="{A75F23D4-93F6-43FB-A917-5B7A3D724693}" srcOrd="1" destOrd="0" presId="urn:microsoft.com/office/officeart/2009/3/layout/RandomtoResultProcess"/>
    <dgm:cxn modelId="{F9E4B5A7-0421-4006-A0C5-AE1B695C909C}" type="presParOf" srcId="{60051FD0-C362-4C2F-A052-A1ACC1105BAF}" destId="{083D84AE-0433-4649-9667-8C95DB946938}" srcOrd="8" destOrd="0" presId="urn:microsoft.com/office/officeart/2009/3/layout/RandomtoResultProcess"/>
    <dgm:cxn modelId="{DB3DC238-A14F-4A45-8ACF-CDE044A73589}" type="presParOf" srcId="{083D84AE-0433-4649-9667-8C95DB946938}" destId="{FF3AA2DC-B62B-402A-A6C9-8C99F453C89B}" srcOrd="0" destOrd="0" presId="urn:microsoft.com/office/officeart/2009/3/layout/RandomtoResultProcess"/>
    <dgm:cxn modelId="{BCBA8514-B1E1-4C53-BF04-764ADFC65A9F}" type="presParOf" srcId="{083D84AE-0433-4649-9667-8C95DB946938}" destId="{29C6D9BD-82FF-4B39-B01A-761E139CFC0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A218C0-DFB2-4818-8296-B0951065347F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CC0AD0A-786A-48B9-81B3-B0FE88E6E6FE}">
      <dgm:prSet phldrT="[Texto]" custT="1"/>
      <dgm:spPr/>
      <dgm:t>
        <a:bodyPr/>
        <a:lstStyle/>
        <a:p>
          <a:r>
            <a: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CMM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FED0686-4AAB-440A-93F1-0754D440364B}" type="parTrans" cxnId="{63BD037A-FB93-4777-AFE3-814DC378F04D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4BD0936-F12D-48E0-BD17-FDD4765C6A1D}" type="sibTrans" cxnId="{63BD037A-FB93-4777-AFE3-814DC378F04D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918D13C-9A48-4808-BA92-4BDA67CB8260}">
      <dgm:prSet phldrT="[Texto]" custT="1"/>
      <dgm:spPr/>
      <dgm:t>
        <a:bodyPr/>
        <a:lstStyle/>
        <a:p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Capability Maturity Model (SEI, 1980) Software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214FF58-F119-4B33-8E74-449AB8F44EA0}" type="parTrans" cxnId="{EE7E50E7-D126-4040-808D-9F0CA61CCFB8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BBF250A-FD2A-46CC-87F4-5C712B73E0C4}" type="sibTrans" cxnId="{EE7E50E7-D126-4040-808D-9F0CA61CCFB8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B5E4E5D-B732-47E0-AD3A-BFD1D001AC5B}">
      <dgm:prSet phldrT="[Texto]" custT="1"/>
      <dgm:spPr/>
      <dgm:t>
        <a:bodyPr/>
        <a:lstStyle/>
        <a:p>
          <a:r>
            <a:rPr lang="en-US" sz="18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1 </a:t>
          </a:r>
          <a:r>
            <a:rPr lang="en-US" sz="1800" b="1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Inicial</a:t>
          </a:r>
          <a:r>
            <a:rPr lang="en-US" sz="18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 </a:t>
          </a:r>
          <a:r>
            <a:rPr lang="en-US" sz="1800" b="1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Repetible</a:t>
          </a:r>
          <a:r>
            <a:rPr lang="en-US" sz="18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Definido</a:t>
          </a:r>
          <a:r>
            <a:rPr lang="en-US" sz="18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4 </a:t>
          </a:r>
          <a:r>
            <a:rPr lang="en-US" sz="1800" b="1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Administrativo</a:t>
          </a:r>
          <a:r>
            <a:rPr lang="en-US" sz="18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5 </a:t>
          </a:r>
          <a:r>
            <a:rPr lang="en-US" sz="1800" b="1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Optimizado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13A0F1A-BAC1-4BC4-83F2-B4E4731576F8}" type="parTrans" cxnId="{79306C02-85E1-4EC8-98F6-E8AFECC5FC5E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4B4EEC7-5792-4742-9B30-16E851929D9D}" type="sibTrans" cxnId="{79306C02-85E1-4EC8-98F6-E8AFECC5FC5E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899963E-F057-4155-AAD3-697454CFCFAA}">
      <dgm:prSet phldrT="[Texto]" custT="1"/>
      <dgm:spPr/>
      <dgm:t>
        <a:bodyPr/>
        <a:lstStyle/>
        <a:p>
          <a:r>
            <a: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OPM3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EB51C52-3108-46EE-94DB-D24C6A7D07DD}" type="parTrans" cxnId="{72A15AC3-9D53-4F78-B460-8B654A0B0DF1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63B981C-2B5D-49E9-B65C-D8B1A07EC1DB}" type="sibTrans" cxnId="{72A15AC3-9D53-4F78-B460-8B654A0B0DF1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E286E84-899B-4BAF-9C9A-C66B9C994A61}">
      <dgm:prSet phldrT="[Texto]" custT="1"/>
      <dgm:spPr/>
      <dgm:t>
        <a:bodyPr/>
        <a:lstStyle/>
        <a:p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Organizational Project Maturity Model (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Kerzner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2001)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07D7217-69EB-4F69-9664-2CB4AE57449C}" type="parTrans" cxnId="{42A89D55-DD75-4B79-9322-6E826EBF9054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62ECF90-3480-48C5-938D-4F8ECA019F25}" type="sibTrans" cxnId="{42A89D55-DD75-4B79-9322-6E826EBF9054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EEE1F56-7635-478C-A06F-EB8575B4CF23}">
      <dgm:prSet phldrT="[Texto]" custT="1"/>
      <dgm:spPr/>
      <dgm:t>
        <a:bodyPr/>
        <a:lstStyle/>
        <a:p>
          <a:r>
            <a: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PMMM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FF8BDE9-38CD-4281-878F-12AC7F3354A6}" type="parTrans" cxnId="{1A293904-1765-4391-AD84-00E5D1A29D45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BDFD27B-0B87-4274-91DF-26A60F18933E}" type="sibTrans" cxnId="{1A293904-1765-4391-AD84-00E5D1A29D45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57AF2EA-0518-43E1-9630-008F90171C94}">
      <dgm:prSet phldrT="[Texto]" custT="1"/>
      <dgm:spPr/>
      <dgm:t>
        <a:bodyPr/>
        <a:lstStyle/>
        <a:p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Project Management Maturity Model (PMI, 2003)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1A7C069-B4A8-4585-9265-7093207A2E36}" type="parTrans" cxnId="{2117CFDC-B0CD-4051-9CB9-876DFC0EB234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3FE3310-5AA4-482C-9092-DF0901BBBFBF}" type="sibTrans" cxnId="{2117CFDC-B0CD-4051-9CB9-876DFC0EB234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02A662D-DE0C-4B8A-9407-51D8A1E04E22}">
      <dgm:prSet phldrT="[Texto]" custT="1"/>
      <dgm:spPr/>
      <dgm:t>
        <a:bodyPr/>
        <a:lstStyle/>
        <a:p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A21AE1F-C0FE-4902-8539-04DD46D9677F}" type="parTrans" cxnId="{1109ED42-FB8C-4B34-AFD9-BA3866FEE193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B9256C3-34AA-4C17-BC02-2BD2784F87DA}" type="sibTrans" cxnId="{1109ED42-FB8C-4B34-AFD9-BA3866FEE193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17D251A-C438-45BB-A286-E083EC7BE708}">
      <dgm:prSet custT="1"/>
      <dgm:spPr/>
      <dgm:t>
        <a:bodyPr/>
        <a:lstStyle/>
        <a:p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Lenguaje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común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Procesos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Comunes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Metodología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Única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4 Benchmarking y 5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Mejoramiento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contínuo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99D24DC-D743-4CB5-8D98-640F1C3B2211}" type="parTrans" cxnId="{17131687-B74B-46DB-B2A2-FF97F92B6283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4A41251-16C6-413D-916E-2FDFEB5EB1AE}" type="sibTrans" cxnId="{17131687-B74B-46DB-B2A2-FF97F92B6283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57765A7-0220-494B-B7ED-9665A738E1A4}">
      <dgm:prSet custT="1"/>
      <dgm:spPr/>
      <dgm:t>
        <a:bodyPr/>
        <a:lstStyle/>
        <a:p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impreso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825FB47-8820-4D25-B4C3-ECA993DA37AB}" type="parTrans" cxnId="{7F1DB342-253B-44EE-8C72-E0FCC7704425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D412E5B-17E3-4F51-BCED-FB624A98C50A}" type="sibTrans" cxnId="{7F1DB342-253B-44EE-8C72-E0FCC7704425}">
      <dgm:prSet/>
      <dgm:spPr/>
      <dgm:t>
        <a:bodyPr/>
        <a:lstStyle/>
        <a:p>
          <a:endParaRPr lang="es-EC" sz="16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E3A02D4-CA04-4815-B29D-4C51F1F372B0}">
      <dgm:prSet phldrT="[Texto]" custT="1"/>
      <dgm:spPr/>
      <dgm:t>
        <a:bodyPr/>
        <a:lstStyle/>
        <a:p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1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Conocimiento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Medición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25FD709-1129-4E35-A417-EE014D80BBF8}" type="parTrans" cxnId="{FF3CD750-9BA1-460C-B64D-64468BF665BD}">
      <dgm:prSet/>
      <dgm:spPr/>
      <dgm:t>
        <a:bodyPr/>
        <a:lstStyle/>
        <a:p>
          <a:endParaRPr lang="es-EC"/>
        </a:p>
      </dgm:t>
    </dgm:pt>
    <dgm:pt modelId="{5202E8C8-C13B-4728-AAC3-A18C26A8CC21}" type="sibTrans" cxnId="{FF3CD750-9BA1-460C-B64D-64468BF665BD}">
      <dgm:prSet/>
      <dgm:spPr/>
      <dgm:t>
        <a:bodyPr/>
        <a:lstStyle/>
        <a:p>
          <a:endParaRPr lang="es-EC"/>
        </a:p>
      </dgm:t>
    </dgm:pt>
    <dgm:pt modelId="{090ABF30-745A-4880-BC25-D4CDA8266606}">
      <dgm:prSet phldrT="[Texto]" custT="1"/>
      <dgm:spPr/>
      <dgm:t>
        <a:bodyPr/>
        <a:lstStyle/>
        <a:p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r>
            <a:rPr lang="en-US" sz="1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(software).</a:t>
          </a:r>
          <a:endParaRPr lang="es-EC" sz="18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0F0206F-C41D-4D27-9FAC-BEDEBF6DCE6F}" type="parTrans" cxnId="{192AFC4D-AB32-4058-8A23-04F6E205952A}">
      <dgm:prSet/>
      <dgm:spPr/>
      <dgm:t>
        <a:bodyPr/>
        <a:lstStyle/>
        <a:p>
          <a:endParaRPr lang="es-EC"/>
        </a:p>
      </dgm:t>
    </dgm:pt>
    <dgm:pt modelId="{5903AD3E-AA19-4701-8225-C77AF5F138D5}" type="sibTrans" cxnId="{192AFC4D-AB32-4058-8A23-04F6E205952A}">
      <dgm:prSet/>
      <dgm:spPr/>
      <dgm:t>
        <a:bodyPr/>
        <a:lstStyle/>
        <a:p>
          <a:endParaRPr lang="es-EC"/>
        </a:p>
      </dgm:t>
    </dgm:pt>
    <dgm:pt modelId="{0E621B5F-D038-4C46-9922-3D386B63BE3C}" type="pres">
      <dgm:prSet presAssocID="{61A218C0-DFB2-4818-8296-B095106534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F2E369-3460-4F69-90EF-0A7EE3C6D70B}" type="pres">
      <dgm:prSet presAssocID="{BCC0AD0A-786A-48B9-81B3-B0FE88E6E6FE}" presName="composite" presStyleCnt="0"/>
      <dgm:spPr/>
    </dgm:pt>
    <dgm:pt modelId="{285630FA-57BE-4429-B238-2B3414E50F8B}" type="pres">
      <dgm:prSet presAssocID="{BCC0AD0A-786A-48B9-81B3-B0FE88E6E6FE}" presName="parentText" presStyleLbl="alignNode1" presStyleIdx="0" presStyleCnt="3" custScaleX="973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68DE5-5829-411B-BCAF-0892C2E223F5}" type="pres">
      <dgm:prSet presAssocID="{BCC0AD0A-786A-48B9-81B3-B0FE88E6E6FE}" presName="descendantText" presStyleLbl="alignAcc1" presStyleIdx="0" presStyleCnt="3" custScaleX="97466" custScaleY="133541" custLinFactNeighborY="14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F2779A-C0B7-4615-9DC4-384101D9AF0D}" type="pres">
      <dgm:prSet presAssocID="{E4BD0936-F12D-48E0-BD17-FDD4765C6A1D}" presName="sp" presStyleCnt="0"/>
      <dgm:spPr/>
    </dgm:pt>
    <dgm:pt modelId="{28E210F7-31B7-49D0-8B17-4B18DFAAF81F}" type="pres">
      <dgm:prSet presAssocID="{2899963E-F057-4155-AAD3-697454CFCFAA}" presName="composite" presStyleCnt="0"/>
      <dgm:spPr/>
    </dgm:pt>
    <dgm:pt modelId="{97C0B9BF-84F4-49DA-A3A2-0C90B2FAE060}" type="pres">
      <dgm:prSet presAssocID="{2899963E-F057-4155-AAD3-697454CFCFAA}" presName="parentText" presStyleLbl="alignNode1" presStyleIdx="1" presStyleCnt="3" custScaleX="973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C4D851-9808-467A-8AEF-A08DD4F00555}" type="pres">
      <dgm:prSet presAssocID="{2899963E-F057-4155-AAD3-697454CFCFAA}" presName="descendantText" presStyleLbl="alignAcc1" presStyleIdx="1" presStyleCnt="3" custScaleX="97466" custScaleY="133541" custLinFactNeighborY="14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60838A-20A3-479E-A072-3AF225E47C46}" type="pres">
      <dgm:prSet presAssocID="{663B981C-2B5D-49E9-B65C-D8B1A07EC1DB}" presName="sp" presStyleCnt="0"/>
      <dgm:spPr/>
    </dgm:pt>
    <dgm:pt modelId="{CA1443E5-7BE3-4D57-9948-5D871EB1A7A3}" type="pres">
      <dgm:prSet presAssocID="{1EEE1F56-7635-478C-A06F-EB8575B4CF23}" presName="composite" presStyleCnt="0"/>
      <dgm:spPr/>
    </dgm:pt>
    <dgm:pt modelId="{3D34D8FD-BFE7-4090-A7C0-3294833B2EDC}" type="pres">
      <dgm:prSet presAssocID="{1EEE1F56-7635-478C-A06F-EB8575B4CF23}" presName="parentText" presStyleLbl="alignNode1" presStyleIdx="2" presStyleCnt="3" custScaleX="9733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C2544-A7EA-4E84-9CFD-B754DE89C4FA}" type="pres">
      <dgm:prSet presAssocID="{1EEE1F56-7635-478C-A06F-EB8575B4CF23}" presName="descendantText" presStyleLbl="alignAcc1" presStyleIdx="2" presStyleCnt="3" custScaleX="97466" custScaleY="133541" custLinFactNeighborY="14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3CD750-9BA1-460C-B64D-64468BF665BD}" srcId="{2899963E-F057-4155-AAD3-697454CFCFAA}" destId="{6E3A02D4-CA04-4815-B29D-4C51F1F372B0}" srcOrd="1" destOrd="0" parTransId="{725FD709-1129-4E35-A417-EE014D80BBF8}" sibTransId="{5202E8C8-C13B-4728-AAC3-A18C26A8CC21}"/>
    <dgm:cxn modelId="{42A89D55-DD75-4B79-9322-6E826EBF9054}" srcId="{2899963E-F057-4155-AAD3-697454CFCFAA}" destId="{FE286E84-899B-4BAF-9C9A-C66B9C994A61}" srcOrd="0" destOrd="0" parTransId="{B07D7217-69EB-4F69-9664-2CB4AE57449C}" sibTransId="{D62ECF90-3480-48C5-938D-4F8ECA019F25}"/>
    <dgm:cxn modelId="{B550397E-7F5D-45C5-A85E-02200C1EA0E7}" type="presOf" srcId="{1EEE1F56-7635-478C-A06F-EB8575B4CF23}" destId="{3D34D8FD-BFE7-4090-A7C0-3294833B2EDC}" srcOrd="0" destOrd="0" presId="urn:microsoft.com/office/officeart/2005/8/layout/chevron2"/>
    <dgm:cxn modelId="{BDAE1C64-B685-4BA9-807F-54CE25BA3623}" type="presOf" srcId="{2899963E-F057-4155-AAD3-697454CFCFAA}" destId="{97C0B9BF-84F4-49DA-A3A2-0C90B2FAE060}" srcOrd="0" destOrd="0" presId="urn:microsoft.com/office/officeart/2005/8/layout/chevron2"/>
    <dgm:cxn modelId="{EE7E50E7-D126-4040-808D-9F0CA61CCFB8}" srcId="{BCC0AD0A-786A-48B9-81B3-B0FE88E6E6FE}" destId="{E918D13C-9A48-4808-BA92-4BDA67CB8260}" srcOrd="0" destOrd="0" parTransId="{2214FF58-F119-4B33-8E74-449AB8F44EA0}" sibTransId="{3BBF250A-FD2A-46CC-87F4-5C712B73E0C4}"/>
    <dgm:cxn modelId="{E92CAC3B-A218-4DFB-B280-1EF0898CEBE8}" type="presOf" srcId="{0B5E4E5D-B732-47E0-AD3A-BFD1D001AC5B}" destId="{6AD68DE5-5829-411B-BCAF-0892C2E223F5}" srcOrd="0" destOrd="1" presId="urn:microsoft.com/office/officeart/2005/8/layout/chevron2"/>
    <dgm:cxn modelId="{72A15AC3-9D53-4F78-B460-8B654A0B0DF1}" srcId="{61A218C0-DFB2-4818-8296-B0951065347F}" destId="{2899963E-F057-4155-AAD3-697454CFCFAA}" srcOrd="1" destOrd="0" parTransId="{4EB51C52-3108-46EE-94DB-D24C6A7D07DD}" sibTransId="{663B981C-2B5D-49E9-B65C-D8B1A07EC1DB}"/>
    <dgm:cxn modelId="{A06DCADE-26FB-4BC7-A5B2-A6D08800D961}" type="presOf" srcId="{E918D13C-9A48-4808-BA92-4BDA67CB8260}" destId="{6AD68DE5-5829-411B-BCAF-0892C2E223F5}" srcOrd="0" destOrd="0" presId="urn:microsoft.com/office/officeart/2005/8/layout/chevron2"/>
    <dgm:cxn modelId="{1109ED42-FB8C-4B34-AFD9-BA3866FEE193}" srcId="{BCC0AD0A-786A-48B9-81B3-B0FE88E6E6FE}" destId="{202A662D-DE0C-4B8A-9407-51D8A1E04E22}" srcOrd="2" destOrd="0" parTransId="{3A21AE1F-C0FE-4902-8539-04DD46D9677F}" sibTransId="{1B9256C3-34AA-4C17-BC02-2BD2784F87DA}"/>
    <dgm:cxn modelId="{7F5A5237-7FCF-4A2D-BD9A-20C81DE6F132}" type="presOf" srcId="{317D251A-C438-45BB-A286-E083EC7BE708}" destId="{74FC2544-A7EA-4E84-9CFD-B754DE89C4FA}" srcOrd="0" destOrd="1" presId="urn:microsoft.com/office/officeart/2005/8/layout/chevron2"/>
    <dgm:cxn modelId="{7F1DB342-253B-44EE-8C72-E0FCC7704425}" srcId="{1EEE1F56-7635-478C-A06F-EB8575B4CF23}" destId="{257765A7-0220-494B-B7ED-9665A738E1A4}" srcOrd="2" destOrd="0" parTransId="{5825FB47-8820-4D25-B4C3-ECA993DA37AB}" sibTransId="{1D412E5B-17E3-4F51-BCED-FB624A98C50A}"/>
    <dgm:cxn modelId="{3F491029-4B3B-43FA-82FB-74F9F5BB391E}" type="presOf" srcId="{BCC0AD0A-786A-48B9-81B3-B0FE88E6E6FE}" destId="{285630FA-57BE-4429-B238-2B3414E50F8B}" srcOrd="0" destOrd="0" presId="urn:microsoft.com/office/officeart/2005/8/layout/chevron2"/>
    <dgm:cxn modelId="{63E408FE-89F6-46A5-B4E2-E5A762C7C52E}" type="presOf" srcId="{202A662D-DE0C-4B8A-9407-51D8A1E04E22}" destId="{6AD68DE5-5829-411B-BCAF-0892C2E223F5}" srcOrd="0" destOrd="2" presId="urn:microsoft.com/office/officeart/2005/8/layout/chevron2"/>
    <dgm:cxn modelId="{192AFC4D-AB32-4058-8A23-04F6E205952A}" srcId="{2899963E-F057-4155-AAD3-697454CFCFAA}" destId="{090ABF30-745A-4880-BC25-D4CDA8266606}" srcOrd="2" destOrd="0" parTransId="{30F0206F-C41D-4D27-9FAC-BEDEBF6DCE6F}" sibTransId="{5903AD3E-AA19-4701-8225-C77AF5F138D5}"/>
    <dgm:cxn modelId="{1A293904-1765-4391-AD84-00E5D1A29D45}" srcId="{61A218C0-DFB2-4818-8296-B0951065347F}" destId="{1EEE1F56-7635-478C-A06F-EB8575B4CF23}" srcOrd="2" destOrd="0" parTransId="{DFF8BDE9-38CD-4281-878F-12AC7F3354A6}" sibTransId="{EBDFD27B-0B87-4274-91DF-26A60F18933E}"/>
    <dgm:cxn modelId="{A2F15708-6D62-485D-A0E3-FF521534DB38}" type="presOf" srcId="{090ABF30-745A-4880-BC25-D4CDA8266606}" destId="{9CC4D851-9808-467A-8AEF-A08DD4F00555}" srcOrd="0" destOrd="2" presId="urn:microsoft.com/office/officeart/2005/8/layout/chevron2"/>
    <dgm:cxn modelId="{2117CFDC-B0CD-4051-9CB9-876DFC0EB234}" srcId="{1EEE1F56-7635-478C-A06F-EB8575B4CF23}" destId="{357AF2EA-0518-43E1-9630-008F90171C94}" srcOrd="0" destOrd="0" parTransId="{F1A7C069-B4A8-4585-9265-7093207A2E36}" sibTransId="{63FE3310-5AA4-482C-9092-DF0901BBBFBF}"/>
    <dgm:cxn modelId="{D9F881A3-5441-4E82-8E2E-DAA54BF31226}" type="presOf" srcId="{357AF2EA-0518-43E1-9630-008F90171C94}" destId="{74FC2544-A7EA-4E84-9CFD-B754DE89C4FA}" srcOrd="0" destOrd="0" presId="urn:microsoft.com/office/officeart/2005/8/layout/chevron2"/>
    <dgm:cxn modelId="{E044BFA2-95E3-4E0E-AEEF-85A59B9B89F4}" type="presOf" srcId="{6E3A02D4-CA04-4815-B29D-4C51F1F372B0}" destId="{9CC4D851-9808-467A-8AEF-A08DD4F00555}" srcOrd="0" destOrd="1" presId="urn:microsoft.com/office/officeart/2005/8/layout/chevron2"/>
    <dgm:cxn modelId="{17131687-B74B-46DB-B2A2-FF97F92B6283}" srcId="{1EEE1F56-7635-478C-A06F-EB8575B4CF23}" destId="{317D251A-C438-45BB-A286-E083EC7BE708}" srcOrd="1" destOrd="0" parTransId="{C99D24DC-D743-4CB5-8D98-640F1C3B2211}" sibTransId="{04A41251-16C6-413D-916E-2FDFEB5EB1AE}"/>
    <dgm:cxn modelId="{5E2873CE-2259-4C8B-AE2A-C9A2C6B73E3E}" type="presOf" srcId="{61A218C0-DFB2-4818-8296-B0951065347F}" destId="{0E621B5F-D038-4C46-9922-3D386B63BE3C}" srcOrd="0" destOrd="0" presId="urn:microsoft.com/office/officeart/2005/8/layout/chevron2"/>
    <dgm:cxn modelId="{5D7C2B13-759E-49A5-A008-E7EE7076CCB3}" type="presOf" srcId="{FE286E84-899B-4BAF-9C9A-C66B9C994A61}" destId="{9CC4D851-9808-467A-8AEF-A08DD4F00555}" srcOrd="0" destOrd="0" presId="urn:microsoft.com/office/officeart/2005/8/layout/chevron2"/>
    <dgm:cxn modelId="{E05B6EDB-DD22-4FF6-9ADA-86E6A23FB9AE}" type="presOf" srcId="{257765A7-0220-494B-B7ED-9665A738E1A4}" destId="{74FC2544-A7EA-4E84-9CFD-B754DE89C4FA}" srcOrd="0" destOrd="2" presId="urn:microsoft.com/office/officeart/2005/8/layout/chevron2"/>
    <dgm:cxn modelId="{63BD037A-FB93-4777-AFE3-814DC378F04D}" srcId="{61A218C0-DFB2-4818-8296-B0951065347F}" destId="{BCC0AD0A-786A-48B9-81B3-B0FE88E6E6FE}" srcOrd="0" destOrd="0" parTransId="{9FED0686-4AAB-440A-93F1-0754D440364B}" sibTransId="{E4BD0936-F12D-48E0-BD17-FDD4765C6A1D}"/>
    <dgm:cxn modelId="{79306C02-85E1-4EC8-98F6-E8AFECC5FC5E}" srcId="{BCC0AD0A-786A-48B9-81B3-B0FE88E6E6FE}" destId="{0B5E4E5D-B732-47E0-AD3A-BFD1D001AC5B}" srcOrd="1" destOrd="0" parTransId="{213A0F1A-BAC1-4BC4-83F2-B4E4731576F8}" sibTransId="{A4B4EEC7-5792-4742-9B30-16E851929D9D}"/>
    <dgm:cxn modelId="{5BE05570-E872-4EA5-B823-57267291DD49}" type="presParOf" srcId="{0E621B5F-D038-4C46-9922-3D386B63BE3C}" destId="{23F2E369-3460-4F69-90EF-0A7EE3C6D70B}" srcOrd="0" destOrd="0" presId="urn:microsoft.com/office/officeart/2005/8/layout/chevron2"/>
    <dgm:cxn modelId="{01707A22-69D0-4F8C-8172-1C3BCC668669}" type="presParOf" srcId="{23F2E369-3460-4F69-90EF-0A7EE3C6D70B}" destId="{285630FA-57BE-4429-B238-2B3414E50F8B}" srcOrd="0" destOrd="0" presId="urn:microsoft.com/office/officeart/2005/8/layout/chevron2"/>
    <dgm:cxn modelId="{ACC4C5E1-37DC-4EFC-B476-15953B5F6CA3}" type="presParOf" srcId="{23F2E369-3460-4F69-90EF-0A7EE3C6D70B}" destId="{6AD68DE5-5829-411B-BCAF-0892C2E223F5}" srcOrd="1" destOrd="0" presId="urn:microsoft.com/office/officeart/2005/8/layout/chevron2"/>
    <dgm:cxn modelId="{130C0BF1-B484-4B28-A863-20404BF61830}" type="presParOf" srcId="{0E621B5F-D038-4C46-9922-3D386B63BE3C}" destId="{52F2779A-C0B7-4615-9DC4-384101D9AF0D}" srcOrd="1" destOrd="0" presId="urn:microsoft.com/office/officeart/2005/8/layout/chevron2"/>
    <dgm:cxn modelId="{9D738F16-66C1-4CF0-9FAE-A5606A120291}" type="presParOf" srcId="{0E621B5F-D038-4C46-9922-3D386B63BE3C}" destId="{28E210F7-31B7-49D0-8B17-4B18DFAAF81F}" srcOrd="2" destOrd="0" presId="urn:microsoft.com/office/officeart/2005/8/layout/chevron2"/>
    <dgm:cxn modelId="{77854A02-AAF2-40A2-9CA3-ED2D4040B9E5}" type="presParOf" srcId="{28E210F7-31B7-49D0-8B17-4B18DFAAF81F}" destId="{97C0B9BF-84F4-49DA-A3A2-0C90B2FAE060}" srcOrd="0" destOrd="0" presId="urn:microsoft.com/office/officeart/2005/8/layout/chevron2"/>
    <dgm:cxn modelId="{B8C22625-D25B-47EB-BA15-E2D974027F27}" type="presParOf" srcId="{28E210F7-31B7-49D0-8B17-4B18DFAAF81F}" destId="{9CC4D851-9808-467A-8AEF-A08DD4F00555}" srcOrd="1" destOrd="0" presId="urn:microsoft.com/office/officeart/2005/8/layout/chevron2"/>
    <dgm:cxn modelId="{875CE9FB-2438-4FAE-AAB2-4221DB0E31AB}" type="presParOf" srcId="{0E621B5F-D038-4C46-9922-3D386B63BE3C}" destId="{B060838A-20A3-479E-A072-3AF225E47C46}" srcOrd="3" destOrd="0" presId="urn:microsoft.com/office/officeart/2005/8/layout/chevron2"/>
    <dgm:cxn modelId="{3D09DBCA-A950-4B52-9DAE-1E3DD73A2B69}" type="presParOf" srcId="{0E621B5F-D038-4C46-9922-3D386B63BE3C}" destId="{CA1443E5-7BE3-4D57-9948-5D871EB1A7A3}" srcOrd="4" destOrd="0" presId="urn:microsoft.com/office/officeart/2005/8/layout/chevron2"/>
    <dgm:cxn modelId="{4415DFC4-A2DE-447D-8174-2F428B2ED764}" type="presParOf" srcId="{CA1443E5-7BE3-4D57-9948-5D871EB1A7A3}" destId="{3D34D8FD-BFE7-4090-A7C0-3294833B2EDC}" srcOrd="0" destOrd="0" presId="urn:microsoft.com/office/officeart/2005/8/layout/chevron2"/>
    <dgm:cxn modelId="{EE07EECB-C1D2-4657-B762-C14504B36258}" type="presParOf" srcId="{CA1443E5-7BE3-4D57-9948-5D871EB1A7A3}" destId="{74FC2544-A7EA-4E84-9CFD-B754DE89C4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B1617F-4030-4ABC-B03C-B4EE96E02C2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8506554-1436-4CD1-BE9B-1530E4E1D29B}">
      <dgm:prSet phldrT="[Texto]"/>
      <dgm:spPr/>
      <dgm:t>
        <a:bodyPr/>
        <a:lstStyle/>
        <a:p>
          <a:r>
            <a:rPr lang="en-US" dirty="0" smtClean="0"/>
            <a:t> </a:t>
          </a:r>
          <a:endParaRPr lang="es-EC" dirty="0"/>
        </a:p>
      </dgm:t>
    </dgm:pt>
    <dgm:pt modelId="{9242FE15-EE3B-444C-9F0D-C3114B8FBF89}" type="parTrans" cxnId="{3C37AC37-ADF2-4035-8A31-45216742CE40}">
      <dgm:prSet/>
      <dgm:spPr/>
      <dgm:t>
        <a:bodyPr/>
        <a:lstStyle/>
        <a:p>
          <a:endParaRPr lang="es-EC"/>
        </a:p>
      </dgm:t>
    </dgm:pt>
    <dgm:pt modelId="{34FD5895-E878-410B-B517-0B5799F543B3}" type="sibTrans" cxnId="{3C37AC37-ADF2-4035-8A31-45216742CE40}">
      <dgm:prSet/>
      <dgm:spPr/>
      <dgm:t>
        <a:bodyPr/>
        <a:lstStyle/>
        <a:p>
          <a:endParaRPr lang="es-EC"/>
        </a:p>
      </dgm:t>
    </dgm:pt>
    <dgm:pt modelId="{9891970E-DC3D-497A-82AF-FA4DAB298446}" type="pres">
      <dgm:prSet presAssocID="{FCB1617F-4030-4ABC-B03C-B4EE96E02C29}" presName="Name0" presStyleCnt="0">
        <dgm:presLayoutVars>
          <dgm:dir/>
          <dgm:animLvl val="lvl"/>
          <dgm:resizeHandles val="exact"/>
        </dgm:presLayoutVars>
      </dgm:prSet>
      <dgm:spPr/>
    </dgm:pt>
    <dgm:pt modelId="{75419E69-1DE8-4909-BD28-22324B2084A1}" type="pres">
      <dgm:prSet presAssocID="{18506554-1436-4CD1-BE9B-1530E4E1D29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504160-30A8-4BE6-BFE6-3EA69ACB34F8}" type="presOf" srcId="{18506554-1436-4CD1-BE9B-1530E4E1D29B}" destId="{75419E69-1DE8-4909-BD28-22324B2084A1}" srcOrd="0" destOrd="0" presId="urn:microsoft.com/office/officeart/2005/8/layout/chevron1"/>
    <dgm:cxn modelId="{B79B640D-1238-4DE6-A406-C1D2C8D3662D}" type="presOf" srcId="{FCB1617F-4030-4ABC-B03C-B4EE96E02C29}" destId="{9891970E-DC3D-497A-82AF-FA4DAB298446}" srcOrd="0" destOrd="0" presId="urn:microsoft.com/office/officeart/2005/8/layout/chevron1"/>
    <dgm:cxn modelId="{3C37AC37-ADF2-4035-8A31-45216742CE40}" srcId="{FCB1617F-4030-4ABC-B03C-B4EE96E02C29}" destId="{18506554-1436-4CD1-BE9B-1530E4E1D29B}" srcOrd="0" destOrd="0" parTransId="{9242FE15-EE3B-444C-9F0D-C3114B8FBF89}" sibTransId="{34FD5895-E878-410B-B517-0B5799F543B3}"/>
    <dgm:cxn modelId="{DB17B315-85C4-4CE8-AF3D-1F5563188926}" type="presParOf" srcId="{9891970E-DC3D-497A-82AF-FA4DAB298446}" destId="{75419E69-1DE8-4909-BD28-22324B2084A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</dgm:pt>
    <dgm:pt modelId="{8A26AE6D-75BD-4F48-8661-EB544FB9A5DB}" type="pres">
      <dgm:prSet presAssocID="{2E45332C-8FCA-44FB-AAB4-23B026E49288}" presName="arrowAndChildren" presStyleCnt="0"/>
      <dgm:spPr/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</dgm:pt>
    <dgm:pt modelId="{9450CA06-DD74-40B7-8C77-8345D706AA1F}" type="pres">
      <dgm:prSet presAssocID="{FB1EBB2C-FF31-45DB-B77F-3CED65D9B481}" presName="arrowAndChildren" presStyleCnt="0"/>
      <dgm:spPr/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</dgm:pt>
    <dgm:pt modelId="{2BCB8BC3-455C-484F-876D-C5294382A1EF}" type="pres">
      <dgm:prSet presAssocID="{00C83E00-9F77-4461-AE29-B9F875394450}" presName="arrowAndChildren" presStyleCnt="0"/>
      <dgm:spPr/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</dgm:pt>
    <dgm:pt modelId="{5A98EDD4-9DEA-4AC6-A874-45EAB45D3D54}" type="pres">
      <dgm:prSet presAssocID="{FBD20D61-3DB4-4BFC-8421-F649ABB1C9E0}" presName="arrowAndChildren" presStyleCnt="0"/>
      <dgm:spPr/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</dgm:pt>
    <dgm:pt modelId="{1F36103A-2165-474B-958E-D76F18A463F7}" type="pres">
      <dgm:prSet presAssocID="{9CA2A426-B23D-4AEA-A4DA-9DC227E6237C}" presName="arrowAndChildren" presStyleCnt="0"/>
      <dgm:spPr/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D7E7240C-1CC9-4B23-A31F-AF84924872A5}" type="presOf" srcId="{259D39E9-EF0A-4BA3-A820-B2FD0E055780}" destId="{95D39311-9E3D-4844-9B44-631E7277CEDB}" srcOrd="0" destOrd="0" presId="urn:microsoft.com/office/officeart/2005/8/layout/process4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D489B2E3-28BF-4BCC-91A6-1C8F6D85EB7D}" type="presOf" srcId="{1DD02EE8-3189-4ED1-90A3-93ABE2CB31D2}" destId="{E329C478-F321-4283-8970-0B172F258E1E}" srcOrd="0" destOrd="0" presId="urn:microsoft.com/office/officeart/2005/8/layout/process4"/>
    <dgm:cxn modelId="{6BAB1F4C-C479-493B-8BCA-6DD46AF50F16}" type="presOf" srcId="{FBD20D61-3DB4-4BFC-8421-F649ABB1C9E0}" destId="{BE16E608-B283-4EDA-B9EB-7A575E25C19B}" srcOrd="0" destOrd="0" presId="urn:microsoft.com/office/officeart/2005/8/layout/process4"/>
    <dgm:cxn modelId="{C54308B5-BB68-4FF5-B826-082B8DDD7122}" type="presOf" srcId="{00C83E00-9F77-4461-AE29-B9F875394450}" destId="{F7360AB2-750A-48D1-A606-B2A4A5E825EE}" srcOrd="0" destOrd="0" presId="urn:microsoft.com/office/officeart/2005/8/layout/process4"/>
    <dgm:cxn modelId="{FD873EFE-A444-4CF9-B3F0-F745300236BD}" type="presOf" srcId="{2E45332C-8FCA-44FB-AAB4-23B026E49288}" destId="{A1A7E1FC-BA34-42B0-88A9-22F020F69C8B}" srcOrd="0" destOrd="0" presId="urn:microsoft.com/office/officeart/2005/8/layout/process4"/>
    <dgm:cxn modelId="{46135524-3E3B-4F60-93B2-55548A3ED0E8}" type="presOf" srcId="{9CA2A426-B23D-4AEA-A4DA-9DC227E6237C}" destId="{B4234B93-4A2E-41AC-BC8E-170B93ED2052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2BDC47CC-06EC-4305-8B3E-C125878AC8D1}" type="presOf" srcId="{FB1EBB2C-FF31-45DB-B77F-3CED65D9B481}" destId="{A515A334-71AD-4F02-ABBB-D81E5CD1D657}" srcOrd="0" destOrd="0" presId="urn:microsoft.com/office/officeart/2005/8/layout/process4"/>
    <dgm:cxn modelId="{51ECA2FE-1202-4F11-A803-18BF30E9E24D}" type="presParOf" srcId="{E329C478-F321-4283-8970-0B172F258E1E}" destId="{BD472035-4976-4CB3-B071-CE9ABE551646}" srcOrd="0" destOrd="0" presId="urn:microsoft.com/office/officeart/2005/8/layout/process4"/>
    <dgm:cxn modelId="{3AE373E0-5A82-46D9-85AC-D07314CFBE9B}" type="presParOf" srcId="{BD472035-4976-4CB3-B071-CE9ABE551646}" destId="{95D39311-9E3D-4844-9B44-631E7277CEDB}" srcOrd="0" destOrd="0" presId="urn:microsoft.com/office/officeart/2005/8/layout/process4"/>
    <dgm:cxn modelId="{06BE03F5-A4C2-4415-94C3-F0EB83B092E3}" type="presParOf" srcId="{E329C478-F321-4283-8970-0B172F258E1E}" destId="{AAD6C2B1-6C51-4097-9FFE-3633F129AE74}" srcOrd="1" destOrd="0" presId="urn:microsoft.com/office/officeart/2005/8/layout/process4"/>
    <dgm:cxn modelId="{C7D917DE-0F2B-4249-8B88-F22F26DE45BD}" type="presParOf" srcId="{E329C478-F321-4283-8970-0B172F258E1E}" destId="{8A26AE6D-75BD-4F48-8661-EB544FB9A5DB}" srcOrd="2" destOrd="0" presId="urn:microsoft.com/office/officeart/2005/8/layout/process4"/>
    <dgm:cxn modelId="{30BA2D2B-2FA2-42EE-9AA8-C7A47EDDB77F}" type="presParOf" srcId="{8A26AE6D-75BD-4F48-8661-EB544FB9A5DB}" destId="{A1A7E1FC-BA34-42B0-88A9-22F020F69C8B}" srcOrd="0" destOrd="0" presId="urn:microsoft.com/office/officeart/2005/8/layout/process4"/>
    <dgm:cxn modelId="{4FEC77BC-0EE5-4110-9E05-A8C5F8881D17}" type="presParOf" srcId="{E329C478-F321-4283-8970-0B172F258E1E}" destId="{76EFA740-CA67-4D77-8391-93F3F79B807E}" srcOrd="3" destOrd="0" presId="urn:microsoft.com/office/officeart/2005/8/layout/process4"/>
    <dgm:cxn modelId="{AC2F3CDB-2EF7-4965-927C-6E19AA67A08A}" type="presParOf" srcId="{E329C478-F321-4283-8970-0B172F258E1E}" destId="{9450CA06-DD74-40B7-8C77-8345D706AA1F}" srcOrd="4" destOrd="0" presId="urn:microsoft.com/office/officeart/2005/8/layout/process4"/>
    <dgm:cxn modelId="{F28BFCBB-5EA8-4D9B-B4B7-176C55CEDBD0}" type="presParOf" srcId="{9450CA06-DD74-40B7-8C77-8345D706AA1F}" destId="{A515A334-71AD-4F02-ABBB-D81E5CD1D657}" srcOrd="0" destOrd="0" presId="urn:microsoft.com/office/officeart/2005/8/layout/process4"/>
    <dgm:cxn modelId="{B53D1BD7-5B67-4D07-87C9-EAD4A26441B5}" type="presParOf" srcId="{E329C478-F321-4283-8970-0B172F258E1E}" destId="{ACB4D86D-9714-4C98-B8D5-396668F2AC39}" srcOrd="5" destOrd="0" presId="urn:microsoft.com/office/officeart/2005/8/layout/process4"/>
    <dgm:cxn modelId="{783BC63F-D380-4C3A-A5EE-FC45D456D627}" type="presParOf" srcId="{E329C478-F321-4283-8970-0B172F258E1E}" destId="{2BCB8BC3-455C-484F-876D-C5294382A1EF}" srcOrd="6" destOrd="0" presId="urn:microsoft.com/office/officeart/2005/8/layout/process4"/>
    <dgm:cxn modelId="{571AB258-50AA-4046-AA06-07B6E3948495}" type="presParOf" srcId="{2BCB8BC3-455C-484F-876D-C5294382A1EF}" destId="{F7360AB2-750A-48D1-A606-B2A4A5E825EE}" srcOrd="0" destOrd="0" presId="urn:microsoft.com/office/officeart/2005/8/layout/process4"/>
    <dgm:cxn modelId="{B7AAFBDC-45AC-4B5E-AA71-1C094D0781C7}" type="presParOf" srcId="{E329C478-F321-4283-8970-0B172F258E1E}" destId="{F2104765-A8EC-45B4-B6D2-738047443837}" srcOrd="7" destOrd="0" presId="urn:microsoft.com/office/officeart/2005/8/layout/process4"/>
    <dgm:cxn modelId="{615A7354-85BD-4744-B234-04F2E3026A95}" type="presParOf" srcId="{E329C478-F321-4283-8970-0B172F258E1E}" destId="{5A98EDD4-9DEA-4AC6-A874-45EAB45D3D54}" srcOrd="8" destOrd="0" presId="urn:microsoft.com/office/officeart/2005/8/layout/process4"/>
    <dgm:cxn modelId="{BE912F08-387C-481E-B62B-4B2D414BA47F}" type="presParOf" srcId="{5A98EDD4-9DEA-4AC6-A874-45EAB45D3D54}" destId="{BE16E608-B283-4EDA-B9EB-7A575E25C19B}" srcOrd="0" destOrd="0" presId="urn:microsoft.com/office/officeart/2005/8/layout/process4"/>
    <dgm:cxn modelId="{A6076A08-1212-4E5B-BB83-2E49DDEDE280}" type="presParOf" srcId="{E329C478-F321-4283-8970-0B172F258E1E}" destId="{551AFB68-CBC9-45F3-8173-8EA5BB5E71E5}" srcOrd="9" destOrd="0" presId="urn:microsoft.com/office/officeart/2005/8/layout/process4"/>
    <dgm:cxn modelId="{1C1EC8C9-4E9F-4844-95F4-79BB7CE508AC}" type="presParOf" srcId="{E329C478-F321-4283-8970-0B172F258E1E}" destId="{1F36103A-2165-474B-958E-D76F18A463F7}" srcOrd="10" destOrd="0" presId="urn:microsoft.com/office/officeart/2005/8/layout/process4"/>
    <dgm:cxn modelId="{6C38BFAA-1F5F-4449-9797-C4D17FEA7049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0153A9-E6A1-4522-89B0-D3093A8D50F0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8D7497C-A364-4E5A-8FB5-77DDD7A9B014}">
      <dgm:prSet phldrT="[Texto]"/>
      <dgm:spPr/>
      <dgm:t>
        <a:bodyPr/>
        <a:lstStyle/>
        <a:p>
          <a:r>
            <a:rPr lang="en-US" dirty="0" smtClean="0"/>
            <a:t>POBLACION</a:t>
          </a:r>
          <a:endParaRPr lang="es-EC" dirty="0"/>
        </a:p>
      </dgm:t>
    </dgm:pt>
    <dgm:pt modelId="{8AC38A42-CACA-497B-9FBF-D96CA1B48E50}" type="parTrans" cxnId="{709FCD64-19E1-4DB9-A4CA-ED7F9773815F}">
      <dgm:prSet/>
      <dgm:spPr/>
      <dgm:t>
        <a:bodyPr/>
        <a:lstStyle/>
        <a:p>
          <a:endParaRPr lang="es-EC"/>
        </a:p>
      </dgm:t>
    </dgm:pt>
    <dgm:pt modelId="{A3EC7152-CBA3-47BC-AB11-9762A5154F9A}" type="sibTrans" cxnId="{709FCD64-19E1-4DB9-A4CA-ED7F9773815F}">
      <dgm:prSet/>
      <dgm:spPr/>
      <dgm:t>
        <a:bodyPr/>
        <a:lstStyle/>
        <a:p>
          <a:endParaRPr lang="es-EC"/>
        </a:p>
      </dgm:t>
    </dgm:pt>
    <dgm:pt modelId="{336D516A-56D6-47A7-9B5E-694F3C416960}">
      <dgm:prSet phldrT="[Texto]"/>
      <dgm:spPr/>
      <dgm:t>
        <a:bodyPr/>
        <a:lstStyle/>
        <a:p>
          <a:r>
            <a:rPr lang="en-US" dirty="0" smtClean="0"/>
            <a:t>TABULACION</a:t>
          </a:r>
          <a:endParaRPr lang="es-EC" dirty="0"/>
        </a:p>
      </dgm:t>
    </dgm:pt>
    <dgm:pt modelId="{1492768F-CC85-456D-8571-A94C9A0261BF}" type="parTrans" cxnId="{0026DFF9-6B19-494D-9716-D144C73C65D6}">
      <dgm:prSet/>
      <dgm:spPr/>
      <dgm:t>
        <a:bodyPr/>
        <a:lstStyle/>
        <a:p>
          <a:endParaRPr lang="es-EC"/>
        </a:p>
      </dgm:t>
    </dgm:pt>
    <dgm:pt modelId="{623B82A3-0FB3-4947-A42E-D15D817D32F8}" type="sibTrans" cxnId="{0026DFF9-6B19-494D-9716-D144C73C65D6}">
      <dgm:prSet/>
      <dgm:spPr/>
      <dgm:t>
        <a:bodyPr/>
        <a:lstStyle/>
        <a:p>
          <a:endParaRPr lang="es-EC"/>
        </a:p>
      </dgm:t>
    </dgm:pt>
    <dgm:pt modelId="{7DC81FB7-613A-4E66-9ED8-A20CED459DA6}">
      <dgm:prSet phldrT="[Texto]"/>
      <dgm:spPr/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 smtClean="0"/>
            <a:t> 4	</a:t>
          </a:r>
          <a:r>
            <a:rPr lang="en-US" dirty="0" err="1" smtClean="0"/>
            <a:t>Gerentes</a:t>
          </a:r>
          <a:r>
            <a:rPr lang="en-US" dirty="0" smtClean="0"/>
            <a:t> de </a:t>
          </a:r>
          <a:r>
            <a:rPr lang="en-US" dirty="0" err="1" smtClean="0"/>
            <a:t>Proyectos</a:t>
          </a:r>
          <a:endParaRPr lang="es-EC" dirty="0"/>
        </a:p>
      </dgm:t>
    </dgm:pt>
    <dgm:pt modelId="{A3C7785A-DD06-4662-BE31-105816274EBC}" type="parTrans" cxnId="{FF80C35B-09AF-4C75-99D3-7B6EADD3AD6D}">
      <dgm:prSet/>
      <dgm:spPr/>
      <dgm:t>
        <a:bodyPr/>
        <a:lstStyle/>
        <a:p>
          <a:endParaRPr lang="es-EC"/>
        </a:p>
      </dgm:t>
    </dgm:pt>
    <dgm:pt modelId="{13E17E1A-0465-4477-853E-9539C99E8CF0}" type="sibTrans" cxnId="{FF80C35B-09AF-4C75-99D3-7B6EADD3AD6D}">
      <dgm:prSet/>
      <dgm:spPr/>
      <dgm:t>
        <a:bodyPr/>
        <a:lstStyle/>
        <a:p>
          <a:endParaRPr lang="es-EC"/>
        </a:p>
      </dgm:t>
    </dgm:pt>
    <dgm:pt modelId="{18A0E655-3D1D-443A-9C86-9DC4A6AF226E}">
      <dgm:prSet phldrT="[Texto]"/>
      <dgm:spPr/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 smtClean="0"/>
            <a:t> 3	</a:t>
          </a:r>
          <a:r>
            <a:rPr lang="en-US" dirty="0" err="1" smtClean="0"/>
            <a:t>Coordinadores</a:t>
          </a:r>
          <a:r>
            <a:rPr lang="en-US" dirty="0" smtClean="0"/>
            <a:t> de </a:t>
          </a:r>
          <a:r>
            <a:rPr lang="en-US" dirty="0" err="1" smtClean="0"/>
            <a:t>proyectos</a:t>
          </a:r>
          <a:endParaRPr lang="es-EC" dirty="0"/>
        </a:p>
      </dgm:t>
    </dgm:pt>
    <dgm:pt modelId="{8274F39A-C3E6-4E3F-AD75-BD41CA11FE85}" type="parTrans" cxnId="{6BB992B7-38EE-483B-9EF9-6B47A7778DA1}">
      <dgm:prSet/>
      <dgm:spPr/>
      <dgm:t>
        <a:bodyPr/>
        <a:lstStyle/>
        <a:p>
          <a:endParaRPr lang="es-EC"/>
        </a:p>
      </dgm:t>
    </dgm:pt>
    <dgm:pt modelId="{0BADD396-74E4-40ED-827D-8CCC4C85D540}" type="sibTrans" cxnId="{6BB992B7-38EE-483B-9EF9-6B47A7778DA1}">
      <dgm:prSet/>
      <dgm:spPr/>
      <dgm:t>
        <a:bodyPr/>
        <a:lstStyle/>
        <a:p>
          <a:endParaRPr lang="es-EC"/>
        </a:p>
      </dgm:t>
    </dgm:pt>
    <dgm:pt modelId="{7BAAF779-3217-474D-A666-598A34389886}">
      <dgm:prSet phldrT="[Texto]"/>
      <dgm:spPr/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 smtClean="0"/>
            <a:t> 1	</a:t>
          </a:r>
          <a:r>
            <a:rPr lang="en-US" dirty="0" err="1" smtClean="0"/>
            <a:t>Superintendente</a:t>
          </a:r>
          <a:endParaRPr lang="es-EC" dirty="0"/>
        </a:p>
      </dgm:t>
    </dgm:pt>
    <dgm:pt modelId="{46EE5F8B-F158-4271-97FD-38F3838218A0}" type="parTrans" cxnId="{B022EBA7-41A5-429A-A258-897643EDD718}">
      <dgm:prSet/>
      <dgm:spPr/>
      <dgm:t>
        <a:bodyPr/>
        <a:lstStyle/>
        <a:p>
          <a:endParaRPr lang="es-EC"/>
        </a:p>
      </dgm:t>
    </dgm:pt>
    <dgm:pt modelId="{6E83DEDB-239A-472B-B5DD-394BB3012E24}" type="sibTrans" cxnId="{B022EBA7-41A5-429A-A258-897643EDD718}">
      <dgm:prSet/>
      <dgm:spPr/>
      <dgm:t>
        <a:bodyPr/>
        <a:lstStyle/>
        <a:p>
          <a:endParaRPr lang="es-EC"/>
        </a:p>
      </dgm:t>
    </dgm:pt>
    <dgm:pt modelId="{F7FA9DA2-9DEC-4FF8-B095-77BD6B40C7BC}">
      <dgm:prSet phldrT="[Texto]"/>
      <dgm:spPr/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 smtClean="0"/>
            <a:t> 7 	</a:t>
          </a:r>
          <a:r>
            <a:rPr lang="en-US" dirty="0" err="1" smtClean="0"/>
            <a:t>Administradores</a:t>
          </a:r>
          <a:endParaRPr lang="es-EC" dirty="0"/>
        </a:p>
      </dgm:t>
    </dgm:pt>
    <dgm:pt modelId="{620F3442-867C-443E-9A6B-E16B2C204249}" type="parTrans" cxnId="{2435C7CA-2A47-4988-AC19-A75D08D27107}">
      <dgm:prSet/>
      <dgm:spPr/>
      <dgm:t>
        <a:bodyPr/>
        <a:lstStyle/>
        <a:p>
          <a:endParaRPr lang="es-EC"/>
        </a:p>
      </dgm:t>
    </dgm:pt>
    <dgm:pt modelId="{32E05C02-222D-4B75-853E-CAAB3B00EC5A}" type="sibTrans" cxnId="{2435C7CA-2A47-4988-AC19-A75D08D27107}">
      <dgm:prSet/>
      <dgm:spPr/>
      <dgm:t>
        <a:bodyPr/>
        <a:lstStyle/>
        <a:p>
          <a:endParaRPr lang="es-EC"/>
        </a:p>
      </dgm:t>
    </dgm:pt>
    <dgm:pt modelId="{BD64A882-723E-4F5F-973C-98038FF9D98A}">
      <dgm:prSet phldrT="[Texto]"/>
      <dgm:spPr/>
      <dgm:t>
        <a:bodyPr/>
        <a:lstStyle/>
        <a:p>
          <a:pPr marL="266700" indent="-266700">
            <a:tabLst>
              <a:tab pos="266700" algn="l"/>
            </a:tabLst>
          </a:pPr>
          <a:r>
            <a:rPr lang="en-US" dirty="0" smtClean="0"/>
            <a:t> 3 	</a:t>
          </a:r>
          <a:r>
            <a:rPr lang="en-US" dirty="0" err="1" smtClean="0"/>
            <a:t>Supervisores</a:t>
          </a:r>
          <a:endParaRPr lang="es-EC" dirty="0"/>
        </a:p>
      </dgm:t>
    </dgm:pt>
    <dgm:pt modelId="{C12C5016-9199-4A45-A121-1C6086FEC80C}" type="parTrans" cxnId="{1155907D-2022-453B-8C4C-C8645DB74271}">
      <dgm:prSet/>
      <dgm:spPr/>
      <dgm:t>
        <a:bodyPr/>
        <a:lstStyle/>
        <a:p>
          <a:endParaRPr lang="es-EC"/>
        </a:p>
      </dgm:t>
    </dgm:pt>
    <dgm:pt modelId="{AED44F64-F79E-4D5C-A8DF-04236CA61F81}" type="sibTrans" cxnId="{1155907D-2022-453B-8C4C-C8645DB74271}">
      <dgm:prSet/>
      <dgm:spPr/>
      <dgm:t>
        <a:bodyPr/>
        <a:lstStyle/>
        <a:p>
          <a:endParaRPr lang="es-EC"/>
        </a:p>
      </dgm:t>
    </dgm:pt>
    <dgm:pt modelId="{F5C58D52-8E02-49B7-8D0C-73D91EE6A6CE}">
      <dgm:prSet phldrT="[Texto]"/>
      <dgm:spPr/>
      <dgm:t>
        <a:bodyPr/>
        <a:lstStyle/>
        <a:p>
          <a:pPr marL="88900" indent="0"/>
          <a:r>
            <a:rPr lang="en-US" dirty="0" smtClean="0"/>
            <a:t>Se </a:t>
          </a:r>
          <a:r>
            <a:rPr lang="en-US" dirty="0" err="1" smtClean="0"/>
            <a:t>compilan</a:t>
          </a:r>
          <a:r>
            <a:rPr lang="en-US" dirty="0" smtClean="0"/>
            <a:t> </a:t>
          </a:r>
          <a:r>
            <a:rPr lang="en-US" dirty="0" err="1" smtClean="0"/>
            <a:t>los</a:t>
          </a:r>
          <a:r>
            <a:rPr lang="en-US" dirty="0" smtClean="0"/>
            <a:t> </a:t>
          </a:r>
          <a:r>
            <a:rPr lang="en-US" dirty="0" err="1" smtClean="0"/>
            <a:t>resultados</a:t>
          </a:r>
          <a:r>
            <a:rPr lang="en-US" dirty="0" smtClean="0"/>
            <a:t> de </a:t>
          </a:r>
          <a:r>
            <a:rPr lang="en-US" dirty="0" err="1" smtClean="0"/>
            <a:t>acuerdo</a:t>
          </a:r>
          <a:r>
            <a:rPr lang="en-US" dirty="0" smtClean="0"/>
            <a:t> a </a:t>
          </a:r>
          <a:r>
            <a:rPr lang="en-US" dirty="0" err="1" smtClean="0"/>
            <a:t>Metdología</a:t>
          </a:r>
          <a:r>
            <a:rPr lang="en-US" dirty="0" smtClean="0"/>
            <a:t> del PMM</a:t>
          </a:r>
          <a:endParaRPr lang="es-EC" dirty="0"/>
        </a:p>
      </dgm:t>
    </dgm:pt>
    <dgm:pt modelId="{ECA8460B-88C4-4C35-B655-EF4344C743E5}" type="parTrans" cxnId="{AD600E55-1042-4424-9411-ED1C40625DD8}">
      <dgm:prSet/>
      <dgm:spPr/>
      <dgm:t>
        <a:bodyPr/>
        <a:lstStyle/>
        <a:p>
          <a:endParaRPr lang="es-EC"/>
        </a:p>
      </dgm:t>
    </dgm:pt>
    <dgm:pt modelId="{FF595CEF-2CC2-43BA-B77F-4473B8155223}" type="sibTrans" cxnId="{AD600E55-1042-4424-9411-ED1C40625DD8}">
      <dgm:prSet/>
      <dgm:spPr/>
      <dgm:t>
        <a:bodyPr/>
        <a:lstStyle/>
        <a:p>
          <a:endParaRPr lang="es-EC"/>
        </a:p>
      </dgm:t>
    </dgm:pt>
    <dgm:pt modelId="{492E256D-E625-4E42-891C-D884E9D33664}">
      <dgm:prSet phldrT="[Texto]"/>
      <dgm:spPr/>
      <dgm:t>
        <a:bodyPr/>
        <a:lstStyle/>
        <a:p>
          <a:r>
            <a:rPr lang="en-US" dirty="0" smtClean="0"/>
            <a:t>EVALUACIÓN</a:t>
          </a:r>
          <a:endParaRPr lang="es-EC" dirty="0"/>
        </a:p>
      </dgm:t>
    </dgm:pt>
    <dgm:pt modelId="{0381F1CA-CA2B-400C-A7C6-C3A068CAE9C6}" type="parTrans" cxnId="{555DBF8C-4E52-4308-A824-AF37C255C92A}">
      <dgm:prSet/>
      <dgm:spPr/>
      <dgm:t>
        <a:bodyPr/>
        <a:lstStyle/>
        <a:p>
          <a:endParaRPr lang="es-EC"/>
        </a:p>
      </dgm:t>
    </dgm:pt>
    <dgm:pt modelId="{610DD402-E936-4AC7-A2C3-6D5543194202}" type="sibTrans" cxnId="{555DBF8C-4E52-4308-A824-AF37C255C92A}">
      <dgm:prSet/>
      <dgm:spPr/>
      <dgm:t>
        <a:bodyPr/>
        <a:lstStyle/>
        <a:p>
          <a:endParaRPr lang="es-EC"/>
        </a:p>
      </dgm:t>
    </dgm:pt>
    <dgm:pt modelId="{4851EC32-E32A-48AD-A8C7-28D3FC4617D5}">
      <dgm:prSet phldrT="[Texto]"/>
      <dgm:spPr/>
      <dgm:t>
        <a:bodyPr/>
        <a:lstStyle/>
        <a:p>
          <a:pPr marL="88900" indent="0"/>
          <a:r>
            <a:rPr lang="en-US" dirty="0" smtClean="0"/>
            <a:t>Se </a:t>
          </a:r>
          <a:r>
            <a:rPr lang="en-US" dirty="0" err="1" smtClean="0"/>
            <a:t>avalúan</a:t>
          </a:r>
          <a:r>
            <a:rPr lang="en-US" dirty="0" smtClean="0"/>
            <a:t> </a:t>
          </a:r>
          <a:r>
            <a:rPr lang="en-US" dirty="0" err="1" smtClean="0"/>
            <a:t>los</a:t>
          </a:r>
          <a:r>
            <a:rPr lang="en-US" dirty="0" smtClean="0"/>
            <a:t> </a:t>
          </a:r>
          <a:r>
            <a:rPr lang="en-US" dirty="0" err="1" smtClean="0"/>
            <a:t>resultados</a:t>
          </a:r>
          <a:r>
            <a:rPr lang="en-US" dirty="0" smtClean="0"/>
            <a:t> </a:t>
          </a:r>
          <a:r>
            <a:rPr lang="en-US" dirty="0" err="1" smtClean="0"/>
            <a:t>según</a:t>
          </a:r>
          <a:r>
            <a:rPr lang="en-US" dirty="0" smtClean="0"/>
            <a:t> la </a:t>
          </a:r>
          <a:r>
            <a:rPr lang="en-US" dirty="0" err="1" smtClean="0"/>
            <a:t>Metodología</a:t>
          </a:r>
          <a:r>
            <a:rPr lang="en-US" dirty="0" smtClean="0"/>
            <a:t> del PMM.</a:t>
          </a:r>
          <a:endParaRPr lang="es-EC" dirty="0"/>
        </a:p>
      </dgm:t>
    </dgm:pt>
    <dgm:pt modelId="{2ABA673C-8334-49A2-9D41-D75831842CDD}" type="parTrans" cxnId="{ADCB2D6F-74FB-40C3-9724-10285FE49F4A}">
      <dgm:prSet/>
      <dgm:spPr/>
      <dgm:t>
        <a:bodyPr/>
        <a:lstStyle/>
        <a:p>
          <a:endParaRPr lang="es-EC"/>
        </a:p>
      </dgm:t>
    </dgm:pt>
    <dgm:pt modelId="{646B1456-CE60-46AD-85AA-03BFBDEAAE40}" type="sibTrans" cxnId="{ADCB2D6F-74FB-40C3-9724-10285FE49F4A}">
      <dgm:prSet/>
      <dgm:spPr/>
      <dgm:t>
        <a:bodyPr/>
        <a:lstStyle/>
        <a:p>
          <a:endParaRPr lang="es-EC"/>
        </a:p>
      </dgm:t>
    </dgm:pt>
    <dgm:pt modelId="{7C6AA209-E4B4-4D2D-9890-6B019CA65A17}">
      <dgm:prSet phldrT="[Texto]"/>
      <dgm:spPr/>
      <dgm:t>
        <a:bodyPr/>
        <a:lstStyle/>
        <a:p>
          <a:pPr marL="88900" indent="0"/>
          <a:r>
            <a:rPr lang="en-US" dirty="0" smtClean="0"/>
            <a:t>Se </a:t>
          </a:r>
          <a:r>
            <a:rPr lang="en-US" dirty="0" err="1" smtClean="0"/>
            <a:t>determina</a:t>
          </a:r>
          <a:r>
            <a:rPr lang="en-US" dirty="0" smtClean="0"/>
            <a:t> el </a:t>
          </a:r>
          <a:r>
            <a:rPr lang="en-US" dirty="0" err="1" smtClean="0"/>
            <a:t>nivel</a:t>
          </a:r>
          <a:r>
            <a:rPr lang="en-US" dirty="0" smtClean="0"/>
            <a:t> de </a:t>
          </a:r>
          <a:r>
            <a:rPr lang="en-US" dirty="0" err="1" smtClean="0"/>
            <a:t>Madurez</a:t>
          </a:r>
          <a:endParaRPr lang="es-EC" dirty="0"/>
        </a:p>
      </dgm:t>
    </dgm:pt>
    <dgm:pt modelId="{6246FE0B-C3FA-4552-8286-EBBF29078AA7}" type="parTrans" cxnId="{BF01B93C-70FC-4E50-A675-C9541F86548E}">
      <dgm:prSet/>
      <dgm:spPr/>
      <dgm:t>
        <a:bodyPr/>
        <a:lstStyle/>
        <a:p>
          <a:endParaRPr lang="es-EC"/>
        </a:p>
      </dgm:t>
    </dgm:pt>
    <dgm:pt modelId="{40908606-28B8-47CE-B42B-64199D7648ED}" type="sibTrans" cxnId="{BF01B93C-70FC-4E50-A675-C9541F86548E}">
      <dgm:prSet/>
      <dgm:spPr/>
      <dgm:t>
        <a:bodyPr/>
        <a:lstStyle/>
        <a:p>
          <a:endParaRPr lang="es-EC"/>
        </a:p>
      </dgm:t>
    </dgm:pt>
    <dgm:pt modelId="{90CAC2EC-10B7-4DE0-BE8E-928DECD6FCEC}" type="pres">
      <dgm:prSet presAssocID="{CA0153A9-E6A1-4522-89B0-D3093A8D50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51626A-8DBE-46C7-A7AD-E8A554725D8A}" type="pres">
      <dgm:prSet presAssocID="{F8D7497C-A364-4E5A-8FB5-77DDD7A9B014}" presName="compositeNode" presStyleCnt="0">
        <dgm:presLayoutVars>
          <dgm:bulletEnabled val="1"/>
        </dgm:presLayoutVars>
      </dgm:prSet>
      <dgm:spPr/>
    </dgm:pt>
    <dgm:pt modelId="{66260D42-0C61-4F9B-923D-D536011BD856}" type="pres">
      <dgm:prSet presAssocID="{F8D7497C-A364-4E5A-8FB5-77DDD7A9B014}" presName="bgRect" presStyleLbl="node1" presStyleIdx="0" presStyleCnt="3"/>
      <dgm:spPr/>
      <dgm:t>
        <a:bodyPr/>
        <a:lstStyle/>
        <a:p>
          <a:endParaRPr lang="es-EC"/>
        </a:p>
      </dgm:t>
    </dgm:pt>
    <dgm:pt modelId="{C2230051-2299-497B-A069-1013142D86DA}" type="pres">
      <dgm:prSet presAssocID="{F8D7497C-A364-4E5A-8FB5-77DDD7A9B01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64E56-CA78-4005-BFFB-205AFF6B3E6E}" type="pres">
      <dgm:prSet presAssocID="{F8D7497C-A364-4E5A-8FB5-77DDD7A9B01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5B45AC-DAC2-4BBA-8B39-68D8917D70B5}" type="pres">
      <dgm:prSet presAssocID="{A3EC7152-CBA3-47BC-AB11-9762A5154F9A}" presName="hSp" presStyleCnt="0"/>
      <dgm:spPr/>
    </dgm:pt>
    <dgm:pt modelId="{E2BBC6A0-873C-456F-B950-460E2B24F789}" type="pres">
      <dgm:prSet presAssocID="{A3EC7152-CBA3-47BC-AB11-9762A5154F9A}" presName="vProcSp" presStyleCnt="0"/>
      <dgm:spPr/>
    </dgm:pt>
    <dgm:pt modelId="{DD1F086A-362F-4180-874B-80D59FB58BCA}" type="pres">
      <dgm:prSet presAssocID="{A3EC7152-CBA3-47BC-AB11-9762A5154F9A}" presName="vSp1" presStyleCnt="0"/>
      <dgm:spPr/>
    </dgm:pt>
    <dgm:pt modelId="{6E7AC5EE-A458-45E9-BB3B-826692343B99}" type="pres">
      <dgm:prSet presAssocID="{A3EC7152-CBA3-47BC-AB11-9762A5154F9A}" presName="simulatedConn" presStyleLbl="solidFgAcc1" presStyleIdx="0" presStyleCnt="2"/>
      <dgm:spPr/>
    </dgm:pt>
    <dgm:pt modelId="{6384C68C-3D77-46A8-9063-5DC1E5DD68C8}" type="pres">
      <dgm:prSet presAssocID="{A3EC7152-CBA3-47BC-AB11-9762A5154F9A}" presName="vSp2" presStyleCnt="0"/>
      <dgm:spPr/>
    </dgm:pt>
    <dgm:pt modelId="{29F81588-E9BC-4BD2-91D0-D0A2CAD3C19A}" type="pres">
      <dgm:prSet presAssocID="{A3EC7152-CBA3-47BC-AB11-9762A5154F9A}" presName="sibTrans" presStyleCnt="0"/>
      <dgm:spPr/>
    </dgm:pt>
    <dgm:pt modelId="{E38405F7-E34A-47A9-A391-9069BFA4D433}" type="pres">
      <dgm:prSet presAssocID="{336D516A-56D6-47A7-9B5E-694F3C416960}" presName="compositeNode" presStyleCnt="0">
        <dgm:presLayoutVars>
          <dgm:bulletEnabled val="1"/>
        </dgm:presLayoutVars>
      </dgm:prSet>
      <dgm:spPr/>
    </dgm:pt>
    <dgm:pt modelId="{A668069D-6E70-41EE-94BA-D69B2BF0FF93}" type="pres">
      <dgm:prSet presAssocID="{336D516A-56D6-47A7-9B5E-694F3C416960}" presName="bgRect" presStyleLbl="node1" presStyleIdx="1" presStyleCnt="3"/>
      <dgm:spPr/>
      <dgm:t>
        <a:bodyPr/>
        <a:lstStyle/>
        <a:p>
          <a:endParaRPr lang="es-EC"/>
        </a:p>
      </dgm:t>
    </dgm:pt>
    <dgm:pt modelId="{5E54732B-9A6F-4E0A-BA32-4E2E2D531964}" type="pres">
      <dgm:prSet presAssocID="{336D516A-56D6-47A7-9B5E-694F3C4169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BD5235-DEAE-4244-A71C-0C718C1F57A3}" type="pres">
      <dgm:prSet presAssocID="{336D516A-56D6-47A7-9B5E-694F3C4169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96B192-AB17-4DEA-972C-B2F7DC7423F4}" type="pres">
      <dgm:prSet presAssocID="{623B82A3-0FB3-4947-A42E-D15D817D32F8}" presName="hSp" presStyleCnt="0"/>
      <dgm:spPr/>
    </dgm:pt>
    <dgm:pt modelId="{3C2A118B-55E0-49D5-B0C7-780F08A1B47F}" type="pres">
      <dgm:prSet presAssocID="{623B82A3-0FB3-4947-A42E-D15D817D32F8}" presName="vProcSp" presStyleCnt="0"/>
      <dgm:spPr/>
    </dgm:pt>
    <dgm:pt modelId="{3B86BF0D-DCEA-44B1-80A2-8C6AC577FC88}" type="pres">
      <dgm:prSet presAssocID="{623B82A3-0FB3-4947-A42E-D15D817D32F8}" presName="vSp1" presStyleCnt="0"/>
      <dgm:spPr/>
    </dgm:pt>
    <dgm:pt modelId="{4B078ACC-D40B-4644-BF98-52ECDA6F8BF0}" type="pres">
      <dgm:prSet presAssocID="{623B82A3-0FB3-4947-A42E-D15D817D32F8}" presName="simulatedConn" presStyleLbl="solidFgAcc1" presStyleIdx="1" presStyleCnt="2"/>
      <dgm:spPr/>
    </dgm:pt>
    <dgm:pt modelId="{28F8283F-AF09-4F5B-8A8B-1DA12ECA52D5}" type="pres">
      <dgm:prSet presAssocID="{623B82A3-0FB3-4947-A42E-D15D817D32F8}" presName="vSp2" presStyleCnt="0"/>
      <dgm:spPr/>
    </dgm:pt>
    <dgm:pt modelId="{4E11B3BC-E65C-44A1-95CB-F3D489E904EB}" type="pres">
      <dgm:prSet presAssocID="{623B82A3-0FB3-4947-A42E-D15D817D32F8}" presName="sibTrans" presStyleCnt="0"/>
      <dgm:spPr/>
    </dgm:pt>
    <dgm:pt modelId="{0CEFCEE1-83FF-496C-B9CE-919660BFF473}" type="pres">
      <dgm:prSet presAssocID="{492E256D-E625-4E42-891C-D884E9D33664}" presName="compositeNode" presStyleCnt="0">
        <dgm:presLayoutVars>
          <dgm:bulletEnabled val="1"/>
        </dgm:presLayoutVars>
      </dgm:prSet>
      <dgm:spPr/>
    </dgm:pt>
    <dgm:pt modelId="{0CEE25DB-AD01-4273-9EA7-769D34862BF0}" type="pres">
      <dgm:prSet presAssocID="{492E256D-E625-4E42-891C-D884E9D33664}" presName="bgRect" presStyleLbl="node1" presStyleIdx="2" presStyleCnt="3"/>
      <dgm:spPr/>
      <dgm:t>
        <a:bodyPr/>
        <a:lstStyle/>
        <a:p>
          <a:endParaRPr lang="es-EC"/>
        </a:p>
      </dgm:t>
    </dgm:pt>
    <dgm:pt modelId="{DBCEAFE0-B417-4F5C-BD11-0D880B41059F}" type="pres">
      <dgm:prSet presAssocID="{492E256D-E625-4E42-891C-D884E9D3366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6D9610-1A6F-4F0C-A5B6-D81C67399270}" type="pres">
      <dgm:prSet presAssocID="{492E256D-E625-4E42-891C-D884E9D3366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735528-E51C-4FE3-B1B1-A36E480A4E42}" type="presOf" srcId="{18A0E655-3D1D-443A-9C86-9DC4A6AF226E}" destId="{D0464E56-CA78-4005-BFFB-205AFF6B3E6E}" srcOrd="0" destOrd="1" presId="urn:microsoft.com/office/officeart/2005/8/layout/hProcess7"/>
    <dgm:cxn modelId="{6A1F5CEE-174A-489D-B106-E7291B9BBB25}" type="presOf" srcId="{F8D7497C-A364-4E5A-8FB5-77DDD7A9B014}" destId="{66260D42-0C61-4F9B-923D-D536011BD856}" srcOrd="0" destOrd="0" presId="urn:microsoft.com/office/officeart/2005/8/layout/hProcess7"/>
    <dgm:cxn modelId="{E181C81E-C9C9-4F2E-B982-3403736E085B}" type="presOf" srcId="{336D516A-56D6-47A7-9B5E-694F3C416960}" destId="{5E54732B-9A6F-4E0A-BA32-4E2E2D531964}" srcOrd="1" destOrd="0" presId="urn:microsoft.com/office/officeart/2005/8/layout/hProcess7"/>
    <dgm:cxn modelId="{ADCB2D6F-74FB-40C3-9724-10285FE49F4A}" srcId="{492E256D-E625-4E42-891C-D884E9D33664}" destId="{4851EC32-E32A-48AD-A8C7-28D3FC4617D5}" srcOrd="0" destOrd="0" parTransId="{2ABA673C-8334-49A2-9D41-D75831842CDD}" sibTransId="{646B1456-CE60-46AD-85AA-03BFBDEAAE40}"/>
    <dgm:cxn modelId="{2FB9996B-7D72-45C6-B23D-141CFFD9C542}" type="presOf" srcId="{336D516A-56D6-47A7-9B5E-694F3C416960}" destId="{A668069D-6E70-41EE-94BA-D69B2BF0FF93}" srcOrd="0" destOrd="0" presId="urn:microsoft.com/office/officeart/2005/8/layout/hProcess7"/>
    <dgm:cxn modelId="{949F48CA-4264-4436-BE48-A85089D69115}" type="presOf" srcId="{492E256D-E625-4E42-891C-D884E9D33664}" destId="{0CEE25DB-AD01-4273-9EA7-769D34862BF0}" srcOrd="0" destOrd="0" presId="urn:microsoft.com/office/officeart/2005/8/layout/hProcess7"/>
    <dgm:cxn modelId="{2435C7CA-2A47-4988-AC19-A75D08D27107}" srcId="{F8D7497C-A364-4E5A-8FB5-77DDD7A9B014}" destId="{F7FA9DA2-9DEC-4FF8-B095-77BD6B40C7BC}" srcOrd="3" destOrd="0" parTransId="{620F3442-867C-443E-9A6B-E16B2C204249}" sibTransId="{32E05C02-222D-4B75-853E-CAAB3B00EC5A}"/>
    <dgm:cxn modelId="{76058CCF-4116-45EF-9BF6-AE4DFA320583}" type="presOf" srcId="{7C6AA209-E4B4-4D2D-9890-6B019CA65A17}" destId="{2A6D9610-1A6F-4F0C-A5B6-D81C67399270}" srcOrd="0" destOrd="1" presId="urn:microsoft.com/office/officeart/2005/8/layout/hProcess7"/>
    <dgm:cxn modelId="{22F5893B-0D45-45E3-9B26-E40C451C74E0}" type="presOf" srcId="{F7FA9DA2-9DEC-4FF8-B095-77BD6B40C7BC}" destId="{D0464E56-CA78-4005-BFFB-205AFF6B3E6E}" srcOrd="0" destOrd="3" presId="urn:microsoft.com/office/officeart/2005/8/layout/hProcess7"/>
    <dgm:cxn modelId="{709FCD64-19E1-4DB9-A4CA-ED7F9773815F}" srcId="{CA0153A9-E6A1-4522-89B0-D3093A8D50F0}" destId="{F8D7497C-A364-4E5A-8FB5-77DDD7A9B014}" srcOrd="0" destOrd="0" parTransId="{8AC38A42-CACA-497B-9FBF-D96CA1B48E50}" sibTransId="{A3EC7152-CBA3-47BC-AB11-9762A5154F9A}"/>
    <dgm:cxn modelId="{F49491BE-38D8-44D0-A4B6-E4B462F2985A}" type="presOf" srcId="{F5C58D52-8E02-49B7-8D0C-73D91EE6A6CE}" destId="{92BD5235-DEAE-4244-A71C-0C718C1F57A3}" srcOrd="0" destOrd="0" presId="urn:microsoft.com/office/officeart/2005/8/layout/hProcess7"/>
    <dgm:cxn modelId="{19157BB0-9DF9-4BC0-BAAE-CA7B6D69F74B}" type="presOf" srcId="{7BAAF779-3217-474D-A666-598A34389886}" destId="{D0464E56-CA78-4005-BFFB-205AFF6B3E6E}" srcOrd="0" destOrd="2" presId="urn:microsoft.com/office/officeart/2005/8/layout/hProcess7"/>
    <dgm:cxn modelId="{174E3D6A-5EC9-4D6F-A1A3-3C4087F07E43}" type="presOf" srcId="{4851EC32-E32A-48AD-A8C7-28D3FC4617D5}" destId="{2A6D9610-1A6F-4F0C-A5B6-D81C67399270}" srcOrd="0" destOrd="0" presId="urn:microsoft.com/office/officeart/2005/8/layout/hProcess7"/>
    <dgm:cxn modelId="{6DFFB8AD-89CF-424F-BBA8-75604242C295}" type="presOf" srcId="{7DC81FB7-613A-4E66-9ED8-A20CED459DA6}" destId="{D0464E56-CA78-4005-BFFB-205AFF6B3E6E}" srcOrd="0" destOrd="0" presId="urn:microsoft.com/office/officeart/2005/8/layout/hProcess7"/>
    <dgm:cxn modelId="{0026DFF9-6B19-494D-9716-D144C73C65D6}" srcId="{CA0153A9-E6A1-4522-89B0-D3093A8D50F0}" destId="{336D516A-56D6-47A7-9B5E-694F3C416960}" srcOrd="1" destOrd="0" parTransId="{1492768F-CC85-456D-8571-A94C9A0261BF}" sibTransId="{623B82A3-0FB3-4947-A42E-D15D817D32F8}"/>
    <dgm:cxn modelId="{AD600E55-1042-4424-9411-ED1C40625DD8}" srcId="{336D516A-56D6-47A7-9B5E-694F3C416960}" destId="{F5C58D52-8E02-49B7-8D0C-73D91EE6A6CE}" srcOrd="0" destOrd="0" parTransId="{ECA8460B-88C4-4C35-B655-EF4344C743E5}" sibTransId="{FF595CEF-2CC2-43BA-B77F-4473B8155223}"/>
    <dgm:cxn modelId="{6C547673-64D1-45AB-8BCC-4F0EBE83727A}" type="presOf" srcId="{CA0153A9-E6A1-4522-89B0-D3093A8D50F0}" destId="{90CAC2EC-10B7-4DE0-BE8E-928DECD6FCEC}" srcOrd="0" destOrd="0" presId="urn:microsoft.com/office/officeart/2005/8/layout/hProcess7"/>
    <dgm:cxn modelId="{555DBF8C-4E52-4308-A824-AF37C255C92A}" srcId="{CA0153A9-E6A1-4522-89B0-D3093A8D50F0}" destId="{492E256D-E625-4E42-891C-D884E9D33664}" srcOrd="2" destOrd="0" parTransId="{0381F1CA-CA2B-400C-A7C6-C3A068CAE9C6}" sibTransId="{610DD402-E936-4AC7-A2C3-6D5543194202}"/>
    <dgm:cxn modelId="{1155907D-2022-453B-8C4C-C8645DB74271}" srcId="{F8D7497C-A364-4E5A-8FB5-77DDD7A9B014}" destId="{BD64A882-723E-4F5F-973C-98038FF9D98A}" srcOrd="4" destOrd="0" parTransId="{C12C5016-9199-4A45-A121-1C6086FEC80C}" sibTransId="{AED44F64-F79E-4D5C-A8DF-04236CA61F81}"/>
    <dgm:cxn modelId="{E8434E43-857E-4CD2-8603-AF69B2C1EC01}" type="presOf" srcId="{492E256D-E625-4E42-891C-D884E9D33664}" destId="{DBCEAFE0-B417-4F5C-BD11-0D880B41059F}" srcOrd="1" destOrd="0" presId="urn:microsoft.com/office/officeart/2005/8/layout/hProcess7"/>
    <dgm:cxn modelId="{7C9D88C9-931F-4E48-AC46-BF0A2E474EA4}" type="presOf" srcId="{F8D7497C-A364-4E5A-8FB5-77DDD7A9B014}" destId="{C2230051-2299-497B-A069-1013142D86DA}" srcOrd="1" destOrd="0" presId="urn:microsoft.com/office/officeart/2005/8/layout/hProcess7"/>
    <dgm:cxn modelId="{FF80C35B-09AF-4C75-99D3-7B6EADD3AD6D}" srcId="{F8D7497C-A364-4E5A-8FB5-77DDD7A9B014}" destId="{7DC81FB7-613A-4E66-9ED8-A20CED459DA6}" srcOrd="0" destOrd="0" parTransId="{A3C7785A-DD06-4662-BE31-105816274EBC}" sibTransId="{13E17E1A-0465-4477-853E-9539C99E8CF0}"/>
    <dgm:cxn modelId="{B022EBA7-41A5-429A-A258-897643EDD718}" srcId="{F8D7497C-A364-4E5A-8FB5-77DDD7A9B014}" destId="{7BAAF779-3217-474D-A666-598A34389886}" srcOrd="2" destOrd="0" parTransId="{46EE5F8B-F158-4271-97FD-38F3838218A0}" sibTransId="{6E83DEDB-239A-472B-B5DD-394BB3012E24}"/>
    <dgm:cxn modelId="{6BB992B7-38EE-483B-9EF9-6B47A7778DA1}" srcId="{F8D7497C-A364-4E5A-8FB5-77DDD7A9B014}" destId="{18A0E655-3D1D-443A-9C86-9DC4A6AF226E}" srcOrd="1" destOrd="0" parTransId="{8274F39A-C3E6-4E3F-AD75-BD41CA11FE85}" sibTransId="{0BADD396-74E4-40ED-827D-8CCC4C85D540}"/>
    <dgm:cxn modelId="{BF01B93C-70FC-4E50-A675-C9541F86548E}" srcId="{492E256D-E625-4E42-891C-D884E9D33664}" destId="{7C6AA209-E4B4-4D2D-9890-6B019CA65A17}" srcOrd="1" destOrd="0" parTransId="{6246FE0B-C3FA-4552-8286-EBBF29078AA7}" sibTransId="{40908606-28B8-47CE-B42B-64199D7648ED}"/>
    <dgm:cxn modelId="{289B9370-4736-488F-9FA5-D86E1A1D785E}" type="presOf" srcId="{BD64A882-723E-4F5F-973C-98038FF9D98A}" destId="{D0464E56-CA78-4005-BFFB-205AFF6B3E6E}" srcOrd="0" destOrd="4" presId="urn:microsoft.com/office/officeart/2005/8/layout/hProcess7"/>
    <dgm:cxn modelId="{96509B3E-8EB7-4BEB-AE90-CCE481671429}" type="presParOf" srcId="{90CAC2EC-10B7-4DE0-BE8E-928DECD6FCEC}" destId="{5851626A-8DBE-46C7-A7AD-E8A554725D8A}" srcOrd="0" destOrd="0" presId="urn:microsoft.com/office/officeart/2005/8/layout/hProcess7"/>
    <dgm:cxn modelId="{47D58822-E828-4766-B42C-8A0043B8364D}" type="presParOf" srcId="{5851626A-8DBE-46C7-A7AD-E8A554725D8A}" destId="{66260D42-0C61-4F9B-923D-D536011BD856}" srcOrd="0" destOrd="0" presId="urn:microsoft.com/office/officeart/2005/8/layout/hProcess7"/>
    <dgm:cxn modelId="{2564AAE0-10AB-4141-AA09-E4DD8BD6882F}" type="presParOf" srcId="{5851626A-8DBE-46C7-A7AD-E8A554725D8A}" destId="{C2230051-2299-497B-A069-1013142D86DA}" srcOrd="1" destOrd="0" presId="urn:microsoft.com/office/officeart/2005/8/layout/hProcess7"/>
    <dgm:cxn modelId="{155F37DE-B3EC-4EBA-94DC-240BEF5BDDC4}" type="presParOf" srcId="{5851626A-8DBE-46C7-A7AD-E8A554725D8A}" destId="{D0464E56-CA78-4005-BFFB-205AFF6B3E6E}" srcOrd="2" destOrd="0" presId="urn:microsoft.com/office/officeart/2005/8/layout/hProcess7"/>
    <dgm:cxn modelId="{D7B2C2CD-6F16-4791-B569-2D106A02EF96}" type="presParOf" srcId="{90CAC2EC-10B7-4DE0-BE8E-928DECD6FCEC}" destId="{D65B45AC-DAC2-4BBA-8B39-68D8917D70B5}" srcOrd="1" destOrd="0" presId="urn:microsoft.com/office/officeart/2005/8/layout/hProcess7"/>
    <dgm:cxn modelId="{BB6154C1-73FB-421F-B1B8-B9C63D68C666}" type="presParOf" srcId="{90CAC2EC-10B7-4DE0-BE8E-928DECD6FCEC}" destId="{E2BBC6A0-873C-456F-B950-460E2B24F789}" srcOrd="2" destOrd="0" presId="urn:microsoft.com/office/officeart/2005/8/layout/hProcess7"/>
    <dgm:cxn modelId="{F7CDA194-2D34-414B-9CFC-1C695C8D3868}" type="presParOf" srcId="{E2BBC6A0-873C-456F-B950-460E2B24F789}" destId="{DD1F086A-362F-4180-874B-80D59FB58BCA}" srcOrd="0" destOrd="0" presId="urn:microsoft.com/office/officeart/2005/8/layout/hProcess7"/>
    <dgm:cxn modelId="{80D5F28B-E8FC-48DB-9A9E-C8934D972AAD}" type="presParOf" srcId="{E2BBC6A0-873C-456F-B950-460E2B24F789}" destId="{6E7AC5EE-A458-45E9-BB3B-826692343B99}" srcOrd="1" destOrd="0" presId="urn:microsoft.com/office/officeart/2005/8/layout/hProcess7"/>
    <dgm:cxn modelId="{58250614-E545-45FB-A9AA-3E98F8181931}" type="presParOf" srcId="{E2BBC6A0-873C-456F-B950-460E2B24F789}" destId="{6384C68C-3D77-46A8-9063-5DC1E5DD68C8}" srcOrd="2" destOrd="0" presId="urn:microsoft.com/office/officeart/2005/8/layout/hProcess7"/>
    <dgm:cxn modelId="{C96B4722-D586-429B-8E5A-589BF7DB70FC}" type="presParOf" srcId="{90CAC2EC-10B7-4DE0-BE8E-928DECD6FCEC}" destId="{29F81588-E9BC-4BD2-91D0-D0A2CAD3C19A}" srcOrd="3" destOrd="0" presId="urn:microsoft.com/office/officeart/2005/8/layout/hProcess7"/>
    <dgm:cxn modelId="{A2B35263-F124-4386-9FA2-E78B7BE491C8}" type="presParOf" srcId="{90CAC2EC-10B7-4DE0-BE8E-928DECD6FCEC}" destId="{E38405F7-E34A-47A9-A391-9069BFA4D433}" srcOrd="4" destOrd="0" presId="urn:microsoft.com/office/officeart/2005/8/layout/hProcess7"/>
    <dgm:cxn modelId="{EA34987F-C43C-414C-B492-521BFF7DCD0D}" type="presParOf" srcId="{E38405F7-E34A-47A9-A391-9069BFA4D433}" destId="{A668069D-6E70-41EE-94BA-D69B2BF0FF93}" srcOrd="0" destOrd="0" presId="urn:microsoft.com/office/officeart/2005/8/layout/hProcess7"/>
    <dgm:cxn modelId="{DBA240C0-C1E3-4465-96FB-7F4BA23434E9}" type="presParOf" srcId="{E38405F7-E34A-47A9-A391-9069BFA4D433}" destId="{5E54732B-9A6F-4E0A-BA32-4E2E2D531964}" srcOrd="1" destOrd="0" presId="urn:microsoft.com/office/officeart/2005/8/layout/hProcess7"/>
    <dgm:cxn modelId="{CC76B17C-08EF-4FB3-89C2-88807004312F}" type="presParOf" srcId="{E38405F7-E34A-47A9-A391-9069BFA4D433}" destId="{92BD5235-DEAE-4244-A71C-0C718C1F57A3}" srcOrd="2" destOrd="0" presId="urn:microsoft.com/office/officeart/2005/8/layout/hProcess7"/>
    <dgm:cxn modelId="{099162CB-7053-4530-A92E-83D545747562}" type="presParOf" srcId="{90CAC2EC-10B7-4DE0-BE8E-928DECD6FCEC}" destId="{0296B192-AB17-4DEA-972C-B2F7DC7423F4}" srcOrd="5" destOrd="0" presId="urn:microsoft.com/office/officeart/2005/8/layout/hProcess7"/>
    <dgm:cxn modelId="{61BB6893-7834-4B65-8E56-50FFC26340CA}" type="presParOf" srcId="{90CAC2EC-10B7-4DE0-BE8E-928DECD6FCEC}" destId="{3C2A118B-55E0-49D5-B0C7-780F08A1B47F}" srcOrd="6" destOrd="0" presId="urn:microsoft.com/office/officeart/2005/8/layout/hProcess7"/>
    <dgm:cxn modelId="{AF3E421A-3DB3-4175-B9BE-F95F95C2D2DD}" type="presParOf" srcId="{3C2A118B-55E0-49D5-B0C7-780F08A1B47F}" destId="{3B86BF0D-DCEA-44B1-80A2-8C6AC577FC88}" srcOrd="0" destOrd="0" presId="urn:microsoft.com/office/officeart/2005/8/layout/hProcess7"/>
    <dgm:cxn modelId="{0505523D-7E65-4D78-9821-130004CF538F}" type="presParOf" srcId="{3C2A118B-55E0-49D5-B0C7-780F08A1B47F}" destId="{4B078ACC-D40B-4644-BF98-52ECDA6F8BF0}" srcOrd="1" destOrd="0" presId="urn:microsoft.com/office/officeart/2005/8/layout/hProcess7"/>
    <dgm:cxn modelId="{9869862C-1AB5-4CE1-AA46-5C0EE537D412}" type="presParOf" srcId="{3C2A118B-55E0-49D5-B0C7-780F08A1B47F}" destId="{28F8283F-AF09-4F5B-8A8B-1DA12ECA52D5}" srcOrd="2" destOrd="0" presId="urn:microsoft.com/office/officeart/2005/8/layout/hProcess7"/>
    <dgm:cxn modelId="{DA36EE91-EF2C-4505-B7A3-CB2863F85E77}" type="presParOf" srcId="{90CAC2EC-10B7-4DE0-BE8E-928DECD6FCEC}" destId="{4E11B3BC-E65C-44A1-95CB-F3D489E904EB}" srcOrd="7" destOrd="0" presId="urn:microsoft.com/office/officeart/2005/8/layout/hProcess7"/>
    <dgm:cxn modelId="{B3A2211B-DE88-4ECC-9FCF-3AFFF2989D4F}" type="presParOf" srcId="{90CAC2EC-10B7-4DE0-BE8E-928DECD6FCEC}" destId="{0CEFCEE1-83FF-496C-B9CE-919660BFF473}" srcOrd="8" destOrd="0" presId="urn:microsoft.com/office/officeart/2005/8/layout/hProcess7"/>
    <dgm:cxn modelId="{15E29FCC-4A4B-4BA6-8FD4-5745865A3A89}" type="presParOf" srcId="{0CEFCEE1-83FF-496C-B9CE-919660BFF473}" destId="{0CEE25DB-AD01-4273-9EA7-769D34862BF0}" srcOrd="0" destOrd="0" presId="urn:microsoft.com/office/officeart/2005/8/layout/hProcess7"/>
    <dgm:cxn modelId="{9B3BA75A-CA68-442C-ABDD-77B0D09FC85F}" type="presParOf" srcId="{0CEFCEE1-83FF-496C-B9CE-919660BFF473}" destId="{DBCEAFE0-B417-4F5C-BD11-0D880B41059F}" srcOrd="1" destOrd="0" presId="urn:microsoft.com/office/officeart/2005/8/layout/hProcess7"/>
    <dgm:cxn modelId="{A8404C52-6C4C-4C50-9EDA-93082B470FBC}" type="presParOf" srcId="{0CEFCEE1-83FF-496C-B9CE-919660BFF473}" destId="{2A6D9610-1A6F-4F0C-A5B6-D81C6739927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99DBA7-716E-4ABC-87A7-EBF8A21001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7983771-3C8A-410E-A3A9-BB7CFA23FB32}">
      <dgm:prSet phldrT="[Texto]"/>
      <dgm:spPr/>
      <dgm:t>
        <a:bodyPr/>
        <a:lstStyle/>
        <a:p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Posicionamiento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el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Nivel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1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Lenguaje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Común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y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fase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embrionaria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Nivel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2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Procesos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comunes</a:t>
          </a:r>
          <a:endParaRPr lang="es-EC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E2448B2-4BE8-4760-86D6-4AC180C65E13}" type="parTrans" cxnId="{3121AB35-D853-42B9-AFDF-AF62981892E5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EACF596-A331-40DF-B084-4A3916F0F25D}" type="sibTrans" cxnId="{3121AB35-D853-42B9-AFDF-AF62981892E5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96EBE54-6158-4E95-AA9B-3943108D32B7}">
      <dgm:prSet phldrT="[Texto]"/>
      <dgm:spPr/>
      <dgm:t>
        <a:bodyPr/>
        <a:lstStyle/>
        <a:p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Metodología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Dirección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Gerentes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utilizan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experiencia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manera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independiente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s-EC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BA3E18F-C17C-41D5-A129-AD54ACAE46EF}" type="parTrans" cxnId="{AD878A70-CA3D-41AA-AF6A-98F1E169F4A6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3FBD235-049C-4C52-8DC5-CF771B6210C6}" type="sibTrans" cxnId="{AD878A70-CA3D-41AA-AF6A-98F1E169F4A6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1BB4352-4498-4670-A742-270C712A0F63}">
      <dgm:prSet phldrT="[Texto]"/>
      <dgm:spPr/>
      <dgm:t>
        <a:bodyPr/>
        <a:lstStyle/>
        <a:p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un plan formal de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capacitación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gm:t>
    </dgm:pt>
    <dgm:pt modelId="{27FBAF64-813B-46DB-98C6-F5E861696465}" type="parTrans" cxnId="{86314ED6-02D4-45C3-B342-79C3444BB7B5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F858F1E-C194-4E27-B3CB-E883B55AD37A}" type="sibTrans" cxnId="{86314ED6-02D4-45C3-B342-79C3444BB7B5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012F2AE-52D0-4EDA-B055-D620D4734B70}">
      <dgm:prSet phldrT="[Texto]"/>
      <dgm:spPr/>
      <dgm:t>
        <a:bodyPr/>
        <a:lstStyle/>
        <a:p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retroalimentación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información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gm:t>
    </dgm:pt>
    <dgm:pt modelId="{2E9F9241-6704-486A-91AF-4FEDC696527C}" type="parTrans" cxnId="{258D9058-5588-4B51-B0E3-C1DF2B3DE109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885BDE4-12F4-40EC-B808-D843E3211264}" type="sibTrans" cxnId="{258D9058-5588-4B51-B0E3-C1DF2B3DE109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013F158-1775-472D-AEE8-6057999D0AC0}">
      <dgm:prSet phldrT="[Texto]"/>
      <dgm:spPr/>
      <dgm:t>
        <a:bodyPr/>
        <a:lstStyle/>
        <a:p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se </a:t>
          </a:r>
          <a:r>
            <a:rPr lang="en-US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realiza</a:t>
          </a:r>
          <a:r>
            <a:rPr lang="en-US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Benchmarking</a:t>
          </a:r>
        </a:p>
      </dgm:t>
    </dgm:pt>
    <dgm:pt modelId="{22E8DB7B-8E26-45E6-AA91-FC48F78184B9}" type="parTrans" cxnId="{677A8B28-55CC-4D71-BC02-DA550BF3F2AF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2EB1BD4-2A34-437C-A607-FEAB6471D07C}" type="sibTrans" cxnId="{677A8B28-55CC-4D71-BC02-DA550BF3F2AF}">
      <dgm:prSet/>
      <dgm:spPr/>
      <dgm:t>
        <a:bodyPr/>
        <a:lstStyle/>
        <a:p>
          <a:endParaRPr lang="es-EC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79D498A-F097-40D3-9034-6264B6990288}" type="pres">
      <dgm:prSet presAssocID="{A899DBA7-716E-4ABC-87A7-EBF8A21001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26FCC58-0E97-4B58-95B3-A1BCBA48FC1B}" type="pres">
      <dgm:prSet presAssocID="{A899DBA7-716E-4ABC-87A7-EBF8A210017C}" presName="Name1" presStyleCnt="0"/>
      <dgm:spPr/>
    </dgm:pt>
    <dgm:pt modelId="{C3650D9A-9264-4F68-8086-9CDDC38CFCBC}" type="pres">
      <dgm:prSet presAssocID="{A899DBA7-716E-4ABC-87A7-EBF8A210017C}" presName="cycle" presStyleCnt="0"/>
      <dgm:spPr/>
    </dgm:pt>
    <dgm:pt modelId="{ED7D0AF9-D41C-4796-9F2E-E76BB38E4349}" type="pres">
      <dgm:prSet presAssocID="{A899DBA7-716E-4ABC-87A7-EBF8A210017C}" presName="srcNode" presStyleLbl="node1" presStyleIdx="0" presStyleCnt="5"/>
      <dgm:spPr/>
    </dgm:pt>
    <dgm:pt modelId="{18589CF6-DB50-4B3D-BCE0-5DAF51343CAF}" type="pres">
      <dgm:prSet presAssocID="{A899DBA7-716E-4ABC-87A7-EBF8A210017C}" presName="conn" presStyleLbl="parChTrans1D2" presStyleIdx="0" presStyleCnt="1"/>
      <dgm:spPr/>
      <dgm:t>
        <a:bodyPr/>
        <a:lstStyle/>
        <a:p>
          <a:endParaRPr lang="es-EC"/>
        </a:p>
      </dgm:t>
    </dgm:pt>
    <dgm:pt modelId="{8746C615-E245-4B5E-8C8E-F3F42FC12D3F}" type="pres">
      <dgm:prSet presAssocID="{A899DBA7-716E-4ABC-87A7-EBF8A210017C}" presName="extraNode" presStyleLbl="node1" presStyleIdx="0" presStyleCnt="5"/>
      <dgm:spPr/>
    </dgm:pt>
    <dgm:pt modelId="{0CFB7747-1026-4C52-873F-8089FE345E11}" type="pres">
      <dgm:prSet presAssocID="{A899DBA7-716E-4ABC-87A7-EBF8A210017C}" presName="dstNode" presStyleLbl="node1" presStyleIdx="0" presStyleCnt="5"/>
      <dgm:spPr/>
    </dgm:pt>
    <dgm:pt modelId="{6C22E51E-6307-4F01-A08F-A45E5099DC6E}" type="pres">
      <dgm:prSet presAssocID="{87983771-3C8A-410E-A3A9-BB7CFA23FB3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D4E86-3592-44FF-A37A-3A91E20C174D}" type="pres">
      <dgm:prSet presAssocID="{87983771-3C8A-410E-A3A9-BB7CFA23FB32}" presName="accent_1" presStyleCnt="0"/>
      <dgm:spPr/>
    </dgm:pt>
    <dgm:pt modelId="{82A27861-02BB-446F-A463-34FE7E113615}" type="pres">
      <dgm:prSet presAssocID="{87983771-3C8A-410E-A3A9-BB7CFA23FB32}" presName="accentRepeatNode" presStyleLbl="solidFgAcc1" presStyleIdx="0" presStyleCnt="5"/>
      <dgm:spPr/>
    </dgm:pt>
    <dgm:pt modelId="{8C0E836B-F321-4A13-9641-7189C6DEA55F}" type="pres">
      <dgm:prSet presAssocID="{C96EBE54-6158-4E95-AA9B-3943108D32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E75AA7-8D47-4EF9-9427-A254318B7A8B}" type="pres">
      <dgm:prSet presAssocID="{C96EBE54-6158-4E95-AA9B-3943108D32B7}" presName="accent_2" presStyleCnt="0"/>
      <dgm:spPr/>
    </dgm:pt>
    <dgm:pt modelId="{A5E8E4F8-1947-4CAB-819D-48E24FC62DC5}" type="pres">
      <dgm:prSet presAssocID="{C96EBE54-6158-4E95-AA9B-3943108D32B7}" presName="accentRepeatNode" presStyleLbl="solidFgAcc1" presStyleIdx="1" presStyleCnt="5"/>
      <dgm:spPr/>
    </dgm:pt>
    <dgm:pt modelId="{92B41CD6-5738-4C21-A0E5-A3BDA8E89B94}" type="pres">
      <dgm:prSet presAssocID="{91BB4352-4498-4670-A742-270C712A0F6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1658B-6CC1-4C8A-A274-89EF27A1463F}" type="pres">
      <dgm:prSet presAssocID="{91BB4352-4498-4670-A742-270C712A0F63}" presName="accent_3" presStyleCnt="0"/>
      <dgm:spPr/>
    </dgm:pt>
    <dgm:pt modelId="{4EA2F5D4-8E6D-44E3-A21E-4D1F31BE7D16}" type="pres">
      <dgm:prSet presAssocID="{91BB4352-4498-4670-A742-270C712A0F63}" presName="accentRepeatNode" presStyleLbl="solidFgAcc1" presStyleIdx="2" presStyleCnt="5"/>
      <dgm:spPr/>
    </dgm:pt>
    <dgm:pt modelId="{6345879E-FB04-4AF0-909D-F0059F68D743}" type="pres">
      <dgm:prSet presAssocID="{F012F2AE-52D0-4EDA-B055-D620D4734B7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0C82B8-BB44-4826-B842-A14682CDAA57}" type="pres">
      <dgm:prSet presAssocID="{F012F2AE-52D0-4EDA-B055-D620D4734B70}" presName="accent_4" presStyleCnt="0"/>
      <dgm:spPr/>
    </dgm:pt>
    <dgm:pt modelId="{EC4A81FE-42CF-4E6E-ADE5-A327D9E1D508}" type="pres">
      <dgm:prSet presAssocID="{F012F2AE-52D0-4EDA-B055-D620D4734B70}" presName="accentRepeatNode" presStyleLbl="solidFgAcc1" presStyleIdx="3" presStyleCnt="5"/>
      <dgm:spPr/>
    </dgm:pt>
    <dgm:pt modelId="{0A3193F4-CF6D-4E90-8DC6-C27329224494}" type="pres">
      <dgm:prSet presAssocID="{1013F158-1775-472D-AEE8-6057999D0A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F62C5-14B9-43A1-90AC-A2B613E20CA1}" type="pres">
      <dgm:prSet presAssocID="{1013F158-1775-472D-AEE8-6057999D0AC0}" presName="accent_5" presStyleCnt="0"/>
      <dgm:spPr/>
    </dgm:pt>
    <dgm:pt modelId="{54BDCC03-54C9-46ED-B891-F5641F538612}" type="pres">
      <dgm:prSet presAssocID="{1013F158-1775-472D-AEE8-6057999D0AC0}" presName="accentRepeatNode" presStyleLbl="solidFgAcc1" presStyleIdx="4" presStyleCnt="5"/>
      <dgm:spPr/>
    </dgm:pt>
  </dgm:ptLst>
  <dgm:cxnLst>
    <dgm:cxn modelId="{A51F256F-B309-4AD0-95BE-C039FCDDFD14}" type="presOf" srcId="{1013F158-1775-472D-AEE8-6057999D0AC0}" destId="{0A3193F4-CF6D-4E90-8DC6-C27329224494}" srcOrd="0" destOrd="0" presId="urn:microsoft.com/office/officeart/2008/layout/VerticalCurvedList"/>
    <dgm:cxn modelId="{3121AB35-D853-42B9-AFDF-AF62981892E5}" srcId="{A899DBA7-716E-4ABC-87A7-EBF8A210017C}" destId="{87983771-3C8A-410E-A3A9-BB7CFA23FB32}" srcOrd="0" destOrd="0" parTransId="{1E2448B2-4BE8-4760-86D6-4AC180C65E13}" sibTransId="{9EACF596-A331-40DF-B084-4A3916F0F25D}"/>
    <dgm:cxn modelId="{6FEC68A4-7B3A-457F-AE54-830A112D14AE}" type="presOf" srcId="{87983771-3C8A-410E-A3A9-BB7CFA23FB32}" destId="{6C22E51E-6307-4F01-A08F-A45E5099DC6E}" srcOrd="0" destOrd="0" presId="urn:microsoft.com/office/officeart/2008/layout/VerticalCurvedList"/>
    <dgm:cxn modelId="{97FE89E0-CBB0-4115-8454-7E0F8C689341}" type="presOf" srcId="{9EACF596-A331-40DF-B084-4A3916F0F25D}" destId="{18589CF6-DB50-4B3D-BCE0-5DAF51343CAF}" srcOrd="0" destOrd="0" presId="urn:microsoft.com/office/officeart/2008/layout/VerticalCurvedList"/>
    <dgm:cxn modelId="{1355A247-D33B-4722-8208-3593A8D91E53}" type="presOf" srcId="{F012F2AE-52D0-4EDA-B055-D620D4734B70}" destId="{6345879E-FB04-4AF0-909D-F0059F68D743}" srcOrd="0" destOrd="0" presId="urn:microsoft.com/office/officeart/2008/layout/VerticalCurvedList"/>
    <dgm:cxn modelId="{AD878A70-CA3D-41AA-AF6A-98F1E169F4A6}" srcId="{A899DBA7-716E-4ABC-87A7-EBF8A210017C}" destId="{C96EBE54-6158-4E95-AA9B-3943108D32B7}" srcOrd="1" destOrd="0" parTransId="{9BA3E18F-C17C-41D5-A129-AD54ACAE46EF}" sibTransId="{63FBD235-049C-4C52-8DC5-CF771B6210C6}"/>
    <dgm:cxn modelId="{258D9058-5588-4B51-B0E3-C1DF2B3DE109}" srcId="{A899DBA7-716E-4ABC-87A7-EBF8A210017C}" destId="{F012F2AE-52D0-4EDA-B055-D620D4734B70}" srcOrd="3" destOrd="0" parTransId="{2E9F9241-6704-486A-91AF-4FEDC696527C}" sibTransId="{0885BDE4-12F4-40EC-B808-D843E3211264}"/>
    <dgm:cxn modelId="{677A8B28-55CC-4D71-BC02-DA550BF3F2AF}" srcId="{A899DBA7-716E-4ABC-87A7-EBF8A210017C}" destId="{1013F158-1775-472D-AEE8-6057999D0AC0}" srcOrd="4" destOrd="0" parTransId="{22E8DB7B-8E26-45E6-AA91-FC48F78184B9}" sibTransId="{E2EB1BD4-2A34-437C-A607-FEAB6471D07C}"/>
    <dgm:cxn modelId="{EFE4BEA2-ACD5-49EB-99AF-4BAAEC404B1B}" type="presOf" srcId="{91BB4352-4498-4670-A742-270C712A0F63}" destId="{92B41CD6-5738-4C21-A0E5-A3BDA8E89B94}" srcOrd="0" destOrd="0" presId="urn:microsoft.com/office/officeart/2008/layout/VerticalCurvedList"/>
    <dgm:cxn modelId="{72BBEF4E-D6B0-4F51-A562-2D810D320A33}" type="presOf" srcId="{A899DBA7-716E-4ABC-87A7-EBF8A210017C}" destId="{879D498A-F097-40D3-9034-6264B6990288}" srcOrd="0" destOrd="0" presId="urn:microsoft.com/office/officeart/2008/layout/VerticalCurvedList"/>
    <dgm:cxn modelId="{37BD6287-DC1C-43D7-8FF2-55BD1D45A63E}" type="presOf" srcId="{C96EBE54-6158-4E95-AA9B-3943108D32B7}" destId="{8C0E836B-F321-4A13-9641-7189C6DEA55F}" srcOrd="0" destOrd="0" presId="urn:microsoft.com/office/officeart/2008/layout/VerticalCurvedList"/>
    <dgm:cxn modelId="{86314ED6-02D4-45C3-B342-79C3444BB7B5}" srcId="{A899DBA7-716E-4ABC-87A7-EBF8A210017C}" destId="{91BB4352-4498-4670-A742-270C712A0F63}" srcOrd="2" destOrd="0" parTransId="{27FBAF64-813B-46DB-98C6-F5E861696465}" sibTransId="{7F858F1E-C194-4E27-B3CB-E883B55AD37A}"/>
    <dgm:cxn modelId="{9E51072E-AA41-4331-95B7-DDCBCBCA7B70}" type="presParOf" srcId="{879D498A-F097-40D3-9034-6264B6990288}" destId="{226FCC58-0E97-4B58-95B3-A1BCBA48FC1B}" srcOrd="0" destOrd="0" presId="urn:microsoft.com/office/officeart/2008/layout/VerticalCurvedList"/>
    <dgm:cxn modelId="{5C94F3AA-2DB6-4FDC-866D-B9BE91505567}" type="presParOf" srcId="{226FCC58-0E97-4B58-95B3-A1BCBA48FC1B}" destId="{C3650D9A-9264-4F68-8086-9CDDC38CFCBC}" srcOrd="0" destOrd="0" presId="urn:microsoft.com/office/officeart/2008/layout/VerticalCurvedList"/>
    <dgm:cxn modelId="{5A6E8812-B16C-4C26-873B-F75E9D13840C}" type="presParOf" srcId="{C3650D9A-9264-4F68-8086-9CDDC38CFCBC}" destId="{ED7D0AF9-D41C-4796-9F2E-E76BB38E4349}" srcOrd="0" destOrd="0" presId="urn:microsoft.com/office/officeart/2008/layout/VerticalCurvedList"/>
    <dgm:cxn modelId="{278C7CF1-C39F-4B05-A894-ED24CB5D1312}" type="presParOf" srcId="{C3650D9A-9264-4F68-8086-9CDDC38CFCBC}" destId="{18589CF6-DB50-4B3D-BCE0-5DAF51343CAF}" srcOrd="1" destOrd="0" presId="urn:microsoft.com/office/officeart/2008/layout/VerticalCurvedList"/>
    <dgm:cxn modelId="{E07837A6-D850-405A-ACB3-F773A0496D2E}" type="presParOf" srcId="{C3650D9A-9264-4F68-8086-9CDDC38CFCBC}" destId="{8746C615-E245-4B5E-8C8E-F3F42FC12D3F}" srcOrd="2" destOrd="0" presId="urn:microsoft.com/office/officeart/2008/layout/VerticalCurvedList"/>
    <dgm:cxn modelId="{B103624C-F7AE-44D7-9CD6-AFAC43F5B7B9}" type="presParOf" srcId="{C3650D9A-9264-4F68-8086-9CDDC38CFCBC}" destId="{0CFB7747-1026-4C52-873F-8089FE345E11}" srcOrd="3" destOrd="0" presId="urn:microsoft.com/office/officeart/2008/layout/VerticalCurvedList"/>
    <dgm:cxn modelId="{D8867595-3162-4FCE-AE01-F8994E7EDAEC}" type="presParOf" srcId="{226FCC58-0E97-4B58-95B3-A1BCBA48FC1B}" destId="{6C22E51E-6307-4F01-A08F-A45E5099DC6E}" srcOrd="1" destOrd="0" presId="urn:microsoft.com/office/officeart/2008/layout/VerticalCurvedList"/>
    <dgm:cxn modelId="{3AB44B7E-3C2D-4659-A111-9BFC8964D617}" type="presParOf" srcId="{226FCC58-0E97-4B58-95B3-A1BCBA48FC1B}" destId="{20BD4E86-3592-44FF-A37A-3A91E20C174D}" srcOrd="2" destOrd="0" presId="urn:microsoft.com/office/officeart/2008/layout/VerticalCurvedList"/>
    <dgm:cxn modelId="{24898A99-117F-4970-9F1F-FC717920C351}" type="presParOf" srcId="{20BD4E86-3592-44FF-A37A-3A91E20C174D}" destId="{82A27861-02BB-446F-A463-34FE7E113615}" srcOrd="0" destOrd="0" presId="urn:microsoft.com/office/officeart/2008/layout/VerticalCurvedList"/>
    <dgm:cxn modelId="{D08F0AB5-AFEC-477F-9A40-473796923530}" type="presParOf" srcId="{226FCC58-0E97-4B58-95B3-A1BCBA48FC1B}" destId="{8C0E836B-F321-4A13-9641-7189C6DEA55F}" srcOrd="3" destOrd="0" presId="urn:microsoft.com/office/officeart/2008/layout/VerticalCurvedList"/>
    <dgm:cxn modelId="{9801723D-70A4-4EA5-86AE-3A4A255F8D6F}" type="presParOf" srcId="{226FCC58-0E97-4B58-95B3-A1BCBA48FC1B}" destId="{1DE75AA7-8D47-4EF9-9427-A254318B7A8B}" srcOrd="4" destOrd="0" presId="urn:microsoft.com/office/officeart/2008/layout/VerticalCurvedList"/>
    <dgm:cxn modelId="{4A6394E2-D1DA-4DDE-A797-4634025793E1}" type="presParOf" srcId="{1DE75AA7-8D47-4EF9-9427-A254318B7A8B}" destId="{A5E8E4F8-1947-4CAB-819D-48E24FC62DC5}" srcOrd="0" destOrd="0" presId="urn:microsoft.com/office/officeart/2008/layout/VerticalCurvedList"/>
    <dgm:cxn modelId="{FD36C323-F3F4-4D09-B83A-452E727A6359}" type="presParOf" srcId="{226FCC58-0E97-4B58-95B3-A1BCBA48FC1B}" destId="{92B41CD6-5738-4C21-A0E5-A3BDA8E89B94}" srcOrd="5" destOrd="0" presId="urn:microsoft.com/office/officeart/2008/layout/VerticalCurvedList"/>
    <dgm:cxn modelId="{8ACE02E8-CF58-44FD-A3E9-A5D4E7BB6EF3}" type="presParOf" srcId="{226FCC58-0E97-4B58-95B3-A1BCBA48FC1B}" destId="{CFF1658B-6CC1-4C8A-A274-89EF27A1463F}" srcOrd="6" destOrd="0" presId="urn:microsoft.com/office/officeart/2008/layout/VerticalCurvedList"/>
    <dgm:cxn modelId="{681CEC1A-5AE4-41D6-9F59-94314C5BCEA9}" type="presParOf" srcId="{CFF1658B-6CC1-4C8A-A274-89EF27A1463F}" destId="{4EA2F5D4-8E6D-44E3-A21E-4D1F31BE7D16}" srcOrd="0" destOrd="0" presId="urn:microsoft.com/office/officeart/2008/layout/VerticalCurvedList"/>
    <dgm:cxn modelId="{B79D1468-1340-4CE1-90B5-1745E2C5529C}" type="presParOf" srcId="{226FCC58-0E97-4B58-95B3-A1BCBA48FC1B}" destId="{6345879E-FB04-4AF0-909D-F0059F68D743}" srcOrd="7" destOrd="0" presId="urn:microsoft.com/office/officeart/2008/layout/VerticalCurvedList"/>
    <dgm:cxn modelId="{FF46635A-35B5-4B14-A34A-60FF7E4D3C36}" type="presParOf" srcId="{226FCC58-0E97-4B58-95B3-A1BCBA48FC1B}" destId="{640C82B8-BB44-4826-B842-A14682CDAA57}" srcOrd="8" destOrd="0" presId="urn:microsoft.com/office/officeart/2008/layout/VerticalCurvedList"/>
    <dgm:cxn modelId="{0D70455F-A1EB-451B-9670-D4D3D62E885E}" type="presParOf" srcId="{640C82B8-BB44-4826-B842-A14682CDAA57}" destId="{EC4A81FE-42CF-4E6E-ADE5-A327D9E1D508}" srcOrd="0" destOrd="0" presId="urn:microsoft.com/office/officeart/2008/layout/VerticalCurvedList"/>
    <dgm:cxn modelId="{0E052B12-9329-4F7D-8CF1-8CB73522EB59}" type="presParOf" srcId="{226FCC58-0E97-4B58-95B3-A1BCBA48FC1B}" destId="{0A3193F4-CF6D-4E90-8DC6-C27329224494}" srcOrd="9" destOrd="0" presId="urn:microsoft.com/office/officeart/2008/layout/VerticalCurvedList"/>
    <dgm:cxn modelId="{AABC1E11-FEBA-4E57-87AD-B5F250E0EDFF}" type="presParOf" srcId="{226FCC58-0E97-4B58-95B3-A1BCBA48FC1B}" destId="{6ABF62C5-14B9-43A1-90AC-A2B613E20CA1}" srcOrd="10" destOrd="0" presId="urn:microsoft.com/office/officeart/2008/layout/VerticalCurvedList"/>
    <dgm:cxn modelId="{E19D1BCB-A3FA-43A3-A2D7-2EE6EE3CB1DF}" type="presParOf" srcId="{6ABF62C5-14B9-43A1-90AC-A2B613E20CA1}" destId="{54BDCC03-54C9-46ED-B891-F5641F5386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</dgm:pt>
    <dgm:pt modelId="{8A26AE6D-75BD-4F48-8661-EB544FB9A5DB}" type="pres">
      <dgm:prSet presAssocID="{2E45332C-8FCA-44FB-AAB4-23B026E49288}" presName="arrowAndChildren" presStyleCnt="0"/>
      <dgm:spPr/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</dgm:pt>
    <dgm:pt modelId="{9450CA06-DD74-40B7-8C77-8345D706AA1F}" type="pres">
      <dgm:prSet presAssocID="{FB1EBB2C-FF31-45DB-B77F-3CED65D9B481}" presName="arrowAndChildren" presStyleCnt="0"/>
      <dgm:spPr/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</dgm:pt>
    <dgm:pt modelId="{2BCB8BC3-455C-484F-876D-C5294382A1EF}" type="pres">
      <dgm:prSet presAssocID="{00C83E00-9F77-4461-AE29-B9F875394450}" presName="arrowAndChildren" presStyleCnt="0"/>
      <dgm:spPr/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</dgm:pt>
    <dgm:pt modelId="{5A98EDD4-9DEA-4AC6-A874-45EAB45D3D54}" type="pres">
      <dgm:prSet presAssocID="{FBD20D61-3DB4-4BFC-8421-F649ABB1C9E0}" presName="arrowAndChildren" presStyleCnt="0"/>
      <dgm:spPr/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</dgm:pt>
    <dgm:pt modelId="{1F36103A-2165-474B-958E-D76F18A463F7}" type="pres">
      <dgm:prSet presAssocID="{9CA2A426-B23D-4AEA-A4DA-9DC227E6237C}" presName="arrowAndChildren" presStyleCnt="0"/>
      <dgm:spPr/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3C7451BC-6D1D-4D7B-9091-7D50C687F3A6}" type="presOf" srcId="{2E45332C-8FCA-44FB-AAB4-23B026E49288}" destId="{A1A7E1FC-BA34-42B0-88A9-22F020F69C8B}" srcOrd="0" destOrd="0" presId="urn:microsoft.com/office/officeart/2005/8/layout/process4"/>
    <dgm:cxn modelId="{26D539B6-2D7B-44C3-8E88-C651F79683E0}" type="presOf" srcId="{9CA2A426-B23D-4AEA-A4DA-9DC227E6237C}" destId="{B4234B93-4A2E-41AC-BC8E-170B93ED2052}" srcOrd="0" destOrd="0" presId="urn:microsoft.com/office/officeart/2005/8/layout/process4"/>
    <dgm:cxn modelId="{AEE1261A-4A41-4F7C-B96A-8C9383B8C1C2}" type="presOf" srcId="{259D39E9-EF0A-4BA3-A820-B2FD0E055780}" destId="{95D39311-9E3D-4844-9B44-631E7277CEDB}" srcOrd="0" destOrd="0" presId="urn:microsoft.com/office/officeart/2005/8/layout/process4"/>
    <dgm:cxn modelId="{65A40FA9-464E-4B27-928A-B3D2488FB6DA}" type="presOf" srcId="{FB1EBB2C-FF31-45DB-B77F-3CED65D9B481}" destId="{A515A334-71AD-4F02-ABBB-D81E5CD1D657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79571C44-7188-41E8-B15B-11E37567ECD2}" type="presOf" srcId="{1DD02EE8-3189-4ED1-90A3-93ABE2CB31D2}" destId="{E329C478-F321-4283-8970-0B172F258E1E}" srcOrd="0" destOrd="0" presId="urn:microsoft.com/office/officeart/2005/8/layout/process4"/>
    <dgm:cxn modelId="{105C93DE-D7A9-4639-84E9-F09157DDD230}" type="presOf" srcId="{00C83E00-9F77-4461-AE29-B9F875394450}" destId="{F7360AB2-750A-48D1-A606-B2A4A5E825EE}" srcOrd="0" destOrd="0" presId="urn:microsoft.com/office/officeart/2005/8/layout/process4"/>
    <dgm:cxn modelId="{2373FCC0-6EB3-4282-902E-C6105CD07709}" type="presOf" srcId="{FBD20D61-3DB4-4BFC-8421-F649ABB1C9E0}" destId="{BE16E608-B283-4EDA-B9EB-7A575E25C19B}" srcOrd="0" destOrd="0" presId="urn:microsoft.com/office/officeart/2005/8/layout/process4"/>
    <dgm:cxn modelId="{9612B806-1A8F-4A2C-8B7D-E0EFDE034C64}" type="presParOf" srcId="{E329C478-F321-4283-8970-0B172F258E1E}" destId="{BD472035-4976-4CB3-B071-CE9ABE551646}" srcOrd="0" destOrd="0" presId="urn:microsoft.com/office/officeart/2005/8/layout/process4"/>
    <dgm:cxn modelId="{0848A467-36F9-4A34-BC59-AFA0A6B25517}" type="presParOf" srcId="{BD472035-4976-4CB3-B071-CE9ABE551646}" destId="{95D39311-9E3D-4844-9B44-631E7277CEDB}" srcOrd="0" destOrd="0" presId="urn:microsoft.com/office/officeart/2005/8/layout/process4"/>
    <dgm:cxn modelId="{B6C445F7-AAD6-4AC1-B57C-AC2EA69D7C7E}" type="presParOf" srcId="{E329C478-F321-4283-8970-0B172F258E1E}" destId="{AAD6C2B1-6C51-4097-9FFE-3633F129AE74}" srcOrd="1" destOrd="0" presId="urn:microsoft.com/office/officeart/2005/8/layout/process4"/>
    <dgm:cxn modelId="{BB3216D7-0EF5-4974-9860-3B1F3B70FEA1}" type="presParOf" srcId="{E329C478-F321-4283-8970-0B172F258E1E}" destId="{8A26AE6D-75BD-4F48-8661-EB544FB9A5DB}" srcOrd="2" destOrd="0" presId="urn:microsoft.com/office/officeart/2005/8/layout/process4"/>
    <dgm:cxn modelId="{FDE098FC-C1E2-4339-9ADE-3695541223F1}" type="presParOf" srcId="{8A26AE6D-75BD-4F48-8661-EB544FB9A5DB}" destId="{A1A7E1FC-BA34-42B0-88A9-22F020F69C8B}" srcOrd="0" destOrd="0" presId="urn:microsoft.com/office/officeart/2005/8/layout/process4"/>
    <dgm:cxn modelId="{6BAACAA0-69DD-4973-ADA6-34892E8C445C}" type="presParOf" srcId="{E329C478-F321-4283-8970-0B172F258E1E}" destId="{76EFA740-CA67-4D77-8391-93F3F79B807E}" srcOrd="3" destOrd="0" presId="urn:microsoft.com/office/officeart/2005/8/layout/process4"/>
    <dgm:cxn modelId="{C817DF6B-C653-4CCA-8BD5-EF0837F6FF0F}" type="presParOf" srcId="{E329C478-F321-4283-8970-0B172F258E1E}" destId="{9450CA06-DD74-40B7-8C77-8345D706AA1F}" srcOrd="4" destOrd="0" presId="urn:microsoft.com/office/officeart/2005/8/layout/process4"/>
    <dgm:cxn modelId="{5804E997-0708-4C52-A10F-1B4E85096F4B}" type="presParOf" srcId="{9450CA06-DD74-40B7-8C77-8345D706AA1F}" destId="{A515A334-71AD-4F02-ABBB-D81E5CD1D657}" srcOrd="0" destOrd="0" presId="urn:microsoft.com/office/officeart/2005/8/layout/process4"/>
    <dgm:cxn modelId="{301C8721-0040-4521-B9EC-D0EE7285F861}" type="presParOf" srcId="{E329C478-F321-4283-8970-0B172F258E1E}" destId="{ACB4D86D-9714-4C98-B8D5-396668F2AC39}" srcOrd="5" destOrd="0" presId="urn:microsoft.com/office/officeart/2005/8/layout/process4"/>
    <dgm:cxn modelId="{D24487CC-6E76-41CE-83D4-CF9BDBA84C0F}" type="presParOf" srcId="{E329C478-F321-4283-8970-0B172F258E1E}" destId="{2BCB8BC3-455C-484F-876D-C5294382A1EF}" srcOrd="6" destOrd="0" presId="urn:microsoft.com/office/officeart/2005/8/layout/process4"/>
    <dgm:cxn modelId="{29E3A231-1DC6-4DEB-8D14-0130E512A5F3}" type="presParOf" srcId="{2BCB8BC3-455C-484F-876D-C5294382A1EF}" destId="{F7360AB2-750A-48D1-A606-B2A4A5E825EE}" srcOrd="0" destOrd="0" presId="urn:microsoft.com/office/officeart/2005/8/layout/process4"/>
    <dgm:cxn modelId="{4FFCC9D6-B081-4E6D-BA0B-469A36DE8D57}" type="presParOf" srcId="{E329C478-F321-4283-8970-0B172F258E1E}" destId="{F2104765-A8EC-45B4-B6D2-738047443837}" srcOrd="7" destOrd="0" presId="urn:microsoft.com/office/officeart/2005/8/layout/process4"/>
    <dgm:cxn modelId="{04B237B1-2E58-4775-9AE1-B7BEAF8A6CB4}" type="presParOf" srcId="{E329C478-F321-4283-8970-0B172F258E1E}" destId="{5A98EDD4-9DEA-4AC6-A874-45EAB45D3D54}" srcOrd="8" destOrd="0" presId="urn:microsoft.com/office/officeart/2005/8/layout/process4"/>
    <dgm:cxn modelId="{A2BD00EF-51C6-4FAE-BF85-1F90C0B459B0}" type="presParOf" srcId="{5A98EDD4-9DEA-4AC6-A874-45EAB45D3D54}" destId="{BE16E608-B283-4EDA-B9EB-7A575E25C19B}" srcOrd="0" destOrd="0" presId="urn:microsoft.com/office/officeart/2005/8/layout/process4"/>
    <dgm:cxn modelId="{6CA5A496-DB41-4F1C-AE3F-A1018996CEF4}" type="presParOf" srcId="{E329C478-F321-4283-8970-0B172F258E1E}" destId="{551AFB68-CBC9-45F3-8173-8EA5BB5E71E5}" srcOrd="9" destOrd="0" presId="urn:microsoft.com/office/officeart/2005/8/layout/process4"/>
    <dgm:cxn modelId="{0B17A8BE-96AA-47E9-83EF-41650A832765}" type="presParOf" srcId="{E329C478-F321-4283-8970-0B172F258E1E}" destId="{1F36103A-2165-474B-958E-D76F18A463F7}" srcOrd="10" destOrd="0" presId="urn:microsoft.com/office/officeart/2005/8/layout/process4"/>
    <dgm:cxn modelId="{6B637282-F0DE-4062-93D7-EEDF3AF6AC33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2EE2AA-BF9B-4C9E-82C1-F3385C2E61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D42CF32-7500-4CA7-B709-14B307FC39C6}">
      <dgm:prSet phldrT="[Texto]" custT="1"/>
      <dgm:spPr/>
      <dgm:t>
        <a:bodyPr/>
        <a:lstStyle/>
        <a:p>
          <a:r>
            <a:rPr lang="en-US" sz="2900" b="1" dirty="0" smtClean="0"/>
            <a:t>TORRE DE CONTROL                  </a:t>
          </a:r>
          <a:r>
            <a:rPr lang="en-US" sz="2000" dirty="0" smtClean="0"/>
            <a:t>(Casey &amp; Peck)</a:t>
          </a:r>
          <a:endParaRPr lang="es-EC" sz="2900" dirty="0"/>
        </a:p>
      </dgm:t>
    </dgm:pt>
    <dgm:pt modelId="{5A8BACCC-1026-4372-A02E-E7DA3F493BE2}" type="parTrans" cxnId="{F1C5ECCA-5DA8-456B-A381-6866077E5077}">
      <dgm:prSet/>
      <dgm:spPr/>
      <dgm:t>
        <a:bodyPr/>
        <a:lstStyle/>
        <a:p>
          <a:endParaRPr lang="es-EC"/>
        </a:p>
      </dgm:t>
    </dgm:pt>
    <dgm:pt modelId="{E54E24F7-4ADE-47CD-81AA-526B0543CAE2}" type="sibTrans" cxnId="{F1C5ECCA-5DA8-456B-A381-6866077E5077}">
      <dgm:prSet/>
      <dgm:spPr/>
      <dgm:t>
        <a:bodyPr/>
        <a:lstStyle/>
        <a:p>
          <a:endParaRPr lang="es-EC"/>
        </a:p>
      </dgm:t>
    </dgm:pt>
    <dgm:pt modelId="{E61791B9-B21C-4190-80CC-C447B2E893ED}">
      <dgm:prSet phldrT="[Texto]" custT="1"/>
      <dgm:spPr/>
      <dgm:t>
        <a:bodyPr/>
        <a:lstStyle/>
        <a:p>
          <a:pPr marL="177800" indent="0" algn="l"/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Fácil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implementación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la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organización</a:t>
          </a:r>
          <a:endParaRPr lang="es-EC" sz="18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92EA295-B913-44B3-AEED-18C8521D7AB8}" type="parTrans" cxnId="{A21A886D-5062-4FA0-AC55-ACE27E737330}">
      <dgm:prSet/>
      <dgm:spPr/>
      <dgm:t>
        <a:bodyPr/>
        <a:lstStyle/>
        <a:p>
          <a:endParaRPr lang="es-EC"/>
        </a:p>
      </dgm:t>
    </dgm:pt>
    <dgm:pt modelId="{FA504160-28A5-4C03-858F-9F99F7F19869}" type="sibTrans" cxnId="{A21A886D-5062-4FA0-AC55-ACE27E737330}">
      <dgm:prSet/>
      <dgm:spPr/>
      <dgm:t>
        <a:bodyPr/>
        <a:lstStyle/>
        <a:p>
          <a:endParaRPr lang="es-EC"/>
        </a:p>
      </dgm:t>
    </dgm:pt>
    <dgm:pt modelId="{A659A617-918B-4D66-9269-5E6187632472}">
      <dgm:prSet phldrT="[Texto]" custT="1"/>
      <dgm:spPr/>
      <dgm:t>
        <a:bodyPr/>
        <a:lstStyle/>
        <a:p>
          <a:pPr marL="177800" indent="0" algn="l"/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Análogamente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Estacíón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Metereológica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está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siendo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utilizado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actualmente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sin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brindar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aporte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 la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Dirección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s-EC" sz="18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C2C424D-DFDF-41EC-96C4-FE62B1A2DF4F}" type="parTrans" cxnId="{534E7D8D-5FC7-463E-A9D0-A1920104FEB2}">
      <dgm:prSet/>
      <dgm:spPr/>
      <dgm:t>
        <a:bodyPr/>
        <a:lstStyle/>
        <a:p>
          <a:endParaRPr lang="es-EC"/>
        </a:p>
      </dgm:t>
    </dgm:pt>
    <dgm:pt modelId="{0AEB3B9F-2021-4784-AF1D-6D3D2B3E2550}" type="sibTrans" cxnId="{534E7D8D-5FC7-463E-A9D0-A1920104FEB2}">
      <dgm:prSet/>
      <dgm:spPr/>
      <dgm:t>
        <a:bodyPr/>
        <a:lstStyle/>
        <a:p>
          <a:endParaRPr lang="es-EC"/>
        </a:p>
      </dgm:t>
    </dgm:pt>
    <dgm:pt modelId="{8563FE36-41A1-439A-B372-572CB9D36D09}">
      <dgm:prSet phldrT="[Texto]" custT="1"/>
      <dgm:spPr/>
      <dgm:t>
        <a:bodyPr/>
        <a:lstStyle/>
        <a:p>
          <a:pPr marL="177800" indent="0" algn="l"/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Grupo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Recursos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no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</a:t>
          </a:r>
          <a:r>
            <a: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aplicable</a:t>
          </a:r>
          <a:endParaRPr lang="es-EC" sz="18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3E523EC-52FE-492C-A4EE-563484CA1B85}" type="parTrans" cxnId="{5CD4CE70-1A8C-45A1-B7B3-E5C414427441}">
      <dgm:prSet/>
      <dgm:spPr/>
      <dgm:t>
        <a:bodyPr/>
        <a:lstStyle/>
        <a:p>
          <a:endParaRPr lang="es-EC"/>
        </a:p>
      </dgm:t>
    </dgm:pt>
    <dgm:pt modelId="{844E5738-6120-4FE5-864A-36577F232428}" type="sibTrans" cxnId="{5CD4CE70-1A8C-45A1-B7B3-E5C414427441}">
      <dgm:prSet/>
      <dgm:spPr/>
      <dgm:t>
        <a:bodyPr/>
        <a:lstStyle/>
        <a:p>
          <a:endParaRPr lang="es-EC"/>
        </a:p>
      </dgm:t>
    </dgm:pt>
    <dgm:pt modelId="{D538AD18-9C1E-4327-9347-C6C35B48EDA2}" type="pres">
      <dgm:prSet presAssocID="{862EE2AA-BF9B-4C9E-82C1-F3385C2E61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B865D9-A639-4C51-8C60-7F8FB0D2F631}" type="pres">
      <dgm:prSet presAssocID="{DD42CF32-7500-4CA7-B709-14B307FC39C6}" presName="root1" presStyleCnt="0"/>
      <dgm:spPr/>
    </dgm:pt>
    <dgm:pt modelId="{A2EEB6D9-36F5-471A-A6D5-BB690C6A5789}" type="pres">
      <dgm:prSet presAssocID="{DD42CF32-7500-4CA7-B709-14B307FC39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09BB28-6FA1-42A6-A7CF-22950D852E17}" type="pres">
      <dgm:prSet presAssocID="{DD42CF32-7500-4CA7-B709-14B307FC39C6}" presName="level2hierChild" presStyleCnt="0"/>
      <dgm:spPr/>
    </dgm:pt>
    <dgm:pt modelId="{50127E33-42AD-4BF0-B9F4-0CF24970EF04}" type="pres">
      <dgm:prSet presAssocID="{F92EA295-B913-44B3-AEED-18C8521D7AB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D2DC1345-E5F6-4B43-B704-03E472326853}" type="pres">
      <dgm:prSet presAssocID="{F92EA295-B913-44B3-AEED-18C8521D7AB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C29C3A56-C517-4C70-8AC0-888B4AB801EA}" type="pres">
      <dgm:prSet presAssocID="{E61791B9-B21C-4190-80CC-C447B2E893ED}" presName="root2" presStyleCnt="0"/>
      <dgm:spPr/>
    </dgm:pt>
    <dgm:pt modelId="{0FCB0E1E-EBE0-493B-BF4B-683305083E87}" type="pres">
      <dgm:prSet presAssocID="{E61791B9-B21C-4190-80CC-C447B2E893ED}" presName="LevelTwoTextNode" presStyleLbl="node2" presStyleIdx="0" presStyleCnt="3" custScaleX="2218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7F2CF2-2971-46C5-A4F6-CB59D8AB378D}" type="pres">
      <dgm:prSet presAssocID="{E61791B9-B21C-4190-80CC-C447B2E893ED}" presName="level3hierChild" presStyleCnt="0"/>
      <dgm:spPr/>
    </dgm:pt>
    <dgm:pt modelId="{81B745B5-B6B2-442F-AE81-0855D8749F02}" type="pres">
      <dgm:prSet presAssocID="{7C2C424D-DFDF-41EC-96C4-FE62B1A2DF4F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EB9092A8-6A00-45AA-870F-70C08BB6D63B}" type="pres">
      <dgm:prSet presAssocID="{7C2C424D-DFDF-41EC-96C4-FE62B1A2DF4F}" presName="connTx" presStyleLbl="parChTrans1D2" presStyleIdx="1" presStyleCnt="3"/>
      <dgm:spPr/>
      <dgm:t>
        <a:bodyPr/>
        <a:lstStyle/>
        <a:p>
          <a:endParaRPr lang="es-EC"/>
        </a:p>
      </dgm:t>
    </dgm:pt>
    <dgm:pt modelId="{5A5BB19B-87F4-4572-8D0D-9B33F3461A0D}" type="pres">
      <dgm:prSet presAssocID="{A659A617-918B-4D66-9269-5E6187632472}" presName="root2" presStyleCnt="0"/>
      <dgm:spPr/>
    </dgm:pt>
    <dgm:pt modelId="{16B2AC8B-3450-4651-BEBC-9B514595E292}" type="pres">
      <dgm:prSet presAssocID="{A659A617-918B-4D66-9269-5E6187632472}" presName="LevelTwoTextNode" presStyleLbl="node2" presStyleIdx="1" presStyleCnt="3" custScaleX="2218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258997-A099-410E-A9D5-C6858522A1EB}" type="pres">
      <dgm:prSet presAssocID="{A659A617-918B-4D66-9269-5E6187632472}" presName="level3hierChild" presStyleCnt="0"/>
      <dgm:spPr/>
    </dgm:pt>
    <dgm:pt modelId="{4B00337B-6DEE-4761-8904-2811520E6149}" type="pres">
      <dgm:prSet presAssocID="{B3E523EC-52FE-492C-A4EE-563484CA1B85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0C6CB491-8C6F-4DAA-9C43-F96EDB79D4D6}" type="pres">
      <dgm:prSet presAssocID="{B3E523EC-52FE-492C-A4EE-563484CA1B85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8204FDE-DC6F-4B42-BBE6-B8A96396D09A}" type="pres">
      <dgm:prSet presAssocID="{8563FE36-41A1-439A-B372-572CB9D36D09}" presName="root2" presStyleCnt="0"/>
      <dgm:spPr/>
    </dgm:pt>
    <dgm:pt modelId="{BB146004-542A-4E63-998C-5847648B1B69}" type="pres">
      <dgm:prSet presAssocID="{8563FE36-41A1-439A-B372-572CB9D36D09}" presName="LevelTwoTextNode" presStyleLbl="node2" presStyleIdx="2" presStyleCnt="3" custScaleX="2218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A27A7F-D573-4AD9-BA9A-509F16BD0280}" type="pres">
      <dgm:prSet presAssocID="{8563FE36-41A1-439A-B372-572CB9D36D09}" presName="level3hierChild" presStyleCnt="0"/>
      <dgm:spPr/>
    </dgm:pt>
  </dgm:ptLst>
  <dgm:cxnLst>
    <dgm:cxn modelId="{36AA627F-7D24-4490-8F3F-3484773A580D}" type="presOf" srcId="{F92EA295-B913-44B3-AEED-18C8521D7AB8}" destId="{50127E33-42AD-4BF0-B9F4-0CF24970EF04}" srcOrd="0" destOrd="0" presId="urn:microsoft.com/office/officeart/2008/layout/HorizontalMultiLevelHierarchy"/>
    <dgm:cxn modelId="{3E5F6920-B18C-4074-B76B-4A58C943693F}" type="presOf" srcId="{B3E523EC-52FE-492C-A4EE-563484CA1B85}" destId="{4B00337B-6DEE-4761-8904-2811520E6149}" srcOrd="0" destOrd="0" presId="urn:microsoft.com/office/officeart/2008/layout/HorizontalMultiLevelHierarchy"/>
    <dgm:cxn modelId="{CE4F9F6D-978E-4845-906B-B41FBBC70148}" type="presOf" srcId="{A659A617-918B-4D66-9269-5E6187632472}" destId="{16B2AC8B-3450-4651-BEBC-9B514595E292}" srcOrd="0" destOrd="0" presId="urn:microsoft.com/office/officeart/2008/layout/HorizontalMultiLevelHierarchy"/>
    <dgm:cxn modelId="{F1C5ECCA-5DA8-456B-A381-6866077E5077}" srcId="{862EE2AA-BF9B-4C9E-82C1-F3385C2E61C0}" destId="{DD42CF32-7500-4CA7-B709-14B307FC39C6}" srcOrd="0" destOrd="0" parTransId="{5A8BACCC-1026-4372-A02E-E7DA3F493BE2}" sibTransId="{E54E24F7-4ADE-47CD-81AA-526B0543CAE2}"/>
    <dgm:cxn modelId="{534E7D8D-5FC7-463E-A9D0-A1920104FEB2}" srcId="{DD42CF32-7500-4CA7-B709-14B307FC39C6}" destId="{A659A617-918B-4D66-9269-5E6187632472}" srcOrd="1" destOrd="0" parTransId="{7C2C424D-DFDF-41EC-96C4-FE62B1A2DF4F}" sibTransId="{0AEB3B9F-2021-4784-AF1D-6D3D2B3E2550}"/>
    <dgm:cxn modelId="{04086CE5-3D0B-4A05-A599-A80CCCCCF545}" type="presOf" srcId="{B3E523EC-52FE-492C-A4EE-563484CA1B85}" destId="{0C6CB491-8C6F-4DAA-9C43-F96EDB79D4D6}" srcOrd="1" destOrd="0" presId="urn:microsoft.com/office/officeart/2008/layout/HorizontalMultiLevelHierarchy"/>
    <dgm:cxn modelId="{172D5362-8C5F-4806-97E5-FA904A1B4114}" type="presOf" srcId="{7C2C424D-DFDF-41EC-96C4-FE62B1A2DF4F}" destId="{EB9092A8-6A00-45AA-870F-70C08BB6D63B}" srcOrd="1" destOrd="0" presId="urn:microsoft.com/office/officeart/2008/layout/HorizontalMultiLevelHierarchy"/>
    <dgm:cxn modelId="{0E2293F2-B27E-48FC-A47C-48A027E333E6}" type="presOf" srcId="{DD42CF32-7500-4CA7-B709-14B307FC39C6}" destId="{A2EEB6D9-36F5-471A-A6D5-BB690C6A5789}" srcOrd="0" destOrd="0" presId="urn:microsoft.com/office/officeart/2008/layout/HorizontalMultiLevelHierarchy"/>
    <dgm:cxn modelId="{F6EF6A24-1AF0-4AF1-AE63-1FE4549ED003}" type="presOf" srcId="{E61791B9-B21C-4190-80CC-C447B2E893ED}" destId="{0FCB0E1E-EBE0-493B-BF4B-683305083E87}" srcOrd="0" destOrd="0" presId="urn:microsoft.com/office/officeart/2008/layout/HorizontalMultiLevelHierarchy"/>
    <dgm:cxn modelId="{08CA5631-615B-4C10-8B61-530C4C4A111F}" type="presOf" srcId="{7C2C424D-DFDF-41EC-96C4-FE62B1A2DF4F}" destId="{81B745B5-B6B2-442F-AE81-0855D8749F02}" srcOrd="0" destOrd="0" presId="urn:microsoft.com/office/officeart/2008/layout/HorizontalMultiLevelHierarchy"/>
    <dgm:cxn modelId="{A21A886D-5062-4FA0-AC55-ACE27E737330}" srcId="{DD42CF32-7500-4CA7-B709-14B307FC39C6}" destId="{E61791B9-B21C-4190-80CC-C447B2E893ED}" srcOrd="0" destOrd="0" parTransId="{F92EA295-B913-44B3-AEED-18C8521D7AB8}" sibTransId="{FA504160-28A5-4C03-858F-9F99F7F19869}"/>
    <dgm:cxn modelId="{5CD4CE70-1A8C-45A1-B7B3-E5C414427441}" srcId="{DD42CF32-7500-4CA7-B709-14B307FC39C6}" destId="{8563FE36-41A1-439A-B372-572CB9D36D09}" srcOrd="2" destOrd="0" parTransId="{B3E523EC-52FE-492C-A4EE-563484CA1B85}" sibTransId="{844E5738-6120-4FE5-864A-36577F232428}"/>
    <dgm:cxn modelId="{B25549B7-9E57-409A-BBFE-E9056EFC86B7}" type="presOf" srcId="{8563FE36-41A1-439A-B372-572CB9D36D09}" destId="{BB146004-542A-4E63-998C-5847648B1B69}" srcOrd="0" destOrd="0" presId="urn:microsoft.com/office/officeart/2008/layout/HorizontalMultiLevelHierarchy"/>
    <dgm:cxn modelId="{CED52C91-7F7D-4300-ABC2-B193EE66ED37}" type="presOf" srcId="{F92EA295-B913-44B3-AEED-18C8521D7AB8}" destId="{D2DC1345-E5F6-4B43-B704-03E472326853}" srcOrd="1" destOrd="0" presId="urn:microsoft.com/office/officeart/2008/layout/HorizontalMultiLevelHierarchy"/>
    <dgm:cxn modelId="{937313E8-0079-4D44-BA1B-34D3C752A9ED}" type="presOf" srcId="{862EE2AA-BF9B-4C9E-82C1-F3385C2E61C0}" destId="{D538AD18-9C1E-4327-9347-C6C35B48EDA2}" srcOrd="0" destOrd="0" presId="urn:microsoft.com/office/officeart/2008/layout/HorizontalMultiLevelHierarchy"/>
    <dgm:cxn modelId="{B6BE18AF-3190-4BC7-870A-7610EF158F8F}" type="presParOf" srcId="{D538AD18-9C1E-4327-9347-C6C35B48EDA2}" destId="{8BB865D9-A639-4C51-8C60-7F8FB0D2F631}" srcOrd="0" destOrd="0" presId="urn:microsoft.com/office/officeart/2008/layout/HorizontalMultiLevelHierarchy"/>
    <dgm:cxn modelId="{1249F91D-233D-4839-B1AA-4679D816819C}" type="presParOf" srcId="{8BB865D9-A639-4C51-8C60-7F8FB0D2F631}" destId="{A2EEB6D9-36F5-471A-A6D5-BB690C6A5789}" srcOrd="0" destOrd="0" presId="urn:microsoft.com/office/officeart/2008/layout/HorizontalMultiLevelHierarchy"/>
    <dgm:cxn modelId="{43F336A1-B9FB-4515-A407-371E132A09F3}" type="presParOf" srcId="{8BB865D9-A639-4C51-8C60-7F8FB0D2F631}" destId="{3409BB28-6FA1-42A6-A7CF-22950D852E17}" srcOrd="1" destOrd="0" presId="urn:microsoft.com/office/officeart/2008/layout/HorizontalMultiLevelHierarchy"/>
    <dgm:cxn modelId="{E72CF545-9497-4C73-9F56-842EDECCF196}" type="presParOf" srcId="{3409BB28-6FA1-42A6-A7CF-22950D852E17}" destId="{50127E33-42AD-4BF0-B9F4-0CF24970EF04}" srcOrd="0" destOrd="0" presId="urn:microsoft.com/office/officeart/2008/layout/HorizontalMultiLevelHierarchy"/>
    <dgm:cxn modelId="{92F22B2F-BF23-4E55-B77D-BA2CE00B5AB5}" type="presParOf" srcId="{50127E33-42AD-4BF0-B9F4-0CF24970EF04}" destId="{D2DC1345-E5F6-4B43-B704-03E472326853}" srcOrd="0" destOrd="0" presId="urn:microsoft.com/office/officeart/2008/layout/HorizontalMultiLevelHierarchy"/>
    <dgm:cxn modelId="{14AA8194-EE40-4008-BC05-5814630AB431}" type="presParOf" srcId="{3409BB28-6FA1-42A6-A7CF-22950D852E17}" destId="{C29C3A56-C517-4C70-8AC0-888B4AB801EA}" srcOrd="1" destOrd="0" presId="urn:microsoft.com/office/officeart/2008/layout/HorizontalMultiLevelHierarchy"/>
    <dgm:cxn modelId="{527EBBD2-0F31-4E64-AC18-B657E545969A}" type="presParOf" srcId="{C29C3A56-C517-4C70-8AC0-888B4AB801EA}" destId="{0FCB0E1E-EBE0-493B-BF4B-683305083E87}" srcOrd="0" destOrd="0" presId="urn:microsoft.com/office/officeart/2008/layout/HorizontalMultiLevelHierarchy"/>
    <dgm:cxn modelId="{12183FEF-94E5-4FB8-8257-FA8C71799E11}" type="presParOf" srcId="{C29C3A56-C517-4C70-8AC0-888B4AB801EA}" destId="{937F2CF2-2971-46C5-A4F6-CB59D8AB378D}" srcOrd="1" destOrd="0" presId="urn:microsoft.com/office/officeart/2008/layout/HorizontalMultiLevelHierarchy"/>
    <dgm:cxn modelId="{30AA2741-52CA-4148-A394-2ED07BB5D2AE}" type="presParOf" srcId="{3409BB28-6FA1-42A6-A7CF-22950D852E17}" destId="{81B745B5-B6B2-442F-AE81-0855D8749F02}" srcOrd="2" destOrd="0" presId="urn:microsoft.com/office/officeart/2008/layout/HorizontalMultiLevelHierarchy"/>
    <dgm:cxn modelId="{6FE6B397-4AF6-4B76-8DD3-0DEFDA971ED4}" type="presParOf" srcId="{81B745B5-B6B2-442F-AE81-0855D8749F02}" destId="{EB9092A8-6A00-45AA-870F-70C08BB6D63B}" srcOrd="0" destOrd="0" presId="urn:microsoft.com/office/officeart/2008/layout/HorizontalMultiLevelHierarchy"/>
    <dgm:cxn modelId="{A534180C-A9CC-47A8-A74F-3CD2BE37F49A}" type="presParOf" srcId="{3409BB28-6FA1-42A6-A7CF-22950D852E17}" destId="{5A5BB19B-87F4-4572-8D0D-9B33F3461A0D}" srcOrd="3" destOrd="0" presId="urn:microsoft.com/office/officeart/2008/layout/HorizontalMultiLevelHierarchy"/>
    <dgm:cxn modelId="{D7F18CC7-3514-4CF7-9F0A-81B6B6C74FDF}" type="presParOf" srcId="{5A5BB19B-87F4-4572-8D0D-9B33F3461A0D}" destId="{16B2AC8B-3450-4651-BEBC-9B514595E292}" srcOrd="0" destOrd="0" presId="urn:microsoft.com/office/officeart/2008/layout/HorizontalMultiLevelHierarchy"/>
    <dgm:cxn modelId="{AE61F435-9329-4ABB-A511-FF6B74DBFF47}" type="presParOf" srcId="{5A5BB19B-87F4-4572-8D0D-9B33F3461A0D}" destId="{E3258997-A099-410E-A9D5-C6858522A1EB}" srcOrd="1" destOrd="0" presId="urn:microsoft.com/office/officeart/2008/layout/HorizontalMultiLevelHierarchy"/>
    <dgm:cxn modelId="{40201ACC-9DA2-46CA-8535-96038ED85B90}" type="presParOf" srcId="{3409BB28-6FA1-42A6-A7CF-22950D852E17}" destId="{4B00337B-6DEE-4761-8904-2811520E6149}" srcOrd="4" destOrd="0" presId="urn:microsoft.com/office/officeart/2008/layout/HorizontalMultiLevelHierarchy"/>
    <dgm:cxn modelId="{8D59AFB0-2A5F-4817-BD6E-04D5C2864EAE}" type="presParOf" srcId="{4B00337B-6DEE-4761-8904-2811520E6149}" destId="{0C6CB491-8C6F-4DAA-9C43-F96EDB79D4D6}" srcOrd="0" destOrd="0" presId="urn:microsoft.com/office/officeart/2008/layout/HorizontalMultiLevelHierarchy"/>
    <dgm:cxn modelId="{516C573B-FDF1-4A63-A66E-E7EEB353CCBF}" type="presParOf" srcId="{3409BB28-6FA1-42A6-A7CF-22950D852E17}" destId="{F8204FDE-DC6F-4B42-BBE6-B8A96396D09A}" srcOrd="5" destOrd="0" presId="urn:microsoft.com/office/officeart/2008/layout/HorizontalMultiLevelHierarchy"/>
    <dgm:cxn modelId="{58495940-3A7F-46A9-A20D-C2B0BA47993A}" type="presParOf" srcId="{F8204FDE-DC6F-4B42-BBE6-B8A96396D09A}" destId="{BB146004-542A-4E63-998C-5847648B1B69}" srcOrd="0" destOrd="0" presId="urn:microsoft.com/office/officeart/2008/layout/HorizontalMultiLevelHierarchy"/>
    <dgm:cxn modelId="{69FAEF40-8157-430E-9A7F-EBEC19C2CC47}" type="presParOf" srcId="{F8204FDE-DC6F-4B42-BBE6-B8A96396D09A}" destId="{48A27A7F-D573-4AD9-BA9A-509F16BD02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81694B-BD59-4166-A8CE-B36A4B463A27}" type="doc">
      <dgm:prSet loTypeId="urn:microsoft.com/office/officeart/2005/8/layout/radial6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DC5E2DC-1BD7-4DBA-B95F-58A679EAC9AC}">
      <dgm:prSet phldrT="[Texto]" custT="1"/>
      <dgm:spPr/>
      <dgm:t>
        <a:bodyPr/>
        <a:lstStyle/>
        <a:p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Desempeño</a:t>
          </a:r>
          <a:endParaRPr lang="es-EC" sz="15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BD882C1-626E-4A05-9576-CCC637A65F32}" type="parTrans" cxnId="{793FD7EF-E30B-4459-B9ED-E0235F6E72BC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585275D-8974-4B3D-AA2E-AA061719AD9F}" type="sibTrans" cxnId="{793FD7EF-E30B-4459-B9ED-E0235F6E72BC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F47CF07-8AC4-46E5-8022-86A43AA45F20}">
      <dgm:prSet phldrT="[Texto]" custT="1"/>
      <dgm:spPr/>
      <dgm:t>
        <a:bodyPr/>
        <a:lstStyle/>
        <a:p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Unidad</a:t>
          </a:r>
          <a:r>
            <a:rPr lang="en-US" sz="15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estratégica</a:t>
          </a:r>
          <a:endParaRPr lang="es-EC" sz="15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03EB10A-7DB9-48AE-BB48-6F4B816C4EE1}" type="parTrans" cxnId="{068975C9-D905-4034-AAA7-CB9C4458D770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CE19BD0-2F46-4B92-8427-CBAA68546A7A}" type="sibTrans" cxnId="{068975C9-D905-4034-AAA7-CB9C4458D770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C0C763F-6825-4014-BFD6-E3004444CFAD}">
      <dgm:prSet phldrT="[Texto]" custT="1"/>
      <dgm:spPr/>
      <dgm:t>
        <a:bodyPr/>
        <a:lstStyle/>
        <a:p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Metdología</a:t>
          </a:r>
          <a:r>
            <a:rPr lang="en-US" sz="15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estandari-zada</a:t>
          </a:r>
          <a:endParaRPr lang="es-EC" sz="15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3D57760-0D3C-410B-A5FB-D8F84E795524}" type="parTrans" cxnId="{FEFD6EDD-0580-4127-9E6D-F22765292CA2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402EDFF-82E0-40CB-88FF-C8BB6945D087}" type="sibTrans" cxnId="{FEFD6EDD-0580-4127-9E6D-F22765292CA2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4E431D0-880B-4E17-A86F-F0D12DEBA0AF}">
      <dgm:prSet phldrT="[Texto]" custT="1"/>
      <dgm:spPr/>
      <dgm:t>
        <a:bodyPr/>
        <a:lstStyle/>
        <a:p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Incremento</a:t>
          </a:r>
          <a:r>
            <a:rPr lang="en-US" sz="15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exito</a:t>
          </a:r>
          <a:r>
            <a:rPr lang="en-US" sz="15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endParaRPr lang="es-EC" sz="15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0907751-D7A9-4343-B702-0E660B3D450B}" type="parTrans" cxnId="{997F5CEE-7508-4624-9898-B93E0ABC7E64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142B0BD-1C71-4D89-B126-94302C3550B2}" type="sibTrans" cxnId="{997F5CEE-7508-4624-9898-B93E0ABC7E64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2CE72EC-8821-4538-8558-C9ADE8AADCD4}">
      <dgm:prSet phldrT="[Texto]" custT="1"/>
      <dgm:spPr/>
      <dgm:t>
        <a:bodyPr/>
        <a:lstStyle/>
        <a:p>
          <a:r>
            <a:rPr lang="en-US" sz="15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Cultura</a:t>
          </a:r>
          <a:endParaRPr lang="es-EC" sz="15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77526A0-CCAA-4B5E-980B-E260A055C597}" type="parTrans" cxnId="{01CA9337-C294-48E9-A466-0079A673D5D5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C35345C-39DB-4E79-937E-77F14DDF873F}" type="sibTrans" cxnId="{01CA9337-C294-48E9-A466-0079A673D5D5}">
      <dgm:prSet/>
      <dgm:spPr/>
      <dgm:t>
        <a:bodyPr/>
        <a:lstStyle/>
        <a:p>
          <a:endParaRPr lang="es-EC" sz="15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2FE1EE7-1665-4380-8B55-F0271AFC954A}" type="pres">
      <dgm:prSet presAssocID="{8E81694B-BD59-4166-A8CE-B36A4B463A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F32F94-6D60-4CDD-A918-CCD6CA9E80E3}" type="pres">
      <dgm:prSet presAssocID="{7DC5E2DC-1BD7-4DBA-B95F-58A679EAC9AC}" presName="centerShape" presStyleLbl="node0" presStyleIdx="0" presStyleCnt="1" custScaleX="105585" custScaleY="102932"/>
      <dgm:spPr/>
      <dgm:t>
        <a:bodyPr/>
        <a:lstStyle/>
        <a:p>
          <a:endParaRPr lang="es-EC"/>
        </a:p>
      </dgm:t>
    </dgm:pt>
    <dgm:pt modelId="{E79C73F1-3C83-4C6B-87E4-B794A571E1EA}" type="pres">
      <dgm:prSet presAssocID="{DF47CF07-8AC4-46E5-8022-86A43AA45F20}" presName="node" presStyleLbl="node1" presStyleIdx="0" presStyleCnt="4" custScaleX="129109" custScaleY="1209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5C8F0F-57A0-4137-AE31-C7219E807E88}" type="pres">
      <dgm:prSet presAssocID="{DF47CF07-8AC4-46E5-8022-86A43AA45F20}" presName="dummy" presStyleCnt="0"/>
      <dgm:spPr/>
    </dgm:pt>
    <dgm:pt modelId="{486E262A-F9B0-438D-9551-2F5C2605E899}" type="pres">
      <dgm:prSet presAssocID="{9CE19BD0-2F46-4B92-8427-CBAA68546A7A}" presName="sibTrans" presStyleLbl="sibTrans2D1" presStyleIdx="0" presStyleCnt="4"/>
      <dgm:spPr/>
      <dgm:t>
        <a:bodyPr/>
        <a:lstStyle/>
        <a:p>
          <a:endParaRPr lang="es-EC"/>
        </a:p>
      </dgm:t>
    </dgm:pt>
    <dgm:pt modelId="{D0F77708-01AB-4F95-A97B-B91AF210D45F}" type="pres">
      <dgm:prSet presAssocID="{BC0C763F-6825-4014-BFD6-E3004444CFAD}" presName="node" presStyleLbl="node1" presStyleIdx="1" presStyleCnt="4" custScaleX="146615" custScaleY="1380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94F8EC-CBF9-4E4A-ACF8-3A26148AF16B}" type="pres">
      <dgm:prSet presAssocID="{BC0C763F-6825-4014-BFD6-E3004444CFAD}" presName="dummy" presStyleCnt="0"/>
      <dgm:spPr/>
    </dgm:pt>
    <dgm:pt modelId="{4FC8B211-1DE0-41AB-AD25-953040304876}" type="pres">
      <dgm:prSet presAssocID="{F402EDFF-82E0-40CB-88FF-C8BB6945D08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0C63C003-BCDD-424D-A005-3A037E12F1BD}" type="pres">
      <dgm:prSet presAssocID="{24E431D0-880B-4E17-A86F-F0D12DEBA0AF}" presName="node" presStyleLbl="node1" presStyleIdx="2" presStyleCnt="4" custScaleX="143564" custScaleY="1334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18B2CE-9B1F-4883-AFB5-707BFBC2F543}" type="pres">
      <dgm:prSet presAssocID="{24E431D0-880B-4E17-A86F-F0D12DEBA0AF}" presName="dummy" presStyleCnt="0"/>
      <dgm:spPr/>
    </dgm:pt>
    <dgm:pt modelId="{C4A0D285-410A-428A-A15E-5C151C195408}" type="pres">
      <dgm:prSet presAssocID="{3142B0BD-1C71-4D89-B126-94302C3550B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E144A93-D7D1-497A-92A2-1CE19EF8FA88}" type="pres">
      <dgm:prSet presAssocID="{B2CE72EC-8821-4538-8558-C9ADE8AADCD4}" presName="node" presStyleLbl="node1" presStyleIdx="3" presStyleCnt="4" custScaleX="126804" custScaleY="121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EBC0C-5951-4C5A-8759-B0A0A46E79B8}" type="pres">
      <dgm:prSet presAssocID="{B2CE72EC-8821-4538-8558-C9ADE8AADCD4}" presName="dummy" presStyleCnt="0"/>
      <dgm:spPr/>
    </dgm:pt>
    <dgm:pt modelId="{D52BA16A-6AEB-4325-9AED-E9BDC9C509A2}" type="pres">
      <dgm:prSet presAssocID="{4C35345C-39DB-4E79-937E-77F14DDF873F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01CA9337-C294-48E9-A466-0079A673D5D5}" srcId="{7DC5E2DC-1BD7-4DBA-B95F-58A679EAC9AC}" destId="{B2CE72EC-8821-4538-8558-C9ADE8AADCD4}" srcOrd="3" destOrd="0" parTransId="{477526A0-CCAA-4B5E-980B-E260A055C597}" sibTransId="{4C35345C-39DB-4E79-937E-77F14DDF873F}"/>
    <dgm:cxn modelId="{CBD1337A-3FA5-41F5-ABB2-30900F2FE827}" type="presOf" srcId="{24E431D0-880B-4E17-A86F-F0D12DEBA0AF}" destId="{0C63C003-BCDD-424D-A005-3A037E12F1BD}" srcOrd="0" destOrd="0" presId="urn:microsoft.com/office/officeart/2005/8/layout/radial6"/>
    <dgm:cxn modelId="{3E5D155C-A353-4DD8-852E-800B75BBBC51}" type="presOf" srcId="{B2CE72EC-8821-4538-8558-C9ADE8AADCD4}" destId="{7E144A93-D7D1-497A-92A2-1CE19EF8FA88}" srcOrd="0" destOrd="0" presId="urn:microsoft.com/office/officeart/2005/8/layout/radial6"/>
    <dgm:cxn modelId="{652980B6-117A-48E2-A0B0-DDBBFDCA534E}" type="presOf" srcId="{BC0C763F-6825-4014-BFD6-E3004444CFAD}" destId="{D0F77708-01AB-4F95-A97B-B91AF210D45F}" srcOrd="0" destOrd="0" presId="urn:microsoft.com/office/officeart/2005/8/layout/radial6"/>
    <dgm:cxn modelId="{FEFD6EDD-0580-4127-9E6D-F22765292CA2}" srcId="{7DC5E2DC-1BD7-4DBA-B95F-58A679EAC9AC}" destId="{BC0C763F-6825-4014-BFD6-E3004444CFAD}" srcOrd="1" destOrd="0" parTransId="{A3D57760-0D3C-410B-A5FB-D8F84E795524}" sibTransId="{F402EDFF-82E0-40CB-88FF-C8BB6945D087}"/>
    <dgm:cxn modelId="{C3C181F5-976D-4BC0-966F-D8C406AEFF77}" type="presOf" srcId="{7DC5E2DC-1BD7-4DBA-B95F-58A679EAC9AC}" destId="{19F32F94-6D60-4CDD-A918-CCD6CA9E80E3}" srcOrd="0" destOrd="0" presId="urn:microsoft.com/office/officeart/2005/8/layout/radial6"/>
    <dgm:cxn modelId="{A25991DB-EEEC-4476-93D4-8ED19AF633AD}" type="presOf" srcId="{DF47CF07-8AC4-46E5-8022-86A43AA45F20}" destId="{E79C73F1-3C83-4C6B-87E4-B794A571E1EA}" srcOrd="0" destOrd="0" presId="urn:microsoft.com/office/officeart/2005/8/layout/radial6"/>
    <dgm:cxn modelId="{D3BAC820-B723-424F-A6F1-4EEBD08BF66A}" type="presOf" srcId="{4C35345C-39DB-4E79-937E-77F14DDF873F}" destId="{D52BA16A-6AEB-4325-9AED-E9BDC9C509A2}" srcOrd="0" destOrd="0" presId="urn:microsoft.com/office/officeart/2005/8/layout/radial6"/>
    <dgm:cxn modelId="{ABF60FDE-744F-464B-8D17-F9A8A3F8D59C}" type="presOf" srcId="{F402EDFF-82E0-40CB-88FF-C8BB6945D087}" destId="{4FC8B211-1DE0-41AB-AD25-953040304876}" srcOrd="0" destOrd="0" presId="urn:microsoft.com/office/officeart/2005/8/layout/radial6"/>
    <dgm:cxn modelId="{997F5CEE-7508-4624-9898-B93E0ABC7E64}" srcId="{7DC5E2DC-1BD7-4DBA-B95F-58A679EAC9AC}" destId="{24E431D0-880B-4E17-A86F-F0D12DEBA0AF}" srcOrd="2" destOrd="0" parTransId="{70907751-D7A9-4343-B702-0E660B3D450B}" sibTransId="{3142B0BD-1C71-4D89-B126-94302C3550B2}"/>
    <dgm:cxn modelId="{77202E29-0D21-43D7-A4FE-BEF80D965CBA}" type="presOf" srcId="{3142B0BD-1C71-4D89-B126-94302C3550B2}" destId="{C4A0D285-410A-428A-A15E-5C151C195408}" srcOrd="0" destOrd="0" presId="urn:microsoft.com/office/officeart/2005/8/layout/radial6"/>
    <dgm:cxn modelId="{9267E628-EB4B-420C-B87E-1B0C11E2DCEF}" type="presOf" srcId="{8E81694B-BD59-4166-A8CE-B36A4B463A27}" destId="{D2FE1EE7-1665-4380-8B55-F0271AFC954A}" srcOrd="0" destOrd="0" presId="urn:microsoft.com/office/officeart/2005/8/layout/radial6"/>
    <dgm:cxn modelId="{068975C9-D905-4034-AAA7-CB9C4458D770}" srcId="{7DC5E2DC-1BD7-4DBA-B95F-58A679EAC9AC}" destId="{DF47CF07-8AC4-46E5-8022-86A43AA45F20}" srcOrd="0" destOrd="0" parTransId="{103EB10A-7DB9-48AE-BB48-6F4B816C4EE1}" sibTransId="{9CE19BD0-2F46-4B92-8427-CBAA68546A7A}"/>
    <dgm:cxn modelId="{793FD7EF-E30B-4459-B9ED-E0235F6E72BC}" srcId="{8E81694B-BD59-4166-A8CE-B36A4B463A27}" destId="{7DC5E2DC-1BD7-4DBA-B95F-58A679EAC9AC}" srcOrd="0" destOrd="0" parTransId="{BBD882C1-626E-4A05-9576-CCC637A65F32}" sibTransId="{4585275D-8974-4B3D-AA2E-AA061719AD9F}"/>
    <dgm:cxn modelId="{0101AC57-0E45-4D53-8E8D-BC0F88561894}" type="presOf" srcId="{9CE19BD0-2F46-4B92-8427-CBAA68546A7A}" destId="{486E262A-F9B0-438D-9551-2F5C2605E899}" srcOrd="0" destOrd="0" presId="urn:microsoft.com/office/officeart/2005/8/layout/radial6"/>
    <dgm:cxn modelId="{5E81B259-F9D8-4DA2-B348-89BA3ACBFF8C}" type="presParOf" srcId="{D2FE1EE7-1665-4380-8B55-F0271AFC954A}" destId="{19F32F94-6D60-4CDD-A918-CCD6CA9E80E3}" srcOrd="0" destOrd="0" presId="urn:microsoft.com/office/officeart/2005/8/layout/radial6"/>
    <dgm:cxn modelId="{2808F7EE-0851-4A2A-9708-BA2067D58450}" type="presParOf" srcId="{D2FE1EE7-1665-4380-8B55-F0271AFC954A}" destId="{E79C73F1-3C83-4C6B-87E4-B794A571E1EA}" srcOrd="1" destOrd="0" presId="urn:microsoft.com/office/officeart/2005/8/layout/radial6"/>
    <dgm:cxn modelId="{473DAD4C-EEC3-4FDD-8CF6-E77E64D59B9A}" type="presParOf" srcId="{D2FE1EE7-1665-4380-8B55-F0271AFC954A}" destId="{B45C8F0F-57A0-4137-AE31-C7219E807E88}" srcOrd="2" destOrd="0" presId="urn:microsoft.com/office/officeart/2005/8/layout/radial6"/>
    <dgm:cxn modelId="{ADD3B876-F766-453E-9101-0F559E383824}" type="presParOf" srcId="{D2FE1EE7-1665-4380-8B55-F0271AFC954A}" destId="{486E262A-F9B0-438D-9551-2F5C2605E899}" srcOrd="3" destOrd="0" presId="urn:microsoft.com/office/officeart/2005/8/layout/radial6"/>
    <dgm:cxn modelId="{4A058FB7-8805-49C3-B46C-F6D058B114E7}" type="presParOf" srcId="{D2FE1EE7-1665-4380-8B55-F0271AFC954A}" destId="{D0F77708-01AB-4F95-A97B-B91AF210D45F}" srcOrd="4" destOrd="0" presId="urn:microsoft.com/office/officeart/2005/8/layout/radial6"/>
    <dgm:cxn modelId="{57D3746F-40FE-4CED-A870-A04E23176F64}" type="presParOf" srcId="{D2FE1EE7-1665-4380-8B55-F0271AFC954A}" destId="{A994F8EC-CBF9-4E4A-ACF8-3A26148AF16B}" srcOrd="5" destOrd="0" presId="urn:microsoft.com/office/officeart/2005/8/layout/radial6"/>
    <dgm:cxn modelId="{41F5707A-40E7-4AB5-B3C1-73108581FCF1}" type="presParOf" srcId="{D2FE1EE7-1665-4380-8B55-F0271AFC954A}" destId="{4FC8B211-1DE0-41AB-AD25-953040304876}" srcOrd="6" destOrd="0" presId="urn:microsoft.com/office/officeart/2005/8/layout/radial6"/>
    <dgm:cxn modelId="{6C5F339F-785A-43E9-9A5B-59A7E1A5F30C}" type="presParOf" srcId="{D2FE1EE7-1665-4380-8B55-F0271AFC954A}" destId="{0C63C003-BCDD-424D-A005-3A037E12F1BD}" srcOrd="7" destOrd="0" presId="urn:microsoft.com/office/officeart/2005/8/layout/radial6"/>
    <dgm:cxn modelId="{D0A5CCCA-9F10-4F6B-A5A7-D62685208616}" type="presParOf" srcId="{D2FE1EE7-1665-4380-8B55-F0271AFC954A}" destId="{4918B2CE-9B1F-4883-AFB5-707BFBC2F543}" srcOrd="8" destOrd="0" presId="urn:microsoft.com/office/officeart/2005/8/layout/radial6"/>
    <dgm:cxn modelId="{4226E68A-7356-48D8-8508-B82E6F5FFB7A}" type="presParOf" srcId="{D2FE1EE7-1665-4380-8B55-F0271AFC954A}" destId="{C4A0D285-410A-428A-A15E-5C151C195408}" srcOrd="9" destOrd="0" presId="urn:microsoft.com/office/officeart/2005/8/layout/radial6"/>
    <dgm:cxn modelId="{1B003C6F-620A-48B7-A84B-EAF328208554}" type="presParOf" srcId="{D2FE1EE7-1665-4380-8B55-F0271AFC954A}" destId="{7E144A93-D7D1-497A-92A2-1CE19EF8FA88}" srcOrd="10" destOrd="0" presId="urn:microsoft.com/office/officeart/2005/8/layout/radial6"/>
    <dgm:cxn modelId="{9F45C656-D4EA-459E-98A2-1BBFC608210F}" type="presParOf" srcId="{D2FE1EE7-1665-4380-8B55-F0271AFC954A}" destId="{A0BEBC0C-5951-4C5A-8759-B0A0A46E79B8}" srcOrd="11" destOrd="0" presId="urn:microsoft.com/office/officeart/2005/8/layout/radial6"/>
    <dgm:cxn modelId="{AE9DADA1-B8D2-4DE7-B51C-9613F218AAF2}" type="presParOf" srcId="{D2FE1EE7-1665-4380-8B55-F0271AFC954A}" destId="{D52BA16A-6AEB-4325-9AED-E9BDC9C509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/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</dgm:pt>
    <dgm:pt modelId="{8A26AE6D-75BD-4F48-8661-EB544FB9A5DB}" type="pres">
      <dgm:prSet presAssocID="{2E45332C-8FCA-44FB-AAB4-23B026E49288}" presName="arrowAndChildren" presStyleCnt="0"/>
      <dgm:spPr/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</dgm:pt>
    <dgm:pt modelId="{9450CA06-DD74-40B7-8C77-8345D706AA1F}" type="pres">
      <dgm:prSet presAssocID="{FB1EBB2C-FF31-45DB-B77F-3CED65D9B481}" presName="arrowAndChildren" presStyleCnt="0"/>
      <dgm:spPr/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</dgm:pt>
    <dgm:pt modelId="{2BCB8BC3-455C-484F-876D-C5294382A1EF}" type="pres">
      <dgm:prSet presAssocID="{00C83E00-9F77-4461-AE29-B9F875394450}" presName="arrowAndChildren" presStyleCnt="0"/>
      <dgm:spPr/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</dgm:pt>
    <dgm:pt modelId="{5A98EDD4-9DEA-4AC6-A874-45EAB45D3D54}" type="pres">
      <dgm:prSet presAssocID="{FBD20D61-3DB4-4BFC-8421-F649ABB1C9E0}" presName="arrowAndChildren" presStyleCnt="0"/>
      <dgm:spPr/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</dgm:pt>
    <dgm:pt modelId="{1F36103A-2165-474B-958E-D76F18A463F7}" type="pres">
      <dgm:prSet presAssocID="{9CA2A426-B23D-4AEA-A4DA-9DC227E6237C}" presName="arrowAndChildren" presStyleCnt="0"/>
      <dgm:spPr/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95E6A96A-6875-4391-A023-4683AE54D4FE}" type="presOf" srcId="{1DD02EE8-3189-4ED1-90A3-93ABE2CB31D2}" destId="{E329C478-F321-4283-8970-0B172F258E1E}" srcOrd="0" destOrd="0" presId="urn:microsoft.com/office/officeart/2005/8/layout/process4"/>
    <dgm:cxn modelId="{F8EA7157-A144-40EC-B312-6F372C77C88B}" type="presOf" srcId="{00C83E00-9F77-4461-AE29-B9F875394450}" destId="{F7360AB2-750A-48D1-A606-B2A4A5E825EE}" srcOrd="0" destOrd="0" presId="urn:microsoft.com/office/officeart/2005/8/layout/process4"/>
    <dgm:cxn modelId="{CA511799-3388-4845-8031-EA29D4E444FE}" type="presOf" srcId="{FB1EBB2C-FF31-45DB-B77F-3CED65D9B481}" destId="{A515A334-71AD-4F02-ABBB-D81E5CD1D657}" srcOrd="0" destOrd="0" presId="urn:microsoft.com/office/officeart/2005/8/layout/process4"/>
    <dgm:cxn modelId="{841B2594-F2CF-42A3-B96B-E8C30EB3C380}" type="presOf" srcId="{259D39E9-EF0A-4BA3-A820-B2FD0E055780}" destId="{95D39311-9E3D-4844-9B44-631E7277CEDB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3D28F348-F6B5-4964-8EE8-0F0F7607453D}" type="presOf" srcId="{2E45332C-8FCA-44FB-AAB4-23B026E49288}" destId="{A1A7E1FC-BA34-42B0-88A9-22F020F69C8B}" srcOrd="0" destOrd="0" presId="urn:microsoft.com/office/officeart/2005/8/layout/process4"/>
    <dgm:cxn modelId="{F878F4DC-E141-46A2-93A9-208A766D1F7B}" type="presOf" srcId="{FBD20D61-3DB4-4BFC-8421-F649ABB1C9E0}" destId="{BE16E608-B283-4EDA-B9EB-7A575E25C19B}" srcOrd="0" destOrd="0" presId="urn:microsoft.com/office/officeart/2005/8/layout/process4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AE09B149-37E7-40C6-9704-92F6F7AFBC7A}" type="presOf" srcId="{9CA2A426-B23D-4AEA-A4DA-9DC227E6237C}" destId="{B4234B93-4A2E-41AC-BC8E-170B93ED2052}" srcOrd="0" destOrd="0" presId="urn:microsoft.com/office/officeart/2005/8/layout/process4"/>
    <dgm:cxn modelId="{D8B8F6A7-5A23-40B6-9DA1-4B4BEA12DF90}" type="presParOf" srcId="{E329C478-F321-4283-8970-0B172F258E1E}" destId="{BD472035-4976-4CB3-B071-CE9ABE551646}" srcOrd="0" destOrd="0" presId="urn:microsoft.com/office/officeart/2005/8/layout/process4"/>
    <dgm:cxn modelId="{E0B3103F-DC66-460B-8CB7-C1647C9AAF3E}" type="presParOf" srcId="{BD472035-4976-4CB3-B071-CE9ABE551646}" destId="{95D39311-9E3D-4844-9B44-631E7277CEDB}" srcOrd="0" destOrd="0" presId="urn:microsoft.com/office/officeart/2005/8/layout/process4"/>
    <dgm:cxn modelId="{9D5E7C18-6D08-4913-A610-534354C0024D}" type="presParOf" srcId="{E329C478-F321-4283-8970-0B172F258E1E}" destId="{AAD6C2B1-6C51-4097-9FFE-3633F129AE74}" srcOrd="1" destOrd="0" presId="urn:microsoft.com/office/officeart/2005/8/layout/process4"/>
    <dgm:cxn modelId="{8B818FCA-251D-4D3C-A8DE-5BA514762C2B}" type="presParOf" srcId="{E329C478-F321-4283-8970-0B172F258E1E}" destId="{8A26AE6D-75BD-4F48-8661-EB544FB9A5DB}" srcOrd="2" destOrd="0" presId="urn:microsoft.com/office/officeart/2005/8/layout/process4"/>
    <dgm:cxn modelId="{041575E8-C566-470A-9542-01ECB515A473}" type="presParOf" srcId="{8A26AE6D-75BD-4F48-8661-EB544FB9A5DB}" destId="{A1A7E1FC-BA34-42B0-88A9-22F020F69C8B}" srcOrd="0" destOrd="0" presId="urn:microsoft.com/office/officeart/2005/8/layout/process4"/>
    <dgm:cxn modelId="{A893A24F-9672-4D5B-8CBC-89587A4FA887}" type="presParOf" srcId="{E329C478-F321-4283-8970-0B172F258E1E}" destId="{76EFA740-CA67-4D77-8391-93F3F79B807E}" srcOrd="3" destOrd="0" presId="urn:microsoft.com/office/officeart/2005/8/layout/process4"/>
    <dgm:cxn modelId="{C071F99E-8649-4F3E-8973-F1C6D1BE56E4}" type="presParOf" srcId="{E329C478-F321-4283-8970-0B172F258E1E}" destId="{9450CA06-DD74-40B7-8C77-8345D706AA1F}" srcOrd="4" destOrd="0" presId="urn:microsoft.com/office/officeart/2005/8/layout/process4"/>
    <dgm:cxn modelId="{B96CBE46-AC1B-41D4-BC7F-743461A08798}" type="presParOf" srcId="{9450CA06-DD74-40B7-8C77-8345D706AA1F}" destId="{A515A334-71AD-4F02-ABBB-D81E5CD1D657}" srcOrd="0" destOrd="0" presId="urn:microsoft.com/office/officeart/2005/8/layout/process4"/>
    <dgm:cxn modelId="{84448A4F-C458-47FF-B02C-BE358788EC86}" type="presParOf" srcId="{E329C478-F321-4283-8970-0B172F258E1E}" destId="{ACB4D86D-9714-4C98-B8D5-396668F2AC39}" srcOrd="5" destOrd="0" presId="urn:microsoft.com/office/officeart/2005/8/layout/process4"/>
    <dgm:cxn modelId="{6B7B9A80-EAE4-478F-9996-62E4862F6413}" type="presParOf" srcId="{E329C478-F321-4283-8970-0B172F258E1E}" destId="{2BCB8BC3-455C-484F-876D-C5294382A1EF}" srcOrd="6" destOrd="0" presId="urn:microsoft.com/office/officeart/2005/8/layout/process4"/>
    <dgm:cxn modelId="{480A7B8C-6406-4912-9118-83B73B04DEB0}" type="presParOf" srcId="{2BCB8BC3-455C-484F-876D-C5294382A1EF}" destId="{F7360AB2-750A-48D1-A606-B2A4A5E825EE}" srcOrd="0" destOrd="0" presId="urn:microsoft.com/office/officeart/2005/8/layout/process4"/>
    <dgm:cxn modelId="{ED3F158C-686C-45B8-BE3E-DF5C46B7CDD9}" type="presParOf" srcId="{E329C478-F321-4283-8970-0B172F258E1E}" destId="{F2104765-A8EC-45B4-B6D2-738047443837}" srcOrd="7" destOrd="0" presId="urn:microsoft.com/office/officeart/2005/8/layout/process4"/>
    <dgm:cxn modelId="{C12B4C91-27EB-4E8C-B469-3BE20E41766E}" type="presParOf" srcId="{E329C478-F321-4283-8970-0B172F258E1E}" destId="{5A98EDD4-9DEA-4AC6-A874-45EAB45D3D54}" srcOrd="8" destOrd="0" presId="urn:microsoft.com/office/officeart/2005/8/layout/process4"/>
    <dgm:cxn modelId="{706853F5-2C4A-4C30-9987-6583398070C3}" type="presParOf" srcId="{5A98EDD4-9DEA-4AC6-A874-45EAB45D3D54}" destId="{BE16E608-B283-4EDA-B9EB-7A575E25C19B}" srcOrd="0" destOrd="0" presId="urn:microsoft.com/office/officeart/2005/8/layout/process4"/>
    <dgm:cxn modelId="{213795A0-052D-40D8-9F53-B357CD1721C8}" type="presParOf" srcId="{E329C478-F321-4283-8970-0B172F258E1E}" destId="{551AFB68-CBC9-45F3-8173-8EA5BB5E71E5}" srcOrd="9" destOrd="0" presId="urn:microsoft.com/office/officeart/2005/8/layout/process4"/>
    <dgm:cxn modelId="{EEC79997-F318-4F8B-9B28-39F82ADC559F}" type="presParOf" srcId="{E329C478-F321-4283-8970-0B172F258E1E}" destId="{1F36103A-2165-474B-958E-D76F18A463F7}" srcOrd="10" destOrd="0" presId="urn:microsoft.com/office/officeart/2005/8/layout/process4"/>
    <dgm:cxn modelId="{774C4203-5C5E-49E0-869A-F45D94FB2BFC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  <dgm:t>
        <a:bodyPr/>
        <a:lstStyle/>
        <a:p>
          <a:endParaRPr lang="es-EC"/>
        </a:p>
      </dgm:t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  <dgm:t>
        <a:bodyPr/>
        <a:lstStyle/>
        <a:p>
          <a:endParaRPr lang="es-EC"/>
        </a:p>
      </dgm:t>
    </dgm:pt>
    <dgm:pt modelId="{8A26AE6D-75BD-4F48-8661-EB544FB9A5DB}" type="pres">
      <dgm:prSet presAssocID="{2E45332C-8FCA-44FB-AAB4-23B026E49288}" presName="arrowAndChildren" presStyleCnt="0"/>
      <dgm:spPr/>
      <dgm:t>
        <a:bodyPr/>
        <a:lstStyle/>
        <a:p>
          <a:endParaRPr lang="es-EC"/>
        </a:p>
      </dgm:t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  <dgm:t>
        <a:bodyPr/>
        <a:lstStyle/>
        <a:p>
          <a:endParaRPr lang="es-EC"/>
        </a:p>
      </dgm:t>
    </dgm:pt>
    <dgm:pt modelId="{9450CA06-DD74-40B7-8C77-8345D706AA1F}" type="pres">
      <dgm:prSet presAssocID="{FB1EBB2C-FF31-45DB-B77F-3CED65D9B481}" presName="arrowAndChildren" presStyleCnt="0"/>
      <dgm:spPr/>
      <dgm:t>
        <a:bodyPr/>
        <a:lstStyle/>
        <a:p>
          <a:endParaRPr lang="es-EC"/>
        </a:p>
      </dgm:t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  <dgm:t>
        <a:bodyPr/>
        <a:lstStyle/>
        <a:p>
          <a:endParaRPr lang="es-EC"/>
        </a:p>
      </dgm:t>
    </dgm:pt>
    <dgm:pt modelId="{2BCB8BC3-455C-484F-876D-C5294382A1EF}" type="pres">
      <dgm:prSet presAssocID="{00C83E00-9F77-4461-AE29-B9F875394450}" presName="arrowAndChildren" presStyleCnt="0"/>
      <dgm:spPr/>
      <dgm:t>
        <a:bodyPr/>
        <a:lstStyle/>
        <a:p>
          <a:endParaRPr lang="es-EC"/>
        </a:p>
      </dgm:t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  <dgm:t>
        <a:bodyPr/>
        <a:lstStyle/>
        <a:p>
          <a:endParaRPr lang="es-EC"/>
        </a:p>
      </dgm:t>
    </dgm:pt>
    <dgm:pt modelId="{5A98EDD4-9DEA-4AC6-A874-45EAB45D3D54}" type="pres">
      <dgm:prSet presAssocID="{FBD20D61-3DB4-4BFC-8421-F649ABB1C9E0}" presName="arrowAndChildren" presStyleCnt="0"/>
      <dgm:spPr/>
      <dgm:t>
        <a:bodyPr/>
        <a:lstStyle/>
        <a:p>
          <a:endParaRPr lang="es-EC"/>
        </a:p>
      </dgm:t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  <dgm:t>
        <a:bodyPr/>
        <a:lstStyle/>
        <a:p>
          <a:endParaRPr lang="es-EC"/>
        </a:p>
      </dgm:t>
    </dgm:pt>
    <dgm:pt modelId="{1F36103A-2165-474B-958E-D76F18A463F7}" type="pres">
      <dgm:prSet presAssocID="{9CA2A426-B23D-4AEA-A4DA-9DC227E6237C}" presName="arrowAndChildren" presStyleCnt="0"/>
      <dgm:spPr/>
      <dgm:t>
        <a:bodyPr/>
        <a:lstStyle/>
        <a:p>
          <a:endParaRPr lang="es-EC"/>
        </a:p>
      </dgm:t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937B9B07-14E8-4FC2-B8A3-2FCFCDA5D34A}" type="presOf" srcId="{9CA2A426-B23D-4AEA-A4DA-9DC227E6237C}" destId="{B4234B93-4A2E-41AC-BC8E-170B93ED2052}" srcOrd="0" destOrd="0" presId="urn:microsoft.com/office/officeart/2005/8/layout/process4"/>
    <dgm:cxn modelId="{D74CE778-9F2D-4E63-A5BB-FFB000869AB0}" type="presOf" srcId="{FBD20D61-3DB4-4BFC-8421-F649ABB1C9E0}" destId="{BE16E608-B283-4EDA-B9EB-7A575E25C19B}" srcOrd="0" destOrd="0" presId="urn:microsoft.com/office/officeart/2005/8/layout/process4"/>
    <dgm:cxn modelId="{1075466D-8455-43B7-9A37-734FA671CBFF}" type="presOf" srcId="{00C83E00-9F77-4461-AE29-B9F875394450}" destId="{F7360AB2-750A-48D1-A606-B2A4A5E825EE}" srcOrd="0" destOrd="0" presId="urn:microsoft.com/office/officeart/2005/8/layout/process4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ACF9463B-6F64-4218-84B6-536ECFA89FC6}" type="presOf" srcId="{2E45332C-8FCA-44FB-AAB4-23B026E49288}" destId="{A1A7E1FC-BA34-42B0-88A9-22F020F69C8B}" srcOrd="0" destOrd="0" presId="urn:microsoft.com/office/officeart/2005/8/layout/process4"/>
    <dgm:cxn modelId="{3C334631-3B4E-4877-AC9B-01F489991950}" type="presOf" srcId="{259D39E9-EF0A-4BA3-A820-B2FD0E055780}" destId="{95D39311-9E3D-4844-9B44-631E7277CEDB}" srcOrd="0" destOrd="0" presId="urn:microsoft.com/office/officeart/2005/8/layout/process4"/>
    <dgm:cxn modelId="{C2C113CA-0D3D-43D0-A0CC-E1C87599D6EE}" type="presOf" srcId="{1DD02EE8-3189-4ED1-90A3-93ABE2CB31D2}" destId="{E329C478-F321-4283-8970-0B172F258E1E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19BD99AE-99F2-4E50-A9EA-AC5AED532719}" type="presOf" srcId="{FB1EBB2C-FF31-45DB-B77F-3CED65D9B481}" destId="{A515A334-71AD-4F02-ABBB-D81E5CD1D657}" srcOrd="0" destOrd="0" presId="urn:microsoft.com/office/officeart/2005/8/layout/process4"/>
    <dgm:cxn modelId="{2340C7F0-7DCB-4692-A720-4AE880B42711}" type="presParOf" srcId="{E329C478-F321-4283-8970-0B172F258E1E}" destId="{BD472035-4976-4CB3-B071-CE9ABE551646}" srcOrd="0" destOrd="0" presId="urn:microsoft.com/office/officeart/2005/8/layout/process4"/>
    <dgm:cxn modelId="{E38CA7D8-5F4D-4747-8A8A-1E0EA0AFDA3A}" type="presParOf" srcId="{BD472035-4976-4CB3-B071-CE9ABE551646}" destId="{95D39311-9E3D-4844-9B44-631E7277CEDB}" srcOrd="0" destOrd="0" presId="urn:microsoft.com/office/officeart/2005/8/layout/process4"/>
    <dgm:cxn modelId="{56C0DE82-8BEB-48BF-917B-F285E77652DA}" type="presParOf" srcId="{E329C478-F321-4283-8970-0B172F258E1E}" destId="{AAD6C2B1-6C51-4097-9FFE-3633F129AE74}" srcOrd="1" destOrd="0" presId="urn:microsoft.com/office/officeart/2005/8/layout/process4"/>
    <dgm:cxn modelId="{95129C7B-9F5B-43E4-947C-31CBB8EFE2FE}" type="presParOf" srcId="{E329C478-F321-4283-8970-0B172F258E1E}" destId="{8A26AE6D-75BD-4F48-8661-EB544FB9A5DB}" srcOrd="2" destOrd="0" presId="urn:microsoft.com/office/officeart/2005/8/layout/process4"/>
    <dgm:cxn modelId="{894F032B-BBC6-4CD8-A384-AA41A3EDA8C9}" type="presParOf" srcId="{8A26AE6D-75BD-4F48-8661-EB544FB9A5DB}" destId="{A1A7E1FC-BA34-42B0-88A9-22F020F69C8B}" srcOrd="0" destOrd="0" presId="urn:microsoft.com/office/officeart/2005/8/layout/process4"/>
    <dgm:cxn modelId="{55468E67-AF41-469F-BCAD-A05511D4434F}" type="presParOf" srcId="{E329C478-F321-4283-8970-0B172F258E1E}" destId="{76EFA740-CA67-4D77-8391-93F3F79B807E}" srcOrd="3" destOrd="0" presId="urn:microsoft.com/office/officeart/2005/8/layout/process4"/>
    <dgm:cxn modelId="{642CF544-CF1B-487D-996F-EF078A148820}" type="presParOf" srcId="{E329C478-F321-4283-8970-0B172F258E1E}" destId="{9450CA06-DD74-40B7-8C77-8345D706AA1F}" srcOrd="4" destOrd="0" presId="urn:microsoft.com/office/officeart/2005/8/layout/process4"/>
    <dgm:cxn modelId="{90DA1AC7-A710-4DC8-8D53-815D7784FA53}" type="presParOf" srcId="{9450CA06-DD74-40B7-8C77-8345D706AA1F}" destId="{A515A334-71AD-4F02-ABBB-D81E5CD1D657}" srcOrd="0" destOrd="0" presId="urn:microsoft.com/office/officeart/2005/8/layout/process4"/>
    <dgm:cxn modelId="{56B43500-29C3-4F68-9B8C-3C7138FC5219}" type="presParOf" srcId="{E329C478-F321-4283-8970-0B172F258E1E}" destId="{ACB4D86D-9714-4C98-B8D5-396668F2AC39}" srcOrd="5" destOrd="0" presId="urn:microsoft.com/office/officeart/2005/8/layout/process4"/>
    <dgm:cxn modelId="{8027202C-5D91-4BCE-9BAE-A27B3F2BCC48}" type="presParOf" srcId="{E329C478-F321-4283-8970-0B172F258E1E}" destId="{2BCB8BC3-455C-484F-876D-C5294382A1EF}" srcOrd="6" destOrd="0" presId="urn:microsoft.com/office/officeart/2005/8/layout/process4"/>
    <dgm:cxn modelId="{0EACD15D-8D60-4AD4-A84E-7D548BCCE3FB}" type="presParOf" srcId="{2BCB8BC3-455C-484F-876D-C5294382A1EF}" destId="{F7360AB2-750A-48D1-A606-B2A4A5E825EE}" srcOrd="0" destOrd="0" presId="urn:microsoft.com/office/officeart/2005/8/layout/process4"/>
    <dgm:cxn modelId="{5A32A918-14B6-4764-B73B-A0705C3FEC94}" type="presParOf" srcId="{E329C478-F321-4283-8970-0B172F258E1E}" destId="{F2104765-A8EC-45B4-B6D2-738047443837}" srcOrd="7" destOrd="0" presId="urn:microsoft.com/office/officeart/2005/8/layout/process4"/>
    <dgm:cxn modelId="{C26B6658-AE9A-4274-9BE9-2BFC4EDC704D}" type="presParOf" srcId="{E329C478-F321-4283-8970-0B172F258E1E}" destId="{5A98EDD4-9DEA-4AC6-A874-45EAB45D3D54}" srcOrd="8" destOrd="0" presId="urn:microsoft.com/office/officeart/2005/8/layout/process4"/>
    <dgm:cxn modelId="{04084230-AEE9-4020-8ABE-B8B2E4CF4A71}" type="presParOf" srcId="{5A98EDD4-9DEA-4AC6-A874-45EAB45D3D54}" destId="{BE16E608-B283-4EDA-B9EB-7A575E25C19B}" srcOrd="0" destOrd="0" presId="urn:microsoft.com/office/officeart/2005/8/layout/process4"/>
    <dgm:cxn modelId="{347A7D37-D866-4758-AB00-F5F4BA38D367}" type="presParOf" srcId="{E329C478-F321-4283-8970-0B172F258E1E}" destId="{551AFB68-CBC9-45F3-8173-8EA5BB5E71E5}" srcOrd="9" destOrd="0" presId="urn:microsoft.com/office/officeart/2005/8/layout/process4"/>
    <dgm:cxn modelId="{2BD873A5-0F4B-4BF6-9B35-7A3F949D1B37}" type="presParOf" srcId="{E329C478-F321-4283-8970-0B172F258E1E}" destId="{1F36103A-2165-474B-958E-D76F18A463F7}" srcOrd="10" destOrd="0" presId="urn:microsoft.com/office/officeart/2005/8/layout/process4"/>
    <dgm:cxn modelId="{338565E7-0ED9-45BB-92A8-798AACE8271F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25AEE63-1566-4799-968A-18B24F5790F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25FB170-A5C6-4E20-ACA4-F53308F52E11}">
      <dgm:prSet phldrT="[Texto]" custT="1"/>
      <dgm:spPr/>
      <dgm:t>
        <a:bodyPr/>
        <a:lstStyle/>
        <a:p>
          <a:r>
            <a:rPr lang="en-US" sz="1400" dirty="0" smtClean="0"/>
            <a:t>EMPRESA</a:t>
          </a:r>
          <a:endParaRPr lang="es-EC" sz="1400" dirty="0"/>
        </a:p>
      </dgm:t>
    </dgm:pt>
    <dgm:pt modelId="{A05E175B-B6B8-4CA5-B1F7-3C6CC3560A31}" type="parTrans" cxnId="{11D15C2F-37D7-4CFD-A1D0-F7296394ED59}">
      <dgm:prSet/>
      <dgm:spPr/>
      <dgm:t>
        <a:bodyPr/>
        <a:lstStyle/>
        <a:p>
          <a:endParaRPr lang="es-EC" sz="1400"/>
        </a:p>
      </dgm:t>
    </dgm:pt>
    <dgm:pt modelId="{ABAF6F32-0AC4-40E1-B40A-424609344FA2}" type="sibTrans" cxnId="{11D15C2F-37D7-4CFD-A1D0-F7296394ED59}">
      <dgm:prSet/>
      <dgm:spPr/>
      <dgm:t>
        <a:bodyPr/>
        <a:lstStyle/>
        <a:p>
          <a:endParaRPr lang="es-EC" sz="1400"/>
        </a:p>
      </dgm:t>
    </dgm:pt>
    <dgm:pt modelId="{9270F701-3CBA-4357-9F42-ECD180104006}">
      <dgm:prSet phldrT="[Texto]" custT="1"/>
      <dgm:spPr/>
      <dgm:t>
        <a:bodyPr/>
        <a:lstStyle/>
        <a:p>
          <a:r>
            <a:rPr lang="en-US" sz="1400" b="1" dirty="0" err="1" smtClean="0"/>
            <a:t>Retroali-menta-ción</a:t>
          </a:r>
          <a:endParaRPr lang="es-EC" sz="1400" b="1" dirty="0"/>
        </a:p>
      </dgm:t>
    </dgm:pt>
    <dgm:pt modelId="{0A16254F-3757-4FE4-88B9-D40918B03BA5}" type="parTrans" cxnId="{80E5F91F-3F1B-459F-86BC-C11AAC0367B5}">
      <dgm:prSet custT="1"/>
      <dgm:spPr/>
      <dgm:t>
        <a:bodyPr/>
        <a:lstStyle/>
        <a:p>
          <a:endParaRPr lang="es-EC" sz="1400"/>
        </a:p>
      </dgm:t>
    </dgm:pt>
    <dgm:pt modelId="{A3584E66-2B21-4B36-9EEE-6753BFC93D77}" type="sibTrans" cxnId="{80E5F91F-3F1B-459F-86BC-C11AAC0367B5}">
      <dgm:prSet/>
      <dgm:spPr/>
      <dgm:t>
        <a:bodyPr/>
        <a:lstStyle/>
        <a:p>
          <a:endParaRPr lang="es-EC" sz="1400"/>
        </a:p>
      </dgm:t>
    </dgm:pt>
    <dgm:pt modelId="{4D9A9390-7C76-4702-BAC4-C4FEB6932A74}">
      <dgm:prSet phldrT="[Texto]" custT="1"/>
      <dgm:spPr/>
      <dgm:t>
        <a:bodyPr/>
        <a:lstStyle/>
        <a:p>
          <a:r>
            <a:rPr lang="en-US" sz="1400" b="1" dirty="0" err="1" smtClean="0"/>
            <a:t>Riesgos</a:t>
          </a:r>
          <a:endParaRPr lang="es-EC" sz="1400" b="1" dirty="0"/>
        </a:p>
      </dgm:t>
    </dgm:pt>
    <dgm:pt modelId="{000CDD6B-CF3A-44E8-BC1C-6C09FAD83EBC}" type="parTrans" cxnId="{D3E9EA63-B264-4EE8-8F2F-BB6EB9280DB7}">
      <dgm:prSet custT="1"/>
      <dgm:spPr/>
      <dgm:t>
        <a:bodyPr/>
        <a:lstStyle/>
        <a:p>
          <a:endParaRPr lang="es-EC" sz="1400"/>
        </a:p>
      </dgm:t>
    </dgm:pt>
    <dgm:pt modelId="{3913288F-B7F9-4521-A21A-0192F603EFBB}" type="sibTrans" cxnId="{D3E9EA63-B264-4EE8-8F2F-BB6EB9280DB7}">
      <dgm:prSet/>
      <dgm:spPr/>
      <dgm:t>
        <a:bodyPr/>
        <a:lstStyle/>
        <a:p>
          <a:endParaRPr lang="es-EC" sz="1400"/>
        </a:p>
      </dgm:t>
    </dgm:pt>
    <dgm:pt modelId="{FDD3A47A-7632-4756-B8CB-7AAC205FA3A2}">
      <dgm:prSet phldrT="[Texto]" custT="1"/>
      <dgm:spPr/>
      <dgm:t>
        <a:bodyPr/>
        <a:lstStyle/>
        <a:p>
          <a:r>
            <a:rPr lang="en-US" sz="1400" b="1" dirty="0" err="1" smtClean="0"/>
            <a:t>Comuni-caciones</a:t>
          </a:r>
          <a:endParaRPr lang="es-EC" sz="1400" b="1" dirty="0"/>
        </a:p>
      </dgm:t>
    </dgm:pt>
    <dgm:pt modelId="{79F6050B-CA1E-495A-925B-8DFCA169BABE}" type="parTrans" cxnId="{9D2C5176-92B2-431F-BCD4-DC8E12650B54}">
      <dgm:prSet custT="1"/>
      <dgm:spPr/>
      <dgm:t>
        <a:bodyPr/>
        <a:lstStyle/>
        <a:p>
          <a:endParaRPr lang="es-EC" sz="1400"/>
        </a:p>
      </dgm:t>
    </dgm:pt>
    <dgm:pt modelId="{143A80BD-DA08-4BE5-BE74-1704A0D6CE02}" type="sibTrans" cxnId="{9D2C5176-92B2-431F-BCD4-DC8E12650B54}">
      <dgm:prSet/>
      <dgm:spPr/>
      <dgm:t>
        <a:bodyPr/>
        <a:lstStyle/>
        <a:p>
          <a:endParaRPr lang="es-EC" sz="1400"/>
        </a:p>
      </dgm:t>
    </dgm:pt>
    <dgm:pt modelId="{51F2028E-33E4-4B17-9464-39840280ED20}">
      <dgm:prSet phldrT="[Texto]" custT="1"/>
      <dgm:spPr/>
      <dgm:t>
        <a:bodyPr/>
        <a:lstStyle/>
        <a:p>
          <a:r>
            <a:rPr lang="en-US" sz="1400" b="1" dirty="0" err="1" smtClean="0"/>
            <a:t>Arranque</a:t>
          </a:r>
          <a:endParaRPr lang="es-EC" sz="1400" b="1" dirty="0"/>
        </a:p>
      </dgm:t>
    </dgm:pt>
    <dgm:pt modelId="{94774DBC-7E85-48E7-8B5F-BDFE4C8A5273}" type="parTrans" cxnId="{1633BA4A-0BD5-4F55-925E-45D0F48502F9}">
      <dgm:prSet custT="1"/>
      <dgm:spPr/>
      <dgm:t>
        <a:bodyPr/>
        <a:lstStyle/>
        <a:p>
          <a:endParaRPr lang="es-EC" sz="1400"/>
        </a:p>
      </dgm:t>
    </dgm:pt>
    <dgm:pt modelId="{13F88790-E056-4BE8-9D78-B46FDD51D544}" type="sibTrans" cxnId="{1633BA4A-0BD5-4F55-925E-45D0F48502F9}">
      <dgm:prSet/>
      <dgm:spPr/>
      <dgm:t>
        <a:bodyPr/>
        <a:lstStyle/>
        <a:p>
          <a:endParaRPr lang="es-EC" sz="1400"/>
        </a:p>
      </dgm:t>
    </dgm:pt>
    <dgm:pt modelId="{4A51686D-2D07-4D47-B0C6-B611104A120D}">
      <dgm:prSet phldrT="[Texto]" custT="1"/>
      <dgm:spPr/>
      <dgm:t>
        <a:bodyPr/>
        <a:lstStyle/>
        <a:p>
          <a:r>
            <a:rPr lang="en-US" sz="1400" b="1" dirty="0" err="1" smtClean="0"/>
            <a:t>Cultura</a:t>
          </a:r>
          <a:endParaRPr lang="es-EC" sz="1400" b="1" dirty="0"/>
        </a:p>
      </dgm:t>
    </dgm:pt>
    <dgm:pt modelId="{34CBFE4E-8725-4D68-88BB-C779E620F242}" type="parTrans" cxnId="{228A0456-8020-4796-8A64-8F984FDF4E45}">
      <dgm:prSet custT="1"/>
      <dgm:spPr/>
      <dgm:t>
        <a:bodyPr/>
        <a:lstStyle/>
        <a:p>
          <a:endParaRPr lang="es-EC" sz="1400"/>
        </a:p>
      </dgm:t>
    </dgm:pt>
    <dgm:pt modelId="{AB0D9FC1-C28B-4848-9F88-198BAAA3314F}" type="sibTrans" cxnId="{228A0456-8020-4796-8A64-8F984FDF4E45}">
      <dgm:prSet/>
      <dgm:spPr/>
      <dgm:t>
        <a:bodyPr/>
        <a:lstStyle/>
        <a:p>
          <a:endParaRPr lang="es-EC" sz="1400"/>
        </a:p>
      </dgm:t>
    </dgm:pt>
    <dgm:pt modelId="{39B6F0EA-B475-4079-BADF-EB356AA32A76}">
      <dgm:prSet phldrT="[Texto]" custT="1"/>
      <dgm:spPr/>
      <dgm:t>
        <a:bodyPr/>
        <a:lstStyle/>
        <a:p>
          <a:r>
            <a:rPr lang="en-US" sz="1400" b="1" dirty="0" err="1" smtClean="0"/>
            <a:t>Informa-ción</a:t>
          </a:r>
          <a:endParaRPr lang="es-EC" sz="1400" b="1" dirty="0"/>
        </a:p>
      </dgm:t>
    </dgm:pt>
    <dgm:pt modelId="{24126679-155F-46B3-9D62-012E5EA58F4D}" type="parTrans" cxnId="{7824C9A0-6F41-43CC-B4C1-C4843B52D50A}">
      <dgm:prSet custT="1"/>
      <dgm:spPr/>
      <dgm:t>
        <a:bodyPr/>
        <a:lstStyle/>
        <a:p>
          <a:endParaRPr lang="es-EC" sz="1400"/>
        </a:p>
      </dgm:t>
    </dgm:pt>
    <dgm:pt modelId="{52D4D931-BD77-417D-BEA1-427E0A16656F}" type="sibTrans" cxnId="{7824C9A0-6F41-43CC-B4C1-C4843B52D50A}">
      <dgm:prSet/>
      <dgm:spPr/>
      <dgm:t>
        <a:bodyPr/>
        <a:lstStyle/>
        <a:p>
          <a:endParaRPr lang="es-EC" sz="1400"/>
        </a:p>
      </dgm:t>
    </dgm:pt>
    <dgm:pt modelId="{DD3517BC-07FA-4C15-9E80-E5B0159050A4}">
      <dgm:prSet phldrT="[Texto]" custT="1"/>
      <dgm:spPr/>
      <dgm:t>
        <a:bodyPr/>
        <a:lstStyle/>
        <a:p>
          <a:r>
            <a:rPr lang="en-US" sz="1400" b="1" dirty="0" err="1" smtClean="0"/>
            <a:t>Capacita-ción</a:t>
          </a:r>
          <a:endParaRPr lang="es-EC" sz="1400" b="1" dirty="0"/>
        </a:p>
      </dgm:t>
    </dgm:pt>
    <dgm:pt modelId="{BD43A64E-C2D6-4F81-8517-FD83A2E6A085}" type="parTrans" cxnId="{CC178C2C-975E-4D88-B2B9-D6330353B9AF}">
      <dgm:prSet custT="1"/>
      <dgm:spPr/>
      <dgm:t>
        <a:bodyPr/>
        <a:lstStyle/>
        <a:p>
          <a:endParaRPr lang="es-EC" sz="1400"/>
        </a:p>
      </dgm:t>
    </dgm:pt>
    <dgm:pt modelId="{4D24D842-9C6B-4EC7-BC11-3D6DC8FB87F6}" type="sibTrans" cxnId="{CC178C2C-975E-4D88-B2B9-D6330353B9AF}">
      <dgm:prSet/>
      <dgm:spPr/>
      <dgm:t>
        <a:bodyPr/>
        <a:lstStyle/>
        <a:p>
          <a:endParaRPr lang="es-EC" sz="1400"/>
        </a:p>
      </dgm:t>
    </dgm:pt>
    <dgm:pt modelId="{AF66DCC2-43DF-41AE-A69C-D37F617AC5B6}">
      <dgm:prSet phldrT="[Texto]" custT="1"/>
      <dgm:spPr/>
      <dgm:t>
        <a:bodyPr/>
        <a:lstStyle/>
        <a:p>
          <a:r>
            <a:rPr lang="en-US" sz="1400" b="1" dirty="0" err="1" smtClean="0"/>
            <a:t>Asesora-miento</a:t>
          </a:r>
          <a:endParaRPr lang="es-EC" sz="1400" b="1" dirty="0"/>
        </a:p>
      </dgm:t>
    </dgm:pt>
    <dgm:pt modelId="{D8250B2D-2DD9-425F-97E4-4046DB70BD81}" type="parTrans" cxnId="{FF3CEA43-2AC7-4366-A638-752D6D7EA9A3}">
      <dgm:prSet custT="1"/>
      <dgm:spPr/>
      <dgm:t>
        <a:bodyPr/>
        <a:lstStyle/>
        <a:p>
          <a:endParaRPr lang="es-EC" sz="1400"/>
        </a:p>
      </dgm:t>
    </dgm:pt>
    <dgm:pt modelId="{0E0F5102-DAF0-4063-8259-3E564548F5E6}" type="sibTrans" cxnId="{FF3CEA43-2AC7-4366-A638-752D6D7EA9A3}">
      <dgm:prSet/>
      <dgm:spPr/>
      <dgm:t>
        <a:bodyPr/>
        <a:lstStyle/>
        <a:p>
          <a:endParaRPr lang="es-EC" sz="1400"/>
        </a:p>
      </dgm:t>
    </dgm:pt>
    <dgm:pt modelId="{C6E8B34C-F0BB-40C2-9304-B9FE82C77472}" type="pres">
      <dgm:prSet presAssocID="{725AEE63-1566-4799-968A-18B24F5790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0F0B4D-1569-4265-86FF-C66AB00EB79F}" type="pres">
      <dgm:prSet presAssocID="{625FB170-A5C6-4E20-ACA4-F53308F52E11}" presName="centerShape" presStyleLbl="node0" presStyleIdx="0" presStyleCnt="1"/>
      <dgm:spPr/>
      <dgm:t>
        <a:bodyPr/>
        <a:lstStyle/>
        <a:p>
          <a:endParaRPr lang="es-EC"/>
        </a:p>
      </dgm:t>
    </dgm:pt>
    <dgm:pt modelId="{7CA38E2F-8A4D-4C83-AD5F-4C918FDDFC0E}" type="pres">
      <dgm:prSet presAssocID="{0A16254F-3757-4FE4-88B9-D40918B03BA5}" presName="parTrans" presStyleLbl="sibTrans2D1" presStyleIdx="0" presStyleCnt="8"/>
      <dgm:spPr/>
      <dgm:t>
        <a:bodyPr/>
        <a:lstStyle/>
        <a:p>
          <a:endParaRPr lang="es-EC"/>
        </a:p>
      </dgm:t>
    </dgm:pt>
    <dgm:pt modelId="{D123D446-0FC6-49C8-A644-F55DE57243EA}" type="pres">
      <dgm:prSet presAssocID="{0A16254F-3757-4FE4-88B9-D40918B03BA5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1C6984D6-E759-4AD4-9E48-067A0EA3B1BD}" type="pres">
      <dgm:prSet presAssocID="{9270F701-3CBA-4357-9F42-ECD18010400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C53568-8F1A-405D-B35E-967B22419BD3}" type="pres">
      <dgm:prSet presAssocID="{000CDD6B-CF3A-44E8-BC1C-6C09FAD83EBC}" presName="parTrans" presStyleLbl="sibTrans2D1" presStyleIdx="1" presStyleCnt="8"/>
      <dgm:spPr/>
      <dgm:t>
        <a:bodyPr/>
        <a:lstStyle/>
        <a:p>
          <a:endParaRPr lang="es-EC"/>
        </a:p>
      </dgm:t>
    </dgm:pt>
    <dgm:pt modelId="{988FA09F-5A7F-407A-B128-719B691E0313}" type="pres">
      <dgm:prSet presAssocID="{000CDD6B-CF3A-44E8-BC1C-6C09FAD83EBC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C5E0A534-DBEB-4294-81EC-628259E12BC0}" type="pres">
      <dgm:prSet presAssocID="{4D9A9390-7C76-4702-BAC4-C4FEB6932A7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CB5F76-55A2-4006-8DE0-6CDB2A595E71}" type="pres">
      <dgm:prSet presAssocID="{79F6050B-CA1E-495A-925B-8DFCA169BABE}" presName="parTrans" presStyleLbl="sibTrans2D1" presStyleIdx="2" presStyleCnt="8"/>
      <dgm:spPr/>
      <dgm:t>
        <a:bodyPr/>
        <a:lstStyle/>
        <a:p>
          <a:endParaRPr lang="es-EC"/>
        </a:p>
      </dgm:t>
    </dgm:pt>
    <dgm:pt modelId="{E4DBE4DD-5ADE-4FCD-BF03-02B4BB0B31F3}" type="pres">
      <dgm:prSet presAssocID="{79F6050B-CA1E-495A-925B-8DFCA169BABE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72C357BD-309C-426D-9352-B2C27AF6A5CB}" type="pres">
      <dgm:prSet presAssocID="{FDD3A47A-7632-4756-B8CB-7AAC205FA3A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3F32E-8765-45D0-96EA-3949B9C2B4D8}" type="pres">
      <dgm:prSet presAssocID="{94774DBC-7E85-48E7-8B5F-BDFE4C8A5273}" presName="parTrans" presStyleLbl="sibTrans2D1" presStyleIdx="3" presStyleCnt="8"/>
      <dgm:spPr/>
      <dgm:t>
        <a:bodyPr/>
        <a:lstStyle/>
        <a:p>
          <a:endParaRPr lang="es-EC"/>
        </a:p>
      </dgm:t>
    </dgm:pt>
    <dgm:pt modelId="{11C10B48-FC23-4F55-9EC7-0FF96BC18C80}" type="pres">
      <dgm:prSet presAssocID="{94774DBC-7E85-48E7-8B5F-BDFE4C8A5273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0261B4DE-6F5D-4DFB-BC42-E776BB86994B}" type="pres">
      <dgm:prSet presAssocID="{51F2028E-33E4-4B17-9464-39840280ED2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A0620-3D3F-4708-BE8D-5B8139F8A9BC}" type="pres">
      <dgm:prSet presAssocID="{24126679-155F-46B3-9D62-012E5EA58F4D}" presName="parTrans" presStyleLbl="sibTrans2D1" presStyleIdx="4" presStyleCnt="8"/>
      <dgm:spPr/>
      <dgm:t>
        <a:bodyPr/>
        <a:lstStyle/>
        <a:p>
          <a:endParaRPr lang="es-EC"/>
        </a:p>
      </dgm:t>
    </dgm:pt>
    <dgm:pt modelId="{C313132A-317F-4D04-8B1F-72DEAFF226E9}" type="pres">
      <dgm:prSet presAssocID="{24126679-155F-46B3-9D62-012E5EA58F4D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7F08789D-3B81-430F-8005-35135F31989A}" type="pres">
      <dgm:prSet presAssocID="{39B6F0EA-B475-4079-BADF-EB356AA32A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65F4B-5DE9-48B1-9763-33141463949E}" type="pres">
      <dgm:prSet presAssocID="{BD43A64E-C2D6-4F81-8517-FD83A2E6A085}" presName="parTrans" presStyleLbl="sibTrans2D1" presStyleIdx="5" presStyleCnt="8"/>
      <dgm:spPr/>
      <dgm:t>
        <a:bodyPr/>
        <a:lstStyle/>
        <a:p>
          <a:endParaRPr lang="es-EC"/>
        </a:p>
      </dgm:t>
    </dgm:pt>
    <dgm:pt modelId="{6B77E43A-5D9F-4DA9-BF4D-E553BB839058}" type="pres">
      <dgm:prSet presAssocID="{BD43A64E-C2D6-4F81-8517-FD83A2E6A085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AB728569-FBCD-4A35-8356-367A5925DCB6}" type="pres">
      <dgm:prSet presAssocID="{DD3517BC-07FA-4C15-9E80-E5B0159050A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2B0D27-F443-44E5-85CB-23B5D17B6BC3}" type="pres">
      <dgm:prSet presAssocID="{D8250B2D-2DD9-425F-97E4-4046DB70BD81}" presName="parTrans" presStyleLbl="sibTrans2D1" presStyleIdx="6" presStyleCnt="8"/>
      <dgm:spPr/>
      <dgm:t>
        <a:bodyPr/>
        <a:lstStyle/>
        <a:p>
          <a:endParaRPr lang="es-EC"/>
        </a:p>
      </dgm:t>
    </dgm:pt>
    <dgm:pt modelId="{A1579CE6-9190-4EC4-976A-50E5CC2C8863}" type="pres">
      <dgm:prSet presAssocID="{D8250B2D-2DD9-425F-97E4-4046DB70BD81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602F600C-9523-49F1-8EFD-8FC44C25B86E}" type="pres">
      <dgm:prSet presAssocID="{AF66DCC2-43DF-41AE-A69C-D37F617AC5B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9CD1D-2838-4272-BD14-0EF25BEA43B5}" type="pres">
      <dgm:prSet presAssocID="{34CBFE4E-8725-4D68-88BB-C779E620F242}" presName="parTrans" presStyleLbl="sibTrans2D1" presStyleIdx="7" presStyleCnt="8"/>
      <dgm:spPr/>
      <dgm:t>
        <a:bodyPr/>
        <a:lstStyle/>
        <a:p>
          <a:endParaRPr lang="es-EC"/>
        </a:p>
      </dgm:t>
    </dgm:pt>
    <dgm:pt modelId="{3E3CA7CC-AB85-4949-92A9-CE9EDC9D7F99}" type="pres">
      <dgm:prSet presAssocID="{34CBFE4E-8725-4D68-88BB-C779E620F242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7790AEFE-EA19-4407-8E08-54D4D7C13508}" type="pres">
      <dgm:prSet presAssocID="{4A51686D-2D07-4D47-B0C6-B611104A120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48F3FC-D451-441A-9703-0AB89ECAD61E}" type="presOf" srcId="{000CDD6B-CF3A-44E8-BC1C-6C09FAD83EBC}" destId="{988FA09F-5A7F-407A-B128-719B691E0313}" srcOrd="1" destOrd="0" presId="urn:microsoft.com/office/officeart/2005/8/layout/radial5"/>
    <dgm:cxn modelId="{80E5F91F-3F1B-459F-86BC-C11AAC0367B5}" srcId="{625FB170-A5C6-4E20-ACA4-F53308F52E11}" destId="{9270F701-3CBA-4357-9F42-ECD180104006}" srcOrd="0" destOrd="0" parTransId="{0A16254F-3757-4FE4-88B9-D40918B03BA5}" sibTransId="{A3584E66-2B21-4B36-9EEE-6753BFC93D77}"/>
    <dgm:cxn modelId="{FF3CEA43-2AC7-4366-A638-752D6D7EA9A3}" srcId="{625FB170-A5C6-4E20-ACA4-F53308F52E11}" destId="{AF66DCC2-43DF-41AE-A69C-D37F617AC5B6}" srcOrd="6" destOrd="0" parTransId="{D8250B2D-2DD9-425F-97E4-4046DB70BD81}" sibTransId="{0E0F5102-DAF0-4063-8259-3E564548F5E6}"/>
    <dgm:cxn modelId="{3EFAD664-6088-4BAD-9971-AD30A852C66A}" type="presOf" srcId="{9270F701-3CBA-4357-9F42-ECD180104006}" destId="{1C6984D6-E759-4AD4-9E48-067A0EA3B1BD}" srcOrd="0" destOrd="0" presId="urn:microsoft.com/office/officeart/2005/8/layout/radial5"/>
    <dgm:cxn modelId="{CC178C2C-975E-4D88-B2B9-D6330353B9AF}" srcId="{625FB170-A5C6-4E20-ACA4-F53308F52E11}" destId="{DD3517BC-07FA-4C15-9E80-E5B0159050A4}" srcOrd="5" destOrd="0" parTransId="{BD43A64E-C2D6-4F81-8517-FD83A2E6A085}" sibTransId="{4D24D842-9C6B-4EC7-BC11-3D6DC8FB87F6}"/>
    <dgm:cxn modelId="{99FA8722-B548-418E-808B-416ADBE3EBD8}" type="presOf" srcId="{24126679-155F-46B3-9D62-012E5EA58F4D}" destId="{80BA0620-3D3F-4708-BE8D-5B8139F8A9BC}" srcOrd="0" destOrd="0" presId="urn:microsoft.com/office/officeart/2005/8/layout/radial5"/>
    <dgm:cxn modelId="{7826CD78-95AF-42A6-964E-558BA2B79C29}" type="presOf" srcId="{D8250B2D-2DD9-425F-97E4-4046DB70BD81}" destId="{552B0D27-F443-44E5-85CB-23B5D17B6BC3}" srcOrd="0" destOrd="0" presId="urn:microsoft.com/office/officeart/2005/8/layout/radial5"/>
    <dgm:cxn modelId="{9D2C5176-92B2-431F-BCD4-DC8E12650B54}" srcId="{625FB170-A5C6-4E20-ACA4-F53308F52E11}" destId="{FDD3A47A-7632-4756-B8CB-7AAC205FA3A2}" srcOrd="2" destOrd="0" parTransId="{79F6050B-CA1E-495A-925B-8DFCA169BABE}" sibTransId="{143A80BD-DA08-4BE5-BE74-1704A0D6CE02}"/>
    <dgm:cxn modelId="{4BE47A67-EE89-4A0E-B546-5BC2F393457B}" type="presOf" srcId="{625FB170-A5C6-4E20-ACA4-F53308F52E11}" destId="{6B0F0B4D-1569-4265-86FF-C66AB00EB79F}" srcOrd="0" destOrd="0" presId="urn:microsoft.com/office/officeart/2005/8/layout/radial5"/>
    <dgm:cxn modelId="{BF2CE2D2-67E0-41AD-9800-82ADFDE3F7EA}" type="presOf" srcId="{FDD3A47A-7632-4756-B8CB-7AAC205FA3A2}" destId="{72C357BD-309C-426D-9352-B2C27AF6A5CB}" srcOrd="0" destOrd="0" presId="urn:microsoft.com/office/officeart/2005/8/layout/radial5"/>
    <dgm:cxn modelId="{183E5316-6452-45CA-BA82-0DD6AB4B0338}" type="presOf" srcId="{4D9A9390-7C76-4702-BAC4-C4FEB6932A74}" destId="{C5E0A534-DBEB-4294-81EC-628259E12BC0}" srcOrd="0" destOrd="0" presId="urn:microsoft.com/office/officeart/2005/8/layout/radial5"/>
    <dgm:cxn modelId="{8FA203D5-C406-4D12-8B26-65E6CC21DF9D}" type="presOf" srcId="{0A16254F-3757-4FE4-88B9-D40918B03BA5}" destId="{7CA38E2F-8A4D-4C83-AD5F-4C918FDDFC0E}" srcOrd="0" destOrd="0" presId="urn:microsoft.com/office/officeart/2005/8/layout/radial5"/>
    <dgm:cxn modelId="{A52D64A1-9048-4A3E-98F8-8514A887F0AC}" type="presOf" srcId="{34CBFE4E-8725-4D68-88BB-C779E620F242}" destId="{5AA9CD1D-2838-4272-BD14-0EF25BEA43B5}" srcOrd="0" destOrd="0" presId="urn:microsoft.com/office/officeart/2005/8/layout/radial5"/>
    <dgm:cxn modelId="{C4230C22-C762-413A-B228-E6767CFCA636}" type="presOf" srcId="{94774DBC-7E85-48E7-8B5F-BDFE4C8A5273}" destId="{11C10B48-FC23-4F55-9EC7-0FF96BC18C80}" srcOrd="1" destOrd="0" presId="urn:microsoft.com/office/officeart/2005/8/layout/radial5"/>
    <dgm:cxn modelId="{D6D11E5D-2476-4273-ADD9-34EF96FE3D41}" type="presOf" srcId="{79F6050B-CA1E-495A-925B-8DFCA169BABE}" destId="{E4DBE4DD-5ADE-4FCD-BF03-02B4BB0B31F3}" srcOrd="1" destOrd="0" presId="urn:microsoft.com/office/officeart/2005/8/layout/radial5"/>
    <dgm:cxn modelId="{CFFF2CBB-B303-4262-936F-DEB7D2FBA198}" type="presOf" srcId="{000CDD6B-CF3A-44E8-BC1C-6C09FAD83EBC}" destId="{38C53568-8F1A-405D-B35E-967B22419BD3}" srcOrd="0" destOrd="0" presId="urn:microsoft.com/office/officeart/2005/8/layout/radial5"/>
    <dgm:cxn modelId="{6C304F68-E26D-456E-8A2B-935B67A8A97A}" type="presOf" srcId="{BD43A64E-C2D6-4F81-8517-FD83A2E6A085}" destId="{19B65F4B-5DE9-48B1-9763-33141463949E}" srcOrd="0" destOrd="0" presId="urn:microsoft.com/office/officeart/2005/8/layout/radial5"/>
    <dgm:cxn modelId="{8769B06A-DE35-4877-8E80-F58A56EF0692}" type="presOf" srcId="{39B6F0EA-B475-4079-BADF-EB356AA32A76}" destId="{7F08789D-3B81-430F-8005-35135F31989A}" srcOrd="0" destOrd="0" presId="urn:microsoft.com/office/officeart/2005/8/layout/radial5"/>
    <dgm:cxn modelId="{82B7F4D5-1E97-44B7-82E0-3CEF99F31E3D}" type="presOf" srcId="{34CBFE4E-8725-4D68-88BB-C779E620F242}" destId="{3E3CA7CC-AB85-4949-92A9-CE9EDC9D7F99}" srcOrd="1" destOrd="0" presId="urn:microsoft.com/office/officeart/2005/8/layout/radial5"/>
    <dgm:cxn modelId="{4D1CB765-659F-43BF-B9D3-D5A1A4B708FA}" type="presOf" srcId="{79F6050B-CA1E-495A-925B-8DFCA169BABE}" destId="{E0CB5F76-55A2-4006-8DE0-6CDB2A595E71}" srcOrd="0" destOrd="0" presId="urn:microsoft.com/office/officeart/2005/8/layout/radial5"/>
    <dgm:cxn modelId="{7824C9A0-6F41-43CC-B4C1-C4843B52D50A}" srcId="{625FB170-A5C6-4E20-ACA4-F53308F52E11}" destId="{39B6F0EA-B475-4079-BADF-EB356AA32A76}" srcOrd="4" destOrd="0" parTransId="{24126679-155F-46B3-9D62-012E5EA58F4D}" sibTransId="{52D4D931-BD77-417D-BEA1-427E0A16656F}"/>
    <dgm:cxn modelId="{228A0456-8020-4796-8A64-8F984FDF4E45}" srcId="{625FB170-A5C6-4E20-ACA4-F53308F52E11}" destId="{4A51686D-2D07-4D47-B0C6-B611104A120D}" srcOrd="7" destOrd="0" parTransId="{34CBFE4E-8725-4D68-88BB-C779E620F242}" sibTransId="{AB0D9FC1-C28B-4848-9F88-198BAAA3314F}"/>
    <dgm:cxn modelId="{38249D17-6EEA-44F9-B67E-D57F5F421034}" type="presOf" srcId="{51F2028E-33E4-4B17-9464-39840280ED20}" destId="{0261B4DE-6F5D-4DFB-BC42-E776BB86994B}" srcOrd="0" destOrd="0" presId="urn:microsoft.com/office/officeart/2005/8/layout/radial5"/>
    <dgm:cxn modelId="{A972D7EF-691B-4AF0-A751-66A8347B5F66}" type="presOf" srcId="{D8250B2D-2DD9-425F-97E4-4046DB70BD81}" destId="{A1579CE6-9190-4EC4-976A-50E5CC2C8863}" srcOrd="1" destOrd="0" presId="urn:microsoft.com/office/officeart/2005/8/layout/radial5"/>
    <dgm:cxn modelId="{4AB2F48D-7FAB-464D-B9E4-0F8B0C58B82D}" type="presOf" srcId="{0A16254F-3757-4FE4-88B9-D40918B03BA5}" destId="{D123D446-0FC6-49C8-A644-F55DE57243EA}" srcOrd="1" destOrd="0" presId="urn:microsoft.com/office/officeart/2005/8/layout/radial5"/>
    <dgm:cxn modelId="{11D15C2F-37D7-4CFD-A1D0-F7296394ED59}" srcId="{725AEE63-1566-4799-968A-18B24F5790F6}" destId="{625FB170-A5C6-4E20-ACA4-F53308F52E11}" srcOrd="0" destOrd="0" parTransId="{A05E175B-B6B8-4CA5-B1F7-3C6CC3560A31}" sibTransId="{ABAF6F32-0AC4-40E1-B40A-424609344FA2}"/>
    <dgm:cxn modelId="{CDA850AB-4707-4364-A1D7-5EAD61EC3052}" type="presOf" srcId="{24126679-155F-46B3-9D62-012E5EA58F4D}" destId="{C313132A-317F-4D04-8B1F-72DEAFF226E9}" srcOrd="1" destOrd="0" presId="urn:microsoft.com/office/officeart/2005/8/layout/radial5"/>
    <dgm:cxn modelId="{98EA08C6-58F3-4237-AE1A-3B7FEE26E6DA}" type="presOf" srcId="{AF66DCC2-43DF-41AE-A69C-D37F617AC5B6}" destId="{602F600C-9523-49F1-8EFD-8FC44C25B86E}" srcOrd="0" destOrd="0" presId="urn:microsoft.com/office/officeart/2005/8/layout/radial5"/>
    <dgm:cxn modelId="{1633BA4A-0BD5-4F55-925E-45D0F48502F9}" srcId="{625FB170-A5C6-4E20-ACA4-F53308F52E11}" destId="{51F2028E-33E4-4B17-9464-39840280ED20}" srcOrd="3" destOrd="0" parTransId="{94774DBC-7E85-48E7-8B5F-BDFE4C8A5273}" sibTransId="{13F88790-E056-4BE8-9D78-B46FDD51D544}"/>
    <dgm:cxn modelId="{7BC8DBA1-C1C6-4B63-8A00-567F53E85167}" type="presOf" srcId="{4A51686D-2D07-4D47-B0C6-B611104A120D}" destId="{7790AEFE-EA19-4407-8E08-54D4D7C13508}" srcOrd="0" destOrd="0" presId="urn:microsoft.com/office/officeart/2005/8/layout/radial5"/>
    <dgm:cxn modelId="{623585A2-35AE-4C38-8E73-2F5C55535812}" type="presOf" srcId="{BD43A64E-C2D6-4F81-8517-FD83A2E6A085}" destId="{6B77E43A-5D9F-4DA9-BF4D-E553BB839058}" srcOrd="1" destOrd="0" presId="urn:microsoft.com/office/officeart/2005/8/layout/radial5"/>
    <dgm:cxn modelId="{D3E9EA63-B264-4EE8-8F2F-BB6EB9280DB7}" srcId="{625FB170-A5C6-4E20-ACA4-F53308F52E11}" destId="{4D9A9390-7C76-4702-BAC4-C4FEB6932A74}" srcOrd="1" destOrd="0" parTransId="{000CDD6B-CF3A-44E8-BC1C-6C09FAD83EBC}" sibTransId="{3913288F-B7F9-4521-A21A-0192F603EFBB}"/>
    <dgm:cxn modelId="{7E410D04-9B70-4919-A839-A43BDA7808BE}" type="presOf" srcId="{725AEE63-1566-4799-968A-18B24F5790F6}" destId="{C6E8B34C-F0BB-40C2-9304-B9FE82C77472}" srcOrd="0" destOrd="0" presId="urn:microsoft.com/office/officeart/2005/8/layout/radial5"/>
    <dgm:cxn modelId="{2DB12C72-19E6-4FE9-95C5-53C70CC1F73E}" type="presOf" srcId="{94774DBC-7E85-48E7-8B5F-BDFE4C8A5273}" destId="{FD23F32E-8765-45D0-96EA-3949B9C2B4D8}" srcOrd="0" destOrd="0" presId="urn:microsoft.com/office/officeart/2005/8/layout/radial5"/>
    <dgm:cxn modelId="{9FA28B6F-01D5-407A-BBCA-231A1115EDE6}" type="presOf" srcId="{DD3517BC-07FA-4C15-9E80-E5B0159050A4}" destId="{AB728569-FBCD-4A35-8356-367A5925DCB6}" srcOrd="0" destOrd="0" presId="urn:microsoft.com/office/officeart/2005/8/layout/radial5"/>
    <dgm:cxn modelId="{6BA1BA90-90D0-4B6D-9959-48F3287CF2E6}" type="presParOf" srcId="{C6E8B34C-F0BB-40C2-9304-B9FE82C77472}" destId="{6B0F0B4D-1569-4265-86FF-C66AB00EB79F}" srcOrd="0" destOrd="0" presId="urn:microsoft.com/office/officeart/2005/8/layout/radial5"/>
    <dgm:cxn modelId="{C525E63C-D82A-4994-B45C-FAA5DE084977}" type="presParOf" srcId="{C6E8B34C-F0BB-40C2-9304-B9FE82C77472}" destId="{7CA38E2F-8A4D-4C83-AD5F-4C918FDDFC0E}" srcOrd="1" destOrd="0" presId="urn:microsoft.com/office/officeart/2005/8/layout/radial5"/>
    <dgm:cxn modelId="{72A7F528-B5B0-4656-BDB8-B94591F1F259}" type="presParOf" srcId="{7CA38E2F-8A4D-4C83-AD5F-4C918FDDFC0E}" destId="{D123D446-0FC6-49C8-A644-F55DE57243EA}" srcOrd="0" destOrd="0" presId="urn:microsoft.com/office/officeart/2005/8/layout/radial5"/>
    <dgm:cxn modelId="{2D12264D-9147-4341-A3FD-34378202355E}" type="presParOf" srcId="{C6E8B34C-F0BB-40C2-9304-B9FE82C77472}" destId="{1C6984D6-E759-4AD4-9E48-067A0EA3B1BD}" srcOrd="2" destOrd="0" presId="urn:microsoft.com/office/officeart/2005/8/layout/radial5"/>
    <dgm:cxn modelId="{A9402DE3-2898-45BA-A3CD-3A36E0DCC611}" type="presParOf" srcId="{C6E8B34C-F0BB-40C2-9304-B9FE82C77472}" destId="{38C53568-8F1A-405D-B35E-967B22419BD3}" srcOrd="3" destOrd="0" presId="urn:microsoft.com/office/officeart/2005/8/layout/radial5"/>
    <dgm:cxn modelId="{407E2BB2-5840-4DF6-BDB5-84E502B0CD3C}" type="presParOf" srcId="{38C53568-8F1A-405D-B35E-967B22419BD3}" destId="{988FA09F-5A7F-407A-B128-719B691E0313}" srcOrd="0" destOrd="0" presId="urn:microsoft.com/office/officeart/2005/8/layout/radial5"/>
    <dgm:cxn modelId="{EFD2C770-26E5-4D16-B273-B0E432E155F7}" type="presParOf" srcId="{C6E8B34C-F0BB-40C2-9304-B9FE82C77472}" destId="{C5E0A534-DBEB-4294-81EC-628259E12BC0}" srcOrd="4" destOrd="0" presId="urn:microsoft.com/office/officeart/2005/8/layout/radial5"/>
    <dgm:cxn modelId="{5F40867D-7404-4E80-8839-31563774339C}" type="presParOf" srcId="{C6E8B34C-F0BB-40C2-9304-B9FE82C77472}" destId="{E0CB5F76-55A2-4006-8DE0-6CDB2A595E71}" srcOrd="5" destOrd="0" presId="urn:microsoft.com/office/officeart/2005/8/layout/radial5"/>
    <dgm:cxn modelId="{201DB6A0-304C-400F-B8EC-28B47D6375D7}" type="presParOf" srcId="{E0CB5F76-55A2-4006-8DE0-6CDB2A595E71}" destId="{E4DBE4DD-5ADE-4FCD-BF03-02B4BB0B31F3}" srcOrd="0" destOrd="0" presId="urn:microsoft.com/office/officeart/2005/8/layout/radial5"/>
    <dgm:cxn modelId="{6178EC05-7CC3-4745-8A5B-D9A3234DCF09}" type="presParOf" srcId="{C6E8B34C-F0BB-40C2-9304-B9FE82C77472}" destId="{72C357BD-309C-426D-9352-B2C27AF6A5CB}" srcOrd="6" destOrd="0" presId="urn:microsoft.com/office/officeart/2005/8/layout/radial5"/>
    <dgm:cxn modelId="{6D677CCB-34B3-405A-904F-7E0FBA4DBE56}" type="presParOf" srcId="{C6E8B34C-F0BB-40C2-9304-B9FE82C77472}" destId="{FD23F32E-8765-45D0-96EA-3949B9C2B4D8}" srcOrd="7" destOrd="0" presId="urn:microsoft.com/office/officeart/2005/8/layout/radial5"/>
    <dgm:cxn modelId="{FBF3CA32-69CC-494B-9389-282B4FF7397B}" type="presParOf" srcId="{FD23F32E-8765-45D0-96EA-3949B9C2B4D8}" destId="{11C10B48-FC23-4F55-9EC7-0FF96BC18C80}" srcOrd="0" destOrd="0" presId="urn:microsoft.com/office/officeart/2005/8/layout/radial5"/>
    <dgm:cxn modelId="{A5FA5F26-DA9C-4393-B3BA-8945F08AEA6D}" type="presParOf" srcId="{C6E8B34C-F0BB-40C2-9304-B9FE82C77472}" destId="{0261B4DE-6F5D-4DFB-BC42-E776BB86994B}" srcOrd="8" destOrd="0" presId="urn:microsoft.com/office/officeart/2005/8/layout/radial5"/>
    <dgm:cxn modelId="{2A94A35C-B8DC-4AC9-BBE3-52FBA8075D84}" type="presParOf" srcId="{C6E8B34C-F0BB-40C2-9304-B9FE82C77472}" destId="{80BA0620-3D3F-4708-BE8D-5B8139F8A9BC}" srcOrd="9" destOrd="0" presId="urn:microsoft.com/office/officeart/2005/8/layout/radial5"/>
    <dgm:cxn modelId="{7262038B-0B1A-44F4-9FAF-994151455D5A}" type="presParOf" srcId="{80BA0620-3D3F-4708-BE8D-5B8139F8A9BC}" destId="{C313132A-317F-4D04-8B1F-72DEAFF226E9}" srcOrd="0" destOrd="0" presId="urn:microsoft.com/office/officeart/2005/8/layout/radial5"/>
    <dgm:cxn modelId="{918DA5E1-861C-4144-82F7-E0B25AFE56D2}" type="presParOf" srcId="{C6E8B34C-F0BB-40C2-9304-B9FE82C77472}" destId="{7F08789D-3B81-430F-8005-35135F31989A}" srcOrd="10" destOrd="0" presId="urn:microsoft.com/office/officeart/2005/8/layout/radial5"/>
    <dgm:cxn modelId="{3C868319-91B8-4A9E-962C-BF0555C6F141}" type="presParOf" srcId="{C6E8B34C-F0BB-40C2-9304-B9FE82C77472}" destId="{19B65F4B-5DE9-48B1-9763-33141463949E}" srcOrd="11" destOrd="0" presId="urn:microsoft.com/office/officeart/2005/8/layout/radial5"/>
    <dgm:cxn modelId="{DA72E1AC-4B50-4A13-A1B7-387BCE499164}" type="presParOf" srcId="{19B65F4B-5DE9-48B1-9763-33141463949E}" destId="{6B77E43A-5D9F-4DA9-BF4D-E553BB839058}" srcOrd="0" destOrd="0" presId="urn:microsoft.com/office/officeart/2005/8/layout/radial5"/>
    <dgm:cxn modelId="{84747AB7-F9A6-4DE7-B774-AC202631821A}" type="presParOf" srcId="{C6E8B34C-F0BB-40C2-9304-B9FE82C77472}" destId="{AB728569-FBCD-4A35-8356-367A5925DCB6}" srcOrd="12" destOrd="0" presId="urn:microsoft.com/office/officeart/2005/8/layout/radial5"/>
    <dgm:cxn modelId="{C776BB6F-2E0E-45CB-9842-C1650AB6692C}" type="presParOf" srcId="{C6E8B34C-F0BB-40C2-9304-B9FE82C77472}" destId="{552B0D27-F443-44E5-85CB-23B5D17B6BC3}" srcOrd="13" destOrd="0" presId="urn:microsoft.com/office/officeart/2005/8/layout/radial5"/>
    <dgm:cxn modelId="{9D2A4A3C-6FBC-464A-B8E2-AF16BD1F6853}" type="presParOf" srcId="{552B0D27-F443-44E5-85CB-23B5D17B6BC3}" destId="{A1579CE6-9190-4EC4-976A-50E5CC2C8863}" srcOrd="0" destOrd="0" presId="urn:microsoft.com/office/officeart/2005/8/layout/radial5"/>
    <dgm:cxn modelId="{FFDC912F-835A-4428-9E11-0426A46E9E4F}" type="presParOf" srcId="{C6E8B34C-F0BB-40C2-9304-B9FE82C77472}" destId="{602F600C-9523-49F1-8EFD-8FC44C25B86E}" srcOrd="14" destOrd="0" presId="urn:microsoft.com/office/officeart/2005/8/layout/radial5"/>
    <dgm:cxn modelId="{DB90DCBD-E9F0-4ED4-9D23-6E80A4805146}" type="presParOf" srcId="{C6E8B34C-F0BB-40C2-9304-B9FE82C77472}" destId="{5AA9CD1D-2838-4272-BD14-0EF25BEA43B5}" srcOrd="15" destOrd="0" presId="urn:microsoft.com/office/officeart/2005/8/layout/radial5"/>
    <dgm:cxn modelId="{946E011F-41D5-4E66-9F04-592DFB12393A}" type="presParOf" srcId="{5AA9CD1D-2838-4272-BD14-0EF25BEA43B5}" destId="{3E3CA7CC-AB85-4949-92A9-CE9EDC9D7F99}" srcOrd="0" destOrd="0" presId="urn:microsoft.com/office/officeart/2005/8/layout/radial5"/>
    <dgm:cxn modelId="{7991D482-8CD7-446B-B655-9C962CBD73F3}" type="presParOf" srcId="{C6E8B34C-F0BB-40C2-9304-B9FE82C77472}" destId="{7790AEFE-EA19-4407-8E08-54D4D7C1350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B3F13B-13DC-453E-AAB3-C72FBCF319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91C6F4F7-F573-47CF-A92E-B27C2B1815C3}">
      <dgm:prSet phldrT="[Texto]"/>
      <dgm:spPr/>
      <dgm:t>
        <a:bodyPr/>
        <a:lstStyle/>
        <a:p>
          <a:r>
            <a:rPr lang="en-US" b="1" dirty="0" smtClean="0"/>
            <a:t>COSTO</a:t>
          </a:r>
          <a:endParaRPr lang="es-EC" b="1" dirty="0"/>
        </a:p>
      </dgm:t>
    </dgm:pt>
    <dgm:pt modelId="{D05D59EA-4127-4E15-8B37-633EF6CB069E}" type="parTrans" cxnId="{E7B8C6F3-764F-444D-8BC3-57D6658DA12C}">
      <dgm:prSet/>
      <dgm:spPr/>
      <dgm:t>
        <a:bodyPr/>
        <a:lstStyle/>
        <a:p>
          <a:endParaRPr lang="es-EC" b="1"/>
        </a:p>
      </dgm:t>
    </dgm:pt>
    <dgm:pt modelId="{0CAEDE88-F79B-42A4-BD34-2DFFC71875F6}" type="sibTrans" cxnId="{E7B8C6F3-764F-444D-8BC3-57D6658DA12C}">
      <dgm:prSet/>
      <dgm:spPr/>
      <dgm:t>
        <a:bodyPr/>
        <a:lstStyle/>
        <a:p>
          <a:endParaRPr lang="es-EC" b="1"/>
        </a:p>
      </dgm:t>
    </dgm:pt>
    <dgm:pt modelId="{CE873E4F-D0F5-436E-BEC3-919B4468540B}">
      <dgm:prSet phldrT="[Texto]"/>
      <dgm:spPr/>
      <dgm:t>
        <a:bodyPr/>
        <a:lstStyle/>
        <a:p>
          <a:r>
            <a:rPr lang="en-US" b="1" dirty="0" err="1" smtClean="0"/>
            <a:t>Optimización</a:t>
          </a:r>
          <a:r>
            <a:rPr lang="en-US" b="1" dirty="0" smtClean="0"/>
            <a:t> del </a:t>
          </a:r>
          <a:r>
            <a:rPr lang="en-US" b="1" dirty="0" err="1" smtClean="0"/>
            <a:t>uso</a:t>
          </a:r>
          <a:r>
            <a:rPr lang="en-US" b="1" dirty="0" smtClean="0"/>
            <a:t> de </a:t>
          </a:r>
          <a:r>
            <a:rPr lang="en-US" b="1" dirty="0" err="1" smtClean="0"/>
            <a:t>recursos</a:t>
          </a:r>
          <a:endParaRPr lang="es-EC" b="1" dirty="0"/>
        </a:p>
      </dgm:t>
    </dgm:pt>
    <dgm:pt modelId="{571B2D55-D9F4-4879-9377-077788C76A21}" type="parTrans" cxnId="{060A06FB-FB26-4FC9-9920-7CDA5607D940}">
      <dgm:prSet/>
      <dgm:spPr/>
      <dgm:t>
        <a:bodyPr/>
        <a:lstStyle/>
        <a:p>
          <a:endParaRPr lang="es-EC" b="1"/>
        </a:p>
      </dgm:t>
    </dgm:pt>
    <dgm:pt modelId="{97875D1D-11C8-49E7-9165-24D837E5352B}" type="sibTrans" cxnId="{060A06FB-FB26-4FC9-9920-7CDA5607D940}">
      <dgm:prSet/>
      <dgm:spPr/>
      <dgm:t>
        <a:bodyPr/>
        <a:lstStyle/>
        <a:p>
          <a:endParaRPr lang="es-EC" b="1"/>
        </a:p>
      </dgm:t>
    </dgm:pt>
    <dgm:pt modelId="{624C883B-AC24-45E0-9B34-ABFEA37A2B87}">
      <dgm:prSet phldrT="[Texto]"/>
      <dgm:spPr/>
      <dgm:t>
        <a:bodyPr/>
        <a:lstStyle/>
        <a:p>
          <a:r>
            <a:rPr lang="en-US" b="1" dirty="0" err="1" smtClean="0"/>
            <a:t>Incremento</a:t>
          </a:r>
          <a:r>
            <a:rPr lang="en-US" b="1" dirty="0" smtClean="0"/>
            <a:t> de </a:t>
          </a:r>
          <a:r>
            <a:rPr lang="en-US" b="1" dirty="0" err="1" smtClean="0"/>
            <a:t>utilidades</a:t>
          </a:r>
          <a:endParaRPr lang="es-EC" b="1" dirty="0"/>
        </a:p>
      </dgm:t>
    </dgm:pt>
    <dgm:pt modelId="{BB877474-6F50-4338-AE98-1EB75E4BD648}" type="parTrans" cxnId="{16AAC03E-4FF1-4F8B-87FE-3AE4AA480B08}">
      <dgm:prSet/>
      <dgm:spPr/>
      <dgm:t>
        <a:bodyPr/>
        <a:lstStyle/>
        <a:p>
          <a:endParaRPr lang="es-EC" b="1"/>
        </a:p>
      </dgm:t>
    </dgm:pt>
    <dgm:pt modelId="{3F1E6217-FDE5-4684-B0F5-D43D1D25356B}" type="sibTrans" cxnId="{16AAC03E-4FF1-4F8B-87FE-3AE4AA480B08}">
      <dgm:prSet/>
      <dgm:spPr/>
      <dgm:t>
        <a:bodyPr/>
        <a:lstStyle/>
        <a:p>
          <a:endParaRPr lang="es-EC" b="1"/>
        </a:p>
      </dgm:t>
    </dgm:pt>
    <dgm:pt modelId="{384748B2-5E3B-4262-A912-5C05B471F2BF}">
      <dgm:prSet phldrT="[Texto]"/>
      <dgm:spPr/>
      <dgm:t>
        <a:bodyPr/>
        <a:lstStyle/>
        <a:p>
          <a:r>
            <a:rPr lang="en-US" b="1" dirty="0" err="1" smtClean="0"/>
            <a:t>Disponibilidad</a:t>
          </a:r>
          <a:r>
            <a:rPr lang="en-US" b="1" dirty="0" smtClean="0"/>
            <a:t> de </a:t>
          </a:r>
          <a:r>
            <a:rPr lang="en-US" b="1" dirty="0" err="1" smtClean="0"/>
            <a:t>recursos</a:t>
          </a:r>
          <a:r>
            <a:rPr lang="en-US" b="1" dirty="0" smtClean="0"/>
            <a:t> para </a:t>
          </a:r>
          <a:r>
            <a:rPr lang="en-US" b="1" dirty="0" err="1" smtClean="0"/>
            <a:t>otros</a:t>
          </a:r>
          <a:r>
            <a:rPr lang="en-US" b="1" dirty="0" smtClean="0"/>
            <a:t> </a:t>
          </a:r>
          <a:r>
            <a:rPr lang="en-US" b="1" dirty="0" err="1" smtClean="0"/>
            <a:t>proyectos</a:t>
          </a:r>
          <a:endParaRPr lang="es-EC" b="1" dirty="0"/>
        </a:p>
      </dgm:t>
    </dgm:pt>
    <dgm:pt modelId="{CA80468B-341D-4EF0-9487-B1E079C41E9B}" type="parTrans" cxnId="{46D00C7C-72F5-4A64-ABA8-C9005B7333E9}">
      <dgm:prSet/>
      <dgm:spPr/>
      <dgm:t>
        <a:bodyPr/>
        <a:lstStyle/>
        <a:p>
          <a:endParaRPr lang="es-EC" b="1"/>
        </a:p>
      </dgm:t>
    </dgm:pt>
    <dgm:pt modelId="{2966AAAC-38F0-403D-98C0-63F04B8A21F0}" type="sibTrans" cxnId="{46D00C7C-72F5-4A64-ABA8-C9005B7333E9}">
      <dgm:prSet/>
      <dgm:spPr/>
      <dgm:t>
        <a:bodyPr/>
        <a:lstStyle/>
        <a:p>
          <a:endParaRPr lang="es-EC" b="1"/>
        </a:p>
      </dgm:t>
    </dgm:pt>
    <dgm:pt modelId="{AD26334B-B68B-479E-A099-DBC93C9B8155}">
      <dgm:prSet phldrT="[Texto]"/>
      <dgm:spPr/>
      <dgm:t>
        <a:bodyPr/>
        <a:lstStyle/>
        <a:p>
          <a:r>
            <a:rPr lang="en-US" b="1" dirty="0" err="1" smtClean="0"/>
            <a:t>Cubrir</a:t>
          </a:r>
          <a:r>
            <a:rPr lang="en-US" b="1" dirty="0" smtClean="0"/>
            <a:t> </a:t>
          </a:r>
          <a:r>
            <a:rPr lang="en-US" b="1" dirty="0" err="1" smtClean="0"/>
            <a:t>costos</a:t>
          </a:r>
          <a:r>
            <a:rPr lang="en-US" b="1" dirty="0" smtClean="0"/>
            <a:t> para </a:t>
          </a:r>
          <a:r>
            <a:rPr lang="en-US" b="1" dirty="0" err="1" smtClean="0"/>
            <a:t>funcionamiento</a:t>
          </a:r>
          <a:r>
            <a:rPr lang="en-US" b="1" dirty="0" smtClean="0"/>
            <a:t> de la PMO</a:t>
          </a:r>
          <a:endParaRPr lang="es-EC" b="1" dirty="0"/>
        </a:p>
      </dgm:t>
    </dgm:pt>
    <dgm:pt modelId="{A784D67D-FB49-44E8-8FB5-E732C13511E7}" type="parTrans" cxnId="{E408D4D5-C3E6-442A-8292-EFC487605717}">
      <dgm:prSet/>
      <dgm:spPr/>
      <dgm:t>
        <a:bodyPr/>
        <a:lstStyle/>
        <a:p>
          <a:endParaRPr lang="es-EC" b="1"/>
        </a:p>
      </dgm:t>
    </dgm:pt>
    <dgm:pt modelId="{C544B004-63E6-477E-8BBB-0F7F09B6586D}" type="sibTrans" cxnId="{E408D4D5-C3E6-442A-8292-EFC487605717}">
      <dgm:prSet/>
      <dgm:spPr/>
      <dgm:t>
        <a:bodyPr/>
        <a:lstStyle/>
        <a:p>
          <a:endParaRPr lang="es-EC" b="1"/>
        </a:p>
      </dgm:t>
    </dgm:pt>
    <dgm:pt modelId="{3F83EA64-541A-4D78-B1DC-686CFCA3A535}" type="pres">
      <dgm:prSet presAssocID="{F2B3F13B-13DC-453E-AAB3-C72FBCF319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AB80EF-B498-450B-AD7D-7978B26BB70D}" type="pres">
      <dgm:prSet presAssocID="{91C6F4F7-F573-47CF-A92E-B27C2B1815C3}" presName="root1" presStyleCnt="0"/>
      <dgm:spPr/>
    </dgm:pt>
    <dgm:pt modelId="{1D4345F8-7635-4D3F-9E26-B7BB2CEBC6A8}" type="pres">
      <dgm:prSet presAssocID="{91C6F4F7-F573-47CF-A92E-B27C2B1815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86DBE9-F4FF-4665-9512-C5C251288943}" type="pres">
      <dgm:prSet presAssocID="{91C6F4F7-F573-47CF-A92E-B27C2B1815C3}" presName="level2hierChild" presStyleCnt="0"/>
      <dgm:spPr/>
    </dgm:pt>
    <dgm:pt modelId="{D7FCE03D-CE17-4C09-B7B7-ACF27D9824ED}" type="pres">
      <dgm:prSet presAssocID="{571B2D55-D9F4-4879-9377-077788C76A21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BA32FF81-E7AF-4A23-B176-B2C11E0817BA}" type="pres">
      <dgm:prSet presAssocID="{571B2D55-D9F4-4879-9377-077788C76A21}" presName="connTx" presStyleLbl="parChTrans1D2" presStyleIdx="0" presStyleCnt="4"/>
      <dgm:spPr/>
      <dgm:t>
        <a:bodyPr/>
        <a:lstStyle/>
        <a:p>
          <a:endParaRPr lang="es-EC"/>
        </a:p>
      </dgm:t>
    </dgm:pt>
    <dgm:pt modelId="{1D89CC12-1D30-408C-9589-019FD272501B}" type="pres">
      <dgm:prSet presAssocID="{CE873E4F-D0F5-436E-BEC3-919B4468540B}" presName="root2" presStyleCnt="0"/>
      <dgm:spPr/>
    </dgm:pt>
    <dgm:pt modelId="{E727713C-B0FF-446B-A6B4-433DD56CE304}" type="pres">
      <dgm:prSet presAssocID="{CE873E4F-D0F5-436E-BEC3-919B4468540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4882C7-5F8F-476F-A658-FF0A3575021A}" type="pres">
      <dgm:prSet presAssocID="{CE873E4F-D0F5-436E-BEC3-919B4468540B}" presName="level3hierChild" presStyleCnt="0"/>
      <dgm:spPr/>
    </dgm:pt>
    <dgm:pt modelId="{A0DF74D6-6FC4-46C7-BCE3-CFC8A4CACBAD}" type="pres">
      <dgm:prSet presAssocID="{BB877474-6F50-4338-AE98-1EB75E4BD648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5267A2B1-E134-400D-88B0-442B09511B63}" type="pres">
      <dgm:prSet presAssocID="{BB877474-6F50-4338-AE98-1EB75E4BD648}" presName="connTx" presStyleLbl="parChTrans1D2" presStyleIdx="1" presStyleCnt="4"/>
      <dgm:spPr/>
      <dgm:t>
        <a:bodyPr/>
        <a:lstStyle/>
        <a:p>
          <a:endParaRPr lang="es-EC"/>
        </a:p>
      </dgm:t>
    </dgm:pt>
    <dgm:pt modelId="{807BB05C-5DBB-459C-AD59-4BB1A6E6627B}" type="pres">
      <dgm:prSet presAssocID="{624C883B-AC24-45E0-9B34-ABFEA37A2B87}" presName="root2" presStyleCnt="0"/>
      <dgm:spPr/>
    </dgm:pt>
    <dgm:pt modelId="{CEB7DCBA-394E-4074-905C-B011AD6034FB}" type="pres">
      <dgm:prSet presAssocID="{624C883B-AC24-45E0-9B34-ABFEA37A2B8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9FDB89-7BA7-47F8-98E4-F7B4AADC457C}" type="pres">
      <dgm:prSet presAssocID="{624C883B-AC24-45E0-9B34-ABFEA37A2B87}" presName="level3hierChild" presStyleCnt="0"/>
      <dgm:spPr/>
    </dgm:pt>
    <dgm:pt modelId="{7B6588E7-81C3-42B6-8851-0107CB3578B6}" type="pres">
      <dgm:prSet presAssocID="{CA80468B-341D-4EF0-9487-B1E079C41E9B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64D1439C-D93C-4BE6-A60B-CB9C49BA6F1D}" type="pres">
      <dgm:prSet presAssocID="{CA80468B-341D-4EF0-9487-B1E079C41E9B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6BD4C55-83D4-438D-AE49-31B148D5F0AD}" type="pres">
      <dgm:prSet presAssocID="{384748B2-5E3B-4262-A912-5C05B471F2BF}" presName="root2" presStyleCnt="0"/>
      <dgm:spPr/>
    </dgm:pt>
    <dgm:pt modelId="{A88242A2-9807-451F-B7FA-95762CCB39A9}" type="pres">
      <dgm:prSet presAssocID="{384748B2-5E3B-4262-A912-5C05B471F2B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64748F-F068-4201-BA85-FAFAD7E9C4B3}" type="pres">
      <dgm:prSet presAssocID="{384748B2-5E3B-4262-A912-5C05B471F2BF}" presName="level3hierChild" presStyleCnt="0"/>
      <dgm:spPr/>
    </dgm:pt>
    <dgm:pt modelId="{4A7F8026-31D2-4D75-88F5-BC8801BEA027}" type="pres">
      <dgm:prSet presAssocID="{A784D67D-FB49-44E8-8FB5-E732C13511E7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519199E9-CF0E-41E5-9FC7-3D103471485B}" type="pres">
      <dgm:prSet presAssocID="{A784D67D-FB49-44E8-8FB5-E732C13511E7}" presName="connTx" presStyleLbl="parChTrans1D2" presStyleIdx="3" presStyleCnt="4"/>
      <dgm:spPr/>
      <dgm:t>
        <a:bodyPr/>
        <a:lstStyle/>
        <a:p>
          <a:endParaRPr lang="es-EC"/>
        </a:p>
      </dgm:t>
    </dgm:pt>
    <dgm:pt modelId="{1C6F37BC-D868-4EE0-B06B-101C7989F3AA}" type="pres">
      <dgm:prSet presAssocID="{AD26334B-B68B-479E-A099-DBC93C9B8155}" presName="root2" presStyleCnt="0"/>
      <dgm:spPr/>
    </dgm:pt>
    <dgm:pt modelId="{301A2737-B18B-46C9-82D5-9C0116577AEE}" type="pres">
      <dgm:prSet presAssocID="{AD26334B-B68B-479E-A099-DBC93C9B815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993273-024A-4534-9327-A223AF29AD14}" type="pres">
      <dgm:prSet presAssocID="{AD26334B-B68B-479E-A099-DBC93C9B8155}" presName="level3hierChild" presStyleCnt="0"/>
      <dgm:spPr/>
    </dgm:pt>
  </dgm:ptLst>
  <dgm:cxnLst>
    <dgm:cxn modelId="{F974283D-D48A-46D8-A111-A050CA727F67}" type="presOf" srcId="{CE873E4F-D0F5-436E-BEC3-919B4468540B}" destId="{E727713C-B0FF-446B-A6B4-433DD56CE304}" srcOrd="0" destOrd="0" presId="urn:microsoft.com/office/officeart/2008/layout/HorizontalMultiLevelHierarchy"/>
    <dgm:cxn modelId="{F9E9FC12-EB62-4872-B388-FD7D90FA240F}" type="presOf" srcId="{CA80468B-341D-4EF0-9487-B1E079C41E9B}" destId="{7B6588E7-81C3-42B6-8851-0107CB3578B6}" srcOrd="0" destOrd="0" presId="urn:microsoft.com/office/officeart/2008/layout/HorizontalMultiLevelHierarchy"/>
    <dgm:cxn modelId="{FB383EF1-C7E4-47AB-81B6-C754CD8D79DD}" type="presOf" srcId="{571B2D55-D9F4-4879-9377-077788C76A21}" destId="{BA32FF81-E7AF-4A23-B176-B2C11E0817BA}" srcOrd="1" destOrd="0" presId="urn:microsoft.com/office/officeart/2008/layout/HorizontalMultiLevelHierarchy"/>
    <dgm:cxn modelId="{16AAC03E-4FF1-4F8B-87FE-3AE4AA480B08}" srcId="{91C6F4F7-F573-47CF-A92E-B27C2B1815C3}" destId="{624C883B-AC24-45E0-9B34-ABFEA37A2B87}" srcOrd="1" destOrd="0" parTransId="{BB877474-6F50-4338-AE98-1EB75E4BD648}" sibTransId="{3F1E6217-FDE5-4684-B0F5-D43D1D25356B}"/>
    <dgm:cxn modelId="{0C5E633A-CD21-40FB-B910-3801FB9B5D45}" type="presOf" srcId="{BB877474-6F50-4338-AE98-1EB75E4BD648}" destId="{5267A2B1-E134-400D-88B0-442B09511B63}" srcOrd="1" destOrd="0" presId="urn:microsoft.com/office/officeart/2008/layout/HorizontalMultiLevelHierarchy"/>
    <dgm:cxn modelId="{4CDB756A-A84C-45D8-BAEE-D4C8321784F5}" type="presOf" srcId="{A784D67D-FB49-44E8-8FB5-E732C13511E7}" destId="{4A7F8026-31D2-4D75-88F5-BC8801BEA027}" srcOrd="0" destOrd="0" presId="urn:microsoft.com/office/officeart/2008/layout/HorizontalMultiLevelHierarchy"/>
    <dgm:cxn modelId="{8975F084-9FC4-4EE9-8D78-331079F98E71}" type="presOf" srcId="{384748B2-5E3B-4262-A912-5C05B471F2BF}" destId="{A88242A2-9807-451F-B7FA-95762CCB39A9}" srcOrd="0" destOrd="0" presId="urn:microsoft.com/office/officeart/2008/layout/HorizontalMultiLevelHierarchy"/>
    <dgm:cxn modelId="{060A06FB-FB26-4FC9-9920-7CDA5607D940}" srcId="{91C6F4F7-F573-47CF-A92E-B27C2B1815C3}" destId="{CE873E4F-D0F5-436E-BEC3-919B4468540B}" srcOrd="0" destOrd="0" parTransId="{571B2D55-D9F4-4879-9377-077788C76A21}" sibTransId="{97875D1D-11C8-49E7-9165-24D837E5352B}"/>
    <dgm:cxn modelId="{E408D4D5-C3E6-442A-8292-EFC487605717}" srcId="{91C6F4F7-F573-47CF-A92E-B27C2B1815C3}" destId="{AD26334B-B68B-479E-A099-DBC93C9B8155}" srcOrd="3" destOrd="0" parTransId="{A784D67D-FB49-44E8-8FB5-E732C13511E7}" sibTransId="{C544B004-63E6-477E-8BBB-0F7F09B6586D}"/>
    <dgm:cxn modelId="{1D55982C-03DF-4663-93CF-476F009002A6}" type="presOf" srcId="{F2B3F13B-13DC-453E-AAB3-C72FBCF319F9}" destId="{3F83EA64-541A-4D78-B1DC-686CFCA3A535}" srcOrd="0" destOrd="0" presId="urn:microsoft.com/office/officeart/2008/layout/HorizontalMultiLevelHierarchy"/>
    <dgm:cxn modelId="{C53AA4E7-580D-4A11-A0B9-D37EF808A7C2}" type="presOf" srcId="{624C883B-AC24-45E0-9B34-ABFEA37A2B87}" destId="{CEB7DCBA-394E-4074-905C-B011AD6034FB}" srcOrd="0" destOrd="0" presId="urn:microsoft.com/office/officeart/2008/layout/HorizontalMultiLevelHierarchy"/>
    <dgm:cxn modelId="{DA822C83-C475-49E1-BC65-EE2E5EE60673}" type="presOf" srcId="{A784D67D-FB49-44E8-8FB5-E732C13511E7}" destId="{519199E9-CF0E-41E5-9FC7-3D103471485B}" srcOrd="1" destOrd="0" presId="urn:microsoft.com/office/officeart/2008/layout/HorizontalMultiLevelHierarchy"/>
    <dgm:cxn modelId="{F5404A1B-A224-44BE-A9A5-231FDA7AE9B0}" type="presOf" srcId="{AD26334B-B68B-479E-A099-DBC93C9B8155}" destId="{301A2737-B18B-46C9-82D5-9C0116577AEE}" srcOrd="0" destOrd="0" presId="urn:microsoft.com/office/officeart/2008/layout/HorizontalMultiLevelHierarchy"/>
    <dgm:cxn modelId="{E7B8C6F3-764F-444D-8BC3-57D6658DA12C}" srcId="{F2B3F13B-13DC-453E-AAB3-C72FBCF319F9}" destId="{91C6F4F7-F573-47CF-A92E-B27C2B1815C3}" srcOrd="0" destOrd="0" parTransId="{D05D59EA-4127-4E15-8B37-633EF6CB069E}" sibTransId="{0CAEDE88-F79B-42A4-BD34-2DFFC71875F6}"/>
    <dgm:cxn modelId="{A7355474-930C-4F32-B569-EBF7BC675A5C}" type="presOf" srcId="{571B2D55-D9F4-4879-9377-077788C76A21}" destId="{D7FCE03D-CE17-4C09-B7B7-ACF27D9824ED}" srcOrd="0" destOrd="0" presId="urn:microsoft.com/office/officeart/2008/layout/HorizontalMultiLevelHierarchy"/>
    <dgm:cxn modelId="{45E7C6E0-D996-4CC2-A520-1E7564B6B4BC}" type="presOf" srcId="{CA80468B-341D-4EF0-9487-B1E079C41E9B}" destId="{64D1439C-D93C-4BE6-A60B-CB9C49BA6F1D}" srcOrd="1" destOrd="0" presId="urn:microsoft.com/office/officeart/2008/layout/HorizontalMultiLevelHierarchy"/>
    <dgm:cxn modelId="{46D00C7C-72F5-4A64-ABA8-C9005B7333E9}" srcId="{91C6F4F7-F573-47CF-A92E-B27C2B1815C3}" destId="{384748B2-5E3B-4262-A912-5C05B471F2BF}" srcOrd="2" destOrd="0" parTransId="{CA80468B-341D-4EF0-9487-B1E079C41E9B}" sibTransId="{2966AAAC-38F0-403D-98C0-63F04B8A21F0}"/>
    <dgm:cxn modelId="{9F1315EC-BC0F-433F-9DC1-3D557EE7F43D}" type="presOf" srcId="{BB877474-6F50-4338-AE98-1EB75E4BD648}" destId="{A0DF74D6-6FC4-46C7-BCE3-CFC8A4CACBAD}" srcOrd="0" destOrd="0" presId="urn:microsoft.com/office/officeart/2008/layout/HorizontalMultiLevelHierarchy"/>
    <dgm:cxn modelId="{72DA32DA-84C6-4FEA-A794-820074AF0FB0}" type="presOf" srcId="{91C6F4F7-F573-47CF-A92E-B27C2B1815C3}" destId="{1D4345F8-7635-4D3F-9E26-B7BB2CEBC6A8}" srcOrd="0" destOrd="0" presId="urn:microsoft.com/office/officeart/2008/layout/HorizontalMultiLevelHierarchy"/>
    <dgm:cxn modelId="{D7C19DF1-7FB4-4CA1-AA58-D5A95DA3D1FD}" type="presParOf" srcId="{3F83EA64-541A-4D78-B1DC-686CFCA3A535}" destId="{0AAB80EF-B498-450B-AD7D-7978B26BB70D}" srcOrd="0" destOrd="0" presId="urn:microsoft.com/office/officeart/2008/layout/HorizontalMultiLevelHierarchy"/>
    <dgm:cxn modelId="{C385CF7C-4CC5-4D1F-B5A4-FBA1A5764B7E}" type="presParOf" srcId="{0AAB80EF-B498-450B-AD7D-7978B26BB70D}" destId="{1D4345F8-7635-4D3F-9E26-B7BB2CEBC6A8}" srcOrd="0" destOrd="0" presId="urn:microsoft.com/office/officeart/2008/layout/HorizontalMultiLevelHierarchy"/>
    <dgm:cxn modelId="{200E4F48-7A27-4DF1-AE3D-30C3F8EDD74A}" type="presParOf" srcId="{0AAB80EF-B498-450B-AD7D-7978B26BB70D}" destId="{F786DBE9-F4FF-4665-9512-C5C251288943}" srcOrd="1" destOrd="0" presId="urn:microsoft.com/office/officeart/2008/layout/HorizontalMultiLevelHierarchy"/>
    <dgm:cxn modelId="{9DF7239B-B916-4C7D-A434-E93BEC1E5CA9}" type="presParOf" srcId="{F786DBE9-F4FF-4665-9512-C5C251288943}" destId="{D7FCE03D-CE17-4C09-B7B7-ACF27D9824ED}" srcOrd="0" destOrd="0" presId="urn:microsoft.com/office/officeart/2008/layout/HorizontalMultiLevelHierarchy"/>
    <dgm:cxn modelId="{6B76B555-F6E3-4B07-9DE8-32B373F52A34}" type="presParOf" srcId="{D7FCE03D-CE17-4C09-B7B7-ACF27D9824ED}" destId="{BA32FF81-E7AF-4A23-B176-B2C11E0817BA}" srcOrd="0" destOrd="0" presId="urn:microsoft.com/office/officeart/2008/layout/HorizontalMultiLevelHierarchy"/>
    <dgm:cxn modelId="{5A1F5E65-5F80-4D33-8E3B-3A9E40529355}" type="presParOf" srcId="{F786DBE9-F4FF-4665-9512-C5C251288943}" destId="{1D89CC12-1D30-408C-9589-019FD272501B}" srcOrd="1" destOrd="0" presId="urn:microsoft.com/office/officeart/2008/layout/HorizontalMultiLevelHierarchy"/>
    <dgm:cxn modelId="{132B1204-3BA9-4222-A442-0874B498C74C}" type="presParOf" srcId="{1D89CC12-1D30-408C-9589-019FD272501B}" destId="{E727713C-B0FF-446B-A6B4-433DD56CE304}" srcOrd="0" destOrd="0" presId="urn:microsoft.com/office/officeart/2008/layout/HorizontalMultiLevelHierarchy"/>
    <dgm:cxn modelId="{CBF23949-9EEA-4E4B-857F-3838CF56E1C0}" type="presParOf" srcId="{1D89CC12-1D30-408C-9589-019FD272501B}" destId="{3D4882C7-5F8F-476F-A658-FF0A3575021A}" srcOrd="1" destOrd="0" presId="urn:microsoft.com/office/officeart/2008/layout/HorizontalMultiLevelHierarchy"/>
    <dgm:cxn modelId="{DB6F464F-DBDF-4654-A244-013926229D6E}" type="presParOf" srcId="{F786DBE9-F4FF-4665-9512-C5C251288943}" destId="{A0DF74D6-6FC4-46C7-BCE3-CFC8A4CACBAD}" srcOrd="2" destOrd="0" presId="urn:microsoft.com/office/officeart/2008/layout/HorizontalMultiLevelHierarchy"/>
    <dgm:cxn modelId="{7D891D1C-3746-43D1-B8D9-B5317030F4BF}" type="presParOf" srcId="{A0DF74D6-6FC4-46C7-BCE3-CFC8A4CACBAD}" destId="{5267A2B1-E134-400D-88B0-442B09511B63}" srcOrd="0" destOrd="0" presId="urn:microsoft.com/office/officeart/2008/layout/HorizontalMultiLevelHierarchy"/>
    <dgm:cxn modelId="{A168F196-887D-4DAB-816C-B951FBB0B08A}" type="presParOf" srcId="{F786DBE9-F4FF-4665-9512-C5C251288943}" destId="{807BB05C-5DBB-459C-AD59-4BB1A6E6627B}" srcOrd="3" destOrd="0" presId="urn:microsoft.com/office/officeart/2008/layout/HorizontalMultiLevelHierarchy"/>
    <dgm:cxn modelId="{30127196-6C39-4166-94FA-10AA8C62CB24}" type="presParOf" srcId="{807BB05C-5DBB-459C-AD59-4BB1A6E6627B}" destId="{CEB7DCBA-394E-4074-905C-B011AD6034FB}" srcOrd="0" destOrd="0" presId="urn:microsoft.com/office/officeart/2008/layout/HorizontalMultiLevelHierarchy"/>
    <dgm:cxn modelId="{0BCF4D49-E5EC-4FB9-B361-92C42A70C56B}" type="presParOf" srcId="{807BB05C-5DBB-459C-AD59-4BB1A6E6627B}" destId="{E19FDB89-7BA7-47F8-98E4-F7B4AADC457C}" srcOrd="1" destOrd="0" presId="urn:microsoft.com/office/officeart/2008/layout/HorizontalMultiLevelHierarchy"/>
    <dgm:cxn modelId="{5C4E5F0E-CF0D-4DEE-94EC-FC8C0B9FD437}" type="presParOf" srcId="{F786DBE9-F4FF-4665-9512-C5C251288943}" destId="{7B6588E7-81C3-42B6-8851-0107CB3578B6}" srcOrd="4" destOrd="0" presId="urn:microsoft.com/office/officeart/2008/layout/HorizontalMultiLevelHierarchy"/>
    <dgm:cxn modelId="{1DAA9FC7-F7B2-4BCF-85F0-EE73AA740357}" type="presParOf" srcId="{7B6588E7-81C3-42B6-8851-0107CB3578B6}" destId="{64D1439C-D93C-4BE6-A60B-CB9C49BA6F1D}" srcOrd="0" destOrd="0" presId="urn:microsoft.com/office/officeart/2008/layout/HorizontalMultiLevelHierarchy"/>
    <dgm:cxn modelId="{992C06CA-84AE-4AEE-BF76-6F563C5E012E}" type="presParOf" srcId="{F786DBE9-F4FF-4665-9512-C5C251288943}" destId="{16BD4C55-83D4-438D-AE49-31B148D5F0AD}" srcOrd="5" destOrd="0" presId="urn:microsoft.com/office/officeart/2008/layout/HorizontalMultiLevelHierarchy"/>
    <dgm:cxn modelId="{0805D904-59C0-49DA-9CE3-46B25BB649D8}" type="presParOf" srcId="{16BD4C55-83D4-438D-AE49-31B148D5F0AD}" destId="{A88242A2-9807-451F-B7FA-95762CCB39A9}" srcOrd="0" destOrd="0" presId="urn:microsoft.com/office/officeart/2008/layout/HorizontalMultiLevelHierarchy"/>
    <dgm:cxn modelId="{5B3E5A37-15BE-4208-B24A-9F53CDD5CB7B}" type="presParOf" srcId="{16BD4C55-83D4-438D-AE49-31B148D5F0AD}" destId="{AE64748F-F068-4201-BA85-FAFAD7E9C4B3}" srcOrd="1" destOrd="0" presId="urn:microsoft.com/office/officeart/2008/layout/HorizontalMultiLevelHierarchy"/>
    <dgm:cxn modelId="{387DBC3D-270B-4265-B0D4-FE093E7F644F}" type="presParOf" srcId="{F786DBE9-F4FF-4665-9512-C5C251288943}" destId="{4A7F8026-31D2-4D75-88F5-BC8801BEA027}" srcOrd="6" destOrd="0" presId="urn:microsoft.com/office/officeart/2008/layout/HorizontalMultiLevelHierarchy"/>
    <dgm:cxn modelId="{9D7FBBE8-C971-43CD-BEE0-1BAD5CF6995F}" type="presParOf" srcId="{4A7F8026-31D2-4D75-88F5-BC8801BEA027}" destId="{519199E9-CF0E-41E5-9FC7-3D103471485B}" srcOrd="0" destOrd="0" presId="urn:microsoft.com/office/officeart/2008/layout/HorizontalMultiLevelHierarchy"/>
    <dgm:cxn modelId="{CC514BEF-A2DD-4C73-95D4-8FED29F3A6D5}" type="presParOf" srcId="{F786DBE9-F4FF-4665-9512-C5C251288943}" destId="{1C6F37BC-D868-4EE0-B06B-101C7989F3AA}" srcOrd="7" destOrd="0" presId="urn:microsoft.com/office/officeart/2008/layout/HorizontalMultiLevelHierarchy"/>
    <dgm:cxn modelId="{C813A6C2-FB68-42B9-9AA6-0BFC2FDB98B0}" type="presParOf" srcId="{1C6F37BC-D868-4EE0-B06B-101C7989F3AA}" destId="{301A2737-B18B-46C9-82D5-9C0116577AEE}" srcOrd="0" destOrd="0" presId="urn:microsoft.com/office/officeart/2008/layout/HorizontalMultiLevelHierarchy"/>
    <dgm:cxn modelId="{E981A931-CCFF-4EA4-AD4E-32ED6B5409F7}" type="presParOf" srcId="{1C6F37BC-D868-4EE0-B06B-101C7989F3AA}" destId="{80993273-024A-4534-9327-A223AF29AD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2B3F13B-13DC-453E-AAB3-C72FBCF319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91C6F4F7-F573-47CF-A92E-B27C2B1815C3}">
      <dgm:prSet phldrT="[Texto]"/>
      <dgm:spPr/>
      <dgm:t>
        <a:bodyPr/>
        <a:lstStyle/>
        <a:p>
          <a:r>
            <a:rPr lang="en-US" b="1" dirty="0" smtClean="0"/>
            <a:t>TIEMPO</a:t>
          </a:r>
          <a:endParaRPr lang="es-EC" b="1" dirty="0"/>
        </a:p>
      </dgm:t>
    </dgm:pt>
    <dgm:pt modelId="{D05D59EA-4127-4E15-8B37-633EF6CB069E}" type="parTrans" cxnId="{E7B8C6F3-764F-444D-8BC3-57D6658DA12C}">
      <dgm:prSet/>
      <dgm:spPr/>
      <dgm:t>
        <a:bodyPr/>
        <a:lstStyle/>
        <a:p>
          <a:endParaRPr lang="es-EC" b="1"/>
        </a:p>
      </dgm:t>
    </dgm:pt>
    <dgm:pt modelId="{0CAEDE88-F79B-42A4-BD34-2DFFC71875F6}" type="sibTrans" cxnId="{E7B8C6F3-764F-444D-8BC3-57D6658DA12C}">
      <dgm:prSet/>
      <dgm:spPr/>
      <dgm:t>
        <a:bodyPr/>
        <a:lstStyle/>
        <a:p>
          <a:endParaRPr lang="es-EC" b="1"/>
        </a:p>
      </dgm:t>
    </dgm:pt>
    <dgm:pt modelId="{CE873E4F-D0F5-436E-BEC3-919B4468540B}">
      <dgm:prSet phldrT="[Texto]"/>
      <dgm:spPr/>
      <dgm:t>
        <a:bodyPr/>
        <a:lstStyle/>
        <a:p>
          <a:r>
            <a:rPr lang="en-US" b="1" dirty="0" err="1" smtClean="0"/>
            <a:t>Incremento</a:t>
          </a:r>
          <a:r>
            <a:rPr lang="en-US" b="1" dirty="0" smtClean="0"/>
            <a:t> </a:t>
          </a:r>
          <a:r>
            <a:rPr lang="en-US" b="1" dirty="0" err="1" smtClean="0"/>
            <a:t>en</a:t>
          </a:r>
          <a:r>
            <a:rPr lang="en-US" b="1" dirty="0" smtClean="0"/>
            <a:t> la </a:t>
          </a:r>
          <a:r>
            <a:rPr lang="en-US" b="1" dirty="0" err="1" smtClean="0"/>
            <a:t>disponibilidad</a:t>
          </a:r>
          <a:r>
            <a:rPr lang="en-US" b="1" dirty="0" smtClean="0"/>
            <a:t> de </a:t>
          </a:r>
          <a:r>
            <a:rPr lang="en-US" b="1" dirty="0" err="1" smtClean="0"/>
            <a:t>recursos</a:t>
          </a:r>
          <a:endParaRPr lang="es-EC" b="1" dirty="0"/>
        </a:p>
      </dgm:t>
    </dgm:pt>
    <dgm:pt modelId="{571B2D55-D9F4-4879-9377-077788C76A21}" type="parTrans" cxnId="{060A06FB-FB26-4FC9-9920-7CDA5607D940}">
      <dgm:prSet/>
      <dgm:spPr/>
      <dgm:t>
        <a:bodyPr/>
        <a:lstStyle/>
        <a:p>
          <a:endParaRPr lang="es-EC" b="1"/>
        </a:p>
      </dgm:t>
    </dgm:pt>
    <dgm:pt modelId="{97875D1D-11C8-49E7-9165-24D837E5352B}" type="sibTrans" cxnId="{060A06FB-FB26-4FC9-9920-7CDA5607D940}">
      <dgm:prSet/>
      <dgm:spPr/>
      <dgm:t>
        <a:bodyPr/>
        <a:lstStyle/>
        <a:p>
          <a:endParaRPr lang="es-EC" b="1"/>
        </a:p>
      </dgm:t>
    </dgm:pt>
    <dgm:pt modelId="{624C883B-AC24-45E0-9B34-ABFEA37A2B87}">
      <dgm:prSet phldrT="[Texto]"/>
      <dgm:spPr/>
      <dgm:t>
        <a:bodyPr/>
        <a:lstStyle/>
        <a:p>
          <a:r>
            <a:rPr lang="en-US" b="1" dirty="0" err="1" smtClean="0"/>
            <a:t>Reducción</a:t>
          </a:r>
          <a:r>
            <a:rPr lang="en-US" b="1" dirty="0" smtClean="0"/>
            <a:t> del </a:t>
          </a:r>
          <a:r>
            <a:rPr lang="en-US" b="1" dirty="0" err="1" smtClean="0"/>
            <a:t>costo</a:t>
          </a:r>
          <a:r>
            <a:rPr lang="en-US" b="1" dirty="0" smtClean="0"/>
            <a:t> </a:t>
          </a:r>
          <a:r>
            <a:rPr lang="en-US" b="1" dirty="0" err="1" smtClean="0"/>
            <a:t>financiero</a:t>
          </a:r>
          <a:endParaRPr lang="es-EC" b="1" dirty="0"/>
        </a:p>
      </dgm:t>
    </dgm:pt>
    <dgm:pt modelId="{BB877474-6F50-4338-AE98-1EB75E4BD648}" type="parTrans" cxnId="{16AAC03E-4FF1-4F8B-87FE-3AE4AA480B08}">
      <dgm:prSet/>
      <dgm:spPr/>
      <dgm:t>
        <a:bodyPr/>
        <a:lstStyle/>
        <a:p>
          <a:endParaRPr lang="es-EC" b="1"/>
        </a:p>
      </dgm:t>
    </dgm:pt>
    <dgm:pt modelId="{3F1E6217-FDE5-4684-B0F5-D43D1D25356B}" type="sibTrans" cxnId="{16AAC03E-4FF1-4F8B-87FE-3AE4AA480B08}">
      <dgm:prSet/>
      <dgm:spPr/>
      <dgm:t>
        <a:bodyPr/>
        <a:lstStyle/>
        <a:p>
          <a:endParaRPr lang="es-EC" b="1"/>
        </a:p>
      </dgm:t>
    </dgm:pt>
    <dgm:pt modelId="{384748B2-5E3B-4262-A912-5C05B471F2BF}">
      <dgm:prSet phldrT="[Texto]"/>
      <dgm:spPr/>
      <dgm:t>
        <a:bodyPr/>
        <a:lstStyle/>
        <a:p>
          <a:r>
            <a:rPr lang="en-US" b="1" dirty="0" err="1" smtClean="0"/>
            <a:t>Menor</a:t>
          </a:r>
          <a:r>
            <a:rPr lang="en-US" b="1" dirty="0" smtClean="0"/>
            <a:t> </a:t>
          </a:r>
          <a:r>
            <a:rPr lang="en-US" b="1" dirty="0" err="1" smtClean="0"/>
            <a:t>tiempo</a:t>
          </a:r>
          <a:r>
            <a:rPr lang="en-US" b="1" dirty="0" smtClean="0"/>
            <a:t> </a:t>
          </a:r>
          <a:r>
            <a:rPr lang="en-US" b="1" dirty="0" err="1" smtClean="0"/>
            <a:t>en</a:t>
          </a:r>
          <a:r>
            <a:rPr lang="en-US" b="1" dirty="0" smtClean="0"/>
            <a:t> </a:t>
          </a:r>
          <a:r>
            <a:rPr lang="en-US" b="1" dirty="0" err="1" smtClean="0"/>
            <a:t>recuperar</a:t>
          </a:r>
          <a:r>
            <a:rPr lang="en-US" b="1" dirty="0" smtClean="0"/>
            <a:t> la inversion </a:t>
          </a:r>
          <a:r>
            <a:rPr lang="en-US" b="1" dirty="0" err="1" smtClean="0"/>
            <a:t>Costo</a:t>
          </a:r>
          <a:r>
            <a:rPr lang="en-US" b="1" dirty="0" smtClean="0"/>
            <a:t> de </a:t>
          </a:r>
          <a:r>
            <a:rPr lang="en-US" b="1" dirty="0" err="1" smtClean="0"/>
            <a:t>oportunidad</a:t>
          </a:r>
          <a:endParaRPr lang="es-EC" b="1" dirty="0"/>
        </a:p>
      </dgm:t>
    </dgm:pt>
    <dgm:pt modelId="{CA80468B-341D-4EF0-9487-B1E079C41E9B}" type="parTrans" cxnId="{46D00C7C-72F5-4A64-ABA8-C9005B7333E9}">
      <dgm:prSet/>
      <dgm:spPr/>
      <dgm:t>
        <a:bodyPr/>
        <a:lstStyle/>
        <a:p>
          <a:endParaRPr lang="es-EC" b="1"/>
        </a:p>
      </dgm:t>
    </dgm:pt>
    <dgm:pt modelId="{2966AAAC-38F0-403D-98C0-63F04B8A21F0}" type="sibTrans" cxnId="{46D00C7C-72F5-4A64-ABA8-C9005B7333E9}">
      <dgm:prSet/>
      <dgm:spPr/>
      <dgm:t>
        <a:bodyPr/>
        <a:lstStyle/>
        <a:p>
          <a:endParaRPr lang="es-EC" b="1"/>
        </a:p>
      </dgm:t>
    </dgm:pt>
    <dgm:pt modelId="{AD26334B-B68B-479E-A099-DBC93C9B8155}">
      <dgm:prSet phldrT="[Texto]"/>
      <dgm:spPr/>
      <dgm:t>
        <a:bodyPr/>
        <a:lstStyle/>
        <a:p>
          <a:r>
            <a:rPr lang="en-US" b="1" dirty="0" err="1" smtClean="0"/>
            <a:t>Reducción</a:t>
          </a:r>
          <a:r>
            <a:rPr lang="en-US" b="1" dirty="0" smtClean="0"/>
            <a:t> de </a:t>
          </a:r>
          <a:r>
            <a:rPr lang="en-US" b="1" dirty="0" err="1" smtClean="0"/>
            <a:t>costos</a:t>
          </a:r>
          <a:r>
            <a:rPr lang="en-US" b="1" dirty="0" smtClean="0"/>
            <a:t> de </a:t>
          </a:r>
          <a:r>
            <a:rPr lang="en-US" b="1" dirty="0" err="1" smtClean="0"/>
            <a:t>Indirectos</a:t>
          </a:r>
          <a:r>
            <a:rPr lang="en-US" b="1" dirty="0" smtClean="0"/>
            <a:t> (</a:t>
          </a:r>
          <a:r>
            <a:rPr lang="en-US" b="1" dirty="0" err="1" smtClean="0"/>
            <a:t>Supervisión</a:t>
          </a:r>
          <a:r>
            <a:rPr lang="en-US" b="1" dirty="0" smtClean="0"/>
            <a:t>, </a:t>
          </a:r>
          <a:r>
            <a:rPr lang="en-US" b="1" dirty="0" err="1" smtClean="0"/>
            <a:t>Seguros</a:t>
          </a:r>
          <a:r>
            <a:rPr lang="en-US" b="1" dirty="0" smtClean="0"/>
            <a:t>, </a:t>
          </a:r>
          <a:r>
            <a:rPr lang="en-US" b="1" dirty="0" err="1" smtClean="0"/>
            <a:t>financiamiento</a:t>
          </a:r>
          <a:r>
            <a:rPr lang="en-US" b="1" dirty="0" smtClean="0"/>
            <a:t>)</a:t>
          </a:r>
          <a:endParaRPr lang="es-EC" b="1" dirty="0"/>
        </a:p>
      </dgm:t>
    </dgm:pt>
    <dgm:pt modelId="{A784D67D-FB49-44E8-8FB5-E732C13511E7}" type="parTrans" cxnId="{E408D4D5-C3E6-442A-8292-EFC487605717}">
      <dgm:prSet/>
      <dgm:spPr/>
      <dgm:t>
        <a:bodyPr/>
        <a:lstStyle/>
        <a:p>
          <a:endParaRPr lang="es-EC" b="1"/>
        </a:p>
      </dgm:t>
    </dgm:pt>
    <dgm:pt modelId="{C544B004-63E6-477E-8BBB-0F7F09B6586D}" type="sibTrans" cxnId="{E408D4D5-C3E6-442A-8292-EFC487605717}">
      <dgm:prSet/>
      <dgm:spPr/>
      <dgm:t>
        <a:bodyPr/>
        <a:lstStyle/>
        <a:p>
          <a:endParaRPr lang="es-EC" b="1"/>
        </a:p>
      </dgm:t>
    </dgm:pt>
    <dgm:pt modelId="{A05C18F8-BAA4-4AA4-9C80-69BC4E69C26A}">
      <dgm:prSet phldrT="[Texto]"/>
      <dgm:spPr/>
      <dgm:t>
        <a:bodyPr/>
        <a:lstStyle/>
        <a:p>
          <a:r>
            <a:rPr lang="en-US" b="1" dirty="0" err="1" smtClean="0"/>
            <a:t>Imagén</a:t>
          </a:r>
          <a:r>
            <a:rPr lang="en-US" b="1" dirty="0" smtClean="0"/>
            <a:t> </a:t>
          </a:r>
          <a:r>
            <a:rPr lang="en-US" b="1" dirty="0" err="1" smtClean="0"/>
            <a:t>empresarial</a:t>
          </a:r>
          <a:endParaRPr lang="es-EC" b="1" dirty="0"/>
        </a:p>
      </dgm:t>
    </dgm:pt>
    <dgm:pt modelId="{E9B915D6-D10D-482B-8E65-4CBAD2ADF6BD}" type="parTrans" cxnId="{158DEB3D-D876-4425-85E8-6387C5294CDC}">
      <dgm:prSet/>
      <dgm:spPr/>
      <dgm:t>
        <a:bodyPr/>
        <a:lstStyle/>
        <a:p>
          <a:endParaRPr lang="es-EC" b="1"/>
        </a:p>
      </dgm:t>
    </dgm:pt>
    <dgm:pt modelId="{B5A42D91-1EE2-414E-B1D6-9BF539B21BE2}" type="sibTrans" cxnId="{158DEB3D-D876-4425-85E8-6387C5294CDC}">
      <dgm:prSet/>
      <dgm:spPr/>
      <dgm:t>
        <a:bodyPr/>
        <a:lstStyle/>
        <a:p>
          <a:endParaRPr lang="es-EC" b="1"/>
        </a:p>
      </dgm:t>
    </dgm:pt>
    <dgm:pt modelId="{3F83EA64-541A-4D78-B1DC-686CFCA3A535}" type="pres">
      <dgm:prSet presAssocID="{F2B3F13B-13DC-453E-AAB3-C72FBCF319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AB80EF-B498-450B-AD7D-7978B26BB70D}" type="pres">
      <dgm:prSet presAssocID="{91C6F4F7-F573-47CF-A92E-B27C2B1815C3}" presName="root1" presStyleCnt="0"/>
      <dgm:spPr/>
    </dgm:pt>
    <dgm:pt modelId="{1D4345F8-7635-4D3F-9E26-B7BB2CEBC6A8}" type="pres">
      <dgm:prSet presAssocID="{91C6F4F7-F573-47CF-A92E-B27C2B1815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86DBE9-F4FF-4665-9512-C5C251288943}" type="pres">
      <dgm:prSet presAssocID="{91C6F4F7-F573-47CF-A92E-B27C2B1815C3}" presName="level2hierChild" presStyleCnt="0"/>
      <dgm:spPr/>
    </dgm:pt>
    <dgm:pt modelId="{D7FCE03D-CE17-4C09-B7B7-ACF27D9824ED}" type="pres">
      <dgm:prSet presAssocID="{571B2D55-D9F4-4879-9377-077788C76A21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BA32FF81-E7AF-4A23-B176-B2C11E0817BA}" type="pres">
      <dgm:prSet presAssocID="{571B2D55-D9F4-4879-9377-077788C76A21}" presName="connTx" presStyleLbl="parChTrans1D2" presStyleIdx="0" presStyleCnt="5"/>
      <dgm:spPr/>
      <dgm:t>
        <a:bodyPr/>
        <a:lstStyle/>
        <a:p>
          <a:endParaRPr lang="es-EC"/>
        </a:p>
      </dgm:t>
    </dgm:pt>
    <dgm:pt modelId="{1D89CC12-1D30-408C-9589-019FD272501B}" type="pres">
      <dgm:prSet presAssocID="{CE873E4F-D0F5-436E-BEC3-919B4468540B}" presName="root2" presStyleCnt="0"/>
      <dgm:spPr/>
    </dgm:pt>
    <dgm:pt modelId="{E727713C-B0FF-446B-A6B4-433DD56CE304}" type="pres">
      <dgm:prSet presAssocID="{CE873E4F-D0F5-436E-BEC3-919B4468540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4882C7-5F8F-476F-A658-FF0A3575021A}" type="pres">
      <dgm:prSet presAssocID="{CE873E4F-D0F5-436E-BEC3-919B4468540B}" presName="level3hierChild" presStyleCnt="0"/>
      <dgm:spPr/>
    </dgm:pt>
    <dgm:pt modelId="{A0DF74D6-6FC4-46C7-BCE3-CFC8A4CACBAD}" type="pres">
      <dgm:prSet presAssocID="{BB877474-6F50-4338-AE98-1EB75E4BD648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5267A2B1-E134-400D-88B0-442B09511B63}" type="pres">
      <dgm:prSet presAssocID="{BB877474-6F50-4338-AE98-1EB75E4BD648}" presName="connTx" presStyleLbl="parChTrans1D2" presStyleIdx="1" presStyleCnt="5"/>
      <dgm:spPr/>
      <dgm:t>
        <a:bodyPr/>
        <a:lstStyle/>
        <a:p>
          <a:endParaRPr lang="es-EC"/>
        </a:p>
      </dgm:t>
    </dgm:pt>
    <dgm:pt modelId="{807BB05C-5DBB-459C-AD59-4BB1A6E6627B}" type="pres">
      <dgm:prSet presAssocID="{624C883B-AC24-45E0-9B34-ABFEA37A2B87}" presName="root2" presStyleCnt="0"/>
      <dgm:spPr/>
    </dgm:pt>
    <dgm:pt modelId="{CEB7DCBA-394E-4074-905C-B011AD6034FB}" type="pres">
      <dgm:prSet presAssocID="{624C883B-AC24-45E0-9B34-ABFEA37A2B8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9FDB89-7BA7-47F8-98E4-F7B4AADC457C}" type="pres">
      <dgm:prSet presAssocID="{624C883B-AC24-45E0-9B34-ABFEA37A2B87}" presName="level3hierChild" presStyleCnt="0"/>
      <dgm:spPr/>
    </dgm:pt>
    <dgm:pt modelId="{7B6588E7-81C3-42B6-8851-0107CB3578B6}" type="pres">
      <dgm:prSet presAssocID="{CA80468B-341D-4EF0-9487-B1E079C41E9B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64D1439C-D93C-4BE6-A60B-CB9C49BA6F1D}" type="pres">
      <dgm:prSet presAssocID="{CA80468B-341D-4EF0-9487-B1E079C41E9B}" presName="connTx" presStyleLbl="parChTrans1D2" presStyleIdx="2" presStyleCnt="5"/>
      <dgm:spPr/>
      <dgm:t>
        <a:bodyPr/>
        <a:lstStyle/>
        <a:p>
          <a:endParaRPr lang="es-EC"/>
        </a:p>
      </dgm:t>
    </dgm:pt>
    <dgm:pt modelId="{16BD4C55-83D4-438D-AE49-31B148D5F0AD}" type="pres">
      <dgm:prSet presAssocID="{384748B2-5E3B-4262-A912-5C05B471F2BF}" presName="root2" presStyleCnt="0"/>
      <dgm:spPr/>
    </dgm:pt>
    <dgm:pt modelId="{A88242A2-9807-451F-B7FA-95762CCB39A9}" type="pres">
      <dgm:prSet presAssocID="{384748B2-5E3B-4262-A912-5C05B471F2B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64748F-F068-4201-BA85-FAFAD7E9C4B3}" type="pres">
      <dgm:prSet presAssocID="{384748B2-5E3B-4262-A912-5C05B471F2BF}" presName="level3hierChild" presStyleCnt="0"/>
      <dgm:spPr/>
    </dgm:pt>
    <dgm:pt modelId="{4A7F8026-31D2-4D75-88F5-BC8801BEA027}" type="pres">
      <dgm:prSet presAssocID="{A784D67D-FB49-44E8-8FB5-E732C13511E7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519199E9-CF0E-41E5-9FC7-3D103471485B}" type="pres">
      <dgm:prSet presAssocID="{A784D67D-FB49-44E8-8FB5-E732C13511E7}" presName="connTx" presStyleLbl="parChTrans1D2" presStyleIdx="3" presStyleCnt="5"/>
      <dgm:spPr/>
      <dgm:t>
        <a:bodyPr/>
        <a:lstStyle/>
        <a:p>
          <a:endParaRPr lang="es-EC"/>
        </a:p>
      </dgm:t>
    </dgm:pt>
    <dgm:pt modelId="{1C6F37BC-D868-4EE0-B06B-101C7989F3AA}" type="pres">
      <dgm:prSet presAssocID="{AD26334B-B68B-479E-A099-DBC93C9B8155}" presName="root2" presStyleCnt="0"/>
      <dgm:spPr/>
    </dgm:pt>
    <dgm:pt modelId="{301A2737-B18B-46C9-82D5-9C0116577AEE}" type="pres">
      <dgm:prSet presAssocID="{AD26334B-B68B-479E-A099-DBC93C9B815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993273-024A-4534-9327-A223AF29AD14}" type="pres">
      <dgm:prSet presAssocID="{AD26334B-B68B-479E-A099-DBC93C9B8155}" presName="level3hierChild" presStyleCnt="0"/>
      <dgm:spPr/>
    </dgm:pt>
    <dgm:pt modelId="{B43F71B6-47D0-4091-A186-345639AD60C1}" type="pres">
      <dgm:prSet presAssocID="{E9B915D6-D10D-482B-8E65-4CBAD2ADF6BD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A7006E2A-FD26-4EC9-9F4D-94BDCBFDF473}" type="pres">
      <dgm:prSet presAssocID="{E9B915D6-D10D-482B-8E65-4CBAD2ADF6BD}" presName="connTx" presStyleLbl="parChTrans1D2" presStyleIdx="4" presStyleCnt="5"/>
      <dgm:spPr/>
      <dgm:t>
        <a:bodyPr/>
        <a:lstStyle/>
        <a:p>
          <a:endParaRPr lang="es-EC"/>
        </a:p>
      </dgm:t>
    </dgm:pt>
    <dgm:pt modelId="{34BCA478-9906-4F62-B67C-A1C49742F3FD}" type="pres">
      <dgm:prSet presAssocID="{A05C18F8-BAA4-4AA4-9C80-69BC4E69C26A}" presName="root2" presStyleCnt="0"/>
      <dgm:spPr/>
    </dgm:pt>
    <dgm:pt modelId="{2ED595C6-AE2C-4E35-A730-1F06F73A906E}" type="pres">
      <dgm:prSet presAssocID="{A05C18F8-BAA4-4AA4-9C80-69BC4E69C26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A02B77-160E-4AB5-928A-EE83EA8674EC}" type="pres">
      <dgm:prSet presAssocID="{A05C18F8-BAA4-4AA4-9C80-69BC4E69C26A}" presName="level3hierChild" presStyleCnt="0"/>
      <dgm:spPr/>
    </dgm:pt>
  </dgm:ptLst>
  <dgm:cxnLst>
    <dgm:cxn modelId="{3D398B34-F854-4D5A-B3B1-86B299BAB66E}" type="presOf" srcId="{AD26334B-B68B-479E-A099-DBC93C9B8155}" destId="{301A2737-B18B-46C9-82D5-9C0116577AEE}" srcOrd="0" destOrd="0" presId="urn:microsoft.com/office/officeart/2008/layout/HorizontalMultiLevelHierarchy"/>
    <dgm:cxn modelId="{E8BF35F7-7B97-4377-8BA7-69BC09BAC10A}" type="presOf" srcId="{F2B3F13B-13DC-453E-AAB3-C72FBCF319F9}" destId="{3F83EA64-541A-4D78-B1DC-686CFCA3A535}" srcOrd="0" destOrd="0" presId="urn:microsoft.com/office/officeart/2008/layout/HorizontalMultiLevelHierarchy"/>
    <dgm:cxn modelId="{FAA88825-7DF5-41A5-9AF4-71937EB95C8A}" type="presOf" srcId="{384748B2-5E3B-4262-A912-5C05B471F2BF}" destId="{A88242A2-9807-451F-B7FA-95762CCB39A9}" srcOrd="0" destOrd="0" presId="urn:microsoft.com/office/officeart/2008/layout/HorizontalMultiLevelHierarchy"/>
    <dgm:cxn modelId="{A5462A05-6BA3-4CC2-886A-28763B4C91C2}" type="presOf" srcId="{BB877474-6F50-4338-AE98-1EB75E4BD648}" destId="{A0DF74D6-6FC4-46C7-BCE3-CFC8A4CACBAD}" srcOrd="0" destOrd="0" presId="urn:microsoft.com/office/officeart/2008/layout/HorizontalMultiLevelHierarchy"/>
    <dgm:cxn modelId="{AA980A88-AE95-4847-86D1-E997EF3265E1}" type="presOf" srcId="{E9B915D6-D10D-482B-8E65-4CBAD2ADF6BD}" destId="{A7006E2A-FD26-4EC9-9F4D-94BDCBFDF473}" srcOrd="1" destOrd="0" presId="urn:microsoft.com/office/officeart/2008/layout/HorizontalMultiLevelHierarchy"/>
    <dgm:cxn modelId="{938A9C86-1FF5-4BC4-A24E-7623CA028C1B}" type="presOf" srcId="{CA80468B-341D-4EF0-9487-B1E079C41E9B}" destId="{7B6588E7-81C3-42B6-8851-0107CB3578B6}" srcOrd="0" destOrd="0" presId="urn:microsoft.com/office/officeart/2008/layout/HorizontalMultiLevelHierarchy"/>
    <dgm:cxn modelId="{158DEB3D-D876-4425-85E8-6387C5294CDC}" srcId="{91C6F4F7-F573-47CF-A92E-B27C2B1815C3}" destId="{A05C18F8-BAA4-4AA4-9C80-69BC4E69C26A}" srcOrd="4" destOrd="0" parTransId="{E9B915D6-D10D-482B-8E65-4CBAD2ADF6BD}" sibTransId="{B5A42D91-1EE2-414E-B1D6-9BF539B21BE2}"/>
    <dgm:cxn modelId="{16AAC03E-4FF1-4F8B-87FE-3AE4AA480B08}" srcId="{91C6F4F7-F573-47CF-A92E-B27C2B1815C3}" destId="{624C883B-AC24-45E0-9B34-ABFEA37A2B87}" srcOrd="1" destOrd="0" parTransId="{BB877474-6F50-4338-AE98-1EB75E4BD648}" sibTransId="{3F1E6217-FDE5-4684-B0F5-D43D1D25356B}"/>
    <dgm:cxn modelId="{6703E9D7-98C6-454B-85A5-57676AAECC86}" type="presOf" srcId="{571B2D55-D9F4-4879-9377-077788C76A21}" destId="{BA32FF81-E7AF-4A23-B176-B2C11E0817BA}" srcOrd="1" destOrd="0" presId="urn:microsoft.com/office/officeart/2008/layout/HorizontalMultiLevelHierarchy"/>
    <dgm:cxn modelId="{70D6A310-BCF0-47A6-B21F-FC68BD0DC625}" type="presOf" srcId="{91C6F4F7-F573-47CF-A92E-B27C2B1815C3}" destId="{1D4345F8-7635-4D3F-9E26-B7BB2CEBC6A8}" srcOrd="0" destOrd="0" presId="urn:microsoft.com/office/officeart/2008/layout/HorizontalMultiLevelHierarchy"/>
    <dgm:cxn modelId="{060A06FB-FB26-4FC9-9920-7CDA5607D940}" srcId="{91C6F4F7-F573-47CF-A92E-B27C2B1815C3}" destId="{CE873E4F-D0F5-436E-BEC3-919B4468540B}" srcOrd="0" destOrd="0" parTransId="{571B2D55-D9F4-4879-9377-077788C76A21}" sibTransId="{97875D1D-11C8-49E7-9165-24D837E5352B}"/>
    <dgm:cxn modelId="{B93BF2A4-EFE4-43B5-98E4-122AA0F0C1DD}" type="presOf" srcId="{624C883B-AC24-45E0-9B34-ABFEA37A2B87}" destId="{CEB7DCBA-394E-4074-905C-B011AD6034FB}" srcOrd="0" destOrd="0" presId="urn:microsoft.com/office/officeart/2008/layout/HorizontalMultiLevelHierarchy"/>
    <dgm:cxn modelId="{6FB99A34-9A0C-4CEA-8009-5B544EC0F0A7}" type="presOf" srcId="{571B2D55-D9F4-4879-9377-077788C76A21}" destId="{D7FCE03D-CE17-4C09-B7B7-ACF27D9824ED}" srcOrd="0" destOrd="0" presId="urn:microsoft.com/office/officeart/2008/layout/HorizontalMultiLevelHierarchy"/>
    <dgm:cxn modelId="{34FC4036-3903-4D10-9E7F-9AF44CC878AE}" type="presOf" srcId="{A784D67D-FB49-44E8-8FB5-E732C13511E7}" destId="{4A7F8026-31D2-4D75-88F5-BC8801BEA027}" srcOrd="0" destOrd="0" presId="urn:microsoft.com/office/officeart/2008/layout/HorizontalMultiLevelHierarchy"/>
    <dgm:cxn modelId="{F80F6F9D-B158-461F-A9D4-597FCDC18C85}" type="presOf" srcId="{E9B915D6-D10D-482B-8E65-4CBAD2ADF6BD}" destId="{B43F71B6-47D0-4091-A186-345639AD60C1}" srcOrd="0" destOrd="0" presId="urn:microsoft.com/office/officeart/2008/layout/HorizontalMultiLevelHierarchy"/>
    <dgm:cxn modelId="{4C0D6BE6-BE7A-40D9-80D5-76428CE83A8F}" type="presOf" srcId="{CE873E4F-D0F5-436E-BEC3-919B4468540B}" destId="{E727713C-B0FF-446B-A6B4-433DD56CE304}" srcOrd="0" destOrd="0" presId="urn:microsoft.com/office/officeart/2008/layout/HorizontalMultiLevelHierarchy"/>
    <dgm:cxn modelId="{D93CA1F2-E336-42A6-8B64-4BE5258B241A}" type="presOf" srcId="{A05C18F8-BAA4-4AA4-9C80-69BC4E69C26A}" destId="{2ED595C6-AE2C-4E35-A730-1F06F73A906E}" srcOrd="0" destOrd="0" presId="urn:microsoft.com/office/officeart/2008/layout/HorizontalMultiLevelHierarchy"/>
    <dgm:cxn modelId="{04FED609-2D82-4FF6-9178-F367C1CA1F83}" type="presOf" srcId="{CA80468B-341D-4EF0-9487-B1E079C41E9B}" destId="{64D1439C-D93C-4BE6-A60B-CB9C49BA6F1D}" srcOrd="1" destOrd="0" presId="urn:microsoft.com/office/officeart/2008/layout/HorizontalMultiLevelHierarchy"/>
    <dgm:cxn modelId="{1BD11054-1AB5-40C0-B8A9-D66C6BEBB5BC}" type="presOf" srcId="{BB877474-6F50-4338-AE98-1EB75E4BD648}" destId="{5267A2B1-E134-400D-88B0-442B09511B63}" srcOrd="1" destOrd="0" presId="urn:microsoft.com/office/officeart/2008/layout/HorizontalMultiLevelHierarchy"/>
    <dgm:cxn modelId="{DD22BA9A-D848-409C-B010-CCB920E54D90}" type="presOf" srcId="{A784D67D-FB49-44E8-8FB5-E732C13511E7}" destId="{519199E9-CF0E-41E5-9FC7-3D103471485B}" srcOrd="1" destOrd="0" presId="urn:microsoft.com/office/officeart/2008/layout/HorizontalMultiLevelHierarchy"/>
    <dgm:cxn modelId="{E7B8C6F3-764F-444D-8BC3-57D6658DA12C}" srcId="{F2B3F13B-13DC-453E-AAB3-C72FBCF319F9}" destId="{91C6F4F7-F573-47CF-A92E-B27C2B1815C3}" srcOrd="0" destOrd="0" parTransId="{D05D59EA-4127-4E15-8B37-633EF6CB069E}" sibTransId="{0CAEDE88-F79B-42A4-BD34-2DFFC71875F6}"/>
    <dgm:cxn modelId="{E408D4D5-C3E6-442A-8292-EFC487605717}" srcId="{91C6F4F7-F573-47CF-A92E-B27C2B1815C3}" destId="{AD26334B-B68B-479E-A099-DBC93C9B8155}" srcOrd="3" destOrd="0" parTransId="{A784D67D-FB49-44E8-8FB5-E732C13511E7}" sibTransId="{C544B004-63E6-477E-8BBB-0F7F09B6586D}"/>
    <dgm:cxn modelId="{46D00C7C-72F5-4A64-ABA8-C9005B7333E9}" srcId="{91C6F4F7-F573-47CF-A92E-B27C2B1815C3}" destId="{384748B2-5E3B-4262-A912-5C05B471F2BF}" srcOrd="2" destOrd="0" parTransId="{CA80468B-341D-4EF0-9487-B1E079C41E9B}" sibTransId="{2966AAAC-38F0-403D-98C0-63F04B8A21F0}"/>
    <dgm:cxn modelId="{50C1A032-8386-4545-BCA5-47427F1FF2A2}" type="presParOf" srcId="{3F83EA64-541A-4D78-B1DC-686CFCA3A535}" destId="{0AAB80EF-B498-450B-AD7D-7978B26BB70D}" srcOrd="0" destOrd="0" presId="urn:microsoft.com/office/officeart/2008/layout/HorizontalMultiLevelHierarchy"/>
    <dgm:cxn modelId="{3669D8AA-5B7B-4B56-AF51-8D0DB190E175}" type="presParOf" srcId="{0AAB80EF-B498-450B-AD7D-7978B26BB70D}" destId="{1D4345F8-7635-4D3F-9E26-B7BB2CEBC6A8}" srcOrd="0" destOrd="0" presId="urn:microsoft.com/office/officeart/2008/layout/HorizontalMultiLevelHierarchy"/>
    <dgm:cxn modelId="{FC8BF628-1DCC-4A53-BD4A-353D4613EC44}" type="presParOf" srcId="{0AAB80EF-B498-450B-AD7D-7978B26BB70D}" destId="{F786DBE9-F4FF-4665-9512-C5C251288943}" srcOrd="1" destOrd="0" presId="urn:microsoft.com/office/officeart/2008/layout/HorizontalMultiLevelHierarchy"/>
    <dgm:cxn modelId="{716F585C-FBB8-41B7-9623-60BF6136C4CD}" type="presParOf" srcId="{F786DBE9-F4FF-4665-9512-C5C251288943}" destId="{D7FCE03D-CE17-4C09-B7B7-ACF27D9824ED}" srcOrd="0" destOrd="0" presId="urn:microsoft.com/office/officeart/2008/layout/HorizontalMultiLevelHierarchy"/>
    <dgm:cxn modelId="{189A43E1-54FA-431C-82EC-5AC44FC0BE37}" type="presParOf" srcId="{D7FCE03D-CE17-4C09-B7B7-ACF27D9824ED}" destId="{BA32FF81-E7AF-4A23-B176-B2C11E0817BA}" srcOrd="0" destOrd="0" presId="urn:microsoft.com/office/officeart/2008/layout/HorizontalMultiLevelHierarchy"/>
    <dgm:cxn modelId="{2A848FB6-8E00-4E30-AFD1-73E923FB74A1}" type="presParOf" srcId="{F786DBE9-F4FF-4665-9512-C5C251288943}" destId="{1D89CC12-1D30-408C-9589-019FD272501B}" srcOrd="1" destOrd="0" presId="urn:microsoft.com/office/officeart/2008/layout/HorizontalMultiLevelHierarchy"/>
    <dgm:cxn modelId="{0A799B78-B47C-47FB-BAA4-BC120BFBA3DB}" type="presParOf" srcId="{1D89CC12-1D30-408C-9589-019FD272501B}" destId="{E727713C-B0FF-446B-A6B4-433DD56CE304}" srcOrd="0" destOrd="0" presId="urn:microsoft.com/office/officeart/2008/layout/HorizontalMultiLevelHierarchy"/>
    <dgm:cxn modelId="{D7DE45DB-E978-4C07-9F37-B4F7F83D5121}" type="presParOf" srcId="{1D89CC12-1D30-408C-9589-019FD272501B}" destId="{3D4882C7-5F8F-476F-A658-FF0A3575021A}" srcOrd="1" destOrd="0" presId="urn:microsoft.com/office/officeart/2008/layout/HorizontalMultiLevelHierarchy"/>
    <dgm:cxn modelId="{3B8AB5A1-6E2F-4C33-8E12-E8B7B233949B}" type="presParOf" srcId="{F786DBE9-F4FF-4665-9512-C5C251288943}" destId="{A0DF74D6-6FC4-46C7-BCE3-CFC8A4CACBAD}" srcOrd="2" destOrd="0" presId="urn:microsoft.com/office/officeart/2008/layout/HorizontalMultiLevelHierarchy"/>
    <dgm:cxn modelId="{2159DE24-87F5-48C7-97B4-9C6B2B5261B8}" type="presParOf" srcId="{A0DF74D6-6FC4-46C7-BCE3-CFC8A4CACBAD}" destId="{5267A2B1-E134-400D-88B0-442B09511B63}" srcOrd="0" destOrd="0" presId="urn:microsoft.com/office/officeart/2008/layout/HorizontalMultiLevelHierarchy"/>
    <dgm:cxn modelId="{AA67CA63-CBD6-495B-8CE2-1222F81ADBAA}" type="presParOf" srcId="{F786DBE9-F4FF-4665-9512-C5C251288943}" destId="{807BB05C-5DBB-459C-AD59-4BB1A6E6627B}" srcOrd="3" destOrd="0" presId="urn:microsoft.com/office/officeart/2008/layout/HorizontalMultiLevelHierarchy"/>
    <dgm:cxn modelId="{CAC8C7BF-2001-4B9A-9471-1F939F5AA856}" type="presParOf" srcId="{807BB05C-5DBB-459C-AD59-4BB1A6E6627B}" destId="{CEB7DCBA-394E-4074-905C-B011AD6034FB}" srcOrd="0" destOrd="0" presId="urn:microsoft.com/office/officeart/2008/layout/HorizontalMultiLevelHierarchy"/>
    <dgm:cxn modelId="{7C50C56E-3C95-41C9-B6A6-75C7D34321D2}" type="presParOf" srcId="{807BB05C-5DBB-459C-AD59-4BB1A6E6627B}" destId="{E19FDB89-7BA7-47F8-98E4-F7B4AADC457C}" srcOrd="1" destOrd="0" presId="urn:microsoft.com/office/officeart/2008/layout/HorizontalMultiLevelHierarchy"/>
    <dgm:cxn modelId="{7D127614-D7FD-4465-A161-C592F88934DE}" type="presParOf" srcId="{F786DBE9-F4FF-4665-9512-C5C251288943}" destId="{7B6588E7-81C3-42B6-8851-0107CB3578B6}" srcOrd="4" destOrd="0" presId="urn:microsoft.com/office/officeart/2008/layout/HorizontalMultiLevelHierarchy"/>
    <dgm:cxn modelId="{C383CFC8-AD9F-4E13-B49A-077DDAA5B854}" type="presParOf" srcId="{7B6588E7-81C3-42B6-8851-0107CB3578B6}" destId="{64D1439C-D93C-4BE6-A60B-CB9C49BA6F1D}" srcOrd="0" destOrd="0" presId="urn:microsoft.com/office/officeart/2008/layout/HorizontalMultiLevelHierarchy"/>
    <dgm:cxn modelId="{75416CCA-03D0-460E-B20F-B93466030306}" type="presParOf" srcId="{F786DBE9-F4FF-4665-9512-C5C251288943}" destId="{16BD4C55-83D4-438D-AE49-31B148D5F0AD}" srcOrd="5" destOrd="0" presId="urn:microsoft.com/office/officeart/2008/layout/HorizontalMultiLevelHierarchy"/>
    <dgm:cxn modelId="{583316C8-7D39-4448-83C0-47FBDFCDE42E}" type="presParOf" srcId="{16BD4C55-83D4-438D-AE49-31B148D5F0AD}" destId="{A88242A2-9807-451F-B7FA-95762CCB39A9}" srcOrd="0" destOrd="0" presId="urn:microsoft.com/office/officeart/2008/layout/HorizontalMultiLevelHierarchy"/>
    <dgm:cxn modelId="{C03B853E-145B-44E7-9EC3-1C7079798512}" type="presParOf" srcId="{16BD4C55-83D4-438D-AE49-31B148D5F0AD}" destId="{AE64748F-F068-4201-BA85-FAFAD7E9C4B3}" srcOrd="1" destOrd="0" presId="urn:microsoft.com/office/officeart/2008/layout/HorizontalMultiLevelHierarchy"/>
    <dgm:cxn modelId="{94EADFE0-B586-4CAA-8016-21FC0DDDA2AD}" type="presParOf" srcId="{F786DBE9-F4FF-4665-9512-C5C251288943}" destId="{4A7F8026-31D2-4D75-88F5-BC8801BEA027}" srcOrd="6" destOrd="0" presId="urn:microsoft.com/office/officeart/2008/layout/HorizontalMultiLevelHierarchy"/>
    <dgm:cxn modelId="{F0DBB902-7111-44C4-8A77-C980E148BFA1}" type="presParOf" srcId="{4A7F8026-31D2-4D75-88F5-BC8801BEA027}" destId="{519199E9-CF0E-41E5-9FC7-3D103471485B}" srcOrd="0" destOrd="0" presId="urn:microsoft.com/office/officeart/2008/layout/HorizontalMultiLevelHierarchy"/>
    <dgm:cxn modelId="{8E6292ED-A5B8-458A-8EDB-8AB81131C4E6}" type="presParOf" srcId="{F786DBE9-F4FF-4665-9512-C5C251288943}" destId="{1C6F37BC-D868-4EE0-B06B-101C7989F3AA}" srcOrd="7" destOrd="0" presId="urn:microsoft.com/office/officeart/2008/layout/HorizontalMultiLevelHierarchy"/>
    <dgm:cxn modelId="{E46C5993-43BB-4D8A-AB7F-5E4774102BEB}" type="presParOf" srcId="{1C6F37BC-D868-4EE0-B06B-101C7989F3AA}" destId="{301A2737-B18B-46C9-82D5-9C0116577AEE}" srcOrd="0" destOrd="0" presId="urn:microsoft.com/office/officeart/2008/layout/HorizontalMultiLevelHierarchy"/>
    <dgm:cxn modelId="{3985C9DB-3809-4CF2-870C-EFA75E388EC1}" type="presParOf" srcId="{1C6F37BC-D868-4EE0-B06B-101C7989F3AA}" destId="{80993273-024A-4534-9327-A223AF29AD14}" srcOrd="1" destOrd="0" presId="urn:microsoft.com/office/officeart/2008/layout/HorizontalMultiLevelHierarchy"/>
    <dgm:cxn modelId="{2A4E3A35-3AA5-4C68-A5A6-6CC9890F494C}" type="presParOf" srcId="{F786DBE9-F4FF-4665-9512-C5C251288943}" destId="{B43F71B6-47D0-4091-A186-345639AD60C1}" srcOrd="8" destOrd="0" presId="urn:microsoft.com/office/officeart/2008/layout/HorizontalMultiLevelHierarchy"/>
    <dgm:cxn modelId="{C4B7398B-E638-43BB-AE0A-6C08D4A8A476}" type="presParOf" srcId="{B43F71B6-47D0-4091-A186-345639AD60C1}" destId="{A7006E2A-FD26-4EC9-9F4D-94BDCBFDF473}" srcOrd="0" destOrd="0" presId="urn:microsoft.com/office/officeart/2008/layout/HorizontalMultiLevelHierarchy"/>
    <dgm:cxn modelId="{D6CC07E9-6266-4FFC-B425-1E2C0AD7805F}" type="presParOf" srcId="{F786DBE9-F4FF-4665-9512-C5C251288943}" destId="{34BCA478-9906-4F62-B67C-A1C49742F3FD}" srcOrd="9" destOrd="0" presId="urn:microsoft.com/office/officeart/2008/layout/HorizontalMultiLevelHierarchy"/>
    <dgm:cxn modelId="{DC293F6D-2F08-40E5-9C7A-FCAB70B556CC}" type="presParOf" srcId="{34BCA478-9906-4F62-B67C-A1C49742F3FD}" destId="{2ED595C6-AE2C-4E35-A730-1F06F73A906E}" srcOrd="0" destOrd="0" presId="urn:microsoft.com/office/officeart/2008/layout/HorizontalMultiLevelHierarchy"/>
    <dgm:cxn modelId="{63B43DD2-63E7-4727-84A7-B96EC701642D}" type="presParOf" srcId="{34BCA478-9906-4F62-B67C-A1C49742F3FD}" destId="{EEA02B77-160E-4AB5-928A-EE83EA8674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/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  <dgm:t>
        <a:bodyPr/>
        <a:lstStyle/>
        <a:p>
          <a:endParaRPr lang="es-EC"/>
        </a:p>
      </dgm:t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  <dgm:t>
        <a:bodyPr/>
        <a:lstStyle/>
        <a:p>
          <a:endParaRPr lang="es-EC"/>
        </a:p>
      </dgm:t>
    </dgm:pt>
    <dgm:pt modelId="{8A26AE6D-75BD-4F48-8661-EB544FB9A5DB}" type="pres">
      <dgm:prSet presAssocID="{2E45332C-8FCA-44FB-AAB4-23B026E49288}" presName="arrowAndChildren" presStyleCnt="0"/>
      <dgm:spPr/>
      <dgm:t>
        <a:bodyPr/>
        <a:lstStyle/>
        <a:p>
          <a:endParaRPr lang="es-EC"/>
        </a:p>
      </dgm:t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  <dgm:t>
        <a:bodyPr/>
        <a:lstStyle/>
        <a:p>
          <a:endParaRPr lang="es-EC"/>
        </a:p>
      </dgm:t>
    </dgm:pt>
    <dgm:pt modelId="{9450CA06-DD74-40B7-8C77-8345D706AA1F}" type="pres">
      <dgm:prSet presAssocID="{FB1EBB2C-FF31-45DB-B77F-3CED65D9B481}" presName="arrowAndChildren" presStyleCnt="0"/>
      <dgm:spPr/>
      <dgm:t>
        <a:bodyPr/>
        <a:lstStyle/>
        <a:p>
          <a:endParaRPr lang="es-EC"/>
        </a:p>
      </dgm:t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  <dgm:t>
        <a:bodyPr/>
        <a:lstStyle/>
        <a:p>
          <a:endParaRPr lang="es-EC"/>
        </a:p>
      </dgm:t>
    </dgm:pt>
    <dgm:pt modelId="{2BCB8BC3-455C-484F-876D-C5294382A1EF}" type="pres">
      <dgm:prSet presAssocID="{00C83E00-9F77-4461-AE29-B9F875394450}" presName="arrowAndChildren" presStyleCnt="0"/>
      <dgm:spPr/>
      <dgm:t>
        <a:bodyPr/>
        <a:lstStyle/>
        <a:p>
          <a:endParaRPr lang="es-EC"/>
        </a:p>
      </dgm:t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  <dgm:t>
        <a:bodyPr/>
        <a:lstStyle/>
        <a:p>
          <a:endParaRPr lang="es-EC"/>
        </a:p>
      </dgm:t>
    </dgm:pt>
    <dgm:pt modelId="{5A98EDD4-9DEA-4AC6-A874-45EAB45D3D54}" type="pres">
      <dgm:prSet presAssocID="{FBD20D61-3DB4-4BFC-8421-F649ABB1C9E0}" presName="arrowAndChildren" presStyleCnt="0"/>
      <dgm:spPr/>
      <dgm:t>
        <a:bodyPr/>
        <a:lstStyle/>
        <a:p>
          <a:endParaRPr lang="es-EC"/>
        </a:p>
      </dgm:t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  <dgm:t>
        <a:bodyPr/>
        <a:lstStyle/>
        <a:p>
          <a:endParaRPr lang="es-EC"/>
        </a:p>
      </dgm:t>
    </dgm:pt>
    <dgm:pt modelId="{1F36103A-2165-474B-958E-D76F18A463F7}" type="pres">
      <dgm:prSet presAssocID="{9CA2A426-B23D-4AEA-A4DA-9DC227E6237C}" presName="arrowAndChildren" presStyleCnt="0"/>
      <dgm:spPr/>
      <dgm:t>
        <a:bodyPr/>
        <a:lstStyle/>
        <a:p>
          <a:endParaRPr lang="es-EC"/>
        </a:p>
      </dgm:t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A92DB9D1-FE74-476D-A824-2511C74FA9A8}" type="presOf" srcId="{2E45332C-8FCA-44FB-AAB4-23B026E49288}" destId="{A1A7E1FC-BA34-42B0-88A9-22F020F69C8B}" srcOrd="0" destOrd="0" presId="urn:microsoft.com/office/officeart/2005/8/layout/process4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FD1E8CD5-C357-4493-87B5-A04391C95B9B}" type="presOf" srcId="{00C83E00-9F77-4461-AE29-B9F875394450}" destId="{F7360AB2-750A-48D1-A606-B2A4A5E825EE}" srcOrd="0" destOrd="0" presId="urn:microsoft.com/office/officeart/2005/8/layout/process4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88B4D1F4-07B3-4225-AD4B-5B15A4619068}" type="presOf" srcId="{9CA2A426-B23D-4AEA-A4DA-9DC227E6237C}" destId="{B4234B93-4A2E-41AC-BC8E-170B93ED2052}" srcOrd="0" destOrd="0" presId="urn:microsoft.com/office/officeart/2005/8/layout/process4"/>
    <dgm:cxn modelId="{71FBBE7D-CB92-4E35-9156-D5257B3523F5}" type="presOf" srcId="{FBD20D61-3DB4-4BFC-8421-F649ABB1C9E0}" destId="{BE16E608-B283-4EDA-B9EB-7A575E25C19B}" srcOrd="0" destOrd="0" presId="urn:microsoft.com/office/officeart/2005/8/layout/process4"/>
    <dgm:cxn modelId="{6754BFC9-C1B8-4B05-A80B-1374789952AA}" type="presOf" srcId="{1DD02EE8-3189-4ED1-90A3-93ABE2CB31D2}" destId="{E329C478-F321-4283-8970-0B172F258E1E}" srcOrd="0" destOrd="0" presId="urn:microsoft.com/office/officeart/2005/8/layout/process4"/>
    <dgm:cxn modelId="{8CC6D62E-981F-40C2-B725-75CC450677C0}" type="presOf" srcId="{259D39E9-EF0A-4BA3-A820-B2FD0E055780}" destId="{95D39311-9E3D-4844-9B44-631E7277CEDB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6989DE03-6B5A-4C76-A0C9-E3B9474E6B22}" type="presOf" srcId="{FB1EBB2C-FF31-45DB-B77F-3CED65D9B481}" destId="{A515A334-71AD-4F02-ABBB-D81E5CD1D657}" srcOrd="0" destOrd="0" presId="urn:microsoft.com/office/officeart/2005/8/layout/process4"/>
    <dgm:cxn modelId="{BA1BFDB4-0B0E-4B85-8995-696C68EA0E88}" type="presParOf" srcId="{E329C478-F321-4283-8970-0B172F258E1E}" destId="{BD472035-4976-4CB3-B071-CE9ABE551646}" srcOrd="0" destOrd="0" presId="urn:microsoft.com/office/officeart/2005/8/layout/process4"/>
    <dgm:cxn modelId="{FF9496EB-F485-4ACE-A9ED-686D93A564CC}" type="presParOf" srcId="{BD472035-4976-4CB3-B071-CE9ABE551646}" destId="{95D39311-9E3D-4844-9B44-631E7277CEDB}" srcOrd="0" destOrd="0" presId="urn:microsoft.com/office/officeart/2005/8/layout/process4"/>
    <dgm:cxn modelId="{1FB9D801-C6A5-4697-B665-2F84F5E7CE7B}" type="presParOf" srcId="{E329C478-F321-4283-8970-0B172F258E1E}" destId="{AAD6C2B1-6C51-4097-9FFE-3633F129AE74}" srcOrd="1" destOrd="0" presId="urn:microsoft.com/office/officeart/2005/8/layout/process4"/>
    <dgm:cxn modelId="{21518AB6-557C-4412-8648-D14BE802920C}" type="presParOf" srcId="{E329C478-F321-4283-8970-0B172F258E1E}" destId="{8A26AE6D-75BD-4F48-8661-EB544FB9A5DB}" srcOrd="2" destOrd="0" presId="urn:microsoft.com/office/officeart/2005/8/layout/process4"/>
    <dgm:cxn modelId="{9C23384D-8790-43B7-9BB2-29ADCB6B4933}" type="presParOf" srcId="{8A26AE6D-75BD-4F48-8661-EB544FB9A5DB}" destId="{A1A7E1FC-BA34-42B0-88A9-22F020F69C8B}" srcOrd="0" destOrd="0" presId="urn:microsoft.com/office/officeart/2005/8/layout/process4"/>
    <dgm:cxn modelId="{5B303851-119E-4839-8685-177500E27316}" type="presParOf" srcId="{E329C478-F321-4283-8970-0B172F258E1E}" destId="{76EFA740-CA67-4D77-8391-93F3F79B807E}" srcOrd="3" destOrd="0" presId="urn:microsoft.com/office/officeart/2005/8/layout/process4"/>
    <dgm:cxn modelId="{6945D444-3EED-4DA8-9249-C26E880EE27E}" type="presParOf" srcId="{E329C478-F321-4283-8970-0B172F258E1E}" destId="{9450CA06-DD74-40B7-8C77-8345D706AA1F}" srcOrd="4" destOrd="0" presId="urn:microsoft.com/office/officeart/2005/8/layout/process4"/>
    <dgm:cxn modelId="{1A9DD3D2-AD37-4346-9BDC-F610EFC25B2F}" type="presParOf" srcId="{9450CA06-DD74-40B7-8C77-8345D706AA1F}" destId="{A515A334-71AD-4F02-ABBB-D81E5CD1D657}" srcOrd="0" destOrd="0" presId="urn:microsoft.com/office/officeart/2005/8/layout/process4"/>
    <dgm:cxn modelId="{93AE574D-8B5E-441A-A98E-8B8A4AABDC71}" type="presParOf" srcId="{E329C478-F321-4283-8970-0B172F258E1E}" destId="{ACB4D86D-9714-4C98-B8D5-396668F2AC39}" srcOrd="5" destOrd="0" presId="urn:microsoft.com/office/officeart/2005/8/layout/process4"/>
    <dgm:cxn modelId="{AB90E1B4-BA9A-4680-B4FA-20C28C9F93AC}" type="presParOf" srcId="{E329C478-F321-4283-8970-0B172F258E1E}" destId="{2BCB8BC3-455C-484F-876D-C5294382A1EF}" srcOrd="6" destOrd="0" presId="urn:microsoft.com/office/officeart/2005/8/layout/process4"/>
    <dgm:cxn modelId="{5AE190EF-4B6B-4DF9-99A0-8ADE8B3DA870}" type="presParOf" srcId="{2BCB8BC3-455C-484F-876D-C5294382A1EF}" destId="{F7360AB2-750A-48D1-A606-B2A4A5E825EE}" srcOrd="0" destOrd="0" presId="urn:microsoft.com/office/officeart/2005/8/layout/process4"/>
    <dgm:cxn modelId="{A9DE1405-9494-488F-AD7B-91EA1BA16EDA}" type="presParOf" srcId="{E329C478-F321-4283-8970-0B172F258E1E}" destId="{F2104765-A8EC-45B4-B6D2-738047443837}" srcOrd="7" destOrd="0" presId="urn:microsoft.com/office/officeart/2005/8/layout/process4"/>
    <dgm:cxn modelId="{0FF0749F-8679-4E2A-975D-54231EDE3119}" type="presParOf" srcId="{E329C478-F321-4283-8970-0B172F258E1E}" destId="{5A98EDD4-9DEA-4AC6-A874-45EAB45D3D54}" srcOrd="8" destOrd="0" presId="urn:microsoft.com/office/officeart/2005/8/layout/process4"/>
    <dgm:cxn modelId="{398B50CE-85F2-4C99-AEEA-8F14007C3787}" type="presParOf" srcId="{5A98EDD4-9DEA-4AC6-A874-45EAB45D3D54}" destId="{BE16E608-B283-4EDA-B9EB-7A575E25C19B}" srcOrd="0" destOrd="0" presId="urn:microsoft.com/office/officeart/2005/8/layout/process4"/>
    <dgm:cxn modelId="{A8A19F5E-0A48-4F40-A8BD-FED4EE015FA7}" type="presParOf" srcId="{E329C478-F321-4283-8970-0B172F258E1E}" destId="{551AFB68-CBC9-45F3-8173-8EA5BB5E71E5}" srcOrd="9" destOrd="0" presId="urn:microsoft.com/office/officeart/2005/8/layout/process4"/>
    <dgm:cxn modelId="{25E8746A-2C1B-47B8-95C3-9400CD2C48E7}" type="presParOf" srcId="{E329C478-F321-4283-8970-0B172F258E1E}" destId="{1F36103A-2165-474B-958E-D76F18A463F7}" srcOrd="10" destOrd="0" presId="urn:microsoft.com/office/officeart/2005/8/layout/process4"/>
    <dgm:cxn modelId="{B8185BD5-868A-4C14-8B90-5A256B564974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C860E30-EAA9-44C1-A611-99254DE033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01CB26-8159-4239-BD31-56B7B1BAA8BF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Capacitación</a:t>
          </a:r>
          <a:r>
            <a:rPr lang="en-US" sz="2000" dirty="0" smtClean="0">
              <a:latin typeface="Eras Medium ITC" panose="020B0602030504020804" pitchFamily="34" charset="0"/>
            </a:rPr>
            <a:t> sin </a:t>
          </a:r>
          <a:r>
            <a:rPr lang="en-US" sz="2000" dirty="0" err="1" smtClean="0">
              <a:latin typeface="Eras Medium ITC" panose="020B0602030504020804" pitchFamily="34" charset="0"/>
            </a:rPr>
            <a:t>planificación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3DE60F03-143E-4040-9541-B0DFF005BDB2}" type="parTrans" cxnId="{B3C17017-2B01-4B99-93E0-0A5280B5BEEA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BC5E219A-A6EC-4898-9410-E378858BB826}" type="sibTrans" cxnId="{B3C17017-2B01-4B99-93E0-0A5280B5BEEA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8E45BEA7-5929-4CD3-B393-08CC6F9ADFE3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Nivel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madurez</a:t>
          </a:r>
          <a:r>
            <a:rPr lang="en-US" sz="2000" dirty="0" smtClean="0">
              <a:latin typeface="Eras Medium ITC" panose="020B0602030504020804" pitchFamily="34" charset="0"/>
            </a:rPr>
            <a:t> 1: </a:t>
          </a:r>
          <a:r>
            <a:rPr lang="en-US" sz="2000" dirty="0" err="1" smtClean="0">
              <a:latin typeface="Eras Medium ITC" panose="020B0602030504020804" pitchFamily="34" charset="0"/>
            </a:rPr>
            <a:t>Lenguaje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común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D25A3727-B82A-432D-A067-F6BF2F9D53F5}" type="parTrans" cxnId="{29BBCB30-57A3-46B8-AE41-13E5D8B07C60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3BC201D7-695D-46BB-A687-9E70970DE4B7}" type="sibTrans" cxnId="{29BBCB30-57A3-46B8-AE41-13E5D8B07C60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141E3238-B67B-4CCA-8DB4-795D750EFBB9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Gerencia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reconoce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necesidad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Metodología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E7CC06ED-B410-4D90-88E2-31456BFB0F32}" type="parTrans" cxnId="{516893CA-A12F-46F3-9C23-C199614464D4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0BD38D73-D4BE-440C-80D7-ED6FD74D1C90}" type="sibTrans" cxnId="{516893CA-A12F-46F3-9C23-C199614464D4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C6D16AC8-4230-4531-A43C-0A76F9234819}">
      <dgm:prSet phldrT="[Texto]" custT="1"/>
      <dgm:spPr/>
      <dgm:t>
        <a:bodyPr/>
        <a:lstStyle/>
        <a:p>
          <a:r>
            <a:rPr lang="en-US" sz="2000" dirty="0" smtClean="0">
              <a:latin typeface="Eras Medium ITC" panose="020B0602030504020804" pitchFamily="34" charset="0"/>
            </a:rPr>
            <a:t>PMO </a:t>
          </a:r>
          <a:r>
            <a:rPr lang="en-US" sz="2000" dirty="0" err="1" smtClean="0">
              <a:latin typeface="Eras Medium ITC" panose="020B0602030504020804" pitchFamily="34" charset="0"/>
            </a:rPr>
            <a:t>modelo</a:t>
          </a:r>
          <a:r>
            <a:rPr lang="en-US" sz="2000" dirty="0" smtClean="0">
              <a:latin typeface="Eras Medium ITC" panose="020B0602030504020804" pitchFamily="34" charset="0"/>
            </a:rPr>
            <a:t> Torre de Control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D3465496-210A-4E52-A105-926D87AE1CAF}" type="parTrans" cxnId="{A64F2BA3-0637-4B63-A4A8-E438621E973D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FBC835F0-22AB-4090-8D1E-6A7A1BD59A2D}" type="sibTrans" cxnId="{A64F2BA3-0637-4B63-A4A8-E438621E973D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FA8E0113-45BF-4EFB-AEF1-79F2078641F5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Plazo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implementación</a:t>
          </a:r>
          <a:r>
            <a:rPr lang="en-US" sz="2000" dirty="0" smtClean="0">
              <a:latin typeface="Eras Medium ITC" panose="020B0602030504020804" pitchFamily="34" charset="0"/>
            </a:rPr>
            <a:t> 18 </a:t>
          </a:r>
          <a:r>
            <a:rPr lang="en-US" sz="2000" dirty="0" err="1" smtClean="0">
              <a:latin typeface="Eras Medium ITC" panose="020B0602030504020804" pitchFamily="34" charset="0"/>
            </a:rPr>
            <a:t>meses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F8B47F2B-F001-42A0-B7D5-AB86C1091A60}" type="parTrans" cxnId="{B97B2DAF-0F34-4A81-A6C9-384A12175D3B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48D9D4C0-FD91-4A59-86D4-16C0F22F6D17}" type="sibTrans" cxnId="{B97B2DAF-0F34-4A81-A6C9-384A12175D3B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A439C91C-B19C-48EF-A125-863F5769D1B1}">
      <dgm:prSet phldrT="[Texto]" custT="1"/>
      <dgm:spPr/>
      <dgm:t>
        <a:bodyPr/>
        <a:lstStyle/>
        <a:p>
          <a:r>
            <a:rPr lang="en-US" sz="2000" dirty="0" smtClean="0">
              <a:latin typeface="Eras Medium ITC" panose="020B0602030504020804" pitchFamily="34" charset="0"/>
            </a:rPr>
            <a:t>PMO viable, </a:t>
          </a:r>
          <a:r>
            <a:rPr lang="en-US" sz="2000" dirty="0" err="1" smtClean="0">
              <a:latin typeface="Eras Medium ITC" panose="020B0602030504020804" pitchFamily="34" charset="0"/>
            </a:rPr>
            <a:t>mejorará</a:t>
          </a:r>
          <a:r>
            <a:rPr lang="en-US" sz="2000" dirty="0" smtClean="0">
              <a:latin typeface="Eras Medium ITC" panose="020B0602030504020804" pitchFamily="34" charset="0"/>
            </a:rPr>
            <a:t> el </a:t>
          </a:r>
          <a:r>
            <a:rPr lang="en-US" sz="2000" dirty="0" err="1" smtClean="0">
              <a:latin typeface="Eras Medium ITC" panose="020B0602030504020804" pitchFamily="34" charset="0"/>
            </a:rPr>
            <a:t>desempeño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proyectos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A00F2007-B100-452E-93C0-41998CA00337}" type="parTrans" cxnId="{BAECA079-4759-4D7C-83E8-53307E805223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23CBA3AE-175B-4554-BA98-74CC18C0286A}" type="sibTrans" cxnId="{BAECA079-4759-4D7C-83E8-53307E805223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BEDCB5BB-8BFC-4C82-A0B5-B167AE822E59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Manejo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integrado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información</a:t>
          </a:r>
          <a:r>
            <a:rPr lang="en-US" sz="2000" dirty="0" smtClean="0">
              <a:latin typeface="Eras Medium ITC" panose="020B0602030504020804" pitchFamily="34" charset="0"/>
            </a:rPr>
            <a:t> y </a:t>
          </a:r>
          <a:r>
            <a:rPr lang="en-US" sz="2000" dirty="0" err="1" smtClean="0">
              <a:latin typeface="Eras Medium ITC" panose="020B0602030504020804" pitchFamily="34" charset="0"/>
            </a:rPr>
            <a:t>retroalimentación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451E9512-A7AD-4E04-9A70-2F1691247112}" type="parTrans" cxnId="{79B636A1-4E6D-4D6F-945E-1C3595255B9E}">
      <dgm:prSet/>
      <dgm:spPr/>
      <dgm:t>
        <a:bodyPr/>
        <a:lstStyle/>
        <a:p>
          <a:endParaRPr lang="es-EC"/>
        </a:p>
      </dgm:t>
    </dgm:pt>
    <dgm:pt modelId="{A5660564-D655-47D3-9964-3CF14C90FA9A}" type="sibTrans" cxnId="{79B636A1-4E6D-4D6F-945E-1C3595255B9E}">
      <dgm:prSet/>
      <dgm:spPr/>
      <dgm:t>
        <a:bodyPr/>
        <a:lstStyle/>
        <a:p>
          <a:endParaRPr lang="es-EC"/>
        </a:p>
      </dgm:t>
    </dgm:pt>
    <dgm:pt modelId="{C815FCCC-EE36-43B8-823A-2EC40324126A}" type="pres">
      <dgm:prSet presAssocID="{AC860E30-EAA9-44C1-A611-99254DE033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803923-E2F0-478B-9196-39825AF47B76}" type="pres">
      <dgm:prSet presAssocID="{8E01CB26-8159-4239-BD31-56B7B1BAA8BF}" presName="parentLin" presStyleCnt="0"/>
      <dgm:spPr/>
    </dgm:pt>
    <dgm:pt modelId="{FF8E2228-ADF1-44E5-B4A3-B2FEFCD2938B}" type="pres">
      <dgm:prSet presAssocID="{8E01CB26-8159-4239-BD31-56B7B1BAA8BF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0F152D3E-57D2-4647-BA08-EE6BB435943E}" type="pres">
      <dgm:prSet presAssocID="{8E01CB26-8159-4239-BD31-56B7B1BAA8B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1BAAE-80DC-480C-B8E6-38F9073F0CE1}" type="pres">
      <dgm:prSet presAssocID="{8E01CB26-8159-4239-BD31-56B7B1BAA8BF}" presName="negativeSpace" presStyleCnt="0"/>
      <dgm:spPr/>
    </dgm:pt>
    <dgm:pt modelId="{952E847D-5C8D-458D-ABD9-1FECE82D03D1}" type="pres">
      <dgm:prSet presAssocID="{8E01CB26-8159-4239-BD31-56B7B1BAA8BF}" presName="childText" presStyleLbl="conFgAcc1" presStyleIdx="0" presStyleCnt="7">
        <dgm:presLayoutVars>
          <dgm:bulletEnabled val="1"/>
        </dgm:presLayoutVars>
      </dgm:prSet>
      <dgm:spPr/>
    </dgm:pt>
    <dgm:pt modelId="{41530EA3-9F91-40CA-8324-5775C44EF36E}" type="pres">
      <dgm:prSet presAssocID="{BC5E219A-A6EC-4898-9410-E378858BB826}" presName="spaceBetweenRectangles" presStyleCnt="0"/>
      <dgm:spPr/>
    </dgm:pt>
    <dgm:pt modelId="{2EA7371A-D9BC-4765-B414-3F359A7243AB}" type="pres">
      <dgm:prSet presAssocID="{8E45BEA7-5929-4CD3-B393-08CC6F9ADFE3}" presName="parentLin" presStyleCnt="0"/>
      <dgm:spPr/>
    </dgm:pt>
    <dgm:pt modelId="{906D9D56-D890-4ADD-AA1F-6EC827122676}" type="pres">
      <dgm:prSet presAssocID="{8E45BEA7-5929-4CD3-B393-08CC6F9ADFE3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64ECB720-E7EB-420D-8E7C-1705EF27CB6D}" type="pres">
      <dgm:prSet presAssocID="{8E45BEA7-5929-4CD3-B393-08CC6F9ADFE3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01F98D-8E6F-4413-B718-00B057D1294D}" type="pres">
      <dgm:prSet presAssocID="{8E45BEA7-5929-4CD3-B393-08CC6F9ADFE3}" presName="negativeSpace" presStyleCnt="0"/>
      <dgm:spPr/>
    </dgm:pt>
    <dgm:pt modelId="{A26CC1C9-2499-4301-AA2E-2185425AE495}" type="pres">
      <dgm:prSet presAssocID="{8E45BEA7-5929-4CD3-B393-08CC6F9ADFE3}" presName="childText" presStyleLbl="conFgAcc1" presStyleIdx="1" presStyleCnt="7">
        <dgm:presLayoutVars>
          <dgm:bulletEnabled val="1"/>
        </dgm:presLayoutVars>
      </dgm:prSet>
      <dgm:spPr/>
    </dgm:pt>
    <dgm:pt modelId="{106CCBBC-6025-4FAE-908C-27C0C862F1E5}" type="pres">
      <dgm:prSet presAssocID="{3BC201D7-695D-46BB-A687-9E70970DE4B7}" presName="spaceBetweenRectangles" presStyleCnt="0"/>
      <dgm:spPr/>
    </dgm:pt>
    <dgm:pt modelId="{BDCB6786-FC4A-48CF-8075-7BAEFD3AD3C4}" type="pres">
      <dgm:prSet presAssocID="{141E3238-B67B-4CCA-8DB4-795D750EFBB9}" presName="parentLin" presStyleCnt="0"/>
      <dgm:spPr/>
    </dgm:pt>
    <dgm:pt modelId="{982038AF-F0E0-4FAF-8611-0634D4CFB44F}" type="pres">
      <dgm:prSet presAssocID="{141E3238-B67B-4CCA-8DB4-795D750EFBB9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CE59CEEB-5D70-4D06-B573-AE044C25D718}" type="pres">
      <dgm:prSet presAssocID="{141E3238-B67B-4CCA-8DB4-795D750EFBB9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3F397-1D8E-475F-926D-C7DD64E16880}" type="pres">
      <dgm:prSet presAssocID="{141E3238-B67B-4CCA-8DB4-795D750EFBB9}" presName="negativeSpace" presStyleCnt="0"/>
      <dgm:spPr/>
    </dgm:pt>
    <dgm:pt modelId="{800F0694-7197-45C0-9059-05376A30F55C}" type="pres">
      <dgm:prSet presAssocID="{141E3238-B67B-4CCA-8DB4-795D750EFBB9}" presName="childText" presStyleLbl="conFgAcc1" presStyleIdx="2" presStyleCnt="7">
        <dgm:presLayoutVars>
          <dgm:bulletEnabled val="1"/>
        </dgm:presLayoutVars>
      </dgm:prSet>
      <dgm:spPr/>
    </dgm:pt>
    <dgm:pt modelId="{4EEDB7A4-370A-4158-A538-E8368696D0BA}" type="pres">
      <dgm:prSet presAssocID="{0BD38D73-D4BE-440C-80D7-ED6FD74D1C90}" presName="spaceBetweenRectangles" presStyleCnt="0"/>
      <dgm:spPr/>
    </dgm:pt>
    <dgm:pt modelId="{C8292A50-4244-4B85-9297-9AAE85215317}" type="pres">
      <dgm:prSet presAssocID="{C6D16AC8-4230-4531-A43C-0A76F9234819}" presName="parentLin" presStyleCnt="0"/>
      <dgm:spPr/>
    </dgm:pt>
    <dgm:pt modelId="{EB65FD14-0734-4E29-96EF-A09EA331297C}" type="pres">
      <dgm:prSet presAssocID="{C6D16AC8-4230-4531-A43C-0A76F9234819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CFD65E03-2202-4E8B-9100-B914225CC1B1}" type="pres">
      <dgm:prSet presAssocID="{C6D16AC8-4230-4531-A43C-0A76F923481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A820E5-6183-4577-AC9B-03A4815AB549}" type="pres">
      <dgm:prSet presAssocID="{C6D16AC8-4230-4531-A43C-0A76F9234819}" presName="negativeSpace" presStyleCnt="0"/>
      <dgm:spPr/>
    </dgm:pt>
    <dgm:pt modelId="{67CBB61F-C31D-41A3-9802-6DAA3F3E0D8A}" type="pres">
      <dgm:prSet presAssocID="{C6D16AC8-4230-4531-A43C-0A76F9234819}" presName="childText" presStyleLbl="conFgAcc1" presStyleIdx="3" presStyleCnt="7">
        <dgm:presLayoutVars>
          <dgm:bulletEnabled val="1"/>
        </dgm:presLayoutVars>
      </dgm:prSet>
      <dgm:spPr/>
    </dgm:pt>
    <dgm:pt modelId="{D646C93B-4685-4B7B-8F03-F0AC1ED318B9}" type="pres">
      <dgm:prSet presAssocID="{FBC835F0-22AB-4090-8D1E-6A7A1BD59A2D}" presName="spaceBetweenRectangles" presStyleCnt="0"/>
      <dgm:spPr/>
    </dgm:pt>
    <dgm:pt modelId="{CB8E4A20-98DB-4FC0-885A-42A30387DA0E}" type="pres">
      <dgm:prSet presAssocID="{FA8E0113-45BF-4EFB-AEF1-79F2078641F5}" presName="parentLin" presStyleCnt="0"/>
      <dgm:spPr/>
    </dgm:pt>
    <dgm:pt modelId="{C99C15FD-135E-48E2-89DD-5A76B1495FC6}" type="pres">
      <dgm:prSet presAssocID="{FA8E0113-45BF-4EFB-AEF1-79F2078641F5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0A00EF4C-792C-4DEB-83E8-A8B5E5B9431C}" type="pres">
      <dgm:prSet presAssocID="{FA8E0113-45BF-4EFB-AEF1-79F2078641F5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164BA5-9951-4BBD-93B0-0357C31A38D5}" type="pres">
      <dgm:prSet presAssocID="{FA8E0113-45BF-4EFB-AEF1-79F2078641F5}" presName="negativeSpace" presStyleCnt="0"/>
      <dgm:spPr/>
    </dgm:pt>
    <dgm:pt modelId="{72F1054F-B942-46AB-A61C-B0ADC3847949}" type="pres">
      <dgm:prSet presAssocID="{FA8E0113-45BF-4EFB-AEF1-79F2078641F5}" presName="childText" presStyleLbl="conFgAcc1" presStyleIdx="4" presStyleCnt="7">
        <dgm:presLayoutVars>
          <dgm:bulletEnabled val="1"/>
        </dgm:presLayoutVars>
      </dgm:prSet>
      <dgm:spPr/>
    </dgm:pt>
    <dgm:pt modelId="{1F65450B-62D4-44DC-9FC1-8B43C48ACCFF}" type="pres">
      <dgm:prSet presAssocID="{48D9D4C0-FD91-4A59-86D4-16C0F22F6D17}" presName="spaceBetweenRectangles" presStyleCnt="0"/>
      <dgm:spPr/>
    </dgm:pt>
    <dgm:pt modelId="{1BA41FAA-54C0-42E2-883D-854DE1D6446B}" type="pres">
      <dgm:prSet presAssocID="{A439C91C-B19C-48EF-A125-863F5769D1B1}" presName="parentLin" presStyleCnt="0"/>
      <dgm:spPr/>
    </dgm:pt>
    <dgm:pt modelId="{98CAFC1B-FC95-48FB-8543-EA8C2C0BAE0A}" type="pres">
      <dgm:prSet presAssocID="{A439C91C-B19C-48EF-A125-863F5769D1B1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7DDE2D5F-7CEB-4693-BD72-B6C547FB67B7}" type="pres">
      <dgm:prSet presAssocID="{A439C91C-B19C-48EF-A125-863F5769D1B1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C037C-5B9A-4841-B833-89BAB29FE807}" type="pres">
      <dgm:prSet presAssocID="{A439C91C-B19C-48EF-A125-863F5769D1B1}" presName="negativeSpace" presStyleCnt="0"/>
      <dgm:spPr/>
    </dgm:pt>
    <dgm:pt modelId="{AF005ABD-D671-42BB-84F6-FDEE8D6CEFE9}" type="pres">
      <dgm:prSet presAssocID="{A439C91C-B19C-48EF-A125-863F5769D1B1}" presName="childText" presStyleLbl="conFgAcc1" presStyleIdx="5" presStyleCnt="7">
        <dgm:presLayoutVars>
          <dgm:bulletEnabled val="1"/>
        </dgm:presLayoutVars>
      </dgm:prSet>
      <dgm:spPr/>
    </dgm:pt>
    <dgm:pt modelId="{03FD0E64-1795-407D-9317-0C0E6B01025E}" type="pres">
      <dgm:prSet presAssocID="{23CBA3AE-175B-4554-BA98-74CC18C0286A}" presName="spaceBetweenRectangles" presStyleCnt="0"/>
      <dgm:spPr/>
    </dgm:pt>
    <dgm:pt modelId="{169BB909-C9CA-41FB-B40B-65C438BB4AD1}" type="pres">
      <dgm:prSet presAssocID="{BEDCB5BB-8BFC-4C82-A0B5-B167AE822E59}" presName="parentLin" presStyleCnt="0"/>
      <dgm:spPr/>
    </dgm:pt>
    <dgm:pt modelId="{65570BC5-1457-4536-A0ED-95E463104510}" type="pres">
      <dgm:prSet presAssocID="{BEDCB5BB-8BFC-4C82-A0B5-B167AE822E59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B3EC794B-A460-44D9-9920-3F8BBBE405A1}" type="pres">
      <dgm:prSet presAssocID="{BEDCB5BB-8BFC-4C82-A0B5-B167AE822E59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01602-AD66-4F36-869D-5562B7797D8A}" type="pres">
      <dgm:prSet presAssocID="{BEDCB5BB-8BFC-4C82-A0B5-B167AE822E59}" presName="negativeSpace" presStyleCnt="0"/>
      <dgm:spPr/>
    </dgm:pt>
    <dgm:pt modelId="{A19C4133-EAB4-4E84-8A20-85FB3D22434D}" type="pres">
      <dgm:prSet presAssocID="{BEDCB5BB-8BFC-4C82-A0B5-B167AE822E5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81A278-32C1-468D-80F7-146EF6A9A8A4}" type="presOf" srcId="{A439C91C-B19C-48EF-A125-863F5769D1B1}" destId="{7DDE2D5F-7CEB-4693-BD72-B6C547FB67B7}" srcOrd="1" destOrd="0" presId="urn:microsoft.com/office/officeart/2005/8/layout/list1"/>
    <dgm:cxn modelId="{79B636A1-4E6D-4D6F-945E-1C3595255B9E}" srcId="{AC860E30-EAA9-44C1-A611-99254DE03399}" destId="{BEDCB5BB-8BFC-4C82-A0B5-B167AE822E59}" srcOrd="6" destOrd="0" parTransId="{451E9512-A7AD-4E04-9A70-2F1691247112}" sibTransId="{A5660564-D655-47D3-9964-3CF14C90FA9A}"/>
    <dgm:cxn modelId="{11BDD345-9737-423A-B6E6-BA89B1A3BAC4}" type="presOf" srcId="{8E45BEA7-5929-4CD3-B393-08CC6F9ADFE3}" destId="{906D9D56-D890-4ADD-AA1F-6EC827122676}" srcOrd="0" destOrd="0" presId="urn:microsoft.com/office/officeart/2005/8/layout/list1"/>
    <dgm:cxn modelId="{6880CB4F-8D11-48D7-87BF-2F7FD524C7ED}" type="presOf" srcId="{BEDCB5BB-8BFC-4C82-A0B5-B167AE822E59}" destId="{B3EC794B-A460-44D9-9920-3F8BBBE405A1}" srcOrd="1" destOrd="0" presId="urn:microsoft.com/office/officeart/2005/8/layout/list1"/>
    <dgm:cxn modelId="{B97B2DAF-0F34-4A81-A6C9-384A12175D3B}" srcId="{AC860E30-EAA9-44C1-A611-99254DE03399}" destId="{FA8E0113-45BF-4EFB-AEF1-79F2078641F5}" srcOrd="4" destOrd="0" parTransId="{F8B47F2B-F001-42A0-B7D5-AB86C1091A60}" sibTransId="{48D9D4C0-FD91-4A59-86D4-16C0F22F6D17}"/>
    <dgm:cxn modelId="{230CCA0D-5C6E-486C-B23F-6470FFE71CEE}" type="presOf" srcId="{8E01CB26-8159-4239-BD31-56B7B1BAA8BF}" destId="{FF8E2228-ADF1-44E5-B4A3-B2FEFCD2938B}" srcOrd="0" destOrd="0" presId="urn:microsoft.com/office/officeart/2005/8/layout/list1"/>
    <dgm:cxn modelId="{B3C17017-2B01-4B99-93E0-0A5280B5BEEA}" srcId="{AC860E30-EAA9-44C1-A611-99254DE03399}" destId="{8E01CB26-8159-4239-BD31-56B7B1BAA8BF}" srcOrd="0" destOrd="0" parTransId="{3DE60F03-143E-4040-9541-B0DFF005BDB2}" sibTransId="{BC5E219A-A6EC-4898-9410-E378858BB826}"/>
    <dgm:cxn modelId="{A3DCEAD8-0230-404D-8ECB-5FD503848D03}" type="presOf" srcId="{8E01CB26-8159-4239-BD31-56B7B1BAA8BF}" destId="{0F152D3E-57D2-4647-BA08-EE6BB435943E}" srcOrd="1" destOrd="0" presId="urn:microsoft.com/office/officeart/2005/8/layout/list1"/>
    <dgm:cxn modelId="{A94F2FA7-E6BE-4DAB-9375-44496AF15C30}" type="presOf" srcId="{AC860E30-EAA9-44C1-A611-99254DE03399}" destId="{C815FCCC-EE36-43B8-823A-2EC40324126A}" srcOrd="0" destOrd="0" presId="urn:microsoft.com/office/officeart/2005/8/layout/list1"/>
    <dgm:cxn modelId="{BAECA079-4759-4D7C-83E8-53307E805223}" srcId="{AC860E30-EAA9-44C1-A611-99254DE03399}" destId="{A439C91C-B19C-48EF-A125-863F5769D1B1}" srcOrd="5" destOrd="0" parTransId="{A00F2007-B100-452E-93C0-41998CA00337}" sibTransId="{23CBA3AE-175B-4554-BA98-74CC18C0286A}"/>
    <dgm:cxn modelId="{B074E9CA-11E8-4ECA-9ED1-A02E5B641DC8}" type="presOf" srcId="{BEDCB5BB-8BFC-4C82-A0B5-B167AE822E59}" destId="{65570BC5-1457-4536-A0ED-95E463104510}" srcOrd="0" destOrd="0" presId="urn:microsoft.com/office/officeart/2005/8/layout/list1"/>
    <dgm:cxn modelId="{81DA34D4-0F65-4621-9B28-2CF75684EFD6}" type="presOf" srcId="{141E3238-B67B-4CCA-8DB4-795D750EFBB9}" destId="{982038AF-F0E0-4FAF-8611-0634D4CFB44F}" srcOrd="0" destOrd="0" presId="urn:microsoft.com/office/officeart/2005/8/layout/list1"/>
    <dgm:cxn modelId="{3CBFE8CB-B295-4B59-800F-A65A79034C06}" type="presOf" srcId="{FA8E0113-45BF-4EFB-AEF1-79F2078641F5}" destId="{C99C15FD-135E-48E2-89DD-5A76B1495FC6}" srcOrd="0" destOrd="0" presId="urn:microsoft.com/office/officeart/2005/8/layout/list1"/>
    <dgm:cxn modelId="{6B7F8AA4-F17C-4238-8570-5084D8E522B5}" type="presOf" srcId="{141E3238-B67B-4CCA-8DB4-795D750EFBB9}" destId="{CE59CEEB-5D70-4D06-B573-AE044C25D718}" srcOrd="1" destOrd="0" presId="urn:microsoft.com/office/officeart/2005/8/layout/list1"/>
    <dgm:cxn modelId="{29BBCB30-57A3-46B8-AE41-13E5D8B07C60}" srcId="{AC860E30-EAA9-44C1-A611-99254DE03399}" destId="{8E45BEA7-5929-4CD3-B393-08CC6F9ADFE3}" srcOrd="1" destOrd="0" parTransId="{D25A3727-B82A-432D-A067-F6BF2F9D53F5}" sibTransId="{3BC201D7-695D-46BB-A687-9E70970DE4B7}"/>
    <dgm:cxn modelId="{516893CA-A12F-46F3-9C23-C199614464D4}" srcId="{AC860E30-EAA9-44C1-A611-99254DE03399}" destId="{141E3238-B67B-4CCA-8DB4-795D750EFBB9}" srcOrd="2" destOrd="0" parTransId="{E7CC06ED-B410-4D90-88E2-31456BFB0F32}" sibTransId="{0BD38D73-D4BE-440C-80D7-ED6FD74D1C90}"/>
    <dgm:cxn modelId="{E1C3D925-6B99-4BB3-A006-F05DBBDE5704}" type="presOf" srcId="{FA8E0113-45BF-4EFB-AEF1-79F2078641F5}" destId="{0A00EF4C-792C-4DEB-83E8-A8B5E5B9431C}" srcOrd="1" destOrd="0" presId="urn:microsoft.com/office/officeart/2005/8/layout/list1"/>
    <dgm:cxn modelId="{86724A47-DE0A-40CF-9278-5F25F17E42A6}" type="presOf" srcId="{8E45BEA7-5929-4CD3-B393-08CC6F9ADFE3}" destId="{64ECB720-E7EB-420D-8E7C-1705EF27CB6D}" srcOrd="1" destOrd="0" presId="urn:microsoft.com/office/officeart/2005/8/layout/list1"/>
    <dgm:cxn modelId="{89CC7406-42FD-4B90-83B0-2270F343AD37}" type="presOf" srcId="{A439C91C-B19C-48EF-A125-863F5769D1B1}" destId="{98CAFC1B-FC95-48FB-8543-EA8C2C0BAE0A}" srcOrd="0" destOrd="0" presId="urn:microsoft.com/office/officeart/2005/8/layout/list1"/>
    <dgm:cxn modelId="{72DF5B11-0D0D-4E1B-BCC7-5B456F2B6ABE}" type="presOf" srcId="{C6D16AC8-4230-4531-A43C-0A76F9234819}" destId="{EB65FD14-0734-4E29-96EF-A09EA331297C}" srcOrd="0" destOrd="0" presId="urn:microsoft.com/office/officeart/2005/8/layout/list1"/>
    <dgm:cxn modelId="{3C6E7F1D-0FFE-401C-B8A0-6DB46A4107FF}" type="presOf" srcId="{C6D16AC8-4230-4531-A43C-0A76F9234819}" destId="{CFD65E03-2202-4E8B-9100-B914225CC1B1}" srcOrd="1" destOrd="0" presId="urn:microsoft.com/office/officeart/2005/8/layout/list1"/>
    <dgm:cxn modelId="{A64F2BA3-0637-4B63-A4A8-E438621E973D}" srcId="{AC860E30-EAA9-44C1-A611-99254DE03399}" destId="{C6D16AC8-4230-4531-A43C-0A76F9234819}" srcOrd="3" destOrd="0" parTransId="{D3465496-210A-4E52-A105-926D87AE1CAF}" sibTransId="{FBC835F0-22AB-4090-8D1E-6A7A1BD59A2D}"/>
    <dgm:cxn modelId="{D4A145DE-D96C-42F0-BA2F-3729667F29B4}" type="presParOf" srcId="{C815FCCC-EE36-43B8-823A-2EC40324126A}" destId="{00803923-E2F0-478B-9196-39825AF47B76}" srcOrd="0" destOrd="0" presId="urn:microsoft.com/office/officeart/2005/8/layout/list1"/>
    <dgm:cxn modelId="{10DB2FBA-433D-4039-962C-8AA6DF1F0858}" type="presParOf" srcId="{00803923-E2F0-478B-9196-39825AF47B76}" destId="{FF8E2228-ADF1-44E5-B4A3-B2FEFCD2938B}" srcOrd="0" destOrd="0" presId="urn:microsoft.com/office/officeart/2005/8/layout/list1"/>
    <dgm:cxn modelId="{2FDD2CE4-E804-4841-BDC2-7551BE3C2D03}" type="presParOf" srcId="{00803923-E2F0-478B-9196-39825AF47B76}" destId="{0F152D3E-57D2-4647-BA08-EE6BB435943E}" srcOrd="1" destOrd="0" presId="urn:microsoft.com/office/officeart/2005/8/layout/list1"/>
    <dgm:cxn modelId="{40327EC2-5153-44E2-BC8B-05B431F1301F}" type="presParOf" srcId="{C815FCCC-EE36-43B8-823A-2EC40324126A}" destId="{A101BAAE-80DC-480C-B8E6-38F9073F0CE1}" srcOrd="1" destOrd="0" presId="urn:microsoft.com/office/officeart/2005/8/layout/list1"/>
    <dgm:cxn modelId="{9E4DCB60-293E-483B-8D72-B5AD63622573}" type="presParOf" srcId="{C815FCCC-EE36-43B8-823A-2EC40324126A}" destId="{952E847D-5C8D-458D-ABD9-1FECE82D03D1}" srcOrd="2" destOrd="0" presId="urn:microsoft.com/office/officeart/2005/8/layout/list1"/>
    <dgm:cxn modelId="{DCD6CEEB-9C8D-4C45-828D-0A4FDD568EA2}" type="presParOf" srcId="{C815FCCC-EE36-43B8-823A-2EC40324126A}" destId="{41530EA3-9F91-40CA-8324-5775C44EF36E}" srcOrd="3" destOrd="0" presId="urn:microsoft.com/office/officeart/2005/8/layout/list1"/>
    <dgm:cxn modelId="{87BA0EC5-7193-462F-BFDD-5F3071761A28}" type="presParOf" srcId="{C815FCCC-EE36-43B8-823A-2EC40324126A}" destId="{2EA7371A-D9BC-4765-B414-3F359A7243AB}" srcOrd="4" destOrd="0" presId="urn:microsoft.com/office/officeart/2005/8/layout/list1"/>
    <dgm:cxn modelId="{99198E48-E284-4389-A579-198B277A5549}" type="presParOf" srcId="{2EA7371A-D9BC-4765-B414-3F359A7243AB}" destId="{906D9D56-D890-4ADD-AA1F-6EC827122676}" srcOrd="0" destOrd="0" presId="urn:microsoft.com/office/officeart/2005/8/layout/list1"/>
    <dgm:cxn modelId="{473273A3-217B-4C85-B46C-37618ECCC3F3}" type="presParOf" srcId="{2EA7371A-D9BC-4765-B414-3F359A7243AB}" destId="{64ECB720-E7EB-420D-8E7C-1705EF27CB6D}" srcOrd="1" destOrd="0" presId="urn:microsoft.com/office/officeart/2005/8/layout/list1"/>
    <dgm:cxn modelId="{36E3EE81-EF2B-4CD4-993D-2CE0E775B7C7}" type="presParOf" srcId="{C815FCCC-EE36-43B8-823A-2EC40324126A}" destId="{AF01F98D-8E6F-4413-B718-00B057D1294D}" srcOrd="5" destOrd="0" presId="urn:microsoft.com/office/officeart/2005/8/layout/list1"/>
    <dgm:cxn modelId="{95B10040-4E3B-42F4-BF69-ACE1325EA84E}" type="presParOf" srcId="{C815FCCC-EE36-43B8-823A-2EC40324126A}" destId="{A26CC1C9-2499-4301-AA2E-2185425AE495}" srcOrd="6" destOrd="0" presId="urn:microsoft.com/office/officeart/2005/8/layout/list1"/>
    <dgm:cxn modelId="{5E16E8C2-5641-420D-9837-FFC8FCA08450}" type="presParOf" srcId="{C815FCCC-EE36-43B8-823A-2EC40324126A}" destId="{106CCBBC-6025-4FAE-908C-27C0C862F1E5}" srcOrd="7" destOrd="0" presId="urn:microsoft.com/office/officeart/2005/8/layout/list1"/>
    <dgm:cxn modelId="{56DEE036-AB71-4D12-8290-16B4E8667289}" type="presParOf" srcId="{C815FCCC-EE36-43B8-823A-2EC40324126A}" destId="{BDCB6786-FC4A-48CF-8075-7BAEFD3AD3C4}" srcOrd="8" destOrd="0" presId="urn:microsoft.com/office/officeart/2005/8/layout/list1"/>
    <dgm:cxn modelId="{A724944C-4ED9-404F-B033-13E769B92695}" type="presParOf" srcId="{BDCB6786-FC4A-48CF-8075-7BAEFD3AD3C4}" destId="{982038AF-F0E0-4FAF-8611-0634D4CFB44F}" srcOrd="0" destOrd="0" presId="urn:microsoft.com/office/officeart/2005/8/layout/list1"/>
    <dgm:cxn modelId="{E7D8536A-2306-48A3-8A47-E3C98903AB4A}" type="presParOf" srcId="{BDCB6786-FC4A-48CF-8075-7BAEFD3AD3C4}" destId="{CE59CEEB-5D70-4D06-B573-AE044C25D718}" srcOrd="1" destOrd="0" presId="urn:microsoft.com/office/officeart/2005/8/layout/list1"/>
    <dgm:cxn modelId="{FC7AB183-874D-49F8-9A8D-88FBD677DA3B}" type="presParOf" srcId="{C815FCCC-EE36-43B8-823A-2EC40324126A}" destId="{1143F397-1D8E-475F-926D-C7DD64E16880}" srcOrd="9" destOrd="0" presId="urn:microsoft.com/office/officeart/2005/8/layout/list1"/>
    <dgm:cxn modelId="{8606E09B-AE2F-41BB-8BB9-6ECDB5367C9F}" type="presParOf" srcId="{C815FCCC-EE36-43B8-823A-2EC40324126A}" destId="{800F0694-7197-45C0-9059-05376A30F55C}" srcOrd="10" destOrd="0" presId="urn:microsoft.com/office/officeart/2005/8/layout/list1"/>
    <dgm:cxn modelId="{BA77324F-5F1A-4098-BA51-6CFCDB9AD05E}" type="presParOf" srcId="{C815FCCC-EE36-43B8-823A-2EC40324126A}" destId="{4EEDB7A4-370A-4158-A538-E8368696D0BA}" srcOrd="11" destOrd="0" presId="urn:microsoft.com/office/officeart/2005/8/layout/list1"/>
    <dgm:cxn modelId="{6D34786A-4838-43E0-8177-AED24DBCDE4D}" type="presParOf" srcId="{C815FCCC-EE36-43B8-823A-2EC40324126A}" destId="{C8292A50-4244-4B85-9297-9AAE85215317}" srcOrd="12" destOrd="0" presId="urn:microsoft.com/office/officeart/2005/8/layout/list1"/>
    <dgm:cxn modelId="{F99FD0F4-C165-4970-BE44-0E4661E09427}" type="presParOf" srcId="{C8292A50-4244-4B85-9297-9AAE85215317}" destId="{EB65FD14-0734-4E29-96EF-A09EA331297C}" srcOrd="0" destOrd="0" presId="urn:microsoft.com/office/officeart/2005/8/layout/list1"/>
    <dgm:cxn modelId="{8CABDC06-4969-4D10-874D-57D4D5128A15}" type="presParOf" srcId="{C8292A50-4244-4B85-9297-9AAE85215317}" destId="{CFD65E03-2202-4E8B-9100-B914225CC1B1}" srcOrd="1" destOrd="0" presId="urn:microsoft.com/office/officeart/2005/8/layout/list1"/>
    <dgm:cxn modelId="{333259C6-1A7F-4395-A492-007B8C63243A}" type="presParOf" srcId="{C815FCCC-EE36-43B8-823A-2EC40324126A}" destId="{D2A820E5-6183-4577-AC9B-03A4815AB549}" srcOrd="13" destOrd="0" presId="urn:microsoft.com/office/officeart/2005/8/layout/list1"/>
    <dgm:cxn modelId="{C9D40FDF-FE79-4E82-8137-BF61BC00CD17}" type="presParOf" srcId="{C815FCCC-EE36-43B8-823A-2EC40324126A}" destId="{67CBB61F-C31D-41A3-9802-6DAA3F3E0D8A}" srcOrd="14" destOrd="0" presId="urn:microsoft.com/office/officeart/2005/8/layout/list1"/>
    <dgm:cxn modelId="{E0829797-4C0C-406F-B387-3CD8CC548BBA}" type="presParOf" srcId="{C815FCCC-EE36-43B8-823A-2EC40324126A}" destId="{D646C93B-4685-4B7B-8F03-F0AC1ED318B9}" srcOrd="15" destOrd="0" presId="urn:microsoft.com/office/officeart/2005/8/layout/list1"/>
    <dgm:cxn modelId="{178C4507-6B27-4059-A757-8DF9D9DF2247}" type="presParOf" srcId="{C815FCCC-EE36-43B8-823A-2EC40324126A}" destId="{CB8E4A20-98DB-4FC0-885A-42A30387DA0E}" srcOrd="16" destOrd="0" presId="urn:microsoft.com/office/officeart/2005/8/layout/list1"/>
    <dgm:cxn modelId="{4CB25C34-26DE-41D2-8D96-5DC0DC080BF7}" type="presParOf" srcId="{CB8E4A20-98DB-4FC0-885A-42A30387DA0E}" destId="{C99C15FD-135E-48E2-89DD-5A76B1495FC6}" srcOrd="0" destOrd="0" presId="urn:microsoft.com/office/officeart/2005/8/layout/list1"/>
    <dgm:cxn modelId="{64A02B52-3C4D-45E5-B0AD-20BCE66C5DD1}" type="presParOf" srcId="{CB8E4A20-98DB-4FC0-885A-42A30387DA0E}" destId="{0A00EF4C-792C-4DEB-83E8-A8B5E5B9431C}" srcOrd="1" destOrd="0" presId="urn:microsoft.com/office/officeart/2005/8/layout/list1"/>
    <dgm:cxn modelId="{97DCC993-EFD7-4AB2-A3A0-0BA304962229}" type="presParOf" srcId="{C815FCCC-EE36-43B8-823A-2EC40324126A}" destId="{1F164BA5-9951-4BBD-93B0-0357C31A38D5}" srcOrd="17" destOrd="0" presId="urn:microsoft.com/office/officeart/2005/8/layout/list1"/>
    <dgm:cxn modelId="{BE07A4EF-F34B-4277-9232-BB2CFBDF9FA1}" type="presParOf" srcId="{C815FCCC-EE36-43B8-823A-2EC40324126A}" destId="{72F1054F-B942-46AB-A61C-B0ADC3847949}" srcOrd="18" destOrd="0" presId="urn:microsoft.com/office/officeart/2005/8/layout/list1"/>
    <dgm:cxn modelId="{0BAFC31A-814C-4C49-B95C-B9AE06B56630}" type="presParOf" srcId="{C815FCCC-EE36-43B8-823A-2EC40324126A}" destId="{1F65450B-62D4-44DC-9FC1-8B43C48ACCFF}" srcOrd="19" destOrd="0" presId="urn:microsoft.com/office/officeart/2005/8/layout/list1"/>
    <dgm:cxn modelId="{F3D6E828-C167-458A-846A-9717068EEFD4}" type="presParOf" srcId="{C815FCCC-EE36-43B8-823A-2EC40324126A}" destId="{1BA41FAA-54C0-42E2-883D-854DE1D6446B}" srcOrd="20" destOrd="0" presId="urn:microsoft.com/office/officeart/2005/8/layout/list1"/>
    <dgm:cxn modelId="{99B99FA1-8638-43D5-9341-71D45BFED433}" type="presParOf" srcId="{1BA41FAA-54C0-42E2-883D-854DE1D6446B}" destId="{98CAFC1B-FC95-48FB-8543-EA8C2C0BAE0A}" srcOrd="0" destOrd="0" presId="urn:microsoft.com/office/officeart/2005/8/layout/list1"/>
    <dgm:cxn modelId="{11003454-F3D5-4F5C-859C-3EC6EB577A09}" type="presParOf" srcId="{1BA41FAA-54C0-42E2-883D-854DE1D6446B}" destId="{7DDE2D5F-7CEB-4693-BD72-B6C547FB67B7}" srcOrd="1" destOrd="0" presId="urn:microsoft.com/office/officeart/2005/8/layout/list1"/>
    <dgm:cxn modelId="{58393A4A-A298-43FF-A49A-E7F7018A0DD6}" type="presParOf" srcId="{C815FCCC-EE36-43B8-823A-2EC40324126A}" destId="{D0AC037C-5B9A-4841-B833-89BAB29FE807}" srcOrd="21" destOrd="0" presId="urn:microsoft.com/office/officeart/2005/8/layout/list1"/>
    <dgm:cxn modelId="{2865EF54-9A8A-4AE1-A891-DEA8FC597E8B}" type="presParOf" srcId="{C815FCCC-EE36-43B8-823A-2EC40324126A}" destId="{AF005ABD-D671-42BB-84F6-FDEE8D6CEFE9}" srcOrd="22" destOrd="0" presId="urn:microsoft.com/office/officeart/2005/8/layout/list1"/>
    <dgm:cxn modelId="{A2501EC1-76B0-441C-A6D4-9F9548F0B2F5}" type="presParOf" srcId="{C815FCCC-EE36-43B8-823A-2EC40324126A}" destId="{03FD0E64-1795-407D-9317-0C0E6B01025E}" srcOrd="23" destOrd="0" presId="urn:microsoft.com/office/officeart/2005/8/layout/list1"/>
    <dgm:cxn modelId="{B4953E7B-6080-45A0-A7A2-44BFEF71DC52}" type="presParOf" srcId="{C815FCCC-EE36-43B8-823A-2EC40324126A}" destId="{169BB909-C9CA-41FB-B40B-65C438BB4AD1}" srcOrd="24" destOrd="0" presId="urn:microsoft.com/office/officeart/2005/8/layout/list1"/>
    <dgm:cxn modelId="{DD317C7A-1279-4F2B-995E-9B79B385EB93}" type="presParOf" srcId="{169BB909-C9CA-41FB-B40B-65C438BB4AD1}" destId="{65570BC5-1457-4536-A0ED-95E463104510}" srcOrd="0" destOrd="0" presId="urn:microsoft.com/office/officeart/2005/8/layout/list1"/>
    <dgm:cxn modelId="{CF14BEDE-ACAE-412F-BDA4-C80889F5A66B}" type="presParOf" srcId="{169BB909-C9CA-41FB-B40B-65C438BB4AD1}" destId="{B3EC794B-A460-44D9-9920-3F8BBBE405A1}" srcOrd="1" destOrd="0" presId="urn:microsoft.com/office/officeart/2005/8/layout/list1"/>
    <dgm:cxn modelId="{8B91E5BE-7746-4917-9A90-4204216E0F2D}" type="presParOf" srcId="{C815FCCC-EE36-43B8-823A-2EC40324126A}" destId="{30001602-AD66-4F36-869D-5562B7797D8A}" srcOrd="25" destOrd="0" presId="urn:microsoft.com/office/officeart/2005/8/layout/list1"/>
    <dgm:cxn modelId="{5A82A608-7211-45D6-9E46-19F9277C658B}" type="presParOf" srcId="{C815FCCC-EE36-43B8-823A-2EC40324126A}" destId="{A19C4133-EAB4-4E84-8A20-85FB3D22434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860E30-EAA9-44C1-A611-99254DE03399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8E01CB26-8159-4239-BD31-56B7B1BAA8BF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Patrocinio</a:t>
          </a:r>
          <a:r>
            <a:rPr lang="en-US" sz="2000" dirty="0" smtClean="0">
              <a:latin typeface="Eras Medium ITC" panose="020B0602030504020804" pitchFamily="34" charset="0"/>
            </a:rPr>
            <a:t> de la Alta </a:t>
          </a:r>
          <a:r>
            <a:rPr lang="en-US" sz="2000" dirty="0" err="1" smtClean="0">
              <a:latin typeface="Eras Medium ITC" panose="020B0602030504020804" pitchFamily="34" charset="0"/>
            </a:rPr>
            <a:t>Gerencia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3DE60F03-143E-4040-9541-B0DFF005BDB2}" type="parTrans" cxnId="{B3C17017-2B01-4B99-93E0-0A5280B5BEEA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BC5E219A-A6EC-4898-9410-E378858BB826}" type="sibTrans" cxnId="{B3C17017-2B01-4B99-93E0-0A5280B5BEEA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8E45BEA7-5929-4CD3-B393-08CC6F9ADFE3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Planificación</a:t>
          </a:r>
          <a:r>
            <a:rPr lang="en-US" sz="2000" dirty="0" smtClean="0">
              <a:latin typeface="Eras Medium ITC" panose="020B0602030504020804" pitchFamily="34" charset="0"/>
            </a:rPr>
            <a:t> y </a:t>
          </a:r>
          <a:r>
            <a:rPr lang="en-US" sz="2000" dirty="0" err="1" smtClean="0">
              <a:latin typeface="Eras Medium ITC" panose="020B0602030504020804" pitchFamily="34" charset="0"/>
            </a:rPr>
            <a:t>ejecución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charlas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inducción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D25A3727-B82A-432D-A067-F6BF2F9D53F5}" type="parTrans" cxnId="{29BBCB30-57A3-46B8-AE41-13E5D8B07C60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3BC201D7-695D-46BB-A687-9E70970DE4B7}" type="sibTrans" cxnId="{29BBCB30-57A3-46B8-AE41-13E5D8B07C60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141E3238-B67B-4CCA-8DB4-795D750EFBB9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Implementación</a:t>
          </a:r>
          <a:r>
            <a:rPr lang="en-US" sz="2000" dirty="0" smtClean="0">
              <a:latin typeface="Eras Medium ITC" panose="020B0602030504020804" pitchFamily="34" charset="0"/>
            </a:rPr>
            <a:t> con un Plan </a:t>
          </a:r>
          <a:r>
            <a:rPr lang="en-US" sz="2000" dirty="0" err="1" smtClean="0">
              <a:latin typeface="Eras Medium ITC" panose="020B0602030504020804" pitchFamily="34" charset="0"/>
            </a:rPr>
            <a:t>bien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estructurado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E7CC06ED-B410-4D90-88E2-31456BFB0F32}" type="parTrans" cxnId="{516893CA-A12F-46F3-9C23-C199614464D4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0BD38D73-D4BE-440C-80D7-ED6FD74D1C90}" type="sibTrans" cxnId="{516893CA-A12F-46F3-9C23-C199614464D4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C6D16AC8-4230-4531-A43C-0A76F9234819}">
      <dgm:prSet phldrT="[Texto]" custT="1"/>
      <dgm:spPr/>
      <dgm:t>
        <a:bodyPr/>
        <a:lstStyle/>
        <a:p>
          <a:r>
            <a:rPr lang="en-US" sz="2000" dirty="0" smtClean="0">
              <a:latin typeface="Eras Medium ITC" panose="020B0602030504020804" pitchFamily="34" charset="0"/>
            </a:rPr>
            <a:t>PMO a cargo de un </a:t>
          </a:r>
          <a:r>
            <a:rPr lang="en-US" sz="2000" dirty="0" err="1" smtClean="0">
              <a:latin typeface="Eras Medium ITC" panose="020B0602030504020804" pitchFamily="34" charset="0"/>
            </a:rPr>
            <a:t>funcionario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interno</a:t>
          </a:r>
          <a:r>
            <a:rPr lang="en-US" sz="2000" dirty="0" smtClean="0">
              <a:latin typeface="Eras Medium ITC" panose="020B0602030504020804" pitchFamily="34" charset="0"/>
            </a:rPr>
            <a:t> de la </a:t>
          </a:r>
          <a:r>
            <a:rPr lang="en-US" sz="2000" dirty="0" err="1" smtClean="0">
              <a:latin typeface="Eras Medium ITC" panose="020B0602030504020804" pitchFamily="34" charset="0"/>
            </a:rPr>
            <a:t>Empresa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D3465496-210A-4E52-A105-926D87AE1CAF}" type="parTrans" cxnId="{A64F2BA3-0637-4B63-A4A8-E438621E973D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FBC835F0-22AB-4090-8D1E-6A7A1BD59A2D}" type="sibTrans" cxnId="{A64F2BA3-0637-4B63-A4A8-E438621E973D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FA8E0113-45BF-4EFB-AEF1-79F2078641F5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Selección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consultores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internos</a:t>
          </a:r>
          <a:r>
            <a:rPr lang="en-US" sz="2000" dirty="0" smtClean="0">
              <a:latin typeface="Eras Medium ITC" panose="020B0602030504020804" pitchFamily="34" charset="0"/>
            </a:rPr>
            <a:t> y </a:t>
          </a:r>
          <a:r>
            <a:rPr lang="en-US" sz="2000" dirty="0" err="1" smtClean="0">
              <a:latin typeface="Eras Medium ITC" panose="020B0602030504020804" pitchFamily="34" charset="0"/>
            </a:rPr>
            <a:t>externos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F8B47F2B-F001-42A0-B7D5-AB86C1091A60}" type="parTrans" cxnId="{B97B2DAF-0F34-4A81-A6C9-384A12175D3B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48D9D4C0-FD91-4A59-86D4-16C0F22F6D17}" type="sibTrans" cxnId="{B97B2DAF-0F34-4A81-A6C9-384A12175D3B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A439C91C-B19C-48EF-A125-863F5769D1B1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Metodología</a:t>
          </a:r>
          <a:r>
            <a:rPr lang="en-US" sz="2000" dirty="0" smtClean="0">
              <a:latin typeface="Eras Medium ITC" panose="020B0602030504020804" pitchFamily="34" charset="0"/>
            </a:rPr>
            <a:t> PMBOK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A00F2007-B100-452E-93C0-41998CA00337}" type="parTrans" cxnId="{BAECA079-4759-4D7C-83E8-53307E805223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23CBA3AE-175B-4554-BA98-74CC18C0286A}" type="sibTrans" cxnId="{BAECA079-4759-4D7C-83E8-53307E805223}">
      <dgm:prSet/>
      <dgm:spPr/>
      <dgm:t>
        <a:bodyPr/>
        <a:lstStyle/>
        <a:p>
          <a:endParaRPr lang="es-EC" sz="2000">
            <a:latin typeface="Eras Medium ITC" panose="020B0602030504020804" pitchFamily="34" charset="0"/>
          </a:endParaRPr>
        </a:p>
      </dgm:t>
    </dgm:pt>
    <dgm:pt modelId="{4C855913-9007-41DD-A0B2-772EF9E2F33D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Levantamiento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procesos</a:t>
          </a:r>
          <a:r>
            <a:rPr lang="en-US" sz="2000" dirty="0" smtClean="0">
              <a:latin typeface="Eras Medium ITC" panose="020B0602030504020804" pitchFamily="34" charset="0"/>
            </a:rPr>
            <a:t> de </a:t>
          </a:r>
          <a:r>
            <a:rPr lang="en-US" sz="2000" dirty="0" err="1" smtClean="0">
              <a:latin typeface="Eras Medium ITC" panose="020B0602030504020804" pitchFamily="34" charset="0"/>
            </a:rPr>
            <a:t>áreas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involucradas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F91C957E-685F-4C53-B2E8-83C5A2F5015C}" type="parTrans" cxnId="{C4ED5BF6-2E7B-43BD-9853-C17AEB58F3D3}">
      <dgm:prSet/>
      <dgm:spPr/>
      <dgm:t>
        <a:bodyPr/>
        <a:lstStyle/>
        <a:p>
          <a:endParaRPr lang="es-EC"/>
        </a:p>
      </dgm:t>
    </dgm:pt>
    <dgm:pt modelId="{E524EA97-476C-43D0-8458-49D4B3AB3515}" type="sibTrans" cxnId="{C4ED5BF6-2E7B-43BD-9853-C17AEB58F3D3}">
      <dgm:prSet/>
      <dgm:spPr/>
      <dgm:t>
        <a:bodyPr/>
        <a:lstStyle/>
        <a:p>
          <a:endParaRPr lang="es-EC"/>
        </a:p>
      </dgm:t>
    </dgm:pt>
    <dgm:pt modelId="{36E6C58B-AF25-4421-873F-11DDDF2A613F}">
      <dgm:prSet phldrT="[Texto]" custT="1"/>
      <dgm:spPr/>
      <dgm:t>
        <a:bodyPr/>
        <a:lstStyle/>
        <a:p>
          <a:r>
            <a:rPr lang="en-US" sz="2000" dirty="0" err="1" smtClean="0">
              <a:latin typeface="Eras Medium ITC" panose="020B0602030504020804" pitchFamily="34" charset="0"/>
            </a:rPr>
            <a:t>Convertir</a:t>
          </a:r>
          <a:r>
            <a:rPr lang="en-US" sz="2000" dirty="0" smtClean="0">
              <a:latin typeface="Eras Medium ITC" panose="020B0602030504020804" pitchFamily="34" charset="0"/>
            </a:rPr>
            <a:t> a la PMO </a:t>
          </a:r>
          <a:r>
            <a:rPr lang="en-US" sz="2000" dirty="0" err="1" smtClean="0">
              <a:latin typeface="Eras Medium ITC" panose="020B0602030504020804" pitchFamily="34" charset="0"/>
            </a:rPr>
            <a:t>en</a:t>
          </a:r>
          <a:r>
            <a:rPr lang="en-US" sz="2000" dirty="0" smtClean="0">
              <a:latin typeface="Eras Medium ITC" panose="020B0602030504020804" pitchFamily="34" charset="0"/>
            </a:rPr>
            <a:t> un </a:t>
          </a:r>
          <a:r>
            <a:rPr lang="en-US" sz="2000" dirty="0" err="1" smtClean="0">
              <a:latin typeface="Eras Medium ITC" panose="020B0602030504020804" pitchFamily="34" charset="0"/>
            </a:rPr>
            <a:t>área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estratégica</a:t>
          </a:r>
          <a:r>
            <a:rPr lang="en-US" sz="2000" dirty="0" smtClean="0">
              <a:latin typeface="Eras Medium ITC" panose="020B0602030504020804" pitchFamily="34" charset="0"/>
            </a:rPr>
            <a:t> </a:t>
          </a:r>
          <a:r>
            <a:rPr lang="en-US" sz="2000" dirty="0" err="1" smtClean="0">
              <a:latin typeface="Eras Medium ITC" panose="020B0602030504020804" pitchFamily="34" charset="0"/>
            </a:rPr>
            <a:t>en</a:t>
          </a:r>
          <a:r>
            <a:rPr lang="en-US" sz="2000" dirty="0" smtClean="0">
              <a:latin typeface="Eras Medium ITC" panose="020B0602030504020804" pitchFamily="34" charset="0"/>
            </a:rPr>
            <a:t> la </a:t>
          </a:r>
          <a:r>
            <a:rPr lang="en-US" sz="2000" dirty="0" err="1" smtClean="0">
              <a:latin typeface="Eras Medium ITC" panose="020B0602030504020804" pitchFamily="34" charset="0"/>
            </a:rPr>
            <a:t>Empresa</a:t>
          </a:r>
          <a:endParaRPr lang="es-EC" sz="2000" dirty="0">
            <a:latin typeface="Eras Medium ITC" panose="020B0602030504020804" pitchFamily="34" charset="0"/>
          </a:endParaRPr>
        </a:p>
      </dgm:t>
    </dgm:pt>
    <dgm:pt modelId="{5C986F20-3BD8-4AD5-99CF-DDDD345019CC}" type="parTrans" cxnId="{DED5E575-B890-40E2-B260-B4D458E90C1D}">
      <dgm:prSet/>
      <dgm:spPr/>
      <dgm:t>
        <a:bodyPr/>
        <a:lstStyle/>
        <a:p>
          <a:endParaRPr lang="es-EC"/>
        </a:p>
      </dgm:t>
    </dgm:pt>
    <dgm:pt modelId="{432F0FDD-5EB1-4D20-882A-0AE4A44A594C}" type="sibTrans" cxnId="{DED5E575-B890-40E2-B260-B4D458E90C1D}">
      <dgm:prSet/>
      <dgm:spPr/>
      <dgm:t>
        <a:bodyPr/>
        <a:lstStyle/>
        <a:p>
          <a:endParaRPr lang="es-EC"/>
        </a:p>
      </dgm:t>
    </dgm:pt>
    <dgm:pt modelId="{C815FCCC-EE36-43B8-823A-2EC40324126A}" type="pres">
      <dgm:prSet presAssocID="{AC860E30-EAA9-44C1-A611-99254DE033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803923-E2F0-478B-9196-39825AF47B76}" type="pres">
      <dgm:prSet presAssocID="{8E01CB26-8159-4239-BD31-56B7B1BAA8BF}" presName="parentLin" presStyleCnt="0"/>
      <dgm:spPr/>
    </dgm:pt>
    <dgm:pt modelId="{FF8E2228-ADF1-44E5-B4A3-B2FEFCD2938B}" type="pres">
      <dgm:prSet presAssocID="{8E01CB26-8159-4239-BD31-56B7B1BAA8BF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0F152D3E-57D2-4647-BA08-EE6BB435943E}" type="pres">
      <dgm:prSet presAssocID="{8E01CB26-8159-4239-BD31-56B7B1BAA8BF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1BAAE-80DC-480C-B8E6-38F9073F0CE1}" type="pres">
      <dgm:prSet presAssocID="{8E01CB26-8159-4239-BD31-56B7B1BAA8BF}" presName="negativeSpace" presStyleCnt="0"/>
      <dgm:spPr/>
    </dgm:pt>
    <dgm:pt modelId="{952E847D-5C8D-458D-ABD9-1FECE82D03D1}" type="pres">
      <dgm:prSet presAssocID="{8E01CB26-8159-4239-BD31-56B7B1BAA8BF}" presName="childText" presStyleLbl="conFgAcc1" presStyleIdx="0" presStyleCnt="8">
        <dgm:presLayoutVars>
          <dgm:bulletEnabled val="1"/>
        </dgm:presLayoutVars>
      </dgm:prSet>
      <dgm:spPr/>
    </dgm:pt>
    <dgm:pt modelId="{41530EA3-9F91-40CA-8324-5775C44EF36E}" type="pres">
      <dgm:prSet presAssocID="{BC5E219A-A6EC-4898-9410-E378858BB826}" presName="spaceBetweenRectangles" presStyleCnt="0"/>
      <dgm:spPr/>
    </dgm:pt>
    <dgm:pt modelId="{2EA7371A-D9BC-4765-B414-3F359A7243AB}" type="pres">
      <dgm:prSet presAssocID="{8E45BEA7-5929-4CD3-B393-08CC6F9ADFE3}" presName="parentLin" presStyleCnt="0"/>
      <dgm:spPr/>
    </dgm:pt>
    <dgm:pt modelId="{906D9D56-D890-4ADD-AA1F-6EC827122676}" type="pres">
      <dgm:prSet presAssocID="{8E45BEA7-5929-4CD3-B393-08CC6F9ADFE3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64ECB720-E7EB-420D-8E7C-1705EF27CB6D}" type="pres">
      <dgm:prSet presAssocID="{8E45BEA7-5929-4CD3-B393-08CC6F9ADFE3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01F98D-8E6F-4413-B718-00B057D1294D}" type="pres">
      <dgm:prSet presAssocID="{8E45BEA7-5929-4CD3-B393-08CC6F9ADFE3}" presName="negativeSpace" presStyleCnt="0"/>
      <dgm:spPr/>
    </dgm:pt>
    <dgm:pt modelId="{A26CC1C9-2499-4301-AA2E-2185425AE495}" type="pres">
      <dgm:prSet presAssocID="{8E45BEA7-5929-4CD3-B393-08CC6F9ADFE3}" presName="childText" presStyleLbl="conFgAcc1" presStyleIdx="1" presStyleCnt="8">
        <dgm:presLayoutVars>
          <dgm:bulletEnabled val="1"/>
        </dgm:presLayoutVars>
      </dgm:prSet>
      <dgm:spPr/>
    </dgm:pt>
    <dgm:pt modelId="{106CCBBC-6025-4FAE-908C-27C0C862F1E5}" type="pres">
      <dgm:prSet presAssocID="{3BC201D7-695D-46BB-A687-9E70970DE4B7}" presName="spaceBetweenRectangles" presStyleCnt="0"/>
      <dgm:spPr/>
    </dgm:pt>
    <dgm:pt modelId="{BDCB6786-FC4A-48CF-8075-7BAEFD3AD3C4}" type="pres">
      <dgm:prSet presAssocID="{141E3238-B67B-4CCA-8DB4-795D750EFBB9}" presName="parentLin" presStyleCnt="0"/>
      <dgm:spPr/>
    </dgm:pt>
    <dgm:pt modelId="{982038AF-F0E0-4FAF-8611-0634D4CFB44F}" type="pres">
      <dgm:prSet presAssocID="{141E3238-B67B-4CCA-8DB4-795D750EFBB9}" presName="parentLeftMargin" presStyleLbl="node1" presStyleIdx="1" presStyleCnt="8"/>
      <dgm:spPr/>
      <dgm:t>
        <a:bodyPr/>
        <a:lstStyle/>
        <a:p>
          <a:endParaRPr lang="es-EC"/>
        </a:p>
      </dgm:t>
    </dgm:pt>
    <dgm:pt modelId="{CE59CEEB-5D70-4D06-B573-AE044C25D718}" type="pres">
      <dgm:prSet presAssocID="{141E3238-B67B-4CCA-8DB4-795D750EFBB9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3F397-1D8E-475F-926D-C7DD64E16880}" type="pres">
      <dgm:prSet presAssocID="{141E3238-B67B-4CCA-8DB4-795D750EFBB9}" presName="negativeSpace" presStyleCnt="0"/>
      <dgm:spPr/>
    </dgm:pt>
    <dgm:pt modelId="{800F0694-7197-45C0-9059-05376A30F55C}" type="pres">
      <dgm:prSet presAssocID="{141E3238-B67B-4CCA-8DB4-795D750EFBB9}" presName="childText" presStyleLbl="conFgAcc1" presStyleIdx="2" presStyleCnt="8">
        <dgm:presLayoutVars>
          <dgm:bulletEnabled val="1"/>
        </dgm:presLayoutVars>
      </dgm:prSet>
      <dgm:spPr/>
    </dgm:pt>
    <dgm:pt modelId="{4EEDB7A4-370A-4158-A538-E8368696D0BA}" type="pres">
      <dgm:prSet presAssocID="{0BD38D73-D4BE-440C-80D7-ED6FD74D1C90}" presName="spaceBetweenRectangles" presStyleCnt="0"/>
      <dgm:spPr/>
    </dgm:pt>
    <dgm:pt modelId="{C8292A50-4244-4B85-9297-9AAE85215317}" type="pres">
      <dgm:prSet presAssocID="{C6D16AC8-4230-4531-A43C-0A76F9234819}" presName="parentLin" presStyleCnt="0"/>
      <dgm:spPr/>
    </dgm:pt>
    <dgm:pt modelId="{EB65FD14-0734-4E29-96EF-A09EA331297C}" type="pres">
      <dgm:prSet presAssocID="{C6D16AC8-4230-4531-A43C-0A76F9234819}" presName="parentLeftMargin" presStyleLbl="node1" presStyleIdx="2" presStyleCnt="8"/>
      <dgm:spPr/>
      <dgm:t>
        <a:bodyPr/>
        <a:lstStyle/>
        <a:p>
          <a:endParaRPr lang="es-EC"/>
        </a:p>
      </dgm:t>
    </dgm:pt>
    <dgm:pt modelId="{CFD65E03-2202-4E8B-9100-B914225CC1B1}" type="pres">
      <dgm:prSet presAssocID="{C6D16AC8-4230-4531-A43C-0A76F9234819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A820E5-6183-4577-AC9B-03A4815AB549}" type="pres">
      <dgm:prSet presAssocID="{C6D16AC8-4230-4531-A43C-0A76F9234819}" presName="negativeSpace" presStyleCnt="0"/>
      <dgm:spPr/>
    </dgm:pt>
    <dgm:pt modelId="{67CBB61F-C31D-41A3-9802-6DAA3F3E0D8A}" type="pres">
      <dgm:prSet presAssocID="{C6D16AC8-4230-4531-A43C-0A76F9234819}" presName="childText" presStyleLbl="conFgAcc1" presStyleIdx="3" presStyleCnt="8">
        <dgm:presLayoutVars>
          <dgm:bulletEnabled val="1"/>
        </dgm:presLayoutVars>
      </dgm:prSet>
      <dgm:spPr/>
    </dgm:pt>
    <dgm:pt modelId="{D646C93B-4685-4B7B-8F03-F0AC1ED318B9}" type="pres">
      <dgm:prSet presAssocID="{FBC835F0-22AB-4090-8D1E-6A7A1BD59A2D}" presName="spaceBetweenRectangles" presStyleCnt="0"/>
      <dgm:spPr/>
    </dgm:pt>
    <dgm:pt modelId="{CB8E4A20-98DB-4FC0-885A-42A30387DA0E}" type="pres">
      <dgm:prSet presAssocID="{FA8E0113-45BF-4EFB-AEF1-79F2078641F5}" presName="parentLin" presStyleCnt="0"/>
      <dgm:spPr/>
    </dgm:pt>
    <dgm:pt modelId="{C99C15FD-135E-48E2-89DD-5A76B1495FC6}" type="pres">
      <dgm:prSet presAssocID="{FA8E0113-45BF-4EFB-AEF1-79F2078641F5}" presName="parentLeftMargin" presStyleLbl="node1" presStyleIdx="3" presStyleCnt="8"/>
      <dgm:spPr/>
      <dgm:t>
        <a:bodyPr/>
        <a:lstStyle/>
        <a:p>
          <a:endParaRPr lang="es-EC"/>
        </a:p>
      </dgm:t>
    </dgm:pt>
    <dgm:pt modelId="{0A00EF4C-792C-4DEB-83E8-A8B5E5B9431C}" type="pres">
      <dgm:prSet presAssocID="{FA8E0113-45BF-4EFB-AEF1-79F2078641F5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164BA5-9951-4BBD-93B0-0357C31A38D5}" type="pres">
      <dgm:prSet presAssocID="{FA8E0113-45BF-4EFB-AEF1-79F2078641F5}" presName="negativeSpace" presStyleCnt="0"/>
      <dgm:spPr/>
    </dgm:pt>
    <dgm:pt modelId="{72F1054F-B942-46AB-A61C-B0ADC3847949}" type="pres">
      <dgm:prSet presAssocID="{FA8E0113-45BF-4EFB-AEF1-79F2078641F5}" presName="childText" presStyleLbl="conFgAcc1" presStyleIdx="4" presStyleCnt="8">
        <dgm:presLayoutVars>
          <dgm:bulletEnabled val="1"/>
        </dgm:presLayoutVars>
      </dgm:prSet>
      <dgm:spPr/>
    </dgm:pt>
    <dgm:pt modelId="{1F65450B-62D4-44DC-9FC1-8B43C48ACCFF}" type="pres">
      <dgm:prSet presAssocID="{48D9D4C0-FD91-4A59-86D4-16C0F22F6D17}" presName="spaceBetweenRectangles" presStyleCnt="0"/>
      <dgm:spPr/>
    </dgm:pt>
    <dgm:pt modelId="{1BA41FAA-54C0-42E2-883D-854DE1D6446B}" type="pres">
      <dgm:prSet presAssocID="{A439C91C-B19C-48EF-A125-863F5769D1B1}" presName="parentLin" presStyleCnt="0"/>
      <dgm:spPr/>
    </dgm:pt>
    <dgm:pt modelId="{98CAFC1B-FC95-48FB-8543-EA8C2C0BAE0A}" type="pres">
      <dgm:prSet presAssocID="{A439C91C-B19C-48EF-A125-863F5769D1B1}" presName="parentLeftMargin" presStyleLbl="node1" presStyleIdx="4" presStyleCnt="8"/>
      <dgm:spPr/>
      <dgm:t>
        <a:bodyPr/>
        <a:lstStyle/>
        <a:p>
          <a:endParaRPr lang="es-EC"/>
        </a:p>
      </dgm:t>
    </dgm:pt>
    <dgm:pt modelId="{7DDE2D5F-7CEB-4693-BD72-B6C547FB67B7}" type="pres">
      <dgm:prSet presAssocID="{A439C91C-B19C-48EF-A125-863F5769D1B1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AC037C-5B9A-4841-B833-89BAB29FE807}" type="pres">
      <dgm:prSet presAssocID="{A439C91C-B19C-48EF-A125-863F5769D1B1}" presName="negativeSpace" presStyleCnt="0"/>
      <dgm:spPr/>
    </dgm:pt>
    <dgm:pt modelId="{AF005ABD-D671-42BB-84F6-FDEE8D6CEFE9}" type="pres">
      <dgm:prSet presAssocID="{A439C91C-B19C-48EF-A125-863F5769D1B1}" presName="childText" presStyleLbl="conFgAcc1" presStyleIdx="5" presStyleCnt="8">
        <dgm:presLayoutVars>
          <dgm:bulletEnabled val="1"/>
        </dgm:presLayoutVars>
      </dgm:prSet>
      <dgm:spPr/>
    </dgm:pt>
    <dgm:pt modelId="{564F33E6-F65B-4FFC-810E-F00D7FFC88BE}" type="pres">
      <dgm:prSet presAssocID="{23CBA3AE-175B-4554-BA98-74CC18C0286A}" presName="spaceBetweenRectangles" presStyleCnt="0"/>
      <dgm:spPr/>
    </dgm:pt>
    <dgm:pt modelId="{A7F6C2E7-005C-4FE6-AEAC-5CB47CB23A04}" type="pres">
      <dgm:prSet presAssocID="{4C855913-9007-41DD-A0B2-772EF9E2F33D}" presName="parentLin" presStyleCnt="0"/>
      <dgm:spPr/>
    </dgm:pt>
    <dgm:pt modelId="{101681BA-93B1-4ED3-BA41-88B71C34D0D5}" type="pres">
      <dgm:prSet presAssocID="{4C855913-9007-41DD-A0B2-772EF9E2F33D}" presName="parentLeftMargin" presStyleLbl="node1" presStyleIdx="5" presStyleCnt="8"/>
      <dgm:spPr/>
      <dgm:t>
        <a:bodyPr/>
        <a:lstStyle/>
        <a:p>
          <a:endParaRPr lang="es-EC"/>
        </a:p>
      </dgm:t>
    </dgm:pt>
    <dgm:pt modelId="{DE3A677F-1D8A-437A-9837-849DB6301AC5}" type="pres">
      <dgm:prSet presAssocID="{4C855913-9007-41DD-A0B2-772EF9E2F33D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65100E-C847-449B-A2E0-58B63A7D5735}" type="pres">
      <dgm:prSet presAssocID="{4C855913-9007-41DD-A0B2-772EF9E2F33D}" presName="negativeSpace" presStyleCnt="0"/>
      <dgm:spPr/>
    </dgm:pt>
    <dgm:pt modelId="{71954CD8-E999-4383-AC56-6F28CF188B1A}" type="pres">
      <dgm:prSet presAssocID="{4C855913-9007-41DD-A0B2-772EF9E2F33D}" presName="childText" presStyleLbl="conFgAcc1" presStyleIdx="6" presStyleCnt="8">
        <dgm:presLayoutVars>
          <dgm:bulletEnabled val="1"/>
        </dgm:presLayoutVars>
      </dgm:prSet>
      <dgm:spPr/>
    </dgm:pt>
    <dgm:pt modelId="{33EE14D1-E285-4D4A-9368-985A91A365D4}" type="pres">
      <dgm:prSet presAssocID="{E524EA97-476C-43D0-8458-49D4B3AB3515}" presName="spaceBetweenRectangles" presStyleCnt="0"/>
      <dgm:spPr/>
    </dgm:pt>
    <dgm:pt modelId="{D8827E07-AA66-419F-8745-D7339ECD5E8D}" type="pres">
      <dgm:prSet presAssocID="{36E6C58B-AF25-4421-873F-11DDDF2A613F}" presName="parentLin" presStyleCnt="0"/>
      <dgm:spPr/>
    </dgm:pt>
    <dgm:pt modelId="{1E69E52F-A8B9-45F2-88D2-B671C5965220}" type="pres">
      <dgm:prSet presAssocID="{36E6C58B-AF25-4421-873F-11DDDF2A613F}" presName="parentLeftMargin" presStyleLbl="node1" presStyleIdx="6" presStyleCnt="8"/>
      <dgm:spPr/>
      <dgm:t>
        <a:bodyPr/>
        <a:lstStyle/>
        <a:p>
          <a:endParaRPr lang="es-EC"/>
        </a:p>
      </dgm:t>
    </dgm:pt>
    <dgm:pt modelId="{50CAFC9F-3702-4DB8-A2AB-A7D114694A99}" type="pres">
      <dgm:prSet presAssocID="{36E6C58B-AF25-4421-873F-11DDDF2A613F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BD59AB-78C7-4ED4-9966-306368228881}" type="pres">
      <dgm:prSet presAssocID="{36E6C58B-AF25-4421-873F-11DDDF2A613F}" presName="negativeSpace" presStyleCnt="0"/>
      <dgm:spPr/>
    </dgm:pt>
    <dgm:pt modelId="{3DD99C22-CFE1-4CE8-BCB9-C480644F788C}" type="pres">
      <dgm:prSet presAssocID="{36E6C58B-AF25-4421-873F-11DDDF2A613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1A379EF-9F8F-45A2-8F08-C7046CA486CA}" type="presOf" srcId="{36E6C58B-AF25-4421-873F-11DDDF2A613F}" destId="{50CAFC9F-3702-4DB8-A2AB-A7D114694A99}" srcOrd="1" destOrd="0" presId="urn:microsoft.com/office/officeart/2005/8/layout/list1"/>
    <dgm:cxn modelId="{9DD6F3E1-F5B5-4B1F-932C-6D50A143DB0B}" type="presOf" srcId="{4C855913-9007-41DD-A0B2-772EF9E2F33D}" destId="{101681BA-93B1-4ED3-BA41-88B71C34D0D5}" srcOrd="0" destOrd="0" presId="urn:microsoft.com/office/officeart/2005/8/layout/list1"/>
    <dgm:cxn modelId="{A64F2BA3-0637-4B63-A4A8-E438621E973D}" srcId="{AC860E30-EAA9-44C1-A611-99254DE03399}" destId="{C6D16AC8-4230-4531-A43C-0A76F9234819}" srcOrd="3" destOrd="0" parTransId="{D3465496-210A-4E52-A105-926D87AE1CAF}" sibTransId="{FBC835F0-22AB-4090-8D1E-6A7A1BD59A2D}"/>
    <dgm:cxn modelId="{F0A35EF3-BFBD-4D0C-A488-EA963A805AA7}" type="presOf" srcId="{8E01CB26-8159-4239-BD31-56B7B1BAA8BF}" destId="{0F152D3E-57D2-4647-BA08-EE6BB435943E}" srcOrd="1" destOrd="0" presId="urn:microsoft.com/office/officeart/2005/8/layout/list1"/>
    <dgm:cxn modelId="{BAECA079-4759-4D7C-83E8-53307E805223}" srcId="{AC860E30-EAA9-44C1-A611-99254DE03399}" destId="{A439C91C-B19C-48EF-A125-863F5769D1B1}" srcOrd="5" destOrd="0" parTransId="{A00F2007-B100-452E-93C0-41998CA00337}" sibTransId="{23CBA3AE-175B-4554-BA98-74CC18C0286A}"/>
    <dgm:cxn modelId="{B97B2DAF-0F34-4A81-A6C9-384A12175D3B}" srcId="{AC860E30-EAA9-44C1-A611-99254DE03399}" destId="{FA8E0113-45BF-4EFB-AEF1-79F2078641F5}" srcOrd="4" destOrd="0" parTransId="{F8B47F2B-F001-42A0-B7D5-AB86C1091A60}" sibTransId="{48D9D4C0-FD91-4A59-86D4-16C0F22F6D17}"/>
    <dgm:cxn modelId="{C5790593-D3A5-4F55-AABA-B55CC0558DCE}" type="presOf" srcId="{AC860E30-EAA9-44C1-A611-99254DE03399}" destId="{C815FCCC-EE36-43B8-823A-2EC40324126A}" srcOrd="0" destOrd="0" presId="urn:microsoft.com/office/officeart/2005/8/layout/list1"/>
    <dgm:cxn modelId="{E41A0707-47F2-4376-BBC1-32C61E8311EF}" type="presOf" srcId="{8E45BEA7-5929-4CD3-B393-08CC6F9ADFE3}" destId="{906D9D56-D890-4ADD-AA1F-6EC827122676}" srcOrd="0" destOrd="0" presId="urn:microsoft.com/office/officeart/2005/8/layout/list1"/>
    <dgm:cxn modelId="{D3A3001E-4ADD-45D8-A395-B75E1B5F2E08}" type="presOf" srcId="{A439C91C-B19C-48EF-A125-863F5769D1B1}" destId="{98CAFC1B-FC95-48FB-8543-EA8C2C0BAE0A}" srcOrd="0" destOrd="0" presId="urn:microsoft.com/office/officeart/2005/8/layout/list1"/>
    <dgm:cxn modelId="{516893CA-A12F-46F3-9C23-C199614464D4}" srcId="{AC860E30-EAA9-44C1-A611-99254DE03399}" destId="{141E3238-B67B-4CCA-8DB4-795D750EFBB9}" srcOrd="2" destOrd="0" parTransId="{E7CC06ED-B410-4D90-88E2-31456BFB0F32}" sibTransId="{0BD38D73-D4BE-440C-80D7-ED6FD74D1C90}"/>
    <dgm:cxn modelId="{23F13075-C898-4848-AAE0-B0B37B810AE4}" type="presOf" srcId="{141E3238-B67B-4CCA-8DB4-795D750EFBB9}" destId="{982038AF-F0E0-4FAF-8611-0634D4CFB44F}" srcOrd="0" destOrd="0" presId="urn:microsoft.com/office/officeart/2005/8/layout/list1"/>
    <dgm:cxn modelId="{B3C17017-2B01-4B99-93E0-0A5280B5BEEA}" srcId="{AC860E30-EAA9-44C1-A611-99254DE03399}" destId="{8E01CB26-8159-4239-BD31-56B7B1BAA8BF}" srcOrd="0" destOrd="0" parTransId="{3DE60F03-143E-4040-9541-B0DFF005BDB2}" sibTransId="{BC5E219A-A6EC-4898-9410-E378858BB826}"/>
    <dgm:cxn modelId="{57ECA66B-7EEF-4425-96F6-73332577180C}" type="presOf" srcId="{36E6C58B-AF25-4421-873F-11DDDF2A613F}" destId="{1E69E52F-A8B9-45F2-88D2-B671C5965220}" srcOrd="0" destOrd="0" presId="urn:microsoft.com/office/officeart/2005/8/layout/list1"/>
    <dgm:cxn modelId="{7D235F63-633E-44AE-8E3C-9888698FCC81}" type="presOf" srcId="{C6D16AC8-4230-4531-A43C-0A76F9234819}" destId="{EB65FD14-0734-4E29-96EF-A09EA331297C}" srcOrd="0" destOrd="0" presId="urn:microsoft.com/office/officeart/2005/8/layout/list1"/>
    <dgm:cxn modelId="{F2C4AEAB-EA56-49EB-8F92-E641AFCD5301}" type="presOf" srcId="{FA8E0113-45BF-4EFB-AEF1-79F2078641F5}" destId="{C99C15FD-135E-48E2-89DD-5A76B1495FC6}" srcOrd="0" destOrd="0" presId="urn:microsoft.com/office/officeart/2005/8/layout/list1"/>
    <dgm:cxn modelId="{82DE13CE-5D20-4813-940D-37AFBA148DD3}" type="presOf" srcId="{4C855913-9007-41DD-A0B2-772EF9E2F33D}" destId="{DE3A677F-1D8A-437A-9837-849DB6301AC5}" srcOrd="1" destOrd="0" presId="urn:microsoft.com/office/officeart/2005/8/layout/list1"/>
    <dgm:cxn modelId="{DED5E575-B890-40E2-B260-B4D458E90C1D}" srcId="{AC860E30-EAA9-44C1-A611-99254DE03399}" destId="{36E6C58B-AF25-4421-873F-11DDDF2A613F}" srcOrd="7" destOrd="0" parTransId="{5C986F20-3BD8-4AD5-99CF-DDDD345019CC}" sibTransId="{432F0FDD-5EB1-4D20-882A-0AE4A44A594C}"/>
    <dgm:cxn modelId="{C4ED5BF6-2E7B-43BD-9853-C17AEB58F3D3}" srcId="{AC860E30-EAA9-44C1-A611-99254DE03399}" destId="{4C855913-9007-41DD-A0B2-772EF9E2F33D}" srcOrd="6" destOrd="0" parTransId="{F91C957E-685F-4C53-B2E8-83C5A2F5015C}" sibTransId="{E524EA97-476C-43D0-8458-49D4B3AB3515}"/>
    <dgm:cxn modelId="{6E27E04C-A84A-4DD7-8FFD-1EE74AEFA339}" type="presOf" srcId="{8E45BEA7-5929-4CD3-B393-08CC6F9ADFE3}" destId="{64ECB720-E7EB-420D-8E7C-1705EF27CB6D}" srcOrd="1" destOrd="0" presId="urn:microsoft.com/office/officeart/2005/8/layout/list1"/>
    <dgm:cxn modelId="{06F73FAA-32C1-4B60-BF9C-EDC95FF6959C}" type="presOf" srcId="{141E3238-B67B-4CCA-8DB4-795D750EFBB9}" destId="{CE59CEEB-5D70-4D06-B573-AE044C25D718}" srcOrd="1" destOrd="0" presId="urn:microsoft.com/office/officeart/2005/8/layout/list1"/>
    <dgm:cxn modelId="{E82CB784-DA64-4037-8E0E-696DD70D4F05}" type="presOf" srcId="{A439C91C-B19C-48EF-A125-863F5769D1B1}" destId="{7DDE2D5F-7CEB-4693-BD72-B6C547FB67B7}" srcOrd="1" destOrd="0" presId="urn:microsoft.com/office/officeart/2005/8/layout/list1"/>
    <dgm:cxn modelId="{29BBCB30-57A3-46B8-AE41-13E5D8B07C60}" srcId="{AC860E30-EAA9-44C1-A611-99254DE03399}" destId="{8E45BEA7-5929-4CD3-B393-08CC6F9ADFE3}" srcOrd="1" destOrd="0" parTransId="{D25A3727-B82A-432D-A067-F6BF2F9D53F5}" sibTransId="{3BC201D7-695D-46BB-A687-9E70970DE4B7}"/>
    <dgm:cxn modelId="{3C384F69-DCC5-47C3-A194-B6173E4DF69F}" type="presOf" srcId="{8E01CB26-8159-4239-BD31-56B7B1BAA8BF}" destId="{FF8E2228-ADF1-44E5-B4A3-B2FEFCD2938B}" srcOrd="0" destOrd="0" presId="urn:microsoft.com/office/officeart/2005/8/layout/list1"/>
    <dgm:cxn modelId="{65BB1F28-7777-4648-87C5-DC9C7EB2FFF6}" type="presOf" srcId="{C6D16AC8-4230-4531-A43C-0A76F9234819}" destId="{CFD65E03-2202-4E8B-9100-B914225CC1B1}" srcOrd="1" destOrd="0" presId="urn:microsoft.com/office/officeart/2005/8/layout/list1"/>
    <dgm:cxn modelId="{FFB85235-9593-4A11-9B63-E9AB3792158C}" type="presOf" srcId="{FA8E0113-45BF-4EFB-AEF1-79F2078641F5}" destId="{0A00EF4C-792C-4DEB-83E8-A8B5E5B9431C}" srcOrd="1" destOrd="0" presId="urn:microsoft.com/office/officeart/2005/8/layout/list1"/>
    <dgm:cxn modelId="{E7E801E0-7EB2-4A61-95DA-371D8CDD7F53}" type="presParOf" srcId="{C815FCCC-EE36-43B8-823A-2EC40324126A}" destId="{00803923-E2F0-478B-9196-39825AF47B76}" srcOrd="0" destOrd="0" presId="urn:microsoft.com/office/officeart/2005/8/layout/list1"/>
    <dgm:cxn modelId="{35EEDB91-AB96-4361-A28C-301536CD1A58}" type="presParOf" srcId="{00803923-E2F0-478B-9196-39825AF47B76}" destId="{FF8E2228-ADF1-44E5-B4A3-B2FEFCD2938B}" srcOrd="0" destOrd="0" presId="urn:microsoft.com/office/officeart/2005/8/layout/list1"/>
    <dgm:cxn modelId="{457773EF-DEC5-4BB0-A241-7700FED0D088}" type="presParOf" srcId="{00803923-E2F0-478B-9196-39825AF47B76}" destId="{0F152D3E-57D2-4647-BA08-EE6BB435943E}" srcOrd="1" destOrd="0" presId="urn:microsoft.com/office/officeart/2005/8/layout/list1"/>
    <dgm:cxn modelId="{29382928-5BA0-4692-BD5A-ADA3F2835D66}" type="presParOf" srcId="{C815FCCC-EE36-43B8-823A-2EC40324126A}" destId="{A101BAAE-80DC-480C-B8E6-38F9073F0CE1}" srcOrd="1" destOrd="0" presId="urn:microsoft.com/office/officeart/2005/8/layout/list1"/>
    <dgm:cxn modelId="{7CC86EAA-4D63-4BD1-A1C7-69D0CD4A641F}" type="presParOf" srcId="{C815FCCC-EE36-43B8-823A-2EC40324126A}" destId="{952E847D-5C8D-458D-ABD9-1FECE82D03D1}" srcOrd="2" destOrd="0" presId="urn:microsoft.com/office/officeart/2005/8/layout/list1"/>
    <dgm:cxn modelId="{9556C27F-B632-46DB-9E60-00C1876A86DB}" type="presParOf" srcId="{C815FCCC-EE36-43B8-823A-2EC40324126A}" destId="{41530EA3-9F91-40CA-8324-5775C44EF36E}" srcOrd="3" destOrd="0" presId="urn:microsoft.com/office/officeart/2005/8/layout/list1"/>
    <dgm:cxn modelId="{A2ED229A-3F10-4549-84D2-9FE770B0D04D}" type="presParOf" srcId="{C815FCCC-EE36-43B8-823A-2EC40324126A}" destId="{2EA7371A-D9BC-4765-B414-3F359A7243AB}" srcOrd="4" destOrd="0" presId="urn:microsoft.com/office/officeart/2005/8/layout/list1"/>
    <dgm:cxn modelId="{55A2AA75-CBB6-4AE0-BFE0-720CF6AE8F15}" type="presParOf" srcId="{2EA7371A-D9BC-4765-B414-3F359A7243AB}" destId="{906D9D56-D890-4ADD-AA1F-6EC827122676}" srcOrd="0" destOrd="0" presId="urn:microsoft.com/office/officeart/2005/8/layout/list1"/>
    <dgm:cxn modelId="{7C471535-55D1-4ED1-BE54-29C84EF0C00E}" type="presParOf" srcId="{2EA7371A-D9BC-4765-B414-3F359A7243AB}" destId="{64ECB720-E7EB-420D-8E7C-1705EF27CB6D}" srcOrd="1" destOrd="0" presId="urn:microsoft.com/office/officeart/2005/8/layout/list1"/>
    <dgm:cxn modelId="{A06C4FBB-D96F-4B14-9958-50BC46B625CB}" type="presParOf" srcId="{C815FCCC-EE36-43B8-823A-2EC40324126A}" destId="{AF01F98D-8E6F-4413-B718-00B057D1294D}" srcOrd="5" destOrd="0" presId="urn:microsoft.com/office/officeart/2005/8/layout/list1"/>
    <dgm:cxn modelId="{A4432E48-5A67-4E61-B206-C94865BF8EA3}" type="presParOf" srcId="{C815FCCC-EE36-43B8-823A-2EC40324126A}" destId="{A26CC1C9-2499-4301-AA2E-2185425AE495}" srcOrd="6" destOrd="0" presId="urn:microsoft.com/office/officeart/2005/8/layout/list1"/>
    <dgm:cxn modelId="{9ECA80DA-864D-49A3-B473-4C4082C280E2}" type="presParOf" srcId="{C815FCCC-EE36-43B8-823A-2EC40324126A}" destId="{106CCBBC-6025-4FAE-908C-27C0C862F1E5}" srcOrd="7" destOrd="0" presId="urn:microsoft.com/office/officeart/2005/8/layout/list1"/>
    <dgm:cxn modelId="{461E2077-A093-4FE7-898E-B9CBF055394B}" type="presParOf" srcId="{C815FCCC-EE36-43B8-823A-2EC40324126A}" destId="{BDCB6786-FC4A-48CF-8075-7BAEFD3AD3C4}" srcOrd="8" destOrd="0" presId="urn:microsoft.com/office/officeart/2005/8/layout/list1"/>
    <dgm:cxn modelId="{04898E9B-3121-42FA-83EE-E17BB7677A09}" type="presParOf" srcId="{BDCB6786-FC4A-48CF-8075-7BAEFD3AD3C4}" destId="{982038AF-F0E0-4FAF-8611-0634D4CFB44F}" srcOrd="0" destOrd="0" presId="urn:microsoft.com/office/officeart/2005/8/layout/list1"/>
    <dgm:cxn modelId="{921082F1-816A-4554-979B-85634C407F87}" type="presParOf" srcId="{BDCB6786-FC4A-48CF-8075-7BAEFD3AD3C4}" destId="{CE59CEEB-5D70-4D06-B573-AE044C25D718}" srcOrd="1" destOrd="0" presId="urn:microsoft.com/office/officeart/2005/8/layout/list1"/>
    <dgm:cxn modelId="{279C72F2-1AF3-41AC-A942-DD79DD60D1E7}" type="presParOf" srcId="{C815FCCC-EE36-43B8-823A-2EC40324126A}" destId="{1143F397-1D8E-475F-926D-C7DD64E16880}" srcOrd="9" destOrd="0" presId="urn:microsoft.com/office/officeart/2005/8/layout/list1"/>
    <dgm:cxn modelId="{DA45AE4C-FEFD-44DA-8AA8-A91ED13AF55B}" type="presParOf" srcId="{C815FCCC-EE36-43B8-823A-2EC40324126A}" destId="{800F0694-7197-45C0-9059-05376A30F55C}" srcOrd="10" destOrd="0" presId="urn:microsoft.com/office/officeart/2005/8/layout/list1"/>
    <dgm:cxn modelId="{813FD2E8-A70A-44BB-BFB5-9FCAAE0ACC24}" type="presParOf" srcId="{C815FCCC-EE36-43B8-823A-2EC40324126A}" destId="{4EEDB7A4-370A-4158-A538-E8368696D0BA}" srcOrd="11" destOrd="0" presId="urn:microsoft.com/office/officeart/2005/8/layout/list1"/>
    <dgm:cxn modelId="{C1F8DA32-4778-4D0A-AB07-5B6C9716E41F}" type="presParOf" srcId="{C815FCCC-EE36-43B8-823A-2EC40324126A}" destId="{C8292A50-4244-4B85-9297-9AAE85215317}" srcOrd="12" destOrd="0" presId="urn:microsoft.com/office/officeart/2005/8/layout/list1"/>
    <dgm:cxn modelId="{D6962BF0-02C0-4726-A42E-0424F185E629}" type="presParOf" srcId="{C8292A50-4244-4B85-9297-9AAE85215317}" destId="{EB65FD14-0734-4E29-96EF-A09EA331297C}" srcOrd="0" destOrd="0" presId="urn:microsoft.com/office/officeart/2005/8/layout/list1"/>
    <dgm:cxn modelId="{C639CF72-4355-44F9-8F3C-A4DCF2A7EA1E}" type="presParOf" srcId="{C8292A50-4244-4B85-9297-9AAE85215317}" destId="{CFD65E03-2202-4E8B-9100-B914225CC1B1}" srcOrd="1" destOrd="0" presId="urn:microsoft.com/office/officeart/2005/8/layout/list1"/>
    <dgm:cxn modelId="{75E96FA2-B1CB-41B9-B94E-E7FE3A87F199}" type="presParOf" srcId="{C815FCCC-EE36-43B8-823A-2EC40324126A}" destId="{D2A820E5-6183-4577-AC9B-03A4815AB549}" srcOrd="13" destOrd="0" presId="urn:microsoft.com/office/officeart/2005/8/layout/list1"/>
    <dgm:cxn modelId="{275173D9-9736-46DB-A0F0-C2B17911D84A}" type="presParOf" srcId="{C815FCCC-EE36-43B8-823A-2EC40324126A}" destId="{67CBB61F-C31D-41A3-9802-6DAA3F3E0D8A}" srcOrd="14" destOrd="0" presId="urn:microsoft.com/office/officeart/2005/8/layout/list1"/>
    <dgm:cxn modelId="{0E78E4DE-1B02-4DC8-ACB4-8BB7E8CD217D}" type="presParOf" srcId="{C815FCCC-EE36-43B8-823A-2EC40324126A}" destId="{D646C93B-4685-4B7B-8F03-F0AC1ED318B9}" srcOrd="15" destOrd="0" presId="urn:microsoft.com/office/officeart/2005/8/layout/list1"/>
    <dgm:cxn modelId="{28CDE0E8-B70B-4284-B7D3-F3F209CDDF62}" type="presParOf" srcId="{C815FCCC-EE36-43B8-823A-2EC40324126A}" destId="{CB8E4A20-98DB-4FC0-885A-42A30387DA0E}" srcOrd="16" destOrd="0" presId="urn:microsoft.com/office/officeart/2005/8/layout/list1"/>
    <dgm:cxn modelId="{D9486A86-C0E8-415A-8D57-1134655647DC}" type="presParOf" srcId="{CB8E4A20-98DB-4FC0-885A-42A30387DA0E}" destId="{C99C15FD-135E-48E2-89DD-5A76B1495FC6}" srcOrd="0" destOrd="0" presId="urn:microsoft.com/office/officeart/2005/8/layout/list1"/>
    <dgm:cxn modelId="{91CD66CB-EAC1-45C2-8579-293788BCE82E}" type="presParOf" srcId="{CB8E4A20-98DB-4FC0-885A-42A30387DA0E}" destId="{0A00EF4C-792C-4DEB-83E8-A8B5E5B9431C}" srcOrd="1" destOrd="0" presId="urn:microsoft.com/office/officeart/2005/8/layout/list1"/>
    <dgm:cxn modelId="{76EE0CEE-DCB8-40FB-94EF-ACC747F098FF}" type="presParOf" srcId="{C815FCCC-EE36-43B8-823A-2EC40324126A}" destId="{1F164BA5-9951-4BBD-93B0-0357C31A38D5}" srcOrd="17" destOrd="0" presId="urn:microsoft.com/office/officeart/2005/8/layout/list1"/>
    <dgm:cxn modelId="{F52CACAA-3D24-4969-913C-07D59BF2C861}" type="presParOf" srcId="{C815FCCC-EE36-43B8-823A-2EC40324126A}" destId="{72F1054F-B942-46AB-A61C-B0ADC3847949}" srcOrd="18" destOrd="0" presId="urn:microsoft.com/office/officeart/2005/8/layout/list1"/>
    <dgm:cxn modelId="{F0C27474-A845-408F-915A-27E1F79233CF}" type="presParOf" srcId="{C815FCCC-EE36-43B8-823A-2EC40324126A}" destId="{1F65450B-62D4-44DC-9FC1-8B43C48ACCFF}" srcOrd="19" destOrd="0" presId="urn:microsoft.com/office/officeart/2005/8/layout/list1"/>
    <dgm:cxn modelId="{14DB358E-37EB-4338-9220-31842F4C47B5}" type="presParOf" srcId="{C815FCCC-EE36-43B8-823A-2EC40324126A}" destId="{1BA41FAA-54C0-42E2-883D-854DE1D6446B}" srcOrd="20" destOrd="0" presId="urn:microsoft.com/office/officeart/2005/8/layout/list1"/>
    <dgm:cxn modelId="{30FAA089-CF91-4AD5-A5D7-8FBB863341A9}" type="presParOf" srcId="{1BA41FAA-54C0-42E2-883D-854DE1D6446B}" destId="{98CAFC1B-FC95-48FB-8543-EA8C2C0BAE0A}" srcOrd="0" destOrd="0" presId="urn:microsoft.com/office/officeart/2005/8/layout/list1"/>
    <dgm:cxn modelId="{AF95B88C-76CC-4D76-A793-3EC454AB9833}" type="presParOf" srcId="{1BA41FAA-54C0-42E2-883D-854DE1D6446B}" destId="{7DDE2D5F-7CEB-4693-BD72-B6C547FB67B7}" srcOrd="1" destOrd="0" presId="urn:microsoft.com/office/officeart/2005/8/layout/list1"/>
    <dgm:cxn modelId="{31D151C9-79F4-47EF-AFEA-5E9F8F5F4F3F}" type="presParOf" srcId="{C815FCCC-EE36-43B8-823A-2EC40324126A}" destId="{D0AC037C-5B9A-4841-B833-89BAB29FE807}" srcOrd="21" destOrd="0" presId="urn:microsoft.com/office/officeart/2005/8/layout/list1"/>
    <dgm:cxn modelId="{E665BBCE-B59A-4274-BC25-01607CD7C781}" type="presParOf" srcId="{C815FCCC-EE36-43B8-823A-2EC40324126A}" destId="{AF005ABD-D671-42BB-84F6-FDEE8D6CEFE9}" srcOrd="22" destOrd="0" presId="urn:microsoft.com/office/officeart/2005/8/layout/list1"/>
    <dgm:cxn modelId="{127B371D-FCB3-4328-953A-17254ADBF66E}" type="presParOf" srcId="{C815FCCC-EE36-43B8-823A-2EC40324126A}" destId="{564F33E6-F65B-4FFC-810E-F00D7FFC88BE}" srcOrd="23" destOrd="0" presId="urn:microsoft.com/office/officeart/2005/8/layout/list1"/>
    <dgm:cxn modelId="{639E4DF0-03C3-4CF9-8353-538860D09147}" type="presParOf" srcId="{C815FCCC-EE36-43B8-823A-2EC40324126A}" destId="{A7F6C2E7-005C-4FE6-AEAC-5CB47CB23A04}" srcOrd="24" destOrd="0" presId="urn:microsoft.com/office/officeart/2005/8/layout/list1"/>
    <dgm:cxn modelId="{6A466309-30D4-4E52-A2B3-6C373E587BAA}" type="presParOf" srcId="{A7F6C2E7-005C-4FE6-AEAC-5CB47CB23A04}" destId="{101681BA-93B1-4ED3-BA41-88B71C34D0D5}" srcOrd="0" destOrd="0" presId="urn:microsoft.com/office/officeart/2005/8/layout/list1"/>
    <dgm:cxn modelId="{29A514E1-D0E8-4EBA-BC2A-CCB6D5970EA2}" type="presParOf" srcId="{A7F6C2E7-005C-4FE6-AEAC-5CB47CB23A04}" destId="{DE3A677F-1D8A-437A-9837-849DB6301AC5}" srcOrd="1" destOrd="0" presId="urn:microsoft.com/office/officeart/2005/8/layout/list1"/>
    <dgm:cxn modelId="{9F493BAA-255F-40F3-85CA-04F358E622B6}" type="presParOf" srcId="{C815FCCC-EE36-43B8-823A-2EC40324126A}" destId="{1065100E-C847-449B-A2E0-58B63A7D5735}" srcOrd="25" destOrd="0" presId="urn:microsoft.com/office/officeart/2005/8/layout/list1"/>
    <dgm:cxn modelId="{F5D6868C-618A-4AFF-B99F-123F311BB5E0}" type="presParOf" srcId="{C815FCCC-EE36-43B8-823A-2EC40324126A}" destId="{71954CD8-E999-4383-AC56-6F28CF188B1A}" srcOrd="26" destOrd="0" presId="urn:microsoft.com/office/officeart/2005/8/layout/list1"/>
    <dgm:cxn modelId="{1347E65C-66A1-4A44-9970-3728BE093B1B}" type="presParOf" srcId="{C815FCCC-EE36-43B8-823A-2EC40324126A}" destId="{33EE14D1-E285-4D4A-9368-985A91A365D4}" srcOrd="27" destOrd="0" presId="urn:microsoft.com/office/officeart/2005/8/layout/list1"/>
    <dgm:cxn modelId="{EE26A841-99B3-4ACF-92F1-CAB323B6274B}" type="presParOf" srcId="{C815FCCC-EE36-43B8-823A-2EC40324126A}" destId="{D8827E07-AA66-419F-8745-D7339ECD5E8D}" srcOrd="28" destOrd="0" presId="urn:microsoft.com/office/officeart/2005/8/layout/list1"/>
    <dgm:cxn modelId="{DECDEB1E-D9BC-4607-B946-DDE0508A16DE}" type="presParOf" srcId="{D8827E07-AA66-419F-8745-D7339ECD5E8D}" destId="{1E69E52F-A8B9-45F2-88D2-B671C5965220}" srcOrd="0" destOrd="0" presId="urn:microsoft.com/office/officeart/2005/8/layout/list1"/>
    <dgm:cxn modelId="{8C484B55-977B-4722-8258-57612AF292C4}" type="presParOf" srcId="{D8827E07-AA66-419F-8745-D7339ECD5E8D}" destId="{50CAFC9F-3702-4DB8-A2AB-A7D114694A99}" srcOrd="1" destOrd="0" presId="urn:microsoft.com/office/officeart/2005/8/layout/list1"/>
    <dgm:cxn modelId="{2FCA632D-C204-4C6F-9183-7B60B1A17F85}" type="presParOf" srcId="{C815FCCC-EE36-43B8-823A-2EC40324126A}" destId="{C9BD59AB-78C7-4ED4-9966-306368228881}" srcOrd="29" destOrd="0" presId="urn:microsoft.com/office/officeart/2005/8/layout/list1"/>
    <dgm:cxn modelId="{FEA34B3A-9685-4B0D-A7FA-A67F7A67A375}" type="presParOf" srcId="{C815FCCC-EE36-43B8-823A-2EC40324126A}" destId="{3DD99C22-CFE1-4CE8-BCB9-C480644F788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36FAE-CDA0-4FA6-ADBA-30343030819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4" csCatId="accent5" phldr="1"/>
      <dgm:spPr/>
    </dgm:pt>
    <dgm:pt modelId="{A9498932-4878-409D-B972-68C3A4602876}">
      <dgm:prSet phldrT="[Texto]"/>
      <dgm:spPr/>
      <dgm:t>
        <a:bodyPr/>
        <a:lstStyle/>
        <a:p>
          <a:r>
            <a:rPr lang="en-US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Misión</a:t>
          </a:r>
          <a:r>
            <a:rPr lang="en-US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y </a:t>
          </a:r>
          <a:r>
            <a:rPr lang="en-US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Visión</a:t>
          </a:r>
          <a:endParaRPr lang="es-EC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88C23BD-B0D3-456E-8EDB-B9159FBCDB01}" type="parTrans" cxnId="{87C9D178-2E0B-46C4-80A1-2841B5E6CFA6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0385579-08B5-4C50-B61C-B0BD1AE5E747}" type="sibTrans" cxnId="{87C9D178-2E0B-46C4-80A1-2841B5E6CFA6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D4CA1AC-22C6-4B11-8103-A5E014A9402E}">
      <dgm:prSet phldrT="[Texto]"/>
      <dgm:spPr/>
      <dgm:t>
        <a:bodyPr/>
        <a:lstStyle/>
        <a:p>
          <a:r>
            <a:rPr lang="en-US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Servicios</a:t>
          </a:r>
          <a:endParaRPr lang="es-EC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BB253E5-5BA3-486A-9604-A9DA71945B0D}" type="parTrans" cxnId="{6866F881-6C78-4C65-A5BC-12225A409707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79DE070-7DAC-4BE7-8159-FE461C6205DF}" type="sibTrans" cxnId="{6866F881-6C78-4C65-A5BC-12225A409707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594645E-B847-40DC-AB6E-4868AC71B3DF}">
      <dgm:prSet phldrT="[Texto]"/>
      <dgm:spPr/>
      <dgm:t>
        <a:bodyPr/>
        <a:lstStyle/>
        <a:p>
          <a:r>
            <a:rPr lang="en-US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Inraestructura</a:t>
          </a:r>
          <a:endParaRPr lang="es-EC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6280440-C746-45DA-A088-9F411DDD2C9B}" type="parTrans" cxnId="{BB0B63BB-38AA-4857-AB28-C054CF62BDCA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2C7FF21-0AAF-4641-B7A2-311EB1868614}" type="sibTrans" cxnId="{BB0B63BB-38AA-4857-AB28-C054CF62BDCA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E1B23DC-301D-47D1-87E0-303CF7A90394}">
      <dgm:prSet phldrT="[Texto]"/>
      <dgm:spPr/>
      <dgm:t>
        <a:bodyPr/>
        <a:lstStyle/>
        <a:p>
          <a:r>
            <a:rPr lang="en-US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Organización</a:t>
          </a:r>
          <a:endParaRPr lang="es-EC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8788467-8692-474B-A379-10581B618A05}" type="parTrans" cxnId="{85C9807E-3672-4C41-9311-9AC5B34E2B20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0E550D4-E1EA-486F-9407-27126EF3535D}" type="sibTrans" cxnId="{85C9807E-3672-4C41-9311-9AC5B34E2B20}">
      <dgm:prSet/>
      <dgm:spPr/>
      <dgm:t>
        <a:bodyPr/>
        <a:lstStyle/>
        <a:p>
          <a:endParaRPr lang="es-EC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60072ED-A2D4-4B27-A836-44CA13F16864}" type="pres">
      <dgm:prSet presAssocID="{77836FAE-CDA0-4FA6-ADBA-303430308195}" presName="linearFlow" presStyleCnt="0">
        <dgm:presLayoutVars>
          <dgm:dir/>
          <dgm:resizeHandles val="exact"/>
        </dgm:presLayoutVars>
      </dgm:prSet>
      <dgm:spPr/>
    </dgm:pt>
    <dgm:pt modelId="{2C4307C8-AA9A-4532-BC76-3362FC1E9909}" type="pres">
      <dgm:prSet presAssocID="{A9498932-4878-409D-B972-68C3A4602876}" presName="comp" presStyleCnt="0"/>
      <dgm:spPr/>
    </dgm:pt>
    <dgm:pt modelId="{EBDF1E43-3FF0-4205-8836-2166187D8F70}" type="pres">
      <dgm:prSet presAssocID="{A9498932-4878-409D-B972-68C3A4602876}" presName="rect2" presStyleLbl="node1" presStyleIdx="0" presStyleCnt="4" custScaleX="265309" custLinFactNeighborX="17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D13268-BCF6-47F3-AA1D-98A97C4CEADA}" type="pres">
      <dgm:prSet presAssocID="{A9498932-4878-409D-B972-68C3A4602876}" presName="rect1" presStyleLbl="lnNode1" presStyleIdx="0" presStyleCnt="4" custScaleX="93210" custScaleY="94144" custLinFactX="-74276" custLinFactNeighborX="-100000" custLinFactNeighborY="70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5BB5298-9198-426A-A16D-C9B382BEE85E}" type="pres">
      <dgm:prSet presAssocID="{F0385579-08B5-4C50-B61C-B0BD1AE5E747}" presName="sibTrans" presStyleCnt="0"/>
      <dgm:spPr/>
    </dgm:pt>
    <dgm:pt modelId="{A426804D-00BA-4403-A69E-9D9DC7F61141}" type="pres">
      <dgm:prSet presAssocID="{3D4CA1AC-22C6-4B11-8103-A5E014A9402E}" presName="comp" presStyleCnt="0"/>
      <dgm:spPr/>
    </dgm:pt>
    <dgm:pt modelId="{BBFB5266-A475-4883-B48C-A39D1AD87957}" type="pres">
      <dgm:prSet presAssocID="{3D4CA1AC-22C6-4B11-8103-A5E014A9402E}" presName="rect2" presStyleLbl="node1" presStyleIdx="1" presStyleCnt="4" custScaleX="274920" custLinFactNeighborX="-40216" custLinFactNeighborY="-26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B556BE-257F-45BD-A388-776A5701014A}" type="pres">
      <dgm:prSet presAssocID="{3D4CA1AC-22C6-4B11-8103-A5E014A9402E}" presName="rect1" presStyleLbl="lnNode1" presStyleIdx="1" presStyleCnt="4" custLinFactX="15290" custLinFactNeighborX="100000" custLinFactNeighborY="-39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B32CEEE-EC64-48BE-9565-D2BDE0175EE8}" type="pres">
      <dgm:prSet presAssocID="{179DE070-7DAC-4BE7-8159-FE461C6205DF}" presName="sibTrans" presStyleCnt="0"/>
      <dgm:spPr/>
    </dgm:pt>
    <dgm:pt modelId="{78F3307B-2F9C-473C-B98A-913624A16740}" type="pres">
      <dgm:prSet presAssocID="{1594645E-B847-40DC-AB6E-4868AC71B3DF}" presName="comp" presStyleCnt="0"/>
      <dgm:spPr/>
    </dgm:pt>
    <dgm:pt modelId="{5CDEC876-90DA-471A-B2E0-F7F2D097F208}" type="pres">
      <dgm:prSet presAssocID="{1594645E-B847-40DC-AB6E-4868AC71B3DF}" presName="rect2" presStyleLbl="node1" presStyleIdx="2" presStyleCnt="4" custScaleX="264081" custLinFactNeighborX="185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ECF86-F33A-40A3-B1B6-D0081E43A08A}" type="pres">
      <dgm:prSet presAssocID="{1594645E-B847-40DC-AB6E-4868AC71B3DF}" presName="rect1" presStyleLbl="lnNode1" presStyleIdx="2" presStyleCnt="4" custLinFactX="-68445" custLinFactNeighborX="-100000" custLinFactNeighborY="132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E01D7C2-EAB1-43E7-A3C2-F7B10719811D}" type="pres">
      <dgm:prSet presAssocID="{B2C7FF21-0AAF-4641-B7A2-311EB1868614}" presName="sibTrans" presStyleCnt="0"/>
      <dgm:spPr/>
    </dgm:pt>
    <dgm:pt modelId="{3EBCF6CD-E40F-4036-A1E2-DC8403C3C94D}" type="pres">
      <dgm:prSet presAssocID="{BE1B23DC-301D-47D1-87E0-303CF7A90394}" presName="comp" presStyleCnt="0"/>
      <dgm:spPr/>
    </dgm:pt>
    <dgm:pt modelId="{127878AE-C9AA-465E-BCA5-1B6B66E3219F}" type="pres">
      <dgm:prSet presAssocID="{BE1B23DC-301D-47D1-87E0-303CF7A90394}" presName="rect2" presStyleLbl="node1" presStyleIdx="3" presStyleCnt="4" custScaleX="272548" custLinFactNeighborX="-402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DE939-8CD3-43AB-81EE-1F252FEBE6FE}" type="pres">
      <dgm:prSet presAssocID="{BE1B23DC-301D-47D1-87E0-303CF7A90394}" presName="rect1" presStyleLbl="lnNode1" presStyleIdx="3" presStyleCnt="4" custLinFactX="17971" custLinFactNeighborX="100000" custLinFactNeighborY="265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35600432-C381-4CCC-A18B-EFF93392FBB5}" type="presOf" srcId="{A9498932-4878-409D-B972-68C3A4602876}" destId="{EBDF1E43-3FF0-4205-8836-2166187D8F70}" srcOrd="0" destOrd="0" presId="urn:microsoft.com/office/officeart/2008/layout/AlternatingPictureBlocks"/>
    <dgm:cxn modelId="{C1C192B1-5B6C-4C7A-BDFA-3CBACF05E3B8}" type="presOf" srcId="{1594645E-B847-40DC-AB6E-4868AC71B3DF}" destId="{5CDEC876-90DA-471A-B2E0-F7F2D097F208}" srcOrd="0" destOrd="0" presId="urn:microsoft.com/office/officeart/2008/layout/AlternatingPictureBlocks"/>
    <dgm:cxn modelId="{A831262E-64F2-469A-9305-F729A7517011}" type="presOf" srcId="{77836FAE-CDA0-4FA6-ADBA-303430308195}" destId="{160072ED-A2D4-4B27-A836-44CA13F16864}" srcOrd="0" destOrd="0" presId="urn:microsoft.com/office/officeart/2008/layout/AlternatingPictureBlocks"/>
    <dgm:cxn modelId="{AB7A697F-6ACC-4779-B25D-E05526BF96A6}" type="presOf" srcId="{3D4CA1AC-22C6-4B11-8103-A5E014A9402E}" destId="{BBFB5266-A475-4883-B48C-A39D1AD87957}" srcOrd="0" destOrd="0" presId="urn:microsoft.com/office/officeart/2008/layout/AlternatingPictureBlocks"/>
    <dgm:cxn modelId="{6866F881-6C78-4C65-A5BC-12225A409707}" srcId="{77836FAE-CDA0-4FA6-ADBA-303430308195}" destId="{3D4CA1AC-22C6-4B11-8103-A5E014A9402E}" srcOrd="1" destOrd="0" parTransId="{6BB253E5-5BA3-486A-9604-A9DA71945B0D}" sibTransId="{179DE070-7DAC-4BE7-8159-FE461C6205DF}"/>
    <dgm:cxn modelId="{87C9D178-2E0B-46C4-80A1-2841B5E6CFA6}" srcId="{77836FAE-CDA0-4FA6-ADBA-303430308195}" destId="{A9498932-4878-409D-B972-68C3A4602876}" srcOrd="0" destOrd="0" parTransId="{888C23BD-B0D3-456E-8EDB-B9159FBCDB01}" sibTransId="{F0385579-08B5-4C50-B61C-B0BD1AE5E747}"/>
    <dgm:cxn modelId="{F14096C3-AA3F-42BC-BBB9-7A6ED73535D1}" type="presOf" srcId="{BE1B23DC-301D-47D1-87E0-303CF7A90394}" destId="{127878AE-C9AA-465E-BCA5-1B6B66E3219F}" srcOrd="0" destOrd="0" presId="urn:microsoft.com/office/officeart/2008/layout/AlternatingPictureBlocks"/>
    <dgm:cxn modelId="{85C9807E-3672-4C41-9311-9AC5B34E2B20}" srcId="{77836FAE-CDA0-4FA6-ADBA-303430308195}" destId="{BE1B23DC-301D-47D1-87E0-303CF7A90394}" srcOrd="3" destOrd="0" parTransId="{D8788467-8692-474B-A379-10581B618A05}" sibTransId="{20E550D4-E1EA-486F-9407-27126EF3535D}"/>
    <dgm:cxn modelId="{BB0B63BB-38AA-4857-AB28-C054CF62BDCA}" srcId="{77836FAE-CDA0-4FA6-ADBA-303430308195}" destId="{1594645E-B847-40DC-AB6E-4868AC71B3DF}" srcOrd="2" destOrd="0" parTransId="{E6280440-C746-45DA-A088-9F411DDD2C9B}" sibTransId="{B2C7FF21-0AAF-4641-B7A2-311EB1868614}"/>
    <dgm:cxn modelId="{97656B1D-3595-4864-9C89-413DB96821D1}" type="presParOf" srcId="{160072ED-A2D4-4B27-A836-44CA13F16864}" destId="{2C4307C8-AA9A-4532-BC76-3362FC1E9909}" srcOrd="0" destOrd="0" presId="urn:microsoft.com/office/officeart/2008/layout/AlternatingPictureBlocks"/>
    <dgm:cxn modelId="{31AF484D-9D60-40BA-A821-574E1D624D6B}" type="presParOf" srcId="{2C4307C8-AA9A-4532-BC76-3362FC1E9909}" destId="{EBDF1E43-3FF0-4205-8836-2166187D8F70}" srcOrd="0" destOrd="0" presId="urn:microsoft.com/office/officeart/2008/layout/AlternatingPictureBlocks"/>
    <dgm:cxn modelId="{53E8285C-38E5-44D6-8319-6D921EEFB298}" type="presParOf" srcId="{2C4307C8-AA9A-4532-BC76-3362FC1E9909}" destId="{D2D13268-BCF6-47F3-AA1D-98A97C4CEADA}" srcOrd="1" destOrd="0" presId="urn:microsoft.com/office/officeart/2008/layout/AlternatingPictureBlocks"/>
    <dgm:cxn modelId="{0B571A65-CB45-4939-AFDE-3096937175E8}" type="presParOf" srcId="{160072ED-A2D4-4B27-A836-44CA13F16864}" destId="{D5BB5298-9198-426A-A16D-C9B382BEE85E}" srcOrd="1" destOrd="0" presId="urn:microsoft.com/office/officeart/2008/layout/AlternatingPictureBlocks"/>
    <dgm:cxn modelId="{C17E6791-50FE-4D3D-846A-47A8E6039DB5}" type="presParOf" srcId="{160072ED-A2D4-4B27-A836-44CA13F16864}" destId="{A426804D-00BA-4403-A69E-9D9DC7F61141}" srcOrd="2" destOrd="0" presId="urn:microsoft.com/office/officeart/2008/layout/AlternatingPictureBlocks"/>
    <dgm:cxn modelId="{B976D9F6-8BF2-4ABD-8E19-0FEC15A91C27}" type="presParOf" srcId="{A426804D-00BA-4403-A69E-9D9DC7F61141}" destId="{BBFB5266-A475-4883-B48C-A39D1AD87957}" srcOrd="0" destOrd="0" presId="urn:microsoft.com/office/officeart/2008/layout/AlternatingPictureBlocks"/>
    <dgm:cxn modelId="{326A9972-0C69-4768-9915-6EDB3C9FEE46}" type="presParOf" srcId="{A426804D-00BA-4403-A69E-9D9DC7F61141}" destId="{56B556BE-257F-45BD-A388-776A5701014A}" srcOrd="1" destOrd="0" presId="urn:microsoft.com/office/officeart/2008/layout/AlternatingPictureBlocks"/>
    <dgm:cxn modelId="{03AF3119-10BB-485C-850F-094685FAEA50}" type="presParOf" srcId="{160072ED-A2D4-4B27-A836-44CA13F16864}" destId="{6B32CEEE-EC64-48BE-9565-D2BDE0175EE8}" srcOrd="3" destOrd="0" presId="urn:microsoft.com/office/officeart/2008/layout/AlternatingPictureBlocks"/>
    <dgm:cxn modelId="{15C96B92-E677-4A37-97BB-BDFEF2DA9258}" type="presParOf" srcId="{160072ED-A2D4-4B27-A836-44CA13F16864}" destId="{78F3307B-2F9C-473C-B98A-913624A16740}" srcOrd="4" destOrd="0" presId="urn:microsoft.com/office/officeart/2008/layout/AlternatingPictureBlocks"/>
    <dgm:cxn modelId="{C13FC844-CE2C-4129-A502-C6CB50B7A35F}" type="presParOf" srcId="{78F3307B-2F9C-473C-B98A-913624A16740}" destId="{5CDEC876-90DA-471A-B2E0-F7F2D097F208}" srcOrd="0" destOrd="0" presId="urn:microsoft.com/office/officeart/2008/layout/AlternatingPictureBlocks"/>
    <dgm:cxn modelId="{48DE0310-4148-4481-808D-1EA95CF9B612}" type="presParOf" srcId="{78F3307B-2F9C-473C-B98A-913624A16740}" destId="{02FECF86-F33A-40A3-B1B6-D0081E43A08A}" srcOrd="1" destOrd="0" presId="urn:microsoft.com/office/officeart/2008/layout/AlternatingPictureBlocks"/>
    <dgm:cxn modelId="{54BEA692-09E8-467F-8872-752AD81183B8}" type="presParOf" srcId="{160072ED-A2D4-4B27-A836-44CA13F16864}" destId="{2E01D7C2-EAB1-43E7-A3C2-F7B10719811D}" srcOrd="5" destOrd="0" presId="urn:microsoft.com/office/officeart/2008/layout/AlternatingPictureBlocks"/>
    <dgm:cxn modelId="{AA711B54-A2C4-4355-A728-05A0A7A7B183}" type="presParOf" srcId="{160072ED-A2D4-4B27-A836-44CA13F16864}" destId="{3EBCF6CD-E40F-4036-A1E2-DC8403C3C94D}" srcOrd="6" destOrd="0" presId="urn:microsoft.com/office/officeart/2008/layout/AlternatingPictureBlocks"/>
    <dgm:cxn modelId="{4A55AC98-3DEA-48C7-BE23-4329F2859F2B}" type="presParOf" srcId="{3EBCF6CD-E40F-4036-A1E2-DC8403C3C94D}" destId="{127878AE-C9AA-465E-BCA5-1B6B66E3219F}" srcOrd="0" destOrd="0" presId="urn:microsoft.com/office/officeart/2008/layout/AlternatingPictureBlocks"/>
    <dgm:cxn modelId="{FFEE22FC-5774-4DE6-9A5B-B075E697D647}" type="presParOf" srcId="{3EBCF6CD-E40F-4036-A1E2-DC8403C3C94D}" destId="{CA1DE939-8CD3-43AB-81EE-1F252FEBE6F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1694B-BD59-4166-A8CE-B36A4B463A27}" type="doc">
      <dgm:prSet loTypeId="urn:microsoft.com/office/officeart/2005/8/layout/radial6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DC5E2DC-1BD7-4DBA-B95F-58A679EAC9AC}">
      <dgm:prSet phldrT="[Texto]" custT="1"/>
      <dgm:spPr/>
      <dgm:t>
        <a:bodyPr/>
        <a:lstStyle/>
        <a:p>
          <a:r>
            <a:rPr lang="en-US" sz="28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PMO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BD882C1-626E-4A05-9576-CCC637A65F32}" type="parTrans" cxnId="{793FD7EF-E30B-4459-B9ED-E0235F6E72BC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585275D-8974-4B3D-AA2E-AA061719AD9F}" type="sibTrans" cxnId="{793FD7EF-E30B-4459-B9ED-E0235F6E72BC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F47CF07-8AC4-46E5-8022-86A43AA45F20}">
      <dgm:prSet phldrT="[Texto]" custT="1"/>
      <dgm:spPr/>
      <dgm:t>
        <a:bodyPr/>
        <a:lstStyle/>
        <a:p>
          <a:r>
            <a:rPr lang="en-US" sz="16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Madurez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03EB10A-7DB9-48AE-BB48-6F4B816C4EE1}" type="parTrans" cxnId="{068975C9-D905-4034-AAA7-CB9C4458D770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CE19BD0-2F46-4B92-8427-CBAA68546A7A}" type="sibTrans" cxnId="{068975C9-D905-4034-AAA7-CB9C4458D770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C0C763F-6825-4014-BFD6-E3004444CFAD}">
      <dgm:prSet phldrT="[Texto]" custT="1"/>
      <dgm:spPr/>
      <dgm:t>
        <a:bodyPr/>
        <a:lstStyle/>
        <a:p>
          <a:r>
            <a:rPr lang="en-US" sz="16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Modelo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3D57760-0D3C-410B-A5FB-D8F84E795524}" type="parTrans" cxnId="{FEFD6EDD-0580-4127-9E6D-F22765292CA2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402EDFF-82E0-40CB-88FF-C8BB6945D087}" type="sibTrans" cxnId="{FEFD6EDD-0580-4127-9E6D-F22765292CA2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4E431D0-880B-4E17-A86F-F0D12DEBA0AF}">
      <dgm:prSet phldrT="[Texto]" custT="1"/>
      <dgm:spPr/>
      <dgm:t>
        <a:bodyPr/>
        <a:lstStyle/>
        <a:p>
          <a:r>
            <a:rPr lang="en-US" sz="16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Funciones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0907751-D7A9-4343-B702-0E660B3D450B}" type="parTrans" cxnId="{997F5CEE-7508-4624-9898-B93E0ABC7E64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142B0BD-1C71-4D89-B126-94302C3550B2}" type="sibTrans" cxnId="{997F5CEE-7508-4624-9898-B93E0ABC7E64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2CE72EC-8821-4538-8558-C9ADE8AADCD4}">
      <dgm:prSet phldrT="[Texto]" custT="1"/>
      <dgm:spPr/>
      <dgm:t>
        <a:bodyPr/>
        <a:lstStyle/>
        <a:p>
          <a:r>
            <a:rPr lang="en-US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Plan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77526A0-CCAA-4B5E-980B-E260A055C597}" type="parTrans" cxnId="{01CA9337-C294-48E9-A466-0079A673D5D5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C35345C-39DB-4E79-937E-77F14DDF873F}" type="sibTrans" cxnId="{01CA9337-C294-48E9-A466-0079A673D5D5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F58DE84-1922-4E16-9F29-9EA14EDD6FC6}">
      <dgm:prSet phldrT="[Texto]" custT="1"/>
      <dgm:spPr/>
      <dgm:t>
        <a:bodyPr/>
        <a:lstStyle/>
        <a:p>
          <a:r>
            <a:rPr lang="en-US" sz="16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Beneficios</a:t>
          </a:r>
          <a:endParaRPr lang="es-EC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D0085EF-7D18-45A5-B292-9765F2CB3F4E}" type="parTrans" cxnId="{A7330A5C-A32B-4EEF-9A07-D3ACB63AAF9D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5CBC24D-7E94-4714-B122-AA1437DC6D9C}" type="sibTrans" cxnId="{A7330A5C-A32B-4EEF-9A07-D3ACB63AAF9D}">
      <dgm:prSet/>
      <dgm:spPr/>
      <dgm:t>
        <a:bodyPr/>
        <a:lstStyle/>
        <a:p>
          <a:endParaRPr lang="es-EC" sz="160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2FE1EE7-1665-4380-8B55-F0271AFC954A}" type="pres">
      <dgm:prSet presAssocID="{8E81694B-BD59-4166-A8CE-B36A4B463A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F32F94-6D60-4CDD-A918-CCD6CA9E80E3}" type="pres">
      <dgm:prSet presAssocID="{7DC5E2DC-1BD7-4DBA-B95F-58A679EAC9AC}" presName="centerShape" presStyleLbl="node0" presStyleIdx="0" presStyleCnt="1" custScaleX="94234" custScaleY="93861"/>
      <dgm:spPr/>
      <dgm:t>
        <a:bodyPr/>
        <a:lstStyle/>
        <a:p>
          <a:endParaRPr lang="es-EC"/>
        </a:p>
      </dgm:t>
    </dgm:pt>
    <dgm:pt modelId="{E79C73F1-3C83-4C6B-87E4-B794A571E1EA}" type="pres">
      <dgm:prSet presAssocID="{DF47CF07-8AC4-46E5-8022-86A43AA45F20}" presName="node" presStyleLbl="node1" presStyleIdx="0" presStyleCnt="5" custScaleX="122237" custScaleY="1184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5C8F0F-57A0-4137-AE31-C7219E807E88}" type="pres">
      <dgm:prSet presAssocID="{DF47CF07-8AC4-46E5-8022-86A43AA45F20}" presName="dummy" presStyleCnt="0"/>
      <dgm:spPr/>
    </dgm:pt>
    <dgm:pt modelId="{486E262A-F9B0-438D-9551-2F5C2605E899}" type="pres">
      <dgm:prSet presAssocID="{9CE19BD0-2F46-4B92-8427-CBAA68546A7A}" presName="sibTrans" presStyleLbl="sibTrans2D1" presStyleIdx="0" presStyleCnt="5"/>
      <dgm:spPr/>
      <dgm:t>
        <a:bodyPr/>
        <a:lstStyle/>
        <a:p>
          <a:endParaRPr lang="es-EC"/>
        </a:p>
      </dgm:t>
    </dgm:pt>
    <dgm:pt modelId="{D0F77708-01AB-4F95-A97B-B91AF210D45F}" type="pres">
      <dgm:prSet presAssocID="{BC0C763F-6825-4014-BFD6-E3004444CFAD}" presName="node" presStyleLbl="node1" presStyleIdx="1" presStyleCnt="5" custScaleX="120251" custScaleY="1200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94F8EC-CBF9-4E4A-ACF8-3A26148AF16B}" type="pres">
      <dgm:prSet presAssocID="{BC0C763F-6825-4014-BFD6-E3004444CFAD}" presName="dummy" presStyleCnt="0"/>
      <dgm:spPr/>
    </dgm:pt>
    <dgm:pt modelId="{4FC8B211-1DE0-41AB-AD25-953040304876}" type="pres">
      <dgm:prSet presAssocID="{F402EDFF-82E0-40CB-88FF-C8BB6945D087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C63C003-BCDD-424D-A005-3A037E12F1BD}" type="pres">
      <dgm:prSet presAssocID="{24E431D0-880B-4E17-A86F-F0D12DEBA0AF}" presName="node" presStyleLbl="node1" presStyleIdx="2" presStyleCnt="5" custScaleX="119286" custScaleY="1165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18B2CE-9B1F-4883-AFB5-707BFBC2F543}" type="pres">
      <dgm:prSet presAssocID="{24E431D0-880B-4E17-A86F-F0D12DEBA0AF}" presName="dummy" presStyleCnt="0"/>
      <dgm:spPr/>
    </dgm:pt>
    <dgm:pt modelId="{C4A0D285-410A-428A-A15E-5C151C195408}" type="pres">
      <dgm:prSet presAssocID="{3142B0BD-1C71-4D89-B126-94302C3550B2}" presName="sibTrans" presStyleLbl="sibTrans2D1" presStyleIdx="2" presStyleCnt="5"/>
      <dgm:spPr/>
      <dgm:t>
        <a:bodyPr/>
        <a:lstStyle/>
        <a:p>
          <a:endParaRPr lang="es-EC"/>
        </a:p>
      </dgm:t>
    </dgm:pt>
    <dgm:pt modelId="{7E144A93-D7D1-497A-92A2-1CE19EF8FA88}" type="pres">
      <dgm:prSet presAssocID="{B2CE72EC-8821-4538-8558-C9ADE8AADCD4}" presName="node" presStyleLbl="node1" presStyleIdx="3" presStyleCnt="5" custScaleX="122424" custScaleY="115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EBC0C-5951-4C5A-8759-B0A0A46E79B8}" type="pres">
      <dgm:prSet presAssocID="{B2CE72EC-8821-4538-8558-C9ADE8AADCD4}" presName="dummy" presStyleCnt="0"/>
      <dgm:spPr/>
    </dgm:pt>
    <dgm:pt modelId="{D52BA16A-6AEB-4325-9AED-E9BDC9C509A2}" type="pres">
      <dgm:prSet presAssocID="{4C35345C-39DB-4E79-937E-77F14DDF873F}" presName="sibTrans" presStyleLbl="sibTrans2D1" presStyleIdx="3" presStyleCnt="5"/>
      <dgm:spPr/>
      <dgm:t>
        <a:bodyPr/>
        <a:lstStyle/>
        <a:p>
          <a:endParaRPr lang="es-EC"/>
        </a:p>
      </dgm:t>
    </dgm:pt>
    <dgm:pt modelId="{B8EEC7C6-E4AD-4FC6-AFAD-3FECF70FF34E}" type="pres">
      <dgm:prSet presAssocID="{1F58DE84-1922-4E16-9F29-9EA14EDD6FC6}" presName="node" presStyleLbl="node1" presStyleIdx="4" presStyleCnt="5" custScaleX="125497" custScaleY="11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B4F36-09DF-44B4-8747-F98373FE92E5}" type="pres">
      <dgm:prSet presAssocID="{1F58DE84-1922-4E16-9F29-9EA14EDD6FC6}" presName="dummy" presStyleCnt="0"/>
      <dgm:spPr/>
    </dgm:pt>
    <dgm:pt modelId="{07AB935B-AA11-4A48-B581-1B47C613B63B}" type="pres">
      <dgm:prSet presAssocID="{C5CBC24D-7E94-4714-B122-AA1437DC6D9C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1CA9337-C294-48E9-A466-0079A673D5D5}" srcId="{7DC5E2DC-1BD7-4DBA-B95F-58A679EAC9AC}" destId="{B2CE72EC-8821-4538-8558-C9ADE8AADCD4}" srcOrd="3" destOrd="0" parTransId="{477526A0-CCAA-4B5E-980B-E260A055C597}" sibTransId="{4C35345C-39DB-4E79-937E-77F14DDF873F}"/>
    <dgm:cxn modelId="{07DD44AA-EA81-4613-87C7-903B68110780}" type="presOf" srcId="{7DC5E2DC-1BD7-4DBA-B95F-58A679EAC9AC}" destId="{19F32F94-6D60-4CDD-A918-CCD6CA9E80E3}" srcOrd="0" destOrd="0" presId="urn:microsoft.com/office/officeart/2005/8/layout/radial6"/>
    <dgm:cxn modelId="{0643231F-D6D2-4DF5-B871-C7282269C683}" type="presOf" srcId="{9CE19BD0-2F46-4B92-8427-CBAA68546A7A}" destId="{486E262A-F9B0-438D-9551-2F5C2605E899}" srcOrd="0" destOrd="0" presId="urn:microsoft.com/office/officeart/2005/8/layout/radial6"/>
    <dgm:cxn modelId="{20599ADB-4CB5-466A-817A-CBB9677989BF}" type="presOf" srcId="{3142B0BD-1C71-4D89-B126-94302C3550B2}" destId="{C4A0D285-410A-428A-A15E-5C151C195408}" srcOrd="0" destOrd="0" presId="urn:microsoft.com/office/officeart/2005/8/layout/radial6"/>
    <dgm:cxn modelId="{FEFD6EDD-0580-4127-9E6D-F22765292CA2}" srcId="{7DC5E2DC-1BD7-4DBA-B95F-58A679EAC9AC}" destId="{BC0C763F-6825-4014-BFD6-E3004444CFAD}" srcOrd="1" destOrd="0" parTransId="{A3D57760-0D3C-410B-A5FB-D8F84E795524}" sibTransId="{F402EDFF-82E0-40CB-88FF-C8BB6945D087}"/>
    <dgm:cxn modelId="{A7330A5C-A32B-4EEF-9A07-D3ACB63AAF9D}" srcId="{7DC5E2DC-1BD7-4DBA-B95F-58A679EAC9AC}" destId="{1F58DE84-1922-4E16-9F29-9EA14EDD6FC6}" srcOrd="4" destOrd="0" parTransId="{FD0085EF-7D18-45A5-B292-9765F2CB3F4E}" sibTransId="{C5CBC24D-7E94-4714-B122-AA1437DC6D9C}"/>
    <dgm:cxn modelId="{FAA9CFFB-5444-4105-B7E3-580486917812}" type="presOf" srcId="{BC0C763F-6825-4014-BFD6-E3004444CFAD}" destId="{D0F77708-01AB-4F95-A97B-B91AF210D45F}" srcOrd="0" destOrd="0" presId="urn:microsoft.com/office/officeart/2005/8/layout/radial6"/>
    <dgm:cxn modelId="{F4B30898-BFF0-40A2-B9CE-6066EE2BB2C7}" type="presOf" srcId="{DF47CF07-8AC4-46E5-8022-86A43AA45F20}" destId="{E79C73F1-3C83-4C6B-87E4-B794A571E1EA}" srcOrd="0" destOrd="0" presId="urn:microsoft.com/office/officeart/2005/8/layout/radial6"/>
    <dgm:cxn modelId="{3CC34CDA-B3DF-483B-A0BD-2B99CE542A5E}" type="presOf" srcId="{24E431D0-880B-4E17-A86F-F0D12DEBA0AF}" destId="{0C63C003-BCDD-424D-A005-3A037E12F1BD}" srcOrd="0" destOrd="0" presId="urn:microsoft.com/office/officeart/2005/8/layout/radial6"/>
    <dgm:cxn modelId="{538D5A2F-F06A-4922-BA9F-29BE17838309}" type="presOf" srcId="{F402EDFF-82E0-40CB-88FF-C8BB6945D087}" destId="{4FC8B211-1DE0-41AB-AD25-953040304876}" srcOrd="0" destOrd="0" presId="urn:microsoft.com/office/officeart/2005/8/layout/radial6"/>
    <dgm:cxn modelId="{997F5CEE-7508-4624-9898-B93E0ABC7E64}" srcId="{7DC5E2DC-1BD7-4DBA-B95F-58A679EAC9AC}" destId="{24E431D0-880B-4E17-A86F-F0D12DEBA0AF}" srcOrd="2" destOrd="0" parTransId="{70907751-D7A9-4343-B702-0E660B3D450B}" sibTransId="{3142B0BD-1C71-4D89-B126-94302C3550B2}"/>
    <dgm:cxn modelId="{BC4BB6DC-46AA-480D-883C-E5F2A5634674}" type="presOf" srcId="{C5CBC24D-7E94-4714-B122-AA1437DC6D9C}" destId="{07AB935B-AA11-4A48-B581-1B47C613B63B}" srcOrd="0" destOrd="0" presId="urn:microsoft.com/office/officeart/2005/8/layout/radial6"/>
    <dgm:cxn modelId="{75DF9BA9-E029-4376-BB3F-E189B4A81246}" type="presOf" srcId="{8E81694B-BD59-4166-A8CE-B36A4B463A27}" destId="{D2FE1EE7-1665-4380-8B55-F0271AFC954A}" srcOrd="0" destOrd="0" presId="urn:microsoft.com/office/officeart/2005/8/layout/radial6"/>
    <dgm:cxn modelId="{068975C9-D905-4034-AAA7-CB9C4458D770}" srcId="{7DC5E2DC-1BD7-4DBA-B95F-58A679EAC9AC}" destId="{DF47CF07-8AC4-46E5-8022-86A43AA45F20}" srcOrd="0" destOrd="0" parTransId="{103EB10A-7DB9-48AE-BB48-6F4B816C4EE1}" sibTransId="{9CE19BD0-2F46-4B92-8427-CBAA68546A7A}"/>
    <dgm:cxn modelId="{3730DD28-DD4C-488F-9F20-FD03837797A1}" type="presOf" srcId="{1F58DE84-1922-4E16-9F29-9EA14EDD6FC6}" destId="{B8EEC7C6-E4AD-4FC6-AFAD-3FECF70FF34E}" srcOrd="0" destOrd="0" presId="urn:microsoft.com/office/officeart/2005/8/layout/radial6"/>
    <dgm:cxn modelId="{C50D5C71-320B-4405-A992-69E9D920AE17}" type="presOf" srcId="{4C35345C-39DB-4E79-937E-77F14DDF873F}" destId="{D52BA16A-6AEB-4325-9AED-E9BDC9C509A2}" srcOrd="0" destOrd="0" presId="urn:microsoft.com/office/officeart/2005/8/layout/radial6"/>
    <dgm:cxn modelId="{793FD7EF-E30B-4459-B9ED-E0235F6E72BC}" srcId="{8E81694B-BD59-4166-A8CE-B36A4B463A27}" destId="{7DC5E2DC-1BD7-4DBA-B95F-58A679EAC9AC}" srcOrd="0" destOrd="0" parTransId="{BBD882C1-626E-4A05-9576-CCC637A65F32}" sibTransId="{4585275D-8974-4B3D-AA2E-AA061719AD9F}"/>
    <dgm:cxn modelId="{CF5F419C-EA88-4CDD-BCB2-2288F889DA6D}" type="presOf" srcId="{B2CE72EC-8821-4538-8558-C9ADE8AADCD4}" destId="{7E144A93-D7D1-497A-92A2-1CE19EF8FA88}" srcOrd="0" destOrd="0" presId="urn:microsoft.com/office/officeart/2005/8/layout/radial6"/>
    <dgm:cxn modelId="{769F6E1D-58CE-453F-B8A3-B346C59E57C0}" type="presParOf" srcId="{D2FE1EE7-1665-4380-8B55-F0271AFC954A}" destId="{19F32F94-6D60-4CDD-A918-CCD6CA9E80E3}" srcOrd="0" destOrd="0" presId="urn:microsoft.com/office/officeart/2005/8/layout/radial6"/>
    <dgm:cxn modelId="{A4887B0B-6D42-4596-9883-DAEEEF40E9D9}" type="presParOf" srcId="{D2FE1EE7-1665-4380-8B55-F0271AFC954A}" destId="{E79C73F1-3C83-4C6B-87E4-B794A571E1EA}" srcOrd="1" destOrd="0" presId="urn:microsoft.com/office/officeart/2005/8/layout/radial6"/>
    <dgm:cxn modelId="{22E2AE63-3D85-41D7-ACF6-C73E01FBEF5F}" type="presParOf" srcId="{D2FE1EE7-1665-4380-8B55-F0271AFC954A}" destId="{B45C8F0F-57A0-4137-AE31-C7219E807E88}" srcOrd="2" destOrd="0" presId="urn:microsoft.com/office/officeart/2005/8/layout/radial6"/>
    <dgm:cxn modelId="{6BA39EFA-0252-489D-9A1C-AEFA5E8D8CBB}" type="presParOf" srcId="{D2FE1EE7-1665-4380-8B55-F0271AFC954A}" destId="{486E262A-F9B0-438D-9551-2F5C2605E899}" srcOrd="3" destOrd="0" presId="urn:microsoft.com/office/officeart/2005/8/layout/radial6"/>
    <dgm:cxn modelId="{F598A66D-A2AD-46F9-AF36-E9D0E85516F9}" type="presParOf" srcId="{D2FE1EE7-1665-4380-8B55-F0271AFC954A}" destId="{D0F77708-01AB-4F95-A97B-B91AF210D45F}" srcOrd="4" destOrd="0" presId="urn:microsoft.com/office/officeart/2005/8/layout/radial6"/>
    <dgm:cxn modelId="{70E3EEF9-9B2D-4E26-8093-24AA5876E843}" type="presParOf" srcId="{D2FE1EE7-1665-4380-8B55-F0271AFC954A}" destId="{A994F8EC-CBF9-4E4A-ACF8-3A26148AF16B}" srcOrd="5" destOrd="0" presId="urn:microsoft.com/office/officeart/2005/8/layout/radial6"/>
    <dgm:cxn modelId="{4588F525-454A-4457-9F7A-DD8E395DBF12}" type="presParOf" srcId="{D2FE1EE7-1665-4380-8B55-F0271AFC954A}" destId="{4FC8B211-1DE0-41AB-AD25-953040304876}" srcOrd="6" destOrd="0" presId="urn:microsoft.com/office/officeart/2005/8/layout/radial6"/>
    <dgm:cxn modelId="{BFC1FD5E-AB75-4C29-89C8-D05CF6E2B2A8}" type="presParOf" srcId="{D2FE1EE7-1665-4380-8B55-F0271AFC954A}" destId="{0C63C003-BCDD-424D-A005-3A037E12F1BD}" srcOrd="7" destOrd="0" presId="urn:microsoft.com/office/officeart/2005/8/layout/radial6"/>
    <dgm:cxn modelId="{7272D196-7023-43B8-A787-1894154F9BED}" type="presParOf" srcId="{D2FE1EE7-1665-4380-8B55-F0271AFC954A}" destId="{4918B2CE-9B1F-4883-AFB5-707BFBC2F543}" srcOrd="8" destOrd="0" presId="urn:microsoft.com/office/officeart/2005/8/layout/radial6"/>
    <dgm:cxn modelId="{2D1EF00F-DBB7-4ABF-B244-0657710730A4}" type="presParOf" srcId="{D2FE1EE7-1665-4380-8B55-F0271AFC954A}" destId="{C4A0D285-410A-428A-A15E-5C151C195408}" srcOrd="9" destOrd="0" presId="urn:microsoft.com/office/officeart/2005/8/layout/radial6"/>
    <dgm:cxn modelId="{DE3D0BBA-0E65-4CD5-A300-1DB699B29AAD}" type="presParOf" srcId="{D2FE1EE7-1665-4380-8B55-F0271AFC954A}" destId="{7E144A93-D7D1-497A-92A2-1CE19EF8FA88}" srcOrd="10" destOrd="0" presId="urn:microsoft.com/office/officeart/2005/8/layout/radial6"/>
    <dgm:cxn modelId="{EBD47577-A589-4F71-82E3-971EF4508710}" type="presParOf" srcId="{D2FE1EE7-1665-4380-8B55-F0271AFC954A}" destId="{A0BEBC0C-5951-4C5A-8759-B0A0A46E79B8}" srcOrd="11" destOrd="0" presId="urn:microsoft.com/office/officeart/2005/8/layout/radial6"/>
    <dgm:cxn modelId="{C53E8017-6B31-4F18-95AA-E2D22B70EA78}" type="presParOf" srcId="{D2FE1EE7-1665-4380-8B55-F0271AFC954A}" destId="{D52BA16A-6AEB-4325-9AED-E9BDC9C509A2}" srcOrd="12" destOrd="0" presId="urn:microsoft.com/office/officeart/2005/8/layout/radial6"/>
    <dgm:cxn modelId="{3A49CD0C-7DF5-4F4B-8177-362E4517E50E}" type="presParOf" srcId="{D2FE1EE7-1665-4380-8B55-F0271AFC954A}" destId="{B8EEC7C6-E4AD-4FC6-AFAD-3FECF70FF34E}" srcOrd="13" destOrd="0" presId="urn:microsoft.com/office/officeart/2005/8/layout/radial6"/>
    <dgm:cxn modelId="{877131D1-FB54-4F6F-AEF3-58460FA67A3B}" type="presParOf" srcId="{D2FE1EE7-1665-4380-8B55-F0271AFC954A}" destId="{9B2B4F36-09DF-44B4-8747-F98373FE92E5}" srcOrd="14" destOrd="0" presId="urn:microsoft.com/office/officeart/2005/8/layout/radial6"/>
    <dgm:cxn modelId="{D86DF3D0-07F8-4347-95C6-F7C6F83C929B}" type="presParOf" srcId="{D2FE1EE7-1665-4380-8B55-F0271AFC954A}" destId="{07AB935B-AA11-4A48-B581-1B47C613B63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D5F7C-E343-4208-B621-3C86B7E04DAF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DB8BB36D-EBE7-4690-A419-1AD55D6BA887}">
      <dgm:prSet phldrT="[Texto]" custT="1"/>
      <dgm:spPr/>
      <dgm:t>
        <a:bodyPr/>
        <a:lstStyle/>
        <a:p>
          <a:r>
            <a:rPr lang="en-US" sz="14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Alcance</a:t>
          </a:r>
          <a:endParaRPr lang="es-EC" sz="14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7C1D54C-7519-45A6-99CA-3D80BB454A46}" type="parTrans" cxnId="{33DF4E90-1C5E-4C96-B0C2-CAB90F60F8B9}">
      <dgm:prSet/>
      <dgm:spPr/>
      <dgm:t>
        <a:bodyPr/>
        <a:lstStyle/>
        <a:p>
          <a:endParaRPr lang="es-EC" sz="12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577DB82-3B3A-4CEA-8DAE-FFCBE228EFE9}" type="sibTrans" cxnId="{33DF4E90-1C5E-4C96-B0C2-CAB90F60F8B9}">
      <dgm:prSet/>
      <dgm:spPr/>
      <dgm:t>
        <a:bodyPr/>
        <a:lstStyle/>
        <a:p>
          <a:endParaRPr lang="es-EC" sz="12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9E7D6C4-4A15-4D05-96E5-A03ADAD2350E}">
      <dgm:prSet phldrT="[Texto]" custT="1"/>
      <dgm:spPr/>
      <dgm:t>
        <a:bodyPr/>
        <a:lstStyle/>
        <a:p>
          <a:r>
            <a:rPr lang="en-US" sz="14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Limitaciones</a:t>
          </a:r>
          <a:endParaRPr lang="es-EC" sz="14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93598C1-F5EB-4324-81B4-97F30A0FFA50}" type="parTrans" cxnId="{4C17618B-18F8-457C-8287-273D146D0CA2}">
      <dgm:prSet/>
      <dgm:spPr/>
      <dgm:t>
        <a:bodyPr/>
        <a:lstStyle/>
        <a:p>
          <a:endParaRPr lang="es-EC" sz="12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9421F38-9E81-4084-ADF1-B1DB0AEC836E}" type="sibTrans" cxnId="{4C17618B-18F8-457C-8287-273D146D0CA2}">
      <dgm:prSet/>
      <dgm:spPr/>
      <dgm:t>
        <a:bodyPr/>
        <a:lstStyle/>
        <a:p>
          <a:endParaRPr lang="es-EC" sz="12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600B9BF-C7ED-43EA-8C0E-70914425E125}" type="pres">
      <dgm:prSet presAssocID="{D89D5F7C-E343-4208-B621-3C86B7E04DAF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DEB1B2B2-BD10-461A-BA6C-18B9C686F7CB}" type="pres">
      <dgm:prSet presAssocID="{D89D5F7C-E343-4208-B621-3C86B7E04DAF}" presName="arrowNode" presStyleLbl="node1" presStyleIdx="0" presStyleCnt="1"/>
      <dgm:spPr/>
    </dgm:pt>
    <dgm:pt modelId="{642063FF-7A4C-4D2B-98FF-A0EB51AA52EC}" type="pres">
      <dgm:prSet presAssocID="{DB8BB36D-EBE7-4690-A419-1AD55D6BA887}" presName="txNode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680CBF-9B46-4FFB-9ADA-C185424FD7DD}" type="pres">
      <dgm:prSet presAssocID="{09E7D6C4-4A15-4D05-96E5-A03ADAD2350E}" presName="txNode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F2D028-FA11-4125-9E49-FC7DE135B625}" type="presOf" srcId="{DB8BB36D-EBE7-4690-A419-1AD55D6BA887}" destId="{642063FF-7A4C-4D2B-98FF-A0EB51AA52EC}" srcOrd="0" destOrd="0" presId="urn:microsoft.com/office/officeart/2009/3/layout/DescendingProcess"/>
    <dgm:cxn modelId="{33DF4E90-1C5E-4C96-B0C2-CAB90F60F8B9}" srcId="{D89D5F7C-E343-4208-B621-3C86B7E04DAF}" destId="{DB8BB36D-EBE7-4690-A419-1AD55D6BA887}" srcOrd="0" destOrd="0" parTransId="{27C1D54C-7519-45A6-99CA-3D80BB454A46}" sibTransId="{7577DB82-3B3A-4CEA-8DAE-FFCBE228EFE9}"/>
    <dgm:cxn modelId="{FB6BAC82-5931-4773-BFF4-57E28B2FCF99}" type="presOf" srcId="{D89D5F7C-E343-4208-B621-3C86B7E04DAF}" destId="{2600B9BF-C7ED-43EA-8C0E-70914425E125}" srcOrd="0" destOrd="0" presId="urn:microsoft.com/office/officeart/2009/3/layout/DescendingProcess"/>
    <dgm:cxn modelId="{4C17618B-18F8-457C-8287-273D146D0CA2}" srcId="{D89D5F7C-E343-4208-B621-3C86B7E04DAF}" destId="{09E7D6C4-4A15-4D05-96E5-A03ADAD2350E}" srcOrd="1" destOrd="0" parTransId="{393598C1-F5EB-4324-81B4-97F30A0FFA50}" sibTransId="{49421F38-9E81-4084-ADF1-B1DB0AEC836E}"/>
    <dgm:cxn modelId="{61BADEE7-59FE-4BF2-8B05-F4EC81720593}" type="presOf" srcId="{09E7D6C4-4A15-4D05-96E5-A03ADAD2350E}" destId="{FF680CBF-9B46-4FFB-9ADA-C185424FD7DD}" srcOrd="0" destOrd="0" presId="urn:microsoft.com/office/officeart/2009/3/layout/DescendingProcess"/>
    <dgm:cxn modelId="{1B9E3A1F-244B-462A-8229-383631E8CB9B}" type="presParOf" srcId="{2600B9BF-C7ED-43EA-8C0E-70914425E125}" destId="{DEB1B2B2-BD10-461A-BA6C-18B9C686F7CB}" srcOrd="0" destOrd="0" presId="urn:microsoft.com/office/officeart/2009/3/layout/DescendingProcess"/>
    <dgm:cxn modelId="{372D3A8F-FB06-4D98-94BA-6D5AB92CFC5C}" type="presParOf" srcId="{2600B9BF-C7ED-43EA-8C0E-70914425E125}" destId="{642063FF-7A4C-4D2B-98FF-A0EB51AA52EC}" srcOrd="1" destOrd="0" presId="urn:microsoft.com/office/officeart/2009/3/layout/DescendingProcess"/>
    <dgm:cxn modelId="{BE36E808-11AF-439B-A513-AB72A978F615}" type="presParOf" srcId="{2600B9BF-C7ED-43EA-8C0E-70914425E125}" destId="{FF680CBF-9B46-4FFB-9ADA-C185424FD7DD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02EE8-3189-4ED1-90A3-93ABE2CB31D2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9CA2A426-B23D-4AEA-A4DA-9DC227E6237C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31EB0C18-669F-4534-9757-525E54EBB5A8}" type="par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40914E75-EA8C-4AAD-B227-7F86B3ACF1B5}" type="sibTrans" cxnId="{91AA76ED-E00A-4796-83CE-BC0B8818029E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D20D61-3DB4-4BFC-8421-F649ABB1C9E0}">
      <dgm:prSet phldrT="[Texto]" custT="1"/>
      <dgm:spPr/>
      <dgm:t>
        <a:bodyPr/>
        <a:lstStyle/>
        <a:p>
          <a:pPr algn="l"/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499E432-7D5A-4980-B3D7-A0656848D491}" type="par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50367B2A-6A3E-40D0-A4DD-D8454016632B}" type="sibTrans" cxnId="{BA8B6B1C-09BD-4A2E-9C01-AE96876667F6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0C83E00-9F77-4461-AE29-B9F875394450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91DBA505-C4F0-4E4C-8AC2-E9DE56E85444}" type="par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298C6A1-9CE9-4D6E-B221-09709380C1FE}" type="sibTrans" cxnId="{83CE95B3-CDBB-4B01-BDA9-27BFABD48752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B1EBB2C-FF31-45DB-B77F-3CED65D9B481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DA731A56-9643-48D7-BBAC-5F2525C57A29}" type="par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66DF45D-ABF8-4048-8877-032C1936969E}" type="sibTrans" cxnId="{B034AD06-44CB-49A0-81D9-549CDFF6C0E7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E45332C-8FCA-44FB-AAB4-23B026E49288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1453A68-5859-45BB-9559-3C73C42F0390}" type="par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6F9687C-41A6-4389-9BBB-86B53A2EB17B}" type="sibTrans" cxnId="{A6B5CA95-E2E1-424C-AE3C-DFDC7635E890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259D39E9-EF0A-4BA3-A820-B2FD0E055780}">
      <dgm:prSet phldrT="[Texto]" custT="1"/>
      <dgm:spPr>
        <a:solidFill>
          <a:schemeClr val="dk2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n-US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A196586-7415-473B-9428-9B9F54D3C2B0}" type="par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F3792B96-C495-4874-B830-1E88D6CA071F}" type="sibTrans" cxnId="{B74F91DE-8075-44AD-ACF7-01E838D18A69}">
      <dgm:prSet/>
      <dgm:spPr/>
      <dgm:t>
        <a:bodyPr/>
        <a:lstStyle/>
        <a:p>
          <a:pPr algn="l"/>
          <a:endParaRPr lang="es-EC" sz="20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329C478-F321-4283-8970-0B172F258E1E}" type="pres">
      <dgm:prSet presAssocID="{1DD02EE8-3189-4ED1-90A3-93ABE2CB3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472035-4976-4CB3-B071-CE9ABE551646}" type="pres">
      <dgm:prSet presAssocID="{259D39E9-EF0A-4BA3-A820-B2FD0E055780}" presName="boxAndChildren" presStyleCnt="0"/>
      <dgm:spPr/>
    </dgm:pt>
    <dgm:pt modelId="{95D39311-9E3D-4844-9B44-631E7277CEDB}" type="pres">
      <dgm:prSet presAssocID="{259D39E9-EF0A-4BA3-A820-B2FD0E055780}" presName="parentTextBox" presStyleLbl="node1" presStyleIdx="0" presStyleCnt="6"/>
      <dgm:spPr/>
      <dgm:t>
        <a:bodyPr/>
        <a:lstStyle/>
        <a:p>
          <a:endParaRPr lang="es-EC"/>
        </a:p>
      </dgm:t>
    </dgm:pt>
    <dgm:pt modelId="{AAD6C2B1-6C51-4097-9FFE-3633F129AE74}" type="pres">
      <dgm:prSet presAssocID="{C6F9687C-41A6-4389-9BBB-86B53A2EB17B}" presName="sp" presStyleCnt="0"/>
      <dgm:spPr/>
    </dgm:pt>
    <dgm:pt modelId="{8A26AE6D-75BD-4F48-8661-EB544FB9A5DB}" type="pres">
      <dgm:prSet presAssocID="{2E45332C-8FCA-44FB-AAB4-23B026E49288}" presName="arrowAndChildren" presStyleCnt="0"/>
      <dgm:spPr/>
    </dgm:pt>
    <dgm:pt modelId="{A1A7E1FC-BA34-42B0-88A9-22F020F69C8B}" type="pres">
      <dgm:prSet presAssocID="{2E45332C-8FCA-44FB-AAB4-23B026E49288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6EFA740-CA67-4D77-8391-93F3F79B807E}" type="pres">
      <dgm:prSet presAssocID="{E66DF45D-ABF8-4048-8877-032C1936969E}" presName="sp" presStyleCnt="0"/>
      <dgm:spPr/>
    </dgm:pt>
    <dgm:pt modelId="{9450CA06-DD74-40B7-8C77-8345D706AA1F}" type="pres">
      <dgm:prSet presAssocID="{FB1EBB2C-FF31-45DB-B77F-3CED65D9B481}" presName="arrowAndChildren" presStyleCnt="0"/>
      <dgm:spPr/>
    </dgm:pt>
    <dgm:pt modelId="{A515A334-71AD-4F02-ABBB-D81E5CD1D657}" type="pres">
      <dgm:prSet presAssocID="{FB1EBB2C-FF31-45DB-B77F-3CED65D9B481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ACB4D86D-9714-4C98-B8D5-396668F2AC39}" type="pres">
      <dgm:prSet presAssocID="{F298C6A1-9CE9-4D6E-B221-09709380C1FE}" presName="sp" presStyleCnt="0"/>
      <dgm:spPr/>
    </dgm:pt>
    <dgm:pt modelId="{2BCB8BC3-455C-484F-876D-C5294382A1EF}" type="pres">
      <dgm:prSet presAssocID="{00C83E00-9F77-4461-AE29-B9F875394450}" presName="arrowAndChildren" presStyleCnt="0"/>
      <dgm:spPr/>
    </dgm:pt>
    <dgm:pt modelId="{F7360AB2-750A-48D1-A606-B2A4A5E825EE}" type="pres">
      <dgm:prSet presAssocID="{00C83E00-9F77-4461-AE29-B9F87539445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F2104765-A8EC-45B4-B6D2-738047443837}" type="pres">
      <dgm:prSet presAssocID="{50367B2A-6A3E-40D0-A4DD-D8454016632B}" presName="sp" presStyleCnt="0"/>
      <dgm:spPr/>
    </dgm:pt>
    <dgm:pt modelId="{5A98EDD4-9DEA-4AC6-A874-45EAB45D3D54}" type="pres">
      <dgm:prSet presAssocID="{FBD20D61-3DB4-4BFC-8421-F649ABB1C9E0}" presName="arrowAndChildren" presStyleCnt="0"/>
      <dgm:spPr/>
    </dgm:pt>
    <dgm:pt modelId="{BE16E608-B283-4EDA-B9EB-7A575E25C19B}" type="pres">
      <dgm:prSet presAssocID="{FBD20D61-3DB4-4BFC-8421-F649ABB1C9E0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551AFB68-CBC9-45F3-8173-8EA5BB5E71E5}" type="pres">
      <dgm:prSet presAssocID="{40914E75-EA8C-4AAD-B227-7F86B3ACF1B5}" presName="sp" presStyleCnt="0"/>
      <dgm:spPr/>
    </dgm:pt>
    <dgm:pt modelId="{1F36103A-2165-474B-958E-D76F18A463F7}" type="pres">
      <dgm:prSet presAssocID="{9CA2A426-B23D-4AEA-A4DA-9DC227E6237C}" presName="arrowAndChildren" presStyleCnt="0"/>
      <dgm:spPr/>
    </dgm:pt>
    <dgm:pt modelId="{B4234B93-4A2E-41AC-BC8E-170B93ED2052}" type="pres">
      <dgm:prSet presAssocID="{9CA2A426-B23D-4AEA-A4DA-9DC227E6237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BA8B6B1C-09BD-4A2E-9C01-AE96876667F6}" srcId="{1DD02EE8-3189-4ED1-90A3-93ABE2CB31D2}" destId="{FBD20D61-3DB4-4BFC-8421-F649ABB1C9E0}" srcOrd="1" destOrd="0" parTransId="{9499E432-7D5A-4980-B3D7-A0656848D491}" sibTransId="{50367B2A-6A3E-40D0-A4DD-D8454016632B}"/>
    <dgm:cxn modelId="{83CE95B3-CDBB-4B01-BDA9-27BFABD48752}" srcId="{1DD02EE8-3189-4ED1-90A3-93ABE2CB31D2}" destId="{00C83E00-9F77-4461-AE29-B9F875394450}" srcOrd="2" destOrd="0" parTransId="{91DBA505-C4F0-4E4C-8AC2-E9DE56E85444}" sibTransId="{F298C6A1-9CE9-4D6E-B221-09709380C1FE}"/>
    <dgm:cxn modelId="{A6B5CA95-E2E1-424C-AE3C-DFDC7635E890}" srcId="{1DD02EE8-3189-4ED1-90A3-93ABE2CB31D2}" destId="{2E45332C-8FCA-44FB-AAB4-23B026E49288}" srcOrd="4" destOrd="0" parTransId="{21453A68-5859-45BB-9559-3C73C42F0390}" sibTransId="{C6F9687C-41A6-4389-9BBB-86B53A2EB17B}"/>
    <dgm:cxn modelId="{9A3D4185-D725-4B72-831A-528EE117F9FC}" type="presOf" srcId="{2E45332C-8FCA-44FB-AAB4-23B026E49288}" destId="{A1A7E1FC-BA34-42B0-88A9-22F020F69C8B}" srcOrd="0" destOrd="0" presId="urn:microsoft.com/office/officeart/2005/8/layout/process4"/>
    <dgm:cxn modelId="{B034AD06-44CB-49A0-81D9-549CDFF6C0E7}" srcId="{1DD02EE8-3189-4ED1-90A3-93ABE2CB31D2}" destId="{FB1EBB2C-FF31-45DB-B77F-3CED65D9B481}" srcOrd="3" destOrd="0" parTransId="{DA731A56-9643-48D7-BBAC-5F2525C57A29}" sibTransId="{E66DF45D-ABF8-4048-8877-032C1936969E}"/>
    <dgm:cxn modelId="{B5D2AE98-C2A2-46A8-8CFE-918F233809E7}" type="presOf" srcId="{259D39E9-EF0A-4BA3-A820-B2FD0E055780}" destId="{95D39311-9E3D-4844-9B44-631E7277CEDB}" srcOrd="0" destOrd="0" presId="urn:microsoft.com/office/officeart/2005/8/layout/process4"/>
    <dgm:cxn modelId="{E4965271-2DA0-4426-9A35-85C4D6830553}" type="presOf" srcId="{FB1EBB2C-FF31-45DB-B77F-3CED65D9B481}" destId="{A515A334-71AD-4F02-ABBB-D81E5CD1D657}" srcOrd="0" destOrd="0" presId="urn:microsoft.com/office/officeart/2005/8/layout/process4"/>
    <dgm:cxn modelId="{B74F91DE-8075-44AD-ACF7-01E838D18A69}" srcId="{1DD02EE8-3189-4ED1-90A3-93ABE2CB31D2}" destId="{259D39E9-EF0A-4BA3-A820-B2FD0E055780}" srcOrd="5" destOrd="0" parTransId="{EA196586-7415-473B-9428-9B9F54D3C2B0}" sibTransId="{F3792B96-C495-4874-B830-1E88D6CA071F}"/>
    <dgm:cxn modelId="{A3D08CB6-BC0A-4EA4-BE3B-881B1A309B63}" type="presOf" srcId="{1DD02EE8-3189-4ED1-90A3-93ABE2CB31D2}" destId="{E329C478-F321-4283-8970-0B172F258E1E}" srcOrd="0" destOrd="0" presId="urn:microsoft.com/office/officeart/2005/8/layout/process4"/>
    <dgm:cxn modelId="{91AA76ED-E00A-4796-83CE-BC0B8818029E}" srcId="{1DD02EE8-3189-4ED1-90A3-93ABE2CB31D2}" destId="{9CA2A426-B23D-4AEA-A4DA-9DC227E6237C}" srcOrd="0" destOrd="0" parTransId="{31EB0C18-669F-4534-9757-525E54EBB5A8}" sibTransId="{40914E75-EA8C-4AAD-B227-7F86B3ACF1B5}"/>
    <dgm:cxn modelId="{4BADEB4A-1267-42DA-A3D7-D30211FC972E}" type="presOf" srcId="{9CA2A426-B23D-4AEA-A4DA-9DC227E6237C}" destId="{B4234B93-4A2E-41AC-BC8E-170B93ED2052}" srcOrd="0" destOrd="0" presId="urn:microsoft.com/office/officeart/2005/8/layout/process4"/>
    <dgm:cxn modelId="{AA1885EE-919F-4CB2-90A8-41393D069141}" type="presOf" srcId="{00C83E00-9F77-4461-AE29-B9F875394450}" destId="{F7360AB2-750A-48D1-A606-B2A4A5E825EE}" srcOrd="0" destOrd="0" presId="urn:microsoft.com/office/officeart/2005/8/layout/process4"/>
    <dgm:cxn modelId="{71D9A91C-E8F4-42CE-8B2A-005192A122ED}" type="presOf" srcId="{FBD20D61-3DB4-4BFC-8421-F649ABB1C9E0}" destId="{BE16E608-B283-4EDA-B9EB-7A575E25C19B}" srcOrd="0" destOrd="0" presId="urn:microsoft.com/office/officeart/2005/8/layout/process4"/>
    <dgm:cxn modelId="{CC50DAAA-16A5-400B-B8F0-43670848D9F4}" type="presParOf" srcId="{E329C478-F321-4283-8970-0B172F258E1E}" destId="{BD472035-4976-4CB3-B071-CE9ABE551646}" srcOrd="0" destOrd="0" presId="urn:microsoft.com/office/officeart/2005/8/layout/process4"/>
    <dgm:cxn modelId="{B727ED20-7975-47B4-8286-CDF396FD1EE2}" type="presParOf" srcId="{BD472035-4976-4CB3-B071-CE9ABE551646}" destId="{95D39311-9E3D-4844-9B44-631E7277CEDB}" srcOrd="0" destOrd="0" presId="urn:microsoft.com/office/officeart/2005/8/layout/process4"/>
    <dgm:cxn modelId="{E3D135C7-7CF3-46D3-8758-AAA191356424}" type="presParOf" srcId="{E329C478-F321-4283-8970-0B172F258E1E}" destId="{AAD6C2B1-6C51-4097-9FFE-3633F129AE74}" srcOrd="1" destOrd="0" presId="urn:microsoft.com/office/officeart/2005/8/layout/process4"/>
    <dgm:cxn modelId="{A6E741E1-2376-4CE6-9EC1-C8E6E4E2D6F7}" type="presParOf" srcId="{E329C478-F321-4283-8970-0B172F258E1E}" destId="{8A26AE6D-75BD-4F48-8661-EB544FB9A5DB}" srcOrd="2" destOrd="0" presId="urn:microsoft.com/office/officeart/2005/8/layout/process4"/>
    <dgm:cxn modelId="{DF16E610-9334-48AF-9A03-0FC3245811E1}" type="presParOf" srcId="{8A26AE6D-75BD-4F48-8661-EB544FB9A5DB}" destId="{A1A7E1FC-BA34-42B0-88A9-22F020F69C8B}" srcOrd="0" destOrd="0" presId="urn:microsoft.com/office/officeart/2005/8/layout/process4"/>
    <dgm:cxn modelId="{96CDC387-E2AE-41F5-9B04-0A82446B8792}" type="presParOf" srcId="{E329C478-F321-4283-8970-0B172F258E1E}" destId="{76EFA740-CA67-4D77-8391-93F3F79B807E}" srcOrd="3" destOrd="0" presId="urn:microsoft.com/office/officeart/2005/8/layout/process4"/>
    <dgm:cxn modelId="{55DA77F2-6BC8-4DFF-AB45-761B49299CC1}" type="presParOf" srcId="{E329C478-F321-4283-8970-0B172F258E1E}" destId="{9450CA06-DD74-40B7-8C77-8345D706AA1F}" srcOrd="4" destOrd="0" presId="urn:microsoft.com/office/officeart/2005/8/layout/process4"/>
    <dgm:cxn modelId="{D8E6AA15-7754-4782-8168-883B8EBACBA1}" type="presParOf" srcId="{9450CA06-DD74-40B7-8C77-8345D706AA1F}" destId="{A515A334-71AD-4F02-ABBB-D81E5CD1D657}" srcOrd="0" destOrd="0" presId="urn:microsoft.com/office/officeart/2005/8/layout/process4"/>
    <dgm:cxn modelId="{DA22894C-D02A-465B-AE97-7848175FDDE7}" type="presParOf" srcId="{E329C478-F321-4283-8970-0B172F258E1E}" destId="{ACB4D86D-9714-4C98-B8D5-396668F2AC39}" srcOrd="5" destOrd="0" presId="urn:microsoft.com/office/officeart/2005/8/layout/process4"/>
    <dgm:cxn modelId="{540077F0-0D1F-46BF-A193-BC2548DCD2F6}" type="presParOf" srcId="{E329C478-F321-4283-8970-0B172F258E1E}" destId="{2BCB8BC3-455C-484F-876D-C5294382A1EF}" srcOrd="6" destOrd="0" presId="urn:microsoft.com/office/officeart/2005/8/layout/process4"/>
    <dgm:cxn modelId="{1CC3A3BB-A59E-4A67-A2BC-00AFE1D79ABE}" type="presParOf" srcId="{2BCB8BC3-455C-484F-876D-C5294382A1EF}" destId="{F7360AB2-750A-48D1-A606-B2A4A5E825EE}" srcOrd="0" destOrd="0" presId="urn:microsoft.com/office/officeart/2005/8/layout/process4"/>
    <dgm:cxn modelId="{F5C15C97-4816-4B54-B7C9-58F8C8C350A8}" type="presParOf" srcId="{E329C478-F321-4283-8970-0B172F258E1E}" destId="{F2104765-A8EC-45B4-B6D2-738047443837}" srcOrd="7" destOrd="0" presId="urn:microsoft.com/office/officeart/2005/8/layout/process4"/>
    <dgm:cxn modelId="{FEA82E6B-AB3C-4705-8D32-D5589DB5D6B5}" type="presParOf" srcId="{E329C478-F321-4283-8970-0B172F258E1E}" destId="{5A98EDD4-9DEA-4AC6-A874-45EAB45D3D54}" srcOrd="8" destOrd="0" presId="urn:microsoft.com/office/officeart/2005/8/layout/process4"/>
    <dgm:cxn modelId="{9C28946E-1709-41FC-8E7E-EA10D08C0AA1}" type="presParOf" srcId="{5A98EDD4-9DEA-4AC6-A874-45EAB45D3D54}" destId="{BE16E608-B283-4EDA-B9EB-7A575E25C19B}" srcOrd="0" destOrd="0" presId="urn:microsoft.com/office/officeart/2005/8/layout/process4"/>
    <dgm:cxn modelId="{42584603-075B-4B40-A5CB-F1ECE77C0FC5}" type="presParOf" srcId="{E329C478-F321-4283-8970-0B172F258E1E}" destId="{551AFB68-CBC9-45F3-8173-8EA5BB5E71E5}" srcOrd="9" destOrd="0" presId="urn:microsoft.com/office/officeart/2005/8/layout/process4"/>
    <dgm:cxn modelId="{6137F2BB-0A4F-41E9-9774-48989552223F}" type="presParOf" srcId="{E329C478-F321-4283-8970-0B172F258E1E}" destId="{1F36103A-2165-474B-958E-D76F18A463F7}" srcOrd="10" destOrd="0" presId="urn:microsoft.com/office/officeart/2005/8/layout/process4"/>
    <dgm:cxn modelId="{4105CA63-83E9-474D-86D6-0EB8B53C2E68}" type="presParOf" srcId="{1F36103A-2165-474B-958E-D76F18A463F7}" destId="{B4234B93-4A2E-41AC-BC8E-170B93ED2052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1A9B8A-A5B5-4BA0-8184-941EA813B7FF}" type="doc">
      <dgm:prSet loTypeId="urn:microsoft.com/office/officeart/2005/8/layout/funnel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C79908C-6BC4-48F3-893C-A7A944E09877}">
      <dgm:prSet phldrT="[Texto]"/>
      <dgm:spPr/>
      <dgm:t>
        <a:bodyPr/>
        <a:lstStyle/>
        <a:p>
          <a:r>
            <a:rPr lang="en-US" dirty="0" err="1" smtClean="0"/>
            <a:t>Tiempo</a:t>
          </a:r>
          <a:endParaRPr lang="es-EC" dirty="0"/>
        </a:p>
      </dgm:t>
    </dgm:pt>
    <dgm:pt modelId="{94C8DE57-F6A2-4B24-9534-1EB308F5F5D2}" type="parTrans" cxnId="{F1EF6D41-2BEF-4232-AC89-F3905B1159E0}">
      <dgm:prSet/>
      <dgm:spPr/>
      <dgm:t>
        <a:bodyPr/>
        <a:lstStyle/>
        <a:p>
          <a:endParaRPr lang="es-EC"/>
        </a:p>
      </dgm:t>
    </dgm:pt>
    <dgm:pt modelId="{0F1DC437-35F3-4A44-B0A4-C2B6825314BD}" type="sibTrans" cxnId="{F1EF6D41-2BEF-4232-AC89-F3905B1159E0}">
      <dgm:prSet/>
      <dgm:spPr/>
      <dgm:t>
        <a:bodyPr/>
        <a:lstStyle/>
        <a:p>
          <a:endParaRPr lang="es-EC"/>
        </a:p>
      </dgm:t>
    </dgm:pt>
    <dgm:pt modelId="{F141490F-FFBD-4CAC-8AB4-E35F5F0D2A1A}">
      <dgm:prSet phldrT="[Texto]"/>
      <dgm:spPr/>
      <dgm:t>
        <a:bodyPr/>
        <a:lstStyle/>
        <a:p>
          <a:r>
            <a:rPr lang="en-US" dirty="0" err="1" smtClean="0"/>
            <a:t>Costo</a:t>
          </a:r>
          <a:endParaRPr lang="es-EC" dirty="0"/>
        </a:p>
      </dgm:t>
    </dgm:pt>
    <dgm:pt modelId="{A9FB262D-F187-4BFD-BBE3-C71141D0F139}" type="parTrans" cxnId="{7581DBD6-9D5E-4ADB-93F7-31C8ADBD3EE7}">
      <dgm:prSet/>
      <dgm:spPr/>
      <dgm:t>
        <a:bodyPr/>
        <a:lstStyle/>
        <a:p>
          <a:endParaRPr lang="es-EC"/>
        </a:p>
      </dgm:t>
    </dgm:pt>
    <dgm:pt modelId="{E4089DF1-54F2-41DE-B5EB-304C2F18BFF9}" type="sibTrans" cxnId="{7581DBD6-9D5E-4ADB-93F7-31C8ADBD3EE7}">
      <dgm:prSet/>
      <dgm:spPr/>
      <dgm:t>
        <a:bodyPr/>
        <a:lstStyle/>
        <a:p>
          <a:endParaRPr lang="es-EC"/>
        </a:p>
      </dgm:t>
    </dgm:pt>
    <dgm:pt modelId="{49F95F27-0A7B-4E84-A218-FDA870A00BA4}">
      <dgm:prSet phldrT="[Texto]"/>
      <dgm:spPr/>
      <dgm:t>
        <a:bodyPr/>
        <a:lstStyle/>
        <a:p>
          <a:r>
            <a:rPr lang="en-US" dirty="0" err="1" smtClean="0"/>
            <a:t>Alcance</a:t>
          </a:r>
          <a:endParaRPr lang="es-EC" dirty="0"/>
        </a:p>
      </dgm:t>
    </dgm:pt>
    <dgm:pt modelId="{45D4D27F-ADA4-49A6-A95E-8F0F5907DDD2}" type="parTrans" cxnId="{19236F0E-C195-4C76-B28C-BF9BB272607D}">
      <dgm:prSet/>
      <dgm:spPr/>
      <dgm:t>
        <a:bodyPr/>
        <a:lstStyle/>
        <a:p>
          <a:endParaRPr lang="es-EC"/>
        </a:p>
      </dgm:t>
    </dgm:pt>
    <dgm:pt modelId="{2A48369E-E1A3-4A5B-9BBC-27116A941D47}" type="sibTrans" cxnId="{19236F0E-C195-4C76-B28C-BF9BB272607D}">
      <dgm:prSet/>
      <dgm:spPr/>
      <dgm:t>
        <a:bodyPr/>
        <a:lstStyle/>
        <a:p>
          <a:endParaRPr lang="es-EC"/>
        </a:p>
      </dgm:t>
    </dgm:pt>
    <dgm:pt modelId="{9C56954E-4230-4018-9996-90C19DDFD585}">
      <dgm:prSet phldrT="[Texto]"/>
      <dgm:spPr/>
      <dgm:t>
        <a:bodyPr/>
        <a:lstStyle/>
        <a:p>
          <a:r>
            <a:rPr lang="en-US" dirty="0" err="1" smtClean="0"/>
            <a:t>Calidad</a:t>
          </a:r>
          <a:endParaRPr lang="es-EC" dirty="0"/>
        </a:p>
      </dgm:t>
    </dgm:pt>
    <dgm:pt modelId="{1005A1B0-327B-4F9A-8B4D-C7A95BF88C13}" type="parTrans" cxnId="{B7C6230F-BAAA-4E20-AAFE-5B1ED9C2ED21}">
      <dgm:prSet/>
      <dgm:spPr/>
      <dgm:t>
        <a:bodyPr/>
        <a:lstStyle/>
        <a:p>
          <a:endParaRPr lang="es-EC"/>
        </a:p>
      </dgm:t>
    </dgm:pt>
    <dgm:pt modelId="{B1D2DB02-C525-4D00-9584-E8BEFBF5DF71}" type="sibTrans" cxnId="{B7C6230F-BAAA-4E20-AAFE-5B1ED9C2ED21}">
      <dgm:prSet/>
      <dgm:spPr/>
      <dgm:t>
        <a:bodyPr/>
        <a:lstStyle/>
        <a:p>
          <a:endParaRPr lang="es-EC"/>
        </a:p>
      </dgm:t>
    </dgm:pt>
    <dgm:pt modelId="{22B084E1-7056-4D7A-B5BC-67EB3374938E}" type="pres">
      <dgm:prSet presAssocID="{461A9B8A-A5B5-4BA0-8184-941EA813B7F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2488CB-C2C6-4468-A0D7-255E0E52E2BB}" type="pres">
      <dgm:prSet presAssocID="{461A9B8A-A5B5-4BA0-8184-941EA813B7FF}" presName="ellipse" presStyleLbl="trBgShp" presStyleIdx="0" presStyleCnt="1"/>
      <dgm:spPr/>
    </dgm:pt>
    <dgm:pt modelId="{D1836364-B238-4BD8-A83A-069C7436C547}" type="pres">
      <dgm:prSet presAssocID="{461A9B8A-A5B5-4BA0-8184-941EA813B7FF}" presName="arrow1" presStyleLbl="fgShp" presStyleIdx="0" presStyleCnt="1"/>
      <dgm:spPr/>
    </dgm:pt>
    <dgm:pt modelId="{2FD1DDE5-426F-40D7-BFB8-6C15583A276A}" type="pres">
      <dgm:prSet presAssocID="{461A9B8A-A5B5-4BA0-8184-941EA813B7F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C02429-2129-478C-ABAB-50530AFF380D}" type="pres">
      <dgm:prSet presAssocID="{F141490F-FFBD-4CAC-8AB4-E35F5F0D2A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F2DD9-4DCC-43E9-AB75-9DBB15B04154}" type="pres">
      <dgm:prSet presAssocID="{49F95F27-0A7B-4E84-A218-FDA870A00B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66CD79-2D6C-403B-B5E4-9E2E1155E8BD}" type="pres">
      <dgm:prSet presAssocID="{9C56954E-4230-4018-9996-90C19DDFD58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B0BF9-3DD2-4A39-A641-F3A0CE18DEB0}" type="pres">
      <dgm:prSet presAssocID="{461A9B8A-A5B5-4BA0-8184-941EA813B7FF}" presName="funnel" presStyleLbl="trAlignAcc1" presStyleIdx="0" presStyleCnt="1"/>
      <dgm:spPr/>
    </dgm:pt>
  </dgm:ptLst>
  <dgm:cxnLst>
    <dgm:cxn modelId="{6D16858B-B1B9-4E58-B5C3-6F05D9F9EC06}" type="presOf" srcId="{5C79908C-6BC4-48F3-893C-A7A944E09877}" destId="{9266CD79-2D6C-403B-B5E4-9E2E1155E8BD}" srcOrd="0" destOrd="0" presId="urn:microsoft.com/office/officeart/2005/8/layout/funnel1"/>
    <dgm:cxn modelId="{AA6473C0-696C-464C-8BC0-2A2091684A9A}" type="presOf" srcId="{9C56954E-4230-4018-9996-90C19DDFD585}" destId="{2FD1DDE5-426F-40D7-BFB8-6C15583A276A}" srcOrd="0" destOrd="0" presId="urn:microsoft.com/office/officeart/2005/8/layout/funnel1"/>
    <dgm:cxn modelId="{6312A3A4-67ED-4635-ABD6-32BF422F00DD}" type="presOf" srcId="{49F95F27-0A7B-4E84-A218-FDA870A00BA4}" destId="{5AC02429-2129-478C-ABAB-50530AFF380D}" srcOrd="0" destOrd="0" presId="urn:microsoft.com/office/officeart/2005/8/layout/funnel1"/>
    <dgm:cxn modelId="{B7C6230F-BAAA-4E20-AAFE-5B1ED9C2ED21}" srcId="{461A9B8A-A5B5-4BA0-8184-941EA813B7FF}" destId="{9C56954E-4230-4018-9996-90C19DDFD585}" srcOrd="3" destOrd="0" parTransId="{1005A1B0-327B-4F9A-8B4D-C7A95BF88C13}" sibTransId="{B1D2DB02-C525-4D00-9584-E8BEFBF5DF71}"/>
    <dgm:cxn modelId="{2722C474-8AF4-4BEA-89C8-696F6B8FE259}" type="presOf" srcId="{F141490F-FFBD-4CAC-8AB4-E35F5F0D2A1A}" destId="{5F7F2DD9-4DCC-43E9-AB75-9DBB15B04154}" srcOrd="0" destOrd="0" presId="urn:microsoft.com/office/officeart/2005/8/layout/funnel1"/>
    <dgm:cxn modelId="{7581DBD6-9D5E-4ADB-93F7-31C8ADBD3EE7}" srcId="{461A9B8A-A5B5-4BA0-8184-941EA813B7FF}" destId="{F141490F-FFBD-4CAC-8AB4-E35F5F0D2A1A}" srcOrd="1" destOrd="0" parTransId="{A9FB262D-F187-4BFD-BBE3-C71141D0F139}" sibTransId="{E4089DF1-54F2-41DE-B5EB-304C2F18BFF9}"/>
    <dgm:cxn modelId="{06789E27-10FF-4B44-B755-1AE33CAF959C}" type="presOf" srcId="{461A9B8A-A5B5-4BA0-8184-941EA813B7FF}" destId="{22B084E1-7056-4D7A-B5BC-67EB3374938E}" srcOrd="0" destOrd="0" presId="urn:microsoft.com/office/officeart/2005/8/layout/funnel1"/>
    <dgm:cxn modelId="{F1EF6D41-2BEF-4232-AC89-F3905B1159E0}" srcId="{461A9B8A-A5B5-4BA0-8184-941EA813B7FF}" destId="{5C79908C-6BC4-48F3-893C-A7A944E09877}" srcOrd="0" destOrd="0" parTransId="{94C8DE57-F6A2-4B24-9534-1EB308F5F5D2}" sibTransId="{0F1DC437-35F3-4A44-B0A4-C2B6825314BD}"/>
    <dgm:cxn modelId="{19236F0E-C195-4C76-B28C-BF9BB272607D}" srcId="{461A9B8A-A5B5-4BA0-8184-941EA813B7FF}" destId="{49F95F27-0A7B-4E84-A218-FDA870A00BA4}" srcOrd="2" destOrd="0" parTransId="{45D4D27F-ADA4-49A6-A95E-8F0F5907DDD2}" sibTransId="{2A48369E-E1A3-4A5B-9BBC-27116A941D47}"/>
    <dgm:cxn modelId="{5BCB79E2-38B2-4021-B385-DDFC96F90789}" type="presParOf" srcId="{22B084E1-7056-4D7A-B5BC-67EB3374938E}" destId="{252488CB-C2C6-4468-A0D7-255E0E52E2BB}" srcOrd="0" destOrd="0" presId="urn:microsoft.com/office/officeart/2005/8/layout/funnel1"/>
    <dgm:cxn modelId="{1C73FDEC-47C1-4456-B956-27548F901810}" type="presParOf" srcId="{22B084E1-7056-4D7A-B5BC-67EB3374938E}" destId="{D1836364-B238-4BD8-A83A-069C7436C547}" srcOrd="1" destOrd="0" presId="urn:microsoft.com/office/officeart/2005/8/layout/funnel1"/>
    <dgm:cxn modelId="{7D74521E-28EB-4781-B50A-DAB49AA95075}" type="presParOf" srcId="{22B084E1-7056-4D7A-B5BC-67EB3374938E}" destId="{2FD1DDE5-426F-40D7-BFB8-6C15583A276A}" srcOrd="2" destOrd="0" presId="urn:microsoft.com/office/officeart/2005/8/layout/funnel1"/>
    <dgm:cxn modelId="{EA0C3302-E94D-47A3-8D8B-672C8FF46FE8}" type="presParOf" srcId="{22B084E1-7056-4D7A-B5BC-67EB3374938E}" destId="{5AC02429-2129-478C-ABAB-50530AFF380D}" srcOrd="3" destOrd="0" presId="urn:microsoft.com/office/officeart/2005/8/layout/funnel1"/>
    <dgm:cxn modelId="{4D360B28-5A74-4663-AF80-630E56DF496D}" type="presParOf" srcId="{22B084E1-7056-4D7A-B5BC-67EB3374938E}" destId="{5F7F2DD9-4DCC-43E9-AB75-9DBB15B04154}" srcOrd="4" destOrd="0" presId="urn:microsoft.com/office/officeart/2005/8/layout/funnel1"/>
    <dgm:cxn modelId="{74C4D526-3379-4BC4-8726-6EB87281113E}" type="presParOf" srcId="{22B084E1-7056-4D7A-B5BC-67EB3374938E}" destId="{9266CD79-2D6C-403B-B5E4-9E2E1155E8BD}" srcOrd="5" destOrd="0" presId="urn:microsoft.com/office/officeart/2005/8/layout/funnel1"/>
    <dgm:cxn modelId="{145807B4-5235-4C78-935E-608E17E2D49C}" type="presParOf" srcId="{22B084E1-7056-4D7A-B5BC-67EB3374938E}" destId="{E1AB0BF9-3DD2-4A39-A641-F3A0CE18DEB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0A0E5E-2F06-4FFB-B40A-1C9D4B8929C1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1F9AC0C-608F-4761-8204-C89B80FBB304}">
      <dgm:prSet phldrT="[Texto]" custT="1"/>
      <dgm:spPr/>
      <dgm:t>
        <a:bodyPr/>
        <a:lstStyle/>
        <a:p>
          <a:r>
            <a:rPr lang="en-US" sz="22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Estandarización</a:t>
          </a:r>
          <a:endParaRPr lang="es-EC" sz="2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7FC0397-C6A2-4B8F-9ED3-321A5DDF9580}" type="parTrans" cxnId="{774BC192-9ECB-417C-A85B-70D87B4FB52C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3FD8A31-A533-4A90-9592-2CD4F667DA27}" type="sibTrans" cxnId="{774BC192-9ECB-417C-A85B-70D87B4FB52C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260536F-BC8B-4D2D-840E-518263AD5318}">
      <dgm:prSet phldrT="[Texto]" custT="1"/>
      <dgm:spPr/>
      <dgm:t>
        <a:bodyPr/>
        <a:lstStyle/>
        <a:p>
          <a:r>
            <a:rPr lang="en-US" sz="22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Recursos</a:t>
          </a:r>
          <a:endParaRPr lang="es-EC" sz="2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F46C6B0-F033-4B84-85C3-37C6041CEC63}" type="parTrans" cxnId="{8C9DA2F5-8CF0-4A64-90A7-2A7694836F57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BA13FCD-FABD-42DA-985A-3D67A0437FAD}" type="sibTrans" cxnId="{8C9DA2F5-8CF0-4A64-90A7-2A7694836F57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F2729A5-95ED-432C-BB10-E8FAE496B04A}">
      <dgm:prSet phldrT="[Texto]" custT="1"/>
      <dgm:spPr/>
      <dgm:t>
        <a:bodyPr/>
        <a:lstStyle/>
        <a:p>
          <a:r>
            <a:rPr lang="en-US" sz="22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Meto-dología</a:t>
          </a:r>
          <a:endParaRPr lang="es-EC" sz="2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34CB836-990F-4973-9F97-B9B5E9B33ED0}" type="parTrans" cxnId="{16C11891-618C-4909-911B-C6A58742A837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C6B84FD-4F84-4A72-9852-5EE5C3FEA178}" type="sibTrans" cxnId="{16C11891-618C-4909-911B-C6A58742A837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717F25A-D2E5-48F4-97E2-FCD4877CA546}">
      <dgm:prSet phldrT="[Texto]" custT="1"/>
      <dgm:spPr/>
      <dgm:t>
        <a:bodyPr/>
        <a:lstStyle/>
        <a:p>
          <a:r>
            <a:rPr lang="en-US" sz="22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Herramientas</a:t>
          </a:r>
          <a:endParaRPr lang="es-EC" sz="2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09D2C7A-A54D-4347-B7D7-F0D5971A8C7B}" type="parTrans" cxnId="{B8291373-3F59-4D7E-968C-3981065D8A7A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251EEAA-3C73-4530-AD6D-D84AF5EF238E}" type="sibTrans" cxnId="{B8291373-3F59-4D7E-968C-3981065D8A7A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F14772D-B410-457E-A135-0AF57AB67CDF}">
      <dgm:prSet phldrT="[Texto]" custT="1"/>
      <dgm:spPr/>
      <dgm:t>
        <a:bodyPr/>
        <a:lstStyle/>
        <a:p>
          <a:r>
            <a:rPr lang="en-US" sz="2200" b="1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Técnicas</a:t>
          </a:r>
          <a:endParaRPr lang="es-EC" sz="22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570B51D-E8F4-4498-85D8-E645096B3990}" type="parTrans" cxnId="{6B085DAB-E4E7-4243-BB3F-1C64A288F87F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398F65C-1105-4F23-B2AC-8F8A61F7843C}" type="sibTrans" cxnId="{6B085DAB-E4E7-4243-BB3F-1C64A288F87F}">
      <dgm:prSet/>
      <dgm:spPr/>
      <dgm:t>
        <a:bodyPr/>
        <a:lstStyle/>
        <a:p>
          <a:endParaRPr lang="es-EC" sz="1800" b="1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7344B39-5F3D-4C7B-BBF0-459A6E3DB847}" type="pres">
      <dgm:prSet presAssocID="{770A0E5E-2F06-4FFB-B40A-1C9D4B892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D08B48-9147-4DF1-874C-FB4C91342C12}" type="pres">
      <dgm:prSet presAssocID="{E1F9AC0C-608F-4761-8204-C89B80FBB304}" presName="dummy" presStyleCnt="0"/>
      <dgm:spPr/>
    </dgm:pt>
    <dgm:pt modelId="{2B954056-FA9F-45CF-9422-0CF0F3E80377}" type="pres">
      <dgm:prSet presAssocID="{E1F9AC0C-608F-4761-8204-C89B80FBB304}" presName="node" presStyleLbl="revTx" presStyleIdx="0" presStyleCnt="5" custScaleX="207192" custScaleY="76617" custRadScaleRad="105105" custRadScaleInc="393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14A07C-8956-4B0A-BB02-5276BE0FF4CA}" type="pres">
      <dgm:prSet presAssocID="{53FD8A31-A533-4A90-9592-2CD4F667DA27}" presName="sibTrans" presStyleLbl="node1" presStyleIdx="0" presStyleCnt="5"/>
      <dgm:spPr/>
      <dgm:t>
        <a:bodyPr/>
        <a:lstStyle/>
        <a:p>
          <a:endParaRPr lang="es-EC"/>
        </a:p>
      </dgm:t>
    </dgm:pt>
    <dgm:pt modelId="{B1B34EEC-5755-4C8A-BCBD-1F8CAFBD8D5F}" type="pres">
      <dgm:prSet presAssocID="{3260536F-BC8B-4D2D-840E-518263AD5318}" presName="dummy" presStyleCnt="0"/>
      <dgm:spPr/>
    </dgm:pt>
    <dgm:pt modelId="{EE81C7F3-EE0D-4F08-9F3C-938828E8D442}" type="pres">
      <dgm:prSet presAssocID="{3260536F-BC8B-4D2D-840E-518263AD5318}" presName="node" presStyleLbl="revTx" presStyleIdx="1" presStyleCnt="5" custScaleX="1663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31570-CDD6-4228-85ED-9A99C5F484BC}" type="pres">
      <dgm:prSet presAssocID="{5BA13FCD-FABD-42DA-985A-3D67A0437FAD}" presName="sibTrans" presStyleLbl="node1" presStyleIdx="1" presStyleCnt="5"/>
      <dgm:spPr/>
      <dgm:t>
        <a:bodyPr/>
        <a:lstStyle/>
        <a:p>
          <a:endParaRPr lang="es-EC"/>
        </a:p>
      </dgm:t>
    </dgm:pt>
    <dgm:pt modelId="{70D3ED98-2FDC-42BC-B585-79B697925140}" type="pres">
      <dgm:prSet presAssocID="{8F2729A5-95ED-432C-BB10-E8FAE496B04A}" presName="dummy" presStyleCnt="0"/>
      <dgm:spPr/>
    </dgm:pt>
    <dgm:pt modelId="{3BBDC68F-F9F2-4D3E-9333-21FD19E05696}" type="pres">
      <dgm:prSet presAssocID="{8F2729A5-95ED-432C-BB10-E8FAE496B04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DE421F-62B0-4C9B-A123-F05A568D3F1D}" type="pres">
      <dgm:prSet presAssocID="{BC6B84FD-4F84-4A72-9852-5EE5C3FEA178}" presName="sibTrans" presStyleLbl="node1" presStyleIdx="2" presStyleCnt="5"/>
      <dgm:spPr/>
      <dgm:t>
        <a:bodyPr/>
        <a:lstStyle/>
        <a:p>
          <a:endParaRPr lang="es-EC"/>
        </a:p>
      </dgm:t>
    </dgm:pt>
    <dgm:pt modelId="{EAE59A52-92DE-4C4A-97AB-C9E142832AE3}" type="pres">
      <dgm:prSet presAssocID="{D717F25A-D2E5-48F4-97E2-FCD4877CA546}" presName="dummy" presStyleCnt="0"/>
      <dgm:spPr/>
    </dgm:pt>
    <dgm:pt modelId="{9AD82761-AD7F-4700-A4CE-A8587B5563E5}" type="pres">
      <dgm:prSet presAssocID="{D717F25A-D2E5-48F4-97E2-FCD4877CA546}" presName="node" presStyleLbl="revTx" presStyleIdx="3" presStyleCnt="5" custScaleX="176716" custScaleY="730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96586-7EFE-433D-8A6D-D9F529445546}" type="pres">
      <dgm:prSet presAssocID="{A251EEAA-3C73-4530-AD6D-D84AF5EF238E}" presName="sibTrans" presStyleLbl="node1" presStyleIdx="3" presStyleCnt="5"/>
      <dgm:spPr/>
      <dgm:t>
        <a:bodyPr/>
        <a:lstStyle/>
        <a:p>
          <a:endParaRPr lang="es-EC"/>
        </a:p>
      </dgm:t>
    </dgm:pt>
    <dgm:pt modelId="{E98B58CA-15A6-4B9B-B6E0-BC170FEE036C}" type="pres">
      <dgm:prSet presAssocID="{9F14772D-B410-457E-A135-0AF57AB67CDF}" presName="dummy" presStyleCnt="0"/>
      <dgm:spPr/>
    </dgm:pt>
    <dgm:pt modelId="{A2D4899D-35C6-4168-9B4C-530D4954F993}" type="pres">
      <dgm:prSet presAssocID="{9F14772D-B410-457E-A135-0AF57AB67CDF}" presName="node" presStyleLbl="revTx" presStyleIdx="4" presStyleCnt="5" custScaleX="134836" custScaleY="64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87088D-1595-408E-A84A-592DCE5B207E}" type="pres">
      <dgm:prSet presAssocID="{2398F65C-1105-4F23-B2AC-8F8A61F7843C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666396DC-E256-42E4-B1D2-594BE3FF7CA0}" type="presOf" srcId="{9F14772D-B410-457E-A135-0AF57AB67CDF}" destId="{A2D4899D-35C6-4168-9B4C-530D4954F993}" srcOrd="0" destOrd="0" presId="urn:microsoft.com/office/officeart/2005/8/layout/cycle1"/>
    <dgm:cxn modelId="{16C11891-618C-4909-911B-C6A58742A837}" srcId="{770A0E5E-2F06-4FFB-B40A-1C9D4B8929C1}" destId="{8F2729A5-95ED-432C-BB10-E8FAE496B04A}" srcOrd="2" destOrd="0" parTransId="{B34CB836-990F-4973-9F97-B9B5E9B33ED0}" sibTransId="{BC6B84FD-4F84-4A72-9852-5EE5C3FEA178}"/>
    <dgm:cxn modelId="{9EC78098-76A7-4C03-8E0E-4B6F7711ABF4}" type="presOf" srcId="{770A0E5E-2F06-4FFB-B40A-1C9D4B8929C1}" destId="{77344B39-5F3D-4C7B-BBF0-459A6E3DB847}" srcOrd="0" destOrd="0" presId="urn:microsoft.com/office/officeart/2005/8/layout/cycle1"/>
    <dgm:cxn modelId="{6F79826B-61A4-4093-AC3B-92EE06907176}" type="presOf" srcId="{E1F9AC0C-608F-4761-8204-C89B80FBB304}" destId="{2B954056-FA9F-45CF-9422-0CF0F3E80377}" srcOrd="0" destOrd="0" presId="urn:microsoft.com/office/officeart/2005/8/layout/cycle1"/>
    <dgm:cxn modelId="{C95EEDB3-BC42-49CC-A91D-CC645D642730}" type="presOf" srcId="{D717F25A-D2E5-48F4-97E2-FCD4877CA546}" destId="{9AD82761-AD7F-4700-A4CE-A8587B5563E5}" srcOrd="0" destOrd="0" presId="urn:microsoft.com/office/officeart/2005/8/layout/cycle1"/>
    <dgm:cxn modelId="{9FD7E29E-6EE8-4731-BF88-2ABCB6B46C79}" type="presOf" srcId="{BC6B84FD-4F84-4A72-9852-5EE5C3FEA178}" destId="{8CDE421F-62B0-4C9B-A123-F05A568D3F1D}" srcOrd="0" destOrd="0" presId="urn:microsoft.com/office/officeart/2005/8/layout/cycle1"/>
    <dgm:cxn modelId="{AD27BC3D-E95A-41BE-B7A4-73AEEFC3F7B9}" type="presOf" srcId="{3260536F-BC8B-4D2D-840E-518263AD5318}" destId="{EE81C7F3-EE0D-4F08-9F3C-938828E8D442}" srcOrd="0" destOrd="0" presId="urn:microsoft.com/office/officeart/2005/8/layout/cycle1"/>
    <dgm:cxn modelId="{1BA087DA-F0B9-43F2-8190-958D76D3184C}" type="presOf" srcId="{8F2729A5-95ED-432C-BB10-E8FAE496B04A}" destId="{3BBDC68F-F9F2-4D3E-9333-21FD19E05696}" srcOrd="0" destOrd="0" presId="urn:microsoft.com/office/officeart/2005/8/layout/cycle1"/>
    <dgm:cxn modelId="{2BBCF60E-24AB-48AD-BBC2-6F44449256A6}" type="presOf" srcId="{2398F65C-1105-4F23-B2AC-8F8A61F7843C}" destId="{7C87088D-1595-408E-A84A-592DCE5B207E}" srcOrd="0" destOrd="0" presId="urn:microsoft.com/office/officeart/2005/8/layout/cycle1"/>
    <dgm:cxn modelId="{8C9DA2F5-8CF0-4A64-90A7-2A7694836F57}" srcId="{770A0E5E-2F06-4FFB-B40A-1C9D4B8929C1}" destId="{3260536F-BC8B-4D2D-840E-518263AD5318}" srcOrd="1" destOrd="0" parTransId="{3F46C6B0-F033-4B84-85C3-37C6041CEC63}" sibTransId="{5BA13FCD-FABD-42DA-985A-3D67A0437FAD}"/>
    <dgm:cxn modelId="{D946CC33-8ABA-45A3-832F-A8A44F9C06EC}" type="presOf" srcId="{A251EEAA-3C73-4530-AD6D-D84AF5EF238E}" destId="{57696586-7EFE-433D-8A6D-D9F529445546}" srcOrd="0" destOrd="0" presId="urn:microsoft.com/office/officeart/2005/8/layout/cycle1"/>
    <dgm:cxn modelId="{D92E9BEA-0EFB-447D-9FD4-977075FAB927}" type="presOf" srcId="{53FD8A31-A533-4A90-9592-2CD4F667DA27}" destId="{1714A07C-8956-4B0A-BB02-5276BE0FF4CA}" srcOrd="0" destOrd="0" presId="urn:microsoft.com/office/officeart/2005/8/layout/cycle1"/>
    <dgm:cxn modelId="{B8291373-3F59-4D7E-968C-3981065D8A7A}" srcId="{770A0E5E-2F06-4FFB-B40A-1C9D4B8929C1}" destId="{D717F25A-D2E5-48F4-97E2-FCD4877CA546}" srcOrd="3" destOrd="0" parTransId="{209D2C7A-A54D-4347-B7D7-F0D5971A8C7B}" sibTransId="{A251EEAA-3C73-4530-AD6D-D84AF5EF238E}"/>
    <dgm:cxn modelId="{774BC192-9ECB-417C-A85B-70D87B4FB52C}" srcId="{770A0E5E-2F06-4FFB-B40A-1C9D4B8929C1}" destId="{E1F9AC0C-608F-4761-8204-C89B80FBB304}" srcOrd="0" destOrd="0" parTransId="{47FC0397-C6A2-4B8F-9ED3-321A5DDF9580}" sibTransId="{53FD8A31-A533-4A90-9592-2CD4F667DA27}"/>
    <dgm:cxn modelId="{6B085DAB-E4E7-4243-BB3F-1C64A288F87F}" srcId="{770A0E5E-2F06-4FFB-B40A-1C9D4B8929C1}" destId="{9F14772D-B410-457E-A135-0AF57AB67CDF}" srcOrd="4" destOrd="0" parTransId="{3570B51D-E8F4-4498-85D8-E645096B3990}" sibTransId="{2398F65C-1105-4F23-B2AC-8F8A61F7843C}"/>
    <dgm:cxn modelId="{D6424261-0A8E-4900-8922-E2E180CBDD41}" type="presOf" srcId="{5BA13FCD-FABD-42DA-985A-3D67A0437FAD}" destId="{3AF31570-CDD6-4228-85ED-9A99C5F484BC}" srcOrd="0" destOrd="0" presId="urn:microsoft.com/office/officeart/2005/8/layout/cycle1"/>
    <dgm:cxn modelId="{CE934985-9512-4097-9CDC-D1BB13779BFA}" type="presParOf" srcId="{77344B39-5F3D-4C7B-BBF0-459A6E3DB847}" destId="{CDD08B48-9147-4DF1-874C-FB4C91342C12}" srcOrd="0" destOrd="0" presId="urn:microsoft.com/office/officeart/2005/8/layout/cycle1"/>
    <dgm:cxn modelId="{2D719173-FC85-4FC5-B800-B390ABF847D8}" type="presParOf" srcId="{77344B39-5F3D-4C7B-BBF0-459A6E3DB847}" destId="{2B954056-FA9F-45CF-9422-0CF0F3E80377}" srcOrd="1" destOrd="0" presId="urn:microsoft.com/office/officeart/2005/8/layout/cycle1"/>
    <dgm:cxn modelId="{B48B8954-DDFA-4F7C-A83E-FE789BC0BA25}" type="presParOf" srcId="{77344B39-5F3D-4C7B-BBF0-459A6E3DB847}" destId="{1714A07C-8956-4B0A-BB02-5276BE0FF4CA}" srcOrd="2" destOrd="0" presId="urn:microsoft.com/office/officeart/2005/8/layout/cycle1"/>
    <dgm:cxn modelId="{CD246D57-3FE0-4187-B0E3-152FE248D0CE}" type="presParOf" srcId="{77344B39-5F3D-4C7B-BBF0-459A6E3DB847}" destId="{B1B34EEC-5755-4C8A-BCBD-1F8CAFBD8D5F}" srcOrd="3" destOrd="0" presId="urn:microsoft.com/office/officeart/2005/8/layout/cycle1"/>
    <dgm:cxn modelId="{8C8537B8-EF06-452E-ADC2-3DF6053050AF}" type="presParOf" srcId="{77344B39-5F3D-4C7B-BBF0-459A6E3DB847}" destId="{EE81C7F3-EE0D-4F08-9F3C-938828E8D442}" srcOrd="4" destOrd="0" presId="urn:microsoft.com/office/officeart/2005/8/layout/cycle1"/>
    <dgm:cxn modelId="{AA664C4E-92E9-471E-B916-443E54387334}" type="presParOf" srcId="{77344B39-5F3D-4C7B-BBF0-459A6E3DB847}" destId="{3AF31570-CDD6-4228-85ED-9A99C5F484BC}" srcOrd="5" destOrd="0" presId="urn:microsoft.com/office/officeart/2005/8/layout/cycle1"/>
    <dgm:cxn modelId="{65225063-E836-42B3-BEEE-FC17B7FD884A}" type="presParOf" srcId="{77344B39-5F3D-4C7B-BBF0-459A6E3DB847}" destId="{70D3ED98-2FDC-42BC-B585-79B697925140}" srcOrd="6" destOrd="0" presId="urn:microsoft.com/office/officeart/2005/8/layout/cycle1"/>
    <dgm:cxn modelId="{C03A4BAC-50F6-43B1-BB14-109996B076C1}" type="presParOf" srcId="{77344B39-5F3D-4C7B-BBF0-459A6E3DB847}" destId="{3BBDC68F-F9F2-4D3E-9333-21FD19E05696}" srcOrd="7" destOrd="0" presId="urn:microsoft.com/office/officeart/2005/8/layout/cycle1"/>
    <dgm:cxn modelId="{B6580C6B-6E8D-4D76-BB70-98EADC8D2B4F}" type="presParOf" srcId="{77344B39-5F3D-4C7B-BBF0-459A6E3DB847}" destId="{8CDE421F-62B0-4C9B-A123-F05A568D3F1D}" srcOrd="8" destOrd="0" presId="urn:microsoft.com/office/officeart/2005/8/layout/cycle1"/>
    <dgm:cxn modelId="{2471B1B3-8FD3-4FE2-8BDB-DCE073DFE908}" type="presParOf" srcId="{77344B39-5F3D-4C7B-BBF0-459A6E3DB847}" destId="{EAE59A52-92DE-4C4A-97AB-C9E142832AE3}" srcOrd="9" destOrd="0" presId="urn:microsoft.com/office/officeart/2005/8/layout/cycle1"/>
    <dgm:cxn modelId="{F452AE7A-4018-41D5-ACC4-6EE8FD408E4B}" type="presParOf" srcId="{77344B39-5F3D-4C7B-BBF0-459A6E3DB847}" destId="{9AD82761-AD7F-4700-A4CE-A8587B5563E5}" srcOrd="10" destOrd="0" presId="urn:microsoft.com/office/officeart/2005/8/layout/cycle1"/>
    <dgm:cxn modelId="{5179D9D5-7CEE-44D7-8C03-B020DADE6A9C}" type="presParOf" srcId="{77344B39-5F3D-4C7B-BBF0-459A6E3DB847}" destId="{57696586-7EFE-433D-8A6D-D9F529445546}" srcOrd="11" destOrd="0" presId="urn:microsoft.com/office/officeart/2005/8/layout/cycle1"/>
    <dgm:cxn modelId="{123CD67F-DC27-41C4-99B5-9842FEC37922}" type="presParOf" srcId="{77344B39-5F3D-4C7B-BBF0-459A6E3DB847}" destId="{E98B58CA-15A6-4B9B-B6E0-BC170FEE036C}" srcOrd="12" destOrd="0" presId="urn:microsoft.com/office/officeart/2005/8/layout/cycle1"/>
    <dgm:cxn modelId="{0032AB90-2715-4949-8CC6-6D603A95AF29}" type="presParOf" srcId="{77344B39-5F3D-4C7B-BBF0-459A6E3DB847}" destId="{A2D4899D-35C6-4168-9B4C-530D4954F993}" srcOrd="13" destOrd="0" presId="urn:microsoft.com/office/officeart/2005/8/layout/cycle1"/>
    <dgm:cxn modelId="{630CCB3A-BC08-40A3-90CA-5BD8B0EF07B0}" type="presParOf" srcId="{77344B39-5F3D-4C7B-BBF0-459A6E3DB847}" destId="{7C87088D-1595-408E-A84A-592DCE5B207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213FF1-A316-4DD9-80B0-6E85AF72AB8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0576BB6-758A-4E1E-8178-AF760EF876AF}">
      <dgm:prSet phldrT="[Texto]"/>
      <dgm:spPr/>
      <dgm:t>
        <a:bodyPr/>
        <a:lstStyle/>
        <a:p>
          <a:r>
            <a:rPr lang="en-US" dirty="0" smtClean="0"/>
            <a:t>PMO</a:t>
          </a:r>
          <a:endParaRPr lang="es-EC" dirty="0"/>
        </a:p>
      </dgm:t>
    </dgm:pt>
    <dgm:pt modelId="{BE225BD3-9FEA-46B5-AFAE-2F86B985DCD6}" type="parTrans" cxnId="{0D71A1AF-0537-46CD-9B20-09AE2AB2B4E2}">
      <dgm:prSet/>
      <dgm:spPr/>
      <dgm:t>
        <a:bodyPr/>
        <a:lstStyle/>
        <a:p>
          <a:endParaRPr lang="es-EC"/>
        </a:p>
      </dgm:t>
    </dgm:pt>
    <dgm:pt modelId="{EF8C8D85-97DF-4D8A-8C96-B8AC61F248FC}" type="sibTrans" cxnId="{0D71A1AF-0537-46CD-9B20-09AE2AB2B4E2}">
      <dgm:prSet/>
      <dgm:spPr>
        <a:noFill/>
      </dgm:spPr>
      <dgm:t>
        <a:bodyPr/>
        <a:lstStyle/>
        <a:p>
          <a:endParaRPr lang="es-EC"/>
        </a:p>
      </dgm:t>
    </dgm:pt>
    <dgm:pt modelId="{9C6FEB88-E4E0-4666-A0FF-BB4464D1D98B}" type="pres">
      <dgm:prSet presAssocID="{CC213FF1-A316-4DD9-80B0-6E85AF72AB8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17DB96-2C3F-48BC-BA4C-68300CA183C7}" type="pres">
      <dgm:prSet presAssocID="{30576BB6-758A-4E1E-8178-AF760EF876AF}" presName="gear1" presStyleLbl="node1" presStyleIdx="0" presStyleCnt="1" custScaleX="84798" custScaleY="81185" custLinFactNeighborX="-3353" custLinFactNeighborY="207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764C7-773F-489E-B4C5-8A4E67CC54A4}" type="pres">
      <dgm:prSet presAssocID="{30576BB6-758A-4E1E-8178-AF760EF876AF}" presName="gear1srcNode" presStyleLbl="node1" presStyleIdx="0" presStyleCnt="1"/>
      <dgm:spPr/>
      <dgm:t>
        <a:bodyPr/>
        <a:lstStyle/>
        <a:p>
          <a:endParaRPr lang="es-EC"/>
        </a:p>
      </dgm:t>
    </dgm:pt>
    <dgm:pt modelId="{DDBA6AE9-FDED-410E-AD99-1C4EFF38BC43}" type="pres">
      <dgm:prSet presAssocID="{30576BB6-758A-4E1E-8178-AF760EF876AF}" presName="gear1dstNode" presStyleLbl="node1" presStyleIdx="0" presStyleCnt="1"/>
      <dgm:spPr/>
      <dgm:t>
        <a:bodyPr/>
        <a:lstStyle/>
        <a:p>
          <a:endParaRPr lang="es-EC"/>
        </a:p>
      </dgm:t>
    </dgm:pt>
    <dgm:pt modelId="{5C727C0B-4E8D-4E4C-B771-7ADCC96E63B3}" type="pres">
      <dgm:prSet presAssocID="{EF8C8D85-97DF-4D8A-8C96-B8AC61F248FC}" presName="connector1" presStyleLbl="sibTrans2D1" presStyleIdx="0" presStyleCnt="1"/>
      <dgm:spPr/>
      <dgm:t>
        <a:bodyPr/>
        <a:lstStyle/>
        <a:p>
          <a:endParaRPr lang="es-EC"/>
        </a:p>
      </dgm:t>
    </dgm:pt>
  </dgm:ptLst>
  <dgm:cxnLst>
    <dgm:cxn modelId="{0D71A1AF-0537-46CD-9B20-09AE2AB2B4E2}" srcId="{CC213FF1-A316-4DD9-80B0-6E85AF72AB81}" destId="{30576BB6-758A-4E1E-8178-AF760EF876AF}" srcOrd="0" destOrd="0" parTransId="{BE225BD3-9FEA-46B5-AFAE-2F86B985DCD6}" sibTransId="{EF8C8D85-97DF-4D8A-8C96-B8AC61F248FC}"/>
    <dgm:cxn modelId="{40341001-6CB2-4191-8C9D-0E6A44956836}" type="presOf" srcId="{CC213FF1-A316-4DD9-80B0-6E85AF72AB81}" destId="{9C6FEB88-E4E0-4666-A0FF-BB4464D1D98B}" srcOrd="0" destOrd="0" presId="urn:microsoft.com/office/officeart/2005/8/layout/gear1"/>
    <dgm:cxn modelId="{30675079-7A07-4C65-A0D7-B71DD7FB348D}" type="presOf" srcId="{30576BB6-758A-4E1E-8178-AF760EF876AF}" destId="{D86764C7-773F-489E-B4C5-8A4E67CC54A4}" srcOrd="1" destOrd="0" presId="urn:microsoft.com/office/officeart/2005/8/layout/gear1"/>
    <dgm:cxn modelId="{FD07B098-C1AA-47B4-A72A-4F0BB565C159}" type="presOf" srcId="{30576BB6-758A-4E1E-8178-AF760EF876AF}" destId="{DDBA6AE9-FDED-410E-AD99-1C4EFF38BC43}" srcOrd="2" destOrd="0" presId="urn:microsoft.com/office/officeart/2005/8/layout/gear1"/>
    <dgm:cxn modelId="{ED1BAF0E-8D69-4B48-81DD-E5FD5E8B3593}" type="presOf" srcId="{30576BB6-758A-4E1E-8178-AF760EF876AF}" destId="{4717DB96-2C3F-48BC-BA4C-68300CA183C7}" srcOrd="0" destOrd="0" presId="urn:microsoft.com/office/officeart/2005/8/layout/gear1"/>
    <dgm:cxn modelId="{13FA9987-E1D6-4184-8BF5-9E0AF9C8CF0D}" type="presOf" srcId="{EF8C8D85-97DF-4D8A-8C96-B8AC61F248FC}" destId="{5C727C0B-4E8D-4E4C-B771-7ADCC96E63B3}" srcOrd="0" destOrd="0" presId="urn:microsoft.com/office/officeart/2005/8/layout/gear1"/>
    <dgm:cxn modelId="{99A8F3EC-5487-402B-A2AA-1687404C0A9F}" type="presParOf" srcId="{9C6FEB88-E4E0-4666-A0FF-BB4464D1D98B}" destId="{4717DB96-2C3F-48BC-BA4C-68300CA183C7}" srcOrd="0" destOrd="0" presId="urn:microsoft.com/office/officeart/2005/8/layout/gear1"/>
    <dgm:cxn modelId="{3E202606-8DA3-4D26-87B3-EDF679D567EB}" type="presParOf" srcId="{9C6FEB88-E4E0-4666-A0FF-BB4464D1D98B}" destId="{D86764C7-773F-489E-B4C5-8A4E67CC54A4}" srcOrd="1" destOrd="0" presId="urn:microsoft.com/office/officeart/2005/8/layout/gear1"/>
    <dgm:cxn modelId="{93888D85-6215-48F8-A490-CD15D1181B2C}" type="presParOf" srcId="{9C6FEB88-E4E0-4666-A0FF-BB4464D1D98B}" destId="{DDBA6AE9-FDED-410E-AD99-1C4EFF38BC43}" srcOrd="2" destOrd="0" presId="urn:microsoft.com/office/officeart/2005/8/layout/gear1"/>
    <dgm:cxn modelId="{D9A990F9-9B96-43B3-831C-6EABC05A953F}" type="presParOf" srcId="{9C6FEB88-E4E0-4666-A0FF-BB4464D1D98B}" destId="{5C727C0B-4E8D-4E4C-B771-7ADCC96E63B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CAD6E-B6A0-4FF5-A70D-8AAB5C9DDA57}">
      <dsp:nvSpPr>
        <dsp:cNvPr id="0" name=""/>
        <dsp:cNvSpPr/>
      </dsp:nvSpPr>
      <dsp:spPr>
        <a:xfrm>
          <a:off x="0" y="0"/>
          <a:ext cx="7693865" cy="1265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Estación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Metereológica</a:t>
          </a:r>
          <a:endParaRPr lang="es-EC" sz="28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Informar</a:t>
          </a:r>
          <a:r>
            <a:rPr lang="en-US" sz="1900" kern="1200" dirty="0" smtClean="0"/>
            <a:t> y registrar </a:t>
          </a:r>
          <a:r>
            <a:rPr lang="en-US" sz="1900" kern="1200" dirty="0" err="1" smtClean="0"/>
            <a:t>evolución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proyectos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</a:t>
          </a:r>
          <a:r>
            <a:rPr lang="en-US" sz="1900" kern="1200" dirty="0" err="1" smtClean="0"/>
            <a:t>brinda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soluciones</a:t>
          </a:r>
          <a:r>
            <a:rPr lang="en-US" sz="1900" kern="1200" dirty="0" smtClean="0"/>
            <a:t>, no </a:t>
          </a:r>
          <a:r>
            <a:rPr lang="en-US" sz="1900" kern="1200" dirty="0" err="1" smtClean="0"/>
            <a:t>influye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proyectos</a:t>
          </a:r>
          <a:endParaRPr lang="es-EC" sz="1900" kern="1200" dirty="0"/>
        </a:p>
      </dsp:txBody>
      <dsp:txXfrm>
        <a:off x="1665309" y="0"/>
        <a:ext cx="6028555" cy="1265364"/>
      </dsp:txXfrm>
    </dsp:sp>
    <dsp:sp modelId="{2EEC0962-434D-4DA0-912F-1CC3456BF395}">
      <dsp:nvSpPr>
        <dsp:cNvPr id="0" name=""/>
        <dsp:cNvSpPr/>
      </dsp:nvSpPr>
      <dsp:spPr>
        <a:xfrm>
          <a:off x="126536" y="126536"/>
          <a:ext cx="1538773" cy="101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9BE8-FCD4-4B48-A5D0-695771A9C841}">
      <dsp:nvSpPr>
        <dsp:cNvPr id="0" name=""/>
        <dsp:cNvSpPr/>
      </dsp:nvSpPr>
      <dsp:spPr>
        <a:xfrm>
          <a:off x="0" y="1391901"/>
          <a:ext cx="7693865" cy="168417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Torre de Control</a:t>
          </a:r>
          <a:endParaRPr lang="es-EC" sz="28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Gerente</a:t>
          </a:r>
          <a:r>
            <a:rPr lang="en-US" sz="1900" kern="1200" dirty="0" smtClean="0"/>
            <a:t> PMO dirige a </a:t>
          </a:r>
          <a:r>
            <a:rPr lang="en-US" sz="1900" kern="1200" dirty="0" err="1" smtClean="0"/>
            <a:t>Gerentes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Proyectos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Estandariza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políticas</a:t>
          </a:r>
          <a:r>
            <a:rPr lang="en-US" sz="1900" kern="1200" dirty="0" smtClean="0"/>
            <a:t> y </a:t>
          </a:r>
          <a:r>
            <a:rPr lang="en-US" sz="1900" kern="1200" dirty="0" err="1" smtClean="0"/>
            <a:t>procedimientos</a:t>
          </a:r>
          <a:r>
            <a:rPr lang="en-US" sz="1900" kern="1200" dirty="0" smtClean="0"/>
            <a:t>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Brinda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consultoría</a:t>
          </a:r>
          <a:endParaRPr lang="es-EC" sz="1900" kern="1200" dirty="0"/>
        </a:p>
      </dsp:txBody>
      <dsp:txXfrm>
        <a:off x="1665309" y="1391901"/>
        <a:ext cx="6028555" cy="1684174"/>
      </dsp:txXfrm>
    </dsp:sp>
    <dsp:sp modelId="{F4BA2B61-798D-43B2-8B7B-593D67FDB8EA}">
      <dsp:nvSpPr>
        <dsp:cNvPr id="0" name=""/>
        <dsp:cNvSpPr/>
      </dsp:nvSpPr>
      <dsp:spPr>
        <a:xfrm>
          <a:off x="126536" y="1727842"/>
          <a:ext cx="1538773" cy="101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AF62B-DC12-43E4-8B1F-44B49D6862DB}">
      <dsp:nvSpPr>
        <dsp:cNvPr id="0" name=""/>
        <dsp:cNvSpPr/>
      </dsp:nvSpPr>
      <dsp:spPr>
        <a:xfrm>
          <a:off x="0" y="3202612"/>
          <a:ext cx="7693865" cy="126536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Grupo</a:t>
          </a:r>
          <a:r>
            <a:rPr lang="en-US" sz="2800" b="1" kern="1200" dirty="0" smtClean="0"/>
            <a:t> de </a:t>
          </a:r>
          <a:r>
            <a:rPr lang="en-US" sz="2800" b="1" kern="1200" dirty="0" err="1" smtClean="0"/>
            <a:t>Recursos</a:t>
          </a:r>
          <a:endParaRPr lang="es-EC" sz="28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PMO dispone un </a:t>
          </a:r>
          <a:r>
            <a:rPr lang="en-US" sz="1900" kern="1200" dirty="0" err="1" smtClean="0"/>
            <a:t>grupo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recursos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competentes</a:t>
          </a:r>
          <a:r>
            <a:rPr lang="en-US" sz="1900" kern="1200" dirty="0" smtClean="0"/>
            <a:t>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Dicta </a:t>
          </a:r>
          <a:r>
            <a:rPr lang="en-US" sz="1900" kern="1200" dirty="0" err="1" smtClean="0"/>
            <a:t>políticas</a:t>
          </a:r>
          <a:r>
            <a:rPr lang="en-US" sz="1900" kern="1200" dirty="0" smtClean="0"/>
            <a:t> a </a:t>
          </a:r>
          <a:r>
            <a:rPr lang="en-US" sz="1900" kern="1200" dirty="0" err="1" smtClean="0"/>
            <a:t>Gerentes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proyectos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su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actuación</a:t>
          </a:r>
          <a:r>
            <a:rPr lang="en-US" sz="1900" kern="1200" dirty="0" smtClean="0"/>
            <a:t>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/>
        </a:p>
      </dsp:txBody>
      <dsp:txXfrm>
        <a:off x="1665309" y="3202612"/>
        <a:ext cx="6028555" cy="1265364"/>
      </dsp:txXfrm>
    </dsp:sp>
    <dsp:sp modelId="{E5EDCCD4-CFD9-4FB7-8177-99ED1A81E755}">
      <dsp:nvSpPr>
        <dsp:cNvPr id="0" name=""/>
        <dsp:cNvSpPr/>
      </dsp:nvSpPr>
      <dsp:spPr>
        <a:xfrm>
          <a:off x="126536" y="3329148"/>
          <a:ext cx="1538773" cy="101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7F67-D7AE-493F-9549-111B7AF8B702}">
      <dsp:nvSpPr>
        <dsp:cNvPr id="0" name=""/>
        <dsp:cNvSpPr/>
      </dsp:nvSpPr>
      <dsp:spPr>
        <a:xfrm>
          <a:off x="87399" y="2234420"/>
          <a:ext cx="1264108" cy="41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Reconocer</a:t>
          </a:r>
          <a:r>
            <a:rPr lang="en-US" sz="13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estado</a:t>
          </a:r>
          <a:r>
            <a:rPr lang="en-US" sz="13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actual</a:t>
          </a:r>
          <a:endParaRPr lang="es-EC" sz="13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87399" y="2234420"/>
        <a:ext cx="1264108" cy="416581"/>
      </dsp:txXfrm>
    </dsp:sp>
    <dsp:sp modelId="{16DBD166-8DB0-4936-A5A9-93677EB05549}">
      <dsp:nvSpPr>
        <dsp:cNvPr id="0" name=""/>
        <dsp:cNvSpPr/>
      </dsp:nvSpPr>
      <dsp:spPr>
        <a:xfrm>
          <a:off x="85962" y="2107721"/>
          <a:ext cx="100554" cy="100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342DB-5CE9-4DDD-8FA5-E5153705F455}">
      <dsp:nvSpPr>
        <dsp:cNvPr id="0" name=""/>
        <dsp:cNvSpPr/>
      </dsp:nvSpPr>
      <dsp:spPr>
        <a:xfrm>
          <a:off x="156350" y="1966946"/>
          <a:ext cx="100554" cy="100554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A2623-1E80-4A7B-8DD6-EC568BCAD43D}">
      <dsp:nvSpPr>
        <dsp:cNvPr id="0" name=""/>
        <dsp:cNvSpPr/>
      </dsp:nvSpPr>
      <dsp:spPr>
        <a:xfrm>
          <a:off x="325281" y="1995101"/>
          <a:ext cx="158013" cy="158013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36FFE-F8AA-4D8E-88AF-3E1FBE5737A9}">
      <dsp:nvSpPr>
        <dsp:cNvPr id="0" name=""/>
        <dsp:cNvSpPr/>
      </dsp:nvSpPr>
      <dsp:spPr>
        <a:xfrm>
          <a:off x="466057" y="1840248"/>
          <a:ext cx="100554" cy="100554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5F99-2E55-46F6-8FCB-D4D211BD83EB}">
      <dsp:nvSpPr>
        <dsp:cNvPr id="0" name=""/>
        <dsp:cNvSpPr/>
      </dsp:nvSpPr>
      <dsp:spPr>
        <a:xfrm>
          <a:off x="649065" y="1783937"/>
          <a:ext cx="100554" cy="100554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F30B1-8613-4F09-A6A4-7882FE5D6E03}">
      <dsp:nvSpPr>
        <dsp:cNvPr id="0" name=""/>
        <dsp:cNvSpPr/>
      </dsp:nvSpPr>
      <dsp:spPr>
        <a:xfrm>
          <a:off x="874306" y="1882480"/>
          <a:ext cx="100554" cy="100554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6740B-7D79-4F9A-B6AE-BEDEC239BCF6}">
      <dsp:nvSpPr>
        <dsp:cNvPr id="0" name=""/>
        <dsp:cNvSpPr/>
      </dsp:nvSpPr>
      <dsp:spPr>
        <a:xfrm>
          <a:off x="1015082" y="1952868"/>
          <a:ext cx="158013" cy="158013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941EF-7A67-4AED-A2E2-115E17D44E3E}">
      <dsp:nvSpPr>
        <dsp:cNvPr id="0" name=""/>
        <dsp:cNvSpPr/>
      </dsp:nvSpPr>
      <dsp:spPr>
        <a:xfrm>
          <a:off x="1212168" y="2107721"/>
          <a:ext cx="100554" cy="100554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C199-9717-4107-9551-9681E99C9107}">
      <dsp:nvSpPr>
        <dsp:cNvPr id="0" name=""/>
        <dsp:cNvSpPr/>
      </dsp:nvSpPr>
      <dsp:spPr>
        <a:xfrm>
          <a:off x="1296633" y="2262575"/>
          <a:ext cx="100554" cy="100554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9B3D5-5FE3-4E1B-A6FA-09729DD78E29}">
      <dsp:nvSpPr>
        <dsp:cNvPr id="0" name=""/>
        <dsp:cNvSpPr/>
      </dsp:nvSpPr>
      <dsp:spPr>
        <a:xfrm>
          <a:off x="564600" y="1966946"/>
          <a:ext cx="258567" cy="258567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BDD15-FD3A-4C28-90A4-5AD325E230F5}">
      <dsp:nvSpPr>
        <dsp:cNvPr id="0" name=""/>
        <dsp:cNvSpPr/>
      </dsp:nvSpPr>
      <dsp:spPr>
        <a:xfrm>
          <a:off x="15574" y="2501893"/>
          <a:ext cx="100554" cy="100554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8D93-B61D-402B-8AFC-D6C1D74FA189}">
      <dsp:nvSpPr>
        <dsp:cNvPr id="0" name=""/>
        <dsp:cNvSpPr/>
      </dsp:nvSpPr>
      <dsp:spPr>
        <a:xfrm>
          <a:off x="100040" y="2628592"/>
          <a:ext cx="158013" cy="158013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6482C-488C-4962-85B7-C03F0F6BE260}">
      <dsp:nvSpPr>
        <dsp:cNvPr id="0" name=""/>
        <dsp:cNvSpPr/>
      </dsp:nvSpPr>
      <dsp:spPr>
        <a:xfrm>
          <a:off x="311203" y="2741212"/>
          <a:ext cx="229837" cy="229837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A135C-96E1-4574-BDC5-C6ED9C89F882}">
      <dsp:nvSpPr>
        <dsp:cNvPr id="0" name=""/>
        <dsp:cNvSpPr/>
      </dsp:nvSpPr>
      <dsp:spPr>
        <a:xfrm>
          <a:off x="606832" y="2924221"/>
          <a:ext cx="100554" cy="100554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7FCD9-0C5B-4A3C-AC52-079174DDC5B3}">
      <dsp:nvSpPr>
        <dsp:cNvPr id="0" name=""/>
        <dsp:cNvSpPr/>
      </dsp:nvSpPr>
      <dsp:spPr>
        <a:xfrm>
          <a:off x="663143" y="2741212"/>
          <a:ext cx="158013" cy="158013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4A56D-69F2-4F86-A7AC-24A6AFE072FE}">
      <dsp:nvSpPr>
        <dsp:cNvPr id="0" name=""/>
        <dsp:cNvSpPr/>
      </dsp:nvSpPr>
      <dsp:spPr>
        <a:xfrm>
          <a:off x="803918" y="2938298"/>
          <a:ext cx="100554" cy="100554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53526-E49B-494D-A15B-06B24C4EC562}">
      <dsp:nvSpPr>
        <dsp:cNvPr id="0" name=""/>
        <dsp:cNvSpPr/>
      </dsp:nvSpPr>
      <dsp:spPr>
        <a:xfrm>
          <a:off x="930616" y="2713057"/>
          <a:ext cx="229837" cy="229837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26CF7-6192-4819-BA5A-8E8F76684CD3}">
      <dsp:nvSpPr>
        <dsp:cNvPr id="0" name=""/>
        <dsp:cNvSpPr/>
      </dsp:nvSpPr>
      <dsp:spPr>
        <a:xfrm>
          <a:off x="1240323" y="2656747"/>
          <a:ext cx="158013" cy="158013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6D9D0-0563-4FDF-A7AA-B4392F783277}">
      <dsp:nvSpPr>
        <dsp:cNvPr id="0" name=""/>
        <dsp:cNvSpPr/>
      </dsp:nvSpPr>
      <dsp:spPr>
        <a:xfrm>
          <a:off x="1398337" y="1994867"/>
          <a:ext cx="464063" cy="88594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8E5C9-B179-432D-BD19-7B738258D5FB}">
      <dsp:nvSpPr>
        <dsp:cNvPr id="0" name=""/>
        <dsp:cNvSpPr/>
      </dsp:nvSpPr>
      <dsp:spPr>
        <a:xfrm>
          <a:off x="1862400" y="1995297"/>
          <a:ext cx="1265627" cy="88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Estandarizacion</a:t>
          </a:r>
          <a:endParaRPr lang="es-EC" sz="13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862400" y="1995297"/>
        <a:ext cx="1265627" cy="885939"/>
      </dsp:txXfrm>
    </dsp:sp>
    <dsp:sp modelId="{BA14CC9F-DDC6-401C-93A8-BFF505AE7773}">
      <dsp:nvSpPr>
        <dsp:cNvPr id="0" name=""/>
        <dsp:cNvSpPr/>
      </dsp:nvSpPr>
      <dsp:spPr>
        <a:xfrm>
          <a:off x="3128027" y="1994867"/>
          <a:ext cx="464063" cy="885947"/>
        </a:xfrm>
        <a:prstGeom prst="chevron">
          <a:avLst>
            <a:gd name="adj" fmla="val 6231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1DE34-0404-49F9-9C92-B392921C6DBA}">
      <dsp:nvSpPr>
        <dsp:cNvPr id="0" name=""/>
        <dsp:cNvSpPr/>
      </dsp:nvSpPr>
      <dsp:spPr>
        <a:xfrm>
          <a:off x="3592091" y="1995297"/>
          <a:ext cx="1265627" cy="88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Medición</a:t>
          </a:r>
          <a:r>
            <a:rPr lang="en-US" sz="13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desempeño</a:t>
          </a:r>
          <a:endParaRPr lang="es-EC" sz="13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592091" y="1995297"/>
        <a:ext cx="1265627" cy="885939"/>
      </dsp:txXfrm>
    </dsp:sp>
    <dsp:sp modelId="{D63F53A4-FC06-44A9-8183-AA8BBDC028F7}">
      <dsp:nvSpPr>
        <dsp:cNvPr id="0" name=""/>
        <dsp:cNvSpPr/>
      </dsp:nvSpPr>
      <dsp:spPr>
        <a:xfrm>
          <a:off x="4857718" y="1994867"/>
          <a:ext cx="464063" cy="885947"/>
        </a:xfrm>
        <a:prstGeom prst="chevron">
          <a:avLst>
            <a:gd name="adj" fmla="val 623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B8E11-5765-4E89-9D75-F3132D80E5F3}">
      <dsp:nvSpPr>
        <dsp:cNvPr id="0" name=""/>
        <dsp:cNvSpPr/>
      </dsp:nvSpPr>
      <dsp:spPr>
        <a:xfrm>
          <a:off x="5321782" y="1995297"/>
          <a:ext cx="1265627" cy="88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Mejoramiento</a:t>
          </a:r>
          <a:r>
            <a:rPr lang="en-US" sz="13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continuo</a:t>
          </a:r>
          <a:endParaRPr lang="es-EC" sz="13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5321782" y="1995297"/>
        <a:ext cx="1265627" cy="885939"/>
      </dsp:txXfrm>
    </dsp:sp>
    <dsp:sp modelId="{8DF0D950-FE75-4F59-BE18-DD599EAA06E1}">
      <dsp:nvSpPr>
        <dsp:cNvPr id="0" name=""/>
        <dsp:cNvSpPr/>
      </dsp:nvSpPr>
      <dsp:spPr>
        <a:xfrm>
          <a:off x="6587409" y="1994867"/>
          <a:ext cx="464063" cy="885947"/>
        </a:xfrm>
        <a:prstGeom prst="chevron">
          <a:avLst>
            <a:gd name="adj" fmla="val 623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AA2DC-B62B-402A-A6C9-8C99F453C89B}">
      <dsp:nvSpPr>
        <dsp:cNvPr id="0" name=""/>
        <dsp:cNvSpPr/>
      </dsp:nvSpPr>
      <dsp:spPr>
        <a:xfrm>
          <a:off x="7051472" y="1838148"/>
          <a:ext cx="1282473" cy="124278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Madurez</a:t>
          </a:r>
          <a:endParaRPr lang="es-EC" sz="13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239286" y="2020150"/>
        <a:ext cx="906845" cy="8787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630FA-57BE-4429-B238-2B3414E50F8B}">
      <dsp:nvSpPr>
        <dsp:cNvPr id="0" name=""/>
        <dsp:cNvSpPr/>
      </dsp:nvSpPr>
      <dsp:spPr>
        <a:xfrm rot="5400000">
          <a:off x="-194432" y="408659"/>
          <a:ext cx="1456116" cy="9666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CMM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50296" y="647263"/>
        <a:ext cx="966661" cy="489455"/>
      </dsp:txXfrm>
    </dsp:sp>
    <dsp:sp modelId="{6AD68DE5-5829-411B-BCAF-0892C2E223F5}">
      <dsp:nvSpPr>
        <dsp:cNvPr id="0" name=""/>
        <dsp:cNvSpPr/>
      </dsp:nvSpPr>
      <dsp:spPr>
        <a:xfrm rot="5400000">
          <a:off x="3845410" y="-2587924"/>
          <a:ext cx="1265168" cy="6720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Capability Maturity Model (SEI, 1980) Software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1 </a:t>
          </a:r>
          <a:r>
            <a:rPr lang="en-US" sz="1800" b="1" kern="1200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Inicial</a:t>
          </a:r>
          <a:r>
            <a:rPr lang="en-US" sz="1800" b="1" kern="1200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 </a:t>
          </a:r>
          <a:r>
            <a:rPr lang="en-US" sz="1800" b="1" kern="1200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Repetible</a:t>
          </a:r>
          <a:r>
            <a:rPr lang="en-US" sz="1800" b="1" kern="1200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kern="1200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Definido</a:t>
          </a:r>
          <a:r>
            <a:rPr lang="en-US" sz="1800" b="1" kern="1200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4 </a:t>
          </a:r>
          <a:r>
            <a:rPr lang="en-US" sz="1800" b="1" kern="1200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Administrativo</a:t>
          </a:r>
          <a:r>
            <a:rPr lang="en-US" sz="1800" b="1" kern="1200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5 </a:t>
          </a:r>
          <a:r>
            <a:rPr lang="en-US" sz="1800" b="1" kern="1200" baseline="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Optimizado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1117547" y="201699"/>
        <a:ext cx="6659134" cy="1141648"/>
      </dsp:txXfrm>
    </dsp:sp>
    <dsp:sp modelId="{97C0B9BF-84F4-49DA-A3A2-0C90B2FAE060}">
      <dsp:nvSpPr>
        <dsp:cNvPr id="0" name=""/>
        <dsp:cNvSpPr/>
      </dsp:nvSpPr>
      <dsp:spPr>
        <a:xfrm rot="5400000">
          <a:off x="-194432" y="1850673"/>
          <a:ext cx="1456116" cy="96666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OPM3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50296" y="2089277"/>
        <a:ext cx="966661" cy="489455"/>
      </dsp:txXfrm>
    </dsp:sp>
    <dsp:sp modelId="{9CC4D851-9808-467A-8AEF-A08DD4F00555}">
      <dsp:nvSpPr>
        <dsp:cNvPr id="0" name=""/>
        <dsp:cNvSpPr/>
      </dsp:nvSpPr>
      <dsp:spPr>
        <a:xfrm rot="5400000">
          <a:off x="3845410" y="-1145909"/>
          <a:ext cx="1265168" cy="6720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Organizational Project Maturity Model (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Kerzner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2001)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1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Conocimiento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2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Medición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(software).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1117547" y="1643714"/>
        <a:ext cx="6659134" cy="1141648"/>
      </dsp:txXfrm>
    </dsp:sp>
    <dsp:sp modelId="{3D34D8FD-BFE7-4090-A7C0-3294833B2EDC}">
      <dsp:nvSpPr>
        <dsp:cNvPr id="0" name=""/>
        <dsp:cNvSpPr/>
      </dsp:nvSpPr>
      <dsp:spPr>
        <a:xfrm rot="5400000">
          <a:off x="-194432" y="3292688"/>
          <a:ext cx="1456116" cy="96666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PMMM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50296" y="3531292"/>
        <a:ext cx="966661" cy="489455"/>
      </dsp:txXfrm>
    </dsp:sp>
    <dsp:sp modelId="{74FC2544-A7EA-4E84-9CFD-B754DE89C4FA}">
      <dsp:nvSpPr>
        <dsp:cNvPr id="0" name=""/>
        <dsp:cNvSpPr/>
      </dsp:nvSpPr>
      <dsp:spPr>
        <a:xfrm rot="5400000">
          <a:off x="3845410" y="296105"/>
          <a:ext cx="1265168" cy="6720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Project Management Maturity Model (PMI, 2003)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Lenguaje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común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Procesos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Comunes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3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Metodología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Única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4 Benchmarking y 5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Mejoramiento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contínuo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Evaluación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mediante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cuestionario</a:t>
          </a:r>
          <a:r>
            <a:rPr lang="en-US" sz="1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impreso</a:t>
          </a:r>
          <a:endParaRPr lang="es-EC" sz="18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 rot="-5400000">
        <a:off x="1117547" y="3085728"/>
        <a:ext cx="6659134" cy="1141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9E69-1DE8-4909-BD28-22324B2084A1}">
      <dsp:nvSpPr>
        <dsp:cNvPr id="0" name=""/>
        <dsp:cNvSpPr/>
      </dsp:nvSpPr>
      <dsp:spPr>
        <a:xfrm>
          <a:off x="4221" y="0"/>
          <a:ext cx="8637216" cy="6051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es-EC" sz="3600" kern="1200" dirty="0"/>
        </a:p>
      </dsp:txBody>
      <dsp:txXfrm>
        <a:off x="306789" y="0"/>
        <a:ext cx="8032080" cy="6051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60D42-0C61-4F9B-923D-D536011BD856}">
      <dsp:nvSpPr>
        <dsp:cNvPr id="0" name=""/>
        <dsp:cNvSpPr/>
      </dsp:nvSpPr>
      <dsp:spPr>
        <a:xfrm>
          <a:off x="600" y="810073"/>
          <a:ext cx="2583674" cy="310040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POBLACION</a:t>
          </a:r>
          <a:endParaRPr lang="es-EC" sz="2900" kern="1200" dirty="0"/>
        </a:p>
      </dsp:txBody>
      <dsp:txXfrm rot="16200000">
        <a:off x="-1012200" y="1822873"/>
        <a:ext cx="2542336" cy="516734"/>
      </dsp:txXfrm>
    </dsp:sp>
    <dsp:sp modelId="{D0464E56-CA78-4005-BFFB-205AFF6B3E6E}">
      <dsp:nvSpPr>
        <dsp:cNvPr id="0" name=""/>
        <dsp:cNvSpPr/>
      </dsp:nvSpPr>
      <dsp:spPr>
        <a:xfrm>
          <a:off x="517335" y="810073"/>
          <a:ext cx="1924837" cy="31004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266700" lvl="0" indent="-2667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6700" algn="l"/>
            </a:tabLst>
          </a:pPr>
          <a:r>
            <a:rPr lang="en-US" sz="1900" kern="1200" dirty="0" smtClean="0"/>
            <a:t> 4	</a:t>
          </a:r>
          <a:r>
            <a:rPr lang="en-US" sz="1900" kern="1200" dirty="0" err="1" smtClean="0"/>
            <a:t>Gerentes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Proyectos</a:t>
          </a:r>
          <a:endParaRPr lang="es-EC" sz="1900" kern="1200" dirty="0"/>
        </a:p>
        <a:p>
          <a:pPr marL="266700" lvl="0" indent="-2667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6700" algn="l"/>
            </a:tabLst>
          </a:pPr>
          <a:r>
            <a:rPr lang="en-US" sz="1900" kern="1200" dirty="0" smtClean="0"/>
            <a:t> 3	</a:t>
          </a:r>
          <a:r>
            <a:rPr lang="en-US" sz="1900" kern="1200" dirty="0" err="1" smtClean="0"/>
            <a:t>Coordinadores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proyectos</a:t>
          </a:r>
          <a:endParaRPr lang="es-EC" sz="1900" kern="1200" dirty="0"/>
        </a:p>
        <a:p>
          <a:pPr marL="266700" lvl="0" indent="-2667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6700" algn="l"/>
            </a:tabLst>
          </a:pPr>
          <a:r>
            <a:rPr lang="en-US" sz="1900" kern="1200" dirty="0" smtClean="0"/>
            <a:t> 1	</a:t>
          </a:r>
          <a:r>
            <a:rPr lang="en-US" sz="1900" kern="1200" dirty="0" err="1" smtClean="0"/>
            <a:t>Superintendente</a:t>
          </a:r>
          <a:endParaRPr lang="es-EC" sz="1900" kern="1200" dirty="0"/>
        </a:p>
        <a:p>
          <a:pPr marL="266700" lvl="0" indent="-2667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6700" algn="l"/>
            </a:tabLst>
          </a:pPr>
          <a:r>
            <a:rPr lang="en-US" sz="1900" kern="1200" dirty="0" smtClean="0"/>
            <a:t> 7 	</a:t>
          </a:r>
          <a:r>
            <a:rPr lang="en-US" sz="1900" kern="1200" dirty="0" err="1" smtClean="0"/>
            <a:t>Administradores</a:t>
          </a:r>
          <a:endParaRPr lang="es-EC" sz="1900" kern="1200" dirty="0"/>
        </a:p>
        <a:p>
          <a:pPr marL="266700" lvl="0" indent="-2667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6700" algn="l"/>
            </a:tabLst>
          </a:pPr>
          <a:r>
            <a:rPr lang="en-US" sz="1900" kern="1200" dirty="0" smtClean="0"/>
            <a:t> 3 	</a:t>
          </a:r>
          <a:r>
            <a:rPr lang="en-US" sz="1900" kern="1200" dirty="0" err="1" smtClean="0"/>
            <a:t>Supervisores</a:t>
          </a:r>
          <a:endParaRPr lang="es-EC" sz="1900" kern="1200" dirty="0"/>
        </a:p>
      </dsp:txBody>
      <dsp:txXfrm>
        <a:off x="517335" y="810073"/>
        <a:ext cx="1924837" cy="3100409"/>
      </dsp:txXfrm>
    </dsp:sp>
    <dsp:sp modelId="{A668069D-6E70-41EE-94BA-D69B2BF0FF93}">
      <dsp:nvSpPr>
        <dsp:cNvPr id="0" name=""/>
        <dsp:cNvSpPr/>
      </dsp:nvSpPr>
      <dsp:spPr>
        <a:xfrm>
          <a:off x="2674704" y="810073"/>
          <a:ext cx="2583674" cy="3100409"/>
        </a:xfrm>
        <a:prstGeom prst="roundRect">
          <a:avLst>
            <a:gd name="adj" fmla="val 5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TABULACION</a:t>
          </a:r>
          <a:endParaRPr lang="es-EC" sz="2900" kern="1200" dirty="0"/>
        </a:p>
      </dsp:txBody>
      <dsp:txXfrm rot="16200000">
        <a:off x="1661903" y="1822873"/>
        <a:ext cx="2542336" cy="516734"/>
      </dsp:txXfrm>
    </dsp:sp>
    <dsp:sp modelId="{6E7AC5EE-A458-45E9-BB3B-826692343B99}">
      <dsp:nvSpPr>
        <dsp:cNvPr id="0" name=""/>
        <dsp:cNvSpPr/>
      </dsp:nvSpPr>
      <dsp:spPr>
        <a:xfrm rot="5400000">
          <a:off x="2459983" y="3272087"/>
          <a:ext cx="455278" cy="3875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D5235-DEAE-4244-A71C-0C718C1F57A3}">
      <dsp:nvSpPr>
        <dsp:cNvPr id="0" name=""/>
        <dsp:cNvSpPr/>
      </dsp:nvSpPr>
      <dsp:spPr>
        <a:xfrm>
          <a:off x="3191439" y="810073"/>
          <a:ext cx="1924837" cy="31004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889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 </a:t>
          </a:r>
          <a:r>
            <a:rPr lang="en-US" sz="1900" kern="1200" dirty="0" err="1" smtClean="0"/>
            <a:t>compilan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resultados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acuerdo</a:t>
          </a:r>
          <a:r>
            <a:rPr lang="en-US" sz="1900" kern="1200" dirty="0" smtClean="0"/>
            <a:t> a </a:t>
          </a:r>
          <a:r>
            <a:rPr lang="en-US" sz="1900" kern="1200" dirty="0" err="1" smtClean="0"/>
            <a:t>Metdología</a:t>
          </a:r>
          <a:r>
            <a:rPr lang="en-US" sz="1900" kern="1200" dirty="0" smtClean="0"/>
            <a:t> del PMM</a:t>
          </a:r>
          <a:endParaRPr lang="es-EC" sz="1900" kern="1200" dirty="0"/>
        </a:p>
      </dsp:txBody>
      <dsp:txXfrm>
        <a:off x="3191439" y="810073"/>
        <a:ext cx="1924837" cy="3100409"/>
      </dsp:txXfrm>
    </dsp:sp>
    <dsp:sp modelId="{0CEE25DB-AD01-4273-9EA7-769D34862BF0}">
      <dsp:nvSpPr>
        <dsp:cNvPr id="0" name=""/>
        <dsp:cNvSpPr/>
      </dsp:nvSpPr>
      <dsp:spPr>
        <a:xfrm>
          <a:off x="5348807" y="810073"/>
          <a:ext cx="2583674" cy="3100409"/>
        </a:xfrm>
        <a:prstGeom prst="roundRect">
          <a:avLst>
            <a:gd name="adj" fmla="val 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EVALUACIÓN</a:t>
          </a:r>
          <a:endParaRPr lang="es-EC" sz="2900" kern="1200" dirty="0"/>
        </a:p>
      </dsp:txBody>
      <dsp:txXfrm rot="16200000">
        <a:off x="4336007" y="1822873"/>
        <a:ext cx="2542336" cy="516734"/>
      </dsp:txXfrm>
    </dsp:sp>
    <dsp:sp modelId="{4B078ACC-D40B-4644-BF98-52ECDA6F8BF0}">
      <dsp:nvSpPr>
        <dsp:cNvPr id="0" name=""/>
        <dsp:cNvSpPr/>
      </dsp:nvSpPr>
      <dsp:spPr>
        <a:xfrm rot="5400000">
          <a:off x="5134086" y="3272087"/>
          <a:ext cx="455278" cy="3875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D9610-1A6F-4F0C-A5B6-D81C67399270}">
      <dsp:nvSpPr>
        <dsp:cNvPr id="0" name=""/>
        <dsp:cNvSpPr/>
      </dsp:nvSpPr>
      <dsp:spPr>
        <a:xfrm>
          <a:off x="5865542" y="810073"/>
          <a:ext cx="1924837" cy="31004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889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 </a:t>
          </a:r>
          <a:r>
            <a:rPr lang="en-US" sz="1900" kern="1200" dirty="0" err="1" smtClean="0"/>
            <a:t>avalúan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resultados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según</a:t>
          </a:r>
          <a:r>
            <a:rPr lang="en-US" sz="1900" kern="1200" dirty="0" smtClean="0"/>
            <a:t> la </a:t>
          </a:r>
          <a:r>
            <a:rPr lang="en-US" sz="1900" kern="1200" dirty="0" err="1" smtClean="0"/>
            <a:t>Metodología</a:t>
          </a:r>
          <a:r>
            <a:rPr lang="en-US" sz="1900" kern="1200" dirty="0" smtClean="0"/>
            <a:t> del PMM.</a:t>
          </a:r>
          <a:endParaRPr lang="es-EC" sz="1900" kern="1200" dirty="0"/>
        </a:p>
        <a:p>
          <a:pPr marL="889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 </a:t>
          </a:r>
          <a:r>
            <a:rPr lang="en-US" sz="1900" kern="1200" dirty="0" err="1" smtClean="0"/>
            <a:t>determina</a:t>
          </a:r>
          <a:r>
            <a:rPr lang="en-US" sz="1900" kern="1200" dirty="0" smtClean="0"/>
            <a:t> el </a:t>
          </a:r>
          <a:r>
            <a:rPr lang="en-US" sz="1900" kern="1200" dirty="0" err="1" smtClean="0"/>
            <a:t>nivel</a:t>
          </a:r>
          <a:r>
            <a:rPr lang="en-US" sz="1900" kern="1200" dirty="0" smtClean="0"/>
            <a:t> de </a:t>
          </a:r>
          <a:r>
            <a:rPr lang="en-US" sz="1900" kern="1200" dirty="0" err="1" smtClean="0"/>
            <a:t>Madurez</a:t>
          </a:r>
          <a:endParaRPr lang="es-EC" sz="1900" kern="1200" dirty="0"/>
        </a:p>
      </dsp:txBody>
      <dsp:txXfrm>
        <a:off x="5865542" y="810073"/>
        <a:ext cx="1924837" cy="31004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89CF6-DB50-4B3D-BCE0-5DAF51343CAF}">
      <dsp:nvSpPr>
        <dsp:cNvPr id="0" name=""/>
        <dsp:cNvSpPr/>
      </dsp:nvSpPr>
      <dsp:spPr>
        <a:xfrm>
          <a:off x="-5217234" y="-799105"/>
          <a:ext cx="6212775" cy="6212775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2E51E-6307-4F01-A08F-A45E5099DC6E}">
      <dsp:nvSpPr>
        <dsp:cNvPr id="0" name=""/>
        <dsp:cNvSpPr/>
      </dsp:nvSpPr>
      <dsp:spPr>
        <a:xfrm>
          <a:off x="435413" y="288318"/>
          <a:ext cx="7459187" cy="577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Posicionamiento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el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Nivel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1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Lenguaje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Común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y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fase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embrionaria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Nivel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2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Procesos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comunes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35413" y="288318"/>
        <a:ext cx="7459187" cy="577005"/>
      </dsp:txXfrm>
    </dsp:sp>
    <dsp:sp modelId="{82A27861-02BB-446F-A463-34FE7E113615}">
      <dsp:nvSpPr>
        <dsp:cNvPr id="0" name=""/>
        <dsp:cNvSpPr/>
      </dsp:nvSpPr>
      <dsp:spPr>
        <a:xfrm>
          <a:off x="74785" y="216192"/>
          <a:ext cx="721256" cy="72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E836B-F321-4A13-9641-7189C6DEA55F}">
      <dsp:nvSpPr>
        <dsp:cNvPr id="0" name=""/>
        <dsp:cNvSpPr/>
      </dsp:nvSpPr>
      <dsp:spPr>
        <a:xfrm>
          <a:off x="848878" y="1153548"/>
          <a:ext cx="7045722" cy="577005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Metodología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Dirección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Gerentes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utilizan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experiencia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manera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independiente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848878" y="1153548"/>
        <a:ext cx="7045722" cy="577005"/>
      </dsp:txXfrm>
    </dsp:sp>
    <dsp:sp modelId="{A5E8E4F8-1947-4CAB-819D-48E24FC62DC5}">
      <dsp:nvSpPr>
        <dsp:cNvPr id="0" name=""/>
        <dsp:cNvSpPr/>
      </dsp:nvSpPr>
      <dsp:spPr>
        <a:xfrm>
          <a:off x="488250" y="1081423"/>
          <a:ext cx="721256" cy="72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41CD6-5738-4C21-A0E5-A3BDA8E89B94}">
      <dsp:nvSpPr>
        <dsp:cNvPr id="0" name=""/>
        <dsp:cNvSpPr/>
      </dsp:nvSpPr>
      <dsp:spPr>
        <a:xfrm>
          <a:off x="975779" y="2018779"/>
          <a:ext cx="6918821" cy="57700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un plan formal de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capacitación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sp:txBody>
      <dsp:txXfrm>
        <a:off x="975779" y="2018779"/>
        <a:ext cx="6918821" cy="577005"/>
      </dsp:txXfrm>
    </dsp:sp>
    <dsp:sp modelId="{4EA2F5D4-8E6D-44E3-A21E-4D1F31BE7D16}">
      <dsp:nvSpPr>
        <dsp:cNvPr id="0" name=""/>
        <dsp:cNvSpPr/>
      </dsp:nvSpPr>
      <dsp:spPr>
        <a:xfrm>
          <a:off x="615151" y="1946654"/>
          <a:ext cx="721256" cy="72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879E-FB04-4AF0-909D-F0059F68D743}">
      <dsp:nvSpPr>
        <dsp:cNvPr id="0" name=""/>
        <dsp:cNvSpPr/>
      </dsp:nvSpPr>
      <dsp:spPr>
        <a:xfrm>
          <a:off x="848878" y="2884010"/>
          <a:ext cx="7045722" cy="577005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existe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retroalimentación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información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</a:p>
      </dsp:txBody>
      <dsp:txXfrm>
        <a:off x="848878" y="2884010"/>
        <a:ext cx="7045722" cy="577005"/>
      </dsp:txXfrm>
    </dsp:sp>
    <dsp:sp modelId="{EC4A81FE-42CF-4E6E-ADE5-A327D9E1D508}">
      <dsp:nvSpPr>
        <dsp:cNvPr id="0" name=""/>
        <dsp:cNvSpPr/>
      </dsp:nvSpPr>
      <dsp:spPr>
        <a:xfrm>
          <a:off x="488250" y="2811885"/>
          <a:ext cx="721256" cy="72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193F4-CF6D-4E90-8DC6-C27329224494}">
      <dsp:nvSpPr>
        <dsp:cNvPr id="0" name=""/>
        <dsp:cNvSpPr/>
      </dsp:nvSpPr>
      <dsp:spPr>
        <a:xfrm>
          <a:off x="435413" y="3749241"/>
          <a:ext cx="7459187" cy="57700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9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 se </a:t>
          </a: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realiza</a:t>
          </a: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Benchmarking</a:t>
          </a:r>
        </a:p>
      </dsp:txBody>
      <dsp:txXfrm>
        <a:off x="435413" y="3749241"/>
        <a:ext cx="7459187" cy="577005"/>
      </dsp:txXfrm>
    </dsp:sp>
    <dsp:sp modelId="{54BDCC03-54C9-46ED-B891-F5641F538612}">
      <dsp:nvSpPr>
        <dsp:cNvPr id="0" name=""/>
        <dsp:cNvSpPr/>
      </dsp:nvSpPr>
      <dsp:spPr>
        <a:xfrm>
          <a:off x="74785" y="3677116"/>
          <a:ext cx="721256" cy="72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0337B-6DEE-4761-8904-2811520E6149}">
      <dsp:nvSpPr>
        <dsp:cNvPr id="0" name=""/>
        <dsp:cNvSpPr/>
      </dsp:nvSpPr>
      <dsp:spPr>
        <a:xfrm>
          <a:off x="1244841" y="2298700"/>
          <a:ext cx="571901" cy="108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950" y="0"/>
              </a:lnTo>
              <a:lnTo>
                <a:pt x="285950" y="1089750"/>
              </a:lnTo>
              <a:lnTo>
                <a:pt x="571901" y="10897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00024" y="2812807"/>
        <a:ext cx="61535" cy="61535"/>
      </dsp:txXfrm>
    </dsp:sp>
    <dsp:sp modelId="{81B745B5-B6B2-442F-AE81-0855D8749F02}">
      <dsp:nvSpPr>
        <dsp:cNvPr id="0" name=""/>
        <dsp:cNvSpPr/>
      </dsp:nvSpPr>
      <dsp:spPr>
        <a:xfrm>
          <a:off x="1244841" y="2252979"/>
          <a:ext cx="5719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90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16494" y="2284402"/>
        <a:ext cx="28595" cy="28595"/>
      </dsp:txXfrm>
    </dsp:sp>
    <dsp:sp modelId="{50127E33-42AD-4BF0-B9F4-0CF24970EF04}">
      <dsp:nvSpPr>
        <dsp:cNvPr id="0" name=""/>
        <dsp:cNvSpPr/>
      </dsp:nvSpPr>
      <dsp:spPr>
        <a:xfrm>
          <a:off x="1244841" y="1208949"/>
          <a:ext cx="571901" cy="1089750"/>
        </a:xfrm>
        <a:custGeom>
          <a:avLst/>
          <a:gdLst/>
          <a:ahLst/>
          <a:cxnLst/>
          <a:rect l="0" t="0" r="0" b="0"/>
          <a:pathLst>
            <a:path>
              <a:moveTo>
                <a:pt x="0" y="1089750"/>
              </a:moveTo>
              <a:lnTo>
                <a:pt x="285950" y="1089750"/>
              </a:lnTo>
              <a:lnTo>
                <a:pt x="285950" y="0"/>
              </a:lnTo>
              <a:lnTo>
                <a:pt x="57190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500024" y="1723056"/>
        <a:ext cx="61535" cy="61535"/>
      </dsp:txXfrm>
    </dsp:sp>
    <dsp:sp modelId="{A2EEB6D9-36F5-471A-A6D5-BB690C6A5789}">
      <dsp:nvSpPr>
        <dsp:cNvPr id="0" name=""/>
        <dsp:cNvSpPr/>
      </dsp:nvSpPr>
      <dsp:spPr>
        <a:xfrm rot="16200000">
          <a:off x="-1485271" y="1862799"/>
          <a:ext cx="4588425" cy="871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TORRE DE CONTROL                  </a:t>
          </a:r>
          <a:r>
            <a:rPr lang="en-US" sz="2000" kern="1200" dirty="0" smtClean="0"/>
            <a:t>(Casey &amp; Peck)</a:t>
          </a:r>
          <a:endParaRPr lang="es-EC" sz="2900" kern="1200" dirty="0"/>
        </a:p>
      </dsp:txBody>
      <dsp:txXfrm>
        <a:off x="-1485271" y="1862799"/>
        <a:ext cx="4588425" cy="871800"/>
      </dsp:txXfrm>
    </dsp:sp>
    <dsp:sp modelId="{0FCB0E1E-EBE0-493B-BF4B-683305083E87}">
      <dsp:nvSpPr>
        <dsp:cNvPr id="0" name=""/>
        <dsp:cNvSpPr/>
      </dsp:nvSpPr>
      <dsp:spPr>
        <a:xfrm>
          <a:off x="1816743" y="773048"/>
          <a:ext cx="6344615" cy="871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Fácil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implementación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en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la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organización</a:t>
          </a:r>
          <a:endParaRPr lang="es-EC" sz="18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816743" y="773048"/>
        <a:ext cx="6344615" cy="871800"/>
      </dsp:txXfrm>
    </dsp:sp>
    <dsp:sp modelId="{16B2AC8B-3450-4651-BEBC-9B514595E292}">
      <dsp:nvSpPr>
        <dsp:cNvPr id="0" name=""/>
        <dsp:cNvSpPr/>
      </dsp:nvSpPr>
      <dsp:spPr>
        <a:xfrm>
          <a:off x="1816743" y="1862799"/>
          <a:ext cx="6344615" cy="871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Análogamente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Estacíón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Metereológica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está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siendo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utilizado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actualmente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sin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brindar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aporte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a la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Dirección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endParaRPr lang="es-EC" sz="18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816743" y="1862799"/>
        <a:ext cx="6344615" cy="871800"/>
      </dsp:txXfrm>
    </dsp:sp>
    <dsp:sp modelId="{BB146004-542A-4E63-998C-5847648B1B69}">
      <dsp:nvSpPr>
        <dsp:cNvPr id="0" name=""/>
        <dsp:cNvSpPr/>
      </dsp:nvSpPr>
      <dsp:spPr>
        <a:xfrm>
          <a:off x="1816743" y="2952550"/>
          <a:ext cx="6344615" cy="871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Grupo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Recursos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no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</a:t>
          </a:r>
          <a:r>
            <a:rPr lang="en-US" sz="18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8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aplicable</a:t>
          </a:r>
          <a:endParaRPr lang="es-EC" sz="18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816743" y="2952550"/>
        <a:ext cx="6344615" cy="871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A16A-6AEB-4325-9AED-E9BDC9C509A2}">
      <dsp:nvSpPr>
        <dsp:cNvPr id="0" name=""/>
        <dsp:cNvSpPr/>
      </dsp:nvSpPr>
      <dsp:spPr>
        <a:xfrm>
          <a:off x="1251964" y="489590"/>
          <a:ext cx="3495392" cy="349539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0D285-410A-428A-A15E-5C151C195408}">
      <dsp:nvSpPr>
        <dsp:cNvPr id="0" name=""/>
        <dsp:cNvSpPr/>
      </dsp:nvSpPr>
      <dsp:spPr>
        <a:xfrm>
          <a:off x="1251964" y="489590"/>
          <a:ext cx="3495392" cy="349539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8B211-1DE0-41AB-AD25-953040304876}">
      <dsp:nvSpPr>
        <dsp:cNvPr id="0" name=""/>
        <dsp:cNvSpPr/>
      </dsp:nvSpPr>
      <dsp:spPr>
        <a:xfrm>
          <a:off x="1251964" y="489590"/>
          <a:ext cx="3495392" cy="3495392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262A-F9B0-438D-9551-2F5C2605E899}">
      <dsp:nvSpPr>
        <dsp:cNvPr id="0" name=""/>
        <dsp:cNvSpPr/>
      </dsp:nvSpPr>
      <dsp:spPr>
        <a:xfrm>
          <a:off x="1251964" y="489590"/>
          <a:ext cx="3495392" cy="3495392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32F94-6D60-4CDD-A918-CCD6CA9E80E3}">
      <dsp:nvSpPr>
        <dsp:cNvPr id="0" name=""/>
        <dsp:cNvSpPr/>
      </dsp:nvSpPr>
      <dsp:spPr>
        <a:xfrm>
          <a:off x="2150613" y="1409573"/>
          <a:ext cx="1698093" cy="1655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Desempeño</a:t>
          </a:r>
          <a:endParaRPr lang="es-EC" sz="15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399293" y="1652005"/>
        <a:ext cx="1200733" cy="1170562"/>
      </dsp:txXfrm>
    </dsp:sp>
    <dsp:sp modelId="{E79C73F1-3C83-4C6B-87E4-B794A571E1EA}">
      <dsp:nvSpPr>
        <dsp:cNvPr id="0" name=""/>
        <dsp:cNvSpPr/>
      </dsp:nvSpPr>
      <dsp:spPr>
        <a:xfrm>
          <a:off x="2272912" y="-150883"/>
          <a:ext cx="1453496" cy="13620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Unidad</a:t>
          </a:r>
          <a:r>
            <a:rPr lang="en-US" sz="15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estratégica</a:t>
          </a:r>
          <a:endParaRPr lang="es-EC" sz="15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485772" y="48578"/>
        <a:ext cx="1027776" cy="963081"/>
      </dsp:txXfrm>
    </dsp:sp>
    <dsp:sp modelId="{D0F77708-01AB-4F95-A97B-B91AF210D45F}">
      <dsp:nvSpPr>
        <dsp:cNvPr id="0" name=""/>
        <dsp:cNvSpPr/>
      </dsp:nvSpPr>
      <dsp:spPr>
        <a:xfrm>
          <a:off x="3881539" y="1460057"/>
          <a:ext cx="1650577" cy="1554457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Metdología</a:t>
          </a:r>
          <a:r>
            <a:rPr lang="en-US" sz="15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estandari-zada</a:t>
          </a:r>
          <a:endParaRPr lang="es-EC" sz="15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123260" y="1687702"/>
        <a:ext cx="1167135" cy="1099167"/>
      </dsp:txXfrm>
    </dsp:sp>
    <dsp:sp modelId="{0C63C003-BCDD-424D-A005-3A037E12F1BD}">
      <dsp:nvSpPr>
        <dsp:cNvPr id="0" name=""/>
        <dsp:cNvSpPr/>
      </dsp:nvSpPr>
      <dsp:spPr>
        <a:xfrm>
          <a:off x="2191545" y="3193321"/>
          <a:ext cx="1616229" cy="1502265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Incremento</a:t>
          </a:r>
          <a:r>
            <a:rPr lang="en-US" sz="15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del </a:t>
          </a: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exito</a:t>
          </a:r>
          <a:r>
            <a:rPr lang="en-US" sz="15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de </a:t>
          </a: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proyectos</a:t>
          </a:r>
          <a:endParaRPr lang="es-EC" sz="15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428236" y="3413323"/>
        <a:ext cx="1142847" cy="1062261"/>
      </dsp:txXfrm>
    </dsp:sp>
    <dsp:sp modelId="{7E144A93-D7D1-497A-92A2-1CE19EF8FA88}">
      <dsp:nvSpPr>
        <dsp:cNvPr id="0" name=""/>
        <dsp:cNvSpPr/>
      </dsp:nvSpPr>
      <dsp:spPr>
        <a:xfrm>
          <a:off x="578718" y="1555845"/>
          <a:ext cx="1427547" cy="1362881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Cultura</a:t>
          </a:r>
          <a:endParaRPr lang="es-EC" sz="15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87777" y="1755434"/>
        <a:ext cx="1009429" cy="963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F0B4D-1569-4265-86FF-C66AB00EB79F}">
      <dsp:nvSpPr>
        <dsp:cNvPr id="0" name=""/>
        <dsp:cNvSpPr/>
      </dsp:nvSpPr>
      <dsp:spPr>
        <a:xfrm>
          <a:off x="3618465" y="1854281"/>
          <a:ext cx="1251748" cy="12517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EMPRESA</a:t>
          </a:r>
          <a:endParaRPr lang="es-EC" sz="1400" kern="1200" dirty="0"/>
        </a:p>
      </dsp:txBody>
      <dsp:txXfrm>
        <a:off x="3801779" y="2037595"/>
        <a:ext cx="885120" cy="885120"/>
      </dsp:txXfrm>
    </dsp:sp>
    <dsp:sp modelId="{7CA38E2F-8A4D-4C83-AD5F-4C918FDDFC0E}">
      <dsp:nvSpPr>
        <dsp:cNvPr id="0" name=""/>
        <dsp:cNvSpPr/>
      </dsp:nvSpPr>
      <dsp:spPr>
        <a:xfrm rot="16200000">
          <a:off x="4052346" y="1290099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09944" y="1432816"/>
        <a:ext cx="268791" cy="255356"/>
      </dsp:txXfrm>
    </dsp:sp>
    <dsp:sp modelId="{1C6984D6-E759-4AD4-9E48-067A0EA3B1BD}">
      <dsp:nvSpPr>
        <dsp:cNvPr id="0" name=""/>
        <dsp:cNvSpPr/>
      </dsp:nvSpPr>
      <dsp:spPr>
        <a:xfrm>
          <a:off x="3681053" y="3203"/>
          <a:ext cx="1126573" cy="11265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Retroali-menta-ción</a:t>
          </a:r>
          <a:endParaRPr lang="es-EC" sz="1400" b="1" kern="1200" dirty="0"/>
        </a:p>
      </dsp:txBody>
      <dsp:txXfrm>
        <a:off x="3846036" y="168186"/>
        <a:ext cx="796607" cy="796607"/>
      </dsp:txXfrm>
    </dsp:sp>
    <dsp:sp modelId="{38C53568-8F1A-405D-B35E-967B22419BD3}">
      <dsp:nvSpPr>
        <dsp:cNvPr id="0" name=""/>
        <dsp:cNvSpPr/>
      </dsp:nvSpPr>
      <dsp:spPr>
        <a:xfrm rot="18900000">
          <a:off x="4743372" y="1576332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760242" y="1702179"/>
        <a:ext cx="268791" cy="255356"/>
      </dsp:txXfrm>
    </dsp:sp>
    <dsp:sp modelId="{C5E0A534-DBEB-4294-81EC-628259E12BC0}">
      <dsp:nvSpPr>
        <dsp:cNvPr id="0" name=""/>
        <dsp:cNvSpPr/>
      </dsp:nvSpPr>
      <dsp:spPr>
        <a:xfrm>
          <a:off x="5034219" y="563703"/>
          <a:ext cx="1126573" cy="1126573"/>
        </a:xfrm>
        <a:prstGeom prst="ellips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Riesgos</a:t>
          </a:r>
          <a:endParaRPr lang="es-EC" sz="1400" b="1" kern="1200" dirty="0"/>
        </a:p>
      </dsp:txBody>
      <dsp:txXfrm>
        <a:off x="5199202" y="728686"/>
        <a:ext cx="796607" cy="796607"/>
      </dsp:txXfrm>
    </dsp:sp>
    <dsp:sp modelId="{E0CB5F76-55A2-4006-8DE0-6CDB2A595E71}">
      <dsp:nvSpPr>
        <dsp:cNvPr id="0" name=""/>
        <dsp:cNvSpPr/>
      </dsp:nvSpPr>
      <dsp:spPr>
        <a:xfrm>
          <a:off x="5029605" y="2267358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029605" y="2352477"/>
        <a:ext cx="268791" cy="255356"/>
      </dsp:txXfrm>
    </dsp:sp>
    <dsp:sp modelId="{72C357BD-309C-426D-9352-B2C27AF6A5CB}">
      <dsp:nvSpPr>
        <dsp:cNvPr id="0" name=""/>
        <dsp:cNvSpPr/>
      </dsp:nvSpPr>
      <dsp:spPr>
        <a:xfrm>
          <a:off x="5594718" y="1916869"/>
          <a:ext cx="1126573" cy="1126573"/>
        </a:xfrm>
        <a:prstGeom prst="ellips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Comuni-caciones</a:t>
          </a:r>
          <a:endParaRPr lang="es-EC" sz="1400" b="1" kern="1200" dirty="0"/>
        </a:p>
      </dsp:txBody>
      <dsp:txXfrm>
        <a:off x="5759701" y="2081852"/>
        <a:ext cx="796607" cy="796607"/>
      </dsp:txXfrm>
    </dsp:sp>
    <dsp:sp modelId="{FD23F32E-8765-45D0-96EA-3949B9C2B4D8}">
      <dsp:nvSpPr>
        <dsp:cNvPr id="0" name=""/>
        <dsp:cNvSpPr/>
      </dsp:nvSpPr>
      <dsp:spPr>
        <a:xfrm rot="2700000">
          <a:off x="4743372" y="2958385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760242" y="3002776"/>
        <a:ext cx="268791" cy="255356"/>
      </dsp:txXfrm>
    </dsp:sp>
    <dsp:sp modelId="{0261B4DE-6F5D-4DFB-BC42-E776BB86994B}">
      <dsp:nvSpPr>
        <dsp:cNvPr id="0" name=""/>
        <dsp:cNvSpPr/>
      </dsp:nvSpPr>
      <dsp:spPr>
        <a:xfrm>
          <a:off x="5034219" y="3270035"/>
          <a:ext cx="1126573" cy="1126573"/>
        </a:xfrm>
        <a:prstGeom prst="ellips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Arranque</a:t>
          </a:r>
          <a:endParaRPr lang="es-EC" sz="1400" b="1" kern="1200" dirty="0"/>
        </a:p>
      </dsp:txBody>
      <dsp:txXfrm>
        <a:off x="5199202" y="3435018"/>
        <a:ext cx="796607" cy="796607"/>
      </dsp:txXfrm>
    </dsp:sp>
    <dsp:sp modelId="{80BA0620-3D3F-4708-BE8D-5B8139F8A9BC}">
      <dsp:nvSpPr>
        <dsp:cNvPr id="0" name=""/>
        <dsp:cNvSpPr/>
      </dsp:nvSpPr>
      <dsp:spPr>
        <a:xfrm rot="5400000">
          <a:off x="4052346" y="3244617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09944" y="3272138"/>
        <a:ext cx="268791" cy="255356"/>
      </dsp:txXfrm>
    </dsp:sp>
    <dsp:sp modelId="{7F08789D-3B81-430F-8005-35135F31989A}">
      <dsp:nvSpPr>
        <dsp:cNvPr id="0" name=""/>
        <dsp:cNvSpPr/>
      </dsp:nvSpPr>
      <dsp:spPr>
        <a:xfrm>
          <a:off x="3681053" y="3830534"/>
          <a:ext cx="1126573" cy="1126573"/>
        </a:xfrm>
        <a:prstGeom prst="ellips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Informa-ción</a:t>
          </a:r>
          <a:endParaRPr lang="es-EC" sz="1400" b="1" kern="1200" dirty="0"/>
        </a:p>
      </dsp:txBody>
      <dsp:txXfrm>
        <a:off x="3846036" y="3995517"/>
        <a:ext cx="796607" cy="796607"/>
      </dsp:txXfrm>
    </dsp:sp>
    <dsp:sp modelId="{19B65F4B-5DE9-48B1-9763-33141463949E}">
      <dsp:nvSpPr>
        <dsp:cNvPr id="0" name=""/>
        <dsp:cNvSpPr/>
      </dsp:nvSpPr>
      <dsp:spPr>
        <a:xfrm rot="8100000">
          <a:off x="3361319" y="2958385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3459645" y="3002776"/>
        <a:ext cx="268791" cy="255356"/>
      </dsp:txXfrm>
    </dsp:sp>
    <dsp:sp modelId="{AB728569-FBCD-4A35-8356-367A5925DCB6}">
      <dsp:nvSpPr>
        <dsp:cNvPr id="0" name=""/>
        <dsp:cNvSpPr/>
      </dsp:nvSpPr>
      <dsp:spPr>
        <a:xfrm>
          <a:off x="2327887" y="3270035"/>
          <a:ext cx="1126573" cy="1126573"/>
        </a:xfrm>
        <a:prstGeom prst="ellips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Capacita-ción</a:t>
          </a:r>
          <a:endParaRPr lang="es-EC" sz="1400" b="1" kern="1200" dirty="0"/>
        </a:p>
      </dsp:txBody>
      <dsp:txXfrm>
        <a:off x="2492870" y="3435018"/>
        <a:ext cx="796607" cy="796607"/>
      </dsp:txXfrm>
    </dsp:sp>
    <dsp:sp modelId="{552B0D27-F443-44E5-85CB-23B5D17B6BC3}">
      <dsp:nvSpPr>
        <dsp:cNvPr id="0" name=""/>
        <dsp:cNvSpPr/>
      </dsp:nvSpPr>
      <dsp:spPr>
        <a:xfrm rot="10800000">
          <a:off x="3075087" y="2267358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3190283" y="2352477"/>
        <a:ext cx="268791" cy="255356"/>
      </dsp:txXfrm>
    </dsp:sp>
    <dsp:sp modelId="{602F600C-9523-49F1-8EFD-8FC44C25B86E}">
      <dsp:nvSpPr>
        <dsp:cNvPr id="0" name=""/>
        <dsp:cNvSpPr/>
      </dsp:nvSpPr>
      <dsp:spPr>
        <a:xfrm>
          <a:off x="1767387" y="1916869"/>
          <a:ext cx="1126573" cy="1126573"/>
        </a:xfrm>
        <a:prstGeom prst="ellips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Asesora-miento</a:t>
          </a:r>
          <a:endParaRPr lang="es-EC" sz="1400" b="1" kern="1200" dirty="0"/>
        </a:p>
      </dsp:txBody>
      <dsp:txXfrm>
        <a:off x="1932370" y="2081852"/>
        <a:ext cx="796607" cy="796607"/>
      </dsp:txXfrm>
    </dsp:sp>
    <dsp:sp modelId="{5AA9CD1D-2838-4272-BD14-0EF25BEA43B5}">
      <dsp:nvSpPr>
        <dsp:cNvPr id="0" name=""/>
        <dsp:cNvSpPr/>
      </dsp:nvSpPr>
      <dsp:spPr>
        <a:xfrm rot="13500000">
          <a:off x="3361319" y="1576332"/>
          <a:ext cx="383987" cy="425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3459645" y="1702179"/>
        <a:ext cx="268791" cy="255356"/>
      </dsp:txXfrm>
    </dsp:sp>
    <dsp:sp modelId="{7790AEFE-EA19-4407-8E08-54D4D7C13508}">
      <dsp:nvSpPr>
        <dsp:cNvPr id="0" name=""/>
        <dsp:cNvSpPr/>
      </dsp:nvSpPr>
      <dsp:spPr>
        <a:xfrm>
          <a:off x="2327887" y="563703"/>
          <a:ext cx="1126573" cy="112657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Cultura</a:t>
          </a:r>
          <a:endParaRPr lang="es-EC" sz="1400" b="1" kern="1200" dirty="0"/>
        </a:p>
      </dsp:txBody>
      <dsp:txXfrm>
        <a:off x="2492870" y="728686"/>
        <a:ext cx="796607" cy="79660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8026-31D2-4D75-88F5-BC8801BEA027}">
      <dsp:nvSpPr>
        <dsp:cNvPr id="0" name=""/>
        <dsp:cNvSpPr/>
      </dsp:nvSpPr>
      <dsp:spPr>
        <a:xfrm>
          <a:off x="782581" y="2433959"/>
          <a:ext cx="511934" cy="146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967" y="0"/>
              </a:lnTo>
              <a:lnTo>
                <a:pt x="255967" y="1463227"/>
              </a:lnTo>
              <a:lnTo>
                <a:pt x="511934" y="146322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999793" y="3126818"/>
        <a:ext cx="77509" cy="77509"/>
      </dsp:txXfrm>
    </dsp:sp>
    <dsp:sp modelId="{7B6588E7-81C3-42B6-8851-0107CB3578B6}">
      <dsp:nvSpPr>
        <dsp:cNvPr id="0" name=""/>
        <dsp:cNvSpPr/>
      </dsp:nvSpPr>
      <dsp:spPr>
        <a:xfrm>
          <a:off x="782581" y="2433959"/>
          <a:ext cx="511934" cy="48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967" y="0"/>
              </a:lnTo>
              <a:lnTo>
                <a:pt x="255967" y="487742"/>
              </a:lnTo>
              <a:lnTo>
                <a:pt x="511934" y="48774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1020871" y="2660153"/>
        <a:ext cx="35354" cy="35354"/>
      </dsp:txXfrm>
    </dsp:sp>
    <dsp:sp modelId="{A0DF74D6-6FC4-46C7-BCE3-CFC8A4CACBAD}">
      <dsp:nvSpPr>
        <dsp:cNvPr id="0" name=""/>
        <dsp:cNvSpPr/>
      </dsp:nvSpPr>
      <dsp:spPr>
        <a:xfrm>
          <a:off x="782581" y="1946216"/>
          <a:ext cx="511934" cy="487742"/>
        </a:xfrm>
        <a:custGeom>
          <a:avLst/>
          <a:gdLst/>
          <a:ahLst/>
          <a:cxnLst/>
          <a:rect l="0" t="0" r="0" b="0"/>
          <a:pathLst>
            <a:path>
              <a:moveTo>
                <a:pt x="0" y="487742"/>
              </a:moveTo>
              <a:lnTo>
                <a:pt x="255967" y="487742"/>
              </a:lnTo>
              <a:lnTo>
                <a:pt x="255967" y="0"/>
              </a:lnTo>
              <a:lnTo>
                <a:pt x="51193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1020871" y="2172411"/>
        <a:ext cx="35354" cy="35354"/>
      </dsp:txXfrm>
    </dsp:sp>
    <dsp:sp modelId="{D7FCE03D-CE17-4C09-B7B7-ACF27D9824ED}">
      <dsp:nvSpPr>
        <dsp:cNvPr id="0" name=""/>
        <dsp:cNvSpPr/>
      </dsp:nvSpPr>
      <dsp:spPr>
        <a:xfrm>
          <a:off x="782581" y="970731"/>
          <a:ext cx="511934" cy="1463227"/>
        </a:xfrm>
        <a:custGeom>
          <a:avLst/>
          <a:gdLst/>
          <a:ahLst/>
          <a:cxnLst/>
          <a:rect l="0" t="0" r="0" b="0"/>
          <a:pathLst>
            <a:path>
              <a:moveTo>
                <a:pt x="0" y="1463227"/>
              </a:moveTo>
              <a:lnTo>
                <a:pt x="255967" y="1463227"/>
              </a:lnTo>
              <a:lnTo>
                <a:pt x="255967" y="0"/>
              </a:lnTo>
              <a:lnTo>
                <a:pt x="51193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999793" y="1663590"/>
        <a:ext cx="77509" cy="77509"/>
      </dsp:txXfrm>
    </dsp:sp>
    <dsp:sp modelId="{1D4345F8-7635-4D3F-9E26-B7BB2CEBC6A8}">
      <dsp:nvSpPr>
        <dsp:cNvPr id="0" name=""/>
        <dsp:cNvSpPr/>
      </dsp:nvSpPr>
      <dsp:spPr>
        <a:xfrm rot="16200000">
          <a:off x="-1661265" y="2043765"/>
          <a:ext cx="4107306" cy="780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COSTO</a:t>
          </a:r>
          <a:endParaRPr lang="es-EC" sz="5100" b="1" kern="1200" dirty="0"/>
        </a:p>
      </dsp:txBody>
      <dsp:txXfrm>
        <a:off x="-1661265" y="2043765"/>
        <a:ext cx="4107306" cy="780388"/>
      </dsp:txXfrm>
    </dsp:sp>
    <dsp:sp modelId="{E727713C-B0FF-446B-A6B4-433DD56CE304}">
      <dsp:nvSpPr>
        <dsp:cNvPr id="0" name=""/>
        <dsp:cNvSpPr/>
      </dsp:nvSpPr>
      <dsp:spPr>
        <a:xfrm>
          <a:off x="1294516" y="580537"/>
          <a:ext cx="2559673" cy="780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Optimización</a:t>
          </a:r>
          <a:r>
            <a:rPr lang="en-US" sz="1800" b="1" kern="1200" dirty="0" smtClean="0"/>
            <a:t> del </a:t>
          </a:r>
          <a:r>
            <a:rPr lang="en-US" sz="1800" b="1" kern="1200" dirty="0" err="1" smtClean="0"/>
            <a:t>uso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recursos</a:t>
          </a:r>
          <a:endParaRPr lang="es-EC" sz="1800" b="1" kern="1200" dirty="0"/>
        </a:p>
      </dsp:txBody>
      <dsp:txXfrm>
        <a:off x="1294516" y="580537"/>
        <a:ext cx="2559673" cy="780388"/>
      </dsp:txXfrm>
    </dsp:sp>
    <dsp:sp modelId="{CEB7DCBA-394E-4074-905C-B011AD6034FB}">
      <dsp:nvSpPr>
        <dsp:cNvPr id="0" name=""/>
        <dsp:cNvSpPr/>
      </dsp:nvSpPr>
      <dsp:spPr>
        <a:xfrm>
          <a:off x="1294516" y="1556022"/>
          <a:ext cx="2559673" cy="780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Incremento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utilidades</a:t>
          </a:r>
          <a:endParaRPr lang="es-EC" sz="1800" b="1" kern="1200" dirty="0"/>
        </a:p>
      </dsp:txBody>
      <dsp:txXfrm>
        <a:off x="1294516" y="1556022"/>
        <a:ext cx="2559673" cy="780388"/>
      </dsp:txXfrm>
    </dsp:sp>
    <dsp:sp modelId="{A88242A2-9807-451F-B7FA-95762CCB39A9}">
      <dsp:nvSpPr>
        <dsp:cNvPr id="0" name=""/>
        <dsp:cNvSpPr/>
      </dsp:nvSpPr>
      <dsp:spPr>
        <a:xfrm>
          <a:off x="1294516" y="2531508"/>
          <a:ext cx="2559673" cy="780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Disponibilidad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recursos</a:t>
          </a:r>
          <a:r>
            <a:rPr lang="en-US" sz="1800" b="1" kern="1200" dirty="0" smtClean="0"/>
            <a:t> para </a:t>
          </a:r>
          <a:r>
            <a:rPr lang="en-US" sz="1800" b="1" kern="1200" dirty="0" err="1" smtClean="0"/>
            <a:t>otros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proyectos</a:t>
          </a:r>
          <a:endParaRPr lang="es-EC" sz="1800" b="1" kern="1200" dirty="0"/>
        </a:p>
      </dsp:txBody>
      <dsp:txXfrm>
        <a:off x="1294516" y="2531508"/>
        <a:ext cx="2559673" cy="780388"/>
      </dsp:txXfrm>
    </dsp:sp>
    <dsp:sp modelId="{301A2737-B18B-46C9-82D5-9C0116577AEE}">
      <dsp:nvSpPr>
        <dsp:cNvPr id="0" name=""/>
        <dsp:cNvSpPr/>
      </dsp:nvSpPr>
      <dsp:spPr>
        <a:xfrm>
          <a:off x="1294516" y="3506993"/>
          <a:ext cx="2559673" cy="780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Cubrir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costos</a:t>
          </a:r>
          <a:r>
            <a:rPr lang="en-US" sz="1800" b="1" kern="1200" dirty="0" smtClean="0"/>
            <a:t> para </a:t>
          </a:r>
          <a:r>
            <a:rPr lang="en-US" sz="1800" b="1" kern="1200" dirty="0" err="1" smtClean="0"/>
            <a:t>funcionamiento</a:t>
          </a:r>
          <a:r>
            <a:rPr lang="en-US" sz="1800" b="1" kern="1200" dirty="0" smtClean="0"/>
            <a:t> de la PMO</a:t>
          </a:r>
          <a:endParaRPr lang="es-EC" sz="1800" b="1" kern="1200" dirty="0"/>
        </a:p>
      </dsp:txBody>
      <dsp:txXfrm>
        <a:off x="1294516" y="3506993"/>
        <a:ext cx="2559673" cy="7803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71B6-47D0-4091-A186-345639AD60C1}">
      <dsp:nvSpPr>
        <dsp:cNvPr id="0" name=""/>
        <dsp:cNvSpPr/>
      </dsp:nvSpPr>
      <dsp:spPr>
        <a:xfrm>
          <a:off x="782581" y="2433959"/>
          <a:ext cx="511934" cy="195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967" y="0"/>
              </a:lnTo>
              <a:lnTo>
                <a:pt x="255967" y="1950970"/>
              </a:lnTo>
              <a:lnTo>
                <a:pt x="511934" y="195097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1" kern="1200"/>
        </a:p>
      </dsp:txBody>
      <dsp:txXfrm>
        <a:off x="988123" y="3359019"/>
        <a:ext cx="100850" cy="100850"/>
      </dsp:txXfrm>
    </dsp:sp>
    <dsp:sp modelId="{4A7F8026-31D2-4D75-88F5-BC8801BEA027}">
      <dsp:nvSpPr>
        <dsp:cNvPr id="0" name=""/>
        <dsp:cNvSpPr/>
      </dsp:nvSpPr>
      <dsp:spPr>
        <a:xfrm>
          <a:off x="782581" y="2433959"/>
          <a:ext cx="511934" cy="97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967" y="0"/>
              </a:lnTo>
              <a:lnTo>
                <a:pt x="255967" y="975485"/>
              </a:lnTo>
              <a:lnTo>
                <a:pt x="511934" y="97548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1011007" y="2894160"/>
        <a:ext cx="55082" cy="55082"/>
      </dsp:txXfrm>
    </dsp:sp>
    <dsp:sp modelId="{7B6588E7-81C3-42B6-8851-0107CB3578B6}">
      <dsp:nvSpPr>
        <dsp:cNvPr id="0" name=""/>
        <dsp:cNvSpPr/>
      </dsp:nvSpPr>
      <dsp:spPr>
        <a:xfrm>
          <a:off x="782581" y="2388239"/>
          <a:ext cx="511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34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1025750" y="2421161"/>
        <a:ext cx="25596" cy="25596"/>
      </dsp:txXfrm>
    </dsp:sp>
    <dsp:sp modelId="{A0DF74D6-6FC4-46C7-BCE3-CFC8A4CACBAD}">
      <dsp:nvSpPr>
        <dsp:cNvPr id="0" name=""/>
        <dsp:cNvSpPr/>
      </dsp:nvSpPr>
      <dsp:spPr>
        <a:xfrm>
          <a:off x="782581" y="1458474"/>
          <a:ext cx="511934" cy="975485"/>
        </a:xfrm>
        <a:custGeom>
          <a:avLst/>
          <a:gdLst/>
          <a:ahLst/>
          <a:cxnLst/>
          <a:rect l="0" t="0" r="0" b="0"/>
          <a:pathLst>
            <a:path>
              <a:moveTo>
                <a:pt x="0" y="975485"/>
              </a:moveTo>
              <a:lnTo>
                <a:pt x="255967" y="975485"/>
              </a:lnTo>
              <a:lnTo>
                <a:pt x="255967" y="0"/>
              </a:lnTo>
              <a:lnTo>
                <a:pt x="51193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/>
        </a:p>
      </dsp:txBody>
      <dsp:txXfrm>
        <a:off x="1011007" y="1918675"/>
        <a:ext cx="55082" cy="55082"/>
      </dsp:txXfrm>
    </dsp:sp>
    <dsp:sp modelId="{D7FCE03D-CE17-4C09-B7B7-ACF27D9824ED}">
      <dsp:nvSpPr>
        <dsp:cNvPr id="0" name=""/>
        <dsp:cNvSpPr/>
      </dsp:nvSpPr>
      <dsp:spPr>
        <a:xfrm>
          <a:off x="782581" y="482988"/>
          <a:ext cx="511934" cy="1950970"/>
        </a:xfrm>
        <a:custGeom>
          <a:avLst/>
          <a:gdLst/>
          <a:ahLst/>
          <a:cxnLst/>
          <a:rect l="0" t="0" r="0" b="0"/>
          <a:pathLst>
            <a:path>
              <a:moveTo>
                <a:pt x="0" y="1950970"/>
              </a:moveTo>
              <a:lnTo>
                <a:pt x="255967" y="1950970"/>
              </a:lnTo>
              <a:lnTo>
                <a:pt x="255967" y="0"/>
              </a:lnTo>
              <a:lnTo>
                <a:pt x="51193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b="1" kern="1200"/>
        </a:p>
      </dsp:txBody>
      <dsp:txXfrm>
        <a:off x="988123" y="1408048"/>
        <a:ext cx="100850" cy="100850"/>
      </dsp:txXfrm>
    </dsp:sp>
    <dsp:sp modelId="{1D4345F8-7635-4D3F-9E26-B7BB2CEBC6A8}">
      <dsp:nvSpPr>
        <dsp:cNvPr id="0" name=""/>
        <dsp:cNvSpPr/>
      </dsp:nvSpPr>
      <dsp:spPr>
        <a:xfrm rot="16200000">
          <a:off x="-1661265" y="2043765"/>
          <a:ext cx="4107306" cy="78038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/>
            <a:t>TIEMPO</a:t>
          </a:r>
          <a:endParaRPr lang="es-EC" sz="5100" b="1" kern="1200" dirty="0"/>
        </a:p>
      </dsp:txBody>
      <dsp:txXfrm>
        <a:off x="-1661265" y="2043765"/>
        <a:ext cx="4107306" cy="780388"/>
      </dsp:txXfrm>
    </dsp:sp>
    <dsp:sp modelId="{E727713C-B0FF-446B-A6B4-433DD56CE304}">
      <dsp:nvSpPr>
        <dsp:cNvPr id="0" name=""/>
        <dsp:cNvSpPr/>
      </dsp:nvSpPr>
      <dsp:spPr>
        <a:xfrm>
          <a:off x="1294516" y="92794"/>
          <a:ext cx="2559673" cy="780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Incremento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en</a:t>
          </a:r>
          <a:r>
            <a:rPr lang="en-US" sz="1800" b="1" kern="1200" dirty="0" smtClean="0"/>
            <a:t> la </a:t>
          </a:r>
          <a:r>
            <a:rPr lang="en-US" sz="1800" b="1" kern="1200" dirty="0" err="1" smtClean="0"/>
            <a:t>disponibilidad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recursos</a:t>
          </a:r>
          <a:endParaRPr lang="es-EC" sz="1800" b="1" kern="1200" dirty="0"/>
        </a:p>
      </dsp:txBody>
      <dsp:txXfrm>
        <a:off x="1294516" y="92794"/>
        <a:ext cx="2559673" cy="780388"/>
      </dsp:txXfrm>
    </dsp:sp>
    <dsp:sp modelId="{CEB7DCBA-394E-4074-905C-B011AD6034FB}">
      <dsp:nvSpPr>
        <dsp:cNvPr id="0" name=""/>
        <dsp:cNvSpPr/>
      </dsp:nvSpPr>
      <dsp:spPr>
        <a:xfrm>
          <a:off x="1294516" y="1068280"/>
          <a:ext cx="2559673" cy="780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Reducción</a:t>
          </a:r>
          <a:r>
            <a:rPr lang="en-US" sz="1800" b="1" kern="1200" dirty="0" smtClean="0"/>
            <a:t> del </a:t>
          </a:r>
          <a:r>
            <a:rPr lang="en-US" sz="1800" b="1" kern="1200" dirty="0" err="1" smtClean="0"/>
            <a:t>costo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financiero</a:t>
          </a:r>
          <a:endParaRPr lang="es-EC" sz="1800" b="1" kern="1200" dirty="0"/>
        </a:p>
      </dsp:txBody>
      <dsp:txXfrm>
        <a:off x="1294516" y="1068280"/>
        <a:ext cx="2559673" cy="780388"/>
      </dsp:txXfrm>
    </dsp:sp>
    <dsp:sp modelId="{A88242A2-9807-451F-B7FA-95762CCB39A9}">
      <dsp:nvSpPr>
        <dsp:cNvPr id="0" name=""/>
        <dsp:cNvSpPr/>
      </dsp:nvSpPr>
      <dsp:spPr>
        <a:xfrm>
          <a:off x="1294516" y="2043765"/>
          <a:ext cx="2559673" cy="780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Menor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tiempo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recuperar</a:t>
          </a:r>
          <a:r>
            <a:rPr lang="en-US" sz="1800" b="1" kern="1200" dirty="0" smtClean="0"/>
            <a:t> la inversion </a:t>
          </a:r>
          <a:r>
            <a:rPr lang="en-US" sz="1800" b="1" kern="1200" dirty="0" err="1" smtClean="0"/>
            <a:t>Costo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oportunidad</a:t>
          </a:r>
          <a:endParaRPr lang="es-EC" sz="1800" b="1" kern="1200" dirty="0"/>
        </a:p>
      </dsp:txBody>
      <dsp:txXfrm>
        <a:off x="1294516" y="2043765"/>
        <a:ext cx="2559673" cy="780388"/>
      </dsp:txXfrm>
    </dsp:sp>
    <dsp:sp modelId="{301A2737-B18B-46C9-82D5-9C0116577AEE}">
      <dsp:nvSpPr>
        <dsp:cNvPr id="0" name=""/>
        <dsp:cNvSpPr/>
      </dsp:nvSpPr>
      <dsp:spPr>
        <a:xfrm>
          <a:off x="1294516" y="3019250"/>
          <a:ext cx="2559673" cy="780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Reducción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costos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Indirectos</a:t>
          </a:r>
          <a:r>
            <a:rPr lang="en-US" sz="1800" b="1" kern="1200" dirty="0" smtClean="0"/>
            <a:t> (</a:t>
          </a:r>
          <a:r>
            <a:rPr lang="en-US" sz="1800" b="1" kern="1200" dirty="0" err="1" smtClean="0"/>
            <a:t>Supervisión</a:t>
          </a:r>
          <a:r>
            <a:rPr lang="en-US" sz="1800" b="1" kern="1200" dirty="0" smtClean="0"/>
            <a:t>, </a:t>
          </a:r>
          <a:r>
            <a:rPr lang="en-US" sz="1800" b="1" kern="1200" dirty="0" err="1" smtClean="0"/>
            <a:t>Seguros</a:t>
          </a:r>
          <a:r>
            <a:rPr lang="en-US" sz="1800" b="1" kern="1200" dirty="0" smtClean="0"/>
            <a:t>, </a:t>
          </a:r>
          <a:r>
            <a:rPr lang="en-US" sz="1800" b="1" kern="1200" dirty="0" err="1" smtClean="0"/>
            <a:t>financiamiento</a:t>
          </a:r>
          <a:r>
            <a:rPr lang="en-US" sz="1800" b="1" kern="1200" dirty="0" smtClean="0"/>
            <a:t>)</a:t>
          </a:r>
          <a:endParaRPr lang="es-EC" sz="1800" b="1" kern="1200" dirty="0"/>
        </a:p>
      </dsp:txBody>
      <dsp:txXfrm>
        <a:off x="1294516" y="3019250"/>
        <a:ext cx="2559673" cy="780388"/>
      </dsp:txXfrm>
    </dsp:sp>
    <dsp:sp modelId="{2ED595C6-AE2C-4E35-A730-1F06F73A906E}">
      <dsp:nvSpPr>
        <dsp:cNvPr id="0" name=""/>
        <dsp:cNvSpPr/>
      </dsp:nvSpPr>
      <dsp:spPr>
        <a:xfrm>
          <a:off x="1294516" y="3994736"/>
          <a:ext cx="2559673" cy="780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Imagén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empresarial</a:t>
          </a:r>
          <a:endParaRPr lang="es-EC" sz="1800" b="1" kern="1200" dirty="0"/>
        </a:p>
      </dsp:txBody>
      <dsp:txXfrm>
        <a:off x="1294516" y="3994736"/>
        <a:ext cx="2559673" cy="78038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847D-5C8D-458D-ABD9-1FECE82D03D1}">
      <dsp:nvSpPr>
        <dsp:cNvPr id="0" name=""/>
        <dsp:cNvSpPr/>
      </dsp:nvSpPr>
      <dsp:spPr>
        <a:xfrm>
          <a:off x="0" y="2313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52D3E-57D2-4647-BA08-EE6BB435943E}">
      <dsp:nvSpPr>
        <dsp:cNvPr id="0" name=""/>
        <dsp:cNvSpPr/>
      </dsp:nvSpPr>
      <dsp:spPr>
        <a:xfrm>
          <a:off x="370250" y="99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Capacitación</a:t>
          </a:r>
          <a:r>
            <a:rPr lang="en-US" sz="2000" kern="1200" dirty="0" smtClean="0">
              <a:latin typeface="Eras Medium ITC" panose="020B0602030504020804" pitchFamily="34" charset="0"/>
            </a:rPr>
            <a:t> sin </a:t>
          </a:r>
          <a:r>
            <a:rPr lang="en-US" sz="2000" kern="1200" dirty="0" err="1" smtClean="0">
              <a:latin typeface="Eras Medium ITC" panose="020B0602030504020804" pitchFamily="34" charset="0"/>
            </a:rPr>
            <a:t>planificación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31538"/>
        <a:ext cx="7361774" cy="399568"/>
      </dsp:txXfrm>
    </dsp:sp>
    <dsp:sp modelId="{A26CC1C9-2499-4301-AA2E-2185425AE495}">
      <dsp:nvSpPr>
        <dsp:cNvPr id="0" name=""/>
        <dsp:cNvSpPr/>
      </dsp:nvSpPr>
      <dsp:spPr>
        <a:xfrm>
          <a:off x="0" y="9117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CB720-E7EB-420D-8E7C-1705EF27CB6D}">
      <dsp:nvSpPr>
        <dsp:cNvPr id="0" name=""/>
        <dsp:cNvSpPr/>
      </dsp:nvSpPr>
      <dsp:spPr>
        <a:xfrm>
          <a:off x="370250" y="6903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Nivel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madurez</a:t>
          </a:r>
          <a:r>
            <a:rPr lang="en-US" sz="2000" kern="1200" dirty="0" smtClean="0">
              <a:latin typeface="Eras Medium ITC" panose="020B0602030504020804" pitchFamily="34" charset="0"/>
            </a:rPr>
            <a:t> 1: </a:t>
          </a:r>
          <a:r>
            <a:rPr lang="en-US" sz="2000" kern="1200" dirty="0" err="1" smtClean="0">
              <a:latin typeface="Eras Medium ITC" panose="020B0602030504020804" pitchFamily="34" charset="0"/>
            </a:rPr>
            <a:t>Lenguaje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común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711938"/>
        <a:ext cx="7361774" cy="399568"/>
      </dsp:txXfrm>
    </dsp:sp>
    <dsp:sp modelId="{800F0694-7197-45C0-9059-05376A30F55C}">
      <dsp:nvSpPr>
        <dsp:cNvPr id="0" name=""/>
        <dsp:cNvSpPr/>
      </dsp:nvSpPr>
      <dsp:spPr>
        <a:xfrm>
          <a:off x="0" y="15921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CEEB-5D70-4D06-B573-AE044C25D718}">
      <dsp:nvSpPr>
        <dsp:cNvPr id="0" name=""/>
        <dsp:cNvSpPr/>
      </dsp:nvSpPr>
      <dsp:spPr>
        <a:xfrm>
          <a:off x="370250" y="13707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Gerencia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reconoce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necesidad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Metodología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1392338"/>
        <a:ext cx="7361774" cy="399568"/>
      </dsp:txXfrm>
    </dsp:sp>
    <dsp:sp modelId="{67CBB61F-C31D-41A3-9802-6DAA3F3E0D8A}">
      <dsp:nvSpPr>
        <dsp:cNvPr id="0" name=""/>
        <dsp:cNvSpPr/>
      </dsp:nvSpPr>
      <dsp:spPr>
        <a:xfrm>
          <a:off x="0" y="22725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65E03-2202-4E8B-9100-B914225CC1B1}">
      <dsp:nvSpPr>
        <dsp:cNvPr id="0" name=""/>
        <dsp:cNvSpPr/>
      </dsp:nvSpPr>
      <dsp:spPr>
        <a:xfrm>
          <a:off x="370250" y="20511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ras Medium ITC" panose="020B0602030504020804" pitchFamily="34" charset="0"/>
            </a:rPr>
            <a:t>PMO </a:t>
          </a:r>
          <a:r>
            <a:rPr lang="en-US" sz="2000" kern="1200" dirty="0" err="1" smtClean="0">
              <a:latin typeface="Eras Medium ITC" panose="020B0602030504020804" pitchFamily="34" charset="0"/>
            </a:rPr>
            <a:t>modelo</a:t>
          </a:r>
          <a:r>
            <a:rPr lang="en-US" sz="2000" kern="1200" dirty="0" smtClean="0">
              <a:latin typeface="Eras Medium ITC" panose="020B0602030504020804" pitchFamily="34" charset="0"/>
            </a:rPr>
            <a:t> Torre de Control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2072738"/>
        <a:ext cx="7361774" cy="399568"/>
      </dsp:txXfrm>
    </dsp:sp>
    <dsp:sp modelId="{72F1054F-B942-46AB-A61C-B0ADC3847949}">
      <dsp:nvSpPr>
        <dsp:cNvPr id="0" name=""/>
        <dsp:cNvSpPr/>
      </dsp:nvSpPr>
      <dsp:spPr>
        <a:xfrm>
          <a:off x="0" y="29529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0EF4C-792C-4DEB-83E8-A8B5E5B9431C}">
      <dsp:nvSpPr>
        <dsp:cNvPr id="0" name=""/>
        <dsp:cNvSpPr/>
      </dsp:nvSpPr>
      <dsp:spPr>
        <a:xfrm>
          <a:off x="370250" y="27315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Plazo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implementación</a:t>
          </a:r>
          <a:r>
            <a:rPr lang="en-US" sz="2000" kern="1200" dirty="0" smtClean="0">
              <a:latin typeface="Eras Medium ITC" panose="020B0602030504020804" pitchFamily="34" charset="0"/>
            </a:rPr>
            <a:t> 18 </a:t>
          </a:r>
          <a:r>
            <a:rPr lang="en-US" sz="2000" kern="1200" dirty="0" err="1" smtClean="0">
              <a:latin typeface="Eras Medium ITC" panose="020B0602030504020804" pitchFamily="34" charset="0"/>
            </a:rPr>
            <a:t>meses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2753138"/>
        <a:ext cx="7361774" cy="399568"/>
      </dsp:txXfrm>
    </dsp:sp>
    <dsp:sp modelId="{AF005ABD-D671-42BB-84F6-FDEE8D6CEFE9}">
      <dsp:nvSpPr>
        <dsp:cNvPr id="0" name=""/>
        <dsp:cNvSpPr/>
      </dsp:nvSpPr>
      <dsp:spPr>
        <a:xfrm>
          <a:off x="0" y="36333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2D5F-7CEB-4693-BD72-B6C547FB67B7}">
      <dsp:nvSpPr>
        <dsp:cNvPr id="0" name=""/>
        <dsp:cNvSpPr/>
      </dsp:nvSpPr>
      <dsp:spPr>
        <a:xfrm>
          <a:off x="370250" y="34119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ras Medium ITC" panose="020B0602030504020804" pitchFamily="34" charset="0"/>
            </a:rPr>
            <a:t>PMO viable, </a:t>
          </a:r>
          <a:r>
            <a:rPr lang="en-US" sz="2000" kern="1200" dirty="0" err="1" smtClean="0">
              <a:latin typeface="Eras Medium ITC" panose="020B0602030504020804" pitchFamily="34" charset="0"/>
            </a:rPr>
            <a:t>mejorará</a:t>
          </a:r>
          <a:r>
            <a:rPr lang="en-US" sz="2000" kern="1200" dirty="0" smtClean="0">
              <a:latin typeface="Eras Medium ITC" panose="020B0602030504020804" pitchFamily="34" charset="0"/>
            </a:rPr>
            <a:t> el </a:t>
          </a:r>
          <a:r>
            <a:rPr lang="en-US" sz="2000" kern="1200" dirty="0" err="1" smtClean="0">
              <a:latin typeface="Eras Medium ITC" panose="020B0602030504020804" pitchFamily="34" charset="0"/>
            </a:rPr>
            <a:t>desempeño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proyectos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3433538"/>
        <a:ext cx="7361774" cy="399568"/>
      </dsp:txXfrm>
    </dsp:sp>
    <dsp:sp modelId="{A19C4133-EAB4-4E84-8A20-85FB3D22434D}">
      <dsp:nvSpPr>
        <dsp:cNvPr id="0" name=""/>
        <dsp:cNvSpPr/>
      </dsp:nvSpPr>
      <dsp:spPr>
        <a:xfrm>
          <a:off x="0" y="4313722"/>
          <a:ext cx="77771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C794B-A460-44D9-9920-3F8BBBE405A1}">
      <dsp:nvSpPr>
        <dsp:cNvPr id="0" name=""/>
        <dsp:cNvSpPr/>
      </dsp:nvSpPr>
      <dsp:spPr>
        <a:xfrm>
          <a:off x="370250" y="4092322"/>
          <a:ext cx="74050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Manejo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integrado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información</a:t>
          </a:r>
          <a:r>
            <a:rPr lang="en-US" sz="2000" kern="1200" dirty="0" smtClean="0">
              <a:latin typeface="Eras Medium ITC" panose="020B0602030504020804" pitchFamily="34" charset="0"/>
            </a:rPr>
            <a:t> y </a:t>
          </a:r>
          <a:r>
            <a:rPr lang="en-US" sz="2000" kern="1200" dirty="0" err="1" smtClean="0">
              <a:latin typeface="Eras Medium ITC" panose="020B0602030504020804" pitchFamily="34" charset="0"/>
            </a:rPr>
            <a:t>retroalimentación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91866" y="4113938"/>
        <a:ext cx="7361774" cy="3995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847D-5C8D-458D-ABD9-1FECE82D03D1}">
      <dsp:nvSpPr>
        <dsp:cNvPr id="0" name=""/>
        <dsp:cNvSpPr/>
      </dsp:nvSpPr>
      <dsp:spPr>
        <a:xfrm>
          <a:off x="0" y="21908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52D3E-57D2-4647-BA08-EE6BB435943E}">
      <dsp:nvSpPr>
        <dsp:cNvPr id="0" name=""/>
        <dsp:cNvSpPr/>
      </dsp:nvSpPr>
      <dsp:spPr>
        <a:xfrm>
          <a:off x="370250" y="2720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Patrocinio</a:t>
          </a:r>
          <a:r>
            <a:rPr lang="en-US" sz="2000" kern="1200" dirty="0" smtClean="0">
              <a:latin typeface="Eras Medium ITC" panose="020B0602030504020804" pitchFamily="34" charset="0"/>
            </a:rPr>
            <a:t> de la Alta </a:t>
          </a:r>
          <a:r>
            <a:rPr lang="en-US" sz="2000" kern="1200" dirty="0" err="1" smtClean="0">
              <a:latin typeface="Eras Medium ITC" panose="020B0602030504020804" pitchFamily="34" charset="0"/>
            </a:rPr>
            <a:t>Gerencia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45936"/>
        <a:ext cx="7367538" cy="346292"/>
      </dsp:txXfrm>
    </dsp:sp>
    <dsp:sp modelId="{A26CC1C9-2499-4301-AA2E-2185425AE495}">
      <dsp:nvSpPr>
        <dsp:cNvPr id="0" name=""/>
        <dsp:cNvSpPr/>
      </dsp:nvSpPr>
      <dsp:spPr>
        <a:xfrm>
          <a:off x="0" y="80876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CB720-E7EB-420D-8E7C-1705EF27CB6D}">
      <dsp:nvSpPr>
        <dsp:cNvPr id="0" name=""/>
        <dsp:cNvSpPr/>
      </dsp:nvSpPr>
      <dsp:spPr>
        <a:xfrm>
          <a:off x="370250" y="61688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Planificación</a:t>
          </a:r>
          <a:r>
            <a:rPr lang="en-US" sz="2000" kern="1200" dirty="0" smtClean="0">
              <a:latin typeface="Eras Medium ITC" panose="020B0602030504020804" pitchFamily="34" charset="0"/>
            </a:rPr>
            <a:t> y </a:t>
          </a:r>
          <a:r>
            <a:rPr lang="en-US" sz="2000" kern="1200" dirty="0" err="1" smtClean="0">
              <a:latin typeface="Eras Medium ITC" panose="020B0602030504020804" pitchFamily="34" charset="0"/>
            </a:rPr>
            <a:t>ejecución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charlas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inducción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635616"/>
        <a:ext cx="7367538" cy="346292"/>
      </dsp:txXfrm>
    </dsp:sp>
    <dsp:sp modelId="{800F0694-7197-45C0-9059-05376A30F55C}">
      <dsp:nvSpPr>
        <dsp:cNvPr id="0" name=""/>
        <dsp:cNvSpPr/>
      </dsp:nvSpPr>
      <dsp:spPr>
        <a:xfrm>
          <a:off x="0" y="139844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CEEB-5D70-4D06-B573-AE044C25D718}">
      <dsp:nvSpPr>
        <dsp:cNvPr id="0" name=""/>
        <dsp:cNvSpPr/>
      </dsp:nvSpPr>
      <dsp:spPr>
        <a:xfrm>
          <a:off x="370250" y="120656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Implementación</a:t>
          </a:r>
          <a:r>
            <a:rPr lang="en-US" sz="2000" kern="1200" dirty="0" smtClean="0">
              <a:latin typeface="Eras Medium ITC" panose="020B0602030504020804" pitchFamily="34" charset="0"/>
            </a:rPr>
            <a:t> con un Plan </a:t>
          </a:r>
          <a:r>
            <a:rPr lang="en-US" sz="2000" kern="1200" dirty="0" err="1" smtClean="0">
              <a:latin typeface="Eras Medium ITC" panose="020B0602030504020804" pitchFamily="34" charset="0"/>
            </a:rPr>
            <a:t>bien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estructurado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1225296"/>
        <a:ext cx="7367538" cy="346292"/>
      </dsp:txXfrm>
    </dsp:sp>
    <dsp:sp modelId="{67CBB61F-C31D-41A3-9802-6DAA3F3E0D8A}">
      <dsp:nvSpPr>
        <dsp:cNvPr id="0" name=""/>
        <dsp:cNvSpPr/>
      </dsp:nvSpPr>
      <dsp:spPr>
        <a:xfrm>
          <a:off x="0" y="198812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65E03-2202-4E8B-9100-B914225CC1B1}">
      <dsp:nvSpPr>
        <dsp:cNvPr id="0" name=""/>
        <dsp:cNvSpPr/>
      </dsp:nvSpPr>
      <dsp:spPr>
        <a:xfrm>
          <a:off x="370250" y="179624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ras Medium ITC" panose="020B0602030504020804" pitchFamily="34" charset="0"/>
            </a:rPr>
            <a:t>PMO a cargo de un </a:t>
          </a:r>
          <a:r>
            <a:rPr lang="en-US" sz="2000" kern="1200" dirty="0" err="1" smtClean="0">
              <a:latin typeface="Eras Medium ITC" panose="020B0602030504020804" pitchFamily="34" charset="0"/>
            </a:rPr>
            <a:t>funcionario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interno</a:t>
          </a:r>
          <a:r>
            <a:rPr lang="en-US" sz="2000" kern="1200" dirty="0" smtClean="0">
              <a:latin typeface="Eras Medium ITC" panose="020B0602030504020804" pitchFamily="34" charset="0"/>
            </a:rPr>
            <a:t> de la </a:t>
          </a:r>
          <a:r>
            <a:rPr lang="en-US" sz="2000" kern="1200" dirty="0" err="1" smtClean="0">
              <a:latin typeface="Eras Medium ITC" panose="020B0602030504020804" pitchFamily="34" charset="0"/>
            </a:rPr>
            <a:t>Empresa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1814976"/>
        <a:ext cx="7367538" cy="346292"/>
      </dsp:txXfrm>
    </dsp:sp>
    <dsp:sp modelId="{72F1054F-B942-46AB-A61C-B0ADC3847949}">
      <dsp:nvSpPr>
        <dsp:cNvPr id="0" name=""/>
        <dsp:cNvSpPr/>
      </dsp:nvSpPr>
      <dsp:spPr>
        <a:xfrm>
          <a:off x="0" y="257780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0EF4C-792C-4DEB-83E8-A8B5E5B9431C}">
      <dsp:nvSpPr>
        <dsp:cNvPr id="0" name=""/>
        <dsp:cNvSpPr/>
      </dsp:nvSpPr>
      <dsp:spPr>
        <a:xfrm>
          <a:off x="370250" y="238592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Selección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consultores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internos</a:t>
          </a:r>
          <a:r>
            <a:rPr lang="en-US" sz="2000" kern="1200" dirty="0" smtClean="0">
              <a:latin typeface="Eras Medium ITC" panose="020B0602030504020804" pitchFamily="34" charset="0"/>
            </a:rPr>
            <a:t> y </a:t>
          </a:r>
          <a:r>
            <a:rPr lang="en-US" sz="2000" kern="1200" dirty="0" err="1" smtClean="0">
              <a:latin typeface="Eras Medium ITC" panose="020B0602030504020804" pitchFamily="34" charset="0"/>
            </a:rPr>
            <a:t>externos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2404656"/>
        <a:ext cx="7367538" cy="346292"/>
      </dsp:txXfrm>
    </dsp:sp>
    <dsp:sp modelId="{AF005ABD-D671-42BB-84F6-FDEE8D6CEFE9}">
      <dsp:nvSpPr>
        <dsp:cNvPr id="0" name=""/>
        <dsp:cNvSpPr/>
      </dsp:nvSpPr>
      <dsp:spPr>
        <a:xfrm>
          <a:off x="0" y="316748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2D5F-7CEB-4693-BD72-B6C547FB67B7}">
      <dsp:nvSpPr>
        <dsp:cNvPr id="0" name=""/>
        <dsp:cNvSpPr/>
      </dsp:nvSpPr>
      <dsp:spPr>
        <a:xfrm>
          <a:off x="370250" y="297560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Metodología</a:t>
          </a:r>
          <a:r>
            <a:rPr lang="en-US" sz="2000" kern="1200" dirty="0" smtClean="0">
              <a:latin typeface="Eras Medium ITC" panose="020B0602030504020804" pitchFamily="34" charset="0"/>
            </a:rPr>
            <a:t> PMBOK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2994336"/>
        <a:ext cx="7367538" cy="346292"/>
      </dsp:txXfrm>
    </dsp:sp>
    <dsp:sp modelId="{71954CD8-E999-4383-AC56-6F28CF188B1A}">
      <dsp:nvSpPr>
        <dsp:cNvPr id="0" name=""/>
        <dsp:cNvSpPr/>
      </dsp:nvSpPr>
      <dsp:spPr>
        <a:xfrm>
          <a:off x="0" y="375716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A677F-1D8A-437A-9837-849DB6301AC5}">
      <dsp:nvSpPr>
        <dsp:cNvPr id="0" name=""/>
        <dsp:cNvSpPr/>
      </dsp:nvSpPr>
      <dsp:spPr>
        <a:xfrm>
          <a:off x="370250" y="356528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Levantamiento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procesos</a:t>
          </a:r>
          <a:r>
            <a:rPr lang="en-US" sz="2000" kern="1200" dirty="0" smtClean="0">
              <a:latin typeface="Eras Medium ITC" panose="020B0602030504020804" pitchFamily="34" charset="0"/>
            </a:rPr>
            <a:t> de </a:t>
          </a:r>
          <a:r>
            <a:rPr lang="en-US" sz="2000" kern="1200" dirty="0" err="1" smtClean="0">
              <a:latin typeface="Eras Medium ITC" panose="020B0602030504020804" pitchFamily="34" charset="0"/>
            </a:rPr>
            <a:t>áreas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involucradas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3584016"/>
        <a:ext cx="7367538" cy="346292"/>
      </dsp:txXfrm>
    </dsp:sp>
    <dsp:sp modelId="{3DD99C22-CFE1-4CE8-BCB9-C480644F788C}">
      <dsp:nvSpPr>
        <dsp:cNvPr id="0" name=""/>
        <dsp:cNvSpPr/>
      </dsp:nvSpPr>
      <dsp:spPr>
        <a:xfrm>
          <a:off x="0" y="4346842"/>
          <a:ext cx="777716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AFC9F-3702-4DB8-A2AB-A7D114694A99}">
      <dsp:nvSpPr>
        <dsp:cNvPr id="0" name=""/>
        <dsp:cNvSpPr/>
      </dsp:nvSpPr>
      <dsp:spPr>
        <a:xfrm>
          <a:off x="370250" y="4154962"/>
          <a:ext cx="7405006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71" tIns="0" rIns="20577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ras Medium ITC" panose="020B0602030504020804" pitchFamily="34" charset="0"/>
            </a:rPr>
            <a:t>Convertir</a:t>
          </a:r>
          <a:r>
            <a:rPr lang="en-US" sz="2000" kern="1200" dirty="0" smtClean="0">
              <a:latin typeface="Eras Medium ITC" panose="020B0602030504020804" pitchFamily="34" charset="0"/>
            </a:rPr>
            <a:t> a la PMO </a:t>
          </a:r>
          <a:r>
            <a:rPr lang="en-US" sz="2000" kern="1200" dirty="0" err="1" smtClean="0">
              <a:latin typeface="Eras Medium ITC" panose="020B0602030504020804" pitchFamily="34" charset="0"/>
            </a:rPr>
            <a:t>en</a:t>
          </a:r>
          <a:r>
            <a:rPr lang="en-US" sz="2000" kern="1200" dirty="0" smtClean="0">
              <a:latin typeface="Eras Medium ITC" panose="020B0602030504020804" pitchFamily="34" charset="0"/>
            </a:rPr>
            <a:t> un </a:t>
          </a:r>
          <a:r>
            <a:rPr lang="en-US" sz="2000" kern="1200" dirty="0" err="1" smtClean="0">
              <a:latin typeface="Eras Medium ITC" panose="020B0602030504020804" pitchFamily="34" charset="0"/>
            </a:rPr>
            <a:t>área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estratégica</a:t>
          </a:r>
          <a:r>
            <a:rPr lang="en-US" sz="2000" kern="1200" dirty="0" smtClean="0">
              <a:latin typeface="Eras Medium ITC" panose="020B0602030504020804" pitchFamily="34" charset="0"/>
            </a:rPr>
            <a:t> </a:t>
          </a:r>
          <a:r>
            <a:rPr lang="en-US" sz="2000" kern="1200" dirty="0" err="1" smtClean="0">
              <a:latin typeface="Eras Medium ITC" panose="020B0602030504020804" pitchFamily="34" charset="0"/>
            </a:rPr>
            <a:t>en</a:t>
          </a:r>
          <a:r>
            <a:rPr lang="en-US" sz="2000" kern="1200" dirty="0" smtClean="0">
              <a:latin typeface="Eras Medium ITC" panose="020B0602030504020804" pitchFamily="34" charset="0"/>
            </a:rPr>
            <a:t> la </a:t>
          </a:r>
          <a:r>
            <a:rPr lang="en-US" sz="2000" kern="1200" dirty="0" err="1" smtClean="0">
              <a:latin typeface="Eras Medium ITC" panose="020B0602030504020804" pitchFamily="34" charset="0"/>
            </a:rPr>
            <a:t>Empresa</a:t>
          </a:r>
          <a:endParaRPr lang="es-EC" sz="2000" kern="1200" dirty="0">
            <a:latin typeface="Eras Medium ITC" panose="020B0602030504020804" pitchFamily="34" charset="0"/>
          </a:endParaRPr>
        </a:p>
      </dsp:txBody>
      <dsp:txXfrm>
        <a:off x="388984" y="4173696"/>
        <a:ext cx="736753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F1E43-3FF0-4205-8836-2166187D8F70}">
      <dsp:nvSpPr>
        <dsp:cNvPr id="0" name=""/>
        <dsp:cNvSpPr/>
      </dsp:nvSpPr>
      <dsp:spPr>
        <a:xfrm>
          <a:off x="1550513" y="2058"/>
          <a:ext cx="5857329" cy="998524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Misión</a:t>
          </a:r>
          <a:r>
            <a:rPr lang="en-US" sz="4100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y </a:t>
          </a:r>
          <a:r>
            <a:rPr lang="en-US" sz="41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Visión</a:t>
          </a:r>
          <a:endParaRPr lang="es-EC" sz="41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550513" y="2058"/>
        <a:ext cx="5857329" cy="998524"/>
      </dsp:txXfrm>
    </dsp:sp>
    <dsp:sp modelId="{D2D13268-BCF6-47F3-AA1D-98A97C4CEADA}">
      <dsp:nvSpPr>
        <dsp:cNvPr id="0" name=""/>
        <dsp:cNvSpPr/>
      </dsp:nvSpPr>
      <dsp:spPr>
        <a:xfrm>
          <a:off x="214432" y="102130"/>
          <a:ext cx="921417" cy="9400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B5266-A475-4883-B48C-A39D1AD87957}">
      <dsp:nvSpPr>
        <dsp:cNvPr id="0" name=""/>
        <dsp:cNvSpPr/>
      </dsp:nvSpPr>
      <dsp:spPr>
        <a:xfrm>
          <a:off x="172299" y="1138839"/>
          <a:ext cx="6069514" cy="998524"/>
        </a:xfrm>
        <a:prstGeom prst="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Servicios</a:t>
          </a:r>
          <a:endParaRPr lang="es-EC" sz="40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72299" y="1138839"/>
        <a:ext cx="6069514" cy="998524"/>
      </dsp:txXfrm>
    </dsp:sp>
    <dsp:sp modelId="{56B556BE-257F-45BD-A388-776A5701014A}">
      <dsp:nvSpPr>
        <dsp:cNvPr id="0" name=""/>
        <dsp:cNvSpPr/>
      </dsp:nvSpPr>
      <dsp:spPr>
        <a:xfrm>
          <a:off x="6437332" y="1125589"/>
          <a:ext cx="988539" cy="9985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EC876-90DA-471A-B2E0-F7F2D097F208}">
      <dsp:nvSpPr>
        <dsp:cNvPr id="0" name=""/>
        <dsp:cNvSpPr/>
      </dsp:nvSpPr>
      <dsp:spPr>
        <a:xfrm>
          <a:off x="1590297" y="2328621"/>
          <a:ext cx="5830218" cy="998524"/>
        </a:xfrm>
        <a:prstGeom prst="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Inraestructura</a:t>
          </a:r>
          <a:endParaRPr lang="es-EC" sz="39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590297" y="2328621"/>
        <a:ext cx="5830218" cy="998524"/>
      </dsp:txXfrm>
    </dsp:sp>
    <dsp:sp modelId="{02FECF86-F33A-40A3-B1B6-D0081E43A08A}">
      <dsp:nvSpPr>
        <dsp:cNvPr id="0" name=""/>
        <dsp:cNvSpPr/>
      </dsp:nvSpPr>
      <dsp:spPr>
        <a:xfrm>
          <a:off x="238513" y="2341872"/>
          <a:ext cx="988539" cy="9985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878AE-C9AA-465E-BCA5-1B6B66E3219F}">
      <dsp:nvSpPr>
        <dsp:cNvPr id="0" name=""/>
        <dsp:cNvSpPr/>
      </dsp:nvSpPr>
      <dsp:spPr>
        <a:xfrm>
          <a:off x="198108" y="3491903"/>
          <a:ext cx="6017147" cy="998524"/>
        </a:xfrm>
        <a:prstGeom prst="rect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Organización</a:t>
          </a:r>
          <a:endParaRPr lang="es-EC" sz="39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98108" y="3491903"/>
        <a:ext cx="6017147" cy="998524"/>
      </dsp:txXfrm>
    </dsp:sp>
    <dsp:sp modelId="{CA1DE939-8CD3-43AB-81EE-1F252FEBE6FE}">
      <dsp:nvSpPr>
        <dsp:cNvPr id="0" name=""/>
        <dsp:cNvSpPr/>
      </dsp:nvSpPr>
      <dsp:spPr>
        <a:xfrm>
          <a:off x="6463834" y="3493962"/>
          <a:ext cx="988539" cy="99852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B935B-AA11-4A48-B581-1B47C613B63B}">
      <dsp:nvSpPr>
        <dsp:cNvPr id="0" name=""/>
        <dsp:cNvSpPr/>
      </dsp:nvSpPr>
      <dsp:spPr>
        <a:xfrm>
          <a:off x="1212075" y="599337"/>
          <a:ext cx="3850192" cy="3850192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BA16A-6AEB-4325-9AED-E9BDC9C509A2}">
      <dsp:nvSpPr>
        <dsp:cNvPr id="0" name=""/>
        <dsp:cNvSpPr/>
      </dsp:nvSpPr>
      <dsp:spPr>
        <a:xfrm>
          <a:off x="1212075" y="599337"/>
          <a:ext cx="3850192" cy="3850192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0D285-410A-428A-A15E-5C151C195408}">
      <dsp:nvSpPr>
        <dsp:cNvPr id="0" name=""/>
        <dsp:cNvSpPr/>
      </dsp:nvSpPr>
      <dsp:spPr>
        <a:xfrm>
          <a:off x="1212075" y="599337"/>
          <a:ext cx="3850192" cy="3850192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8B211-1DE0-41AB-AD25-953040304876}">
      <dsp:nvSpPr>
        <dsp:cNvPr id="0" name=""/>
        <dsp:cNvSpPr/>
      </dsp:nvSpPr>
      <dsp:spPr>
        <a:xfrm>
          <a:off x="1212075" y="599337"/>
          <a:ext cx="3850192" cy="3850192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E262A-F9B0-438D-9551-2F5C2605E899}">
      <dsp:nvSpPr>
        <dsp:cNvPr id="0" name=""/>
        <dsp:cNvSpPr/>
      </dsp:nvSpPr>
      <dsp:spPr>
        <a:xfrm>
          <a:off x="1212075" y="599337"/>
          <a:ext cx="3850192" cy="3850192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32F94-6D60-4CDD-A918-CCD6CA9E80E3}">
      <dsp:nvSpPr>
        <dsp:cNvPr id="0" name=""/>
        <dsp:cNvSpPr/>
      </dsp:nvSpPr>
      <dsp:spPr>
        <a:xfrm>
          <a:off x="2301416" y="1691987"/>
          <a:ext cx="1671508" cy="16648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PMO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546203" y="1935805"/>
        <a:ext cx="1181934" cy="1177256"/>
      </dsp:txXfrm>
    </dsp:sp>
    <dsp:sp modelId="{E79C73F1-3C83-4C6B-87E4-B794A571E1EA}">
      <dsp:nvSpPr>
        <dsp:cNvPr id="0" name=""/>
        <dsp:cNvSpPr/>
      </dsp:nvSpPr>
      <dsp:spPr>
        <a:xfrm>
          <a:off x="2378293" y="-91404"/>
          <a:ext cx="1517755" cy="14708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Madurez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600563" y="124002"/>
        <a:ext cx="1073215" cy="1040071"/>
      </dsp:txXfrm>
    </dsp:sp>
    <dsp:sp modelId="{D0F77708-01AB-4F95-A97B-B91AF210D45F}">
      <dsp:nvSpPr>
        <dsp:cNvPr id="0" name=""/>
        <dsp:cNvSpPr/>
      </dsp:nvSpPr>
      <dsp:spPr>
        <a:xfrm>
          <a:off x="4178986" y="1198065"/>
          <a:ext cx="1493096" cy="1490588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Modelo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397645" y="1416357"/>
        <a:ext cx="1055778" cy="1054004"/>
      </dsp:txXfrm>
    </dsp:sp>
    <dsp:sp modelId="{0C63C003-BCDD-424D-A005-3A037E12F1BD}">
      <dsp:nvSpPr>
        <dsp:cNvPr id="0" name=""/>
        <dsp:cNvSpPr/>
      </dsp:nvSpPr>
      <dsp:spPr>
        <a:xfrm>
          <a:off x="3501883" y="3321992"/>
          <a:ext cx="1481114" cy="1447428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Funciones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718787" y="3533963"/>
        <a:ext cx="1047306" cy="1023486"/>
      </dsp:txXfrm>
    </dsp:sp>
    <dsp:sp modelId="{7E144A93-D7D1-497A-92A2-1CE19EF8FA88}">
      <dsp:nvSpPr>
        <dsp:cNvPr id="0" name=""/>
        <dsp:cNvSpPr/>
      </dsp:nvSpPr>
      <dsp:spPr>
        <a:xfrm>
          <a:off x="1271863" y="3328108"/>
          <a:ext cx="1520077" cy="1435198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Plan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494473" y="3538288"/>
        <a:ext cx="1074857" cy="1014838"/>
      </dsp:txXfrm>
    </dsp:sp>
    <dsp:sp modelId="{B8EEC7C6-E4AD-4FC6-AFAD-3FECF70FF34E}">
      <dsp:nvSpPr>
        <dsp:cNvPr id="0" name=""/>
        <dsp:cNvSpPr/>
      </dsp:nvSpPr>
      <dsp:spPr>
        <a:xfrm>
          <a:off x="569690" y="1201126"/>
          <a:ext cx="1558233" cy="1484466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Beneficios</a:t>
          </a:r>
          <a:endParaRPr lang="es-EC" sz="16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97888" y="1418521"/>
        <a:ext cx="1101837" cy="1049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1B2B2-BD10-461A-BA6C-18B9C686F7CB}">
      <dsp:nvSpPr>
        <dsp:cNvPr id="0" name=""/>
        <dsp:cNvSpPr/>
      </dsp:nvSpPr>
      <dsp:spPr>
        <a:xfrm rot="4396374">
          <a:off x="127585" y="807916"/>
          <a:ext cx="1903210" cy="1327252"/>
        </a:xfrm>
        <a:prstGeom prst="swooshArrow">
          <a:avLst>
            <a:gd name="adj1" fmla="val 16310"/>
            <a:gd name="adj2" fmla="val 313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063FF-7A4C-4D2B-98FF-A0EB51AA52EC}">
      <dsp:nvSpPr>
        <dsp:cNvPr id="0" name=""/>
        <dsp:cNvSpPr/>
      </dsp:nvSpPr>
      <dsp:spPr>
        <a:xfrm>
          <a:off x="0" y="369202"/>
          <a:ext cx="897304" cy="35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Alcance</a:t>
          </a:r>
          <a:endParaRPr lang="es-EC" sz="14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0" y="369202"/>
        <a:ext cx="897304" cy="352748"/>
      </dsp:txXfrm>
    </dsp:sp>
    <dsp:sp modelId="{FF680CBF-9B46-4FFB-9ADA-C185424FD7DD}">
      <dsp:nvSpPr>
        <dsp:cNvPr id="0" name=""/>
        <dsp:cNvSpPr/>
      </dsp:nvSpPr>
      <dsp:spPr>
        <a:xfrm>
          <a:off x="1212574" y="2221133"/>
          <a:ext cx="1212574" cy="35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Limitaciones</a:t>
          </a:r>
          <a:endParaRPr lang="es-EC" sz="14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212574" y="2221133"/>
        <a:ext cx="1212574" cy="352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39311-9E3D-4844-9B44-631E7277CEDB}">
      <dsp:nvSpPr>
        <dsp:cNvPr id="0" name=""/>
        <dsp:cNvSpPr/>
      </dsp:nvSpPr>
      <dsp:spPr>
        <a:xfrm>
          <a:off x="0" y="4484582"/>
          <a:ext cx="6944138" cy="588598"/>
        </a:xfrm>
        <a:prstGeom prst="rec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6.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Conclusiones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y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Recomendaciones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0" y="4484582"/>
        <a:ext cx="6944138" cy="588598"/>
      </dsp:txXfrm>
    </dsp:sp>
    <dsp:sp modelId="{A1A7E1FC-BA34-42B0-88A9-22F020F69C8B}">
      <dsp:nvSpPr>
        <dsp:cNvPr id="0" name=""/>
        <dsp:cNvSpPr/>
      </dsp:nvSpPr>
      <dsp:spPr>
        <a:xfrm rot="10800000">
          <a:off x="0" y="3588145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5.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Beneficios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3588145"/>
        <a:ext cx="6944138" cy="588214"/>
      </dsp:txXfrm>
    </dsp:sp>
    <dsp:sp modelId="{A515A334-71AD-4F02-ABBB-D81E5CD1D657}">
      <dsp:nvSpPr>
        <dsp:cNvPr id="0" name=""/>
        <dsp:cNvSpPr/>
      </dsp:nvSpPr>
      <dsp:spPr>
        <a:xfrm rot="10800000">
          <a:off x="0" y="2691709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4.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Diseño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de la PMO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691709"/>
        <a:ext cx="6944138" cy="588214"/>
      </dsp:txXfrm>
    </dsp:sp>
    <dsp:sp modelId="{F7360AB2-750A-48D1-A606-B2A4A5E825EE}">
      <dsp:nvSpPr>
        <dsp:cNvPr id="0" name=""/>
        <dsp:cNvSpPr/>
      </dsp:nvSpPr>
      <dsp:spPr>
        <a:xfrm rot="10800000">
          <a:off x="0" y="1795273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3. 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Diagnóstico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Situación</a:t>
          </a: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Actual</a:t>
          </a:r>
          <a:endParaRPr lang="es-EC" sz="24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1795273"/>
        <a:ext cx="6944138" cy="588214"/>
      </dsp:txXfrm>
    </dsp:sp>
    <dsp:sp modelId="{BE16E608-B283-4EDA-B9EB-7A575E25C19B}">
      <dsp:nvSpPr>
        <dsp:cNvPr id="0" name=""/>
        <dsp:cNvSpPr/>
      </dsp:nvSpPr>
      <dsp:spPr>
        <a:xfrm rot="10800000">
          <a:off x="0" y="898837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2.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Teórico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898837"/>
        <a:ext cx="6944138" cy="588214"/>
      </dsp:txXfrm>
    </dsp:sp>
    <dsp:sp modelId="{B4234B93-4A2E-41AC-BC8E-170B93ED2052}">
      <dsp:nvSpPr>
        <dsp:cNvPr id="0" name=""/>
        <dsp:cNvSpPr/>
      </dsp:nvSpPr>
      <dsp:spPr>
        <a:xfrm rot="10800000">
          <a:off x="0" y="2400"/>
          <a:ext cx="6944138" cy="905265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     1.  Marco </a:t>
          </a:r>
          <a:r>
            <a:rPr lang="es-419" sz="2400" b="1" kern="1200" cap="none" spc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j-ea"/>
              <a:cs typeface="+mj-cs"/>
            </a:rPr>
            <a:t>Referencial</a:t>
          </a:r>
          <a:endParaRPr lang="es-419" sz="2400" b="1" kern="1200" cap="none" spc="0" noProof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 rot="10800000">
        <a:off x="0" y="2400"/>
        <a:ext cx="6944138" cy="588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88CB-C2C6-4468-A0D7-255E0E52E2BB}">
      <dsp:nvSpPr>
        <dsp:cNvPr id="0" name=""/>
        <dsp:cNvSpPr/>
      </dsp:nvSpPr>
      <dsp:spPr>
        <a:xfrm>
          <a:off x="1423421" y="203817"/>
          <a:ext cx="4044998" cy="140477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36364-B238-4BD8-A83A-069C7436C547}">
      <dsp:nvSpPr>
        <dsp:cNvPr id="0" name=""/>
        <dsp:cNvSpPr/>
      </dsp:nvSpPr>
      <dsp:spPr>
        <a:xfrm>
          <a:off x="3060234" y="3643634"/>
          <a:ext cx="783914" cy="501705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FD1DDE5-426F-40D7-BFB8-6C15583A276A}">
      <dsp:nvSpPr>
        <dsp:cNvPr id="0" name=""/>
        <dsp:cNvSpPr/>
      </dsp:nvSpPr>
      <dsp:spPr>
        <a:xfrm>
          <a:off x="1570796" y="4044998"/>
          <a:ext cx="3762789" cy="94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Calidad</a:t>
          </a:r>
          <a:endParaRPr lang="es-EC" sz="3300" kern="1200" dirty="0"/>
        </a:p>
      </dsp:txBody>
      <dsp:txXfrm>
        <a:off x="1570796" y="4044998"/>
        <a:ext cx="3762789" cy="940697"/>
      </dsp:txXfrm>
    </dsp:sp>
    <dsp:sp modelId="{5AC02429-2129-478C-ABAB-50530AFF380D}">
      <dsp:nvSpPr>
        <dsp:cNvPr id="0" name=""/>
        <dsp:cNvSpPr/>
      </dsp:nvSpPr>
      <dsp:spPr>
        <a:xfrm>
          <a:off x="2894044" y="1717086"/>
          <a:ext cx="1411045" cy="14110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Alcance</a:t>
          </a:r>
          <a:endParaRPr lang="es-EC" sz="2300" kern="1200" dirty="0"/>
        </a:p>
      </dsp:txBody>
      <dsp:txXfrm>
        <a:off x="3100687" y="1923729"/>
        <a:ext cx="997759" cy="997759"/>
      </dsp:txXfrm>
    </dsp:sp>
    <dsp:sp modelId="{5F7F2DD9-4DCC-43E9-AB75-9DBB15B04154}">
      <dsp:nvSpPr>
        <dsp:cNvPr id="0" name=""/>
        <dsp:cNvSpPr/>
      </dsp:nvSpPr>
      <dsp:spPr>
        <a:xfrm>
          <a:off x="1884362" y="658488"/>
          <a:ext cx="1411045" cy="1411045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Costo</a:t>
          </a:r>
          <a:endParaRPr lang="es-EC" sz="2300" kern="1200" dirty="0"/>
        </a:p>
      </dsp:txBody>
      <dsp:txXfrm>
        <a:off x="2091005" y="865131"/>
        <a:ext cx="997759" cy="997759"/>
      </dsp:txXfrm>
    </dsp:sp>
    <dsp:sp modelId="{9266CD79-2D6C-403B-B5E4-9E2E1155E8BD}">
      <dsp:nvSpPr>
        <dsp:cNvPr id="0" name=""/>
        <dsp:cNvSpPr/>
      </dsp:nvSpPr>
      <dsp:spPr>
        <a:xfrm>
          <a:off x="3326765" y="317328"/>
          <a:ext cx="1411045" cy="141104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Tiempo</a:t>
          </a:r>
          <a:endParaRPr lang="es-EC" sz="2300" kern="1200" dirty="0"/>
        </a:p>
      </dsp:txBody>
      <dsp:txXfrm>
        <a:off x="3533408" y="523971"/>
        <a:ext cx="997759" cy="997759"/>
      </dsp:txXfrm>
    </dsp:sp>
    <dsp:sp modelId="{E1AB0BF9-3DD2-4A39-A641-F3A0CE18DEB0}">
      <dsp:nvSpPr>
        <dsp:cNvPr id="0" name=""/>
        <dsp:cNvSpPr/>
      </dsp:nvSpPr>
      <dsp:spPr>
        <a:xfrm>
          <a:off x="1257231" y="31356"/>
          <a:ext cx="4389920" cy="3511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056-FA9F-45CF-9422-0CF0F3E80377}">
      <dsp:nvSpPr>
        <dsp:cNvPr id="0" name=""/>
        <dsp:cNvSpPr/>
      </dsp:nvSpPr>
      <dsp:spPr>
        <a:xfrm>
          <a:off x="3941805" y="286723"/>
          <a:ext cx="2227197" cy="82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Estandarización</a:t>
          </a:r>
          <a:endParaRPr lang="es-EC" sz="2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941805" y="286723"/>
        <a:ext cx="2227197" cy="823589"/>
      </dsp:txXfrm>
    </dsp:sp>
    <dsp:sp modelId="{1714A07C-8956-4B0A-BB02-5276BE0FF4CA}">
      <dsp:nvSpPr>
        <dsp:cNvPr id="0" name=""/>
        <dsp:cNvSpPr/>
      </dsp:nvSpPr>
      <dsp:spPr>
        <a:xfrm>
          <a:off x="1710141" y="-181774"/>
          <a:ext cx="4032377" cy="4032377"/>
        </a:xfrm>
        <a:prstGeom prst="circularArrow">
          <a:avLst>
            <a:gd name="adj1" fmla="val 5198"/>
            <a:gd name="adj2" fmla="val 335776"/>
            <a:gd name="adj3" fmla="val 46783"/>
            <a:gd name="adj4" fmla="val 2016755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C7F3-EE0D-4F08-9F3C-938828E8D442}">
      <dsp:nvSpPr>
        <dsp:cNvPr id="0" name=""/>
        <dsp:cNvSpPr/>
      </dsp:nvSpPr>
      <dsp:spPr>
        <a:xfrm>
          <a:off x="4522571" y="2033098"/>
          <a:ext cx="1788599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Recursos</a:t>
          </a:r>
          <a:endParaRPr lang="es-EC" sz="2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522571" y="2033098"/>
        <a:ext cx="1788599" cy="1074943"/>
      </dsp:txXfrm>
    </dsp:sp>
    <dsp:sp modelId="{3AF31570-CDD6-4228-85ED-9A99C5F484BC}">
      <dsp:nvSpPr>
        <dsp:cNvPr id="0" name=""/>
        <dsp:cNvSpPr/>
      </dsp:nvSpPr>
      <dsp:spPr>
        <a:xfrm>
          <a:off x="1699141" y="1517"/>
          <a:ext cx="4032377" cy="4032377"/>
        </a:xfrm>
        <a:prstGeom prst="circularArrow">
          <a:avLst>
            <a:gd name="adj1" fmla="val 5198"/>
            <a:gd name="adj2" fmla="val 335776"/>
            <a:gd name="adj3" fmla="val 4015277"/>
            <a:gd name="adj4" fmla="val 2252901"/>
            <a:gd name="adj5" fmla="val 6065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DC68F-F9F2-4D3E-9333-21FD19E05696}">
      <dsp:nvSpPr>
        <dsp:cNvPr id="0" name=""/>
        <dsp:cNvSpPr/>
      </dsp:nvSpPr>
      <dsp:spPr>
        <a:xfrm>
          <a:off x="3177857" y="3269340"/>
          <a:ext cx="1074943" cy="107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Meto-dología</a:t>
          </a:r>
          <a:endParaRPr lang="es-EC" sz="2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177857" y="3269340"/>
        <a:ext cx="1074943" cy="1074943"/>
      </dsp:txXfrm>
    </dsp:sp>
    <dsp:sp modelId="{8CDE421F-62B0-4C9B-A123-F05A568D3F1D}">
      <dsp:nvSpPr>
        <dsp:cNvPr id="0" name=""/>
        <dsp:cNvSpPr/>
      </dsp:nvSpPr>
      <dsp:spPr>
        <a:xfrm>
          <a:off x="1699141" y="1517"/>
          <a:ext cx="4032377" cy="4032377"/>
        </a:xfrm>
        <a:prstGeom prst="circularArrow">
          <a:avLst>
            <a:gd name="adj1" fmla="val 5198"/>
            <a:gd name="adj2" fmla="val 335776"/>
            <a:gd name="adj3" fmla="val 8550148"/>
            <a:gd name="adj4" fmla="val 6448947"/>
            <a:gd name="adj5" fmla="val 6065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82761-AD7F-4700-A4CE-A8587B5563E5}">
      <dsp:nvSpPr>
        <dsp:cNvPr id="0" name=""/>
        <dsp:cNvSpPr/>
      </dsp:nvSpPr>
      <dsp:spPr>
        <a:xfrm>
          <a:off x="1063989" y="2177968"/>
          <a:ext cx="1899597" cy="785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Herramientas</a:t>
          </a:r>
          <a:endParaRPr lang="es-EC" sz="2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063989" y="2177968"/>
        <a:ext cx="1899597" cy="785203"/>
      </dsp:txXfrm>
    </dsp:sp>
    <dsp:sp modelId="{57696586-7EFE-433D-8A6D-D9F529445546}">
      <dsp:nvSpPr>
        <dsp:cNvPr id="0" name=""/>
        <dsp:cNvSpPr/>
      </dsp:nvSpPr>
      <dsp:spPr>
        <a:xfrm>
          <a:off x="1699141" y="1517"/>
          <a:ext cx="4032377" cy="4032377"/>
        </a:xfrm>
        <a:prstGeom prst="circularArrow">
          <a:avLst>
            <a:gd name="adj1" fmla="val 5198"/>
            <a:gd name="adj2" fmla="val 335776"/>
            <a:gd name="adj3" fmla="val 12739863"/>
            <a:gd name="adj4" fmla="val 10491644"/>
            <a:gd name="adj5" fmla="val 6065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4899D-35C6-4168-9B4C-530D4954F993}">
      <dsp:nvSpPr>
        <dsp:cNvPr id="0" name=""/>
        <dsp:cNvSpPr/>
      </dsp:nvSpPr>
      <dsp:spPr>
        <a:xfrm>
          <a:off x="1939013" y="222565"/>
          <a:ext cx="1449411" cy="69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Técnicas</a:t>
          </a:r>
          <a:endParaRPr lang="es-EC" sz="2200" b="1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939013" y="222565"/>
        <a:ext cx="1449411" cy="695445"/>
      </dsp:txXfrm>
    </dsp:sp>
    <dsp:sp modelId="{7C87088D-1595-408E-A84A-592DCE5B207E}">
      <dsp:nvSpPr>
        <dsp:cNvPr id="0" name=""/>
        <dsp:cNvSpPr/>
      </dsp:nvSpPr>
      <dsp:spPr>
        <a:xfrm>
          <a:off x="1857974" y="-35563"/>
          <a:ext cx="4032377" cy="4032377"/>
        </a:xfrm>
        <a:prstGeom prst="circularArrow">
          <a:avLst>
            <a:gd name="adj1" fmla="val 5198"/>
            <a:gd name="adj2" fmla="val 335776"/>
            <a:gd name="adj3" fmla="val 16990759"/>
            <a:gd name="adj4" fmla="val 15254795"/>
            <a:gd name="adj5" fmla="val 6065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7DB96-2C3F-48BC-BA4C-68300CA183C7}">
      <dsp:nvSpPr>
        <dsp:cNvPr id="0" name=""/>
        <dsp:cNvSpPr/>
      </dsp:nvSpPr>
      <dsp:spPr>
        <a:xfrm>
          <a:off x="2167591" y="1774574"/>
          <a:ext cx="1895404" cy="18146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PMO</a:t>
          </a:r>
          <a:endParaRPr lang="es-EC" sz="4000" kern="1200" dirty="0"/>
        </a:p>
      </dsp:txBody>
      <dsp:txXfrm>
        <a:off x="2542616" y="2199646"/>
        <a:ext cx="1145354" cy="932766"/>
      </dsp:txXfrm>
    </dsp:sp>
    <dsp:sp modelId="{5C727C0B-4E8D-4E4C-B771-7ADCC96E63B3}">
      <dsp:nvSpPr>
        <dsp:cNvPr id="0" name=""/>
        <dsp:cNvSpPr/>
      </dsp:nvSpPr>
      <dsp:spPr>
        <a:xfrm>
          <a:off x="2172137" y="7209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8D54-31E8-4850-8D36-8FCDBFD48B2C}" type="datetimeFigureOut">
              <a:rPr lang="es-EC" smtClean="0"/>
              <a:t>31/07/2015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FE8FB-65F3-49EA-9050-6709BC2DA8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79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OILEC, es la compañía líder en la provisión de servicios para el sector industrial del país,  excediendo las expectativas de sus clientes con seguridad, eficiencia, confiabilidad, puntualidad y honestidad.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Visión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OILEC cuenta con una organización sólida que participa activamente en la sociedad. Se encuentra en un constante proceso de diversificación de los servicios, clientes y regiones geográficas de acción, se caracteriza por su flexibilidad funcional, liderazgo tecnológico y creatividad innovadora para asegurar un crecimiento a largo plazo.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994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537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PMMM vs OPM3</a:t>
            </a:r>
          </a:p>
          <a:p>
            <a:pPr lvl="0"/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Accesibilidad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endParaRPr lang="en-US" sz="12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Compatible con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metodolodia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PM: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endParaRPr lang="en-US" sz="12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Utilidad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para la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industria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</a:t>
            </a:r>
            <a:endParaRPr lang="en-US" sz="12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Utilidad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para la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empresa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Facil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Complejo</a:t>
            </a:r>
            <a:endParaRPr lang="en-US" sz="12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Recursos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Guia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impresa, Software</a:t>
            </a:r>
          </a:p>
          <a:p>
            <a:pPr lvl="0"/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permite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agregar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Si, No</a:t>
            </a:r>
          </a:p>
          <a:p>
            <a:pPr lvl="0"/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puede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evaluar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según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varios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criterios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Si, No</a:t>
            </a:r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465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36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800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599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018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4690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75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56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498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 temporal que se lleva a cabo para crear un producto, servicio o resultado único. (PMI)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serie de actividades o tareas multifuncionales, con un objetivo específico a ser completado, dentro de un tiempo definido, con plazos y recursos limitados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Kerzner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2001).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79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6834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0739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0965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8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7279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3376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9835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498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4775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564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DP: aplicación de conocimientos, habilidades, herramientas y técnicas a las actividades del proyecto para cumplir con los requisitos del mismo (PMI, 2013).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constituye en una norma para dirigir a la mayoría de los proyectos, la mayor parte del tiempo y en diversos tipos de industrias (PMI,2013).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4219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3106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025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7387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7515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6738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2197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7969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4065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927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07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PMBOK 5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edición 47 procesos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6154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5617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2392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7888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57230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2289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517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1202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59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4983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60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566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Funcional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Jerarquico</a:t>
            </a:r>
            <a:r>
              <a:rPr lang="en-US" baseline="0" dirty="0" smtClean="0"/>
              <a:t>, divide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especialidades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Coordinador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Matricial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mezcla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funionales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orientadas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proyectos</a:t>
            </a:r>
            <a:endParaRPr lang="en-US" baseline="0" dirty="0" smtClean="0"/>
          </a:p>
          <a:p>
            <a:r>
              <a:rPr lang="en-US" baseline="0" dirty="0" err="1" smtClean="0"/>
              <a:t>Funcional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23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Funcional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Jerarquico</a:t>
            </a:r>
            <a:r>
              <a:rPr lang="en-US" baseline="0" dirty="0" smtClean="0"/>
              <a:t>, divide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especialidades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Coordinador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Matricial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mezcla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funionales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orientadas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proyectos</a:t>
            </a:r>
            <a:endParaRPr lang="en-US" baseline="0" dirty="0" smtClean="0"/>
          </a:p>
          <a:p>
            <a:r>
              <a:rPr lang="en-US" baseline="0" dirty="0" err="1" smtClean="0"/>
              <a:t>Funcional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31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Estandarización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procesos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gobernaza</a:t>
            </a:r>
            <a:endParaRPr lang="es-EC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Compartición</a:t>
            </a:r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Recursos</a:t>
            </a:r>
            <a:endParaRPr lang="es-EC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Meto-dología</a:t>
            </a:r>
            <a:endParaRPr lang="es-EC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Herramientas</a:t>
            </a:r>
            <a:endParaRPr lang="es-EC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Técnicas</a:t>
            </a:r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737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PMI: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Apoyo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Consultivo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un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repositorio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proyectos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plantillas</a:t>
            </a:r>
            <a:endParaRPr lang="en-US" sz="1200" b="1" baseline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Control: PMO da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soporte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exige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cumplimiento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Control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Moderado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lvl="0"/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Directiva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PMO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ejerce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control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sobre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b="1" baseline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Pys</a:t>
            </a:r>
            <a:r>
              <a:rPr lang="en-US" sz="1200" b="1" baseline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en-US" sz="12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131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8FB-65F3-49EA-9050-6709BC2DA887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794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56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41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514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039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018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23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98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973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280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95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41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B4E4-547C-4477-9772-02BA660D145A}" type="datetimeFigureOut">
              <a:rPr lang="es-EC" smtClean="0"/>
              <a:t>31/07/2015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2C01-3EAA-45B0-8886-596E146CCCDB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8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blogs.espe.edu.ec/wp-content/uploads/2013/09/LOGO-PRINCIPAL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92" y="1135646"/>
            <a:ext cx="390652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91548" y="3193773"/>
            <a:ext cx="8521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DISEÑO DE UNA OFICINA DE DIRECCIÓN DE PROYECTOS (PMO) PARA LA EMPRESA OILEC</a:t>
            </a:r>
            <a:endParaRPr lang="es-EC" sz="3600" dirty="0">
              <a:solidFill>
                <a:schemeClr val="accent5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4520" y="5618778"/>
            <a:ext cx="8044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4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Autor: Ing. Santiago Quishpe, PMP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Director: </a:t>
            </a:r>
            <a:r>
              <a:rPr lang="es-419" sz="2400" b="1" dirty="0" smtClean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Ing.</a:t>
            </a:r>
            <a:r>
              <a:rPr lang="en-US" sz="2400" b="1" dirty="0" smtClean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Pablo </a:t>
            </a:r>
            <a:r>
              <a:rPr lang="en-US" sz="2400" b="1" dirty="0" smtClean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Vázquez, </a:t>
            </a:r>
            <a:r>
              <a:rPr lang="en-US" sz="2400" b="1" dirty="0">
                <a:solidFill>
                  <a:schemeClr val="bg1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PMP </a:t>
            </a:r>
            <a:endParaRPr lang="es-EC" sz="2400" b="1" dirty="0">
              <a:solidFill>
                <a:schemeClr val="bg1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Proyecto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8433024"/>
              </p:ext>
            </p:extLst>
          </p:nvPr>
        </p:nvGraphicFramePr>
        <p:xfrm>
          <a:off x="1523999" y="1874077"/>
          <a:ext cx="6904383" cy="50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44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Dirección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Proyectos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86636" y="3511825"/>
            <a:ext cx="8279068" cy="927652"/>
            <a:chOff x="586636" y="3286536"/>
            <a:chExt cx="8279068" cy="1152938"/>
          </a:xfrm>
          <a:solidFill>
            <a:schemeClr val="accent5">
              <a:lumMod val="75000"/>
            </a:schemeClr>
          </a:solidFill>
          <a:scene3d>
            <a:camera prst="orthographicFront">
              <a:rot lat="3600000" lon="600000" rev="872949"/>
            </a:camera>
            <a:lightRig rig="flood" dir="t"/>
          </a:scene3d>
        </p:grpSpPr>
        <p:sp>
          <p:nvSpPr>
            <p:cNvPr id="4" name="Flecha derecha 3"/>
            <p:cNvSpPr/>
            <p:nvPr/>
          </p:nvSpPr>
          <p:spPr>
            <a:xfrm>
              <a:off x="1086678" y="3286536"/>
              <a:ext cx="7779026" cy="1152938"/>
            </a:xfrm>
            <a:prstGeom prst="rightArrow">
              <a:avLst/>
            </a:prstGeom>
            <a:grpFill/>
            <a:ln w="44450" cap="rnd">
              <a:solidFill>
                <a:schemeClr val="accent1">
                  <a:shade val="50000"/>
                  <a:alpha val="62000"/>
                </a:schemeClr>
              </a:solidFill>
            </a:ln>
            <a:sp3d prstMaterial="metal">
              <a:bevelT w="5080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10825" y="3573218"/>
              <a:ext cx="129934" cy="577298"/>
            </a:xfrm>
            <a:prstGeom prst="rect">
              <a:avLst/>
            </a:prstGeom>
            <a:grpFill/>
            <a:ln w="44450" cap="rnd">
              <a:solidFill>
                <a:schemeClr val="accent1">
                  <a:shade val="50000"/>
                  <a:alpha val="62000"/>
                </a:schemeClr>
              </a:solidFill>
            </a:ln>
            <a:sp3d prstMaterial="metal">
              <a:bevelT w="5080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48899" y="3573219"/>
              <a:ext cx="129934" cy="577298"/>
            </a:xfrm>
            <a:prstGeom prst="rect">
              <a:avLst/>
            </a:prstGeom>
            <a:grpFill/>
            <a:ln w="44450" cap="rnd">
              <a:solidFill>
                <a:schemeClr val="accent1">
                  <a:shade val="50000"/>
                  <a:alpha val="62000"/>
                </a:schemeClr>
              </a:solidFill>
            </a:ln>
            <a:sp3d prstMaterial="metal">
              <a:bevelT w="5080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86636" y="3573219"/>
              <a:ext cx="129934" cy="577298"/>
            </a:xfrm>
            <a:prstGeom prst="rect">
              <a:avLst/>
            </a:prstGeom>
            <a:grpFill/>
            <a:ln w="44450" cap="rnd">
              <a:solidFill>
                <a:schemeClr val="accent1">
                  <a:shade val="50000"/>
                  <a:alpha val="62000"/>
                </a:schemeClr>
              </a:solidFill>
            </a:ln>
            <a:sp3d prstMaterial="metal">
              <a:bevelT w="5080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388392" y="4107258"/>
            <a:ext cx="2183068" cy="2125512"/>
            <a:chOff x="1295628" y="3868719"/>
            <a:chExt cx="2183068" cy="2125512"/>
          </a:xfrm>
        </p:grpSpPr>
        <p:sp>
          <p:nvSpPr>
            <p:cNvPr id="12" name="CuadroTexto 11"/>
            <p:cNvSpPr txBox="1"/>
            <p:nvPr/>
          </p:nvSpPr>
          <p:spPr>
            <a:xfrm>
              <a:off x="1295628" y="5255567"/>
              <a:ext cx="2183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Principios</a:t>
              </a:r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1400" b="1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Siglo</a:t>
              </a:r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XX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GANT y PCM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2da. Guerra Mundial</a:t>
              </a:r>
              <a:endParaRPr lang="es-EC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24" name="Conector recto 23"/>
            <p:cNvCxnSpPr/>
            <p:nvPr/>
          </p:nvCxnSpPr>
          <p:spPr>
            <a:xfrm flipH="1">
              <a:off x="2387162" y="3969868"/>
              <a:ext cx="1" cy="1217442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Elipse 24"/>
            <p:cNvSpPr/>
            <p:nvPr/>
          </p:nvSpPr>
          <p:spPr>
            <a:xfrm>
              <a:off x="2291968" y="3868719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766616" y="2258657"/>
            <a:ext cx="2103555" cy="1901608"/>
            <a:chOff x="586636" y="2172517"/>
            <a:chExt cx="2103555" cy="1901608"/>
          </a:xfrm>
        </p:grpSpPr>
        <p:sp>
          <p:nvSpPr>
            <p:cNvPr id="29" name="CuadroTexto 28"/>
            <p:cNvSpPr txBox="1"/>
            <p:nvPr/>
          </p:nvSpPr>
          <p:spPr>
            <a:xfrm>
              <a:off x="586636" y="2172517"/>
              <a:ext cx="21035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1965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IPMA – INTERNET</a:t>
              </a:r>
            </a:p>
            <a:p>
              <a:pPr algn="ctr"/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Competencias</a:t>
              </a:r>
              <a:endPara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Austria</a:t>
              </a:r>
              <a:endParaRPr lang="es-EC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30" name="Conector recto 29"/>
            <p:cNvCxnSpPr>
              <a:stCxn id="29" idx="2"/>
            </p:cNvCxnSpPr>
            <p:nvPr/>
          </p:nvCxnSpPr>
          <p:spPr>
            <a:xfrm>
              <a:off x="1638414" y="3126624"/>
              <a:ext cx="0" cy="84811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ipse 30"/>
            <p:cNvSpPr/>
            <p:nvPr/>
          </p:nvSpPr>
          <p:spPr>
            <a:xfrm>
              <a:off x="1543218" y="3875343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058703" y="3822339"/>
            <a:ext cx="2183068" cy="2340955"/>
            <a:chOff x="1295628" y="3868719"/>
            <a:chExt cx="2183068" cy="2340955"/>
          </a:xfrm>
        </p:grpSpPr>
        <p:sp>
          <p:nvSpPr>
            <p:cNvPr id="34" name="CuadroTexto 33"/>
            <p:cNvSpPr txBox="1"/>
            <p:nvPr/>
          </p:nvSpPr>
          <p:spPr>
            <a:xfrm>
              <a:off x="1295628" y="5255567"/>
              <a:ext cx="2183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1987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PMBOK - PMI</a:t>
              </a:r>
            </a:p>
            <a:p>
              <a:pPr algn="ctr"/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Procesos</a:t>
              </a:r>
              <a:endPara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USA</a:t>
              </a:r>
            </a:p>
          </p:txBody>
        </p:sp>
        <p:cxnSp>
          <p:nvCxnSpPr>
            <p:cNvPr id="35" name="Conector recto 34"/>
            <p:cNvCxnSpPr/>
            <p:nvPr/>
          </p:nvCxnSpPr>
          <p:spPr>
            <a:xfrm flipH="1">
              <a:off x="2387162" y="3969868"/>
              <a:ext cx="1" cy="1217442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Elipse 35"/>
            <p:cNvSpPr/>
            <p:nvPr/>
          </p:nvSpPr>
          <p:spPr>
            <a:xfrm>
              <a:off x="2291968" y="3868719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582713" y="1973736"/>
            <a:ext cx="2103555" cy="1901608"/>
            <a:chOff x="586636" y="2172517"/>
            <a:chExt cx="2103555" cy="1901608"/>
          </a:xfrm>
        </p:grpSpPr>
        <p:sp>
          <p:nvSpPr>
            <p:cNvPr id="38" name="CuadroTexto 37"/>
            <p:cNvSpPr txBox="1"/>
            <p:nvPr/>
          </p:nvSpPr>
          <p:spPr>
            <a:xfrm>
              <a:off x="586636" y="2172517"/>
              <a:ext cx="21035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1989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PRINCE 2 - CCTA</a:t>
              </a:r>
            </a:p>
            <a:p>
              <a:pPr algn="ctr"/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Procesos</a:t>
              </a:r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  <a:p>
              <a:pPr algn="ctr"/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Reino</a:t>
              </a:r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Unido</a:t>
              </a:r>
              <a:endParaRPr lang="es-EC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39" name="Conector recto 38"/>
            <p:cNvCxnSpPr>
              <a:stCxn id="38" idx="2"/>
            </p:cNvCxnSpPr>
            <p:nvPr/>
          </p:nvCxnSpPr>
          <p:spPr>
            <a:xfrm>
              <a:off x="1638414" y="3126624"/>
              <a:ext cx="0" cy="84811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Elipse 39"/>
            <p:cNvSpPr/>
            <p:nvPr/>
          </p:nvSpPr>
          <p:spPr>
            <a:xfrm>
              <a:off x="1543218" y="3875343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994071" y="3524165"/>
            <a:ext cx="2183068" cy="2340955"/>
            <a:chOff x="1295628" y="3868719"/>
            <a:chExt cx="2183068" cy="2340955"/>
          </a:xfrm>
        </p:grpSpPr>
        <p:sp>
          <p:nvSpPr>
            <p:cNvPr id="43" name="CuadroTexto 42"/>
            <p:cNvSpPr txBox="1"/>
            <p:nvPr/>
          </p:nvSpPr>
          <p:spPr>
            <a:xfrm>
              <a:off x="1295628" y="5255567"/>
              <a:ext cx="2183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2012</a:t>
              </a: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ISO 21500 </a:t>
              </a:r>
            </a:p>
            <a:p>
              <a:pPr algn="ctr"/>
              <a:r>
                <a:rPr lang="en-US" sz="1400" dirty="0" err="1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Procesos</a:t>
              </a:r>
              <a:endPara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en-US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USA</a:t>
              </a:r>
            </a:p>
          </p:txBody>
        </p:sp>
        <p:cxnSp>
          <p:nvCxnSpPr>
            <p:cNvPr id="44" name="Conector recto 43"/>
            <p:cNvCxnSpPr/>
            <p:nvPr/>
          </p:nvCxnSpPr>
          <p:spPr>
            <a:xfrm flipH="1">
              <a:off x="2387162" y="3969868"/>
              <a:ext cx="1" cy="1217442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Elipse 44"/>
            <p:cNvSpPr/>
            <p:nvPr/>
          </p:nvSpPr>
          <p:spPr>
            <a:xfrm>
              <a:off x="2291968" y="3868719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42082" y="2490570"/>
            <a:ext cx="2103555" cy="1901608"/>
            <a:chOff x="586636" y="2172517"/>
            <a:chExt cx="2103555" cy="1901608"/>
          </a:xfrm>
        </p:grpSpPr>
        <p:sp>
          <p:nvSpPr>
            <p:cNvPr id="48" name="CuadroTexto 47"/>
            <p:cNvSpPr txBox="1"/>
            <p:nvPr/>
          </p:nvSpPr>
          <p:spPr>
            <a:xfrm>
              <a:off x="586636" y="2172517"/>
              <a:ext cx="2103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Finales del siglo XIX</a:t>
              </a:r>
              <a:br>
                <a:rPr lang="es-EC" sz="1400" b="1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s-EC" sz="1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Ferrocarril USA</a:t>
              </a:r>
              <a:endParaRPr lang="es-EC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9" name="Conector recto 48"/>
            <p:cNvCxnSpPr>
              <a:stCxn id="48" idx="2"/>
            </p:cNvCxnSpPr>
            <p:nvPr/>
          </p:nvCxnSpPr>
          <p:spPr>
            <a:xfrm>
              <a:off x="1638414" y="2695737"/>
              <a:ext cx="0" cy="1278997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Elipse 49"/>
            <p:cNvSpPr/>
            <p:nvPr/>
          </p:nvSpPr>
          <p:spPr>
            <a:xfrm>
              <a:off x="1543218" y="3875343"/>
              <a:ext cx="190388" cy="1987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4058702" y="5209187"/>
            <a:ext cx="21830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Forte" panose="03060902040502070203" pitchFamily="66" charset="0"/>
                <a:ea typeface="Ebrima" panose="02000000000000000000" pitchFamily="2" charset="0"/>
                <a:cs typeface="Ebrima" panose="02000000000000000000" pitchFamily="2" charset="0"/>
              </a:rPr>
              <a:t>PMBOK - PMI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Forte" panose="03060902040502070203" pitchFamily="66" charset="0"/>
                <a:ea typeface="Ebrima" panose="02000000000000000000" pitchFamily="2" charset="0"/>
                <a:cs typeface="Ebrima" panose="02000000000000000000" pitchFamily="2" charset="0"/>
              </a:rPr>
              <a:t>5ta. </a:t>
            </a:r>
            <a:r>
              <a:rPr lang="en-US" dirty="0" err="1" smtClean="0">
                <a:solidFill>
                  <a:srgbClr val="0070C0"/>
                </a:solidFill>
                <a:latin typeface="Forte" panose="03060902040502070203" pitchFamily="66" charset="0"/>
                <a:ea typeface="Ebrima" panose="02000000000000000000" pitchFamily="2" charset="0"/>
                <a:cs typeface="Ebrima" panose="02000000000000000000" pitchFamily="2" charset="0"/>
              </a:rPr>
              <a:t>Edición</a:t>
            </a:r>
            <a:endParaRPr lang="en-US" dirty="0" smtClean="0">
              <a:solidFill>
                <a:srgbClr val="0070C0"/>
              </a:solidFill>
              <a:latin typeface="Forte" panose="03060902040502070203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Forte" panose="03060902040502070203" pitchFamily="66" charset="0"/>
                <a:ea typeface="Ebrima" panose="02000000000000000000" pitchFamily="2" charset="0"/>
                <a:cs typeface="Ebrima" panose="02000000000000000000" pitchFamily="2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814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Procesos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PMBOK (PMI, 2013)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18" y="2023103"/>
            <a:ext cx="6676655" cy="45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Influencia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Estructura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organizacional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Proyectos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Imagen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" y="1980316"/>
            <a:ext cx="7711437" cy="40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18137" y="6033177"/>
            <a:ext cx="34477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2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Fuente: PMBOK Quinta edición (PMI, 2013)</a:t>
            </a:r>
            <a:endParaRPr kumimoji="0" lang="es-EC" alt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44281" y="2323475"/>
            <a:ext cx="1295646" cy="3694313"/>
          </a:xfrm>
          <a:prstGeom prst="rect">
            <a:avLst/>
          </a:prstGeom>
          <a:solidFill>
            <a:schemeClr val="accent4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1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estructura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matricial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fuertes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8" y="1979570"/>
            <a:ext cx="7936014" cy="444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Oficina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Dirección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Proyectos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75336574"/>
              </p:ext>
            </p:extLst>
          </p:nvPr>
        </p:nvGraphicFramePr>
        <p:xfrm>
          <a:off x="869430" y="2068644"/>
          <a:ext cx="7375160" cy="434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592039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400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Tipos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PMO (Casey y Peck)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7981772"/>
              </p:ext>
            </p:extLst>
          </p:nvPr>
        </p:nvGraphicFramePr>
        <p:xfrm>
          <a:off x="715616" y="2007705"/>
          <a:ext cx="7693865" cy="446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24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Madurez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Dirección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Proyectos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704004"/>
              </p:ext>
            </p:extLst>
          </p:nvPr>
        </p:nvGraphicFramePr>
        <p:xfrm>
          <a:off x="554636" y="1775769"/>
          <a:ext cx="8349521" cy="486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3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Diferencia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entre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organizaciones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maduras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inmaduras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93427"/>
              </p:ext>
            </p:extLst>
          </p:nvPr>
        </p:nvGraphicFramePr>
        <p:xfrm>
          <a:off x="824459" y="2008681"/>
          <a:ext cx="7899816" cy="42763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27423"/>
                <a:gridCol w="3972393"/>
              </a:tblGrid>
              <a:tr h="408802">
                <a:tc>
                  <a:txBody>
                    <a:bodyPr/>
                    <a:lstStyle/>
                    <a:p>
                      <a:pPr indent="2520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S" sz="2000" b="1" dirty="0">
                          <a:effectLst/>
                        </a:rPr>
                        <a:t>Organización inmadura</a:t>
                      </a:r>
                      <a:endParaRPr lang="es-EC" sz="2000" b="1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S" sz="2000" b="1">
                          <a:effectLst/>
                        </a:rPr>
                        <a:t>Organización</a:t>
                      </a:r>
                      <a:r>
                        <a:rPr lang="en-US" sz="2000" b="1">
                          <a:effectLst/>
                        </a:rPr>
                        <a:t> Madura</a:t>
                      </a:r>
                      <a:endParaRPr lang="es-EC" sz="2000" b="1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864690">
                <a:tc>
                  <a:txBody>
                    <a:bodyPr/>
                    <a:lstStyle/>
                    <a:p>
                      <a:pPr marL="270510" indent="-1841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2000" b="0" dirty="0">
                          <a:effectLst/>
                        </a:rPr>
                        <a:t>Procesos </a:t>
                      </a:r>
                      <a:r>
                        <a:rPr lang="es-ES" sz="2000" b="0" dirty="0">
                          <a:effectLst/>
                        </a:rPr>
                        <a:t>improvisados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C" sz="2000" b="0">
                          <a:effectLst/>
                        </a:rPr>
                        <a:t>Organización con amplia habilidad para el manejo de procesos</a:t>
                      </a:r>
                      <a:endParaRPr lang="es-EC" sz="2000" b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1320577">
                <a:tc>
                  <a:txBody>
                    <a:bodyPr/>
                    <a:lstStyle/>
                    <a:p>
                      <a:pPr marL="270510" indent="-1841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S" sz="2000" b="0" dirty="0">
                          <a:effectLst/>
                        </a:rPr>
                        <a:t>Reaccionarios. Roles y responsabilidades no están bien definidos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C" sz="2000" b="0" dirty="0">
                          <a:effectLst/>
                        </a:rPr>
                        <a:t>Roles y responsabilidades claramente definidas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408802">
                <a:tc>
                  <a:txBody>
                    <a:bodyPr/>
                    <a:lstStyle/>
                    <a:p>
                      <a:pPr marL="270510" indent="-1841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2000" b="0">
                          <a:effectLst/>
                        </a:rPr>
                        <a:t>Las personas son “apaga fuegos”</a:t>
                      </a:r>
                      <a:endParaRPr lang="es-EC" sz="2000" b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C" sz="2000" b="0" dirty="0">
                          <a:effectLst/>
                        </a:rPr>
                        <a:t>Satisfacción en los clientes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864690">
                <a:tc>
                  <a:txBody>
                    <a:bodyPr/>
                    <a:lstStyle/>
                    <a:p>
                      <a:pPr marL="270510" indent="-1841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2000" b="0">
                          <a:effectLst/>
                        </a:rPr>
                        <a:t>Los horarios y presupuesto se exceden.</a:t>
                      </a:r>
                      <a:endParaRPr lang="es-EC" sz="2000" b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C" sz="2000" b="0" dirty="0">
                          <a:effectLst/>
                        </a:rPr>
                        <a:t>Mayor porcentaje de éxito en los proyectos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408802">
                <a:tc>
                  <a:txBody>
                    <a:bodyPr/>
                    <a:lstStyle/>
                    <a:p>
                      <a:pPr marL="270510" indent="-1841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2000" b="0">
                          <a:effectLst/>
                        </a:rPr>
                        <a:t>La calidad es difícil de predecir</a:t>
                      </a:r>
                      <a:endParaRPr lang="es-EC" sz="2000" b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333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es-EC" sz="2000" b="0" dirty="0">
                          <a:effectLst/>
                        </a:rPr>
                        <a:t>Proyectos de alta calidad</a:t>
                      </a:r>
                      <a:endParaRPr lang="es-EC" sz="2000" b="0" dirty="0">
                        <a:solidFill>
                          <a:srgbClr val="365F9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94968" y="6345006"/>
            <a:ext cx="18192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(</a:t>
            </a:r>
            <a:r>
              <a:rPr kumimoji="0" lang="es-EC" alt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Parviz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2002)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Modelos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Madurez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Dirección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Proyectos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6610581"/>
              </p:ext>
            </p:extLst>
          </p:nvPr>
        </p:nvGraphicFramePr>
        <p:xfrm>
          <a:off x="715616" y="2041576"/>
          <a:ext cx="7888737" cy="450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715617" y="5014209"/>
            <a:ext cx="7978678" cy="1573968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9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4236417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1392817979"/>
              </p:ext>
            </p:extLst>
          </p:nvPr>
        </p:nvGraphicFramePr>
        <p:xfrm>
          <a:off x="358640" y="6060264"/>
          <a:ext cx="8645660" cy="6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n-US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Teórico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PMMM: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Estructura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775769"/>
            <a:ext cx="7903727" cy="3845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cto de flecha 9"/>
          <p:cNvCxnSpPr/>
          <p:nvPr/>
        </p:nvCxnSpPr>
        <p:spPr>
          <a:xfrm flipH="1" flipV="1">
            <a:off x="1514008" y="5583212"/>
            <a:ext cx="467" cy="38420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3171826" y="4927600"/>
            <a:ext cx="3174" cy="103346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4718280" y="4257675"/>
            <a:ext cx="0" cy="170021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6318250" y="3562350"/>
            <a:ext cx="6580" cy="239871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7798030" y="2870200"/>
            <a:ext cx="12470" cy="307816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658966" y="60602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80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309966" y="60602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872065" y="60602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42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463208" y="6076818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25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955458" y="6060264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16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preguntas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46266" y="63015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Opcion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múlt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297266" y="63015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Escala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(-3 a +3)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846666" y="63015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Opcion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múlt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497666" y="63015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Escala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(-3 a +3)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3335" y="6301565"/>
            <a:ext cx="171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Escala</a:t>
            </a:r>
            <a:r>
              <a:rPr lang="en-US" sz="1400" b="1" i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(-3 a +3)</a:t>
            </a:r>
            <a:endParaRPr lang="es-EC" sz="1400" b="1" i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8349572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Aplicación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03313478"/>
              </p:ext>
            </p:extLst>
          </p:nvPr>
        </p:nvGraphicFramePr>
        <p:xfrm>
          <a:off x="715616" y="1769144"/>
          <a:ext cx="7933083" cy="472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1: LENGUAJE COMÚN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17" y="2501900"/>
            <a:ext cx="5188585" cy="341632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715617" y="2226750"/>
            <a:ext cx="273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Puntaje</a:t>
            </a:r>
            <a:endParaRPr lang="en-US" b="1" dirty="0" smtClean="0"/>
          </a:p>
          <a:p>
            <a:pPr marL="177800">
              <a:tabLst>
                <a:tab pos="1790700" algn="l"/>
              </a:tabLst>
            </a:pPr>
            <a:r>
              <a:rPr lang="en-US" dirty="0" err="1" smtClean="0"/>
              <a:t>Obtenido</a:t>
            </a:r>
            <a:r>
              <a:rPr lang="en-US" dirty="0" smtClean="0"/>
              <a:t>: 	532</a:t>
            </a:r>
          </a:p>
          <a:p>
            <a:pPr marL="177800">
              <a:tabLst>
                <a:tab pos="1790700" algn="l"/>
              </a:tabLst>
            </a:pPr>
            <a:r>
              <a:rPr lang="en-US" dirty="0" err="1" smtClean="0"/>
              <a:t>Mínimo</a:t>
            </a:r>
            <a:r>
              <a:rPr lang="en-US" dirty="0" smtClean="0"/>
              <a:t>:	</a:t>
            </a:r>
          </a:p>
          <a:p>
            <a:pPr marL="444500">
              <a:tabLst>
                <a:tab pos="1790700" algn="l"/>
              </a:tabLst>
            </a:pP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categoría</a:t>
            </a:r>
            <a:r>
              <a:rPr lang="en-US" i="1" dirty="0" smtClean="0"/>
              <a:t>	60</a:t>
            </a:r>
          </a:p>
          <a:p>
            <a:pPr marL="444500">
              <a:tabLst>
                <a:tab pos="1790700" algn="l"/>
              </a:tabLst>
            </a:pPr>
            <a:r>
              <a:rPr lang="en-US" i="1" dirty="0" smtClean="0"/>
              <a:t>Total	600</a:t>
            </a:r>
          </a:p>
          <a:p>
            <a:endParaRPr lang="en-US" b="1" dirty="0" smtClean="0"/>
          </a:p>
          <a:p>
            <a:r>
              <a:rPr lang="en-US" b="1" dirty="0" err="1" smtClean="0"/>
              <a:t>Conclusión</a:t>
            </a:r>
            <a:endParaRPr lang="en-US" b="1" dirty="0" smtClean="0"/>
          </a:p>
          <a:p>
            <a:pPr marL="177800"/>
            <a:r>
              <a:rPr lang="en-US" dirty="0" smtClean="0"/>
              <a:t>La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posicionada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Nivel</a:t>
            </a:r>
            <a:r>
              <a:rPr lang="en-US" dirty="0" smtClean="0"/>
              <a:t> 1, sin embargo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ciertas</a:t>
            </a:r>
            <a:r>
              <a:rPr lang="en-US" dirty="0" smtClean="0"/>
              <a:t> </a:t>
            </a:r>
            <a:r>
              <a:rPr lang="en-US" dirty="0" err="1" smtClean="0"/>
              <a:t>lagunas</a:t>
            </a:r>
            <a:r>
              <a:rPr lang="en-US" dirty="0" smtClean="0"/>
              <a:t> de </a:t>
            </a:r>
            <a:r>
              <a:rPr lang="en-US" dirty="0" err="1" smtClean="0"/>
              <a:t>conocimiento</a:t>
            </a:r>
            <a:r>
              <a:rPr lang="en-US" dirty="0" smtClean="0"/>
              <a:t>.</a:t>
            </a: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4356100" y="3695700"/>
            <a:ext cx="4558002" cy="127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2: PROCESOS COMUNES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715617" y="2226750"/>
            <a:ext cx="273491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Puntaje</a:t>
            </a:r>
            <a:endParaRPr lang="en-US" sz="1700" b="1" dirty="0" smtClean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7800">
              <a:tabLst>
                <a:tab pos="1168400" algn="l"/>
              </a:tabLst>
            </a:pPr>
            <a:r>
              <a:rPr lang="en-US" sz="17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Obtenido</a:t>
            </a:r>
            <a:r>
              <a:rPr lang="en-US" sz="17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	</a:t>
            </a:r>
            <a:r>
              <a:rPr lang="en-US" sz="17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Varios</a:t>
            </a:r>
            <a:endParaRPr lang="en-US" sz="1700" dirty="0" smtClean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7800">
              <a:tabLst>
                <a:tab pos="1168400" algn="l"/>
              </a:tabLst>
            </a:pPr>
            <a:r>
              <a:rPr lang="en-US" sz="17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Mínimo</a:t>
            </a:r>
            <a:r>
              <a:rPr lang="en-US" sz="17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	+6</a:t>
            </a:r>
          </a:p>
          <a:p>
            <a:endParaRPr lang="en-US" sz="1700" b="1" dirty="0" smtClean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700" b="1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Conclusión</a:t>
            </a:r>
            <a:r>
              <a:rPr lang="en-US" sz="1700" b="1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700" b="1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por</a:t>
            </a:r>
            <a:r>
              <a:rPr lang="en-US" sz="1700" b="1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700" b="1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fases</a:t>
            </a:r>
            <a:endParaRPr lang="en-US" sz="1700" b="1" dirty="0" smtClean="0"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i="1" u="sng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Embrionario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niveles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medios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bajos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con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resistencia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i="1" u="sng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Ejecutiva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Soporte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deficiente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i="1" u="sng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Gerencia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Falta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compomiso</a:t>
            </a:r>
            <a:r>
              <a:rPr lang="en-US" sz="16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educación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).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i="1" u="sng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Crecimiento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Deficiencia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metodología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i="1" u="sng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Madurez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: No plan de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entrenamiento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, No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sistemas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formales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direccion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sz="1600" dirty="0" err="1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proyectos</a:t>
            </a:r>
            <a:r>
              <a:rPr lang="en-US" sz="1600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16" y="2313543"/>
            <a:ext cx="5450840" cy="196635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99" y="4432954"/>
            <a:ext cx="6066517" cy="24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3: METODOLOGÍA COMÚN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18" y="2478405"/>
            <a:ext cx="5255260" cy="3602990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715617" y="2226750"/>
            <a:ext cx="273491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Puntaje</a:t>
            </a:r>
            <a:endParaRPr lang="en-US" b="1" dirty="0" smtClean="0"/>
          </a:p>
          <a:p>
            <a:pPr marL="88900">
              <a:tabLst>
                <a:tab pos="1435100" algn="l"/>
              </a:tabLst>
            </a:pPr>
            <a:r>
              <a:rPr lang="en-US" dirty="0" err="1" smtClean="0"/>
              <a:t>Obtenido</a:t>
            </a:r>
            <a:r>
              <a:rPr lang="en-US" dirty="0" smtClean="0"/>
              <a:t>: 	110</a:t>
            </a:r>
          </a:p>
          <a:p>
            <a:pPr marL="88900">
              <a:tabLst>
                <a:tab pos="1168400" algn="l"/>
              </a:tabLst>
            </a:pPr>
            <a:r>
              <a:rPr lang="en-US" dirty="0" err="1" smtClean="0"/>
              <a:t>Mínimo</a:t>
            </a:r>
            <a:r>
              <a:rPr lang="en-US" dirty="0" smtClean="0"/>
              <a:t>:	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Correcto</a:t>
            </a:r>
            <a:r>
              <a:rPr lang="en-US" sz="1600" dirty="0" smtClean="0"/>
              <a:t>: 	169 – 210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Dirección</a:t>
            </a:r>
            <a:r>
              <a:rPr lang="en-US" sz="1600" dirty="0" smtClean="0"/>
              <a:t>: 	147 – 168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smtClean="0"/>
              <a:t>Superficial: 	80 – 146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Incorrecto</a:t>
            </a:r>
            <a:r>
              <a:rPr lang="en-US" sz="1600" dirty="0" smtClean="0"/>
              <a:t>: 	70 - </a:t>
            </a:r>
            <a:r>
              <a:rPr lang="en-US" sz="1600" dirty="0" err="1" smtClean="0"/>
              <a:t>menos</a:t>
            </a:r>
            <a:endParaRPr lang="en-US" sz="1600" dirty="0" smtClean="0"/>
          </a:p>
          <a:p>
            <a:endParaRPr lang="en-US" b="1" dirty="0" smtClean="0"/>
          </a:p>
          <a:p>
            <a:r>
              <a:rPr lang="en-US" b="1" dirty="0" err="1" smtClean="0"/>
              <a:t>Conclusión</a:t>
            </a:r>
            <a:endParaRPr lang="en-US" b="1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soporta</a:t>
            </a:r>
            <a:r>
              <a:rPr lang="en-US" dirty="0" smtClean="0"/>
              <a:t> </a:t>
            </a:r>
            <a:r>
              <a:rPr lang="en-US" dirty="0" err="1" smtClean="0"/>
              <a:t>superficialmente</a:t>
            </a:r>
            <a:r>
              <a:rPr lang="en-US" dirty="0" smtClean="0"/>
              <a:t> la </a:t>
            </a:r>
            <a:r>
              <a:rPr lang="en-US" dirty="0" err="1" smtClean="0"/>
              <a:t>Dirección</a:t>
            </a:r>
            <a:r>
              <a:rPr lang="en-US" dirty="0" smtClean="0"/>
              <a:t> de </a:t>
            </a:r>
            <a:r>
              <a:rPr lang="en-US" dirty="0" err="1" smtClean="0"/>
              <a:t>Proyectos</a:t>
            </a:r>
            <a:r>
              <a:rPr lang="en-US" dirty="0" smtClean="0"/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convencimiento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beneficios</a:t>
            </a:r>
            <a:r>
              <a:rPr lang="en-U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571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4: BENCHMARKING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715617" y="2226750"/>
            <a:ext cx="27349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Puntaje</a:t>
            </a:r>
            <a:endParaRPr lang="en-US" b="1" dirty="0" smtClean="0"/>
          </a:p>
          <a:p>
            <a:pPr marL="88900">
              <a:tabLst>
                <a:tab pos="1435100" algn="l"/>
              </a:tabLst>
            </a:pPr>
            <a:r>
              <a:rPr lang="en-US" dirty="0" err="1" smtClean="0"/>
              <a:t>Obtenido</a:t>
            </a:r>
            <a:r>
              <a:rPr lang="en-US" dirty="0" smtClean="0"/>
              <a:t>: 	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/>
              <a:t>Cualitativo</a:t>
            </a:r>
            <a:r>
              <a:rPr lang="en-US" sz="1600" dirty="0"/>
              <a:t>	</a:t>
            </a:r>
            <a:r>
              <a:rPr lang="en-US" sz="1600" dirty="0" smtClean="0"/>
              <a:t>- 0,83</a:t>
            </a:r>
            <a:endParaRPr lang="en-US" sz="1600" dirty="0"/>
          </a:p>
          <a:p>
            <a:pPr marL="266700">
              <a:tabLst>
                <a:tab pos="1435100" algn="l"/>
              </a:tabLst>
            </a:pPr>
            <a:r>
              <a:rPr lang="en-US" sz="1600" dirty="0" err="1"/>
              <a:t>Cuantitativo</a:t>
            </a:r>
            <a:r>
              <a:rPr lang="en-US" sz="1600" dirty="0"/>
              <a:t>	</a:t>
            </a:r>
            <a:r>
              <a:rPr lang="en-US" sz="1600" dirty="0" smtClean="0"/>
              <a:t>1,67</a:t>
            </a:r>
            <a:endParaRPr lang="en-US" sz="1600" dirty="0"/>
          </a:p>
          <a:p>
            <a:pPr marL="266700">
              <a:tabLst>
                <a:tab pos="1435100" algn="l"/>
              </a:tabLst>
            </a:pPr>
            <a:r>
              <a:rPr lang="en-US" sz="1600" dirty="0" err="1"/>
              <a:t>Combinado</a:t>
            </a:r>
            <a:r>
              <a:rPr lang="en-US" sz="1600" dirty="0"/>
              <a:t>	</a:t>
            </a:r>
            <a:r>
              <a:rPr lang="en-US" sz="1600" dirty="0" smtClean="0"/>
              <a:t>0,83</a:t>
            </a:r>
            <a:endParaRPr lang="en-US" sz="1600" dirty="0"/>
          </a:p>
          <a:p>
            <a:pPr marL="88900">
              <a:tabLst>
                <a:tab pos="1168400" algn="l"/>
              </a:tabLst>
            </a:pPr>
            <a:endParaRPr lang="en-US" sz="1100" dirty="0" smtClean="0"/>
          </a:p>
          <a:p>
            <a:pPr marL="88900">
              <a:tabLst>
                <a:tab pos="1168400" algn="l"/>
              </a:tabLst>
            </a:pPr>
            <a:r>
              <a:rPr lang="en-US" dirty="0" err="1" smtClean="0"/>
              <a:t>Mínimo</a:t>
            </a:r>
            <a:r>
              <a:rPr lang="en-US" dirty="0" smtClean="0"/>
              <a:t>:	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Cualitativo</a:t>
            </a:r>
            <a:r>
              <a:rPr lang="en-US" sz="1600" dirty="0" smtClean="0"/>
              <a:t>	10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Cuantitativo</a:t>
            </a:r>
            <a:r>
              <a:rPr lang="en-US" sz="1600" dirty="0" smtClean="0"/>
              <a:t>	5</a:t>
            </a:r>
          </a:p>
          <a:p>
            <a:pPr marL="266700">
              <a:tabLst>
                <a:tab pos="1435100" algn="l"/>
              </a:tabLst>
            </a:pPr>
            <a:r>
              <a:rPr lang="en-US" sz="1600" dirty="0" err="1" smtClean="0"/>
              <a:t>Combinado</a:t>
            </a:r>
            <a:r>
              <a:rPr lang="en-US" sz="1600" dirty="0" smtClean="0"/>
              <a:t>	37</a:t>
            </a:r>
          </a:p>
          <a:p>
            <a:endParaRPr lang="en-US" b="1" dirty="0" smtClean="0"/>
          </a:p>
          <a:p>
            <a:r>
              <a:rPr lang="en-US" b="1" dirty="0" err="1" smtClean="0"/>
              <a:t>Conclusión</a:t>
            </a:r>
            <a:endParaRPr lang="en-US" b="1" dirty="0" smtClean="0"/>
          </a:p>
          <a:p>
            <a:pPr marL="88900"/>
            <a:r>
              <a:rPr lang="en-US" dirty="0" smtClean="0"/>
              <a:t>La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realización</a:t>
            </a:r>
            <a:r>
              <a:rPr lang="en-US" dirty="0" smtClean="0"/>
              <a:t> de Benchmarking.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16" y="2527300"/>
            <a:ext cx="4975225" cy="368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0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5: MEJORA CONTINUA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715617" y="2226750"/>
            <a:ext cx="28492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Puntaje</a:t>
            </a:r>
            <a:endParaRPr lang="en-US" b="1" dirty="0" smtClean="0"/>
          </a:p>
          <a:p>
            <a:pPr marL="88900">
              <a:tabLst>
                <a:tab pos="1968500" algn="l"/>
              </a:tabLst>
            </a:pPr>
            <a:r>
              <a:rPr lang="en-US" dirty="0" err="1" smtClean="0"/>
              <a:t>Obtenido</a:t>
            </a:r>
            <a:r>
              <a:rPr lang="en-US" dirty="0" smtClean="0"/>
              <a:t>: 	14,06</a:t>
            </a:r>
            <a:endParaRPr lang="en-US" sz="1100" dirty="0" smtClean="0"/>
          </a:p>
          <a:p>
            <a:pPr marL="88900">
              <a:tabLst>
                <a:tab pos="1168400" algn="l"/>
              </a:tabLst>
            </a:pPr>
            <a:r>
              <a:rPr lang="en-US" dirty="0" err="1" smtClean="0"/>
              <a:t>Mínimo</a:t>
            </a:r>
            <a:r>
              <a:rPr lang="en-US" dirty="0" smtClean="0"/>
              <a:t>:		</a:t>
            </a:r>
          </a:p>
          <a:p>
            <a:pPr marL="266700">
              <a:tabLst>
                <a:tab pos="1968500" algn="l"/>
              </a:tabLst>
            </a:pPr>
            <a:r>
              <a:rPr lang="en-US" sz="1600" dirty="0" err="1"/>
              <a:t>Compromiso</a:t>
            </a:r>
            <a:r>
              <a:rPr lang="en-US" sz="1600" dirty="0"/>
              <a:t> 	20 o +</a:t>
            </a:r>
          </a:p>
          <a:p>
            <a:pPr marL="266700">
              <a:tabLst>
                <a:tab pos="1968500" algn="l"/>
              </a:tabLst>
            </a:pPr>
            <a:r>
              <a:rPr lang="en-US" sz="1600" dirty="0" err="1"/>
              <a:t>Cierto</a:t>
            </a:r>
            <a:r>
              <a:rPr lang="en-US" sz="1600" dirty="0"/>
              <a:t> </a:t>
            </a:r>
            <a:r>
              <a:rPr lang="en-US" sz="1600" dirty="0" err="1"/>
              <a:t>compromiso</a:t>
            </a:r>
            <a:r>
              <a:rPr lang="en-US" sz="1600" dirty="0"/>
              <a:t>	10 – 19</a:t>
            </a:r>
          </a:p>
          <a:p>
            <a:pPr marL="266700">
              <a:tabLst>
                <a:tab pos="1968500" algn="l"/>
              </a:tabLst>
            </a:pPr>
            <a:r>
              <a:rPr lang="en-US" sz="1600" dirty="0" err="1"/>
              <a:t>Fuerte</a:t>
            </a:r>
            <a:r>
              <a:rPr lang="en-US" sz="1600" dirty="0"/>
              <a:t> Resistencia	9 o -</a:t>
            </a:r>
          </a:p>
          <a:p>
            <a:endParaRPr lang="en-US" b="1" dirty="0" smtClean="0"/>
          </a:p>
          <a:p>
            <a:r>
              <a:rPr lang="en-US" b="1" dirty="0" err="1" smtClean="0"/>
              <a:t>Conclusión</a:t>
            </a:r>
            <a:endParaRPr lang="en-US" b="1" dirty="0" smtClean="0"/>
          </a:p>
          <a:p>
            <a:pPr marL="88900"/>
            <a:r>
              <a:rPr lang="en-US" dirty="0" smtClean="0"/>
              <a:t>La </a:t>
            </a:r>
            <a:r>
              <a:rPr lang="en-US" dirty="0" err="1" smtClean="0"/>
              <a:t>empresa</a:t>
            </a:r>
            <a:r>
              <a:rPr lang="en-US" dirty="0" smtClean="0"/>
              <a:t> dispone de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mejora</a:t>
            </a:r>
            <a:r>
              <a:rPr lang="en-US" dirty="0" smtClean="0"/>
              <a:t> continua. </a:t>
            </a:r>
          </a:p>
          <a:p>
            <a:pPr marL="88900"/>
            <a:r>
              <a:rPr lang="en-US" dirty="0" err="1" smtClean="0"/>
              <a:t>Cambios</a:t>
            </a:r>
            <a:r>
              <a:rPr lang="en-US" dirty="0" smtClean="0"/>
              <a:t> lentos.</a:t>
            </a:r>
          </a:p>
          <a:p>
            <a:pPr marL="88900"/>
            <a:endParaRPr lang="es-EC" dirty="0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76" y="2336800"/>
            <a:ext cx="4963369" cy="334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9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Diagnóstico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Situación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Actual: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Evaluación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Cuestionario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PMMM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CONCLUSIÓNES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615720"/>
              </p:ext>
            </p:extLst>
          </p:nvPr>
        </p:nvGraphicFramePr>
        <p:xfrm>
          <a:off x="715617" y="2160489"/>
          <a:ext cx="7958483" cy="461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9583005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6569781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PMO 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utilizar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2651601"/>
              </p:ext>
            </p:extLst>
          </p:nvPr>
        </p:nvGraphicFramePr>
        <p:xfrm>
          <a:off x="477078" y="1939542"/>
          <a:ext cx="8534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2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General 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Objetivos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Específicos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22642570"/>
              </p:ext>
            </p:extLst>
          </p:nvPr>
        </p:nvGraphicFramePr>
        <p:xfrm>
          <a:off x="1436377" y="2047164"/>
          <a:ext cx="6110836" cy="454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3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Ubicación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organización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5" y="2007706"/>
            <a:ext cx="7659831" cy="442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6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Identificación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interesados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(Stakeholders)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57690"/>
              </p:ext>
            </p:extLst>
          </p:nvPr>
        </p:nvGraphicFramePr>
        <p:xfrm>
          <a:off x="853648" y="2021657"/>
          <a:ext cx="7580667" cy="4215372"/>
        </p:xfrm>
        <a:graphic>
          <a:graphicData uri="http://schemas.openxmlformats.org/drawingml/2006/table">
            <a:tbl>
              <a:tblPr/>
              <a:tblGrid>
                <a:gridCol w="1467809"/>
                <a:gridCol w="3491302"/>
                <a:gridCol w="1310778"/>
                <a:gridCol w="1310778"/>
              </a:tblGrid>
              <a:tr h="6021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Interesado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Influencia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6021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Gerente funcional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2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2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de dirección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21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2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2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24469"/>
              </p:ext>
            </p:extLst>
          </p:nvPr>
        </p:nvGraphicFramePr>
        <p:xfrm>
          <a:off x="805217" y="2283600"/>
          <a:ext cx="7710986" cy="3891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351"/>
                <a:gridCol w="3925989"/>
                <a:gridCol w="1049057"/>
                <a:gridCol w="1049057"/>
                <a:gridCol w="832532"/>
              </a:tblGrid>
              <a:tr h="38420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2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Definición de metodología.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1266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Desarrollo del Sistema Integrado de Dirección de proyectos.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Creación de procedimientos, plantillas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Identificación de herramientas.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Mejoramiento continuo.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Auditorías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8420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Definición de indicadores de gestión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715617" y="1775769"/>
            <a:ext cx="7800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para Estándares, metodologías y procesos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5617" y="1775769"/>
            <a:ext cx="78005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de Gestión de la Información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21270"/>
              </p:ext>
            </p:extLst>
          </p:nvPr>
        </p:nvGraphicFramePr>
        <p:xfrm>
          <a:off x="828000" y="2301672"/>
          <a:ext cx="7701460" cy="4091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296"/>
                <a:gridCol w="3921139"/>
                <a:gridCol w="1047761"/>
                <a:gridCol w="1047761"/>
                <a:gridCol w="831503"/>
              </a:tblGrid>
              <a:tr h="34599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18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0" marR="0" marT="0" marB="0"/>
                </a:tc>
              </a:tr>
              <a:tr h="378756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Creación de un repositorio digital.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6848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Administración de lecciones aprendidas.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</a:tr>
              <a:tr h="36849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Generación de un instructivos.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73697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Creación de biblioteca física y digital de publicaciones.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</a:tr>
              <a:tr h="76427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Administrar y archivar documentación generada en proyectos.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</a:tr>
              <a:tr h="73697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Administrar la información de uso común (Licitaciones, Construcciones y Control).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9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5617" y="1775769"/>
            <a:ext cx="78005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para la Gestión del Conocimiento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4884"/>
              </p:ext>
            </p:extLst>
          </p:nvPr>
        </p:nvGraphicFramePr>
        <p:xfrm>
          <a:off x="828392" y="2310895"/>
          <a:ext cx="7687811" cy="373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784"/>
                <a:gridCol w="3914190"/>
                <a:gridCol w="1045904"/>
                <a:gridCol w="1045904"/>
                <a:gridCol w="830029"/>
              </a:tblGrid>
              <a:tr h="364095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48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68580" marR="68580" marT="0" marB="0"/>
                </a:tc>
              </a:tr>
              <a:tr h="3640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Evaluación y análisis de las necesidades.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640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Creación de un Plan de Capacitación.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640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Capacitación de fuente interna y externa.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640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Promoción de certificaciones.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  <a:tr h="3640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Desarrollo de charlas de inducción.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117615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Evaluación, selección y creación de una base de datos de los capacitores, auditores y asesores internos y externos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5617" y="1775769"/>
            <a:ext cx="78005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específicas para la Gestión de Proyectos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35959"/>
              </p:ext>
            </p:extLst>
          </p:nvPr>
        </p:nvGraphicFramePr>
        <p:xfrm>
          <a:off x="833281" y="2249939"/>
          <a:ext cx="7546445" cy="4272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19"/>
                <a:gridCol w="3842213"/>
                <a:gridCol w="1026673"/>
                <a:gridCol w="1026673"/>
                <a:gridCol w="814767"/>
              </a:tblGrid>
              <a:tr h="261714">
                <a:tc row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34904" marR="34904" marT="0" marB="0"/>
                </a:tc>
                <a:tc rowSpan="2"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34904" marR="34904" marT="0" marB="0"/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34904" marR="3490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7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34904" marR="34904" marT="0" marB="0"/>
                </a:tc>
              </a:tr>
              <a:tr h="12874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Inicio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</a:tr>
              <a:tr h="32489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1.1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Acta de Constitución del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Proyecto.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1.2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Reunión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arranque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del proyecto (KOM)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12874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Planificación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2.1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Facilitar documentos de proyectos anteriores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22217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2.2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Colaboración en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planificación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1931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Revisión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 cumplimiento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 </a:t>
                      </a:r>
                      <a:r>
                        <a:rPr lang="es-EC" sz="1600" kern="1200" dirty="0" err="1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procedim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193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2.4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Promoción de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herramientas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128745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Ejecución, Seguimiento y Control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3.1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Proveer plantillas de reportes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7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5617" y="1775769"/>
            <a:ext cx="78005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específicas para la Gestión de Proyectos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72830"/>
              </p:ext>
            </p:extLst>
          </p:nvPr>
        </p:nvGraphicFramePr>
        <p:xfrm>
          <a:off x="833281" y="2249939"/>
          <a:ext cx="7546445" cy="431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19"/>
                <a:gridCol w="3842213"/>
                <a:gridCol w="1026673"/>
                <a:gridCol w="1026673"/>
                <a:gridCol w="814767"/>
              </a:tblGrid>
              <a:tr h="261714">
                <a:tc row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34904" marR="34904" marT="0" marB="0"/>
                </a:tc>
                <a:tc rowSpan="2"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34904" marR="34904" marT="0" marB="0"/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34904" marR="3490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7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34904" marR="34904" marT="0" marB="0"/>
                </a:tc>
              </a:tr>
              <a:tr h="56491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3.2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Verificar el cumplimiento del alcance, tiempo y costos del proyecto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537028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3.3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Calcular e informar los indicadores de desempeño del proyecto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48343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3.4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Dar seguimiento a la gestión de riesgos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Cierre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endParaRPr lang="es-EC" sz="1600" b="1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34904" marR="34904" marT="0" marB="0"/>
                </a:tc>
              </a:tr>
              <a:tr h="537029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4.1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Proveer documentos de proyectos anteriores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4.2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Requerir y recopilar la información de cierre del proyecto.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4.3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Colaborar en los cierres administrativos, económicos y técnicos.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4.4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Lecciones aprendidas.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  <a:tr h="26171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4.5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9525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Archivar la información.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34904" marR="349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Funciones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15617" y="1775769"/>
            <a:ext cx="78005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generales de la PMO</a:t>
            </a:r>
            <a:endParaRPr lang="es-EC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8536"/>
              </p:ext>
            </p:extLst>
          </p:nvPr>
        </p:nvGraphicFramePr>
        <p:xfrm>
          <a:off x="715617" y="2283600"/>
          <a:ext cx="7800585" cy="4418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279"/>
                <a:gridCol w="3971609"/>
                <a:gridCol w="1061246"/>
                <a:gridCol w="1061246"/>
                <a:gridCol w="842205"/>
              </a:tblGrid>
              <a:tr h="207611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No.</a:t>
                      </a:r>
                    </a:p>
                  </a:txBody>
                  <a:tcPr marL="59336" marR="59336" marT="0" marB="0"/>
                </a:tc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Funciones</a:t>
                      </a:r>
                    </a:p>
                  </a:txBody>
                  <a:tcPr marL="59336" marR="59336" marT="0" marB="0"/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Plazo de implementación</a:t>
                      </a:r>
                    </a:p>
                  </a:txBody>
                  <a:tcPr marL="59336" marR="5933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9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Corto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Mediano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Largo</a:t>
                      </a:r>
                    </a:p>
                  </a:txBody>
                  <a:tcPr marL="59336" marR="59336" marT="0" marB="0"/>
                </a:tc>
              </a:tr>
              <a:tr h="288553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Implementación de la PMO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344043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Socialización del Plan de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implementación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</a:t>
                      </a:r>
                    </a:p>
                  </a:txBody>
                  <a:tcPr marL="59336" marR="59336" marT="0" marB="0"/>
                </a:tc>
              </a:tr>
              <a:tr h="207611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Planificar y adquirir los recursos.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207611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Definir indicadores de la PMO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415222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Emitir reportes periódicos de desempeño.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415222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Planificar y gestionar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riesgos.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415222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Emitir recomendaciones a la alta gerencia.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563484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Obtener información actualizada </a:t>
                      </a: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 buenas 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prácticas, herramientas, etc. 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  <a:tr h="415222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87313" indent="0" algn="l" defTabSz="6858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Dar soporte a los proyectos en problemas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6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</a:t>
                      </a:r>
                    </a:p>
                  </a:txBody>
                  <a:tcPr marL="59336" marR="593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4" y="2574332"/>
            <a:ext cx="7875212" cy="34407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>
            <a:normAutofit/>
          </a:bodyPr>
          <a:lstStyle/>
          <a:p>
            <a:pPr lvl="0"/>
            <a:r>
              <a:rPr lang="en-US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s-419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Referencial</a:t>
            </a:r>
            <a:r>
              <a:rPr lang="en-US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s-419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s-EC" sz="3200" b="1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22855" y="1298715"/>
            <a:ext cx="82693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</a:t>
            </a:r>
            <a:r>
              <a:rPr lang="en-US" sz="25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419" sz="25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Referencial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La </a:t>
            </a:r>
            <a:r>
              <a:rPr lang="es-419" sz="25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empresa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OILEC - </a:t>
            </a:r>
            <a:r>
              <a:rPr lang="en-US" sz="2500" b="1" dirty="0" err="1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Organización</a:t>
            </a:r>
            <a:endParaRPr lang="es-419" sz="2500" b="1" dirty="0">
              <a:solidFill>
                <a:schemeClr val="accent5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94" y="2574331"/>
            <a:ext cx="7887239" cy="34157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67" y="2606794"/>
            <a:ext cx="7887239" cy="33517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77078" y="2292626"/>
            <a:ext cx="8256106" cy="39491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63091318"/>
              </p:ext>
            </p:extLst>
          </p:nvPr>
        </p:nvGraphicFramePr>
        <p:xfrm>
          <a:off x="821635" y="2027582"/>
          <a:ext cx="8189843" cy="44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62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Estructura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organizacional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general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2473505"/>
            <a:ext cx="7920383" cy="2809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Estructura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organizacional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específica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8" y="1842029"/>
            <a:ext cx="5543234" cy="4660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702454" y="58451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>
              <a:lnSpc>
                <a:spcPct val="150000"/>
              </a:lnSpc>
              <a:spcAft>
                <a:spcPts val="0"/>
              </a:spcAft>
              <a:tabLst>
                <a:tab pos="252095" algn="l"/>
              </a:tabLst>
            </a:pPr>
            <a:r>
              <a:rPr lang="es-EC" sz="14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 Soporte de personal externo (consultores)</a:t>
            </a:r>
            <a:endParaRPr lang="es-EC" dirty="0" smtClean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indent="252095">
              <a:lnSpc>
                <a:spcPct val="150000"/>
              </a:lnSpc>
              <a:spcAft>
                <a:spcPts val="0"/>
              </a:spcAft>
              <a:tabLst>
                <a:tab pos="252095" algn="l"/>
              </a:tabLst>
            </a:pPr>
            <a:r>
              <a:rPr lang="es-EC" sz="14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** Soporte de personal interno (colaboradores)</a:t>
            </a:r>
            <a:endParaRPr lang="es-EC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98" name="Picture 2" descr="http://www.batiburrillo.net/wp-content/uploads/2013/08/Rename-M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51" y="2946707"/>
            <a:ext cx="2049427" cy="13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725478" y="4325477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52095" algn="l"/>
              </a:tabLst>
            </a:pPr>
            <a:r>
              <a:rPr lang="es-EC" sz="1400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Manual de Competencias y funciones</a:t>
            </a:r>
            <a:endParaRPr lang="es-EC" b="1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79959" y="2253030"/>
            <a:ext cx="9284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900" dirty="0" smtClean="0">
                <a:latin typeface="+mj-lt"/>
                <a:sym typeface="Symbol" panose="05050102010706020507" pitchFamily="18" charset="2"/>
              </a:rPr>
              <a:t></a:t>
            </a:r>
            <a:endParaRPr lang="es-EC" sz="19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Fases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20" name="Grupo 19"/>
          <p:cNvGrpSpPr/>
          <p:nvPr/>
        </p:nvGrpSpPr>
        <p:grpSpPr>
          <a:xfrm>
            <a:off x="1693776" y="1818816"/>
            <a:ext cx="6257212" cy="4835726"/>
            <a:chOff x="1250863" y="1818816"/>
            <a:chExt cx="6257212" cy="4835726"/>
          </a:xfrm>
        </p:grpSpPr>
        <p:sp>
          <p:nvSpPr>
            <p:cNvPr id="14" name="Elipse 13"/>
            <p:cNvSpPr/>
            <p:nvPr/>
          </p:nvSpPr>
          <p:spPr>
            <a:xfrm rot="5400000">
              <a:off x="2381843" y="1437269"/>
              <a:ext cx="3871914" cy="60781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Elipse 12"/>
            <p:cNvSpPr/>
            <p:nvPr/>
          </p:nvSpPr>
          <p:spPr>
            <a:xfrm>
              <a:off x="1943100" y="1861498"/>
              <a:ext cx="4643438" cy="47930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" name="Flecha en U 4"/>
            <p:cNvSpPr/>
            <p:nvPr/>
          </p:nvSpPr>
          <p:spPr>
            <a:xfrm rot="10800000">
              <a:off x="3064669" y="4181478"/>
              <a:ext cx="2386012" cy="1957387"/>
            </a:xfrm>
            <a:prstGeom prst="uturn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9" name="Flecha en U 8"/>
            <p:cNvSpPr/>
            <p:nvPr/>
          </p:nvSpPr>
          <p:spPr>
            <a:xfrm>
              <a:off x="3252788" y="2452691"/>
              <a:ext cx="2386012" cy="1957387"/>
            </a:xfrm>
            <a:prstGeom prst="utur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1278730" y="3829052"/>
              <a:ext cx="1656164" cy="1359693"/>
            </a:xfrm>
            <a:prstGeom prst="rightArrow">
              <a:avLst/>
            </a:prstGeom>
            <a:solidFill>
              <a:srgbClr val="31FF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Flecha derecha 11"/>
            <p:cNvSpPr/>
            <p:nvPr/>
          </p:nvSpPr>
          <p:spPr>
            <a:xfrm>
              <a:off x="5826921" y="3725286"/>
              <a:ext cx="1681154" cy="1359693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412972" y="2524131"/>
              <a:ext cx="18019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 err="1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Planificacion</a:t>
              </a:r>
              <a:endParaRPr lang="es-ES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250863" y="4216510"/>
              <a:ext cx="110799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Inicio</a:t>
              </a:r>
              <a:endParaRPr lang="es-E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812173" y="5519559"/>
              <a:ext cx="120436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Cierre</a:t>
              </a:r>
              <a:endParaRPr lang="es-E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909223" y="4112744"/>
              <a:ext cx="120436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Cierre</a:t>
              </a:r>
              <a:endParaRPr lang="es-E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3600264" y="1818816"/>
              <a:ext cx="128625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Control</a:t>
              </a:r>
              <a:endParaRPr lang="es-E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EDT para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7111"/>
              </p:ext>
            </p:extLst>
          </p:nvPr>
        </p:nvGraphicFramePr>
        <p:xfrm>
          <a:off x="914400" y="1775762"/>
          <a:ext cx="760095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12"/>
                <a:gridCol w="6052538"/>
              </a:tblGrid>
              <a:tr h="142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Código EDT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Nombre de tarea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1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IMPLEMENTACION DE LA PMO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1.1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 INICIO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24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1.1.1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Obtener por parte del patrocinador el soporte y aprobación del proyecto de implementación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1.1.2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Obtener la aprobación del Presupuesto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1.2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 PLANIFICACION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24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1.2.1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Crear instructivos y estructura del repositorio digital de información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1.2.2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Establecer la misión y visión de la PMO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1.2.3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Definir los índices de desempeño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1.2.4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Definir el modelo de la PMO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EDT para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82648"/>
              </p:ext>
            </p:extLst>
          </p:nvPr>
        </p:nvGraphicFramePr>
        <p:xfrm>
          <a:off x="914400" y="1775762"/>
          <a:ext cx="760095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12"/>
                <a:gridCol w="6052538"/>
              </a:tblGrid>
              <a:tr h="142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Código EDT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Nombre de tarea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1.2.5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Definir el modelo de madurez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1.2.6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Establecer los servicios ofrecidos por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364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1.2.7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Desarrollar Estándares, Metodologías y Procesos para el Sistema Integrado de Dirección de proyectos (Planes, Procesos, Plantillas, Herramientas, etc.)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1.2.8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Crear los planes de capacitación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1.2.9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Definición de Reportes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1.3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 EJECUCION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1.3.1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Implementar el repositorio digital de información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1.3.2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Contratar a los miembros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1.3.3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Implementar los planes de capacitación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EDT para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18496"/>
              </p:ext>
            </p:extLst>
          </p:nvPr>
        </p:nvGraphicFramePr>
        <p:xfrm>
          <a:off x="914400" y="1775762"/>
          <a:ext cx="7600950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12"/>
                <a:gridCol w="6052538"/>
              </a:tblGrid>
              <a:tr h="142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Código EDT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Nombre de tarea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1.3.3.1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Charlas de inducción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1.3.3.2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Capacitaciones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1.3.4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Implementar la metodología de gestión de proyectos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1.3.5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Implementar las herramientas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1.3.6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Implementar los procesos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1.3.7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Desarrollar proyecto piloto de implementación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1.4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 CONTROL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24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1.4.1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Realizar el seguimiento y control de la implementación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1.4.2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Evaluación de resultados Proyectos pilotos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0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EDT para la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30050"/>
              </p:ext>
            </p:extLst>
          </p:nvPr>
        </p:nvGraphicFramePr>
        <p:xfrm>
          <a:off x="914400" y="1775762"/>
          <a:ext cx="760095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12"/>
                <a:gridCol w="6052538"/>
              </a:tblGrid>
              <a:tr h="142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Código EDT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Nombre de tarea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121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1.5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 CIERRE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  <a:tr h="24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FF0000"/>
                          </a:solidFill>
                          <a:effectLst/>
                        </a:rPr>
                        <a:t>1.5.1</a:t>
                      </a:r>
                      <a:endParaRPr lang="es-EC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Realizar el cierre administrativo y financiero de la implementación de la PMO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2" marR="328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Cronograma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" y="2022650"/>
            <a:ext cx="7992428" cy="433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2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Cronograma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" y="2022650"/>
            <a:ext cx="7992428" cy="433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" y="2022650"/>
            <a:ext cx="7992428" cy="433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6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Cronograma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implementación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de la PMO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2007706"/>
            <a:ext cx="8060928" cy="4629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7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Referencial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Objetivos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Marco </a:t>
            </a:r>
            <a:r>
              <a:rPr lang="es-419" dirty="0"/>
              <a:t>Referencial</a:t>
            </a:r>
            <a:r>
              <a:rPr lang="en-US" dirty="0"/>
              <a:t> – La </a:t>
            </a:r>
            <a:r>
              <a:rPr lang="es-419" dirty="0"/>
              <a:t>empresa</a:t>
            </a:r>
            <a:r>
              <a:rPr lang="en-US" dirty="0"/>
              <a:t> OILEC - </a:t>
            </a:r>
            <a:r>
              <a:rPr lang="en-US" dirty="0" err="1"/>
              <a:t>Organización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3" y="1892825"/>
            <a:ext cx="7752520" cy="46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Hitos y entregables del proyecto de implementación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34269"/>
              </p:ext>
            </p:extLst>
          </p:nvPr>
        </p:nvGraphicFramePr>
        <p:xfrm>
          <a:off x="914400" y="1913199"/>
          <a:ext cx="7512148" cy="4484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577"/>
                <a:gridCol w="4945301"/>
                <a:gridCol w="1854270"/>
              </a:tblGrid>
              <a:tr h="393903">
                <a:tc>
                  <a:txBody>
                    <a:bodyPr/>
                    <a:lstStyle/>
                    <a:p>
                      <a:pPr marL="88900" marR="20955" indent="-4763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Id.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marR="20955" indent="2520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800" dirty="0">
                          <a:effectLst/>
                        </a:rPr>
                        <a:t>Entregables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marR="20955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800">
                          <a:effectLst/>
                        </a:rPr>
                        <a:t>Hito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Acta de Constitución del Proyecto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Incorporación de consultores internos y externos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Plan de Ejecución del Proyecto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3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Metodología de Dirección de proyectos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Charlas de inducción para la implementación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Inicio del establecimiento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Inicio de capacitaciones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Arranque de proyecto de prueba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Evaluación de resultados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12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Evaluación del Nivel de Madurez de la Organización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 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Fin del proyecto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Mes 18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Identificación de riesgos de alto nivel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71658"/>
              </p:ext>
            </p:extLst>
          </p:nvPr>
        </p:nvGraphicFramePr>
        <p:xfrm>
          <a:off x="804276" y="1983544"/>
          <a:ext cx="7748881" cy="450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88"/>
                <a:gridCol w="4330671"/>
                <a:gridCol w="1130242"/>
                <a:gridCol w="1566480"/>
              </a:tblGrid>
              <a:tr h="666438">
                <a:tc>
                  <a:txBody>
                    <a:bodyPr/>
                    <a:lstStyle/>
                    <a:p>
                      <a:pPr marL="88900" marR="20955" indent="-47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s-EC" sz="1800" dirty="0">
                          <a:effectLst/>
                        </a:rPr>
                        <a:t>Id.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marR="20955" indent="2520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800">
                          <a:effectLst/>
                        </a:rPr>
                        <a:t>Riesgo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8900" marR="20955" indent="-4763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Impacto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111125" indent="26988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Probabilidad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Falta de soporte por parte de la alta gerencia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66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Falta de presupuesto para la implementación de la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48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Resistencia al cambio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666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Poca disponibilidad de consultores con las capacidades necesarias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91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Poco reconocimiento de la PMO como unidad estratégica por parte de la organización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66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Metodología de dirección de proyectos no adecuada para la organización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Baja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1FF3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4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Diseño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de la PMO: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Presupuesto para implementación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40260"/>
              </p:ext>
            </p:extLst>
          </p:nvPr>
        </p:nvGraphicFramePr>
        <p:xfrm>
          <a:off x="828158" y="1947679"/>
          <a:ext cx="7612457" cy="459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905"/>
                <a:gridCol w="2971161"/>
                <a:gridCol w="865607"/>
                <a:gridCol w="1037037"/>
                <a:gridCol w="928903"/>
                <a:gridCol w="1096844"/>
              </a:tblGrid>
              <a:tr h="656879">
                <a:tc>
                  <a:txBody>
                    <a:bodyPr/>
                    <a:lstStyle/>
                    <a:p>
                      <a:pPr marL="88900" marR="20955" indent="-476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Id.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170" marR="20955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800" dirty="0">
                          <a:effectLst/>
                        </a:rPr>
                        <a:t>Descripción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Unidad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Cantidad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C" sz="1800" dirty="0">
                          <a:effectLst/>
                        </a:rPr>
                        <a:t>Costo Unitario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111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s-EC" sz="1800" dirty="0">
                          <a:effectLst/>
                        </a:rPr>
                        <a:t>Costo Total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Gerente de PMO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63,000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Asistente de PMO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45,000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Consultor Externo (Metodología)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6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Consultor Externo (Implementación)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Consultor Externo (Riesgos)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10,500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Equipos de computación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1,500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Software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5,000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 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Total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153,500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4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5527991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Beneficios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Beneficios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cualitativos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4312074"/>
              </p:ext>
            </p:extLst>
          </p:nvPr>
        </p:nvGraphicFramePr>
        <p:xfrm>
          <a:off x="228600" y="1775768"/>
          <a:ext cx="8488680" cy="496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4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Beneficios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Beneficios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cuantitativos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8792103"/>
              </p:ext>
            </p:extLst>
          </p:nvPr>
        </p:nvGraphicFramePr>
        <p:xfrm>
          <a:off x="715616" y="1775769"/>
          <a:ext cx="3856383" cy="486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85975774"/>
              </p:ext>
            </p:extLst>
          </p:nvPr>
        </p:nvGraphicFramePr>
        <p:xfrm>
          <a:off x="4863547" y="1616135"/>
          <a:ext cx="3856383" cy="486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639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9832826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Conclusiones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Recomendaciones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Conclusiones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5433566"/>
              </p:ext>
            </p:extLst>
          </p:nvPr>
        </p:nvGraphicFramePr>
        <p:xfrm>
          <a:off x="866774" y="1842029"/>
          <a:ext cx="7777163" cy="470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3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Conclusiones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n-US" sz="32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Recomendaciones</a:t>
            </a:r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295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Recomendaciones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648270"/>
              </p:ext>
            </p:extLst>
          </p:nvPr>
        </p:nvGraphicFramePr>
        <p:xfrm>
          <a:off x="866774" y="1842029"/>
          <a:ext cx="7777163" cy="470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757" y="4114800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PREGUNTAS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6" name="Picture 2" descr="http://www.adelantefianzas.com/images/pregun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583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Referencial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Objetivos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910551"/>
            <a:ext cx="7633251" cy="481601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Marco </a:t>
            </a: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Referencial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– La </a:t>
            </a:r>
            <a:r>
              <a:rPr lang="es-419" dirty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OILEC 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Organización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0" y="2671763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GRACIAS…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5937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0" name="Picture 2" descr="http://www.anxoperez.com/wp-content/uploads/2014/12/grac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0" y="1192488"/>
            <a:ext cx="7810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Referencial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Objetivos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Problemática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1209368" y="1875807"/>
            <a:ext cx="1946787" cy="176980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Hexágono 9"/>
          <p:cNvSpPr/>
          <p:nvPr/>
        </p:nvSpPr>
        <p:spPr>
          <a:xfrm>
            <a:off x="2916760" y="2946476"/>
            <a:ext cx="1946787" cy="1769807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Hexágono 10"/>
          <p:cNvSpPr/>
          <p:nvPr/>
        </p:nvSpPr>
        <p:spPr>
          <a:xfrm>
            <a:off x="1209368" y="3831379"/>
            <a:ext cx="1946787" cy="1769807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>
              <a:latin typeface="+mj-lt"/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2916760" y="4862195"/>
            <a:ext cx="1946787" cy="176980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Hexágono 12"/>
          <p:cNvSpPr/>
          <p:nvPr/>
        </p:nvSpPr>
        <p:spPr>
          <a:xfrm>
            <a:off x="4624152" y="3904336"/>
            <a:ext cx="1946787" cy="1769807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Hexágono 13"/>
          <p:cNvSpPr/>
          <p:nvPr/>
        </p:nvSpPr>
        <p:spPr>
          <a:xfrm>
            <a:off x="4624151" y="1983437"/>
            <a:ext cx="1946787" cy="176980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Hexágono 14"/>
          <p:cNvSpPr/>
          <p:nvPr/>
        </p:nvSpPr>
        <p:spPr>
          <a:xfrm>
            <a:off x="6331544" y="2946475"/>
            <a:ext cx="1946787" cy="1769807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Hexágono 15"/>
          <p:cNvSpPr/>
          <p:nvPr/>
        </p:nvSpPr>
        <p:spPr>
          <a:xfrm>
            <a:off x="6331544" y="4862195"/>
            <a:ext cx="1946787" cy="176980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1209368" y="4271963"/>
            <a:ext cx="194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Industria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Competencia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16759" y="3408061"/>
            <a:ext cx="194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Complejidad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 </a:t>
            </a:r>
            <a:r>
              <a:rPr lang="en-US" sz="2000" b="1" dirty="0" err="1" smtClean="0">
                <a:solidFill>
                  <a:schemeClr val="bg1"/>
                </a:solidFill>
              </a:rPr>
              <a:t>proyectos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24151" y="4308564"/>
            <a:ext cx="1946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Profesionalismo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Dirección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Proyectos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31542" y="3238938"/>
            <a:ext cx="194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Ninguna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metodología</a:t>
            </a:r>
            <a:r>
              <a:rPr lang="en-US" sz="2000" b="1" dirty="0" smtClean="0">
                <a:solidFill>
                  <a:schemeClr val="bg1"/>
                </a:solidFill>
              </a:rPr>
              <a:t> para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proyectos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Marco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Referencial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 </a:t>
            </a:r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Objetivos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15617" y="1298715"/>
            <a:ext cx="81500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5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General 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Objetivos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Específicos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610577"/>
              </p:ext>
            </p:extLst>
          </p:nvPr>
        </p:nvGraphicFramePr>
        <p:xfrm>
          <a:off x="1258956" y="1921567"/>
          <a:ext cx="6241774" cy="467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84713459"/>
              </p:ext>
            </p:extLst>
          </p:nvPr>
        </p:nvGraphicFramePr>
        <p:xfrm>
          <a:off x="6546574" y="1444487"/>
          <a:ext cx="2425148" cy="294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4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7" y="1"/>
            <a:ext cx="8295861" cy="1232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419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Contenido</a:t>
            </a:r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s-EC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8963988"/>
              </p:ext>
            </p:extLst>
          </p:nvPr>
        </p:nvGraphicFramePr>
        <p:xfrm>
          <a:off x="1272212" y="1497496"/>
          <a:ext cx="6944138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0" y="1232453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2793</Words>
  <Application>Microsoft Office PowerPoint</Application>
  <PresentationFormat>Presentación en pantalla (4:3)</PresentationFormat>
  <Paragraphs>948</Paragraphs>
  <Slides>60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2" baseType="lpstr">
      <vt:lpstr>Arial</vt:lpstr>
      <vt:lpstr>Calibri</vt:lpstr>
      <vt:lpstr>Calibri Light</vt:lpstr>
      <vt:lpstr>Century Gothic</vt:lpstr>
      <vt:lpstr>Ebrima</vt:lpstr>
      <vt:lpstr>Eras Medium ITC</vt:lpstr>
      <vt:lpstr>Forte</vt:lpstr>
      <vt:lpstr>Maiandra GD</vt:lpstr>
      <vt:lpstr>Symbol</vt:lpstr>
      <vt:lpstr>Times New Roman</vt:lpstr>
      <vt:lpstr>Trebuchet MS</vt:lpstr>
      <vt:lpstr>Tema de Office</vt:lpstr>
      <vt:lpstr>Presentación de PowerPoint</vt:lpstr>
      <vt:lpstr>Contenido:</vt:lpstr>
      <vt:lpstr>Contenido:</vt:lpstr>
      <vt:lpstr>Marco Referencial y Objetivos:</vt:lpstr>
      <vt:lpstr>Marco Referencial y Objetivos:</vt:lpstr>
      <vt:lpstr>Marco Referencial y Objetivos:</vt:lpstr>
      <vt:lpstr>Marco Referencial y Objetivos:</vt:lpstr>
      <vt:lpstr>Marco Referencial y Objetivos:</vt:lpstr>
      <vt:lpstr>Contenido: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Marco Teórico:</vt:lpstr>
      <vt:lpstr>Contenido:</vt:lpstr>
      <vt:lpstr>Diagnóstico Situación Actual:</vt:lpstr>
      <vt:lpstr>Diagnóstico Situación Actual:</vt:lpstr>
      <vt:lpstr>Diagnóstico Situación Actual:</vt:lpstr>
      <vt:lpstr>Diagnóstico Situación Actual:</vt:lpstr>
      <vt:lpstr>Diagnóstico Situación Actual:</vt:lpstr>
      <vt:lpstr>Diagnóstico Situación Actual:</vt:lpstr>
      <vt:lpstr>Diagnóstico Situación Actual:</vt:lpstr>
      <vt:lpstr>Contenido: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Diseño de la PMO:</vt:lpstr>
      <vt:lpstr>Contenido:</vt:lpstr>
      <vt:lpstr>Beneficios:</vt:lpstr>
      <vt:lpstr>Beneficios:</vt:lpstr>
      <vt:lpstr>Contenido:</vt:lpstr>
      <vt:lpstr>Conclusiones y Recomendaciones:</vt:lpstr>
      <vt:lpstr>Conclusiones y Recomendaciones:</vt:lpstr>
      <vt:lpstr>PREGUNTAS</vt:lpstr>
      <vt:lpstr>GRACIAS…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</dc:creator>
  <cp:lastModifiedBy>Sant</cp:lastModifiedBy>
  <cp:revision>80</cp:revision>
  <dcterms:created xsi:type="dcterms:W3CDTF">2015-07-26T14:39:04Z</dcterms:created>
  <dcterms:modified xsi:type="dcterms:W3CDTF">2015-07-31T13:53:21Z</dcterms:modified>
</cp:coreProperties>
</file>