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57"/>
  </p:notesMasterIdLst>
  <p:sldIdLst>
    <p:sldId id="260" r:id="rId4"/>
    <p:sldId id="259" r:id="rId5"/>
    <p:sldId id="265" r:id="rId6"/>
    <p:sldId id="270" r:id="rId7"/>
    <p:sldId id="271" r:id="rId8"/>
    <p:sldId id="272" r:id="rId9"/>
    <p:sldId id="269" r:id="rId10"/>
    <p:sldId id="267" r:id="rId11"/>
    <p:sldId id="268" r:id="rId12"/>
    <p:sldId id="283" r:id="rId13"/>
    <p:sldId id="284" r:id="rId14"/>
    <p:sldId id="285" r:id="rId15"/>
    <p:sldId id="286" r:id="rId16"/>
    <p:sldId id="287" r:id="rId17"/>
    <p:sldId id="288" r:id="rId18"/>
    <p:sldId id="261" r:id="rId19"/>
    <p:sldId id="273" r:id="rId20"/>
    <p:sldId id="274" r:id="rId21"/>
    <p:sldId id="275" r:id="rId22"/>
    <p:sldId id="276" r:id="rId23"/>
    <p:sldId id="277" r:id="rId24"/>
    <p:sldId id="278" r:id="rId25"/>
    <p:sldId id="289" r:id="rId26"/>
    <p:sldId id="290" r:id="rId27"/>
    <p:sldId id="291" r:id="rId28"/>
    <p:sldId id="292" r:id="rId29"/>
    <p:sldId id="293" r:id="rId30"/>
    <p:sldId id="310" r:id="rId31"/>
    <p:sldId id="294" r:id="rId32"/>
    <p:sldId id="295" r:id="rId33"/>
    <p:sldId id="296" r:id="rId34"/>
    <p:sldId id="279" r:id="rId35"/>
    <p:sldId id="297" r:id="rId36"/>
    <p:sldId id="298" r:id="rId37"/>
    <p:sldId id="299" r:id="rId38"/>
    <p:sldId id="300" r:id="rId39"/>
    <p:sldId id="301" r:id="rId40"/>
    <p:sldId id="302" r:id="rId41"/>
    <p:sldId id="303" r:id="rId42"/>
    <p:sldId id="304" r:id="rId43"/>
    <p:sldId id="305" r:id="rId44"/>
    <p:sldId id="306" r:id="rId45"/>
    <p:sldId id="280" r:id="rId46"/>
    <p:sldId id="281" r:id="rId47"/>
    <p:sldId id="282" r:id="rId48"/>
    <p:sldId id="307" r:id="rId49"/>
    <p:sldId id="311" r:id="rId50"/>
    <p:sldId id="312" r:id="rId51"/>
    <p:sldId id="308" r:id="rId52"/>
    <p:sldId id="314" r:id="rId53"/>
    <p:sldId id="313" r:id="rId54"/>
    <p:sldId id="309" r:id="rId55"/>
    <p:sldId id="25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495"/>
    <a:srgbClr val="7ABC32"/>
    <a:srgbClr val="2A5A06"/>
    <a:srgbClr val="FF9E1D"/>
    <a:srgbClr val="D68B1C"/>
    <a:srgbClr val="D0962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varScale="1">
        <p:scale>
          <a:sx n="83" d="100"/>
          <a:sy n="83" d="100"/>
        </p:scale>
        <p:origin x="1440" y="67"/>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6884EC-C50F-4D18-9B7D-DF3862507DB3}"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s-EC"/>
        </a:p>
      </dgm:t>
    </dgm:pt>
    <dgm:pt modelId="{CB47D4CA-FE7A-4078-89BC-4BD4AFFA43B3}">
      <dgm:prSet phldrT="[Texto]" custT="1"/>
      <dgm:spPr/>
      <dgm:t>
        <a:bodyPr/>
        <a:lstStyle/>
        <a:p>
          <a:r>
            <a:rPr lang="es-EC" sz="2400" dirty="0" smtClean="0"/>
            <a:t>BIOMECÁNICA</a:t>
          </a:r>
          <a:endParaRPr lang="es-EC" sz="2400" dirty="0"/>
        </a:p>
      </dgm:t>
    </dgm:pt>
    <dgm:pt modelId="{4A32AE16-A8FB-4A3A-9E53-738C74E8FEF8}" type="parTrans" cxnId="{68DA2AC8-08E1-4D6B-9016-FF8F4713D6BE}">
      <dgm:prSet/>
      <dgm:spPr/>
      <dgm:t>
        <a:bodyPr/>
        <a:lstStyle/>
        <a:p>
          <a:endParaRPr lang="es-EC"/>
        </a:p>
      </dgm:t>
    </dgm:pt>
    <dgm:pt modelId="{3F23E051-1986-4C8B-AB1E-5B3C5B999EFA}" type="sibTrans" cxnId="{68DA2AC8-08E1-4D6B-9016-FF8F4713D6BE}">
      <dgm:prSet/>
      <dgm:spPr/>
      <dgm:t>
        <a:bodyPr/>
        <a:lstStyle/>
        <a:p>
          <a:endParaRPr lang="es-EC"/>
        </a:p>
      </dgm:t>
    </dgm:pt>
    <dgm:pt modelId="{10972A01-4AA3-4760-8720-AFE1BFCE00CA}">
      <dgm:prSet phldrT="[Texto]" custT="1"/>
      <dgm:spPr/>
      <dgm:t>
        <a:bodyPr/>
        <a:lstStyle/>
        <a:p>
          <a:r>
            <a:rPr lang="es-EC" sz="2400" dirty="0" smtClean="0"/>
            <a:t>Cinemática</a:t>
          </a:r>
          <a:endParaRPr lang="es-EC" sz="2400" dirty="0"/>
        </a:p>
      </dgm:t>
    </dgm:pt>
    <dgm:pt modelId="{36662FC4-4F53-4065-9288-7A543F2ED5C8}" type="parTrans" cxnId="{92CC9213-D22B-4D1A-9F40-3F6BC96833FF}">
      <dgm:prSet/>
      <dgm:spPr/>
      <dgm:t>
        <a:bodyPr/>
        <a:lstStyle/>
        <a:p>
          <a:endParaRPr lang="es-EC"/>
        </a:p>
      </dgm:t>
    </dgm:pt>
    <dgm:pt modelId="{69E4A1A8-4DA8-4947-A288-624CCE856744}" type="sibTrans" cxnId="{92CC9213-D22B-4D1A-9F40-3F6BC96833FF}">
      <dgm:prSet/>
      <dgm:spPr/>
      <dgm:t>
        <a:bodyPr/>
        <a:lstStyle/>
        <a:p>
          <a:endParaRPr lang="es-EC"/>
        </a:p>
      </dgm:t>
    </dgm:pt>
    <dgm:pt modelId="{D54AFCEF-0508-4917-AD82-D4C6845D1460}">
      <dgm:prSet phldrT="[Texto]" custT="1"/>
      <dgm:spPr/>
      <dgm:t>
        <a:bodyPr/>
        <a:lstStyle/>
        <a:p>
          <a:r>
            <a:rPr lang="es-EC" sz="2400" dirty="0" smtClean="0"/>
            <a:t>Movimiento</a:t>
          </a:r>
          <a:endParaRPr lang="es-EC" sz="2400" dirty="0"/>
        </a:p>
      </dgm:t>
    </dgm:pt>
    <dgm:pt modelId="{63531167-DDBE-433A-B6AC-3A4236B4C1BE}" type="parTrans" cxnId="{16F4B739-EB07-4628-8DBD-A1D251F8EF33}">
      <dgm:prSet/>
      <dgm:spPr/>
      <dgm:t>
        <a:bodyPr/>
        <a:lstStyle/>
        <a:p>
          <a:endParaRPr lang="es-EC"/>
        </a:p>
      </dgm:t>
    </dgm:pt>
    <dgm:pt modelId="{972A0C48-C1BA-4B8B-A5F6-5FD27F12FED5}" type="sibTrans" cxnId="{16F4B739-EB07-4628-8DBD-A1D251F8EF33}">
      <dgm:prSet/>
      <dgm:spPr/>
      <dgm:t>
        <a:bodyPr/>
        <a:lstStyle/>
        <a:p>
          <a:endParaRPr lang="es-EC"/>
        </a:p>
      </dgm:t>
    </dgm:pt>
    <dgm:pt modelId="{A34A44B8-8928-4822-8C09-A383008741DC}">
      <dgm:prSet phldrT="[Texto]" custT="1"/>
      <dgm:spPr/>
      <dgm:t>
        <a:bodyPr/>
        <a:lstStyle/>
        <a:p>
          <a:r>
            <a:rPr lang="es-EC" sz="2400" dirty="0" smtClean="0"/>
            <a:t>Cinética</a:t>
          </a:r>
          <a:endParaRPr lang="es-EC" sz="2400" dirty="0"/>
        </a:p>
      </dgm:t>
    </dgm:pt>
    <dgm:pt modelId="{1EAC8E5C-4561-4C09-8AA8-60984B64414C}" type="parTrans" cxnId="{0AAD73DF-E3FE-4CE4-8525-A431075F0FE2}">
      <dgm:prSet/>
      <dgm:spPr/>
      <dgm:t>
        <a:bodyPr/>
        <a:lstStyle/>
        <a:p>
          <a:endParaRPr lang="es-EC"/>
        </a:p>
      </dgm:t>
    </dgm:pt>
    <dgm:pt modelId="{7F9D551D-340C-4EA1-BCAD-582595DF7846}" type="sibTrans" cxnId="{0AAD73DF-E3FE-4CE4-8525-A431075F0FE2}">
      <dgm:prSet/>
      <dgm:spPr/>
      <dgm:t>
        <a:bodyPr/>
        <a:lstStyle/>
        <a:p>
          <a:endParaRPr lang="es-EC"/>
        </a:p>
      </dgm:t>
    </dgm:pt>
    <dgm:pt modelId="{6FFB779D-7C44-4ABE-9002-B398B59C59AD}">
      <dgm:prSet phldrT="[Texto]" custT="1"/>
      <dgm:spPr/>
      <dgm:t>
        <a:bodyPr/>
        <a:lstStyle/>
        <a:p>
          <a:r>
            <a:rPr lang="es-EC" sz="2400" dirty="0" smtClean="0"/>
            <a:t>Fuerza</a:t>
          </a:r>
          <a:endParaRPr lang="es-EC" sz="2400" dirty="0"/>
        </a:p>
      </dgm:t>
    </dgm:pt>
    <dgm:pt modelId="{D7C4F9CE-9621-4FD2-84DC-4AE09461073B}" type="parTrans" cxnId="{C95451C4-A945-4757-8EEF-C00CA6C25044}">
      <dgm:prSet/>
      <dgm:spPr/>
      <dgm:t>
        <a:bodyPr/>
        <a:lstStyle/>
        <a:p>
          <a:endParaRPr lang="es-EC"/>
        </a:p>
      </dgm:t>
    </dgm:pt>
    <dgm:pt modelId="{F5D89B82-9430-4C39-B78E-F362DB5CE743}" type="sibTrans" cxnId="{C95451C4-A945-4757-8EEF-C00CA6C25044}">
      <dgm:prSet/>
      <dgm:spPr/>
      <dgm:t>
        <a:bodyPr/>
        <a:lstStyle/>
        <a:p>
          <a:endParaRPr lang="es-EC"/>
        </a:p>
      </dgm:t>
    </dgm:pt>
    <dgm:pt modelId="{E961EC1C-1FA4-4A9C-AA36-D2CB44A34904}" type="pres">
      <dgm:prSet presAssocID="{6B6884EC-C50F-4D18-9B7D-DF3862507DB3}" presName="hierChild1" presStyleCnt="0">
        <dgm:presLayoutVars>
          <dgm:orgChart val="1"/>
          <dgm:chPref val="1"/>
          <dgm:dir/>
          <dgm:animOne val="branch"/>
          <dgm:animLvl val="lvl"/>
          <dgm:resizeHandles/>
        </dgm:presLayoutVars>
      </dgm:prSet>
      <dgm:spPr/>
      <dgm:t>
        <a:bodyPr/>
        <a:lstStyle/>
        <a:p>
          <a:endParaRPr lang="es-ES"/>
        </a:p>
      </dgm:t>
    </dgm:pt>
    <dgm:pt modelId="{AD98DB97-5BDD-435C-8176-B505C7082499}" type="pres">
      <dgm:prSet presAssocID="{CB47D4CA-FE7A-4078-89BC-4BD4AFFA43B3}" presName="hierRoot1" presStyleCnt="0">
        <dgm:presLayoutVars>
          <dgm:hierBranch val="init"/>
        </dgm:presLayoutVars>
      </dgm:prSet>
      <dgm:spPr/>
    </dgm:pt>
    <dgm:pt modelId="{BD87BBDB-536D-43C6-B4C7-C4C5FF6996F0}" type="pres">
      <dgm:prSet presAssocID="{CB47D4CA-FE7A-4078-89BC-4BD4AFFA43B3}" presName="rootComposite1" presStyleCnt="0"/>
      <dgm:spPr/>
    </dgm:pt>
    <dgm:pt modelId="{DCE7E600-2FCF-4660-80A0-4D230528577E}" type="pres">
      <dgm:prSet presAssocID="{CB47D4CA-FE7A-4078-89BC-4BD4AFFA43B3}" presName="rootText1" presStyleLbl="node0" presStyleIdx="0" presStyleCnt="1" custScaleY="39553">
        <dgm:presLayoutVars>
          <dgm:chPref val="3"/>
        </dgm:presLayoutVars>
      </dgm:prSet>
      <dgm:spPr/>
      <dgm:t>
        <a:bodyPr/>
        <a:lstStyle/>
        <a:p>
          <a:endParaRPr lang="es-ES"/>
        </a:p>
      </dgm:t>
    </dgm:pt>
    <dgm:pt modelId="{A9408E06-C94A-4E61-BC86-E0F5B5F33C48}" type="pres">
      <dgm:prSet presAssocID="{CB47D4CA-FE7A-4078-89BC-4BD4AFFA43B3}" presName="rootConnector1" presStyleLbl="node1" presStyleIdx="0" presStyleCnt="0"/>
      <dgm:spPr/>
      <dgm:t>
        <a:bodyPr/>
        <a:lstStyle/>
        <a:p>
          <a:endParaRPr lang="es-ES"/>
        </a:p>
      </dgm:t>
    </dgm:pt>
    <dgm:pt modelId="{DC4E1858-62FC-4C7B-882A-68919B899EFF}" type="pres">
      <dgm:prSet presAssocID="{CB47D4CA-FE7A-4078-89BC-4BD4AFFA43B3}" presName="hierChild2" presStyleCnt="0"/>
      <dgm:spPr/>
    </dgm:pt>
    <dgm:pt modelId="{B508DECC-9741-4332-837C-807D9C22B958}" type="pres">
      <dgm:prSet presAssocID="{36662FC4-4F53-4065-9288-7A543F2ED5C8}" presName="Name37" presStyleLbl="parChTrans1D2" presStyleIdx="0" presStyleCnt="2"/>
      <dgm:spPr/>
      <dgm:t>
        <a:bodyPr/>
        <a:lstStyle/>
        <a:p>
          <a:endParaRPr lang="es-ES"/>
        </a:p>
      </dgm:t>
    </dgm:pt>
    <dgm:pt modelId="{D5D6F9CD-1651-4EED-A2EC-0DB269AE4062}" type="pres">
      <dgm:prSet presAssocID="{10972A01-4AA3-4760-8720-AFE1BFCE00CA}" presName="hierRoot2" presStyleCnt="0">
        <dgm:presLayoutVars>
          <dgm:hierBranch val="init"/>
        </dgm:presLayoutVars>
      </dgm:prSet>
      <dgm:spPr/>
    </dgm:pt>
    <dgm:pt modelId="{FBFB894D-46C5-4B62-90E1-0A1A7E89E138}" type="pres">
      <dgm:prSet presAssocID="{10972A01-4AA3-4760-8720-AFE1BFCE00CA}" presName="rootComposite" presStyleCnt="0"/>
      <dgm:spPr/>
    </dgm:pt>
    <dgm:pt modelId="{E74E9EA9-ABDD-41E7-9C0C-FCBC382DC1A9}" type="pres">
      <dgm:prSet presAssocID="{10972A01-4AA3-4760-8720-AFE1BFCE00CA}" presName="rootText" presStyleLbl="node2" presStyleIdx="0" presStyleCnt="2" custScaleY="42339" custLinFactNeighborX="-37680" custLinFactNeighborY="-26409">
        <dgm:presLayoutVars>
          <dgm:chPref val="3"/>
        </dgm:presLayoutVars>
      </dgm:prSet>
      <dgm:spPr/>
      <dgm:t>
        <a:bodyPr/>
        <a:lstStyle/>
        <a:p>
          <a:endParaRPr lang="es-ES"/>
        </a:p>
      </dgm:t>
    </dgm:pt>
    <dgm:pt modelId="{E85DF4A4-ACF6-4B6F-9AF2-6B7A2F0249FD}" type="pres">
      <dgm:prSet presAssocID="{10972A01-4AA3-4760-8720-AFE1BFCE00CA}" presName="rootConnector" presStyleLbl="node2" presStyleIdx="0" presStyleCnt="2"/>
      <dgm:spPr/>
      <dgm:t>
        <a:bodyPr/>
        <a:lstStyle/>
        <a:p>
          <a:endParaRPr lang="es-ES"/>
        </a:p>
      </dgm:t>
    </dgm:pt>
    <dgm:pt modelId="{79448ECD-C202-4CF5-B69E-4955608F5AF1}" type="pres">
      <dgm:prSet presAssocID="{10972A01-4AA3-4760-8720-AFE1BFCE00CA}" presName="hierChild4" presStyleCnt="0"/>
      <dgm:spPr/>
    </dgm:pt>
    <dgm:pt modelId="{8684692B-84F8-4941-B22C-D966CBE8508C}" type="pres">
      <dgm:prSet presAssocID="{63531167-DDBE-433A-B6AC-3A4236B4C1BE}" presName="Name37" presStyleLbl="parChTrans1D3" presStyleIdx="0" presStyleCnt="2"/>
      <dgm:spPr/>
      <dgm:t>
        <a:bodyPr/>
        <a:lstStyle/>
        <a:p>
          <a:endParaRPr lang="es-ES"/>
        </a:p>
      </dgm:t>
    </dgm:pt>
    <dgm:pt modelId="{07166A6A-9BA6-4A56-A94E-431C9A705223}" type="pres">
      <dgm:prSet presAssocID="{D54AFCEF-0508-4917-AD82-D4C6845D1460}" presName="hierRoot2" presStyleCnt="0">
        <dgm:presLayoutVars>
          <dgm:hierBranch val="init"/>
        </dgm:presLayoutVars>
      </dgm:prSet>
      <dgm:spPr/>
    </dgm:pt>
    <dgm:pt modelId="{276A0F11-9FC2-447C-AADB-7E1C09C14928}" type="pres">
      <dgm:prSet presAssocID="{D54AFCEF-0508-4917-AD82-D4C6845D1460}" presName="rootComposite" presStyleCnt="0"/>
      <dgm:spPr/>
    </dgm:pt>
    <dgm:pt modelId="{1AB7B984-BC6E-46B4-AB89-97DA2990AD97}" type="pres">
      <dgm:prSet presAssocID="{D54AFCEF-0508-4917-AD82-D4C6845D1460}" presName="rootText" presStyleLbl="node3" presStyleIdx="0" presStyleCnt="2" custScaleY="43691" custLinFactNeighborX="-46131" custLinFactNeighborY="-44111">
        <dgm:presLayoutVars>
          <dgm:chPref val="3"/>
        </dgm:presLayoutVars>
      </dgm:prSet>
      <dgm:spPr/>
      <dgm:t>
        <a:bodyPr/>
        <a:lstStyle/>
        <a:p>
          <a:endParaRPr lang="es-ES"/>
        </a:p>
      </dgm:t>
    </dgm:pt>
    <dgm:pt modelId="{7E3DA190-FF31-49F9-8EA6-8DDD6560F763}" type="pres">
      <dgm:prSet presAssocID="{D54AFCEF-0508-4917-AD82-D4C6845D1460}" presName="rootConnector" presStyleLbl="node3" presStyleIdx="0" presStyleCnt="2"/>
      <dgm:spPr/>
      <dgm:t>
        <a:bodyPr/>
        <a:lstStyle/>
        <a:p>
          <a:endParaRPr lang="es-ES"/>
        </a:p>
      </dgm:t>
    </dgm:pt>
    <dgm:pt modelId="{42E5A2BC-EAC6-4470-8A80-A4A527CBCF8E}" type="pres">
      <dgm:prSet presAssocID="{D54AFCEF-0508-4917-AD82-D4C6845D1460}" presName="hierChild4" presStyleCnt="0"/>
      <dgm:spPr/>
    </dgm:pt>
    <dgm:pt modelId="{991C6DDB-26AB-449B-B586-EF517484B933}" type="pres">
      <dgm:prSet presAssocID="{D54AFCEF-0508-4917-AD82-D4C6845D1460}" presName="hierChild5" presStyleCnt="0"/>
      <dgm:spPr/>
    </dgm:pt>
    <dgm:pt modelId="{B2A94F94-01BE-4712-8C61-44340AF98090}" type="pres">
      <dgm:prSet presAssocID="{10972A01-4AA3-4760-8720-AFE1BFCE00CA}" presName="hierChild5" presStyleCnt="0"/>
      <dgm:spPr/>
    </dgm:pt>
    <dgm:pt modelId="{9856C28B-7EF2-4B35-9E24-2E75BEB84645}" type="pres">
      <dgm:prSet presAssocID="{1EAC8E5C-4561-4C09-8AA8-60984B64414C}" presName="Name37" presStyleLbl="parChTrans1D2" presStyleIdx="1" presStyleCnt="2"/>
      <dgm:spPr/>
      <dgm:t>
        <a:bodyPr/>
        <a:lstStyle/>
        <a:p>
          <a:endParaRPr lang="es-ES"/>
        </a:p>
      </dgm:t>
    </dgm:pt>
    <dgm:pt modelId="{24D49D2E-703C-4841-A430-AF4DBE5EC924}" type="pres">
      <dgm:prSet presAssocID="{A34A44B8-8928-4822-8C09-A383008741DC}" presName="hierRoot2" presStyleCnt="0">
        <dgm:presLayoutVars>
          <dgm:hierBranch val="init"/>
        </dgm:presLayoutVars>
      </dgm:prSet>
      <dgm:spPr/>
    </dgm:pt>
    <dgm:pt modelId="{F5A307CE-062E-4B9C-B535-EB7F5EE1661B}" type="pres">
      <dgm:prSet presAssocID="{A34A44B8-8928-4822-8C09-A383008741DC}" presName="rootComposite" presStyleCnt="0"/>
      <dgm:spPr/>
    </dgm:pt>
    <dgm:pt modelId="{B5935D7F-57DB-4088-A7AE-73E958E2485A}" type="pres">
      <dgm:prSet presAssocID="{A34A44B8-8928-4822-8C09-A383008741DC}" presName="rootText" presStyleLbl="node2" presStyleIdx="1" presStyleCnt="2" custScaleY="42339" custLinFactNeighborX="39910" custLinFactNeighborY="-26409">
        <dgm:presLayoutVars>
          <dgm:chPref val="3"/>
        </dgm:presLayoutVars>
      </dgm:prSet>
      <dgm:spPr/>
      <dgm:t>
        <a:bodyPr/>
        <a:lstStyle/>
        <a:p>
          <a:endParaRPr lang="es-ES"/>
        </a:p>
      </dgm:t>
    </dgm:pt>
    <dgm:pt modelId="{E7C85610-BBFA-408B-8590-1909060A1842}" type="pres">
      <dgm:prSet presAssocID="{A34A44B8-8928-4822-8C09-A383008741DC}" presName="rootConnector" presStyleLbl="node2" presStyleIdx="1" presStyleCnt="2"/>
      <dgm:spPr/>
      <dgm:t>
        <a:bodyPr/>
        <a:lstStyle/>
        <a:p>
          <a:endParaRPr lang="es-ES"/>
        </a:p>
      </dgm:t>
    </dgm:pt>
    <dgm:pt modelId="{7A077DA8-7209-4E23-A68E-6A279B00B691}" type="pres">
      <dgm:prSet presAssocID="{A34A44B8-8928-4822-8C09-A383008741DC}" presName="hierChild4" presStyleCnt="0"/>
      <dgm:spPr/>
    </dgm:pt>
    <dgm:pt modelId="{3854CE57-1D88-47FB-85AF-61B7F667C9CB}" type="pres">
      <dgm:prSet presAssocID="{D7C4F9CE-9621-4FD2-84DC-4AE09461073B}" presName="Name37" presStyleLbl="parChTrans1D3" presStyleIdx="1" presStyleCnt="2"/>
      <dgm:spPr/>
      <dgm:t>
        <a:bodyPr/>
        <a:lstStyle/>
        <a:p>
          <a:endParaRPr lang="es-ES"/>
        </a:p>
      </dgm:t>
    </dgm:pt>
    <dgm:pt modelId="{8AD688CD-87C4-40E1-831F-907422F50DF3}" type="pres">
      <dgm:prSet presAssocID="{6FFB779D-7C44-4ABE-9002-B398B59C59AD}" presName="hierRoot2" presStyleCnt="0">
        <dgm:presLayoutVars>
          <dgm:hierBranch val="init"/>
        </dgm:presLayoutVars>
      </dgm:prSet>
      <dgm:spPr/>
    </dgm:pt>
    <dgm:pt modelId="{7FE19FCE-2A46-49B5-8FF9-6B0951F6DFA8}" type="pres">
      <dgm:prSet presAssocID="{6FFB779D-7C44-4ABE-9002-B398B59C59AD}" presName="rootComposite" presStyleCnt="0"/>
      <dgm:spPr/>
    </dgm:pt>
    <dgm:pt modelId="{EF24ED5B-1CB7-4EC6-A7AB-C913C96CDA8B}" type="pres">
      <dgm:prSet presAssocID="{6FFB779D-7C44-4ABE-9002-B398B59C59AD}" presName="rootText" presStyleLbl="node3" presStyleIdx="1" presStyleCnt="2" custScaleY="43691" custLinFactNeighborX="36976" custLinFactNeighborY="-44551">
        <dgm:presLayoutVars>
          <dgm:chPref val="3"/>
        </dgm:presLayoutVars>
      </dgm:prSet>
      <dgm:spPr/>
      <dgm:t>
        <a:bodyPr/>
        <a:lstStyle/>
        <a:p>
          <a:endParaRPr lang="es-ES"/>
        </a:p>
      </dgm:t>
    </dgm:pt>
    <dgm:pt modelId="{259981CD-6845-4AF0-B502-DF308D32F54B}" type="pres">
      <dgm:prSet presAssocID="{6FFB779D-7C44-4ABE-9002-B398B59C59AD}" presName="rootConnector" presStyleLbl="node3" presStyleIdx="1" presStyleCnt="2"/>
      <dgm:spPr/>
      <dgm:t>
        <a:bodyPr/>
        <a:lstStyle/>
        <a:p>
          <a:endParaRPr lang="es-ES"/>
        </a:p>
      </dgm:t>
    </dgm:pt>
    <dgm:pt modelId="{B22E5211-E37A-4795-B04A-BA010BA4885E}" type="pres">
      <dgm:prSet presAssocID="{6FFB779D-7C44-4ABE-9002-B398B59C59AD}" presName="hierChild4" presStyleCnt="0"/>
      <dgm:spPr/>
    </dgm:pt>
    <dgm:pt modelId="{0A12A7C3-BC52-41C6-B2DF-B4C0D84E5720}" type="pres">
      <dgm:prSet presAssocID="{6FFB779D-7C44-4ABE-9002-B398B59C59AD}" presName="hierChild5" presStyleCnt="0"/>
      <dgm:spPr/>
    </dgm:pt>
    <dgm:pt modelId="{202D2404-4262-407B-9BA1-D815748D660B}" type="pres">
      <dgm:prSet presAssocID="{A34A44B8-8928-4822-8C09-A383008741DC}" presName="hierChild5" presStyleCnt="0"/>
      <dgm:spPr/>
    </dgm:pt>
    <dgm:pt modelId="{2406FA58-0AD3-496F-8489-B7C6DF86C6EB}" type="pres">
      <dgm:prSet presAssocID="{CB47D4CA-FE7A-4078-89BC-4BD4AFFA43B3}" presName="hierChild3" presStyleCnt="0"/>
      <dgm:spPr/>
    </dgm:pt>
  </dgm:ptLst>
  <dgm:cxnLst>
    <dgm:cxn modelId="{0EF04611-1809-4840-A103-E89B940BA6AB}" type="presOf" srcId="{A34A44B8-8928-4822-8C09-A383008741DC}" destId="{B5935D7F-57DB-4088-A7AE-73E958E2485A}" srcOrd="0" destOrd="0" presId="urn:microsoft.com/office/officeart/2005/8/layout/orgChart1"/>
    <dgm:cxn modelId="{0AAD73DF-E3FE-4CE4-8525-A431075F0FE2}" srcId="{CB47D4CA-FE7A-4078-89BC-4BD4AFFA43B3}" destId="{A34A44B8-8928-4822-8C09-A383008741DC}" srcOrd="1" destOrd="0" parTransId="{1EAC8E5C-4561-4C09-8AA8-60984B64414C}" sibTransId="{7F9D551D-340C-4EA1-BCAD-582595DF7846}"/>
    <dgm:cxn modelId="{5C7B2EDA-C954-4F35-82FB-D8C6967C3753}" type="presOf" srcId="{10972A01-4AA3-4760-8720-AFE1BFCE00CA}" destId="{E85DF4A4-ACF6-4B6F-9AF2-6B7A2F0249FD}" srcOrd="1" destOrd="0" presId="urn:microsoft.com/office/officeart/2005/8/layout/orgChart1"/>
    <dgm:cxn modelId="{D6F6EBC4-8772-4FB1-9663-35BF92747CB1}" type="presOf" srcId="{A34A44B8-8928-4822-8C09-A383008741DC}" destId="{E7C85610-BBFA-408B-8590-1909060A1842}" srcOrd="1" destOrd="0" presId="urn:microsoft.com/office/officeart/2005/8/layout/orgChart1"/>
    <dgm:cxn modelId="{5F48DF76-C829-4B52-849E-A3F32093FFA2}" type="presOf" srcId="{D7C4F9CE-9621-4FD2-84DC-4AE09461073B}" destId="{3854CE57-1D88-47FB-85AF-61B7F667C9CB}" srcOrd="0" destOrd="0" presId="urn:microsoft.com/office/officeart/2005/8/layout/orgChart1"/>
    <dgm:cxn modelId="{0AF47359-0BD8-4B8E-9E16-1C1DCF4B6293}" type="presOf" srcId="{D54AFCEF-0508-4917-AD82-D4C6845D1460}" destId="{1AB7B984-BC6E-46B4-AB89-97DA2990AD97}" srcOrd="0" destOrd="0" presId="urn:microsoft.com/office/officeart/2005/8/layout/orgChart1"/>
    <dgm:cxn modelId="{68DA2AC8-08E1-4D6B-9016-FF8F4713D6BE}" srcId="{6B6884EC-C50F-4D18-9B7D-DF3862507DB3}" destId="{CB47D4CA-FE7A-4078-89BC-4BD4AFFA43B3}" srcOrd="0" destOrd="0" parTransId="{4A32AE16-A8FB-4A3A-9E53-738C74E8FEF8}" sibTransId="{3F23E051-1986-4C8B-AB1E-5B3C5B999EFA}"/>
    <dgm:cxn modelId="{80F2C639-1A7E-4C09-A2D5-29AB7B55C3D6}" type="presOf" srcId="{6FFB779D-7C44-4ABE-9002-B398B59C59AD}" destId="{259981CD-6845-4AF0-B502-DF308D32F54B}" srcOrd="1" destOrd="0" presId="urn:microsoft.com/office/officeart/2005/8/layout/orgChart1"/>
    <dgm:cxn modelId="{C95451C4-A945-4757-8EEF-C00CA6C25044}" srcId="{A34A44B8-8928-4822-8C09-A383008741DC}" destId="{6FFB779D-7C44-4ABE-9002-B398B59C59AD}" srcOrd="0" destOrd="0" parTransId="{D7C4F9CE-9621-4FD2-84DC-4AE09461073B}" sibTransId="{F5D89B82-9430-4C39-B78E-F362DB5CE743}"/>
    <dgm:cxn modelId="{984C6502-9EFD-4B69-BF7E-E5634D8CB72C}" type="presOf" srcId="{6B6884EC-C50F-4D18-9B7D-DF3862507DB3}" destId="{E961EC1C-1FA4-4A9C-AA36-D2CB44A34904}" srcOrd="0" destOrd="0" presId="urn:microsoft.com/office/officeart/2005/8/layout/orgChart1"/>
    <dgm:cxn modelId="{45630EB5-7E72-4CC8-9972-94BC9799C4A0}" type="presOf" srcId="{1EAC8E5C-4561-4C09-8AA8-60984B64414C}" destId="{9856C28B-7EF2-4B35-9E24-2E75BEB84645}" srcOrd="0" destOrd="0" presId="urn:microsoft.com/office/officeart/2005/8/layout/orgChart1"/>
    <dgm:cxn modelId="{92CC9213-D22B-4D1A-9F40-3F6BC96833FF}" srcId="{CB47D4CA-FE7A-4078-89BC-4BD4AFFA43B3}" destId="{10972A01-4AA3-4760-8720-AFE1BFCE00CA}" srcOrd="0" destOrd="0" parTransId="{36662FC4-4F53-4065-9288-7A543F2ED5C8}" sibTransId="{69E4A1A8-4DA8-4947-A288-624CCE856744}"/>
    <dgm:cxn modelId="{C6ED8208-365B-4336-8309-A087C98DCFE7}" type="presOf" srcId="{36662FC4-4F53-4065-9288-7A543F2ED5C8}" destId="{B508DECC-9741-4332-837C-807D9C22B958}" srcOrd="0" destOrd="0" presId="urn:microsoft.com/office/officeart/2005/8/layout/orgChart1"/>
    <dgm:cxn modelId="{4D589E5C-F0E7-48B7-8801-CBF563F3D735}" type="presOf" srcId="{D54AFCEF-0508-4917-AD82-D4C6845D1460}" destId="{7E3DA190-FF31-49F9-8EA6-8DDD6560F763}" srcOrd="1" destOrd="0" presId="urn:microsoft.com/office/officeart/2005/8/layout/orgChart1"/>
    <dgm:cxn modelId="{5AA51C13-B74C-416B-9B5B-4A2A9C6A1F84}" type="presOf" srcId="{CB47D4CA-FE7A-4078-89BC-4BD4AFFA43B3}" destId="{DCE7E600-2FCF-4660-80A0-4D230528577E}" srcOrd="0" destOrd="0" presId="urn:microsoft.com/office/officeart/2005/8/layout/orgChart1"/>
    <dgm:cxn modelId="{A2B2C87C-646C-477B-9405-E148C92AC82D}" type="presOf" srcId="{6FFB779D-7C44-4ABE-9002-B398B59C59AD}" destId="{EF24ED5B-1CB7-4EC6-A7AB-C913C96CDA8B}" srcOrd="0" destOrd="0" presId="urn:microsoft.com/office/officeart/2005/8/layout/orgChart1"/>
    <dgm:cxn modelId="{16F4B739-EB07-4628-8DBD-A1D251F8EF33}" srcId="{10972A01-4AA3-4760-8720-AFE1BFCE00CA}" destId="{D54AFCEF-0508-4917-AD82-D4C6845D1460}" srcOrd="0" destOrd="0" parTransId="{63531167-DDBE-433A-B6AC-3A4236B4C1BE}" sibTransId="{972A0C48-C1BA-4B8B-A5F6-5FD27F12FED5}"/>
    <dgm:cxn modelId="{18B429CD-9C65-4459-9F56-7CC11E0DD250}" type="presOf" srcId="{63531167-DDBE-433A-B6AC-3A4236B4C1BE}" destId="{8684692B-84F8-4941-B22C-D966CBE8508C}" srcOrd="0" destOrd="0" presId="urn:microsoft.com/office/officeart/2005/8/layout/orgChart1"/>
    <dgm:cxn modelId="{16B6798D-5B7B-4952-9849-0FD11CA493DF}" type="presOf" srcId="{10972A01-4AA3-4760-8720-AFE1BFCE00CA}" destId="{E74E9EA9-ABDD-41E7-9C0C-FCBC382DC1A9}" srcOrd="0" destOrd="0" presId="urn:microsoft.com/office/officeart/2005/8/layout/orgChart1"/>
    <dgm:cxn modelId="{CBD55459-B3EE-4404-B3E1-C4560ECD503D}" type="presOf" srcId="{CB47D4CA-FE7A-4078-89BC-4BD4AFFA43B3}" destId="{A9408E06-C94A-4E61-BC86-E0F5B5F33C48}" srcOrd="1" destOrd="0" presId="urn:microsoft.com/office/officeart/2005/8/layout/orgChart1"/>
    <dgm:cxn modelId="{493A9897-0995-48D9-A315-C1AD6A8016AE}" type="presParOf" srcId="{E961EC1C-1FA4-4A9C-AA36-D2CB44A34904}" destId="{AD98DB97-5BDD-435C-8176-B505C7082499}" srcOrd="0" destOrd="0" presId="urn:microsoft.com/office/officeart/2005/8/layout/orgChart1"/>
    <dgm:cxn modelId="{EBF292BB-491A-4FCF-9EE1-AEFF459F8F70}" type="presParOf" srcId="{AD98DB97-5BDD-435C-8176-B505C7082499}" destId="{BD87BBDB-536D-43C6-B4C7-C4C5FF6996F0}" srcOrd="0" destOrd="0" presId="urn:microsoft.com/office/officeart/2005/8/layout/orgChart1"/>
    <dgm:cxn modelId="{34DED4A5-4C7E-4533-B2A6-14C15CAE2AF1}" type="presParOf" srcId="{BD87BBDB-536D-43C6-B4C7-C4C5FF6996F0}" destId="{DCE7E600-2FCF-4660-80A0-4D230528577E}" srcOrd="0" destOrd="0" presId="urn:microsoft.com/office/officeart/2005/8/layout/orgChart1"/>
    <dgm:cxn modelId="{D2EE84E3-9A7D-4D72-B98A-1F37867599CA}" type="presParOf" srcId="{BD87BBDB-536D-43C6-B4C7-C4C5FF6996F0}" destId="{A9408E06-C94A-4E61-BC86-E0F5B5F33C48}" srcOrd="1" destOrd="0" presId="urn:microsoft.com/office/officeart/2005/8/layout/orgChart1"/>
    <dgm:cxn modelId="{A56AB720-D8DB-4E1D-B408-ABC36C0276EC}" type="presParOf" srcId="{AD98DB97-5BDD-435C-8176-B505C7082499}" destId="{DC4E1858-62FC-4C7B-882A-68919B899EFF}" srcOrd="1" destOrd="0" presId="urn:microsoft.com/office/officeart/2005/8/layout/orgChart1"/>
    <dgm:cxn modelId="{E23F6BBC-BAF1-4802-8BE3-AF75B93E5077}" type="presParOf" srcId="{DC4E1858-62FC-4C7B-882A-68919B899EFF}" destId="{B508DECC-9741-4332-837C-807D9C22B958}" srcOrd="0" destOrd="0" presId="urn:microsoft.com/office/officeart/2005/8/layout/orgChart1"/>
    <dgm:cxn modelId="{DEC5D1F3-6E33-4A70-A047-1AE72988D381}" type="presParOf" srcId="{DC4E1858-62FC-4C7B-882A-68919B899EFF}" destId="{D5D6F9CD-1651-4EED-A2EC-0DB269AE4062}" srcOrd="1" destOrd="0" presId="urn:microsoft.com/office/officeart/2005/8/layout/orgChart1"/>
    <dgm:cxn modelId="{33719248-D67C-4A3E-8403-2E7682B2FEC7}" type="presParOf" srcId="{D5D6F9CD-1651-4EED-A2EC-0DB269AE4062}" destId="{FBFB894D-46C5-4B62-90E1-0A1A7E89E138}" srcOrd="0" destOrd="0" presId="urn:microsoft.com/office/officeart/2005/8/layout/orgChart1"/>
    <dgm:cxn modelId="{60D1242E-F76B-417E-AA1C-4107FF03051E}" type="presParOf" srcId="{FBFB894D-46C5-4B62-90E1-0A1A7E89E138}" destId="{E74E9EA9-ABDD-41E7-9C0C-FCBC382DC1A9}" srcOrd="0" destOrd="0" presId="urn:microsoft.com/office/officeart/2005/8/layout/orgChart1"/>
    <dgm:cxn modelId="{AE66821B-BA39-42A7-AC6E-500D8D4F7639}" type="presParOf" srcId="{FBFB894D-46C5-4B62-90E1-0A1A7E89E138}" destId="{E85DF4A4-ACF6-4B6F-9AF2-6B7A2F0249FD}" srcOrd="1" destOrd="0" presId="urn:microsoft.com/office/officeart/2005/8/layout/orgChart1"/>
    <dgm:cxn modelId="{9739C43A-F6B6-4F61-B5E5-97D8B559503A}" type="presParOf" srcId="{D5D6F9CD-1651-4EED-A2EC-0DB269AE4062}" destId="{79448ECD-C202-4CF5-B69E-4955608F5AF1}" srcOrd="1" destOrd="0" presId="urn:microsoft.com/office/officeart/2005/8/layout/orgChart1"/>
    <dgm:cxn modelId="{179F8184-3D1B-4AE3-AB57-224B0809C818}" type="presParOf" srcId="{79448ECD-C202-4CF5-B69E-4955608F5AF1}" destId="{8684692B-84F8-4941-B22C-D966CBE8508C}" srcOrd="0" destOrd="0" presId="urn:microsoft.com/office/officeart/2005/8/layout/orgChart1"/>
    <dgm:cxn modelId="{9E43DACD-AA0D-4356-A728-5F9C2F831F81}" type="presParOf" srcId="{79448ECD-C202-4CF5-B69E-4955608F5AF1}" destId="{07166A6A-9BA6-4A56-A94E-431C9A705223}" srcOrd="1" destOrd="0" presId="urn:microsoft.com/office/officeart/2005/8/layout/orgChart1"/>
    <dgm:cxn modelId="{B3B151A8-58D0-43C7-99F6-457E73431F55}" type="presParOf" srcId="{07166A6A-9BA6-4A56-A94E-431C9A705223}" destId="{276A0F11-9FC2-447C-AADB-7E1C09C14928}" srcOrd="0" destOrd="0" presId="urn:microsoft.com/office/officeart/2005/8/layout/orgChart1"/>
    <dgm:cxn modelId="{86E4B18C-71A7-4F19-81AC-DC3B8A5CA51D}" type="presParOf" srcId="{276A0F11-9FC2-447C-AADB-7E1C09C14928}" destId="{1AB7B984-BC6E-46B4-AB89-97DA2990AD97}" srcOrd="0" destOrd="0" presId="urn:microsoft.com/office/officeart/2005/8/layout/orgChart1"/>
    <dgm:cxn modelId="{9DE80C85-2E80-4FEA-A39F-FDFA1B22F266}" type="presParOf" srcId="{276A0F11-9FC2-447C-AADB-7E1C09C14928}" destId="{7E3DA190-FF31-49F9-8EA6-8DDD6560F763}" srcOrd="1" destOrd="0" presId="urn:microsoft.com/office/officeart/2005/8/layout/orgChart1"/>
    <dgm:cxn modelId="{2E5500C4-9ABA-4BE6-949C-BB50D9D50467}" type="presParOf" srcId="{07166A6A-9BA6-4A56-A94E-431C9A705223}" destId="{42E5A2BC-EAC6-4470-8A80-A4A527CBCF8E}" srcOrd="1" destOrd="0" presId="urn:microsoft.com/office/officeart/2005/8/layout/orgChart1"/>
    <dgm:cxn modelId="{CA8D68CC-B8D1-43C5-AFCC-29C4964CFE03}" type="presParOf" srcId="{07166A6A-9BA6-4A56-A94E-431C9A705223}" destId="{991C6DDB-26AB-449B-B586-EF517484B933}" srcOrd="2" destOrd="0" presId="urn:microsoft.com/office/officeart/2005/8/layout/orgChart1"/>
    <dgm:cxn modelId="{46B2ACE0-99CC-4DDA-9934-914CE33E72B8}" type="presParOf" srcId="{D5D6F9CD-1651-4EED-A2EC-0DB269AE4062}" destId="{B2A94F94-01BE-4712-8C61-44340AF98090}" srcOrd="2" destOrd="0" presId="urn:microsoft.com/office/officeart/2005/8/layout/orgChart1"/>
    <dgm:cxn modelId="{E38D0C78-82AA-4699-BAE9-9C2256EC5D0A}" type="presParOf" srcId="{DC4E1858-62FC-4C7B-882A-68919B899EFF}" destId="{9856C28B-7EF2-4B35-9E24-2E75BEB84645}" srcOrd="2" destOrd="0" presId="urn:microsoft.com/office/officeart/2005/8/layout/orgChart1"/>
    <dgm:cxn modelId="{E756BDFB-B30E-4617-A25B-7C639E477BFD}" type="presParOf" srcId="{DC4E1858-62FC-4C7B-882A-68919B899EFF}" destId="{24D49D2E-703C-4841-A430-AF4DBE5EC924}" srcOrd="3" destOrd="0" presId="urn:microsoft.com/office/officeart/2005/8/layout/orgChart1"/>
    <dgm:cxn modelId="{BCE35DA3-292F-49D0-A3E3-C5114ABE5662}" type="presParOf" srcId="{24D49D2E-703C-4841-A430-AF4DBE5EC924}" destId="{F5A307CE-062E-4B9C-B535-EB7F5EE1661B}" srcOrd="0" destOrd="0" presId="urn:microsoft.com/office/officeart/2005/8/layout/orgChart1"/>
    <dgm:cxn modelId="{C19CF207-AB13-480D-B193-C3A96F6B438D}" type="presParOf" srcId="{F5A307CE-062E-4B9C-B535-EB7F5EE1661B}" destId="{B5935D7F-57DB-4088-A7AE-73E958E2485A}" srcOrd="0" destOrd="0" presId="urn:microsoft.com/office/officeart/2005/8/layout/orgChart1"/>
    <dgm:cxn modelId="{58A117F7-B29A-49E4-B37D-5FA78CC57342}" type="presParOf" srcId="{F5A307CE-062E-4B9C-B535-EB7F5EE1661B}" destId="{E7C85610-BBFA-408B-8590-1909060A1842}" srcOrd="1" destOrd="0" presId="urn:microsoft.com/office/officeart/2005/8/layout/orgChart1"/>
    <dgm:cxn modelId="{68198836-E1D3-48A4-8EA8-A84C3E35FED5}" type="presParOf" srcId="{24D49D2E-703C-4841-A430-AF4DBE5EC924}" destId="{7A077DA8-7209-4E23-A68E-6A279B00B691}" srcOrd="1" destOrd="0" presId="urn:microsoft.com/office/officeart/2005/8/layout/orgChart1"/>
    <dgm:cxn modelId="{22BA406A-23F5-4A6D-8144-A7CCB09343D6}" type="presParOf" srcId="{7A077DA8-7209-4E23-A68E-6A279B00B691}" destId="{3854CE57-1D88-47FB-85AF-61B7F667C9CB}" srcOrd="0" destOrd="0" presId="urn:microsoft.com/office/officeart/2005/8/layout/orgChart1"/>
    <dgm:cxn modelId="{DD187F30-ACF8-479D-91DA-DD31D9C3E60A}" type="presParOf" srcId="{7A077DA8-7209-4E23-A68E-6A279B00B691}" destId="{8AD688CD-87C4-40E1-831F-907422F50DF3}" srcOrd="1" destOrd="0" presId="urn:microsoft.com/office/officeart/2005/8/layout/orgChart1"/>
    <dgm:cxn modelId="{508E75A2-C10E-4627-AE33-815B064A0DCB}" type="presParOf" srcId="{8AD688CD-87C4-40E1-831F-907422F50DF3}" destId="{7FE19FCE-2A46-49B5-8FF9-6B0951F6DFA8}" srcOrd="0" destOrd="0" presId="urn:microsoft.com/office/officeart/2005/8/layout/orgChart1"/>
    <dgm:cxn modelId="{8C042E81-A2E2-4B61-BD5E-9AB4D4396410}" type="presParOf" srcId="{7FE19FCE-2A46-49B5-8FF9-6B0951F6DFA8}" destId="{EF24ED5B-1CB7-4EC6-A7AB-C913C96CDA8B}" srcOrd="0" destOrd="0" presId="urn:microsoft.com/office/officeart/2005/8/layout/orgChart1"/>
    <dgm:cxn modelId="{2559ED9D-E69F-4092-8523-52C3B3A844CE}" type="presParOf" srcId="{7FE19FCE-2A46-49B5-8FF9-6B0951F6DFA8}" destId="{259981CD-6845-4AF0-B502-DF308D32F54B}" srcOrd="1" destOrd="0" presId="urn:microsoft.com/office/officeart/2005/8/layout/orgChart1"/>
    <dgm:cxn modelId="{6B95D99A-0BD3-4A22-87D7-1B6D11F5D249}" type="presParOf" srcId="{8AD688CD-87C4-40E1-831F-907422F50DF3}" destId="{B22E5211-E37A-4795-B04A-BA010BA4885E}" srcOrd="1" destOrd="0" presId="urn:microsoft.com/office/officeart/2005/8/layout/orgChart1"/>
    <dgm:cxn modelId="{8827737E-7E8C-4D3E-90C4-1B7EFF32A566}" type="presParOf" srcId="{8AD688CD-87C4-40E1-831F-907422F50DF3}" destId="{0A12A7C3-BC52-41C6-B2DF-B4C0D84E5720}" srcOrd="2" destOrd="0" presId="urn:microsoft.com/office/officeart/2005/8/layout/orgChart1"/>
    <dgm:cxn modelId="{0A7654FB-DED3-4330-8796-8A15AB9981CF}" type="presParOf" srcId="{24D49D2E-703C-4841-A430-AF4DBE5EC924}" destId="{202D2404-4262-407B-9BA1-D815748D660B}" srcOrd="2" destOrd="0" presId="urn:microsoft.com/office/officeart/2005/8/layout/orgChart1"/>
    <dgm:cxn modelId="{CC4EDF41-4F3B-425C-8EFA-4230729ECD25}" type="presParOf" srcId="{AD98DB97-5BDD-435C-8176-B505C7082499}" destId="{2406FA58-0AD3-496F-8489-B7C6DF86C6E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3F9D02-098D-4CBA-AAEC-7E6F2387D559}" type="doc">
      <dgm:prSet loTypeId="urn:microsoft.com/office/officeart/2005/8/layout/process5" loCatId="process" qsTypeId="urn:microsoft.com/office/officeart/2005/8/quickstyle/simple2" qsCatId="simple" csTypeId="urn:microsoft.com/office/officeart/2005/8/colors/accent2_1" csCatId="accent2" phldr="1"/>
      <dgm:spPr/>
      <dgm:t>
        <a:bodyPr/>
        <a:lstStyle/>
        <a:p>
          <a:endParaRPr lang="es-EC"/>
        </a:p>
      </dgm:t>
    </dgm:pt>
    <dgm:pt modelId="{BD6B83F8-EBC3-4D31-99A9-F46C39281464}">
      <dgm:prSet phldrT="[Texto]" custT="1"/>
      <dgm:spPr/>
      <dgm:t>
        <a:bodyPr/>
        <a:lstStyle/>
        <a:p>
          <a:r>
            <a:rPr lang="es-EC" sz="2000" dirty="0" smtClean="0"/>
            <a:t>Detección de señal</a:t>
          </a:r>
          <a:endParaRPr lang="es-EC" sz="2000" dirty="0"/>
        </a:p>
      </dgm:t>
    </dgm:pt>
    <dgm:pt modelId="{E33F782A-BCED-41BC-90BE-B0A71B61414B}" type="parTrans" cxnId="{82100BD0-1B14-4D79-8BD6-D6A1773793B6}">
      <dgm:prSet/>
      <dgm:spPr/>
      <dgm:t>
        <a:bodyPr/>
        <a:lstStyle/>
        <a:p>
          <a:endParaRPr lang="es-EC"/>
        </a:p>
      </dgm:t>
    </dgm:pt>
    <dgm:pt modelId="{3DA5AFF5-F97B-44BF-A0C1-3D62165C2E45}" type="sibTrans" cxnId="{82100BD0-1B14-4D79-8BD6-D6A1773793B6}">
      <dgm:prSet/>
      <dgm:spPr/>
      <dgm:t>
        <a:bodyPr/>
        <a:lstStyle/>
        <a:p>
          <a:endParaRPr lang="es-EC"/>
        </a:p>
      </dgm:t>
    </dgm:pt>
    <dgm:pt modelId="{FEF3169E-AF1A-4DF9-8FE5-5A5CA75A5491}">
      <dgm:prSet phldrT="[Texto]" custT="1"/>
      <dgm:spPr/>
      <dgm:t>
        <a:bodyPr/>
        <a:lstStyle/>
        <a:p>
          <a:r>
            <a:rPr lang="es-EC" sz="2000" dirty="0" err="1" smtClean="0"/>
            <a:t>Preamplificación</a:t>
          </a:r>
          <a:endParaRPr lang="es-EC" sz="2000" dirty="0"/>
        </a:p>
      </dgm:t>
    </dgm:pt>
    <dgm:pt modelId="{CB6D9CFC-15E2-4F19-9454-77EDA16A838E}" type="parTrans" cxnId="{A5BBB55B-B7F4-47F3-896C-074377B1241D}">
      <dgm:prSet/>
      <dgm:spPr/>
      <dgm:t>
        <a:bodyPr/>
        <a:lstStyle/>
        <a:p>
          <a:endParaRPr lang="es-EC"/>
        </a:p>
      </dgm:t>
    </dgm:pt>
    <dgm:pt modelId="{62683AB7-0431-4A55-92BC-3708947F9F15}" type="sibTrans" cxnId="{A5BBB55B-B7F4-47F3-896C-074377B1241D}">
      <dgm:prSet/>
      <dgm:spPr/>
      <dgm:t>
        <a:bodyPr/>
        <a:lstStyle/>
        <a:p>
          <a:endParaRPr lang="es-EC"/>
        </a:p>
      </dgm:t>
    </dgm:pt>
    <dgm:pt modelId="{4731DEE3-01EA-40FA-9C2E-847C1F8A4B29}">
      <dgm:prSet phldrT="[Texto]" custT="1"/>
      <dgm:spPr/>
      <dgm:t>
        <a:bodyPr/>
        <a:lstStyle/>
        <a:p>
          <a:r>
            <a:rPr lang="es-EC" sz="2000" dirty="0" smtClean="0"/>
            <a:t>Amplificación final </a:t>
          </a:r>
          <a:endParaRPr lang="es-EC" sz="2000" dirty="0"/>
        </a:p>
      </dgm:t>
    </dgm:pt>
    <dgm:pt modelId="{EFF9D839-27BE-4636-853C-7396C517ED9A}" type="parTrans" cxnId="{B95D215D-7D6B-4B1D-AB1A-E168D38040B0}">
      <dgm:prSet/>
      <dgm:spPr/>
      <dgm:t>
        <a:bodyPr/>
        <a:lstStyle/>
        <a:p>
          <a:endParaRPr lang="es-EC"/>
        </a:p>
      </dgm:t>
    </dgm:pt>
    <dgm:pt modelId="{790AF0DC-2410-4053-B3D5-29D38999C426}" type="sibTrans" cxnId="{B95D215D-7D6B-4B1D-AB1A-E168D38040B0}">
      <dgm:prSet/>
      <dgm:spPr/>
      <dgm:t>
        <a:bodyPr/>
        <a:lstStyle/>
        <a:p>
          <a:endParaRPr lang="es-EC"/>
        </a:p>
      </dgm:t>
    </dgm:pt>
    <dgm:pt modelId="{611AA1BA-290A-4F9E-A3C7-4FAB9AA0E686}">
      <dgm:prSet phldrT="[Texto]" custT="1"/>
      <dgm:spPr/>
      <dgm:t>
        <a:bodyPr/>
        <a:lstStyle/>
        <a:p>
          <a:r>
            <a:rPr lang="es-EC" sz="2000" dirty="0" smtClean="0"/>
            <a:t>Digitalización</a:t>
          </a:r>
          <a:endParaRPr lang="es-EC" sz="2000" dirty="0"/>
        </a:p>
      </dgm:t>
    </dgm:pt>
    <dgm:pt modelId="{E06A6CD1-AD45-4504-B61B-CA123F3E788E}" type="parTrans" cxnId="{E24B3B5A-E072-4FF8-B201-E6DF7A18D6F9}">
      <dgm:prSet/>
      <dgm:spPr/>
      <dgm:t>
        <a:bodyPr/>
        <a:lstStyle/>
        <a:p>
          <a:endParaRPr lang="es-EC"/>
        </a:p>
      </dgm:t>
    </dgm:pt>
    <dgm:pt modelId="{8605617A-9051-4EEF-BC4C-C90C3A49E62D}" type="sibTrans" cxnId="{E24B3B5A-E072-4FF8-B201-E6DF7A18D6F9}">
      <dgm:prSet/>
      <dgm:spPr/>
      <dgm:t>
        <a:bodyPr/>
        <a:lstStyle/>
        <a:p>
          <a:endParaRPr lang="es-EC"/>
        </a:p>
      </dgm:t>
    </dgm:pt>
    <dgm:pt modelId="{9238AD92-F948-4AFF-9035-3ADE2672E5C3}">
      <dgm:prSet phldrT="[Texto]" custT="1"/>
      <dgm:spPr/>
      <dgm:t>
        <a:bodyPr/>
        <a:lstStyle/>
        <a:p>
          <a:r>
            <a:rPr lang="es-EC" sz="2000" dirty="0" err="1" smtClean="0"/>
            <a:t>Preprocesamiento</a:t>
          </a:r>
          <a:endParaRPr lang="es-EC" sz="2000" dirty="0"/>
        </a:p>
      </dgm:t>
    </dgm:pt>
    <dgm:pt modelId="{1D8B6885-120A-406B-A014-EFE22D1DF958}" type="parTrans" cxnId="{64210BA4-3490-457B-B553-6019D2B78BAB}">
      <dgm:prSet/>
      <dgm:spPr/>
      <dgm:t>
        <a:bodyPr/>
        <a:lstStyle/>
        <a:p>
          <a:endParaRPr lang="es-EC"/>
        </a:p>
      </dgm:t>
    </dgm:pt>
    <dgm:pt modelId="{57841E4A-486A-41BC-AF32-9306C613E205}" type="sibTrans" cxnId="{64210BA4-3490-457B-B553-6019D2B78BAB}">
      <dgm:prSet/>
      <dgm:spPr/>
      <dgm:t>
        <a:bodyPr/>
        <a:lstStyle/>
        <a:p>
          <a:endParaRPr lang="es-EC"/>
        </a:p>
      </dgm:t>
    </dgm:pt>
    <dgm:pt modelId="{9F84D55D-ECF7-44B3-89AC-9003712F4BA7}" type="pres">
      <dgm:prSet presAssocID="{BD3F9D02-098D-4CBA-AAEC-7E6F2387D559}" presName="diagram" presStyleCnt="0">
        <dgm:presLayoutVars>
          <dgm:dir/>
          <dgm:resizeHandles val="exact"/>
        </dgm:presLayoutVars>
      </dgm:prSet>
      <dgm:spPr/>
      <dgm:t>
        <a:bodyPr/>
        <a:lstStyle/>
        <a:p>
          <a:endParaRPr lang="es-ES"/>
        </a:p>
      </dgm:t>
    </dgm:pt>
    <dgm:pt modelId="{1AB37618-47DE-4694-8AE7-7661878730CC}" type="pres">
      <dgm:prSet presAssocID="{BD6B83F8-EBC3-4D31-99A9-F46C39281464}" presName="node" presStyleLbl="node1" presStyleIdx="0" presStyleCnt="5">
        <dgm:presLayoutVars>
          <dgm:bulletEnabled val="1"/>
        </dgm:presLayoutVars>
      </dgm:prSet>
      <dgm:spPr/>
      <dgm:t>
        <a:bodyPr/>
        <a:lstStyle/>
        <a:p>
          <a:endParaRPr lang="es-EC"/>
        </a:p>
      </dgm:t>
    </dgm:pt>
    <dgm:pt modelId="{827A43CC-B304-4E9B-A0AB-AECD5B16BFF7}" type="pres">
      <dgm:prSet presAssocID="{3DA5AFF5-F97B-44BF-A0C1-3D62165C2E45}" presName="sibTrans" presStyleLbl="sibTrans2D1" presStyleIdx="0" presStyleCnt="4"/>
      <dgm:spPr/>
      <dgm:t>
        <a:bodyPr/>
        <a:lstStyle/>
        <a:p>
          <a:endParaRPr lang="es-ES"/>
        </a:p>
      </dgm:t>
    </dgm:pt>
    <dgm:pt modelId="{BE0C458E-EEC6-423F-A60E-1C1547BCE9F3}" type="pres">
      <dgm:prSet presAssocID="{3DA5AFF5-F97B-44BF-A0C1-3D62165C2E45}" presName="connectorText" presStyleLbl="sibTrans2D1" presStyleIdx="0" presStyleCnt="4"/>
      <dgm:spPr/>
      <dgm:t>
        <a:bodyPr/>
        <a:lstStyle/>
        <a:p>
          <a:endParaRPr lang="es-ES"/>
        </a:p>
      </dgm:t>
    </dgm:pt>
    <dgm:pt modelId="{7DB9C64D-9A3B-4C0D-BCE7-08C6D2E6B6CA}" type="pres">
      <dgm:prSet presAssocID="{FEF3169E-AF1A-4DF9-8FE5-5A5CA75A5491}" presName="node" presStyleLbl="node1" presStyleIdx="1" presStyleCnt="5">
        <dgm:presLayoutVars>
          <dgm:bulletEnabled val="1"/>
        </dgm:presLayoutVars>
      </dgm:prSet>
      <dgm:spPr/>
      <dgm:t>
        <a:bodyPr/>
        <a:lstStyle/>
        <a:p>
          <a:endParaRPr lang="es-ES"/>
        </a:p>
      </dgm:t>
    </dgm:pt>
    <dgm:pt modelId="{B67D9BBD-C46B-4466-9F21-5F0728046A74}" type="pres">
      <dgm:prSet presAssocID="{62683AB7-0431-4A55-92BC-3708947F9F15}" presName="sibTrans" presStyleLbl="sibTrans2D1" presStyleIdx="1" presStyleCnt="4"/>
      <dgm:spPr/>
      <dgm:t>
        <a:bodyPr/>
        <a:lstStyle/>
        <a:p>
          <a:endParaRPr lang="es-ES"/>
        </a:p>
      </dgm:t>
    </dgm:pt>
    <dgm:pt modelId="{39AEFAB1-758E-4B4D-8D6B-97CF377B9D14}" type="pres">
      <dgm:prSet presAssocID="{62683AB7-0431-4A55-92BC-3708947F9F15}" presName="connectorText" presStyleLbl="sibTrans2D1" presStyleIdx="1" presStyleCnt="4"/>
      <dgm:spPr/>
      <dgm:t>
        <a:bodyPr/>
        <a:lstStyle/>
        <a:p>
          <a:endParaRPr lang="es-ES"/>
        </a:p>
      </dgm:t>
    </dgm:pt>
    <dgm:pt modelId="{4E82BB17-2FE8-48EB-BBDA-5A51999DDC09}" type="pres">
      <dgm:prSet presAssocID="{4731DEE3-01EA-40FA-9C2E-847C1F8A4B29}" presName="node" presStyleLbl="node1" presStyleIdx="2" presStyleCnt="5">
        <dgm:presLayoutVars>
          <dgm:bulletEnabled val="1"/>
        </dgm:presLayoutVars>
      </dgm:prSet>
      <dgm:spPr/>
      <dgm:t>
        <a:bodyPr/>
        <a:lstStyle/>
        <a:p>
          <a:endParaRPr lang="es-EC"/>
        </a:p>
      </dgm:t>
    </dgm:pt>
    <dgm:pt modelId="{747D439E-869D-4EF7-9C13-A19CAE9739DC}" type="pres">
      <dgm:prSet presAssocID="{790AF0DC-2410-4053-B3D5-29D38999C426}" presName="sibTrans" presStyleLbl="sibTrans2D1" presStyleIdx="2" presStyleCnt="4"/>
      <dgm:spPr/>
      <dgm:t>
        <a:bodyPr/>
        <a:lstStyle/>
        <a:p>
          <a:endParaRPr lang="es-ES"/>
        </a:p>
      </dgm:t>
    </dgm:pt>
    <dgm:pt modelId="{1F8F9DA9-A474-4C39-8134-B73C8E3852A6}" type="pres">
      <dgm:prSet presAssocID="{790AF0DC-2410-4053-B3D5-29D38999C426}" presName="connectorText" presStyleLbl="sibTrans2D1" presStyleIdx="2" presStyleCnt="4"/>
      <dgm:spPr/>
      <dgm:t>
        <a:bodyPr/>
        <a:lstStyle/>
        <a:p>
          <a:endParaRPr lang="es-ES"/>
        </a:p>
      </dgm:t>
    </dgm:pt>
    <dgm:pt modelId="{B107D0D4-5E8E-4642-805E-5C43435CC40F}" type="pres">
      <dgm:prSet presAssocID="{611AA1BA-290A-4F9E-A3C7-4FAB9AA0E686}" presName="node" presStyleLbl="node1" presStyleIdx="3" presStyleCnt="5">
        <dgm:presLayoutVars>
          <dgm:bulletEnabled val="1"/>
        </dgm:presLayoutVars>
      </dgm:prSet>
      <dgm:spPr/>
      <dgm:t>
        <a:bodyPr/>
        <a:lstStyle/>
        <a:p>
          <a:endParaRPr lang="es-ES"/>
        </a:p>
      </dgm:t>
    </dgm:pt>
    <dgm:pt modelId="{98CD6AD0-B431-43DD-A322-DB147E4177D6}" type="pres">
      <dgm:prSet presAssocID="{8605617A-9051-4EEF-BC4C-C90C3A49E62D}" presName="sibTrans" presStyleLbl="sibTrans2D1" presStyleIdx="3" presStyleCnt="4"/>
      <dgm:spPr/>
      <dgm:t>
        <a:bodyPr/>
        <a:lstStyle/>
        <a:p>
          <a:endParaRPr lang="es-ES"/>
        </a:p>
      </dgm:t>
    </dgm:pt>
    <dgm:pt modelId="{206CA170-C84E-48A6-8200-E9970A5E0AC0}" type="pres">
      <dgm:prSet presAssocID="{8605617A-9051-4EEF-BC4C-C90C3A49E62D}" presName="connectorText" presStyleLbl="sibTrans2D1" presStyleIdx="3" presStyleCnt="4"/>
      <dgm:spPr/>
      <dgm:t>
        <a:bodyPr/>
        <a:lstStyle/>
        <a:p>
          <a:endParaRPr lang="es-ES"/>
        </a:p>
      </dgm:t>
    </dgm:pt>
    <dgm:pt modelId="{644350F6-CE13-4DAF-A1F0-394BCFB3A501}" type="pres">
      <dgm:prSet presAssocID="{9238AD92-F948-4AFF-9035-3ADE2672E5C3}" presName="node" presStyleLbl="node1" presStyleIdx="4" presStyleCnt="5" custScaleX="115633">
        <dgm:presLayoutVars>
          <dgm:bulletEnabled val="1"/>
        </dgm:presLayoutVars>
      </dgm:prSet>
      <dgm:spPr/>
      <dgm:t>
        <a:bodyPr/>
        <a:lstStyle/>
        <a:p>
          <a:endParaRPr lang="es-ES"/>
        </a:p>
      </dgm:t>
    </dgm:pt>
  </dgm:ptLst>
  <dgm:cxnLst>
    <dgm:cxn modelId="{689E8E8C-EAB2-4BEA-BD97-E1044BC73B81}" type="presOf" srcId="{62683AB7-0431-4A55-92BC-3708947F9F15}" destId="{B67D9BBD-C46B-4466-9F21-5F0728046A74}" srcOrd="0" destOrd="0" presId="urn:microsoft.com/office/officeart/2005/8/layout/process5"/>
    <dgm:cxn modelId="{40AEAD28-D35C-4BB6-A267-0B6B593BA172}" type="presOf" srcId="{62683AB7-0431-4A55-92BC-3708947F9F15}" destId="{39AEFAB1-758E-4B4D-8D6B-97CF377B9D14}" srcOrd="1" destOrd="0" presId="urn:microsoft.com/office/officeart/2005/8/layout/process5"/>
    <dgm:cxn modelId="{ABA2DFBB-CAFE-40B7-B396-9329B314CA07}" type="presOf" srcId="{BD3F9D02-098D-4CBA-AAEC-7E6F2387D559}" destId="{9F84D55D-ECF7-44B3-89AC-9003712F4BA7}" srcOrd="0" destOrd="0" presId="urn:microsoft.com/office/officeart/2005/8/layout/process5"/>
    <dgm:cxn modelId="{2E0CF0D0-46DA-4CCA-8BC3-A358EFC59632}" type="presOf" srcId="{790AF0DC-2410-4053-B3D5-29D38999C426}" destId="{1F8F9DA9-A474-4C39-8134-B73C8E3852A6}" srcOrd="1" destOrd="0" presId="urn:microsoft.com/office/officeart/2005/8/layout/process5"/>
    <dgm:cxn modelId="{E24B3B5A-E072-4FF8-B201-E6DF7A18D6F9}" srcId="{BD3F9D02-098D-4CBA-AAEC-7E6F2387D559}" destId="{611AA1BA-290A-4F9E-A3C7-4FAB9AA0E686}" srcOrd="3" destOrd="0" parTransId="{E06A6CD1-AD45-4504-B61B-CA123F3E788E}" sibTransId="{8605617A-9051-4EEF-BC4C-C90C3A49E62D}"/>
    <dgm:cxn modelId="{DEE99B30-F01C-4FB7-9D03-E32F32E6CF1E}" type="presOf" srcId="{4731DEE3-01EA-40FA-9C2E-847C1F8A4B29}" destId="{4E82BB17-2FE8-48EB-BBDA-5A51999DDC09}" srcOrd="0" destOrd="0" presId="urn:microsoft.com/office/officeart/2005/8/layout/process5"/>
    <dgm:cxn modelId="{A5BBB55B-B7F4-47F3-896C-074377B1241D}" srcId="{BD3F9D02-098D-4CBA-AAEC-7E6F2387D559}" destId="{FEF3169E-AF1A-4DF9-8FE5-5A5CA75A5491}" srcOrd="1" destOrd="0" parTransId="{CB6D9CFC-15E2-4F19-9454-77EDA16A838E}" sibTransId="{62683AB7-0431-4A55-92BC-3708947F9F15}"/>
    <dgm:cxn modelId="{31013883-842F-4BBC-8B2B-ED96467D9F11}" type="presOf" srcId="{8605617A-9051-4EEF-BC4C-C90C3A49E62D}" destId="{206CA170-C84E-48A6-8200-E9970A5E0AC0}" srcOrd="1" destOrd="0" presId="urn:microsoft.com/office/officeart/2005/8/layout/process5"/>
    <dgm:cxn modelId="{E6806CEC-8000-4DF9-BABB-FA274D67369C}" type="presOf" srcId="{3DA5AFF5-F97B-44BF-A0C1-3D62165C2E45}" destId="{BE0C458E-EEC6-423F-A60E-1C1547BCE9F3}" srcOrd="1" destOrd="0" presId="urn:microsoft.com/office/officeart/2005/8/layout/process5"/>
    <dgm:cxn modelId="{7AE4D0A2-6778-4F85-8059-203634F51069}" type="presOf" srcId="{9238AD92-F948-4AFF-9035-3ADE2672E5C3}" destId="{644350F6-CE13-4DAF-A1F0-394BCFB3A501}" srcOrd="0" destOrd="0" presId="urn:microsoft.com/office/officeart/2005/8/layout/process5"/>
    <dgm:cxn modelId="{C3B85F89-681B-407D-AFBA-E3AC815F3394}" type="presOf" srcId="{3DA5AFF5-F97B-44BF-A0C1-3D62165C2E45}" destId="{827A43CC-B304-4E9B-A0AB-AECD5B16BFF7}" srcOrd="0" destOrd="0" presId="urn:microsoft.com/office/officeart/2005/8/layout/process5"/>
    <dgm:cxn modelId="{82100BD0-1B14-4D79-8BD6-D6A1773793B6}" srcId="{BD3F9D02-098D-4CBA-AAEC-7E6F2387D559}" destId="{BD6B83F8-EBC3-4D31-99A9-F46C39281464}" srcOrd="0" destOrd="0" parTransId="{E33F782A-BCED-41BC-90BE-B0A71B61414B}" sibTransId="{3DA5AFF5-F97B-44BF-A0C1-3D62165C2E45}"/>
    <dgm:cxn modelId="{936CEF33-BEBF-4B03-B719-149B303FAF94}" type="presOf" srcId="{790AF0DC-2410-4053-B3D5-29D38999C426}" destId="{747D439E-869D-4EF7-9C13-A19CAE9739DC}" srcOrd="0" destOrd="0" presId="urn:microsoft.com/office/officeart/2005/8/layout/process5"/>
    <dgm:cxn modelId="{B15B193C-7209-441B-B4F5-89C0A8D1127B}" type="presOf" srcId="{FEF3169E-AF1A-4DF9-8FE5-5A5CA75A5491}" destId="{7DB9C64D-9A3B-4C0D-BCE7-08C6D2E6B6CA}" srcOrd="0" destOrd="0" presId="urn:microsoft.com/office/officeart/2005/8/layout/process5"/>
    <dgm:cxn modelId="{64210BA4-3490-457B-B553-6019D2B78BAB}" srcId="{BD3F9D02-098D-4CBA-AAEC-7E6F2387D559}" destId="{9238AD92-F948-4AFF-9035-3ADE2672E5C3}" srcOrd="4" destOrd="0" parTransId="{1D8B6885-120A-406B-A014-EFE22D1DF958}" sibTransId="{57841E4A-486A-41BC-AF32-9306C613E205}"/>
    <dgm:cxn modelId="{07984965-DA14-4917-866B-21CC961940E7}" type="presOf" srcId="{611AA1BA-290A-4F9E-A3C7-4FAB9AA0E686}" destId="{B107D0D4-5E8E-4642-805E-5C43435CC40F}" srcOrd="0" destOrd="0" presId="urn:microsoft.com/office/officeart/2005/8/layout/process5"/>
    <dgm:cxn modelId="{B95D215D-7D6B-4B1D-AB1A-E168D38040B0}" srcId="{BD3F9D02-098D-4CBA-AAEC-7E6F2387D559}" destId="{4731DEE3-01EA-40FA-9C2E-847C1F8A4B29}" srcOrd="2" destOrd="0" parTransId="{EFF9D839-27BE-4636-853C-7396C517ED9A}" sibTransId="{790AF0DC-2410-4053-B3D5-29D38999C426}"/>
    <dgm:cxn modelId="{6CF65861-021B-4AF5-A27A-E026CB754FDF}" type="presOf" srcId="{BD6B83F8-EBC3-4D31-99A9-F46C39281464}" destId="{1AB37618-47DE-4694-8AE7-7661878730CC}" srcOrd="0" destOrd="0" presId="urn:microsoft.com/office/officeart/2005/8/layout/process5"/>
    <dgm:cxn modelId="{7D866C21-4753-4156-859D-71005A87AA07}" type="presOf" srcId="{8605617A-9051-4EEF-BC4C-C90C3A49E62D}" destId="{98CD6AD0-B431-43DD-A322-DB147E4177D6}" srcOrd="0" destOrd="0" presId="urn:microsoft.com/office/officeart/2005/8/layout/process5"/>
    <dgm:cxn modelId="{72176B1B-42DA-490D-8D86-141B9B073CCD}" type="presParOf" srcId="{9F84D55D-ECF7-44B3-89AC-9003712F4BA7}" destId="{1AB37618-47DE-4694-8AE7-7661878730CC}" srcOrd="0" destOrd="0" presId="urn:microsoft.com/office/officeart/2005/8/layout/process5"/>
    <dgm:cxn modelId="{BFFF07EB-98D7-41E3-B901-0BD3CD1D7E6D}" type="presParOf" srcId="{9F84D55D-ECF7-44B3-89AC-9003712F4BA7}" destId="{827A43CC-B304-4E9B-A0AB-AECD5B16BFF7}" srcOrd="1" destOrd="0" presId="urn:microsoft.com/office/officeart/2005/8/layout/process5"/>
    <dgm:cxn modelId="{F771CA56-1030-4265-B2D1-AC2EF46AF240}" type="presParOf" srcId="{827A43CC-B304-4E9B-A0AB-AECD5B16BFF7}" destId="{BE0C458E-EEC6-423F-A60E-1C1547BCE9F3}" srcOrd="0" destOrd="0" presId="urn:microsoft.com/office/officeart/2005/8/layout/process5"/>
    <dgm:cxn modelId="{890B93AB-BEAE-47DB-9804-6AF99D23736A}" type="presParOf" srcId="{9F84D55D-ECF7-44B3-89AC-9003712F4BA7}" destId="{7DB9C64D-9A3B-4C0D-BCE7-08C6D2E6B6CA}" srcOrd="2" destOrd="0" presId="urn:microsoft.com/office/officeart/2005/8/layout/process5"/>
    <dgm:cxn modelId="{08E432EF-C8F9-4BE1-A6E1-642A15BCFCC9}" type="presParOf" srcId="{9F84D55D-ECF7-44B3-89AC-9003712F4BA7}" destId="{B67D9BBD-C46B-4466-9F21-5F0728046A74}" srcOrd="3" destOrd="0" presId="urn:microsoft.com/office/officeart/2005/8/layout/process5"/>
    <dgm:cxn modelId="{85BD6E51-46E5-42DB-85B2-786EB7E85958}" type="presParOf" srcId="{B67D9BBD-C46B-4466-9F21-5F0728046A74}" destId="{39AEFAB1-758E-4B4D-8D6B-97CF377B9D14}" srcOrd="0" destOrd="0" presId="urn:microsoft.com/office/officeart/2005/8/layout/process5"/>
    <dgm:cxn modelId="{8669BD32-DBCC-4B5C-BC81-8473816BC7E9}" type="presParOf" srcId="{9F84D55D-ECF7-44B3-89AC-9003712F4BA7}" destId="{4E82BB17-2FE8-48EB-BBDA-5A51999DDC09}" srcOrd="4" destOrd="0" presId="urn:microsoft.com/office/officeart/2005/8/layout/process5"/>
    <dgm:cxn modelId="{36988659-09F2-4DB4-B0CB-FCFC36921184}" type="presParOf" srcId="{9F84D55D-ECF7-44B3-89AC-9003712F4BA7}" destId="{747D439E-869D-4EF7-9C13-A19CAE9739DC}" srcOrd="5" destOrd="0" presId="urn:microsoft.com/office/officeart/2005/8/layout/process5"/>
    <dgm:cxn modelId="{42019A1E-74D0-4BA3-8753-280C9BC37EFE}" type="presParOf" srcId="{747D439E-869D-4EF7-9C13-A19CAE9739DC}" destId="{1F8F9DA9-A474-4C39-8134-B73C8E3852A6}" srcOrd="0" destOrd="0" presId="urn:microsoft.com/office/officeart/2005/8/layout/process5"/>
    <dgm:cxn modelId="{EF0DA411-2557-4132-926B-E34C54DBB17A}" type="presParOf" srcId="{9F84D55D-ECF7-44B3-89AC-9003712F4BA7}" destId="{B107D0D4-5E8E-4642-805E-5C43435CC40F}" srcOrd="6" destOrd="0" presId="urn:microsoft.com/office/officeart/2005/8/layout/process5"/>
    <dgm:cxn modelId="{85B9791F-54C4-4E95-8137-459058DCA569}" type="presParOf" srcId="{9F84D55D-ECF7-44B3-89AC-9003712F4BA7}" destId="{98CD6AD0-B431-43DD-A322-DB147E4177D6}" srcOrd="7" destOrd="0" presId="urn:microsoft.com/office/officeart/2005/8/layout/process5"/>
    <dgm:cxn modelId="{466FCCB4-B07F-4003-9072-C1FA1CE6DE83}" type="presParOf" srcId="{98CD6AD0-B431-43DD-A322-DB147E4177D6}" destId="{206CA170-C84E-48A6-8200-E9970A5E0AC0}" srcOrd="0" destOrd="0" presId="urn:microsoft.com/office/officeart/2005/8/layout/process5"/>
    <dgm:cxn modelId="{F0EA6D5A-A55D-4432-AA2C-7DAA7EB162FE}" type="presParOf" srcId="{9F84D55D-ECF7-44B3-89AC-9003712F4BA7}" destId="{644350F6-CE13-4DAF-A1F0-394BCFB3A501}"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F0F21E-9162-45E6-AD81-B2E99D17AE2B}" type="doc">
      <dgm:prSet loTypeId="urn:microsoft.com/office/officeart/2005/8/layout/chevron1" loCatId="process" qsTypeId="urn:microsoft.com/office/officeart/2005/8/quickstyle/simple2" qsCatId="simple" csTypeId="urn:microsoft.com/office/officeart/2005/8/colors/accent2_1" csCatId="accent2" phldr="1"/>
      <dgm:spPr/>
    </dgm:pt>
    <dgm:pt modelId="{C459F38C-A68D-4D9F-A77F-8FCFA488A18C}">
      <dgm:prSet phldrT="[Texto]"/>
      <dgm:spPr/>
      <dgm:t>
        <a:bodyPr/>
        <a:lstStyle/>
        <a:p>
          <a:r>
            <a:rPr lang="es-EC" dirty="0" smtClean="0"/>
            <a:t>Conversor A/D</a:t>
          </a:r>
          <a:endParaRPr lang="es-EC" dirty="0"/>
        </a:p>
      </dgm:t>
    </dgm:pt>
    <dgm:pt modelId="{4654069B-1524-44AF-A7DE-8A45B0555866}" type="parTrans" cxnId="{004AAF75-4B85-4D29-8A9B-01BE897581E0}">
      <dgm:prSet/>
      <dgm:spPr/>
      <dgm:t>
        <a:bodyPr/>
        <a:lstStyle/>
        <a:p>
          <a:endParaRPr lang="es-EC"/>
        </a:p>
      </dgm:t>
    </dgm:pt>
    <dgm:pt modelId="{B7830A39-66DB-45F1-874E-15DE16052005}" type="sibTrans" cxnId="{004AAF75-4B85-4D29-8A9B-01BE897581E0}">
      <dgm:prSet/>
      <dgm:spPr/>
      <dgm:t>
        <a:bodyPr/>
        <a:lstStyle/>
        <a:p>
          <a:endParaRPr lang="es-EC"/>
        </a:p>
      </dgm:t>
    </dgm:pt>
    <dgm:pt modelId="{DF679470-F0F7-4D83-96F9-CEADBA6F60EB}">
      <dgm:prSet phldrT="[Texto]"/>
      <dgm:spPr/>
      <dgm:t>
        <a:bodyPr/>
        <a:lstStyle/>
        <a:p>
          <a:r>
            <a:rPr lang="es-EC" dirty="0" smtClean="0"/>
            <a:t>Filtro Adaptativo</a:t>
          </a:r>
          <a:endParaRPr lang="es-EC" dirty="0"/>
        </a:p>
      </dgm:t>
    </dgm:pt>
    <dgm:pt modelId="{CCB2A3BE-1C0E-400D-99FC-4BA887D23CA0}" type="parTrans" cxnId="{A5F3E2D5-CCEB-4CD4-96ED-04F358F0E714}">
      <dgm:prSet/>
      <dgm:spPr/>
      <dgm:t>
        <a:bodyPr/>
        <a:lstStyle/>
        <a:p>
          <a:endParaRPr lang="es-EC"/>
        </a:p>
      </dgm:t>
    </dgm:pt>
    <dgm:pt modelId="{2662D0AC-30CF-4892-873F-DADCB81459F1}" type="sibTrans" cxnId="{A5F3E2D5-CCEB-4CD4-96ED-04F358F0E714}">
      <dgm:prSet/>
      <dgm:spPr/>
      <dgm:t>
        <a:bodyPr/>
        <a:lstStyle/>
        <a:p>
          <a:endParaRPr lang="es-EC"/>
        </a:p>
      </dgm:t>
    </dgm:pt>
    <dgm:pt modelId="{4857289F-F980-4E73-BFC7-F90B90C47B3E}">
      <dgm:prSet phldrT="[Texto]"/>
      <dgm:spPr/>
      <dgm:t>
        <a:bodyPr/>
        <a:lstStyle/>
        <a:p>
          <a:r>
            <a:rPr lang="es-EC" dirty="0" smtClean="0"/>
            <a:t>Filtro IIR</a:t>
          </a:r>
          <a:endParaRPr lang="es-EC" dirty="0"/>
        </a:p>
      </dgm:t>
    </dgm:pt>
    <dgm:pt modelId="{D3BDC3C9-E628-49C8-95C2-8B128D42936A}" type="parTrans" cxnId="{DDB1D487-5CAB-4D6D-A8CC-6CBBAAE0F29D}">
      <dgm:prSet/>
      <dgm:spPr/>
      <dgm:t>
        <a:bodyPr/>
        <a:lstStyle/>
        <a:p>
          <a:endParaRPr lang="es-EC"/>
        </a:p>
      </dgm:t>
    </dgm:pt>
    <dgm:pt modelId="{B89D566F-D85B-4996-92A4-C8406FF156E1}" type="sibTrans" cxnId="{DDB1D487-5CAB-4D6D-A8CC-6CBBAAE0F29D}">
      <dgm:prSet/>
      <dgm:spPr/>
      <dgm:t>
        <a:bodyPr/>
        <a:lstStyle/>
        <a:p>
          <a:endParaRPr lang="es-EC"/>
        </a:p>
      </dgm:t>
    </dgm:pt>
    <dgm:pt modelId="{269AFDE8-7655-4EAA-9398-6E2583C9919E}" type="pres">
      <dgm:prSet presAssocID="{C4F0F21E-9162-45E6-AD81-B2E99D17AE2B}" presName="Name0" presStyleCnt="0">
        <dgm:presLayoutVars>
          <dgm:dir/>
          <dgm:animLvl val="lvl"/>
          <dgm:resizeHandles val="exact"/>
        </dgm:presLayoutVars>
      </dgm:prSet>
      <dgm:spPr/>
    </dgm:pt>
    <dgm:pt modelId="{E5246490-DC97-45F7-88C0-40D098D7CCEB}" type="pres">
      <dgm:prSet presAssocID="{C459F38C-A68D-4D9F-A77F-8FCFA488A18C}" presName="parTxOnly" presStyleLbl="node1" presStyleIdx="0" presStyleCnt="3" custScaleX="87519">
        <dgm:presLayoutVars>
          <dgm:chMax val="0"/>
          <dgm:chPref val="0"/>
          <dgm:bulletEnabled val="1"/>
        </dgm:presLayoutVars>
      </dgm:prSet>
      <dgm:spPr/>
      <dgm:t>
        <a:bodyPr/>
        <a:lstStyle/>
        <a:p>
          <a:endParaRPr lang="es-ES"/>
        </a:p>
      </dgm:t>
    </dgm:pt>
    <dgm:pt modelId="{116BCD21-D839-49BE-B36F-9875D15DF040}" type="pres">
      <dgm:prSet presAssocID="{B7830A39-66DB-45F1-874E-15DE16052005}" presName="parTxOnlySpace" presStyleCnt="0"/>
      <dgm:spPr/>
    </dgm:pt>
    <dgm:pt modelId="{D851AC4F-4957-4463-96A0-852A63225DBE}" type="pres">
      <dgm:prSet presAssocID="{DF679470-F0F7-4D83-96F9-CEADBA6F60EB}" presName="parTxOnly" presStyleLbl="node1" presStyleIdx="1" presStyleCnt="3">
        <dgm:presLayoutVars>
          <dgm:chMax val="0"/>
          <dgm:chPref val="0"/>
          <dgm:bulletEnabled val="1"/>
        </dgm:presLayoutVars>
      </dgm:prSet>
      <dgm:spPr/>
      <dgm:t>
        <a:bodyPr/>
        <a:lstStyle/>
        <a:p>
          <a:endParaRPr lang="es-ES"/>
        </a:p>
      </dgm:t>
    </dgm:pt>
    <dgm:pt modelId="{D6C34F1B-1FB9-46D8-AC72-AD9100845C19}" type="pres">
      <dgm:prSet presAssocID="{2662D0AC-30CF-4892-873F-DADCB81459F1}" presName="parTxOnlySpace" presStyleCnt="0"/>
      <dgm:spPr/>
    </dgm:pt>
    <dgm:pt modelId="{6D8C7013-E343-46F0-A13E-2E4490131682}" type="pres">
      <dgm:prSet presAssocID="{4857289F-F980-4E73-BFC7-F90B90C47B3E}" presName="parTxOnly" presStyleLbl="node1" presStyleIdx="2" presStyleCnt="3">
        <dgm:presLayoutVars>
          <dgm:chMax val="0"/>
          <dgm:chPref val="0"/>
          <dgm:bulletEnabled val="1"/>
        </dgm:presLayoutVars>
      </dgm:prSet>
      <dgm:spPr/>
      <dgm:t>
        <a:bodyPr/>
        <a:lstStyle/>
        <a:p>
          <a:endParaRPr lang="es-ES"/>
        </a:p>
      </dgm:t>
    </dgm:pt>
  </dgm:ptLst>
  <dgm:cxnLst>
    <dgm:cxn modelId="{DDB1D487-5CAB-4D6D-A8CC-6CBBAAE0F29D}" srcId="{C4F0F21E-9162-45E6-AD81-B2E99D17AE2B}" destId="{4857289F-F980-4E73-BFC7-F90B90C47B3E}" srcOrd="2" destOrd="0" parTransId="{D3BDC3C9-E628-49C8-95C2-8B128D42936A}" sibTransId="{B89D566F-D85B-4996-92A4-C8406FF156E1}"/>
    <dgm:cxn modelId="{042E9CC3-7491-4058-B6E3-004F8F3A26F4}" type="presOf" srcId="{DF679470-F0F7-4D83-96F9-CEADBA6F60EB}" destId="{D851AC4F-4957-4463-96A0-852A63225DBE}" srcOrd="0" destOrd="0" presId="urn:microsoft.com/office/officeart/2005/8/layout/chevron1"/>
    <dgm:cxn modelId="{73198405-CFCE-490E-845F-6F81FC4FD0CD}" type="presOf" srcId="{C459F38C-A68D-4D9F-A77F-8FCFA488A18C}" destId="{E5246490-DC97-45F7-88C0-40D098D7CCEB}" srcOrd="0" destOrd="0" presId="urn:microsoft.com/office/officeart/2005/8/layout/chevron1"/>
    <dgm:cxn modelId="{052679CF-4CBB-4ECC-B85D-FDD5D5D8942C}" type="presOf" srcId="{4857289F-F980-4E73-BFC7-F90B90C47B3E}" destId="{6D8C7013-E343-46F0-A13E-2E4490131682}" srcOrd="0" destOrd="0" presId="urn:microsoft.com/office/officeart/2005/8/layout/chevron1"/>
    <dgm:cxn modelId="{A5F3E2D5-CCEB-4CD4-96ED-04F358F0E714}" srcId="{C4F0F21E-9162-45E6-AD81-B2E99D17AE2B}" destId="{DF679470-F0F7-4D83-96F9-CEADBA6F60EB}" srcOrd="1" destOrd="0" parTransId="{CCB2A3BE-1C0E-400D-99FC-4BA887D23CA0}" sibTransId="{2662D0AC-30CF-4892-873F-DADCB81459F1}"/>
    <dgm:cxn modelId="{004AAF75-4B85-4D29-8A9B-01BE897581E0}" srcId="{C4F0F21E-9162-45E6-AD81-B2E99D17AE2B}" destId="{C459F38C-A68D-4D9F-A77F-8FCFA488A18C}" srcOrd="0" destOrd="0" parTransId="{4654069B-1524-44AF-A7DE-8A45B0555866}" sibTransId="{B7830A39-66DB-45F1-874E-15DE16052005}"/>
    <dgm:cxn modelId="{52544965-7EAB-47BD-A031-E8DF084F7E47}" type="presOf" srcId="{C4F0F21E-9162-45E6-AD81-B2E99D17AE2B}" destId="{269AFDE8-7655-4EAA-9398-6E2583C9919E}" srcOrd="0" destOrd="0" presId="urn:microsoft.com/office/officeart/2005/8/layout/chevron1"/>
    <dgm:cxn modelId="{03054A77-D4AB-470F-BA5E-5CB764FA7A80}" type="presParOf" srcId="{269AFDE8-7655-4EAA-9398-6E2583C9919E}" destId="{E5246490-DC97-45F7-88C0-40D098D7CCEB}" srcOrd="0" destOrd="0" presId="urn:microsoft.com/office/officeart/2005/8/layout/chevron1"/>
    <dgm:cxn modelId="{309A979E-85C4-4021-B5CB-301257204E91}" type="presParOf" srcId="{269AFDE8-7655-4EAA-9398-6E2583C9919E}" destId="{116BCD21-D839-49BE-B36F-9875D15DF040}" srcOrd="1" destOrd="0" presId="urn:microsoft.com/office/officeart/2005/8/layout/chevron1"/>
    <dgm:cxn modelId="{BA3FC0EA-7139-4A74-9FFE-540AD712263D}" type="presParOf" srcId="{269AFDE8-7655-4EAA-9398-6E2583C9919E}" destId="{D851AC4F-4957-4463-96A0-852A63225DBE}" srcOrd="2" destOrd="0" presId="urn:microsoft.com/office/officeart/2005/8/layout/chevron1"/>
    <dgm:cxn modelId="{2D744248-8566-4917-9925-6F8640D226D6}" type="presParOf" srcId="{269AFDE8-7655-4EAA-9398-6E2583C9919E}" destId="{D6C34F1B-1FB9-46D8-AC72-AD9100845C19}" srcOrd="3" destOrd="0" presId="urn:microsoft.com/office/officeart/2005/8/layout/chevron1"/>
    <dgm:cxn modelId="{57FD42CF-F8B2-4908-BA0D-3A4D10E8830F}" type="presParOf" srcId="{269AFDE8-7655-4EAA-9398-6E2583C9919E}" destId="{6D8C7013-E343-46F0-A13E-2E4490131682}"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3F9D02-098D-4CBA-AAEC-7E6F2387D559}" type="doc">
      <dgm:prSet loTypeId="urn:microsoft.com/office/officeart/2005/8/layout/process5" loCatId="process" qsTypeId="urn:microsoft.com/office/officeart/2005/8/quickstyle/simple2" qsCatId="simple" csTypeId="urn:microsoft.com/office/officeart/2005/8/colors/accent2_1" csCatId="accent2" phldr="1"/>
      <dgm:spPr/>
      <dgm:t>
        <a:bodyPr/>
        <a:lstStyle/>
        <a:p>
          <a:endParaRPr lang="es-EC"/>
        </a:p>
      </dgm:t>
    </dgm:pt>
    <dgm:pt modelId="{BD6B83F8-EBC3-4D31-99A9-F46C39281464}">
      <dgm:prSet phldrT="[Texto]" custT="1"/>
      <dgm:spPr/>
      <dgm:t>
        <a:bodyPr/>
        <a:lstStyle/>
        <a:p>
          <a:r>
            <a:rPr lang="es-EC" sz="2000" dirty="0" smtClean="0"/>
            <a:t>Configuración del Sensor</a:t>
          </a:r>
          <a:endParaRPr lang="es-EC" sz="2000" dirty="0"/>
        </a:p>
      </dgm:t>
    </dgm:pt>
    <dgm:pt modelId="{E33F782A-BCED-41BC-90BE-B0A71B61414B}" type="parTrans" cxnId="{82100BD0-1B14-4D79-8BD6-D6A1773793B6}">
      <dgm:prSet/>
      <dgm:spPr/>
      <dgm:t>
        <a:bodyPr/>
        <a:lstStyle/>
        <a:p>
          <a:endParaRPr lang="es-EC"/>
        </a:p>
      </dgm:t>
    </dgm:pt>
    <dgm:pt modelId="{3DA5AFF5-F97B-44BF-A0C1-3D62165C2E45}" type="sibTrans" cxnId="{82100BD0-1B14-4D79-8BD6-D6A1773793B6}">
      <dgm:prSet/>
      <dgm:spPr/>
      <dgm:t>
        <a:bodyPr/>
        <a:lstStyle/>
        <a:p>
          <a:endParaRPr lang="es-EC"/>
        </a:p>
      </dgm:t>
    </dgm:pt>
    <dgm:pt modelId="{FEF3169E-AF1A-4DF9-8FE5-5A5CA75A5491}">
      <dgm:prSet phldrT="[Texto]" custT="1"/>
      <dgm:spPr/>
      <dgm:t>
        <a:bodyPr/>
        <a:lstStyle/>
        <a:p>
          <a:r>
            <a:rPr lang="es-EC" sz="2000" dirty="0" smtClean="0"/>
            <a:t>Lectura de Registros de ángulos de Euler</a:t>
          </a:r>
          <a:endParaRPr lang="es-EC" sz="2000" dirty="0"/>
        </a:p>
      </dgm:t>
    </dgm:pt>
    <dgm:pt modelId="{CB6D9CFC-15E2-4F19-9454-77EDA16A838E}" type="parTrans" cxnId="{A5BBB55B-B7F4-47F3-896C-074377B1241D}">
      <dgm:prSet/>
      <dgm:spPr/>
      <dgm:t>
        <a:bodyPr/>
        <a:lstStyle/>
        <a:p>
          <a:endParaRPr lang="es-EC"/>
        </a:p>
      </dgm:t>
    </dgm:pt>
    <dgm:pt modelId="{62683AB7-0431-4A55-92BC-3708947F9F15}" type="sibTrans" cxnId="{A5BBB55B-B7F4-47F3-896C-074377B1241D}">
      <dgm:prSet/>
      <dgm:spPr/>
      <dgm:t>
        <a:bodyPr/>
        <a:lstStyle/>
        <a:p>
          <a:endParaRPr lang="es-EC"/>
        </a:p>
      </dgm:t>
    </dgm:pt>
    <dgm:pt modelId="{4731DEE3-01EA-40FA-9C2E-847C1F8A4B29}">
      <dgm:prSet phldrT="[Texto]" custT="1"/>
      <dgm:spPr/>
      <dgm:t>
        <a:bodyPr/>
        <a:lstStyle/>
        <a:p>
          <a:r>
            <a:rPr lang="es-EC" sz="2000" dirty="0" smtClean="0"/>
            <a:t>Conversión de Datos </a:t>
          </a:r>
          <a:endParaRPr lang="es-EC" sz="2000" dirty="0"/>
        </a:p>
      </dgm:t>
    </dgm:pt>
    <dgm:pt modelId="{EFF9D839-27BE-4636-853C-7396C517ED9A}" type="parTrans" cxnId="{B95D215D-7D6B-4B1D-AB1A-E168D38040B0}">
      <dgm:prSet/>
      <dgm:spPr/>
      <dgm:t>
        <a:bodyPr/>
        <a:lstStyle/>
        <a:p>
          <a:endParaRPr lang="es-EC"/>
        </a:p>
      </dgm:t>
    </dgm:pt>
    <dgm:pt modelId="{790AF0DC-2410-4053-B3D5-29D38999C426}" type="sibTrans" cxnId="{B95D215D-7D6B-4B1D-AB1A-E168D38040B0}">
      <dgm:prSet/>
      <dgm:spPr/>
      <dgm:t>
        <a:bodyPr/>
        <a:lstStyle/>
        <a:p>
          <a:endParaRPr lang="es-EC"/>
        </a:p>
      </dgm:t>
    </dgm:pt>
    <dgm:pt modelId="{611AA1BA-290A-4F9E-A3C7-4FAB9AA0E686}">
      <dgm:prSet phldrT="[Texto]" custT="1"/>
      <dgm:spPr/>
      <dgm:t>
        <a:bodyPr/>
        <a:lstStyle/>
        <a:p>
          <a:r>
            <a:rPr lang="es-EC" sz="2000" dirty="0" smtClean="0"/>
            <a:t>Transmisión de datos</a:t>
          </a:r>
          <a:endParaRPr lang="es-EC" sz="2000" dirty="0"/>
        </a:p>
      </dgm:t>
    </dgm:pt>
    <dgm:pt modelId="{E06A6CD1-AD45-4504-B61B-CA123F3E788E}" type="parTrans" cxnId="{E24B3B5A-E072-4FF8-B201-E6DF7A18D6F9}">
      <dgm:prSet/>
      <dgm:spPr/>
      <dgm:t>
        <a:bodyPr/>
        <a:lstStyle/>
        <a:p>
          <a:endParaRPr lang="es-EC"/>
        </a:p>
      </dgm:t>
    </dgm:pt>
    <dgm:pt modelId="{8605617A-9051-4EEF-BC4C-C90C3A49E62D}" type="sibTrans" cxnId="{E24B3B5A-E072-4FF8-B201-E6DF7A18D6F9}">
      <dgm:prSet/>
      <dgm:spPr/>
      <dgm:t>
        <a:bodyPr/>
        <a:lstStyle/>
        <a:p>
          <a:endParaRPr lang="es-EC"/>
        </a:p>
      </dgm:t>
    </dgm:pt>
    <dgm:pt modelId="{9F84D55D-ECF7-44B3-89AC-9003712F4BA7}" type="pres">
      <dgm:prSet presAssocID="{BD3F9D02-098D-4CBA-AAEC-7E6F2387D559}" presName="diagram" presStyleCnt="0">
        <dgm:presLayoutVars>
          <dgm:dir/>
          <dgm:resizeHandles val="exact"/>
        </dgm:presLayoutVars>
      </dgm:prSet>
      <dgm:spPr/>
      <dgm:t>
        <a:bodyPr/>
        <a:lstStyle/>
        <a:p>
          <a:endParaRPr lang="es-ES"/>
        </a:p>
      </dgm:t>
    </dgm:pt>
    <dgm:pt modelId="{1AB37618-47DE-4694-8AE7-7661878730CC}" type="pres">
      <dgm:prSet presAssocID="{BD6B83F8-EBC3-4D31-99A9-F46C39281464}" presName="node" presStyleLbl="node1" presStyleIdx="0" presStyleCnt="4" custLinFactNeighborX="-48898" custLinFactNeighborY="-90">
        <dgm:presLayoutVars>
          <dgm:bulletEnabled val="1"/>
        </dgm:presLayoutVars>
      </dgm:prSet>
      <dgm:spPr/>
      <dgm:t>
        <a:bodyPr/>
        <a:lstStyle/>
        <a:p>
          <a:endParaRPr lang="es-EC"/>
        </a:p>
      </dgm:t>
    </dgm:pt>
    <dgm:pt modelId="{827A43CC-B304-4E9B-A0AB-AECD5B16BFF7}" type="pres">
      <dgm:prSet presAssocID="{3DA5AFF5-F97B-44BF-A0C1-3D62165C2E45}" presName="sibTrans" presStyleLbl="sibTrans2D1" presStyleIdx="0" presStyleCnt="3"/>
      <dgm:spPr/>
      <dgm:t>
        <a:bodyPr/>
        <a:lstStyle/>
        <a:p>
          <a:endParaRPr lang="es-ES"/>
        </a:p>
      </dgm:t>
    </dgm:pt>
    <dgm:pt modelId="{BE0C458E-EEC6-423F-A60E-1C1547BCE9F3}" type="pres">
      <dgm:prSet presAssocID="{3DA5AFF5-F97B-44BF-A0C1-3D62165C2E45}" presName="connectorText" presStyleLbl="sibTrans2D1" presStyleIdx="0" presStyleCnt="3"/>
      <dgm:spPr/>
      <dgm:t>
        <a:bodyPr/>
        <a:lstStyle/>
        <a:p>
          <a:endParaRPr lang="es-ES"/>
        </a:p>
      </dgm:t>
    </dgm:pt>
    <dgm:pt modelId="{7DB9C64D-9A3B-4C0D-BCE7-08C6D2E6B6CA}" type="pres">
      <dgm:prSet presAssocID="{FEF3169E-AF1A-4DF9-8FE5-5A5CA75A5491}" presName="node" presStyleLbl="node1" presStyleIdx="1" presStyleCnt="4" custLinFactNeighborX="-63290">
        <dgm:presLayoutVars>
          <dgm:bulletEnabled val="1"/>
        </dgm:presLayoutVars>
      </dgm:prSet>
      <dgm:spPr/>
      <dgm:t>
        <a:bodyPr/>
        <a:lstStyle/>
        <a:p>
          <a:endParaRPr lang="es-ES"/>
        </a:p>
      </dgm:t>
    </dgm:pt>
    <dgm:pt modelId="{B67D9BBD-C46B-4466-9F21-5F0728046A74}" type="pres">
      <dgm:prSet presAssocID="{62683AB7-0431-4A55-92BC-3708947F9F15}" presName="sibTrans" presStyleLbl="sibTrans2D1" presStyleIdx="1" presStyleCnt="3"/>
      <dgm:spPr/>
      <dgm:t>
        <a:bodyPr/>
        <a:lstStyle/>
        <a:p>
          <a:endParaRPr lang="es-ES"/>
        </a:p>
      </dgm:t>
    </dgm:pt>
    <dgm:pt modelId="{39AEFAB1-758E-4B4D-8D6B-97CF377B9D14}" type="pres">
      <dgm:prSet presAssocID="{62683AB7-0431-4A55-92BC-3708947F9F15}" presName="connectorText" presStyleLbl="sibTrans2D1" presStyleIdx="1" presStyleCnt="3"/>
      <dgm:spPr/>
      <dgm:t>
        <a:bodyPr/>
        <a:lstStyle/>
        <a:p>
          <a:endParaRPr lang="es-ES"/>
        </a:p>
      </dgm:t>
    </dgm:pt>
    <dgm:pt modelId="{4E82BB17-2FE8-48EB-BBDA-5A51999DDC09}" type="pres">
      <dgm:prSet presAssocID="{4731DEE3-01EA-40FA-9C2E-847C1F8A4B29}" presName="node" presStyleLbl="node1" presStyleIdx="2" presStyleCnt="4" custLinFactY="-66756" custLinFactNeighborX="90161" custLinFactNeighborY="-100000">
        <dgm:presLayoutVars>
          <dgm:bulletEnabled val="1"/>
        </dgm:presLayoutVars>
      </dgm:prSet>
      <dgm:spPr/>
      <dgm:t>
        <a:bodyPr/>
        <a:lstStyle/>
        <a:p>
          <a:endParaRPr lang="es-EC"/>
        </a:p>
      </dgm:t>
    </dgm:pt>
    <dgm:pt modelId="{747D439E-869D-4EF7-9C13-A19CAE9739DC}" type="pres">
      <dgm:prSet presAssocID="{790AF0DC-2410-4053-B3D5-29D38999C426}" presName="sibTrans" presStyleLbl="sibTrans2D1" presStyleIdx="2" presStyleCnt="3"/>
      <dgm:spPr/>
      <dgm:t>
        <a:bodyPr/>
        <a:lstStyle/>
        <a:p>
          <a:endParaRPr lang="es-ES"/>
        </a:p>
      </dgm:t>
    </dgm:pt>
    <dgm:pt modelId="{1F8F9DA9-A474-4C39-8134-B73C8E3852A6}" type="pres">
      <dgm:prSet presAssocID="{790AF0DC-2410-4053-B3D5-29D38999C426}" presName="connectorText" presStyleLbl="sibTrans2D1" presStyleIdx="2" presStyleCnt="3"/>
      <dgm:spPr/>
      <dgm:t>
        <a:bodyPr/>
        <a:lstStyle/>
        <a:p>
          <a:endParaRPr lang="es-ES"/>
        </a:p>
      </dgm:t>
    </dgm:pt>
    <dgm:pt modelId="{B107D0D4-5E8E-4642-805E-5C43435CC40F}" type="pres">
      <dgm:prSet presAssocID="{611AA1BA-290A-4F9E-A3C7-4FAB9AA0E686}" presName="node" presStyleLbl="node1" presStyleIdx="3" presStyleCnt="4" custLinFactX="98397" custLinFactNeighborX="100000">
        <dgm:presLayoutVars>
          <dgm:bulletEnabled val="1"/>
        </dgm:presLayoutVars>
      </dgm:prSet>
      <dgm:spPr/>
      <dgm:t>
        <a:bodyPr/>
        <a:lstStyle/>
        <a:p>
          <a:endParaRPr lang="es-ES"/>
        </a:p>
      </dgm:t>
    </dgm:pt>
  </dgm:ptLst>
  <dgm:cxnLst>
    <dgm:cxn modelId="{689E8E8C-EAB2-4BEA-BD97-E1044BC73B81}" type="presOf" srcId="{62683AB7-0431-4A55-92BC-3708947F9F15}" destId="{B67D9BBD-C46B-4466-9F21-5F0728046A74}" srcOrd="0" destOrd="0" presId="urn:microsoft.com/office/officeart/2005/8/layout/process5"/>
    <dgm:cxn modelId="{40AEAD28-D35C-4BB6-A267-0B6B593BA172}" type="presOf" srcId="{62683AB7-0431-4A55-92BC-3708947F9F15}" destId="{39AEFAB1-758E-4B4D-8D6B-97CF377B9D14}" srcOrd="1" destOrd="0" presId="urn:microsoft.com/office/officeart/2005/8/layout/process5"/>
    <dgm:cxn modelId="{ABA2DFBB-CAFE-40B7-B396-9329B314CA07}" type="presOf" srcId="{BD3F9D02-098D-4CBA-AAEC-7E6F2387D559}" destId="{9F84D55D-ECF7-44B3-89AC-9003712F4BA7}" srcOrd="0" destOrd="0" presId="urn:microsoft.com/office/officeart/2005/8/layout/process5"/>
    <dgm:cxn modelId="{2E0CF0D0-46DA-4CCA-8BC3-A358EFC59632}" type="presOf" srcId="{790AF0DC-2410-4053-B3D5-29D38999C426}" destId="{1F8F9DA9-A474-4C39-8134-B73C8E3852A6}" srcOrd="1" destOrd="0" presId="urn:microsoft.com/office/officeart/2005/8/layout/process5"/>
    <dgm:cxn modelId="{E24B3B5A-E072-4FF8-B201-E6DF7A18D6F9}" srcId="{BD3F9D02-098D-4CBA-AAEC-7E6F2387D559}" destId="{611AA1BA-290A-4F9E-A3C7-4FAB9AA0E686}" srcOrd="3" destOrd="0" parTransId="{E06A6CD1-AD45-4504-B61B-CA123F3E788E}" sibTransId="{8605617A-9051-4EEF-BC4C-C90C3A49E62D}"/>
    <dgm:cxn modelId="{DEE99B30-F01C-4FB7-9D03-E32F32E6CF1E}" type="presOf" srcId="{4731DEE3-01EA-40FA-9C2E-847C1F8A4B29}" destId="{4E82BB17-2FE8-48EB-BBDA-5A51999DDC09}" srcOrd="0" destOrd="0" presId="urn:microsoft.com/office/officeart/2005/8/layout/process5"/>
    <dgm:cxn modelId="{A5BBB55B-B7F4-47F3-896C-074377B1241D}" srcId="{BD3F9D02-098D-4CBA-AAEC-7E6F2387D559}" destId="{FEF3169E-AF1A-4DF9-8FE5-5A5CA75A5491}" srcOrd="1" destOrd="0" parTransId="{CB6D9CFC-15E2-4F19-9454-77EDA16A838E}" sibTransId="{62683AB7-0431-4A55-92BC-3708947F9F15}"/>
    <dgm:cxn modelId="{E6806CEC-8000-4DF9-BABB-FA274D67369C}" type="presOf" srcId="{3DA5AFF5-F97B-44BF-A0C1-3D62165C2E45}" destId="{BE0C458E-EEC6-423F-A60E-1C1547BCE9F3}" srcOrd="1" destOrd="0" presId="urn:microsoft.com/office/officeart/2005/8/layout/process5"/>
    <dgm:cxn modelId="{C3B85F89-681B-407D-AFBA-E3AC815F3394}" type="presOf" srcId="{3DA5AFF5-F97B-44BF-A0C1-3D62165C2E45}" destId="{827A43CC-B304-4E9B-A0AB-AECD5B16BFF7}" srcOrd="0" destOrd="0" presId="urn:microsoft.com/office/officeart/2005/8/layout/process5"/>
    <dgm:cxn modelId="{82100BD0-1B14-4D79-8BD6-D6A1773793B6}" srcId="{BD3F9D02-098D-4CBA-AAEC-7E6F2387D559}" destId="{BD6B83F8-EBC3-4D31-99A9-F46C39281464}" srcOrd="0" destOrd="0" parTransId="{E33F782A-BCED-41BC-90BE-B0A71B61414B}" sibTransId="{3DA5AFF5-F97B-44BF-A0C1-3D62165C2E45}"/>
    <dgm:cxn modelId="{936CEF33-BEBF-4B03-B719-149B303FAF94}" type="presOf" srcId="{790AF0DC-2410-4053-B3D5-29D38999C426}" destId="{747D439E-869D-4EF7-9C13-A19CAE9739DC}" srcOrd="0" destOrd="0" presId="urn:microsoft.com/office/officeart/2005/8/layout/process5"/>
    <dgm:cxn modelId="{B15B193C-7209-441B-B4F5-89C0A8D1127B}" type="presOf" srcId="{FEF3169E-AF1A-4DF9-8FE5-5A5CA75A5491}" destId="{7DB9C64D-9A3B-4C0D-BCE7-08C6D2E6B6CA}" srcOrd="0" destOrd="0" presId="urn:microsoft.com/office/officeart/2005/8/layout/process5"/>
    <dgm:cxn modelId="{07984965-DA14-4917-866B-21CC961940E7}" type="presOf" srcId="{611AA1BA-290A-4F9E-A3C7-4FAB9AA0E686}" destId="{B107D0D4-5E8E-4642-805E-5C43435CC40F}" srcOrd="0" destOrd="0" presId="urn:microsoft.com/office/officeart/2005/8/layout/process5"/>
    <dgm:cxn modelId="{B95D215D-7D6B-4B1D-AB1A-E168D38040B0}" srcId="{BD3F9D02-098D-4CBA-AAEC-7E6F2387D559}" destId="{4731DEE3-01EA-40FA-9C2E-847C1F8A4B29}" srcOrd="2" destOrd="0" parTransId="{EFF9D839-27BE-4636-853C-7396C517ED9A}" sibTransId="{790AF0DC-2410-4053-B3D5-29D38999C426}"/>
    <dgm:cxn modelId="{6CF65861-021B-4AF5-A27A-E026CB754FDF}" type="presOf" srcId="{BD6B83F8-EBC3-4D31-99A9-F46C39281464}" destId="{1AB37618-47DE-4694-8AE7-7661878730CC}" srcOrd="0" destOrd="0" presId="urn:microsoft.com/office/officeart/2005/8/layout/process5"/>
    <dgm:cxn modelId="{72176B1B-42DA-490D-8D86-141B9B073CCD}" type="presParOf" srcId="{9F84D55D-ECF7-44B3-89AC-9003712F4BA7}" destId="{1AB37618-47DE-4694-8AE7-7661878730CC}" srcOrd="0" destOrd="0" presId="urn:microsoft.com/office/officeart/2005/8/layout/process5"/>
    <dgm:cxn modelId="{BFFF07EB-98D7-41E3-B901-0BD3CD1D7E6D}" type="presParOf" srcId="{9F84D55D-ECF7-44B3-89AC-9003712F4BA7}" destId="{827A43CC-B304-4E9B-A0AB-AECD5B16BFF7}" srcOrd="1" destOrd="0" presId="urn:microsoft.com/office/officeart/2005/8/layout/process5"/>
    <dgm:cxn modelId="{F771CA56-1030-4265-B2D1-AC2EF46AF240}" type="presParOf" srcId="{827A43CC-B304-4E9B-A0AB-AECD5B16BFF7}" destId="{BE0C458E-EEC6-423F-A60E-1C1547BCE9F3}" srcOrd="0" destOrd="0" presId="urn:microsoft.com/office/officeart/2005/8/layout/process5"/>
    <dgm:cxn modelId="{890B93AB-BEAE-47DB-9804-6AF99D23736A}" type="presParOf" srcId="{9F84D55D-ECF7-44B3-89AC-9003712F4BA7}" destId="{7DB9C64D-9A3B-4C0D-BCE7-08C6D2E6B6CA}" srcOrd="2" destOrd="0" presId="urn:microsoft.com/office/officeart/2005/8/layout/process5"/>
    <dgm:cxn modelId="{08E432EF-C8F9-4BE1-A6E1-642A15BCFCC9}" type="presParOf" srcId="{9F84D55D-ECF7-44B3-89AC-9003712F4BA7}" destId="{B67D9BBD-C46B-4466-9F21-5F0728046A74}" srcOrd="3" destOrd="0" presId="urn:microsoft.com/office/officeart/2005/8/layout/process5"/>
    <dgm:cxn modelId="{85BD6E51-46E5-42DB-85B2-786EB7E85958}" type="presParOf" srcId="{B67D9BBD-C46B-4466-9F21-5F0728046A74}" destId="{39AEFAB1-758E-4B4D-8D6B-97CF377B9D14}" srcOrd="0" destOrd="0" presId="urn:microsoft.com/office/officeart/2005/8/layout/process5"/>
    <dgm:cxn modelId="{8669BD32-DBCC-4B5C-BC81-8473816BC7E9}" type="presParOf" srcId="{9F84D55D-ECF7-44B3-89AC-9003712F4BA7}" destId="{4E82BB17-2FE8-48EB-BBDA-5A51999DDC09}" srcOrd="4" destOrd="0" presId="urn:microsoft.com/office/officeart/2005/8/layout/process5"/>
    <dgm:cxn modelId="{36988659-09F2-4DB4-B0CB-FCFC36921184}" type="presParOf" srcId="{9F84D55D-ECF7-44B3-89AC-9003712F4BA7}" destId="{747D439E-869D-4EF7-9C13-A19CAE9739DC}" srcOrd="5" destOrd="0" presId="urn:microsoft.com/office/officeart/2005/8/layout/process5"/>
    <dgm:cxn modelId="{42019A1E-74D0-4BA3-8753-280C9BC37EFE}" type="presParOf" srcId="{747D439E-869D-4EF7-9C13-A19CAE9739DC}" destId="{1F8F9DA9-A474-4C39-8134-B73C8E3852A6}" srcOrd="0" destOrd="0" presId="urn:microsoft.com/office/officeart/2005/8/layout/process5"/>
    <dgm:cxn modelId="{EF0DA411-2557-4132-926B-E34C54DBB17A}" type="presParOf" srcId="{9F84D55D-ECF7-44B3-89AC-9003712F4BA7}" destId="{B107D0D4-5E8E-4642-805E-5C43435CC40F}"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4CE57-1D88-47FB-85AF-61B7F667C9CB}">
      <dsp:nvSpPr>
        <dsp:cNvPr id="0" name=""/>
        <dsp:cNvSpPr/>
      </dsp:nvSpPr>
      <dsp:spPr>
        <a:xfrm>
          <a:off x="5757866" y="1207542"/>
          <a:ext cx="298657" cy="565625"/>
        </a:xfrm>
        <a:custGeom>
          <a:avLst/>
          <a:gdLst/>
          <a:ahLst/>
          <a:cxnLst/>
          <a:rect l="0" t="0" r="0" b="0"/>
          <a:pathLst>
            <a:path>
              <a:moveTo>
                <a:pt x="0" y="0"/>
              </a:moveTo>
              <a:lnTo>
                <a:pt x="0" y="565625"/>
              </a:lnTo>
              <a:lnTo>
                <a:pt x="298657" y="5656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56C28B-7EF2-4B35-9E24-2E75BEB84645}">
      <dsp:nvSpPr>
        <dsp:cNvPr id="0" name=""/>
        <dsp:cNvSpPr/>
      </dsp:nvSpPr>
      <dsp:spPr>
        <a:xfrm>
          <a:off x="4262599" y="490601"/>
          <a:ext cx="2485345" cy="192954"/>
        </a:xfrm>
        <a:custGeom>
          <a:avLst/>
          <a:gdLst/>
          <a:ahLst/>
          <a:cxnLst/>
          <a:rect l="0" t="0" r="0" b="0"/>
          <a:pathLst>
            <a:path>
              <a:moveTo>
                <a:pt x="0" y="0"/>
              </a:moveTo>
              <a:lnTo>
                <a:pt x="2485345" y="0"/>
              </a:lnTo>
              <a:lnTo>
                <a:pt x="2485345" y="19295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84692B-84F8-4941-B22C-D966CBE8508C}">
      <dsp:nvSpPr>
        <dsp:cNvPr id="0" name=""/>
        <dsp:cNvSpPr/>
      </dsp:nvSpPr>
      <dsp:spPr>
        <a:xfrm>
          <a:off x="842371" y="1207542"/>
          <a:ext cx="162100" cy="571071"/>
        </a:xfrm>
        <a:custGeom>
          <a:avLst/>
          <a:gdLst/>
          <a:ahLst/>
          <a:cxnLst/>
          <a:rect l="0" t="0" r="0" b="0"/>
          <a:pathLst>
            <a:path>
              <a:moveTo>
                <a:pt x="0" y="0"/>
              </a:moveTo>
              <a:lnTo>
                <a:pt x="0" y="571071"/>
              </a:lnTo>
              <a:lnTo>
                <a:pt x="162100" y="5710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08DECC-9741-4332-837C-807D9C22B958}">
      <dsp:nvSpPr>
        <dsp:cNvPr id="0" name=""/>
        <dsp:cNvSpPr/>
      </dsp:nvSpPr>
      <dsp:spPr>
        <a:xfrm>
          <a:off x="1832450" y="490601"/>
          <a:ext cx="2430148" cy="192954"/>
        </a:xfrm>
        <a:custGeom>
          <a:avLst/>
          <a:gdLst/>
          <a:ahLst/>
          <a:cxnLst/>
          <a:rect l="0" t="0" r="0" b="0"/>
          <a:pathLst>
            <a:path>
              <a:moveTo>
                <a:pt x="2430148" y="0"/>
              </a:moveTo>
              <a:lnTo>
                <a:pt x="0" y="0"/>
              </a:lnTo>
              <a:lnTo>
                <a:pt x="0" y="19295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E7E600-2FCF-4660-80A0-4D230528577E}">
      <dsp:nvSpPr>
        <dsp:cNvPr id="0" name=""/>
        <dsp:cNvSpPr/>
      </dsp:nvSpPr>
      <dsp:spPr>
        <a:xfrm>
          <a:off x="3025001" y="1094"/>
          <a:ext cx="2475197" cy="48950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BIOMECÁNICA</a:t>
          </a:r>
          <a:endParaRPr lang="es-EC" sz="2400" kern="1200" dirty="0"/>
        </a:p>
      </dsp:txBody>
      <dsp:txXfrm>
        <a:off x="3025001" y="1094"/>
        <a:ext cx="2475197" cy="489507"/>
      </dsp:txXfrm>
    </dsp:sp>
    <dsp:sp modelId="{E74E9EA9-ABDD-41E7-9C0C-FCBC382DC1A9}">
      <dsp:nvSpPr>
        <dsp:cNvPr id="0" name=""/>
        <dsp:cNvSpPr/>
      </dsp:nvSpPr>
      <dsp:spPr>
        <a:xfrm>
          <a:off x="594852" y="683555"/>
          <a:ext cx="2475197" cy="52398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Cinemática</a:t>
          </a:r>
          <a:endParaRPr lang="es-EC" sz="2400" kern="1200" dirty="0"/>
        </a:p>
      </dsp:txBody>
      <dsp:txXfrm>
        <a:off x="594852" y="683555"/>
        <a:ext cx="2475197" cy="523986"/>
      </dsp:txXfrm>
    </dsp:sp>
    <dsp:sp modelId="{1AB7B984-BC6E-46B4-AB89-97DA2990AD97}">
      <dsp:nvSpPr>
        <dsp:cNvPr id="0" name=""/>
        <dsp:cNvSpPr/>
      </dsp:nvSpPr>
      <dsp:spPr>
        <a:xfrm>
          <a:off x="1004472" y="1508254"/>
          <a:ext cx="2475197" cy="540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Movimiento</a:t>
          </a:r>
          <a:endParaRPr lang="es-EC" sz="2400" kern="1200" dirty="0"/>
        </a:p>
      </dsp:txBody>
      <dsp:txXfrm>
        <a:off x="1004472" y="1508254"/>
        <a:ext cx="2475197" cy="540719"/>
      </dsp:txXfrm>
    </dsp:sp>
    <dsp:sp modelId="{B5935D7F-57DB-4088-A7AE-73E958E2485A}">
      <dsp:nvSpPr>
        <dsp:cNvPr id="0" name=""/>
        <dsp:cNvSpPr/>
      </dsp:nvSpPr>
      <dsp:spPr>
        <a:xfrm>
          <a:off x="5510346" y="683555"/>
          <a:ext cx="2475197" cy="52398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Cinética</a:t>
          </a:r>
          <a:endParaRPr lang="es-EC" sz="2400" kern="1200" dirty="0"/>
        </a:p>
      </dsp:txBody>
      <dsp:txXfrm>
        <a:off x="5510346" y="683555"/>
        <a:ext cx="2475197" cy="523986"/>
      </dsp:txXfrm>
    </dsp:sp>
    <dsp:sp modelId="{EF24ED5B-1CB7-4EC6-A7AB-C913C96CDA8B}">
      <dsp:nvSpPr>
        <dsp:cNvPr id="0" name=""/>
        <dsp:cNvSpPr/>
      </dsp:nvSpPr>
      <dsp:spPr>
        <a:xfrm>
          <a:off x="6056523" y="1502808"/>
          <a:ext cx="2475197" cy="540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Fuerza</a:t>
          </a:r>
          <a:endParaRPr lang="es-EC" sz="2400" kern="1200" dirty="0"/>
        </a:p>
      </dsp:txBody>
      <dsp:txXfrm>
        <a:off x="6056523" y="1502808"/>
        <a:ext cx="2475197" cy="540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37618-47DE-4694-8AE7-7661878730CC}">
      <dsp:nvSpPr>
        <dsp:cNvPr id="0" name=""/>
        <dsp:cNvSpPr/>
      </dsp:nvSpPr>
      <dsp:spPr>
        <a:xfrm>
          <a:off x="7776" y="125757"/>
          <a:ext cx="2324259" cy="1394555"/>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Detección de señal</a:t>
          </a:r>
          <a:endParaRPr lang="es-EC" sz="2000" kern="1200" dirty="0"/>
        </a:p>
      </dsp:txBody>
      <dsp:txXfrm>
        <a:off x="48621" y="166602"/>
        <a:ext cx="2242569" cy="1312865"/>
      </dsp:txXfrm>
    </dsp:sp>
    <dsp:sp modelId="{827A43CC-B304-4E9B-A0AB-AECD5B16BFF7}">
      <dsp:nvSpPr>
        <dsp:cNvPr id="0" name=""/>
        <dsp:cNvSpPr/>
      </dsp:nvSpPr>
      <dsp:spPr>
        <a:xfrm>
          <a:off x="2536571" y="534826"/>
          <a:ext cx="492743" cy="576416"/>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a:off x="2536571" y="650109"/>
        <a:ext cx="344920" cy="345850"/>
      </dsp:txXfrm>
    </dsp:sp>
    <dsp:sp modelId="{7DB9C64D-9A3B-4C0D-BCE7-08C6D2E6B6CA}">
      <dsp:nvSpPr>
        <dsp:cNvPr id="0" name=""/>
        <dsp:cNvSpPr/>
      </dsp:nvSpPr>
      <dsp:spPr>
        <a:xfrm>
          <a:off x="3261740" y="125757"/>
          <a:ext cx="2324259" cy="1394555"/>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err="1" smtClean="0"/>
            <a:t>Preamplificación</a:t>
          </a:r>
          <a:endParaRPr lang="es-EC" sz="2000" kern="1200" dirty="0"/>
        </a:p>
      </dsp:txBody>
      <dsp:txXfrm>
        <a:off x="3302585" y="166602"/>
        <a:ext cx="2242569" cy="1312865"/>
      </dsp:txXfrm>
    </dsp:sp>
    <dsp:sp modelId="{B67D9BBD-C46B-4466-9F21-5F0728046A74}">
      <dsp:nvSpPr>
        <dsp:cNvPr id="0" name=""/>
        <dsp:cNvSpPr/>
      </dsp:nvSpPr>
      <dsp:spPr>
        <a:xfrm>
          <a:off x="5790534" y="534826"/>
          <a:ext cx="492743" cy="576416"/>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a:off x="5790534" y="650109"/>
        <a:ext cx="344920" cy="345850"/>
      </dsp:txXfrm>
    </dsp:sp>
    <dsp:sp modelId="{4E82BB17-2FE8-48EB-BBDA-5A51999DDC09}">
      <dsp:nvSpPr>
        <dsp:cNvPr id="0" name=""/>
        <dsp:cNvSpPr/>
      </dsp:nvSpPr>
      <dsp:spPr>
        <a:xfrm>
          <a:off x="6515703" y="125757"/>
          <a:ext cx="2324259" cy="1394555"/>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Amplificación final </a:t>
          </a:r>
          <a:endParaRPr lang="es-EC" sz="2000" kern="1200" dirty="0"/>
        </a:p>
      </dsp:txBody>
      <dsp:txXfrm>
        <a:off x="6556548" y="166602"/>
        <a:ext cx="2242569" cy="1312865"/>
      </dsp:txXfrm>
    </dsp:sp>
    <dsp:sp modelId="{747D439E-869D-4EF7-9C13-A19CAE9739DC}">
      <dsp:nvSpPr>
        <dsp:cNvPr id="0" name=""/>
        <dsp:cNvSpPr/>
      </dsp:nvSpPr>
      <dsp:spPr>
        <a:xfrm rot="5400000">
          <a:off x="7431462" y="1683011"/>
          <a:ext cx="492743" cy="576416"/>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rot="-5400000">
        <a:off x="7504909" y="1724848"/>
        <a:ext cx="345850" cy="344920"/>
      </dsp:txXfrm>
    </dsp:sp>
    <dsp:sp modelId="{B107D0D4-5E8E-4642-805E-5C43435CC40F}">
      <dsp:nvSpPr>
        <dsp:cNvPr id="0" name=""/>
        <dsp:cNvSpPr/>
      </dsp:nvSpPr>
      <dsp:spPr>
        <a:xfrm>
          <a:off x="6515703" y="2450016"/>
          <a:ext cx="2324259" cy="1394555"/>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Digitalización</a:t>
          </a:r>
          <a:endParaRPr lang="es-EC" sz="2000" kern="1200" dirty="0"/>
        </a:p>
      </dsp:txBody>
      <dsp:txXfrm>
        <a:off x="6556548" y="2490861"/>
        <a:ext cx="2242569" cy="1312865"/>
      </dsp:txXfrm>
    </dsp:sp>
    <dsp:sp modelId="{98CD6AD0-B431-43DD-A322-DB147E4177D6}">
      <dsp:nvSpPr>
        <dsp:cNvPr id="0" name=""/>
        <dsp:cNvSpPr/>
      </dsp:nvSpPr>
      <dsp:spPr>
        <a:xfrm rot="10800000">
          <a:off x="5818425" y="2859086"/>
          <a:ext cx="492743" cy="576416"/>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rot="10800000">
        <a:off x="5966248" y="2974369"/>
        <a:ext cx="344920" cy="345850"/>
      </dsp:txXfrm>
    </dsp:sp>
    <dsp:sp modelId="{644350F6-CE13-4DAF-A1F0-394BCFB3A501}">
      <dsp:nvSpPr>
        <dsp:cNvPr id="0" name=""/>
        <dsp:cNvSpPr/>
      </dsp:nvSpPr>
      <dsp:spPr>
        <a:xfrm>
          <a:off x="2898388" y="2450016"/>
          <a:ext cx="2687611" cy="1394555"/>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err="1" smtClean="0"/>
            <a:t>Preprocesamiento</a:t>
          </a:r>
          <a:endParaRPr lang="es-EC" sz="2000" kern="1200" dirty="0"/>
        </a:p>
      </dsp:txBody>
      <dsp:txXfrm>
        <a:off x="2939233" y="2490861"/>
        <a:ext cx="2605921" cy="13128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46490-DC97-45F7-88C0-40D098D7CCEB}">
      <dsp:nvSpPr>
        <dsp:cNvPr id="0" name=""/>
        <dsp:cNvSpPr/>
      </dsp:nvSpPr>
      <dsp:spPr>
        <a:xfrm>
          <a:off x="3303" y="867400"/>
          <a:ext cx="2989303" cy="1366242"/>
        </a:xfrm>
        <a:prstGeom prst="chevron">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s-EC" sz="2800" kern="1200" dirty="0" smtClean="0"/>
            <a:t>Conversor A/D</a:t>
          </a:r>
          <a:endParaRPr lang="es-EC" sz="2800" kern="1200" dirty="0"/>
        </a:p>
      </dsp:txBody>
      <dsp:txXfrm>
        <a:off x="686424" y="867400"/>
        <a:ext cx="1623061" cy="1366242"/>
      </dsp:txXfrm>
    </dsp:sp>
    <dsp:sp modelId="{D851AC4F-4957-4463-96A0-852A63225DBE}">
      <dsp:nvSpPr>
        <dsp:cNvPr id="0" name=""/>
        <dsp:cNvSpPr/>
      </dsp:nvSpPr>
      <dsp:spPr>
        <a:xfrm>
          <a:off x="2651046" y="867400"/>
          <a:ext cx="3415605" cy="1366242"/>
        </a:xfrm>
        <a:prstGeom prst="chevron">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s-EC" sz="2800" kern="1200" dirty="0" smtClean="0"/>
            <a:t>Filtro Adaptativo</a:t>
          </a:r>
          <a:endParaRPr lang="es-EC" sz="2800" kern="1200" dirty="0"/>
        </a:p>
      </dsp:txBody>
      <dsp:txXfrm>
        <a:off x="3334167" y="867400"/>
        <a:ext cx="2049363" cy="1366242"/>
      </dsp:txXfrm>
    </dsp:sp>
    <dsp:sp modelId="{6D8C7013-E343-46F0-A13E-2E4490131682}">
      <dsp:nvSpPr>
        <dsp:cNvPr id="0" name=""/>
        <dsp:cNvSpPr/>
      </dsp:nvSpPr>
      <dsp:spPr>
        <a:xfrm>
          <a:off x="5725091" y="867400"/>
          <a:ext cx="3415605" cy="1366242"/>
        </a:xfrm>
        <a:prstGeom prst="chevron">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s-EC" sz="2800" kern="1200" dirty="0" smtClean="0"/>
            <a:t>Filtro IIR</a:t>
          </a:r>
          <a:endParaRPr lang="es-EC" sz="2800" kern="1200" dirty="0"/>
        </a:p>
      </dsp:txBody>
      <dsp:txXfrm>
        <a:off x="6408212" y="867400"/>
        <a:ext cx="2049363" cy="13662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37618-47DE-4694-8AE7-7661878730CC}">
      <dsp:nvSpPr>
        <dsp:cNvPr id="0" name=""/>
        <dsp:cNvSpPr/>
      </dsp:nvSpPr>
      <dsp:spPr>
        <a:xfrm>
          <a:off x="235560" y="0"/>
          <a:ext cx="2479786" cy="1487871"/>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Configuración del Sensor</a:t>
          </a:r>
          <a:endParaRPr lang="es-EC" sz="2000" kern="1200" dirty="0"/>
        </a:p>
      </dsp:txBody>
      <dsp:txXfrm>
        <a:off x="279138" y="43578"/>
        <a:ext cx="2392630" cy="1400715"/>
      </dsp:txXfrm>
    </dsp:sp>
    <dsp:sp modelId="{827A43CC-B304-4E9B-A0AB-AECD5B16BFF7}">
      <dsp:nvSpPr>
        <dsp:cNvPr id="0" name=""/>
        <dsp:cNvSpPr/>
      </dsp:nvSpPr>
      <dsp:spPr>
        <a:xfrm rot="1474">
          <a:off x="2855051" y="437106"/>
          <a:ext cx="336562" cy="614987"/>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endParaRPr lang="es-EC" sz="4400" kern="1200"/>
        </a:p>
      </dsp:txBody>
      <dsp:txXfrm>
        <a:off x="2855051" y="560081"/>
        <a:ext cx="235593" cy="368993"/>
      </dsp:txXfrm>
    </dsp:sp>
    <dsp:sp modelId="{7DB9C64D-9A3B-4C0D-BCE7-08C6D2E6B6CA}">
      <dsp:nvSpPr>
        <dsp:cNvPr id="0" name=""/>
        <dsp:cNvSpPr/>
      </dsp:nvSpPr>
      <dsp:spPr>
        <a:xfrm>
          <a:off x="3350370" y="1335"/>
          <a:ext cx="2479786" cy="1487871"/>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Lectura de Registros de ángulos de Euler</a:t>
          </a:r>
          <a:endParaRPr lang="es-EC" sz="2000" kern="1200" dirty="0"/>
        </a:p>
      </dsp:txBody>
      <dsp:txXfrm>
        <a:off x="3393948" y="44913"/>
        <a:ext cx="2392630" cy="1400715"/>
      </dsp:txXfrm>
    </dsp:sp>
    <dsp:sp modelId="{B67D9BBD-C46B-4466-9F21-5F0728046A74}">
      <dsp:nvSpPr>
        <dsp:cNvPr id="0" name=""/>
        <dsp:cNvSpPr/>
      </dsp:nvSpPr>
      <dsp:spPr>
        <a:xfrm rot="21598486">
          <a:off x="5948472" y="437117"/>
          <a:ext cx="285032" cy="614987"/>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endParaRPr lang="es-EC" sz="4400" kern="1200"/>
        </a:p>
      </dsp:txBody>
      <dsp:txXfrm>
        <a:off x="5948472" y="560133"/>
        <a:ext cx="199522" cy="368993"/>
      </dsp:txXfrm>
    </dsp:sp>
    <dsp:sp modelId="{4E82BB17-2FE8-48EB-BBDA-5A51999DDC09}">
      <dsp:nvSpPr>
        <dsp:cNvPr id="0" name=""/>
        <dsp:cNvSpPr/>
      </dsp:nvSpPr>
      <dsp:spPr>
        <a:xfrm>
          <a:off x="6367953" y="6"/>
          <a:ext cx="2479786" cy="1487871"/>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Conversión de Datos </a:t>
          </a:r>
          <a:endParaRPr lang="es-EC" sz="2000" kern="1200" dirty="0"/>
        </a:p>
      </dsp:txBody>
      <dsp:txXfrm>
        <a:off x="6411531" y="43584"/>
        <a:ext cx="2392630" cy="1400715"/>
      </dsp:txXfrm>
    </dsp:sp>
    <dsp:sp modelId="{747D439E-869D-4EF7-9C13-A19CAE9739DC}">
      <dsp:nvSpPr>
        <dsp:cNvPr id="0" name=""/>
        <dsp:cNvSpPr/>
      </dsp:nvSpPr>
      <dsp:spPr>
        <a:xfrm rot="5400007">
          <a:off x="7344634" y="1662108"/>
          <a:ext cx="526419" cy="614987"/>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es-EC" sz="3700" kern="1200"/>
        </a:p>
      </dsp:txBody>
      <dsp:txXfrm rot="-5400000">
        <a:off x="7423347" y="1706392"/>
        <a:ext cx="368993" cy="368493"/>
      </dsp:txXfrm>
    </dsp:sp>
    <dsp:sp modelId="{B107D0D4-5E8E-4642-805E-5C43435CC40F}">
      <dsp:nvSpPr>
        <dsp:cNvPr id="0" name=""/>
        <dsp:cNvSpPr/>
      </dsp:nvSpPr>
      <dsp:spPr>
        <a:xfrm>
          <a:off x="6367948" y="2481122"/>
          <a:ext cx="2479786" cy="1487871"/>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Transmisión de datos</a:t>
          </a:r>
          <a:endParaRPr lang="es-EC" sz="2000" kern="1200" dirty="0"/>
        </a:p>
      </dsp:txBody>
      <dsp:txXfrm>
        <a:off x="6411526" y="2524700"/>
        <a:ext cx="2392630" cy="140071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6A47B-FCDD-431C-A3BB-A084006D4F5A}" type="datetimeFigureOut">
              <a:rPr lang="es-EC" smtClean="0"/>
              <a:t>15/2/2017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41360-FBC2-4307-BD2D-B9911ED879C6}" type="slidenum">
              <a:rPr lang="es-EC" smtClean="0"/>
              <a:t>‹Nº›</a:t>
            </a:fld>
            <a:endParaRPr lang="es-EC"/>
          </a:p>
        </p:txBody>
      </p:sp>
    </p:spTree>
    <p:extLst>
      <p:ext uri="{BB962C8B-B14F-4D97-AF65-F5344CB8AC3E}">
        <p14:creationId xmlns:p14="http://schemas.microsoft.com/office/powerpoint/2010/main" val="2850073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5FD41360-FBC2-4307-BD2D-B9911ED879C6}" type="slidenum">
              <a:rPr lang="es-EC" smtClean="0">
                <a:solidFill>
                  <a:prstClr val="black"/>
                </a:solidFill>
              </a:rPr>
              <a:pPr/>
              <a:t>3</a:t>
            </a:fld>
            <a:endParaRPr lang="es-EC">
              <a:solidFill>
                <a:prstClr val="black"/>
              </a:solidFill>
            </a:endParaRPr>
          </a:p>
        </p:txBody>
      </p:sp>
    </p:spTree>
    <p:extLst>
      <p:ext uri="{BB962C8B-B14F-4D97-AF65-F5344CB8AC3E}">
        <p14:creationId xmlns:p14="http://schemas.microsoft.com/office/powerpoint/2010/main" val="124177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41360-FBC2-4307-BD2D-B9911ED879C6}"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0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D41360-FBC2-4307-BD2D-B9911ED879C6}" type="slidenum">
              <a:rPr lang="es-EC" smtClean="0"/>
              <a:t>16</a:t>
            </a:fld>
            <a:endParaRPr lang="es-EC"/>
          </a:p>
        </p:txBody>
      </p:sp>
    </p:spTree>
    <p:extLst>
      <p:ext uri="{BB962C8B-B14F-4D97-AF65-F5344CB8AC3E}">
        <p14:creationId xmlns:p14="http://schemas.microsoft.com/office/powerpoint/2010/main" val="1075620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41360-FBC2-4307-BD2D-B9911ED879C6}"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84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D41360-FBC2-4307-BD2D-B9911ED879C6}" type="slidenum">
              <a:rPr lang="es-EC" smtClean="0">
                <a:solidFill>
                  <a:prstClr val="black"/>
                </a:solidFill>
              </a:rPr>
              <a:pPr/>
              <a:t>32</a:t>
            </a:fld>
            <a:endParaRPr lang="es-EC">
              <a:solidFill>
                <a:prstClr val="black"/>
              </a:solidFill>
            </a:endParaRPr>
          </a:p>
        </p:txBody>
      </p:sp>
    </p:spTree>
    <p:extLst>
      <p:ext uri="{BB962C8B-B14F-4D97-AF65-F5344CB8AC3E}">
        <p14:creationId xmlns:p14="http://schemas.microsoft.com/office/powerpoint/2010/main" val="2751582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3734410"/>
            <a:ext cx="7329840" cy="1527050"/>
          </a:xfrm>
          <a:effectLst/>
        </p:spPr>
        <p:txBody>
          <a:bodyPr>
            <a:normAutofit/>
          </a:bodyPr>
          <a:lstStyle>
            <a:lvl1pPr algn="l">
              <a:defRPr sz="360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601670" y="5414165"/>
            <a:ext cx="7329840" cy="458115"/>
          </a:xfrm>
        </p:spPr>
        <p:txBody>
          <a:bodyPr>
            <a:normAutofit/>
          </a:bodyPr>
          <a:lstStyle>
            <a:lvl1pPr marL="0" indent="0" algn="l">
              <a:buNone/>
              <a:defRPr sz="2800">
                <a:solidFill>
                  <a:srgbClr val="7ABC3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Bermeo Juan, Guamán Fabricio</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Bermeo Juan, Guamán Fabricio</a:t>
            </a:r>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Bermeo Juan, Guamán Fabricio</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Bermeo Juan, Guamán Fabricio</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799118" y="1828800"/>
            <a:ext cx="6173808" cy="2895600"/>
          </a:xfrm>
        </p:spPr>
        <p:txBody>
          <a:bodyPr rtlCol="0" anchor="b">
            <a:normAutofit/>
          </a:bodyPr>
          <a:lstStyle>
            <a:lvl1pPr algn="l" rtl="0">
              <a:lnSpc>
                <a:spcPct val="80000"/>
              </a:lnSpc>
              <a:defRPr sz="4951">
                <a:solidFill>
                  <a:schemeClr val="tx1"/>
                </a:solidFill>
              </a:defRPr>
            </a:lvl1pPr>
          </a:lstStyle>
          <a:p>
            <a:pPr rtl="0"/>
            <a:r>
              <a:rPr lang="es-ES" noProof="0" smtClean="0"/>
              <a:t>Haga clic para modificar el estilo de título del patrón</a:t>
            </a:r>
            <a:endParaRPr lang="es-ES" noProof="0" dirty="0"/>
          </a:p>
        </p:txBody>
      </p:sp>
      <p:sp>
        <p:nvSpPr>
          <p:cNvPr id="3" name="Subtítulo 2"/>
          <p:cNvSpPr>
            <a:spLocks noGrp="1"/>
          </p:cNvSpPr>
          <p:nvPr>
            <p:ph type="subTitle" idx="1"/>
          </p:nvPr>
        </p:nvSpPr>
        <p:spPr>
          <a:xfrm>
            <a:off x="799118" y="4800600"/>
            <a:ext cx="6173808" cy="1219200"/>
          </a:xfrm>
        </p:spPr>
        <p:txBody>
          <a:bodyPr rtlCol="0">
            <a:normAutofit/>
          </a:bodyPr>
          <a:lstStyle>
            <a:lvl1pPr marL="0" indent="0" algn="l" rtl="0">
              <a:spcBef>
                <a:spcPts val="0"/>
              </a:spcBef>
              <a:buNone/>
              <a:defRPr sz="1500" cap="all" spc="150" baseline="0">
                <a:solidFill>
                  <a:schemeClr val="accent1"/>
                </a:solidFill>
              </a:defRPr>
            </a:lvl1pPr>
            <a:lvl2pPr marL="342991" indent="0" algn="ctr" rtl="0">
              <a:buNone/>
              <a:defRPr>
                <a:solidFill>
                  <a:schemeClr val="tx1">
                    <a:tint val="75000"/>
                  </a:schemeClr>
                </a:solidFill>
              </a:defRPr>
            </a:lvl2pPr>
            <a:lvl3pPr marL="685983" indent="0" algn="ctr" rtl="0">
              <a:buNone/>
              <a:defRPr>
                <a:solidFill>
                  <a:schemeClr val="tx1">
                    <a:tint val="75000"/>
                  </a:schemeClr>
                </a:solidFill>
              </a:defRPr>
            </a:lvl3pPr>
            <a:lvl4pPr marL="1028974" indent="0" algn="ctr" rtl="0">
              <a:buNone/>
              <a:defRPr>
                <a:solidFill>
                  <a:schemeClr val="tx1">
                    <a:tint val="75000"/>
                  </a:schemeClr>
                </a:solidFill>
              </a:defRPr>
            </a:lvl4pPr>
            <a:lvl5pPr marL="1371966" indent="0" algn="ctr" rtl="0">
              <a:buNone/>
              <a:defRPr>
                <a:solidFill>
                  <a:schemeClr val="tx1">
                    <a:tint val="75000"/>
                  </a:schemeClr>
                </a:solidFill>
              </a:defRPr>
            </a:lvl5pPr>
            <a:lvl6pPr marL="1714957" indent="0" algn="ctr" rtl="0">
              <a:buNone/>
              <a:defRPr>
                <a:solidFill>
                  <a:schemeClr val="tx1">
                    <a:tint val="75000"/>
                  </a:schemeClr>
                </a:solidFill>
              </a:defRPr>
            </a:lvl6pPr>
            <a:lvl7pPr marL="2057949" indent="0" algn="ctr" rtl="0">
              <a:buNone/>
              <a:defRPr>
                <a:solidFill>
                  <a:schemeClr val="tx1">
                    <a:tint val="75000"/>
                  </a:schemeClr>
                </a:solidFill>
              </a:defRPr>
            </a:lvl7pPr>
            <a:lvl8pPr marL="2400940" indent="0" algn="ctr" rtl="0">
              <a:buNone/>
              <a:defRPr>
                <a:solidFill>
                  <a:schemeClr val="tx1">
                    <a:tint val="75000"/>
                  </a:schemeClr>
                </a:solidFill>
              </a:defRPr>
            </a:lvl8pPr>
            <a:lvl9pPr marL="2743932" indent="0" algn="ctr" rtl="0">
              <a:buNone/>
              <a:defRPr>
                <a:solidFill>
                  <a:schemeClr val="tx1">
                    <a:tint val="75000"/>
                  </a:schemeClr>
                </a:solidFill>
              </a:defRPr>
            </a:lvl9pPr>
          </a:lstStyle>
          <a:p>
            <a:pPr rtl="0"/>
            <a:r>
              <a:rPr lang="es-ES" noProof="0" smtClean="0"/>
              <a:t>Haga clic para editar el estilo de subtítulo del patrón</a:t>
            </a:r>
            <a:endParaRPr lang="es-ES" noProof="0" dirty="0"/>
          </a:p>
        </p:txBody>
      </p:sp>
    </p:spTree>
    <p:extLst>
      <p:ext uri="{BB962C8B-B14F-4D97-AF65-F5344CB8AC3E}">
        <p14:creationId xmlns:p14="http://schemas.microsoft.com/office/powerpoint/2010/main" val="365806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lvl5pPr algn="l" rtl="0">
              <a:defRPr/>
            </a:lvl5pPr>
            <a:lvl6pPr algn="l" rtl="0">
              <a:defRPr/>
            </a:lvl6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lvl1pPr algn="r">
              <a:defRPr/>
            </a:lvl1pPr>
          </a:lstStyle>
          <a:p>
            <a:pPr defTabSz="685983"/>
            <a:endParaRPr lang="es-ES" dirty="0">
              <a:solidFill>
                <a:prstClr val="white">
                  <a:tint val="75000"/>
                </a:prstClr>
              </a:solidFill>
            </a:endParaRPr>
          </a:p>
        </p:txBody>
      </p:sp>
      <p:sp>
        <p:nvSpPr>
          <p:cNvPr id="5" name="Marcador de posición de pie de página 4"/>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6" name="Marcador de posición de número de diapositiva 5"/>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37685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94918" y="2514600"/>
            <a:ext cx="6520997" cy="2819400"/>
          </a:xfrm>
        </p:spPr>
        <p:txBody>
          <a:bodyPr rtlCol="0" anchor="b">
            <a:normAutofit/>
          </a:bodyPr>
          <a:lstStyle>
            <a:lvl1pPr algn="l" rtl="0">
              <a:lnSpc>
                <a:spcPct val="80000"/>
              </a:lnSpc>
              <a:defRPr sz="3601" b="0" cap="none" baseline="0"/>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799118" y="5410201"/>
            <a:ext cx="6517197" cy="609601"/>
          </a:xfrm>
        </p:spPr>
        <p:txBody>
          <a:bodyPr rtlCol="0" anchor="t">
            <a:normAutofit/>
          </a:bodyPr>
          <a:lstStyle>
            <a:lvl1pPr marL="0" indent="0" algn="l" rtl="0">
              <a:spcBef>
                <a:spcPts val="0"/>
              </a:spcBef>
              <a:buNone/>
              <a:defRPr sz="1500" cap="all" spc="150" baseline="0">
                <a:solidFill>
                  <a:schemeClr val="accent1"/>
                </a:solidFill>
              </a:defRPr>
            </a:lvl1pPr>
            <a:lvl2pPr marL="342991" indent="0" algn="l" rtl="0">
              <a:buNone/>
              <a:defRPr sz="1350">
                <a:solidFill>
                  <a:schemeClr val="tx1">
                    <a:tint val="75000"/>
                  </a:schemeClr>
                </a:solidFill>
              </a:defRPr>
            </a:lvl2pPr>
            <a:lvl3pPr marL="685983" indent="0" algn="l" rtl="0">
              <a:buNone/>
              <a:defRPr sz="1200">
                <a:solidFill>
                  <a:schemeClr val="tx1">
                    <a:tint val="75000"/>
                  </a:schemeClr>
                </a:solidFill>
              </a:defRPr>
            </a:lvl3pPr>
            <a:lvl4pPr marL="1028974" indent="0" algn="l" rtl="0">
              <a:buNone/>
              <a:defRPr sz="1050">
                <a:solidFill>
                  <a:schemeClr val="tx1">
                    <a:tint val="75000"/>
                  </a:schemeClr>
                </a:solidFill>
              </a:defRPr>
            </a:lvl4pPr>
            <a:lvl5pPr marL="1371966" indent="0" algn="l" rtl="0">
              <a:buNone/>
              <a:defRPr sz="1050">
                <a:solidFill>
                  <a:schemeClr val="tx1">
                    <a:tint val="75000"/>
                  </a:schemeClr>
                </a:solidFill>
              </a:defRPr>
            </a:lvl5pPr>
            <a:lvl6pPr marL="1714957" indent="0" algn="l" rtl="0">
              <a:buNone/>
              <a:defRPr sz="1050">
                <a:solidFill>
                  <a:schemeClr val="tx1">
                    <a:tint val="75000"/>
                  </a:schemeClr>
                </a:solidFill>
              </a:defRPr>
            </a:lvl6pPr>
            <a:lvl7pPr marL="2057949" indent="0" algn="l" rtl="0">
              <a:buNone/>
              <a:defRPr sz="1050">
                <a:solidFill>
                  <a:schemeClr val="tx1">
                    <a:tint val="75000"/>
                  </a:schemeClr>
                </a:solidFill>
              </a:defRPr>
            </a:lvl7pPr>
            <a:lvl8pPr marL="2400940" indent="0" algn="l" rtl="0">
              <a:buNone/>
              <a:defRPr sz="1050">
                <a:solidFill>
                  <a:schemeClr val="tx1">
                    <a:tint val="75000"/>
                  </a:schemeClr>
                </a:solidFill>
              </a:defRPr>
            </a:lvl8pPr>
            <a:lvl9pPr marL="2743932" indent="0" algn="l" rtl="0">
              <a:buNone/>
              <a:defRPr sz="1050">
                <a:solidFill>
                  <a:schemeClr val="tx1">
                    <a:tint val="75000"/>
                  </a:schemeClr>
                </a:solidFill>
              </a:defRPr>
            </a:lvl9pPr>
          </a:lstStyle>
          <a:p>
            <a:pPr lvl="0" rtl="0"/>
            <a:r>
              <a:rPr lang="es-ES" noProof="0" smtClean="0"/>
              <a:t>Editar el estilo de texto del patrón</a:t>
            </a:r>
          </a:p>
        </p:txBody>
      </p:sp>
      <p:sp>
        <p:nvSpPr>
          <p:cNvPr id="4" name="Marcador de posición de fecha 3"/>
          <p:cNvSpPr>
            <a:spLocks noGrp="1"/>
          </p:cNvSpPr>
          <p:nvPr>
            <p:ph type="dt" sz="half" idx="10"/>
          </p:nvPr>
        </p:nvSpPr>
        <p:spPr/>
        <p:txBody>
          <a:bodyPr rtlCol="0"/>
          <a:lstStyle>
            <a:lvl1pPr algn="r">
              <a:defRPr/>
            </a:lvl1pPr>
          </a:lstStyle>
          <a:p>
            <a:pPr defTabSz="685983"/>
            <a:endParaRPr lang="es-ES" dirty="0">
              <a:solidFill>
                <a:prstClr val="white">
                  <a:tint val="75000"/>
                </a:prstClr>
              </a:solidFill>
            </a:endParaRPr>
          </a:p>
        </p:txBody>
      </p:sp>
      <p:sp>
        <p:nvSpPr>
          <p:cNvPr id="5" name="Marcador de posición de pie de página 4"/>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6" name="Marcador de posición de número de diapositiva 5"/>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342546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sz="half" idx="1"/>
          </p:nvPr>
        </p:nvSpPr>
        <p:spPr>
          <a:xfrm>
            <a:off x="1128880" y="1905001"/>
            <a:ext cx="3315563" cy="41148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200"/>
            </a:lvl6pPr>
            <a:lvl7pPr algn="l" rtl="0">
              <a:defRPr sz="1200"/>
            </a:lvl7pPr>
            <a:lvl8pPr algn="l" rtl="0">
              <a:defRPr sz="1200"/>
            </a:lvl8pPr>
            <a:lvl9pPr algn="l" rtl="0">
              <a:defRPr sz="12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4673104" y="1905001"/>
            <a:ext cx="3315563" cy="41148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200"/>
            </a:lvl6pPr>
            <a:lvl7pPr algn="l" rtl="0">
              <a:defRPr sz="1200"/>
            </a:lvl7pPr>
            <a:lvl8pPr algn="l" rtl="0">
              <a:defRPr sz="1200"/>
            </a:lvl8pPr>
            <a:lvl9pPr algn="l" rtl="0">
              <a:defRPr sz="12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fecha 4"/>
          <p:cNvSpPr>
            <a:spLocks noGrp="1"/>
          </p:cNvSpPr>
          <p:nvPr>
            <p:ph type="dt" sz="half" idx="10"/>
          </p:nvPr>
        </p:nvSpPr>
        <p:spPr/>
        <p:txBody>
          <a:bodyPr rtlCol="0"/>
          <a:lstStyle>
            <a:lvl1pPr>
              <a:defRPr/>
            </a:lvl1pPr>
          </a:lstStyle>
          <a:p>
            <a:pPr algn="r" defTabSz="685983"/>
            <a:endParaRPr lang="es-ES" dirty="0">
              <a:solidFill>
                <a:prstClr val="white">
                  <a:tint val="75000"/>
                </a:prstClr>
              </a:solidFill>
            </a:endParaRPr>
          </a:p>
        </p:txBody>
      </p:sp>
      <p:sp>
        <p:nvSpPr>
          <p:cNvPr id="6" name="Marcador de posición de pie de página 5"/>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7" name="Marcador de posición de número de diapositiva 6"/>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184961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lgn="l" rtl="0">
              <a:defRPr/>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142106" y="1905000"/>
            <a:ext cx="3313277" cy="762000"/>
          </a:xfrm>
        </p:spPr>
        <p:txBody>
          <a:bodyPr rtlCol="0" anchor="ctr">
            <a:noAutofit/>
          </a:bodyPr>
          <a:lstStyle>
            <a:lvl1pPr marL="0" indent="0" algn="l" rtl="0">
              <a:spcBef>
                <a:spcPts val="0"/>
              </a:spcBef>
              <a:buNone/>
              <a:defRPr sz="1500" b="0" cap="all" spc="150" baseline="0">
                <a:solidFill>
                  <a:schemeClr val="accent1"/>
                </a:solidFill>
              </a:defRPr>
            </a:lvl1pPr>
            <a:lvl2pPr marL="342991" indent="0" algn="l" rtl="0">
              <a:buNone/>
              <a:defRPr sz="1500" b="1"/>
            </a:lvl2pPr>
            <a:lvl3pPr marL="685983" indent="0" algn="l" rtl="0">
              <a:buNone/>
              <a:defRPr sz="1350" b="1"/>
            </a:lvl3pPr>
            <a:lvl4pPr marL="1028974" indent="0" algn="l" rtl="0">
              <a:buNone/>
              <a:defRPr sz="1200" b="1"/>
            </a:lvl4pPr>
            <a:lvl5pPr marL="1371966" indent="0" algn="l" rtl="0">
              <a:buNone/>
              <a:defRPr sz="1200" b="1"/>
            </a:lvl5pPr>
            <a:lvl6pPr marL="1714957" indent="0" algn="l" rtl="0">
              <a:buNone/>
              <a:defRPr sz="1200" b="1"/>
            </a:lvl6pPr>
            <a:lvl7pPr marL="2057949" indent="0" algn="l" rtl="0">
              <a:buNone/>
              <a:defRPr sz="1200" b="1"/>
            </a:lvl7pPr>
            <a:lvl8pPr marL="2400940" indent="0" algn="l" rtl="0">
              <a:buNone/>
              <a:defRPr sz="1200" b="1"/>
            </a:lvl8pPr>
            <a:lvl9pPr marL="2743932" indent="0" algn="l" rtl="0">
              <a:buNone/>
              <a:defRPr sz="1200" b="1"/>
            </a:lvl9pPr>
          </a:lstStyle>
          <a:p>
            <a:pPr lvl="0" rtl="0"/>
            <a:r>
              <a:rPr lang="es-ES" noProof="0" smtClean="0"/>
              <a:t>Editar el estilo de texto del patrón</a:t>
            </a:r>
          </a:p>
        </p:txBody>
      </p:sp>
      <p:sp>
        <p:nvSpPr>
          <p:cNvPr id="4" name="Marcador de posición de contenido 3"/>
          <p:cNvSpPr>
            <a:spLocks noGrp="1"/>
          </p:cNvSpPr>
          <p:nvPr>
            <p:ph sz="half" idx="2"/>
          </p:nvPr>
        </p:nvSpPr>
        <p:spPr>
          <a:xfrm>
            <a:off x="1142106" y="2743201"/>
            <a:ext cx="3313277" cy="32766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200"/>
            </a:lvl6pPr>
            <a:lvl7pPr algn="l" rtl="0">
              <a:defRPr sz="1200"/>
            </a:lvl7pPr>
            <a:lvl8pPr algn="l" rtl="0">
              <a:defRPr sz="1200"/>
            </a:lvl8pPr>
            <a:lvl9pPr algn="l" rtl="0">
              <a:defRPr sz="12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4688617" y="1905000"/>
            <a:ext cx="3313277" cy="762000"/>
          </a:xfrm>
        </p:spPr>
        <p:txBody>
          <a:bodyPr rtlCol="0" anchor="ctr">
            <a:noAutofit/>
          </a:bodyPr>
          <a:lstStyle>
            <a:lvl1pPr marL="0" indent="0" algn="l" rtl="0">
              <a:spcBef>
                <a:spcPts val="0"/>
              </a:spcBef>
              <a:buNone/>
              <a:defRPr sz="1500" b="0" cap="all" spc="150" baseline="0">
                <a:solidFill>
                  <a:schemeClr val="accent1"/>
                </a:solidFill>
              </a:defRPr>
            </a:lvl1pPr>
            <a:lvl2pPr marL="342991" indent="0" algn="l" rtl="0">
              <a:buNone/>
              <a:defRPr sz="1500" b="1"/>
            </a:lvl2pPr>
            <a:lvl3pPr marL="685983" indent="0" algn="l" rtl="0">
              <a:buNone/>
              <a:defRPr sz="1350" b="1"/>
            </a:lvl3pPr>
            <a:lvl4pPr marL="1028974" indent="0" algn="l" rtl="0">
              <a:buNone/>
              <a:defRPr sz="1200" b="1"/>
            </a:lvl4pPr>
            <a:lvl5pPr marL="1371966" indent="0" algn="l" rtl="0">
              <a:buNone/>
              <a:defRPr sz="1200" b="1"/>
            </a:lvl5pPr>
            <a:lvl6pPr marL="1714957" indent="0" algn="l" rtl="0">
              <a:buNone/>
              <a:defRPr sz="1200" b="1"/>
            </a:lvl6pPr>
            <a:lvl7pPr marL="2057949" indent="0" algn="l" rtl="0">
              <a:buNone/>
              <a:defRPr sz="1200" b="1"/>
            </a:lvl7pPr>
            <a:lvl8pPr marL="2400940" indent="0" algn="l" rtl="0">
              <a:buNone/>
              <a:defRPr sz="1200" b="1"/>
            </a:lvl8pPr>
            <a:lvl9pPr marL="2743932" indent="0" algn="l" rtl="0">
              <a:buNone/>
              <a:defRPr sz="1200" b="1"/>
            </a:lvl9pPr>
          </a:lstStyle>
          <a:p>
            <a:pPr lvl="0" rtl="0"/>
            <a:r>
              <a:rPr lang="es-ES" noProof="0" smtClean="0"/>
              <a:t>Editar el estilo de texto del patrón</a:t>
            </a:r>
          </a:p>
        </p:txBody>
      </p:sp>
      <p:sp>
        <p:nvSpPr>
          <p:cNvPr id="6" name="Marcador de posición de contenido 5"/>
          <p:cNvSpPr>
            <a:spLocks noGrp="1"/>
          </p:cNvSpPr>
          <p:nvPr>
            <p:ph sz="quarter" idx="4"/>
          </p:nvPr>
        </p:nvSpPr>
        <p:spPr>
          <a:xfrm>
            <a:off x="4688617" y="2743201"/>
            <a:ext cx="3313277" cy="32766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200"/>
            </a:lvl6pPr>
            <a:lvl7pPr algn="l" rtl="0">
              <a:defRPr sz="1200"/>
            </a:lvl7pPr>
            <a:lvl8pPr algn="l" rtl="0">
              <a:defRPr sz="1200"/>
            </a:lvl8pPr>
            <a:lvl9pPr algn="l" rtl="0">
              <a:defRPr sz="12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7" name="Marcador de posición de fecha 6"/>
          <p:cNvSpPr>
            <a:spLocks noGrp="1"/>
          </p:cNvSpPr>
          <p:nvPr>
            <p:ph type="dt" sz="half" idx="10"/>
          </p:nvPr>
        </p:nvSpPr>
        <p:spPr/>
        <p:txBody>
          <a:bodyPr rtlCol="0"/>
          <a:lstStyle>
            <a:lvl1pPr algn="r">
              <a:defRPr/>
            </a:lvl1pPr>
          </a:lstStyle>
          <a:p>
            <a:pPr defTabSz="685983"/>
            <a:endParaRPr lang="es-ES" dirty="0">
              <a:solidFill>
                <a:prstClr val="white">
                  <a:tint val="75000"/>
                </a:prstClr>
              </a:solidFill>
            </a:endParaRPr>
          </a:p>
        </p:txBody>
      </p:sp>
      <p:sp>
        <p:nvSpPr>
          <p:cNvPr id="8" name="Marcador de posición de pie de página 7"/>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9" name="Marcador de posición de número de diapositiva 8"/>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173664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fecha 2"/>
          <p:cNvSpPr>
            <a:spLocks noGrp="1"/>
          </p:cNvSpPr>
          <p:nvPr>
            <p:ph type="dt" sz="half" idx="10"/>
          </p:nvPr>
        </p:nvSpPr>
        <p:spPr/>
        <p:txBody>
          <a:bodyPr rtlCol="0"/>
          <a:lstStyle>
            <a:lvl1pPr algn="r">
              <a:defRPr/>
            </a:lvl1pPr>
          </a:lstStyle>
          <a:p>
            <a:pPr defTabSz="685983"/>
            <a:endParaRPr lang="es-ES" dirty="0">
              <a:solidFill>
                <a:prstClr val="white">
                  <a:tint val="75000"/>
                </a:prstClr>
              </a:solidFill>
            </a:endParaRPr>
          </a:p>
        </p:txBody>
      </p:sp>
      <p:sp>
        <p:nvSpPr>
          <p:cNvPr id="4" name="Marcador de posición de pie de página 3"/>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5" name="Marcador de posición de número de diapositiva 4"/>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428843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bg>
      <p:bgPr>
        <a:solidFill>
          <a:schemeClr val="bg2"/>
        </a:solidFill>
        <a:effectLst/>
      </p:bgPr>
    </p:bg>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lvl1pPr algn="r">
              <a:defRPr/>
            </a:lvl1pPr>
          </a:lstStyle>
          <a:p>
            <a:pPr defTabSz="685983"/>
            <a:endParaRPr lang="es-ES" dirty="0">
              <a:solidFill>
                <a:prstClr val="white">
                  <a:tint val="75000"/>
                </a:prstClr>
              </a:solidFill>
            </a:endParaRPr>
          </a:p>
        </p:txBody>
      </p:sp>
      <p:sp>
        <p:nvSpPr>
          <p:cNvPr id="3" name="Marcador de posición de pie de página 2"/>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4" name="Marcador de posición de número de diapositiva 3"/>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309099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443835"/>
            <a:ext cx="8229600" cy="610820"/>
          </a:xfrm>
          <a:solidFill>
            <a:srgbClr val="7ABC32"/>
          </a:solidFill>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2054655"/>
            <a:ext cx="8229600" cy="3918803"/>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Bermeo Juan, Guamán Fabricio</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91910" y="1905000"/>
            <a:ext cx="2698158" cy="2667000"/>
          </a:xfrm>
        </p:spPr>
        <p:txBody>
          <a:bodyPr rtlCol="0" anchor="b">
            <a:noAutofit/>
          </a:bodyPr>
          <a:lstStyle>
            <a:lvl1pPr algn="l" rtl="0">
              <a:lnSpc>
                <a:spcPct val="90000"/>
              </a:lnSpc>
              <a:defRPr sz="2701" b="0" baseline="0">
                <a:solidFill>
                  <a:schemeClr val="tx1"/>
                </a:solidFill>
              </a:defRPr>
            </a:lvl1pPr>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a:xfrm>
            <a:off x="3714528" y="685800"/>
            <a:ext cx="4801850" cy="53340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200"/>
            </a:lvl6pPr>
            <a:lvl7pPr algn="l" rtl="0">
              <a:defRPr sz="1200"/>
            </a:lvl7pPr>
            <a:lvl8pPr algn="l" rtl="0">
              <a:defRPr sz="1200"/>
            </a:lvl8pPr>
            <a:lvl9pPr algn="l" rtl="0">
              <a:defRPr sz="12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799118" y="4648200"/>
            <a:ext cx="2686749" cy="1371600"/>
          </a:xfrm>
        </p:spPr>
        <p:txBody>
          <a:bodyPr rtlCol="0">
            <a:normAutofit/>
          </a:bodyPr>
          <a:lstStyle>
            <a:lvl1pPr marL="0" indent="0" algn="l" rtl="0">
              <a:lnSpc>
                <a:spcPct val="90000"/>
              </a:lnSpc>
              <a:spcBef>
                <a:spcPts val="900"/>
              </a:spcBef>
              <a:buNone/>
              <a:defRPr sz="1350"/>
            </a:lvl1pPr>
            <a:lvl2pPr marL="342991" indent="0" algn="l" rtl="0">
              <a:buNone/>
              <a:defRPr sz="900"/>
            </a:lvl2pPr>
            <a:lvl3pPr marL="685983" indent="0" algn="l" rtl="0">
              <a:buNone/>
              <a:defRPr sz="750"/>
            </a:lvl3pPr>
            <a:lvl4pPr marL="1028974" indent="0" algn="l" rtl="0">
              <a:buNone/>
              <a:defRPr sz="675"/>
            </a:lvl4pPr>
            <a:lvl5pPr marL="1371966" indent="0" algn="l" rtl="0">
              <a:buNone/>
              <a:defRPr sz="675"/>
            </a:lvl5pPr>
            <a:lvl6pPr marL="1714957" indent="0" algn="l" rtl="0">
              <a:buNone/>
              <a:defRPr sz="675"/>
            </a:lvl6pPr>
            <a:lvl7pPr marL="2057949" indent="0" algn="l" rtl="0">
              <a:buNone/>
              <a:defRPr sz="675"/>
            </a:lvl7pPr>
            <a:lvl8pPr marL="2400940" indent="0" algn="l" rtl="0">
              <a:buNone/>
              <a:defRPr sz="675"/>
            </a:lvl8pPr>
            <a:lvl9pPr marL="2743932" indent="0" algn="l" rtl="0">
              <a:buNone/>
              <a:defRPr sz="675"/>
            </a:lvl9pPr>
          </a:lstStyle>
          <a:p>
            <a:pPr lvl="0" rtl="0"/>
            <a:r>
              <a:rPr lang="es-ES" noProof="0" smtClean="0"/>
              <a:t>Editar el estilo de texto del patrón</a:t>
            </a:r>
          </a:p>
        </p:txBody>
      </p:sp>
      <p:sp>
        <p:nvSpPr>
          <p:cNvPr id="5" name="Marcador de posición de fecha 4"/>
          <p:cNvSpPr>
            <a:spLocks noGrp="1"/>
          </p:cNvSpPr>
          <p:nvPr>
            <p:ph type="dt" sz="half" idx="10"/>
          </p:nvPr>
        </p:nvSpPr>
        <p:spPr/>
        <p:txBody>
          <a:bodyPr rtlCol="0"/>
          <a:lstStyle>
            <a:lvl1pPr algn="r">
              <a:defRPr/>
            </a:lvl1pPr>
          </a:lstStyle>
          <a:p>
            <a:pPr defTabSz="685983"/>
            <a:endParaRPr lang="es-ES" dirty="0">
              <a:solidFill>
                <a:prstClr val="white">
                  <a:tint val="75000"/>
                </a:prstClr>
              </a:solidFill>
            </a:endParaRPr>
          </a:p>
        </p:txBody>
      </p:sp>
      <p:sp>
        <p:nvSpPr>
          <p:cNvPr id="6" name="Marcador de posición de pie de página 5"/>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7" name="Marcador de posición de número de diapositiva 6"/>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225726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p:cNvSpPr>
            <a:spLocks noGrp="1"/>
          </p:cNvSpPr>
          <p:nvPr>
            <p:ph type="pic" idx="1"/>
          </p:nvPr>
        </p:nvSpPr>
        <p:spPr>
          <a:xfrm>
            <a:off x="3714528" y="685800"/>
            <a:ext cx="4801850" cy="5334000"/>
          </a:xfrm>
          <a:solidFill>
            <a:schemeClr val="bg2"/>
          </a:solidFill>
          <a:ln w="76200">
            <a:solidFill>
              <a:schemeClr val="tx1"/>
            </a:solidFill>
            <a:miter lim="800000"/>
          </a:ln>
        </p:spPr>
        <p:txBody>
          <a:bodyPr rtlCol="0">
            <a:normAutofit/>
          </a:bodyPr>
          <a:lstStyle>
            <a:lvl1pPr marL="0" indent="0" algn="ctr" rtl="0">
              <a:buNone/>
              <a:defRPr sz="1800"/>
            </a:lvl1pPr>
            <a:lvl2pPr marL="342991" indent="0" algn="l" rtl="0">
              <a:buNone/>
              <a:defRPr sz="2101"/>
            </a:lvl2pPr>
            <a:lvl3pPr marL="685983" indent="0" algn="l" rtl="0">
              <a:buNone/>
              <a:defRPr sz="1800"/>
            </a:lvl3pPr>
            <a:lvl4pPr marL="1028974" indent="0" algn="l" rtl="0">
              <a:buNone/>
              <a:defRPr sz="1500"/>
            </a:lvl4pPr>
            <a:lvl5pPr marL="1371966" indent="0" algn="l" rtl="0">
              <a:buNone/>
              <a:defRPr sz="1500"/>
            </a:lvl5pPr>
            <a:lvl6pPr marL="1714957" indent="0" algn="l" rtl="0">
              <a:buNone/>
              <a:defRPr sz="1500"/>
            </a:lvl6pPr>
            <a:lvl7pPr marL="2057949" indent="0" algn="l" rtl="0">
              <a:buNone/>
              <a:defRPr sz="1500"/>
            </a:lvl7pPr>
            <a:lvl8pPr marL="2400940" indent="0" algn="l" rtl="0">
              <a:buNone/>
              <a:defRPr sz="1500"/>
            </a:lvl8pPr>
            <a:lvl9pPr marL="2743932" indent="0" algn="l" rtl="0">
              <a:buNone/>
              <a:defRPr sz="1500"/>
            </a:lvl9pPr>
          </a:lstStyle>
          <a:p>
            <a:pPr rtl="0"/>
            <a:r>
              <a:rPr lang="es-ES" noProof="0" smtClean="0"/>
              <a:t>Haga clic en el icono para agregar una imagen</a:t>
            </a:r>
            <a:endParaRPr lang="es-ES" noProof="0" dirty="0"/>
          </a:p>
        </p:txBody>
      </p:sp>
      <p:sp>
        <p:nvSpPr>
          <p:cNvPr id="2" name="Título 1"/>
          <p:cNvSpPr>
            <a:spLocks noGrp="1"/>
          </p:cNvSpPr>
          <p:nvPr>
            <p:ph type="title"/>
          </p:nvPr>
        </p:nvSpPr>
        <p:spPr>
          <a:xfrm>
            <a:off x="791910" y="1905000"/>
            <a:ext cx="2698158" cy="2667000"/>
          </a:xfrm>
        </p:spPr>
        <p:txBody>
          <a:bodyPr rtlCol="0" anchor="b">
            <a:normAutofit/>
          </a:bodyPr>
          <a:lstStyle>
            <a:lvl1pPr algn="l" rtl="0">
              <a:lnSpc>
                <a:spcPct val="90000"/>
              </a:lnSpc>
              <a:defRPr sz="2701" b="0" i="0" baseline="0">
                <a:solidFill>
                  <a:schemeClr val="tx1"/>
                </a:solidFill>
              </a:defRPr>
            </a:lvl1pPr>
          </a:lstStyle>
          <a:p>
            <a:pPr rtl="0"/>
            <a:r>
              <a:rPr lang="es-ES" noProof="0" smtClean="0"/>
              <a:t>Haga clic para modificar el estilo de título del patrón</a:t>
            </a:r>
            <a:endParaRPr lang="es-ES" noProof="0" dirty="0"/>
          </a:p>
        </p:txBody>
      </p:sp>
      <p:sp>
        <p:nvSpPr>
          <p:cNvPr id="4" name="Marcador de posición de texto 3"/>
          <p:cNvSpPr>
            <a:spLocks noGrp="1"/>
          </p:cNvSpPr>
          <p:nvPr>
            <p:ph type="body" sz="half" idx="2"/>
          </p:nvPr>
        </p:nvSpPr>
        <p:spPr>
          <a:xfrm>
            <a:off x="799118" y="4648200"/>
            <a:ext cx="2686749" cy="1371600"/>
          </a:xfrm>
        </p:spPr>
        <p:txBody>
          <a:bodyPr rtlCol="0">
            <a:normAutofit/>
          </a:bodyPr>
          <a:lstStyle>
            <a:lvl1pPr marL="0" indent="0" algn="l" rtl="0">
              <a:lnSpc>
                <a:spcPct val="90000"/>
              </a:lnSpc>
              <a:spcBef>
                <a:spcPts val="900"/>
              </a:spcBef>
              <a:buNone/>
              <a:defRPr sz="1350"/>
            </a:lvl1pPr>
            <a:lvl2pPr marL="342991" indent="0" algn="l" rtl="0">
              <a:buNone/>
              <a:defRPr sz="900"/>
            </a:lvl2pPr>
            <a:lvl3pPr marL="685983" indent="0" algn="l" rtl="0">
              <a:buNone/>
              <a:defRPr sz="750"/>
            </a:lvl3pPr>
            <a:lvl4pPr marL="1028974" indent="0" algn="l" rtl="0">
              <a:buNone/>
              <a:defRPr sz="675"/>
            </a:lvl4pPr>
            <a:lvl5pPr marL="1371966" indent="0" algn="l" rtl="0">
              <a:buNone/>
              <a:defRPr sz="675"/>
            </a:lvl5pPr>
            <a:lvl6pPr marL="1714957" indent="0" algn="l" rtl="0">
              <a:buNone/>
              <a:defRPr sz="675"/>
            </a:lvl6pPr>
            <a:lvl7pPr marL="2057949" indent="0" algn="l" rtl="0">
              <a:buNone/>
              <a:defRPr sz="675"/>
            </a:lvl7pPr>
            <a:lvl8pPr marL="2400940" indent="0" algn="l" rtl="0">
              <a:buNone/>
              <a:defRPr sz="675"/>
            </a:lvl8pPr>
            <a:lvl9pPr marL="2743932" indent="0" algn="l" rtl="0">
              <a:buNone/>
              <a:defRPr sz="675"/>
            </a:lvl9pPr>
          </a:lstStyle>
          <a:p>
            <a:pPr lvl="0" rtl="0"/>
            <a:r>
              <a:rPr lang="es-ES" noProof="0" smtClean="0"/>
              <a:t>Editar el estilo de texto del patrón</a:t>
            </a:r>
          </a:p>
        </p:txBody>
      </p:sp>
      <p:sp>
        <p:nvSpPr>
          <p:cNvPr id="5" name="Marcador de posición de fecha 4"/>
          <p:cNvSpPr>
            <a:spLocks noGrp="1"/>
          </p:cNvSpPr>
          <p:nvPr>
            <p:ph type="dt" sz="half" idx="10"/>
          </p:nvPr>
        </p:nvSpPr>
        <p:spPr/>
        <p:txBody>
          <a:bodyPr rtlCol="0"/>
          <a:lstStyle>
            <a:lvl1pPr algn="r">
              <a:defRPr/>
            </a:lvl1pPr>
          </a:lstStyle>
          <a:p>
            <a:pPr defTabSz="685983"/>
            <a:endParaRPr lang="es-ES" dirty="0">
              <a:solidFill>
                <a:prstClr val="white">
                  <a:tint val="75000"/>
                </a:prstClr>
              </a:solidFill>
            </a:endParaRPr>
          </a:p>
        </p:txBody>
      </p:sp>
      <p:sp>
        <p:nvSpPr>
          <p:cNvPr id="6" name="Marcador de posición de pie de página 5"/>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7" name="Marcador de posición de número de diapositiva 6"/>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422326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lvl1pPr algn="r">
              <a:defRPr/>
            </a:lvl1pPr>
          </a:lstStyle>
          <a:p>
            <a:pPr defTabSz="685983"/>
            <a:endParaRPr lang="es-ES" dirty="0">
              <a:solidFill>
                <a:prstClr val="white">
                  <a:tint val="75000"/>
                </a:prstClr>
              </a:solidFill>
            </a:endParaRPr>
          </a:p>
        </p:txBody>
      </p:sp>
      <p:sp>
        <p:nvSpPr>
          <p:cNvPr id="5" name="Marcador de posición de pie de página 4"/>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6" name="Marcador de posición de número de diapositiva 5"/>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163385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58596" y="381001"/>
            <a:ext cx="1143298" cy="5638800"/>
          </a:xfrm>
        </p:spPr>
        <p:txBody>
          <a:bodyPr vert="eaVert"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142107" y="381001"/>
            <a:ext cx="5544993" cy="5638800"/>
          </a:xfrm>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lvl1pPr algn="r">
              <a:defRPr/>
            </a:lvl1pPr>
          </a:lstStyle>
          <a:p>
            <a:pPr defTabSz="685983"/>
            <a:endParaRPr lang="es-ES" dirty="0">
              <a:solidFill>
                <a:prstClr val="white">
                  <a:tint val="75000"/>
                </a:prstClr>
              </a:solidFill>
            </a:endParaRPr>
          </a:p>
        </p:txBody>
      </p:sp>
      <p:sp>
        <p:nvSpPr>
          <p:cNvPr id="5" name="Marcador de posición de pie de página 4"/>
          <p:cNvSpPr>
            <a:spLocks noGrp="1"/>
          </p:cNvSpPr>
          <p:nvPr>
            <p:ph type="ftr" sz="quarter" idx="11"/>
          </p:nvPr>
        </p:nvSpPr>
        <p:spPr/>
        <p:txBody>
          <a:bodyPr rtlCol="0"/>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6" name="Marcador de posición de número de diapositiva 5"/>
          <p:cNvSpPr>
            <a:spLocks noGrp="1"/>
          </p:cNvSpPr>
          <p:nvPr>
            <p:ph type="sldNum" sz="quarter" idx="12"/>
          </p:nvPr>
        </p:nvSpPr>
        <p:spPr/>
        <p:txBody>
          <a:bodyPr rtlCol="0"/>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183336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3734410"/>
            <a:ext cx="7329840" cy="1527050"/>
          </a:xfrm>
          <a:effectLst/>
        </p:spPr>
        <p:txBody>
          <a:bodyPr>
            <a:normAutofit/>
          </a:bodyPr>
          <a:lstStyle>
            <a:lvl1pPr algn="l">
              <a:defRPr sz="360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601670" y="5414165"/>
            <a:ext cx="7329840" cy="458115"/>
          </a:xfrm>
        </p:spPr>
        <p:txBody>
          <a:bodyPr>
            <a:normAutofit/>
          </a:bodyPr>
          <a:lstStyle>
            <a:lvl1pPr marL="0" indent="0" algn="l">
              <a:buNone/>
              <a:defRPr sz="2800">
                <a:solidFill>
                  <a:srgbClr val="7ABC3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7999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443835"/>
            <a:ext cx="8229600" cy="610820"/>
          </a:xfrm>
          <a:solidFill>
            <a:srgbClr val="7ABC32"/>
          </a:solidFill>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2054655"/>
            <a:ext cx="8229600" cy="3918803"/>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355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6014" y="374901"/>
            <a:ext cx="6558080" cy="610820"/>
          </a:xfrm>
          <a:solidFill>
            <a:srgbClr val="7ABC32"/>
          </a:solidFill>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76015" y="1138425"/>
            <a:ext cx="6558080" cy="4275740"/>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44094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79008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78567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522475"/>
            <a:ext cx="8229600" cy="532180"/>
          </a:xfrm>
          <a:solidFill>
            <a:srgbClr val="7ABC32"/>
          </a:solidFill>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2054654"/>
            <a:ext cx="4040188"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684517"/>
            <a:ext cx="4040188"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2054654"/>
            <a:ext cx="4041775"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684517"/>
            <a:ext cx="4041775"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4404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6014" y="374901"/>
            <a:ext cx="6558080" cy="610820"/>
          </a:xfrm>
          <a:solidFill>
            <a:srgbClr val="7ABC32"/>
          </a:solidFill>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76015" y="1138425"/>
            <a:ext cx="6558080" cy="4275740"/>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Bermeo Juan, Guamán Fabricio</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96376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78610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15958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27870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83367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7937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Bermeo Juan, Guamán Fabricio</a:t>
            </a:r>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Bermeo Juan, Guamán Fabricio</a:t>
            </a:r>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522475"/>
            <a:ext cx="8229600" cy="532180"/>
          </a:xfrm>
          <a:solidFill>
            <a:srgbClr val="7ABC32"/>
          </a:solidFill>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2054654"/>
            <a:ext cx="4040188"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684517"/>
            <a:ext cx="4040188"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2054654"/>
            <a:ext cx="4041775"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684517"/>
            <a:ext cx="4041775"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Bermeo Juan, Guamán Fabricio</a:t>
            </a:r>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Bermeo Juan, Guamán Fabricio</a:t>
            </a:r>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Bermeo Juan, Guamán Fabricio</a:t>
            </a:r>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Bermeo Juan, Guamán Fabricio</a:t>
            </a:r>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Bermeo Juan, Guamán Fabricio</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‹Nº›</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142108" y="381000"/>
            <a:ext cx="6859787" cy="1371600"/>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fecha 3"/>
          <p:cNvSpPr>
            <a:spLocks noGrp="1"/>
          </p:cNvSpPr>
          <p:nvPr>
            <p:ph type="dt" sz="half" idx="2"/>
          </p:nvPr>
        </p:nvSpPr>
        <p:spPr>
          <a:xfrm>
            <a:off x="6171424" y="6400800"/>
            <a:ext cx="1087325" cy="276228"/>
          </a:xfrm>
          <a:prstGeom prst="rect">
            <a:avLst/>
          </a:prstGeom>
        </p:spPr>
        <p:txBody>
          <a:bodyPr vert="horz" lIns="91440" tIns="45720" rIns="91440" bIns="45720" rtlCol="0" anchor="ctr"/>
          <a:lstStyle>
            <a:lvl1pPr algn="l" rtl="0">
              <a:defRPr sz="750">
                <a:solidFill>
                  <a:schemeClr val="tx1">
                    <a:tint val="75000"/>
                  </a:schemeClr>
                </a:solidFill>
              </a:defRPr>
            </a:lvl1pPr>
          </a:lstStyle>
          <a:p>
            <a:pPr algn="r" defTabSz="685983"/>
            <a:endParaRPr lang="es-ES" dirty="0">
              <a:solidFill>
                <a:prstClr val="white">
                  <a:tint val="75000"/>
                </a:prstClr>
              </a:solidFill>
            </a:endParaRPr>
          </a:p>
        </p:txBody>
      </p:sp>
      <p:sp>
        <p:nvSpPr>
          <p:cNvPr id="5" name="Marcador de posición de pie de página 4"/>
          <p:cNvSpPr>
            <a:spLocks noGrp="1"/>
          </p:cNvSpPr>
          <p:nvPr>
            <p:ph type="ftr" sz="quarter" idx="3"/>
          </p:nvPr>
        </p:nvSpPr>
        <p:spPr>
          <a:xfrm>
            <a:off x="1142107" y="6400800"/>
            <a:ext cx="4916180" cy="276228"/>
          </a:xfrm>
          <a:prstGeom prst="rect">
            <a:avLst/>
          </a:prstGeom>
        </p:spPr>
        <p:txBody>
          <a:bodyPr vert="horz" lIns="91440" tIns="45720" rIns="91440" bIns="45720" rtlCol="0" anchor="ctr"/>
          <a:lstStyle>
            <a:lvl1pPr algn="l" rtl="0">
              <a:defRPr sz="750">
                <a:solidFill>
                  <a:schemeClr val="tx1">
                    <a:tint val="75000"/>
                  </a:schemeClr>
                </a:solidFill>
              </a:defRPr>
            </a:lvl1pPr>
          </a:lstStyle>
          <a:p>
            <a:pPr defTabSz="685983"/>
            <a:r>
              <a:rPr lang="es-ES" smtClean="0">
                <a:solidFill>
                  <a:prstClr val="white">
                    <a:tint val="75000"/>
                  </a:prstClr>
                </a:solidFill>
              </a:rPr>
              <a:t>Bermeo Juan, Guamán Fabricio</a:t>
            </a:r>
            <a:endParaRPr lang="es-ES" dirty="0">
              <a:solidFill>
                <a:prstClr val="white">
                  <a:tint val="75000"/>
                </a:prstClr>
              </a:solidFill>
            </a:endParaRPr>
          </a:p>
        </p:txBody>
      </p:sp>
      <p:sp>
        <p:nvSpPr>
          <p:cNvPr id="6" name="Marcador de posición de número de diapositiva 5"/>
          <p:cNvSpPr>
            <a:spLocks noGrp="1"/>
          </p:cNvSpPr>
          <p:nvPr>
            <p:ph type="sldNum" sz="quarter" idx="4"/>
          </p:nvPr>
        </p:nvSpPr>
        <p:spPr>
          <a:xfrm>
            <a:off x="7373078" y="6400800"/>
            <a:ext cx="628815" cy="276228"/>
          </a:xfrm>
          <a:prstGeom prst="rect">
            <a:avLst/>
          </a:prstGeom>
        </p:spPr>
        <p:txBody>
          <a:bodyPr vert="horz" lIns="91440" tIns="45720" rIns="91440" bIns="45720" rtlCol="0" anchor="ctr"/>
          <a:lstStyle>
            <a:lvl1pPr algn="r" rtl="0">
              <a:defRPr sz="750">
                <a:solidFill>
                  <a:schemeClr val="tx1">
                    <a:tint val="75000"/>
                  </a:schemeClr>
                </a:solidFill>
              </a:defRPr>
            </a:lvl1pPr>
          </a:lstStyle>
          <a:p>
            <a:pPr defTabSz="685983"/>
            <a:fld id="{2A013F82-EE5E-44EE-A61D-E31C6657F26F}" type="slidenum">
              <a:rPr lang="es-ES" smtClean="0">
                <a:solidFill>
                  <a:prstClr val="white">
                    <a:tint val="75000"/>
                  </a:prstClr>
                </a:solidFill>
              </a:rPr>
              <a:pPr defTabSz="685983"/>
              <a:t>‹Nº›</a:t>
            </a:fld>
            <a:endParaRPr lang="es-ES" dirty="0">
              <a:solidFill>
                <a:prstClr val="white">
                  <a:tint val="75000"/>
                </a:prstClr>
              </a:solidFill>
            </a:endParaRPr>
          </a:p>
        </p:txBody>
      </p:sp>
    </p:spTree>
    <p:extLst>
      <p:ext uri="{BB962C8B-B14F-4D97-AF65-F5344CB8AC3E}">
        <p14:creationId xmlns:p14="http://schemas.microsoft.com/office/powerpoint/2010/main" val="3622369378"/>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p:titleStyle>
    <p:bodyStyle>
      <a:lvl1pPr marL="167923" indent="-167923" algn="l" defTabSz="685983" rtl="0" eaLnBrk="1" latinLnBrk="0" hangingPunct="1">
        <a:lnSpc>
          <a:spcPct val="90000"/>
        </a:lnSpc>
        <a:spcBef>
          <a:spcPts val="1350"/>
        </a:spcBef>
        <a:buClr>
          <a:schemeClr val="accent1"/>
        </a:buClr>
        <a:buSzPct val="100000"/>
        <a:buFont typeface="Arial" pitchFamily="34" charset="0"/>
        <a:buChar char="•"/>
        <a:defRPr sz="1800" kern="1200">
          <a:solidFill>
            <a:schemeClr val="tx1"/>
          </a:solidFill>
          <a:latin typeface="+mn-lt"/>
          <a:ea typeface="+mn-ea"/>
          <a:cs typeface="+mn-cs"/>
        </a:defRPr>
      </a:lvl1pPr>
      <a:lvl2pPr marL="347755" indent="-173878" algn="l" defTabSz="685983" rtl="0" eaLnBrk="1" latinLnBrk="0" hangingPunct="1">
        <a:lnSpc>
          <a:spcPct val="90000"/>
        </a:lnSpc>
        <a:spcBef>
          <a:spcPts val="900"/>
        </a:spcBef>
        <a:buClr>
          <a:schemeClr val="accent1"/>
        </a:buClr>
        <a:buSzPct val="100000"/>
        <a:buFont typeface="Arial" pitchFamily="34" charset="0"/>
        <a:buChar char="•"/>
        <a:defRPr sz="1500" kern="1200">
          <a:solidFill>
            <a:schemeClr val="tx1"/>
          </a:solidFill>
          <a:latin typeface="+mn-lt"/>
          <a:ea typeface="+mn-ea"/>
          <a:cs typeface="+mn-cs"/>
        </a:defRPr>
      </a:lvl2pPr>
      <a:lvl3pPr marL="512105" indent="-164350" algn="l" defTabSz="685983" rtl="0" eaLnBrk="1" latinLnBrk="0" hangingPunct="1">
        <a:lnSpc>
          <a:spcPct val="90000"/>
        </a:lnSpc>
        <a:spcBef>
          <a:spcPts val="450"/>
        </a:spcBef>
        <a:buClr>
          <a:schemeClr val="accent1"/>
        </a:buClr>
        <a:buSzPct val="100000"/>
        <a:buFont typeface="Arial" pitchFamily="34" charset="0"/>
        <a:buChar char="•"/>
        <a:defRPr sz="1350" kern="1200">
          <a:solidFill>
            <a:schemeClr val="tx1"/>
          </a:solidFill>
          <a:latin typeface="+mn-lt"/>
          <a:ea typeface="+mn-ea"/>
          <a:cs typeface="+mn-cs"/>
        </a:defRPr>
      </a:lvl3pPr>
      <a:lvl4pPr marL="643109" indent="-131004"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4pPr>
      <a:lvl5pPr marL="772922" indent="-129813"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5pPr>
      <a:lvl6pPr marL="905497"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6pPr>
      <a:lvl7pPr marL="1035834"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7pPr>
      <a:lvl8pPr marL="1166171"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8pPr>
      <a:lvl9pPr marL="1296508"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798062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6.xml"/><Relationship Id="rId5" Type="http://schemas.openxmlformats.org/officeDocument/2006/relationships/image" Target="../media/image26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9.emf"/><Relationship Id="rId4" Type="http://schemas.openxmlformats.org/officeDocument/2006/relationships/diagramData" Target="../diagrams/data3.xml"/><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6.jpe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2" Type="http://schemas.openxmlformats.org/officeDocument/2006/relationships/image" Target="../media/image11.jpe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11" Type="http://schemas.openxmlformats.org/officeDocument/2006/relationships/image" Target="../media/image10.jpeg"/><Relationship Id="rId5" Type="http://schemas.openxmlformats.org/officeDocument/2006/relationships/diagramColors" Target="../diagrams/colors1.xml"/><Relationship Id="rId10" Type="http://schemas.openxmlformats.org/officeDocument/2006/relationships/image" Target="../media/image9.jpeg"/><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6" Type="http://schemas.openxmlformats.org/officeDocument/2006/relationships/image" Target="../media/image350.png"/><Relationship Id="rId5" Type="http://schemas.openxmlformats.org/officeDocument/2006/relationships/image" Target="../media/image65.emf"/><Relationship Id="rId4" Type="http://schemas.openxmlformats.org/officeDocument/2006/relationships/image" Target="../media/image64.emf"/></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66.emf"/></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png"/><Relationship Id="rId7" Type="http://schemas.openxmlformats.org/officeDocument/2006/relationships/image" Target="../media/image7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image" Target="../media/image6.png"/><Relationship Id="rId4"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0" y="397180"/>
            <a:ext cx="7743212" cy="1989435"/>
          </a:xfrm>
        </p:spPr>
        <p:txBody>
          <a:bodyPr rtlCol="0">
            <a:normAutofit/>
          </a:bodyPr>
          <a:lstStyle/>
          <a:p>
            <a:pPr algn="ctr" rtl="0"/>
            <a:r>
              <a:rPr lang="es-ES" sz="3000" b="1" dirty="0" smtClean="0"/>
              <a:t>DISEÑO E IMPLEMENTACIÓN DE LA INSTRUMENTACIÓN PARA LA CARACTERIZACIÓN DE LA BIOMECÁNICA DE LA EXTREMIDAD INFERIOR EN SUJETOS SANOS</a:t>
            </a:r>
            <a:endParaRPr lang="es-ES" sz="3000" b="1" dirty="0"/>
          </a:p>
        </p:txBody>
      </p:sp>
      <p:pic>
        <p:nvPicPr>
          <p:cNvPr id="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9563" y="6335136"/>
            <a:ext cx="2069621" cy="496731"/>
          </a:xfrm>
          <a:prstGeom prst="rect">
            <a:avLst/>
          </a:prstGeom>
          <a:noFill/>
          <a:ln>
            <a:noFill/>
          </a:ln>
        </p:spPr>
      </p:pic>
      <p:sp>
        <p:nvSpPr>
          <p:cNvPr id="2" name="CuadroTexto 1"/>
          <p:cNvSpPr txBox="1"/>
          <p:nvPr/>
        </p:nvSpPr>
        <p:spPr>
          <a:xfrm>
            <a:off x="-388" y="2654137"/>
            <a:ext cx="7743600" cy="1477328"/>
          </a:xfrm>
          <a:prstGeom prst="rect">
            <a:avLst/>
          </a:prstGeom>
          <a:noFill/>
        </p:spPr>
        <p:txBody>
          <a:bodyPr wrap="square" rtlCol="0">
            <a:spAutoFit/>
          </a:bodyPr>
          <a:lstStyle/>
          <a:p>
            <a:pPr algn="ctr"/>
            <a:r>
              <a:rPr lang="es-ES" sz="2400" b="1" dirty="0" smtClean="0">
                <a:solidFill>
                  <a:schemeClr val="tx2">
                    <a:lumMod val="75000"/>
                  </a:schemeClr>
                </a:solidFill>
                <a:latin typeface="Calibri" panose="020F0502020204030204" pitchFamily="34" charset="0"/>
                <a:cs typeface="Calibri" panose="020F0502020204030204" pitchFamily="34" charset="0"/>
              </a:rPr>
              <a:t>Departamento de Eléctrica y Electrónica</a:t>
            </a:r>
          </a:p>
          <a:p>
            <a:pPr algn="ctr"/>
            <a:r>
              <a:rPr lang="es-ES" sz="2400" b="1" dirty="0" smtClean="0">
                <a:solidFill>
                  <a:schemeClr val="tx2">
                    <a:lumMod val="75000"/>
                  </a:schemeClr>
                </a:solidFill>
                <a:latin typeface="Calibri" panose="020F0502020204030204" pitchFamily="34" charset="0"/>
                <a:cs typeface="Calibri" panose="020F0502020204030204" pitchFamily="34" charset="0"/>
              </a:rPr>
              <a:t>Carrera de Ingeniería en Electrónica, Automatización y Control</a:t>
            </a:r>
          </a:p>
          <a:p>
            <a:endParaRPr lang="es-EC" dirty="0"/>
          </a:p>
        </p:txBody>
      </p:sp>
      <p:sp>
        <p:nvSpPr>
          <p:cNvPr id="8" name="CuadroTexto 7"/>
          <p:cNvSpPr txBox="1"/>
          <p:nvPr/>
        </p:nvSpPr>
        <p:spPr>
          <a:xfrm>
            <a:off x="-388" y="4398988"/>
            <a:ext cx="7743600" cy="1846659"/>
          </a:xfrm>
          <a:prstGeom prst="rect">
            <a:avLst/>
          </a:prstGeom>
          <a:noFill/>
        </p:spPr>
        <p:txBody>
          <a:bodyPr wrap="square" rtlCol="0">
            <a:spAutoFit/>
          </a:bodyPr>
          <a:lstStyle/>
          <a:p>
            <a:pPr algn="ctr"/>
            <a:r>
              <a:rPr lang="es-ES" sz="2400" b="1" dirty="0" smtClean="0">
                <a:latin typeface="Calibri" panose="020F0502020204030204" pitchFamily="34" charset="0"/>
                <a:cs typeface="Calibri" panose="020F0502020204030204" pitchFamily="34" charset="0"/>
              </a:rPr>
              <a:t>AUTORES: Bermeo Granda Juan David</a:t>
            </a:r>
          </a:p>
          <a:p>
            <a:pPr algn="ctr"/>
            <a:r>
              <a:rPr lang="es-ES" sz="2400" b="1" dirty="0">
                <a:latin typeface="Calibri" panose="020F0502020204030204" pitchFamily="34" charset="0"/>
                <a:cs typeface="Calibri" panose="020F0502020204030204" pitchFamily="34" charset="0"/>
              </a:rPr>
              <a:t>	 </a:t>
            </a:r>
            <a:r>
              <a:rPr lang="es-ES" sz="2400" b="1" dirty="0" smtClean="0">
                <a:latin typeface="Calibri" panose="020F0502020204030204" pitchFamily="34" charset="0"/>
                <a:cs typeface="Calibri" panose="020F0502020204030204" pitchFamily="34" charset="0"/>
              </a:rPr>
              <a:t>         Guamán Sosa Edison Fabricio</a:t>
            </a:r>
            <a:endParaRPr lang="es-ES" sz="2400" b="1" dirty="0">
              <a:latin typeface="Calibri" panose="020F0502020204030204" pitchFamily="34" charset="0"/>
              <a:cs typeface="Calibri" panose="020F0502020204030204" pitchFamily="34" charset="0"/>
            </a:endParaRPr>
          </a:p>
          <a:p>
            <a:pPr algn="ctr"/>
            <a:endParaRPr lang="es-ES" sz="2400" b="1" dirty="0">
              <a:latin typeface="Calibri" panose="020F0502020204030204" pitchFamily="34" charset="0"/>
              <a:cs typeface="Calibri" panose="020F0502020204030204" pitchFamily="34" charset="0"/>
            </a:endParaRPr>
          </a:p>
          <a:p>
            <a:pPr algn="ctr"/>
            <a:r>
              <a:rPr lang="es-ES" sz="2400" b="1" dirty="0" smtClean="0">
                <a:latin typeface="Calibri" panose="020F0502020204030204" pitchFamily="34" charset="0"/>
                <a:cs typeface="Calibri" panose="020F0502020204030204" pitchFamily="34" charset="0"/>
              </a:rPr>
              <a:t>DIRECTOR: Ing</a:t>
            </a:r>
            <a:r>
              <a:rPr lang="es-ES" sz="2400" b="1" dirty="0">
                <a:latin typeface="Calibri" panose="020F0502020204030204" pitchFamily="34" charset="0"/>
                <a:cs typeface="Calibri" panose="020F0502020204030204" pitchFamily="34" charset="0"/>
              </a:rPr>
              <a:t>. Andrés </a:t>
            </a:r>
            <a:r>
              <a:rPr lang="es-ES" sz="2400" b="1" dirty="0" err="1" smtClean="0">
                <a:latin typeface="Calibri" panose="020F0502020204030204" pitchFamily="34" charset="0"/>
                <a:cs typeface="Calibri" panose="020F0502020204030204" pitchFamily="34" charset="0"/>
              </a:rPr>
              <a:t>Arcentales</a:t>
            </a:r>
            <a:r>
              <a:rPr lang="es-ES" sz="2400" b="1" dirty="0" smtClean="0">
                <a:latin typeface="Calibri" panose="020F0502020204030204" pitchFamily="34" charset="0"/>
                <a:cs typeface="Calibri" panose="020F0502020204030204" pitchFamily="34" charset="0"/>
              </a:rPr>
              <a:t> PhD.</a:t>
            </a:r>
            <a:endParaRPr lang="es-ES" sz="2400" b="1" dirty="0">
              <a:latin typeface="Calibri" panose="020F0502020204030204" pitchFamily="34" charset="0"/>
              <a:cs typeface="Calibri" panose="020F0502020204030204" pitchFamily="34" charset="0"/>
            </a:endParaRPr>
          </a:p>
          <a:p>
            <a:endParaRPr lang="es-EC" dirty="0"/>
          </a:p>
        </p:txBody>
      </p:sp>
      <p:sp>
        <p:nvSpPr>
          <p:cNvPr id="9" name="CuadroTexto 8"/>
          <p:cNvSpPr txBox="1"/>
          <p:nvPr/>
        </p:nvSpPr>
        <p:spPr>
          <a:xfrm>
            <a:off x="-388" y="6214170"/>
            <a:ext cx="7743600" cy="738664"/>
          </a:xfrm>
          <a:prstGeom prst="rect">
            <a:avLst/>
          </a:prstGeom>
          <a:noFill/>
        </p:spPr>
        <p:txBody>
          <a:bodyPr wrap="square" rtlCol="0">
            <a:spAutoFit/>
          </a:bodyPr>
          <a:lstStyle/>
          <a:p>
            <a:pPr algn="ctr"/>
            <a:r>
              <a:rPr lang="es-ES" sz="2400" b="1" dirty="0" smtClean="0">
                <a:solidFill>
                  <a:schemeClr val="tx2">
                    <a:lumMod val="75000"/>
                  </a:schemeClr>
                </a:solidFill>
                <a:latin typeface="Calibri" panose="020F0502020204030204" pitchFamily="34" charset="0"/>
                <a:cs typeface="Calibri" panose="020F0502020204030204" pitchFamily="34" charset="0"/>
              </a:rPr>
              <a:t>Sangolquí 2017</a:t>
            </a:r>
          </a:p>
          <a:p>
            <a:endParaRPr lang="es-EC" dirty="0"/>
          </a:p>
        </p:txBody>
      </p:sp>
      <p:cxnSp>
        <p:nvCxnSpPr>
          <p:cNvPr id="11" name="Conector recto 10"/>
          <p:cNvCxnSpPr/>
          <p:nvPr/>
        </p:nvCxnSpPr>
        <p:spPr>
          <a:xfrm>
            <a:off x="296260" y="2512770"/>
            <a:ext cx="7177135"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3419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76014" y="2970884"/>
            <a:ext cx="6558080" cy="458116"/>
          </a:xfrm>
          <a:solidFill>
            <a:srgbClr val="7ABC32"/>
          </a:solidFill>
        </p:spPr>
        <p:txBody>
          <a:bodyPr>
            <a:normAutofit fontScale="90000"/>
          </a:bodyPr>
          <a:lstStyle/>
          <a:p>
            <a:pPr algn="ctr"/>
            <a:r>
              <a:rPr lang="en-US" dirty="0" smtClean="0">
                <a:solidFill>
                  <a:schemeClr val="bg1"/>
                </a:solidFill>
              </a:rPr>
              <a:t>CONCEPTOS FUNDAMENTALES</a:t>
            </a:r>
            <a:endParaRPr lang="en-US" dirty="0">
              <a:solidFill>
                <a:schemeClr val="bg1"/>
              </a:solidFill>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Marcador de número de diapositiva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9" descr="http://mercadotecnia.espe.edu.ec/wp-content/uploads/tmp/LOGO-PRINCIPAL-ESPE2.pn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280" y="43534"/>
            <a:ext cx="2069621" cy="496731"/>
          </a:xfrm>
          <a:prstGeom prst="rect">
            <a:avLst/>
          </a:prstGeom>
          <a:noFill/>
          <a:ln>
            <a:noFill/>
          </a:ln>
        </p:spPr>
      </p:pic>
    </p:spTree>
    <p:extLst>
      <p:ext uri="{BB962C8B-B14F-4D97-AF65-F5344CB8AC3E}">
        <p14:creationId xmlns:p14="http://schemas.microsoft.com/office/powerpoint/2010/main" val="2312746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Biomecánica</a:t>
            </a:r>
            <a:endParaRPr lang="es-EC" dirty="0"/>
          </a:p>
        </p:txBody>
      </p:sp>
      <p:sp>
        <p:nvSpPr>
          <p:cNvPr id="5" name="Marcador de contenido 4"/>
          <p:cNvSpPr>
            <a:spLocks noGrp="1"/>
          </p:cNvSpPr>
          <p:nvPr>
            <p:ph idx="1"/>
          </p:nvPr>
        </p:nvSpPr>
        <p:spPr>
          <a:xfrm>
            <a:off x="448965" y="1443835"/>
            <a:ext cx="8229600" cy="3918803"/>
          </a:xfrm>
        </p:spPr>
        <p:txBody>
          <a:bodyPr/>
          <a:lstStyle/>
          <a:p>
            <a:pPr algn="just"/>
            <a:r>
              <a:rPr lang="es-ES" dirty="0" smtClean="0"/>
              <a:t>Es </a:t>
            </a:r>
            <a:r>
              <a:rPr lang="es-ES" dirty="0"/>
              <a:t>la ciencia que estudia las fuerzas internas y externas que </a:t>
            </a:r>
            <a:r>
              <a:rPr lang="es-ES" dirty="0" smtClean="0"/>
              <a:t>actúan sobre </a:t>
            </a:r>
            <a:r>
              <a:rPr lang="es-ES" dirty="0"/>
              <a:t>el cuerpo humano y los efectos producidos por las mismas</a:t>
            </a:r>
            <a:r>
              <a:rPr lang="es-ES" dirty="0" smtClean="0"/>
              <a:t>. </a:t>
            </a:r>
          </a:p>
          <a:p>
            <a:r>
              <a:rPr lang="es-EC" dirty="0"/>
              <a:t>El análisis biomecánico se divide en 2 ramas que son la cinética y la cinemática. </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Tree>
    <p:extLst>
      <p:ext uri="{BB962C8B-B14F-4D97-AF65-F5344CB8AC3E}">
        <p14:creationId xmlns:p14="http://schemas.microsoft.com/office/powerpoint/2010/main" val="399759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Cinética</a:t>
            </a:r>
            <a:r>
              <a:rPr lang="en-US" dirty="0" smtClean="0"/>
              <a:t> y </a:t>
            </a:r>
            <a:r>
              <a:rPr lang="es-EC" dirty="0" smtClean="0"/>
              <a:t>cinemática</a:t>
            </a:r>
            <a:r>
              <a:rPr lang="en-US" dirty="0" smtClean="0"/>
              <a:t> del </a:t>
            </a:r>
            <a:r>
              <a:rPr lang="en-US" dirty="0" err="1" smtClean="0"/>
              <a:t>movimiento</a:t>
            </a:r>
            <a:endParaRPr lang="en-US" dirty="0"/>
          </a:p>
        </p:txBody>
      </p:sp>
      <p:sp>
        <p:nvSpPr>
          <p:cNvPr id="5" name="Marcador de contenido 4"/>
          <p:cNvSpPr>
            <a:spLocks noGrp="1"/>
          </p:cNvSpPr>
          <p:nvPr>
            <p:ph idx="1"/>
          </p:nvPr>
        </p:nvSpPr>
        <p:spPr>
          <a:xfrm>
            <a:off x="448965" y="1443835"/>
            <a:ext cx="8229600" cy="3918803"/>
          </a:xfrm>
        </p:spPr>
        <p:txBody>
          <a:bodyPr>
            <a:normAutofit fontScale="92500"/>
          </a:bodyPr>
          <a:lstStyle/>
          <a:p>
            <a:pPr algn="just"/>
            <a:r>
              <a:rPr lang="es-EC" dirty="0"/>
              <a:t>La cinética se ocupa de determinar las causas del movimiento es decir estudia las fuerzas que actúan sobre el cuerpo humano que provocan el movimiento del </a:t>
            </a:r>
            <a:r>
              <a:rPr lang="es-EC" dirty="0" smtClean="0"/>
              <a:t>mismo</a:t>
            </a:r>
          </a:p>
          <a:p>
            <a:pPr algn="just"/>
            <a:r>
              <a:rPr lang="es-EC" dirty="0" smtClean="0"/>
              <a:t>La </a:t>
            </a:r>
            <a:r>
              <a:rPr lang="es-EC" dirty="0"/>
              <a:t>cinemática es la rama de la biomecánica que describe las componentes temporales y espaciales del movimiento. Esta descripción del movimiento involucra la posición, velocidad y aceleración de un cuerpo sin considerar las fuerzas que ocasionan el movimiento </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Tree>
    <p:extLst>
      <p:ext uri="{BB962C8B-B14F-4D97-AF65-F5344CB8AC3E}">
        <p14:creationId xmlns:p14="http://schemas.microsoft.com/office/powerpoint/2010/main" val="2882142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Cinemática</a:t>
            </a:r>
            <a:r>
              <a:rPr lang="en-US" dirty="0" smtClean="0"/>
              <a:t> angular</a:t>
            </a:r>
            <a:endParaRPr lang="en-US" dirty="0"/>
          </a:p>
        </p:txBody>
      </p:sp>
      <p:sp>
        <p:nvSpPr>
          <p:cNvPr id="5" name="Marcador de contenido 4"/>
          <p:cNvSpPr>
            <a:spLocks noGrp="1"/>
          </p:cNvSpPr>
          <p:nvPr>
            <p:ph idx="1"/>
          </p:nvPr>
        </p:nvSpPr>
        <p:spPr>
          <a:xfrm>
            <a:off x="448965" y="1443835"/>
            <a:ext cx="8229600" cy="3918803"/>
          </a:xfrm>
        </p:spPr>
        <p:txBody>
          <a:bodyPr>
            <a:normAutofit/>
          </a:bodyPr>
          <a:lstStyle/>
          <a:p>
            <a:pPr algn="just"/>
            <a:r>
              <a:rPr lang="es-EC" dirty="0" smtClean="0"/>
              <a:t>Describe </a:t>
            </a:r>
            <a:r>
              <a:rPr lang="es-EC" dirty="0"/>
              <a:t>el movimiento angular sin tener en cuenta las causas del </a:t>
            </a:r>
            <a:r>
              <a:rPr lang="es-EC" dirty="0" smtClean="0"/>
              <a:t>movimiento. </a:t>
            </a:r>
          </a:p>
          <a:p>
            <a:pPr algn="just"/>
            <a:r>
              <a:rPr lang="en-US" dirty="0" err="1" smtClean="0"/>
              <a:t>Movimiento</a:t>
            </a:r>
            <a:r>
              <a:rPr lang="en-US" dirty="0" smtClean="0"/>
              <a:t> angular: </a:t>
            </a:r>
            <a:r>
              <a:rPr lang="es-EC" dirty="0" smtClean="0"/>
              <a:t>sucede </a:t>
            </a:r>
            <a:r>
              <a:rPr lang="es-EC" dirty="0"/>
              <a:t>cuando todas las partes de un cuerpo se mueven a través del mismo ángulo, pero no realizan el mismo desplazamiento </a:t>
            </a:r>
            <a:r>
              <a:rPr lang="es-EC" dirty="0" smtClean="0"/>
              <a:t>lineal.</a:t>
            </a:r>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Picture 4"/>
          <p:cNvPicPr/>
          <p:nvPr/>
        </p:nvPicPr>
        <p:blipFill rotWithShape="1">
          <a:blip r:embed="rId4"/>
          <a:srcRect r="3425" b="18808"/>
          <a:stretch/>
        </p:blipFill>
        <p:spPr bwMode="auto">
          <a:xfrm>
            <a:off x="3655770" y="4280280"/>
            <a:ext cx="2510790" cy="216471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4299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Ángulos</a:t>
            </a:r>
            <a:r>
              <a:rPr lang="en-US" dirty="0" smtClean="0"/>
              <a:t> </a:t>
            </a:r>
            <a:r>
              <a:rPr lang="en-US" dirty="0" err="1" smtClean="0"/>
              <a:t>en</a:t>
            </a:r>
            <a:r>
              <a:rPr lang="en-US" dirty="0" smtClean="0"/>
              <a:t> el </a:t>
            </a:r>
            <a:r>
              <a:rPr lang="en-US" dirty="0" err="1" smtClean="0"/>
              <a:t>cuerpo</a:t>
            </a:r>
            <a:r>
              <a:rPr lang="en-US" dirty="0" smtClean="0"/>
              <a:t> </a:t>
            </a:r>
            <a:r>
              <a:rPr lang="en-US" dirty="0" err="1" smtClean="0"/>
              <a:t>humano</a:t>
            </a:r>
            <a:endParaRPr lang="en-US" dirty="0"/>
          </a:p>
        </p:txBody>
      </p:sp>
      <p:sp>
        <p:nvSpPr>
          <p:cNvPr id="5" name="Marcador de contenido 4"/>
          <p:cNvSpPr>
            <a:spLocks noGrp="1"/>
          </p:cNvSpPr>
          <p:nvPr>
            <p:ph idx="1"/>
          </p:nvPr>
        </p:nvSpPr>
        <p:spPr>
          <a:xfrm>
            <a:off x="448964" y="1443834"/>
            <a:ext cx="8246071" cy="4123035"/>
          </a:xfrm>
        </p:spPr>
        <p:txBody>
          <a:bodyPr>
            <a:normAutofit fontScale="92500" lnSpcReduction="20000"/>
          </a:bodyPr>
          <a:lstStyle/>
          <a:p>
            <a:pPr algn="just"/>
            <a:r>
              <a:rPr lang="es-EC" dirty="0"/>
              <a:t>Todo el movimiento humano implica la rotación de los segmentos del cuerpo, los cuales giran alrededor de los centros de la articulación que forman los ejes de rotación. </a:t>
            </a:r>
            <a:endParaRPr lang="es-EC" dirty="0" smtClean="0"/>
          </a:p>
          <a:p>
            <a:pPr algn="just"/>
            <a:r>
              <a:rPr lang="es-EC" dirty="0" smtClean="0"/>
              <a:t>Existen </a:t>
            </a:r>
            <a:r>
              <a:rPr lang="es-EC" dirty="0"/>
              <a:t>dos tipos de ángulos para la medición de la posición angular de los segmentos del cuerpo. </a:t>
            </a:r>
            <a:r>
              <a:rPr lang="es-EC" dirty="0" smtClean="0"/>
              <a:t>el </a:t>
            </a:r>
            <a:r>
              <a:rPr lang="es-EC" dirty="0"/>
              <a:t>ángulo absoluto, que es el ángulo de inclinación de un segmento del cuerpo relativo a alguna referencia fija en el entorno</a:t>
            </a:r>
            <a:r>
              <a:rPr lang="es-EC" dirty="0" smtClean="0"/>
              <a:t>.</a:t>
            </a:r>
          </a:p>
          <a:p>
            <a:pPr algn="just"/>
            <a:r>
              <a:rPr lang="es-EC" dirty="0"/>
              <a:t>El segundo es el ángulo relativo. Este es el ángulo entre los ejes longitudinales de dos segmentos y también conocido como el ángulo de la articulación o el ángulo </a:t>
            </a:r>
            <a:r>
              <a:rPr lang="es-EC" dirty="0" err="1"/>
              <a:t>intersegmental</a:t>
            </a:r>
            <a:r>
              <a:rPr lang="es-EC" dirty="0" smtClean="0"/>
              <a:t> </a:t>
            </a:r>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Tree>
    <p:extLst>
      <p:ext uri="{BB962C8B-B14F-4D97-AF65-F5344CB8AC3E}">
        <p14:creationId xmlns:p14="http://schemas.microsoft.com/office/powerpoint/2010/main" val="3930122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Angulo Absoluto</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a:t>La convención más usada para calcular ángulos absolutos coloca un sistema de coordenadas en el extremo distal del segmento. El ángulo que usa esta convención también se mide en sentido contrario a las agujas del reloj desde la horizontal derecha. </a:t>
            </a:r>
            <a:endParaRPr lang="en-US" dirty="0"/>
          </a:p>
          <a:p>
            <a:pPr algn="just"/>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20" name="Picture 25"/>
          <p:cNvPicPr/>
          <p:nvPr/>
        </p:nvPicPr>
        <p:blipFill rotWithShape="1">
          <a:blip r:embed="rId4"/>
          <a:srcRect l="1" r="888" b="8373"/>
          <a:stretch/>
        </p:blipFill>
        <p:spPr bwMode="auto">
          <a:xfrm>
            <a:off x="3636457" y="3919419"/>
            <a:ext cx="2147570" cy="225996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9473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76014" y="2970883"/>
            <a:ext cx="6558080" cy="916231"/>
          </a:xfrm>
          <a:solidFill>
            <a:srgbClr val="7ABC32"/>
          </a:solidFill>
        </p:spPr>
        <p:txBody>
          <a:bodyPr>
            <a:normAutofit fontScale="90000"/>
          </a:bodyPr>
          <a:lstStyle/>
          <a:p>
            <a:pPr algn="ctr"/>
            <a:r>
              <a:rPr lang="en-US" dirty="0" smtClean="0"/>
              <a:t>SISTEMA DE ADQUISICIÓN DE SE</a:t>
            </a:r>
            <a:r>
              <a:rPr lang="es-EC" dirty="0" smtClean="0"/>
              <a:t>ÑALES EMG</a:t>
            </a:r>
            <a:endParaRPr lang="en-US" dirty="0">
              <a:solidFill>
                <a:schemeClr val="bg1"/>
              </a:solidFill>
            </a:endParaRPr>
          </a:p>
        </p:txBody>
      </p:sp>
      <p:sp>
        <p:nvSpPr>
          <p:cNvPr id="3" name="Marcador de pie de página 2"/>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14" name="Marcador de número de diapositiva 13"/>
          <p:cNvSpPr>
            <a:spLocks noGrp="1"/>
          </p:cNvSpPr>
          <p:nvPr>
            <p:ph type="sldNum" sz="quarter" idx="12"/>
          </p:nvPr>
        </p:nvSpPr>
        <p:spPr/>
        <p:txBody>
          <a:bodyPr/>
          <a:lstStyle/>
          <a:p>
            <a:fld id="{B82CCC60-E8CD-4174-8B1A-7DF615B22EEF}" type="slidenum">
              <a:rPr lang="en-US" smtClean="0">
                <a:solidFill>
                  <a:prstClr val="black">
                    <a:tint val="75000"/>
                  </a:prstClr>
                </a:solidFill>
              </a:rPr>
              <a:pPr/>
              <a:t>16</a:t>
            </a:fld>
            <a:endParaRPr lang="en-US" dirty="0">
              <a:solidFill>
                <a:prstClr val="black">
                  <a:tint val="75000"/>
                </a:prstClr>
              </a:solidFill>
            </a:endParaRPr>
          </a:p>
        </p:txBody>
      </p:sp>
      <p:pic>
        <p:nvPicPr>
          <p:cNvPr id="6" name="Picture 9" descr="http://mercadotecnia.espe.edu.ec/wp-content/uploads/tmp/LOGO-PRINCIPAL-ESPE2.pn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280" y="43534"/>
            <a:ext cx="2069621" cy="496731"/>
          </a:xfrm>
          <a:prstGeom prst="rect">
            <a:avLst/>
          </a:prstGeom>
          <a:noFill/>
          <a:ln>
            <a:noFill/>
          </a:ln>
        </p:spPr>
      </p:pic>
    </p:spTree>
    <p:extLst>
      <p:ext uri="{BB962C8B-B14F-4D97-AF65-F5344CB8AC3E}">
        <p14:creationId xmlns:p14="http://schemas.microsoft.com/office/powerpoint/2010/main" val="27039410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smtClean="0"/>
              <a:t>DIAGRAMA DE BLOQUES</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17</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graphicFrame>
        <p:nvGraphicFramePr>
          <p:cNvPr id="3" name="Diagrama 2"/>
          <p:cNvGraphicFramePr/>
          <p:nvPr>
            <p:extLst>
              <p:ext uri="{D42A27DB-BD31-4B8C-83A1-F6EECF244321}">
                <p14:modId xmlns:p14="http://schemas.microsoft.com/office/powerpoint/2010/main" val="3706742414"/>
              </p:ext>
            </p:extLst>
          </p:nvPr>
        </p:nvGraphicFramePr>
        <p:xfrm>
          <a:off x="152705" y="1749245"/>
          <a:ext cx="8847740" cy="3970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 name="Imagen 30"/>
          <p:cNvPicPr/>
          <p:nvPr/>
        </p:nvPicPr>
        <p:blipFill rotWithShape="1">
          <a:blip r:embed="rId9">
            <a:extLst>
              <a:ext uri="{28A0092B-C50C-407E-A947-70E740481C1C}">
                <a14:useLocalDpi xmlns:a14="http://schemas.microsoft.com/office/drawing/2010/main" val="0"/>
              </a:ext>
            </a:extLst>
          </a:blip>
          <a:srcRect l="55962" t="9640" r="7504" b="61439"/>
          <a:stretch/>
        </p:blipFill>
        <p:spPr bwMode="auto">
          <a:xfrm>
            <a:off x="143555" y="4039821"/>
            <a:ext cx="2685878" cy="17163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6043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18</a:t>
            </a:fld>
            <a:endParaRPr lang="en-US">
              <a:solidFill>
                <a:prstClr val="black">
                  <a:tint val="75000"/>
                </a:prstClr>
              </a:solidFill>
            </a:endParaRPr>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31" name="Título 3"/>
          <p:cNvSpPr>
            <a:spLocks noGrp="1"/>
          </p:cNvSpPr>
          <p:nvPr>
            <p:ph type="title"/>
          </p:nvPr>
        </p:nvSpPr>
        <p:spPr>
          <a:xfrm>
            <a:off x="448965" y="751281"/>
            <a:ext cx="8229600" cy="457200"/>
          </a:xfrm>
        </p:spPr>
        <p:txBody>
          <a:bodyPr>
            <a:normAutofit fontScale="90000"/>
          </a:bodyPr>
          <a:lstStyle/>
          <a:p>
            <a:r>
              <a:rPr lang="en-US" dirty="0" smtClean="0"/>
              <a:t>DETECCIÓN DE SE</a:t>
            </a:r>
            <a:r>
              <a:rPr lang="es-EC" dirty="0" smtClean="0"/>
              <a:t>ÑAL</a:t>
            </a:r>
            <a:endParaRPr lang="en-US" dirty="0"/>
          </a:p>
        </p:txBody>
      </p:sp>
      <p:sp>
        <p:nvSpPr>
          <p:cNvPr id="40" name="CuadroTexto 39"/>
          <p:cNvSpPr txBox="1"/>
          <p:nvPr/>
        </p:nvSpPr>
        <p:spPr>
          <a:xfrm>
            <a:off x="560865" y="3791853"/>
            <a:ext cx="32400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Electrodo de acero inoxidable</a:t>
            </a:r>
            <a:endParaRPr lang="es-EC" dirty="0"/>
          </a:p>
        </p:txBody>
      </p:sp>
      <p:pic>
        <p:nvPicPr>
          <p:cNvPr id="41" name="Imagen 40" descr="F:\DCIM\Camera\IMG_20170109_171000.jpg"/>
          <p:cNvPicPr/>
          <p:nvPr/>
        </p:nvPicPr>
        <p:blipFill rotWithShape="1">
          <a:blip r:embed="rId4" cstate="print">
            <a:extLst>
              <a:ext uri="{28A0092B-C50C-407E-A947-70E740481C1C}">
                <a14:useLocalDpi xmlns:a14="http://schemas.microsoft.com/office/drawing/2010/main" val="0"/>
              </a:ext>
            </a:extLst>
          </a:blip>
          <a:srcRect l="29139" t="42820" r="37006" b="40092"/>
          <a:stretch/>
        </p:blipFill>
        <p:spPr bwMode="auto">
          <a:xfrm>
            <a:off x="560866" y="1795424"/>
            <a:ext cx="3240000" cy="1980000"/>
          </a:xfrm>
          <a:prstGeom prst="rect">
            <a:avLst/>
          </a:prstGeom>
          <a:noFill/>
          <a:ln w="28575">
            <a:solidFill>
              <a:schemeClr val="tx1"/>
            </a:solidFill>
          </a:ln>
          <a:extLst>
            <a:ext uri="{53640926-AAD7-44D8-BBD7-CCE9431645EC}">
              <a14:shadowObscured xmlns:a14="http://schemas.microsoft.com/office/drawing/2010/main"/>
            </a:ext>
          </a:extLst>
        </p:spPr>
      </p:pic>
      <p:pic>
        <p:nvPicPr>
          <p:cNvPr id="42" name="Imagen 41"/>
          <p:cNvPicPr/>
          <p:nvPr/>
        </p:nvPicPr>
        <p:blipFill>
          <a:blip r:embed="rId5"/>
          <a:stretch>
            <a:fillRect/>
          </a:stretch>
        </p:blipFill>
        <p:spPr>
          <a:xfrm>
            <a:off x="4483417" y="3214063"/>
            <a:ext cx="4139565" cy="2463800"/>
          </a:xfrm>
          <a:prstGeom prst="rect">
            <a:avLst/>
          </a:prstGeom>
          <a:ln w="28575">
            <a:solidFill>
              <a:schemeClr val="tx1"/>
            </a:solidFill>
          </a:ln>
        </p:spPr>
      </p:pic>
      <p:sp>
        <p:nvSpPr>
          <p:cNvPr id="43" name="CuadroTexto 42"/>
          <p:cNvSpPr txBox="1"/>
          <p:nvPr/>
        </p:nvSpPr>
        <p:spPr>
          <a:xfrm>
            <a:off x="4483417" y="5677863"/>
            <a:ext cx="198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Detección bipolar</a:t>
            </a:r>
            <a:endParaRPr lang="es-EC" dirty="0"/>
          </a:p>
        </p:txBody>
      </p:sp>
    </p:spTree>
    <p:extLst>
      <p:ext uri="{BB962C8B-B14F-4D97-AF65-F5344CB8AC3E}">
        <p14:creationId xmlns:p14="http://schemas.microsoft.com/office/powerpoint/2010/main" val="32427516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19</a:t>
            </a:fld>
            <a:endParaRPr lang="en-US">
              <a:solidFill>
                <a:prstClr val="black">
                  <a:tint val="75000"/>
                </a:prstClr>
              </a:solidFill>
            </a:endParaRPr>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31" name="Título 3"/>
          <p:cNvSpPr>
            <a:spLocks noGrp="1"/>
          </p:cNvSpPr>
          <p:nvPr>
            <p:ph type="title"/>
          </p:nvPr>
        </p:nvSpPr>
        <p:spPr>
          <a:xfrm>
            <a:off x="448965" y="751281"/>
            <a:ext cx="8229600" cy="457200"/>
          </a:xfrm>
        </p:spPr>
        <p:txBody>
          <a:bodyPr>
            <a:normAutofit fontScale="90000"/>
          </a:bodyPr>
          <a:lstStyle/>
          <a:p>
            <a:r>
              <a:rPr lang="en-US" dirty="0" smtClean="0"/>
              <a:t>PREAMPLIFICACIÓN</a:t>
            </a:r>
            <a:endParaRPr lang="en-US" dirty="0"/>
          </a:p>
        </p:txBody>
      </p:sp>
      <p:pic>
        <p:nvPicPr>
          <p:cNvPr id="20" name="Imagen 19" descr="C:\Users\Stefy\Downloads\Pre-amplificacion (1).PNG"/>
          <p:cNvPicPr/>
          <p:nvPr/>
        </p:nvPicPr>
        <p:blipFill>
          <a:blip r:embed="rId4">
            <a:extLst>
              <a:ext uri="{28A0092B-C50C-407E-A947-70E740481C1C}">
                <a14:useLocalDpi xmlns:a14="http://schemas.microsoft.com/office/drawing/2010/main" val="0"/>
              </a:ext>
            </a:extLst>
          </a:blip>
          <a:srcRect/>
          <a:stretch>
            <a:fillRect/>
          </a:stretch>
        </p:blipFill>
        <p:spPr bwMode="auto">
          <a:xfrm>
            <a:off x="448965" y="1451309"/>
            <a:ext cx="3600000" cy="2340000"/>
          </a:xfrm>
          <a:prstGeom prst="rect">
            <a:avLst/>
          </a:prstGeom>
          <a:noFill/>
          <a:ln w="28575">
            <a:solidFill>
              <a:schemeClr val="tx1"/>
            </a:solidFill>
          </a:ln>
        </p:spPr>
      </p:pic>
      <p:pic>
        <p:nvPicPr>
          <p:cNvPr id="21" name="Imagen 20"/>
          <p:cNvPicPr/>
          <p:nvPr/>
        </p:nvPicPr>
        <p:blipFill>
          <a:blip r:embed="rId5"/>
          <a:stretch>
            <a:fillRect/>
          </a:stretch>
        </p:blipFill>
        <p:spPr>
          <a:xfrm>
            <a:off x="1962150" y="3863453"/>
            <a:ext cx="5219700" cy="2340000"/>
          </a:xfrm>
          <a:prstGeom prst="rect">
            <a:avLst/>
          </a:prstGeom>
          <a:ln w="28575">
            <a:solidFill>
              <a:schemeClr val="tx1"/>
            </a:solidFill>
          </a:ln>
        </p:spPr>
      </p:pic>
      <p:pic>
        <p:nvPicPr>
          <p:cNvPr id="22" name="Imagen 21" descr="C:\Users\Stefy\Downloads\Anti-Saturacion.PNG"/>
          <p:cNvPicPr/>
          <p:nvPr/>
        </p:nvPicPr>
        <p:blipFill>
          <a:blip r:embed="rId6">
            <a:extLst>
              <a:ext uri="{28A0092B-C50C-407E-A947-70E740481C1C}">
                <a14:useLocalDpi xmlns:a14="http://schemas.microsoft.com/office/drawing/2010/main" val="0"/>
              </a:ext>
            </a:extLst>
          </a:blip>
          <a:srcRect/>
          <a:stretch>
            <a:fillRect/>
          </a:stretch>
        </p:blipFill>
        <p:spPr bwMode="auto">
          <a:xfrm>
            <a:off x="5078565" y="1443835"/>
            <a:ext cx="3600000" cy="2340000"/>
          </a:xfrm>
          <a:prstGeom prst="rect">
            <a:avLst/>
          </a:prstGeom>
          <a:noFill/>
          <a:ln w="28575">
            <a:solidFill>
              <a:schemeClr val="tx1"/>
            </a:solidFill>
          </a:ln>
        </p:spPr>
      </p:pic>
      <p:sp>
        <p:nvSpPr>
          <p:cNvPr id="23" name="CuadroTexto 22"/>
          <p:cNvSpPr txBox="1"/>
          <p:nvPr/>
        </p:nvSpPr>
        <p:spPr>
          <a:xfrm rot="16200000">
            <a:off x="-905701" y="2436643"/>
            <a:ext cx="234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err="1" smtClean="0"/>
              <a:t>Preamplificación</a:t>
            </a:r>
            <a:endParaRPr lang="es-EC" dirty="0"/>
          </a:p>
        </p:txBody>
      </p:sp>
      <p:sp>
        <p:nvSpPr>
          <p:cNvPr id="24" name="CuadroTexto 23"/>
          <p:cNvSpPr txBox="1"/>
          <p:nvPr/>
        </p:nvSpPr>
        <p:spPr>
          <a:xfrm rot="16200000">
            <a:off x="3723899" y="2438747"/>
            <a:ext cx="234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err="1" smtClean="0"/>
              <a:t>Antisaturación</a:t>
            </a:r>
            <a:endParaRPr lang="es-EC" dirty="0"/>
          </a:p>
        </p:txBody>
      </p:sp>
      <p:sp>
        <p:nvSpPr>
          <p:cNvPr id="25" name="CuadroTexto 24"/>
          <p:cNvSpPr txBox="1"/>
          <p:nvPr/>
        </p:nvSpPr>
        <p:spPr>
          <a:xfrm rot="16200000">
            <a:off x="607484" y="4848787"/>
            <a:ext cx="234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Protección</a:t>
            </a:r>
            <a:endParaRPr lang="es-EC" dirty="0"/>
          </a:p>
        </p:txBody>
      </p:sp>
    </p:spTree>
    <p:extLst>
      <p:ext uri="{BB962C8B-B14F-4D97-AF65-F5344CB8AC3E}">
        <p14:creationId xmlns:p14="http://schemas.microsoft.com/office/powerpoint/2010/main" val="3613641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76014" y="833014"/>
            <a:ext cx="6558080" cy="458116"/>
          </a:xfrm>
          <a:solidFill>
            <a:srgbClr val="7ABC32"/>
          </a:solidFill>
        </p:spPr>
        <p:txBody>
          <a:bodyPr>
            <a:normAutofit fontScale="90000"/>
          </a:bodyPr>
          <a:lstStyle/>
          <a:p>
            <a:pPr algn="l"/>
            <a:r>
              <a:rPr lang="en-US" dirty="0" smtClean="0"/>
              <a:t>CONTENIDO</a:t>
            </a:r>
            <a:endParaRPr lang="en-US" dirty="0">
              <a:solidFill>
                <a:schemeClr val="bg1"/>
              </a:solidFill>
            </a:endParaRPr>
          </a:p>
        </p:txBody>
      </p:sp>
      <p:sp>
        <p:nvSpPr>
          <p:cNvPr id="5" name="Content Placeholder 4"/>
          <p:cNvSpPr>
            <a:spLocks noGrp="1"/>
          </p:cNvSpPr>
          <p:nvPr>
            <p:ph idx="1"/>
          </p:nvPr>
        </p:nvSpPr>
        <p:spPr>
          <a:xfrm>
            <a:off x="1976015" y="1443835"/>
            <a:ext cx="6558080" cy="4886560"/>
          </a:xfrm>
        </p:spPr>
        <p:txBody>
          <a:bodyPr>
            <a:normAutofit lnSpcReduction="10000"/>
          </a:bodyPr>
          <a:lstStyle/>
          <a:p>
            <a:pPr algn="just"/>
            <a:r>
              <a:rPr lang="es-EC" dirty="0" smtClean="0">
                <a:solidFill>
                  <a:srgbClr val="002060"/>
                </a:solidFill>
              </a:rPr>
              <a:t>Introducción</a:t>
            </a:r>
            <a:endParaRPr lang="es-EC" dirty="0" smtClean="0"/>
          </a:p>
          <a:p>
            <a:pPr algn="just"/>
            <a:r>
              <a:rPr lang="es-EC" dirty="0" smtClean="0"/>
              <a:t>Conceptos Fundamentales</a:t>
            </a:r>
          </a:p>
          <a:p>
            <a:pPr algn="just"/>
            <a:r>
              <a:rPr lang="es-EC" dirty="0" smtClean="0"/>
              <a:t>Sistema de adquisición de señales EMG</a:t>
            </a:r>
          </a:p>
          <a:p>
            <a:pPr algn="just"/>
            <a:r>
              <a:rPr lang="es-EC" dirty="0" smtClean="0"/>
              <a:t>Sistema de adquisición de la posición angular de segmentos corporales</a:t>
            </a:r>
          </a:p>
          <a:p>
            <a:pPr algn="just"/>
            <a:r>
              <a:rPr lang="es-EC" dirty="0" smtClean="0"/>
              <a:t>Sistema de adquisición de la fuerza de la pisada</a:t>
            </a:r>
          </a:p>
          <a:p>
            <a:pPr algn="just"/>
            <a:r>
              <a:rPr lang="es-EC" dirty="0" smtClean="0"/>
              <a:t>Sistema biomecánico portable</a:t>
            </a:r>
          </a:p>
          <a:p>
            <a:pPr algn="just"/>
            <a:r>
              <a:rPr lang="es-EC" dirty="0" smtClean="0"/>
              <a:t>Pruebas y Resultados</a:t>
            </a:r>
          </a:p>
          <a:p>
            <a:pPr algn="just"/>
            <a:r>
              <a:rPr lang="es-EC" dirty="0" smtClean="0"/>
              <a:t>Conclusiones y Recomendaciones </a:t>
            </a:r>
          </a:p>
        </p:txBody>
      </p:sp>
      <p:sp>
        <p:nvSpPr>
          <p:cNvPr id="2" name="Marcador de pie de página 1"/>
          <p:cNvSpPr>
            <a:spLocks noGrp="1"/>
          </p:cNvSpPr>
          <p:nvPr>
            <p:ph type="ftr" sz="quarter" idx="11"/>
          </p:nvPr>
        </p:nvSpPr>
        <p:spPr/>
        <p:txBody>
          <a:bodyPr/>
          <a:lstStyle/>
          <a:p>
            <a:r>
              <a:rPr lang="en-US" dirty="0" smtClean="0"/>
              <a:t>Bermeo Juan, Guamán Fabricio</a:t>
            </a:r>
            <a:endParaRPr lang="en-US" dirty="0"/>
          </a:p>
        </p:txBody>
      </p:sp>
      <p:sp>
        <p:nvSpPr>
          <p:cNvPr id="3" name="Marcador de número de diapositiva 2"/>
          <p:cNvSpPr>
            <a:spLocks noGrp="1"/>
          </p:cNvSpPr>
          <p:nvPr>
            <p:ph type="sldNum" sz="quarter" idx="12"/>
          </p:nvPr>
        </p:nvSpPr>
        <p:spPr/>
        <p:txBody>
          <a:bodyPr/>
          <a:lstStyle/>
          <a:p>
            <a:fld id="{B82CCC60-E8CD-4174-8B1A-7DF615B22EEF}" type="slidenum">
              <a:rPr lang="en-US" smtClean="0"/>
              <a:pPr/>
              <a:t>2</a:t>
            </a:fld>
            <a:endParaRPr lang="en-US"/>
          </a:p>
        </p:txBody>
      </p:sp>
      <p:pic>
        <p:nvPicPr>
          <p:cNvPr id="6" name="Picture 9" descr="http://mercadotecnia.espe.edu.ec/wp-content/uploads/tmp/LOGO-PRINCIPAL-ESPE2.pn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5280" y="43534"/>
            <a:ext cx="2069621" cy="496731"/>
          </a:xfrm>
          <a:prstGeom prst="rect">
            <a:avLst/>
          </a:prstGeom>
          <a:noFill/>
          <a:ln>
            <a:noFill/>
          </a:ln>
        </p:spPr>
      </p:pic>
    </p:spTree>
    <p:extLst>
      <p:ext uri="{BB962C8B-B14F-4D97-AF65-F5344CB8AC3E}">
        <p14:creationId xmlns:p14="http://schemas.microsoft.com/office/powerpoint/2010/main" val="1101633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20</a:t>
            </a:fld>
            <a:endParaRPr lang="en-US">
              <a:solidFill>
                <a:prstClr val="black">
                  <a:tint val="75000"/>
                </a:prstClr>
              </a:solidFill>
            </a:endParaRPr>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31" name="Título 3"/>
          <p:cNvSpPr>
            <a:spLocks noGrp="1"/>
          </p:cNvSpPr>
          <p:nvPr>
            <p:ph type="title"/>
          </p:nvPr>
        </p:nvSpPr>
        <p:spPr>
          <a:xfrm>
            <a:off x="448965" y="751281"/>
            <a:ext cx="8229600" cy="457200"/>
          </a:xfrm>
        </p:spPr>
        <p:txBody>
          <a:bodyPr>
            <a:normAutofit fontScale="90000"/>
          </a:bodyPr>
          <a:lstStyle/>
          <a:p>
            <a:r>
              <a:rPr lang="en-US" dirty="0" smtClean="0"/>
              <a:t>AMPLIFICACIÓN FINAL</a:t>
            </a:r>
            <a:endParaRPr lang="en-US" dirty="0"/>
          </a:p>
        </p:txBody>
      </p:sp>
      <p:pic>
        <p:nvPicPr>
          <p:cNvPr id="26" name="Imagen 25" descr="C:\Users\Stefy\Downloads\Amplificacion-Offset.PNG"/>
          <p:cNvPicPr/>
          <p:nvPr/>
        </p:nvPicPr>
        <p:blipFill>
          <a:blip r:embed="rId4">
            <a:extLst>
              <a:ext uri="{28A0092B-C50C-407E-A947-70E740481C1C}">
                <a14:useLocalDpi xmlns:a14="http://schemas.microsoft.com/office/drawing/2010/main" val="0"/>
              </a:ext>
            </a:extLst>
          </a:blip>
          <a:srcRect/>
          <a:stretch>
            <a:fillRect/>
          </a:stretch>
        </p:blipFill>
        <p:spPr bwMode="auto">
          <a:xfrm>
            <a:off x="1692000" y="2652398"/>
            <a:ext cx="5760000" cy="2700000"/>
          </a:xfrm>
          <a:prstGeom prst="rect">
            <a:avLst/>
          </a:prstGeom>
          <a:noFill/>
          <a:ln w="28575">
            <a:solidFill>
              <a:schemeClr val="tx1"/>
            </a:solidFill>
          </a:ln>
        </p:spPr>
      </p:pic>
      <p:sp>
        <p:nvSpPr>
          <p:cNvPr id="27" name="CuadroTexto 26"/>
          <p:cNvSpPr txBox="1"/>
          <p:nvPr/>
        </p:nvSpPr>
        <p:spPr>
          <a:xfrm rot="16200000">
            <a:off x="157334" y="3817732"/>
            <a:ext cx="270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Amplificación final</a:t>
            </a:r>
            <a:endParaRPr lang="es-EC" dirty="0"/>
          </a:p>
        </p:txBody>
      </p:sp>
      <mc:AlternateContent xmlns:mc="http://schemas.openxmlformats.org/markup-compatibility/2006" xmlns:a14="http://schemas.microsoft.com/office/drawing/2010/main">
        <mc:Choice Requires="a14">
          <p:sp>
            <p:nvSpPr>
              <p:cNvPr id="2" name="Rectángulo 1"/>
              <p:cNvSpPr/>
              <p:nvPr/>
            </p:nvSpPr>
            <p:spPr>
              <a:xfrm>
                <a:off x="2864710" y="1636294"/>
                <a:ext cx="3394647"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𝑜𝑢𝑡</m:t>
                          </m:r>
                        </m:sub>
                      </m:sSub>
                      <m:r>
                        <a:rPr lang="es-EC" i="0">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𝑓</m:t>
                                  </m:r>
                                </m:sub>
                              </m:sSub>
                            </m:num>
                            <m:den>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𝑖𝑛</m:t>
                                  </m:r>
                                  <m:r>
                                    <a:rPr lang="es-EC" i="0">
                                      <a:latin typeface="Cambria Math" panose="02040503050406030204" pitchFamily="18" charset="0"/>
                                    </a:rPr>
                                    <m:t>1</m:t>
                                  </m:r>
                                </m:sub>
                              </m:sSub>
                            </m:den>
                          </m:f>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𝑖𝑛</m:t>
                              </m:r>
                              <m:r>
                                <a:rPr lang="es-EC" i="0">
                                  <a:latin typeface="Cambria Math" panose="02040503050406030204" pitchFamily="18" charset="0"/>
                                </a:rPr>
                                <m:t>1</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𝑓</m:t>
                                  </m:r>
                                </m:sub>
                              </m:sSub>
                            </m:num>
                            <m:den>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𝑖𝑛</m:t>
                                  </m:r>
                                  <m:r>
                                    <a:rPr lang="es-EC" i="0">
                                      <a:latin typeface="Cambria Math" panose="02040503050406030204" pitchFamily="18" charset="0"/>
                                    </a:rPr>
                                    <m:t>2</m:t>
                                  </m:r>
                                </m:sub>
                              </m:sSub>
                            </m:den>
                          </m:f>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𝑖𝑛</m:t>
                              </m:r>
                              <m:r>
                                <a:rPr lang="es-EC" i="0">
                                  <a:latin typeface="Cambria Math" panose="02040503050406030204" pitchFamily="18" charset="0"/>
                                </a:rPr>
                                <m:t>2</m:t>
                              </m:r>
                            </m:sub>
                          </m:sSub>
                        </m:e>
                      </m:d>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2864710" y="1636294"/>
                <a:ext cx="3394647" cy="714683"/>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523660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21</a:t>
            </a:fld>
            <a:endParaRPr lang="en-US">
              <a:solidFill>
                <a:prstClr val="black">
                  <a:tint val="75000"/>
                </a:prstClr>
              </a:solidFill>
            </a:endParaRPr>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endParaRPr lang="es-EC" sz="1200" dirty="0" smtClean="0">
                <a:solidFill>
                  <a:prstClr val="white"/>
                </a:solidFill>
              </a:endParaRP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31" name="Título 3"/>
          <p:cNvSpPr>
            <a:spLocks noGrp="1"/>
          </p:cNvSpPr>
          <p:nvPr>
            <p:ph type="title"/>
          </p:nvPr>
        </p:nvSpPr>
        <p:spPr>
          <a:xfrm>
            <a:off x="448965" y="751281"/>
            <a:ext cx="8229600" cy="457200"/>
          </a:xfrm>
        </p:spPr>
        <p:txBody>
          <a:bodyPr>
            <a:normAutofit fontScale="90000"/>
          </a:bodyPr>
          <a:lstStyle/>
          <a:p>
            <a:r>
              <a:rPr lang="en-US" dirty="0" smtClean="0"/>
              <a:t>DIGITALIZACIÓN Y PREPROCESAMIENTO</a:t>
            </a:r>
            <a:endParaRPr lang="en-US" dirty="0"/>
          </a:p>
        </p:txBody>
      </p:sp>
      <p:graphicFrame>
        <p:nvGraphicFramePr>
          <p:cNvPr id="3" name="Diagrama 2"/>
          <p:cNvGraphicFramePr/>
          <p:nvPr>
            <p:extLst>
              <p:ext uri="{D42A27DB-BD31-4B8C-83A1-F6EECF244321}">
                <p14:modId xmlns:p14="http://schemas.microsoft.com/office/powerpoint/2010/main" val="4086267831"/>
              </p:ext>
            </p:extLst>
          </p:nvPr>
        </p:nvGraphicFramePr>
        <p:xfrm>
          <a:off x="1" y="1397000"/>
          <a:ext cx="9144000" cy="31010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Imagen 19"/>
          <p:cNvPicPr/>
          <p:nvPr/>
        </p:nvPicPr>
        <p:blipFill>
          <a:blip r:embed="rId9"/>
          <a:stretch>
            <a:fillRect/>
          </a:stretch>
        </p:blipFill>
        <p:spPr>
          <a:xfrm>
            <a:off x="2793891" y="4285815"/>
            <a:ext cx="2944800" cy="1638446"/>
          </a:xfrm>
          <a:prstGeom prst="rect">
            <a:avLst/>
          </a:prstGeom>
          <a:ln>
            <a:solidFill>
              <a:schemeClr val="tx1"/>
            </a:solidFill>
          </a:ln>
        </p:spPr>
      </p:pic>
      <p:pic>
        <p:nvPicPr>
          <p:cNvPr id="21" name="Imagen 20"/>
          <p:cNvPicPr/>
          <p:nvPr/>
        </p:nvPicPr>
        <p:blipFill rotWithShape="1">
          <a:blip r:embed="rId10" cstate="print">
            <a:extLst>
              <a:ext uri="{28A0092B-C50C-407E-A947-70E740481C1C}">
                <a14:useLocalDpi xmlns:a14="http://schemas.microsoft.com/office/drawing/2010/main" val="0"/>
              </a:ext>
            </a:extLst>
          </a:blip>
          <a:srcRect l="7743" r="9953"/>
          <a:stretch/>
        </p:blipFill>
        <p:spPr bwMode="auto">
          <a:xfrm>
            <a:off x="6019800" y="4190789"/>
            <a:ext cx="2944800" cy="1828499"/>
          </a:xfrm>
          <a:prstGeom prst="rect">
            <a:avLst/>
          </a:prstGeom>
          <a:noFill/>
          <a:ln>
            <a:noFill/>
          </a:ln>
          <a:extLst>
            <a:ext uri="{53640926-AAD7-44D8-BBD7-CCE9431645EC}">
              <a14:shadowObscured xmlns:a14="http://schemas.microsoft.com/office/drawing/2010/main"/>
            </a:ext>
          </a:extLst>
        </p:spPr>
      </p:pic>
      <p:sp>
        <p:nvSpPr>
          <p:cNvPr id="4" name="Flecha abajo 3"/>
          <p:cNvSpPr/>
          <p:nvPr/>
        </p:nvSpPr>
        <p:spPr>
          <a:xfrm>
            <a:off x="4086138" y="3734410"/>
            <a:ext cx="360305" cy="4563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abajo 21"/>
          <p:cNvSpPr/>
          <p:nvPr/>
        </p:nvSpPr>
        <p:spPr>
          <a:xfrm>
            <a:off x="7439847" y="3766257"/>
            <a:ext cx="360305" cy="4563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784369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22</a:t>
            </a:fld>
            <a:endParaRPr lang="en-US">
              <a:solidFill>
                <a:prstClr val="black">
                  <a:tint val="75000"/>
                </a:prstClr>
              </a:solidFill>
            </a:endParaRPr>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31" name="Título 3"/>
          <p:cNvSpPr>
            <a:spLocks noGrp="1"/>
          </p:cNvSpPr>
          <p:nvPr>
            <p:ph type="title"/>
          </p:nvPr>
        </p:nvSpPr>
        <p:spPr>
          <a:xfrm>
            <a:off x="448965" y="751281"/>
            <a:ext cx="8229600" cy="457200"/>
          </a:xfrm>
        </p:spPr>
        <p:txBody>
          <a:bodyPr>
            <a:normAutofit fontScale="90000"/>
          </a:bodyPr>
          <a:lstStyle/>
          <a:p>
            <a:r>
              <a:rPr lang="en-US" dirty="0" smtClean="0"/>
              <a:t>DIGITALIZACIÓN Y PREPROCESAMIENTO</a:t>
            </a:r>
            <a:endParaRPr lang="en-US" dirty="0"/>
          </a:p>
        </p:txBody>
      </p:sp>
      <p:pic>
        <p:nvPicPr>
          <p:cNvPr id="23" name="Imagen 22"/>
          <p:cNvPicPr/>
          <p:nvPr/>
        </p:nvPicPr>
        <p:blipFill rotWithShape="1">
          <a:blip r:embed="rId4">
            <a:extLst>
              <a:ext uri="{28A0092B-C50C-407E-A947-70E740481C1C}">
                <a14:useLocalDpi xmlns:a14="http://schemas.microsoft.com/office/drawing/2010/main" val="0"/>
              </a:ext>
            </a:extLst>
          </a:blip>
          <a:srcRect l="8355" r="7503"/>
          <a:stretch/>
        </p:blipFill>
        <p:spPr bwMode="auto">
          <a:xfrm>
            <a:off x="3124200" y="1779016"/>
            <a:ext cx="5972081" cy="4317327"/>
          </a:xfrm>
          <a:prstGeom prst="rect">
            <a:avLst/>
          </a:prstGeom>
          <a:noFill/>
          <a:ln>
            <a:noFill/>
          </a:ln>
          <a:extLst>
            <a:ext uri="{53640926-AAD7-44D8-BBD7-CCE9431645EC}">
              <a14:shadowObscured xmlns:a14="http://schemas.microsoft.com/office/drawing/2010/main"/>
            </a:ext>
          </a:extLst>
        </p:spPr>
      </p:pic>
      <p:pic>
        <p:nvPicPr>
          <p:cNvPr id="2" name="Imagen 1"/>
          <p:cNvPicPr>
            <a:picLocks noChangeAspect="1"/>
          </p:cNvPicPr>
          <p:nvPr/>
        </p:nvPicPr>
        <p:blipFill>
          <a:blip r:embed="rId5"/>
          <a:stretch>
            <a:fillRect/>
          </a:stretch>
        </p:blipFill>
        <p:spPr>
          <a:xfrm>
            <a:off x="127306" y="2665475"/>
            <a:ext cx="2170368" cy="2544410"/>
          </a:xfrm>
          <a:prstGeom prst="rect">
            <a:avLst/>
          </a:prstGeom>
          <a:ln w="28575">
            <a:solidFill>
              <a:schemeClr val="tx1"/>
            </a:solidFill>
          </a:ln>
        </p:spPr>
      </p:pic>
      <p:sp>
        <p:nvSpPr>
          <p:cNvPr id="5" name="Flecha derecha 4"/>
          <p:cNvSpPr/>
          <p:nvPr/>
        </p:nvSpPr>
        <p:spPr>
          <a:xfrm>
            <a:off x="2443118" y="3619131"/>
            <a:ext cx="681082" cy="6370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76587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76014" y="2512770"/>
            <a:ext cx="6558080" cy="1527050"/>
          </a:xfrm>
          <a:solidFill>
            <a:srgbClr val="7ABC32"/>
          </a:solidFill>
        </p:spPr>
        <p:txBody>
          <a:bodyPr>
            <a:normAutofit fontScale="90000"/>
          </a:bodyPr>
          <a:lstStyle/>
          <a:p>
            <a:pPr algn="ctr"/>
            <a:r>
              <a:rPr lang="es-EC" dirty="0" smtClean="0"/>
              <a:t>SISTEMA DE ADQUISICIÓN DE LA POSICIÓN ANGULAR DE SEGMENTOS CORPORALES</a:t>
            </a:r>
            <a:endParaRPr lang="en-US" dirty="0">
              <a:solidFill>
                <a:schemeClr val="bg1"/>
              </a:solidFill>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Marcador de número de diapositiva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9" descr="http://mercadotecnia.espe.edu.ec/wp-content/uploads/tmp/LOGO-PRINCIPAL-ESPE2.pn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280" y="43534"/>
            <a:ext cx="2069621" cy="496731"/>
          </a:xfrm>
          <a:prstGeom prst="rect">
            <a:avLst/>
          </a:prstGeom>
          <a:noFill/>
          <a:ln>
            <a:noFill/>
          </a:ln>
        </p:spPr>
      </p:pic>
    </p:spTree>
    <p:extLst>
      <p:ext uri="{BB962C8B-B14F-4D97-AF65-F5344CB8AC3E}">
        <p14:creationId xmlns:p14="http://schemas.microsoft.com/office/powerpoint/2010/main" val="3130177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IMU</a:t>
            </a:r>
            <a:endParaRPr lang="en-US" dirty="0"/>
          </a:p>
        </p:txBody>
      </p:sp>
      <p:sp>
        <p:nvSpPr>
          <p:cNvPr id="5" name="Marcador de contenido 4"/>
          <p:cNvSpPr>
            <a:spLocks noGrp="1"/>
          </p:cNvSpPr>
          <p:nvPr>
            <p:ph idx="1"/>
          </p:nvPr>
        </p:nvSpPr>
        <p:spPr>
          <a:xfrm>
            <a:off x="448965" y="1443835"/>
            <a:ext cx="8229600" cy="3918803"/>
          </a:xfrm>
        </p:spPr>
        <p:txBody>
          <a:bodyPr>
            <a:normAutofit/>
          </a:bodyPr>
          <a:lstStyle/>
          <a:p>
            <a:r>
              <a:rPr lang="es-EC" dirty="0"/>
              <a:t>Una Unidad de Medición Inercial (IMU) es un MEMS que combina la tecnología de 3 acelerómetros, 3 giroscopios y en los sistemas más avanzados también incluye 3 </a:t>
            </a:r>
            <a:r>
              <a:rPr lang="es-EC" dirty="0" smtClean="0"/>
              <a:t>magnetómetros. </a:t>
            </a:r>
          </a:p>
          <a:p>
            <a:pPr algn="just"/>
            <a:r>
              <a:rPr lang="es-EC" dirty="0" smtClean="0"/>
              <a:t>Las </a:t>
            </a:r>
            <a:r>
              <a:rPr lang="es-EC" dirty="0"/>
              <a:t>razones principales del alto interés en los IMU son la facilidad de uso, su peso ligero y la portabilidad que otorga para cualquier tipo de aplicación.</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Tree>
    <p:extLst>
      <p:ext uri="{BB962C8B-B14F-4D97-AF65-F5344CB8AC3E}">
        <p14:creationId xmlns:p14="http://schemas.microsoft.com/office/powerpoint/2010/main" val="3929987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BNO055</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Es un </a:t>
            </a:r>
            <a:r>
              <a:rPr lang="es-EC" dirty="0"/>
              <a:t>sistema que integra un acelerómetro </a:t>
            </a:r>
            <a:r>
              <a:rPr lang="es-EC" dirty="0" err="1"/>
              <a:t>triaxial</a:t>
            </a:r>
            <a:r>
              <a:rPr lang="es-EC" dirty="0"/>
              <a:t> de 14 bits, un giroscopio </a:t>
            </a:r>
            <a:r>
              <a:rPr lang="es-EC" dirty="0" err="1"/>
              <a:t>triaxial</a:t>
            </a:r>
            <a:r>
              <a:rPr lang="es-EC" dirty="0"/>
              <a:t> de 16 bits, un sensor geomagnético </a:t>
            </a:r>
            <a:r>
              <a:rPr lang="es-EC" dirty="0" err="1"/>
              <a:t>triaxial</a:t>
            </a:r>
            <a:r>
              <a:rPr lang="es-EC" dirty="0"/>
              <a:t>, un microcontrolador </a:t>
            </a:r>
            <a:r>
              <a:rPr lang="es-EC" dirty="0" err="1"/>
              <a:t>cortex</a:t>
            </a:r>
            <a:r>
              <a:rPr lang="es-EC" dirty="0"/>
              <a:t> M0 de 32 bits y un software de fusión de sensores</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Imagen 16"/>
          <p:cNvPicPr/>
          <p:nvPr/>
        </p:nvPicPr>
        <p:blipFill rotWithShape="1">
          <a:blip r:embed="rId4"/>
          <a:srcRect l="3044" t="7541"/>
          <a:stretch/>
        </p:blipFill>
        <p:spPr bwMode="auto">
          <a:xfrm>
            <a:off x="4246992" y="3260326"/>
            <a:ext cx="3061335" cy="3030220"/>
          </a:xfrm>
          <a:prstGeom prst="rect">
            <a:avLst/>
          </a:prstGeom>
          <a:ln>
            <a:solidFill>
              <a:schemeClr val="tx1"/>
            </a:solidFill>
          </a:ln>
          <a:extLst>
            <a:ext uri="{53640926-AAD7-44D8-BBD7-CCE9431645EC}">
              <a14:shadowObscured xmlns:a14="http://schemas.microsoft.com/office/drawing/2010/main"/>
            </a:ext>
          </a:extLst>
        </p:spPr>
      </p:pic>
      <p:pic>
        <p:nvPicPr>
          <p:cNvPr id="20" name="Imagen 19" descr="https://cdn-shop.adafruit.com/970x728/2472-03.jpg"/>
          <p:cNvPicPr/>
          <p:nvPr/>
        </p:nvPicPr>
        <p:blipFill rotWithShape="1">
          <a:blip r:embed="rId5" cstate="print">
            <a:extLst>
              <a:ext uri="{28A0092B-C50C-407E-A947-70E740481C1C}">
                <a14:useLocalDpi xmlns:a14="http://schemas.microsoft.com/office/drawing/2010/main" val="0"/>
              </a:ext>
            </a:extLst>
          </a:blip>
          <a:srcRect l="21716" t="1458" r="21706" b="3216"/>
          <a:stretch/>
        </p:blipFill>
        <p:spPr bwMode="auto">
          <a:xfrm>
            <a:off x="1866835" y="4033504"/>
            <a:ext cx="955675" cy="1208405"/>
          </a:xfrm>
          <a:prstGeom prst="rect">
            <a:avLst/>
          </a:prstGeom>
          <a:noFill/>
          <a:ln>
            <a:solidFill>
              <a:schemeClr val="tx1"/>
            </a:solidFill>
          </a:ln>
          <a:extLst>
            <a:ext uri="{53640926-AAD7-44D8-BBD7-CCE9431645EC}">
              <a14:shadowObscured xmlns:a14="http://schemas.microsoft.com/office/drawing/2010/main"/>
            </a:ext>
          </a:extLst>
        </p:spPr>
      </p:pic>
      <p:sp>
        <p:nvSpPr>
          <p:cNvPr id="21" name="Flecha derecha 20"/>
          <p:cNvSpPr/>
          <p:nvPr/>
        </p:nvSpPr>
        <p:spPr>
          <a:xfrm>
            <a:off x="3183192" y="4319157"/>
            <a:ext cx="681082" cy="6370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62890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Acelerómetro, Giroscopio y Magnetómetro</a:t>
            </a:r>
            <a:endParaRPr lang="en-US" dirty="0"/>
          </a:p>
        </p:txBody>
      </p:sp>
      <p:sp>
        <p:nvSpPr>
          <p:cNvPr id="5" name="Marcador de contenido 4"/>
          <p:cNvSpPr>
            <a:spLocks noGrp="1"/>
          </p:cNvSpPr>
          <p:nvPr>
            <p:ph idx="1"/>
          </p:nvPr>
        </p:nvSpPr>
        <p:spPr>
          <a:xfrm>
            <a:off x="448965" y="1443835"/>
            <a:ext cx="8229600" cy="4290992"/>
          </a:xfrm>
        </p:spPr>
        <p:txBody>
          <a:bodyPr>
            <a:normAutofit fontScale="92500" lnSpcReduction="20000"/>
          </a:bodyPr>
          <a:lstStyle/>
          <a:p>
            <a:pPr algn="just"/>
            <a:r>
              <a:rPr lang="es-EC" dirty="0"/>
              <a:t>Los acelerómetros son dispositivos utilizados para detectar la aceleración de un cuerpo rígido debido a las fuerzas que actúan sobre </a:t>
            </a:r>
            <a:r>
              <a:rPr lang="es-EC" dirty="0" smtClean="0"/>
              <a:t>él</a:t>
            </a:r>
          </a:p>
          <a:p>
            <a:pPr algn="just"/>
            <a:r>
              <a:rPr lang="es-EC" dirty="0"/>
              <a:t>Por otro lado, los giroscopios son dispositivos que miden el desplazamiento angular (giroscopios de desplazamiento) o la velocidad angular (giroscopios de </a:t>
            </a:r>
            <a:r>
              <a:rPr lang="es-EC" dirty="0" smtClean="0"/>
              <a:t>velocidad</a:t>
            </a:r>
          </a:p>
          <a:p>
            <a:pPr algn="just"/>
            <a:r>
              <a:rPr lang="es-EC" dirty="0"/>
              <a:t>La idea básica de un magnetómetro es localizar el polo norte magnético de la tierra. El ejemplo más simple sería una brújula magnética, donde un elemento ferromagnético se alinea con el campo magnético de la tierra</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Tree>
    <p:extLst>
      <p:ext uri="{BB962C8B-B14F-4D97-AF65-F5344CB8AC3E}">
        <p14:creationId xmlns:p14="http://schemas.microsoft.com/office/powerpoint/2010/main" val="387750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Diagrama de bloques</a:t>
            </a:r>
            <a:endParaRPr lang="en-US" dirty="0"/>
          </a:p>
        </p:txBody>
      </p:sp>
      <p:sp>
        <p:nvSpPr>
          <p:cNvPr id="5" name="Marcador de contenido 4"/>
          <p:cNvSpPr>
            <a:spLocks noGrp="1"/>
          </p:cNvSpPr>
          <p:nvPr>
            <p:ph idx="1"/>
          </p:nvPr>
        </p:nvSpPr>
        <p:spPr>
          <a:xfrm>
            <a:off x="448965" y="1443835"/>
            <a:ext cx="8229600" cy="3918803"/>
          </a:xfrm>
        </p:spPr>
        <p:txBody>
          <a:bodyPr/>
          <a:lstStyle/>
          <a:p>
            <a:pPr algn="just"/>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graphicFrame>
        <p:nvGraphicFramePr>
          <p:cNvPr id="35" name="Diagrama 34"/>
          <p:cNvGraphicFramePr/>
          <p:nvPr>
            <p:extLst>
              <p:ext uri="{D42A27DB-BD31-4B8C-83A1-F6EECF244321}">
                <p14:modId xmlns:p14="http://schemas.microsoft.com/office/powerpoint/2010/main" val="1138141132"/>
              </p:ext>
            </p:extLst>
          </p:nvPr>
        </p:nvGraphicFramePr>
        <p:xfrm>
          <a:off x="152705" y="1749245"/>
          <a:ext cx="8847740" cy="3970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6" name="Imagen 35" descr="C:\Users\Fabricio Guaman Sosa\Documents\MATLAB\IMUs\Sentadilla.emf"/>
          <p:cNvPicPr/>
          <p:nvPr/>
        </p:nvPicPr>
        <p:blipFill rotWithShape="1">
          <a:blip r:embed="rId9">
            <a:extLst>
              <a:ext uri="{28A0092B-C50C-407E-A947-70E740481C1C}">
                <a14:useLocalDpi xmlns:a14="http://schemas.microsoft.com/office/drawing/2010/main" val="0"/>
              </a:ext>
            </a:extLst>
          </a:blip>
          <a:srcRect l="7538" r="7096" b="3557"/>
          <a:stretch/>
        </p:blipFill>
        <p:spPr bwMode="auto">
          <a:xfrm>
            <a:off x="514350" y="3506706"/>
            <a:ext cx="5219700" cy="2882900"/>
          </a:xfrm>
          <a:prstGeom prst="rect">
            <a:avLst/>
          </a:prstGeom>
          <a:noFill/>
          <a:ln>
            <a:noFill/>
          </a:ln>
          <a:extLst>
            <a:ext uri="{53640926-AAD7-44D8-BBD7-CCE9431645EC}">
              <a14:shadowObscured xmlns:a14="http://schemas.microsoft.com/office/drawing/2010/main"/>
            </a:ext>
          </a:extLst>
        </p:spPr>
      </p:pic>
      <p:sp>
        <p:nvSpPr>
          <p:cNvPr id="37" name="Flecha derecha 36"/>
          <p:cNvSpPr/>
          <p:nvPr/>
        </p:nvSpPr>
        <p:spPr>
          <a:xfrm rot="10800000">
            <a:off x="5799434" y="4650640"/>
            <a:ext cx="615697" cy="573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35004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Colocación</a:t>
            </a:r>
            <a:r>
              <a:rPr lang="en-US" dirty="0" smtClean="0"/>
              <a:t> del Sensor</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La </a:t>
            </a:r>
            <a:r>
              <a:rPr lang="es-EC" dirty="0"/>
              <a:t>colocación de los IMU debe estar alineado a los segmentos corporales de </a:t>
            </a:r>
            <a:r>
              <a:rPr lang="es-EC" dirty="0" smtClean="0"/>
              <a:t>interés: Pierna, Muslo y Cadera.</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22" name="Imagen 21" descr="C:\Users\David\Desktop\marco2.png"/>
          <p:cNvPicPr/>
          <p:nvPr/>
        </p:nvPicPr>
        <p:blipFill rotWithShape="1">
          <a:blip r:embed="rId4">
            <a:extLst>
              <a:ext uri="{28A0092B-C50C-407E-A947-70E740481C1C}">
                <a14:useLocalDpi xmlns:a14="http://schemas.microsoft.com/office/drawing/2010/main" val="0"/>
              </a:ext>
            </a:extLst>
          </a:blip>
          <a:srcRect r="5650"/>
          <a:stretch/>
        </p:blipFill>
        <p:spPr bwMode="auto">
          <a:xfrm>
            <a:off x="1795579" y="2970884"/>
            <a:ext cx="5983226" cy="290139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7509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Colocación</a:t>
            </a:r>
            <a:r>
              <a:rPr lang="en-US" dirty="0" smtClean="0"/>
              <a:t> del Sensor</a:t>
            </a:r>
            <a:endParaRPr lang="en-US" dirty="0"/>
          </a:p>
        </p:txBody>
      </p:sp>
      <p:sp>
        <p:nvSpPr>
          <p:cNvPr id="5" name="Marcador de contenido 4"/>
          <p:cNvSpPr>
            <a:spLocks noGrp="1"/>
          </p:cNvSpPr>
          <p:nvPr>
            <p:ph idx="1"/>
          </p:nvPr>
        </p:nvSpPr>
        <p:spPr>
          <a:xfrm>
            <a:off x="448965" y="1443835"/>
            <a:ext cx="8229600" cy="3918803"/>
          </a:xfrm>
        </p:spPr>
        <p:txBody>
          <a:bodyPr/>
          <a:lstStyle/>
          <a:p>
            <a:pPr algn="just"/>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Imagen 16" descr="C:\Users\David\Desktop\tobillera.png"/>
          <p:cNvPicPr/>
          <p:nvPr/>
        </p:nvPicPr>
        <p:blipFill>
          <a:blip r:embed="rId4">
            <a:extLst>
              <a:ext uri="{28A0092B-C50C-407E-A947-70E740481C1C}">
                <a14:useLocalDpi xmlns:a14="http://schemas.microsoft.com/office/drawing/2010/main" val="0"/>
              </a:ext>
            </a:extLst>
          </a:blip>
          <a:srcRect/>
          <a:stretch>
            <a:fillRect/>
          </a:stretch>
        </p:blipFill>
        <p:spPr bwMode="auto">
          <a:xfrm>
            <a:off x="1064266" y="1655591"/>
            <a:ext cx="3177540" cy="1866900"/>
          </a:xfrm>
          <a:prstGeom prst="rect">
            <a:avLst/>
          </a:prstGeom>
          <a:noFill/>
          <a:ln>
            <a:solidFill>
              <a:schemeClr val="tx1"/>
            </a:solidFill>
          </a:ln>
        </p:spPr>
      </p:pic>
      <p:pic>
        <p:nvPicPr>
          <p:cNvPr id="20" name="Imagen 19" descr="C:\Users\David\Desktop\rodillera.png"/>
          <p:cNvPicPr/>
          <p:nvPr/>
        </p:nvPicPr>
        <p:blipFill rotWithShape="1">
          <a:blip r:embed="rId5">
            <a:extLst>
              <a:ext uri="{28A0092B-C50C-407E-A947-70E740481C1C}">
                <a14:useLocalDpi xmlns:a14="http://schemas.microsoft.com/office/drawing/2010/main" val="0"/>
              </a:ext>
            </a:extLst>
          </a:blip>
          <a:srcRect l="1556" t="3972" r="7556" b="6498"/>
          <a:stretch/>
        </p:blipFill>
        <p:spPr bwMode="auto">
          <a:xfrm>
            <a:off x="5151580" y="1655591"/>
            <a:ext cx="3116580" cy="1889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21" name="Imagen 20" descr="C:\Users\David\Desktop\licra.png"/>
          <p:cNvPicPr/>
          <p:nvPr/>
        </p:nvPicPr>
        <p:blipFill>
          <a:blip r:embed="rId6">
            <a:extLst>
              <a:ext uri="{28A0092B-C50C-407E-A947-70E740481C1C}">
                <a14:useLocalDpi xmlns:a14="http://schemas.microsoft.com/office/drawing/2010/main" val="0"/>
              </a:ext>
            </a:extLst>
          </a:blip>
          <a:srcRect/>
          <a:stretch>
            <a:fillRect/>
          </a:stretch>
        </p:blipFill>
        <p:spPr bwMode="auto">
          <a:xfrm>
            <a:off x="2338725" y="4194793"/>
            <a:ext cx="4450080" cy="1326515"/>
          </a:xfrm>
          <a:prstGeom prst="rect">
            <a:avLst/>
          </a:prstGeom>
          <a:noFill/>
          <a:ln>
            <a:solidFill>
              <a:schemeClr val="tx1"/>
            </a:solidFill>
          </a:ln>
        </p:spPr>
      </p:pic>
    </p:spTree>
    <p:extLst>
      <p:ext uri="{BB962C8B-B14F-4D97-AF65-F5344CB8AC3E}">
        <p14:creationId xmlns:p14="http://schemas.microsoft.com/office/powerpoint/2010/main" val="3235761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76014" y="2970884"/>
            <a:ext cx="6558080" cy="458116"/>
          </a:xfrm>
          <a:solidFill>
            <a:srgbClr val="7ABC32"/>
          </a:solidFill>
        </p:spPr>
        <p:txBody>
          <a:bodyPr>
            <a:normAutofit fontScale="90000"/>
          </a:bodyPr>
          <a:lstStyle/>
          <a:p>
            <a:pPr algn="ctr"/>
            <a:r>
              <a:rPr lang="en-US" dirty="0" smtClean="0">
                <a:solidFill>
                  <a:schemeClr val="bg1"/>
                </a:solidFill>
              </a:rPr>
              <a:t>INTRODUCCIÓN</a:t>
            </a:r>
            <a:endParaRPr lang="en-US" dirty="0">
              <a:solidFill>
                <a:schemeClr val="bg1"/>
              </a:solidFill>
            </a:endParaRPr>
          </a:p>
        </p:txBody>
      </p:sp>
      <p:sp>
        <p:nvSpPr>
          <p:cNvPr id="3" name="Marcador de pie de página 2"/>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14" name="Marcador de número de diapositiva 13"/>
          <p:cNvSpPr>
            <a:spLocks noGrp="1"/>
          </p:cNvSpPr>
          <p:nvPr>
            <p:ph type="sldNum" sz="quarter" idx="12"/>
          </p:nvPr>
        </p:nvSpPr>
        <p:spPr/>
        <p:txBody>
          <a:bodyPr/>
          <a:lstStyle/>
          <a:p>
            <a:fld id="{B82CCC60-E8CD-4174-8B1A-7DF615B22EEF}" type="slidenum">
              <a:rPr lang="en-US" smtClean="0">
                <a:solidFill>
                  <a:prstClr val="black">
                    <a:tint val="75000"/>
                  </a:prstClr>
                </a:solidFill>
              </a:rPr>
              <a:pPr/>
              <a:t>3</a:t>
            </a:fld>
            <a:endParaRPr lang="en-US" dirty="0">
              <a:solidFill>
                <a:prstClr val="black">
                  <a:tint val="75000"/>
                </a:prstClr>
              </a:solidFill>
            </a:endParaRPr>
          </a:p>
        </p:txBody>
      </p:sp>
      <p:pic>
        <p:nvPicPr>
          <p:cNvPr id="6" name="Picture 9" descr="http://mercadotecnia.espe.edu.ec/wp-content/uploads/tmp/LOGO-PRINCIPAL-ESPE2.pn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280" y="43534"/>
            <a:ext cx="2069621" cy="496731"/>
          </a:xfrm>
          <a:prstGeom prst="rect">
            <a:avLst/>
          </a:prstGeom>
          <a:noFill/>
          <a:ln>
            <a:noFill/>
          </a:ln>
        </p:spPr>
      </p:pic>
    </p:spTree>
    <p:extLst>
      <p:ext uri="{BB962C8B-B14F-4D97-AF65-F5344CB8AC3E}">
        <p14:creationId xmlns:p14="http://schemas.microsoft.com/office/powerpoint/2010/main" val="4148072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a:t>Colocación</a:t>
            </a:r>
            <a:r>
              <a:rPr lang="en-US" dirty="0"/>
              <a:t> del </a:t>
            </a:r>
            <a:r>
              <a:rPr lang="en-US" dirty="0" smtClean="0"/>
              <a:t>Sensor </a:t>
            </a:r>
            <a:r>
              <a:rPr lang="en-US" dirty="0" err="1" smtClean="0"/>
              <a:t>en</a:t>
            </a:r>
            <a:r>
              <a:rPr lang="en-US" dirty="0" smtClean="0"/>
              <a:t> el </a:t>
            </a:r>
            <a:r>
              <a:rPr lang="en-US" dirty="0" err="1" smtClean="0"/>
              <a:t>Sujeto</a:t>
            </a:r>
            <a:endParaRPr lang="en-US" dirty="0"/>
          </a:p>
        </p:txBody>
      </p:sp>
      <p:sp>
        <p:nvSpPr>
          <p:cNvPr id="5" name="Marcador de contenido 4"/>
          <p:cNvSpPr>
            <a:spLocks noGrp="1"/>
          </p:cNvSpPr>
          <p:nvPr>
            <p:ph idx="1"/>
          </p:nvPr>
        </p:nvSpPr>
        <p:spPr>
          <a:xfrm>
            <a:off x="448965" y="1443835"/>
            <a:ext cx="8229600" cy="3918803"/>
          </a:xfrm>
        </p:spPr>
        <p:txBody>
          <a:bodyPr/>
          <a:lstStyle/>
          <a:p>
            <a:pPr marL="0" indent="0" algn="just">
              <a:buNone/>
            </a:pP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Imagen 16"/>
          <p:cNvPicPr/>
          <p:nvPr/>
        </p:nvPicPr>
        <p:blipFill>
          <a:blip r:embed="rId4"/>
          <a:stretch>
            <a:fillRect/>
          </a:stretch>
        </p:blipFill>
        <p:spPr>
          <a:xfrm>
            <a:off x="2099077" y="2136390"/>
            <a:ext cx="2253489" cy="3442346"/>
          </a:xfrm>
          <a:prstGeom prst="rect">
            <a:avLst/>
          </a:prstGeom>
          <a:ln>
            <a:solidFill>
              <a:schemeClr val="tx1"/>
            </a:solidFill>
          </a:ln>
        </p:spPr>
      </p:pic>
      <p:pic>
        <p:nvPicPr>
          <p:cNvPr id="20" name="Imagen 19"/>
          <p:cNvPicPr/>
          <p:nvPr/>
        </p:nvPicPr>
        <p:blipFill rotWithShape="1">
          <a:blip r:embed="rId5"/>
          <a:srcRect b="809"/>
          <a:stretch/>
        </p:blipFill>
        <p:spPr bwMode="auto">
          <a:xfrm>
            <a:off x="4877410" y="2178517"/>
            <a:ext cx="2051685" cy="341947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4990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Ejemplo de la lectura de los </a:t>
            </a:r>
            <a:r>
              <a:rPr lang="es-EC" dirty="0" err="1" smtClean="0"/>
              <a:t>IMUs</a:t>
            </a:r>
            <a:endParaRPr lang="en-US" dirty="0"/>
          </a:p>
        </p:txBody>
      </p:sp>
      <p:sp>
        <p:nvSpPr>
          <p:cNvPr id="5" name="Marcador de contenido 4"/>
          <p:cNvSpPr>
            <a:spLocks noGrp="1"/>
          </p:cNvSpPr>
          <p:nvPr>
            <p:ph idx="1"/>
          </p:nvPr>
        </p:nvSpPr>
        <p:spPr>
          <a:xfrm>
            <a:off x="448965" y="1443835"/>
            <a:ext cx="8229600" cy="3918803"/>
          </a:xfrm>
        </p:spPr>
        <p:txBody>
          <a:bodyPr/>
          <a:lstStyle/>
          <a:p>
            <a:pPr algn="just"/>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Imagen 16" descr="F:\IMG-20170203-WA003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766" y="2202193"/>
            <a:ext cx="1689100" cy="3004185"/>
          </a:xfrm>
          <a:prstGeom prst="rect">
            <a:avLst/>
          </a:prstGeom>
          <a:noFill/>
          <a:ln>
            <a:solidFill>
              <a:schemeClr val="tx1"/>
            </a:solidFill>
          </a:ln>
        </p:spPr>
      </p:pic>
      <p:pic>
        <p:nvPicPr>
          <p:cNvPr id="20" name="Imagen 19" descr="C:\Users\Fabricio Guaman Sosa\Documents\MATLAB\IMUs\Parado.emf"/>
          <p:cNvPicPr/>
          <p:nvPr/>
        </p:nvPicPr>
        <p:blipFill rotWithShape="1">
          <a:blip r:embed="rId5">
            <a:extLst>
              <a:ext uri="{28A0092B-C50C-407E-A947-70E740481C1C}">
                <a14:useLocalDpi xmlns:a14="http://schemas.microsoft.com/office/drawing/2010/main" val="0"/>
              </a:ext>
            </a:extLst>
          </a:blip>
          <a:srcRect l="7539" r="7299" b="4026"/>
          <a:stretch/>
        </p:blipFill>
        <p:spPr bwMode="auto">
          <a:xfrm>
            <a:off x="3291532" y="2273985"/>
            <a:ext cx="5219700" cy="2895600"/>
          </a:xfrm>
          <a:prstGeom prst="rect">
            <a:avLst/>
          </a:prstGeom>
          <a:noFill/>
          <a:ln>
            <a:noFill/>
          </a:ln>
          <a:extLst>
            <a:ext uri="{53640926-AAD7-44D8-BBD7-CCE9431645EC}">
              <a14:shadowObscured xmlns:a14="http://schemas.microsoft.com/office/drawing/2010/main"/>
            </a:ext>
          </a:extLst>
        </p:spPr>
      </p:pic>
      <p:sp>
        <p:nvSpPr>
          <p:cNvPr id="21" name="Flecha derecha 20"/>
          <p:cNvSpPr/>
          <p:nvPr/>
        </p:nvSpPr>
        <p:spPr>
          <a:xfrm>
            <a:off x="2443118" y="3403236"/>
            <a:ext cx="681082" cy="6370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92601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76014" y="2970883"/>
            <a:ext cx="6558080" cy="916231"/>
          </a:xfrm>
          <a:solidFill>
            <a:srgbClr val="7ABC32"/>
          </a:solidFill>
        </p:spPr>
        <p:txBody>
          <a:bodyPr>
            <a:normAutofit fontScale="90000"/>
          </a:bodyPr>
          <a:lstStyle/>
          <a:p>
            <a:pPr algn="ctr"/>
            <a:r>
              <a:rPr lang="es-EC" dirty="0" smtClean="0"/>
              <a:t>SISTEMA DE ADQUISICIÓN DE LA FUERZA DE LA PISADA</a:t>
            </a:r>
            <a:endParaRPr lang="es-EC" dirty="0"/>
          </a:p>
        </p:txBody>
      </p:sp>
      <p:sp>
        <p:nvSpPr>
          <p:cNvPr id="3" name="Marcador de pie de página 2"/>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14" name="Marcador de número de diapositiva 13"/>
          <p:cNvSpPr>
            <a:spLocks noGrp="1"/>
          </p:cNvSpPr>
          <p:nvPr>
            <p:ph type="sldNum" sz="quarter" idx="12"/>
          </p:nvPr>
        </p:nvSpPr>
        <p:spPr/>
        <p:txBody>
          <a:bodyPr/>
          <a:lstStyle/>
          <a:p>
            <a:fld id="{B82CCC60-E8CD-4174-8B1A-7DF615B22EEF}" type="slidenum">
              <a:rPr lang="en-US" smtClean="0">
                <a:solidFill>
                  <a:prstClr val="black">
                    <a:tint val="75000"/>
                  </a:prstClr>
                </a:solidFill>
              </a:rPr>
              <a:pPr/>
              <a:t>32</a:t>
            </a:fld>
            <a:endParaRPr lang="en-US" dirty="0">
              <a:solidFill>
                <a:prstClr val="black">
                  <a:tint val="75000"/>
                </a:prstClr>
              </a:solidFill>
            </a:endParaRPr>
          </a:p>
        </p:txBody>
      </p:sp>
      <p:pic>
        <p:nvPicPr>
          <p:cNvPr id="6" name="Picture 9" descr="http://mercadotecnia.espe.edu.ec/wp-content/uploads/tmp/LOGO-PRINCIPAL-ESPE2.pn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280" y="43534"/>
            <a:ext cx="2069621" cy="496731"/>
          </a:xfrm>
          <a:prstGeom prst="rect">
            <a:avLst/>
          </a:prstGeom>
          <a:noFill/>
          <a:ln>
            <a:noFill/>
          </a:ln>
        </p:spPr>
      </p:pic>
    </p:spTree>
    <p:extLst>
      <p:ext uri="{BB962C8B-B14F-4D97-AF65-F5344CB8AC3E}">
        <p14:creationId xmlns:p14="http://schemas.microsoft.com/office/powerpoint/2010/main" val="1622313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Introducción </a:t>
            </a:r>
            <a:endParaRPr lang="en-US" dirty="0"/>
          </a:p>
        </p:txBody>
      </p:sp>
      <p:sp>
        <p:nvSpPr>
          <p:cNvPr id="5" name="Marcador de contenido 4"/>
          <p:cNvSpPr>
            <a:spLocks noGrp="1"/>
          </p:cNvSpPr>
          <p:nvPr>
            <p:ph idx="1"/>
          </p:nvPr>
        </p:nvSpPr>
        <p:spPr>
          <a:xfrm>
            <a:off x="448965" y="1443835"/>
            <a:ext cx="8229600" cy="3918803"/>
          </a:xfrm>
        </p:spPr>
        <p:txBody>
          <a:bodyPr>
            <a:normAutofit lnSpcReduction="10000"/>
          </a:bodyPr>
          <a:lstStyle/>
          <a:p>
            <a:pPr algn="just"/>
            <a:r>
              <a:rPr lang="es-EC" dirty="0"/>
              <a:t>Para tener en cuenta los efectos de las fuerzas externas sobre los cuerpos, es esencial contar con alguna instrumentación para medir estas fuerzas y los momentos producidos por ellas, en general, los dispositivos que permiten eso se conocen como transductores de fuerza o placas de </a:t>
            </a:r>
            <a:r>
              <a:rPr lang="es-EC" dirty="0" smtClean="0"/>
              <a:t>fuerza</a:t>
            </a:r>
          </a:p>
          <a:p>
            <a:pPr algn="just"/>
            <a:r>
              <a:rPr lang="es-EC" dirty="0" smtClean="0"/>
              <a:t>Un </a:t>
            </a:r>
            <a:r>
              <a:rPr lang="es-EC" dirty="0"/>
              <a:t>transductor de fuerza da una señal eléctrica (voltaje o corriente) proporcional a la fuerza aplicada. </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Tree>
    <p:extLst>
      <p:ext uri="{BB962C8B-B14F-4D97-AF65-F5344CB8AC3E}">
        <p14:creationId xmlns:p14="http://schemas.microsoft.com/office/powerpoint/2010/main" val="2113647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Sistemas de Medición de la Fuerza</a:t>
            </a:r>
            <a:endParaRPr lang="en-US" dirty="0"/>
          </a:p>
        </p:txBody>
      </p:sp>
      <p:sp>
        <p:nvSpPr>
          <p:cNvPr id="5" name="Marcador de contenido 4"/>
          <p:cNvSpPr>
            <a:spLocks noGrp="1"/>
          </p:cNvSpPr>
          <p:nvPr>
            <p:ph idx="1"/>
          </p:nvPr>
        </p:nvSpPr>
        <p:spPr>
          <a:xfrm>
            <a:off x="448965" y="1443835"/>
            <a:ext cx="8229600" cy="3512215"/>
          </a:xfrm>
        </p:spPr>
        <p:txBody>
          <a:bodyPr>
            <a:normAutofit fontScale="92500"/>
          </a:bodyPr>
          <a:lstStyle/>
          <a:p>
            <a:pPr algn="just"/>
            <a:r>
              <a:rPr lang="es-EC" dirty="0"/>
              <a:t>Los sistemas de plataforma se fabrican a partir de una disposición plana y rígida de elementos de detección de presión que se encuentran configurados como una matriz y fijados en el suelo para permitir una marcha normal. </a:t>
            </a:r>
            <a:endParaRPr lang="es-EC" dirty="0" smtClean="0"/>
          </a:p>
          <a:p>
            <a:pPr algn="just"/>
            <a:r>
              <a:rPr lang="es-EC" dirty="0" smtClean="0"/>
              <a:t>Los </a:t>
            </a:r>
            <a:r>
              <a:rPr lang="es-EC" dirty="0"/>
              <a:t>sistemas de calzado se incorporan sensores que son flexibles y se encuentran fijados en el zapato de modo que las mediciones reflejan la interfaz entre el pie y el zapato</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Imagen 16"/>
          <p:cNvPicPr/>
          <p:nvPr/>
        </p:nvPicPr>
        <p:blipFill>
          <a:blip r:embed="rId4"/>
          <a:stretch>
            <a:fillRect/>
          </a:stretch>
        </p:blipFill>
        <p:spPr>
          <a:xfrm>
            <a:off x="2015484" y="4413789"/>
            <a:ext cx="2890520" cy="1860550"/>
          </a:xfrm>
          <a:prstGeom prst="rect">
            <a:avLst/>
          </a:prstGeom>
        </p:spPr>
      </p:pic>
      <p:pic>
        <p:nvPicPr>
          <p:cNvPr id="20" name="Imagen 19"/>
          <p:cNvPicPr/>
          <p:nvPr/>
        </p:nvPicPr>
        <p:blipFill rotWithShape="1">
          <a:blip r:embed="rId5"/>
          <a:srcRect l="16997" t="1790" r="14521" b="8277"/>
          <a:stretch/>
        </p:blipFill>
        <p:spPr bwMode="auto">
          <a:xfrm>
            <a:off x="5712300" y="4489354"/>
            <a:ext cx="1765300" cy="170942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0785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err="1" smtClean="0"/>
              <a:t>Dise</a:t>
            </a:r>
            <a:r>
              <a:rPr lang="es-EC" dirty="0" err="1" smtClean="0"/>
              <a:t>ño</a:t>
            </a:r>
            <a:r>
              <a:rPr lang="es-EC" dirty="0" smtClean="0"/>
              <a:t> e instrumentación</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Materiales utilizados: </a:t>
            </a:r>
            <a:r>
              <a:rPr lang="es-EC" dirty="0" err="1" smtClean="0"/>
              <a:t>Velostat</a:t>
            </a:r>
            <a:r>
              <a:rPr lang="es-EC" dirty="0" smtClean="0"/>
              <a:t>, lamina protectora y lamina conductora (aluminio y cobre)</a:t>
            </a:r>
          </a:p>
          <a:p>
            <a:pPr algn="just"/>
            <a:endParaRPr lang="es-EC" dirty="0"/>
          </a:p>
          <a:p>
            <a:pPr algn="just"/>
            <a:endParaRPr lang="es-EC" dirty="0" smtClean="0"/>
          </a:p>
          <a:p>
            <a:pPr algn="just"/>
            <a:endParaRPr lang="es-EC" dirty="0"/>
          </a:p>
          <a:p>
            <a:pPr algn="just"/>
            <a:endParaRPr lang="es-EC" dirty="0" smtClean="0"/>
          </a:p>
          <a:p>
            <a:pPr algn="just"/>
            <a:r>
              <a:rPr lang="es-EC" dirty="0" smtClean="0"/>
              <a:t>Disposición de Capas</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Imagen 16" descr="D:\tesis final\plantilla de presion\20170105_143101.jpg"/>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1185" t="6245" r="31938" b="4627"/>
          <a:stretch/>
        </p:blipFill>
        <p:spPr bwMode="auto">
          <a:xfrm>
            <a:off x="3334925" y="2345496"/>
            <a:ext cx="2457680" cy="2115480"/>
          </a:xfrm>
          <a:prstGeom prst="rect">
            <a:avLst/>
          </a:prstGeom>
          <a:noFill/>
          <a:ln>
            <a:solidFill>
              <a:schemeClr val="tx1"/>
            </a:solidFill>
          </a:ln>
          <a:extLst>
            <a:ext uri="{53640926-AAD7-44D8-BBD7-CCE9431645EC}">
              <a14:shadowObscured xmlns:a14="http://schemas.microsoft.com/office/drawing/2010/main"/>
            </a:ext>
          </a:extLst>
        </p:spPr>
      </p:pic>
      <p:pic>
        <p:nvPicPr>
          <p:cNvPr id="20" name="Imagen 19" descr="C:\Users\David\Desktop\velostat.png"/>
          <p:cNvPicPr/>
          <p:nvPr/>
        </p:nvPicPr>
        <p:blipFill rotWithShape="1">
          <a:blip r:embed="rId6">
            <a:extLst>
              <a:ext uri="{28A0092B-C50C-407E-A947-70E740481C1C}">
                <a14:useLocalDpi xmlns:a14="http://schemas.microsoft.com/office/drawing/2010/main" val="0"/>
              </a:ext>
            </a:extLst>
          </a:blip>
          <a:srcRect b="19091"/>
          <a:stretch/>
        </p:blipFill>
        <p:spPr bwMode="auto">
          <a:xfrm>
            <a:off x="2221842" y="4904502"/>
            <a:ext cx="4700315" cy="13597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1132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err="1"/>
              <a:t>Dise</a:t>
            </a:r>
            <a:r>
              <a:rPr lang="es-EC" dirty="0" err="1"/>
              <a:t>ño</a:t>
            </a:r>
            <a:r>
              <a:rPr lang="es-EC" dirty="0"/>
              <a:t> e instrumentación</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Primeros diseños utilizando el principio de un FSR, este </a:t>
            </a:r>
            <a:r>
              <a:rPr lang="es-EC" dirty="0"/>
              <a:t>consta comúnmente de dos tiras de un material conductor que encierran o se ponen en contacto a una capa de material resistivo y que cuando se somete a una fuerza o presión este disminuye su resistencia.</a:t>
            </a:r>
            <a:endParaRPr lang="en-US" dirty="0"/>
          </a:p>
          <a:p>
            <a:pPr algn="just"/>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Imagen 16" descr="C:\Users\David\Desktop\diseno2.png"/>
          <p:cNvPicPr/>
          <p:nvPr/>
        </p:nvPicPr>
        <p:blipFill>
          <a:blip r:embed="rId4">
            <a:extLst>
              <a:ext uri="{28A0092B-C50C-407E-A947-70E740481C1C}">
                <a14:useLocalDpi xmlns:a14="http://schemas.microsoft.com/office/drawing/2010/main" val="0"/>
              </a:ext>
            </a:extLst>
          </a:blip>
          <a:srcRect/>
          <a:stretch>
            <a:fillRect/>
          </a:stretch>
        </p:blipFill>
        <p:spPr bwMode="auto">
          <a:xfrm>
            <a:off x="1643478" y="4039820"/>
            <a:ext cx="2279650" cy="2021205"/>
          </a:xfrm>
          <a:prstGeom prst="rect">
            <a:avLst/>
          </a:prstGeom>
          <a:noFill/>
          <a:ln>
            <a:solidFill>
              <a:schemeClr val="tx1"/>
            </a:solidFill>
          </a:ln>
        </p:spPr>
      </p:pic>
      <p:pic>
        <p:nvPicPr>
          <p:cNvPr id="24" name="Imagen 23"/>
          <p:cNvPicPr/>
          <p:nvPr/>
        </p:nvPicPr>
        <p:blipFill>
          <a:blip r:embed="rId5"/>
          <a:stretch>
            <a:fillRect/>
          </a:stretch>
        </p:blipFill>
        <p:spPr>
          <a:xfrm>
            <a:off x="4731155" y="4108799"/>
            <a:ext cx="2689225" cy="1750695"/>
          </a:xfrm>
          <a:prstGeom prst="rect">
            <a:avLst/>
          </a:prstGeom>
          <a:ln>
            <a:solidFill>
              <a:schemeClr val="tx1"/>
            </a:solidFill>
          </a:ln>
        </p:spPr>
      </p:pic>
    </p:spTree>
    <p:extLst>
      <p:ext uri="{BB962C8B-B14F-4D97-AF65-F5344CB8AC3E}">
        <p14:creationId xmlns:p14="http://schemas.microsoft.com/office/powerpoint/2010/main" val="2488808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err="1"/>
              <a:t>Dise</a:t>
            </a:r>
            <a:r>
              <a:rPr lang="es-EC" dirty="0" err="1"/>
              <a:t>ño</a:t>
            </a:r>
            <a:r>
              <a:rPr lang="es-EC" dirty="0"/>
              <a:t> e instrumentación</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Segundo diseño</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20" name="Imagen 19" descr="C:\Users\David\Desktop\diseno3.png"/>
          <p:cNvPicPr/>
          <p:nvPr/>
        </p:nvPicPr>
        <p:blipFill>
          <a:blip r:embed="rId4">
            <a:extLst>
              <a:ext uri="{28A0092B-C50C-407E-A947-70E740481C1C}">
                <a14:useLocalDpi xmlns:a14="http://schemas.microsoft.com/office/drawing/2010/main" val="0"/>
              </a:ext>
            </a:extLst>
          </a:blip>
          <a:srcRect/>
          <a:stretch>
            <a:fillRect/>
          </a:stretch>
        </p:blipFill>
        <p:spPr bwMode="auto">
          <a:xfrm>
            <a:off x="1553496" y="2054655"/>
            <a:ext cx="2629085" cy="2043278"/>
          </a:xfrm>
          <a:prstGeom prst="rect">
            <a:avLst/>
          </a:prstGeom>
          <a:noFill/>
          <a:ln>
            <a:solidFill>
              <a:schemeClr val="tx1"/>
            </a:solidFill>
          </a:ln>
        </p:spPr>
      </p:pic>
      <p:pic>
        <p:nvPicPr>
          <p:cNvPr id="21" name="Imagen 20" descr="D:\tesis final\plantilla de presion\20170105_143501.jpg"/>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2755" t="27206" r="17126" b="22004"/>
          <a:stretch/>
        </p:blipFill>
        <p:spPr bwMode="auto">
          <a:xfrm>
            <a:off x="1245613" y="4329230"/>
            <a:ext cx="3244850" cy="15430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23" name="Imagen 22" descr="C:\Users\David\AppData\Local\Microsoft\Windows\INetCache\Content.Word\20170204_133246.jpg"/>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5669" t="14727" r="13639" b="7406"/>
          <a:stretch/>
        </p:blipFill>
        <p:spPr bwMode="auto">
          <a:xfrm rot="5400000">
            <a:off x="4788636" y="2921872"/>
            <a:ext cx="3009906" cy="1871626"/>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2001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err="1"/>
              <a:t>Dise</a:t>
            </a:r>
            <a:r>
              <a:rPr lang="es-EC" dirty="0" err="1"/>
              <a:t>ño</a:t>
            </a:r>
            <a:r>
              <a:rPr lang="es-EC" dirty="0"/>
              <a:t> e instrumentación</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Tercer diseño utilizando una matriz</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22" name="Imagen 21" descr="C:\Users\David\Desktop\disenoMatriz.png"/>
          <p:cNvPicPr/>
          <p:nvPr/>
        </p:nvPicPr>
        <p:blipFill>
          <a:blip r:embed="rId4">
            <a:extLst>
              <a:ext uri="{28A0092B-C50C-407E-A947-70E740481C1C}">
                <a14:useLocalDpi xmlns:a14="http://schemas.microsoft.com/office/drawing/2010/main" val="0"/>
              </a:ext>
            </a:extLst>
          </a:blip>
          <a:srcRect/>
          <a:stretch>
            <a:fillRect/>
          </a:stretch>
        </p:blipFill>
        <p:spPr bwMode="auto">
          <a:xfrm>
            <a:off x="1517900" y="2505320"/>
            <a:ext cx="2595985" cy="2857318"/>
          </a:xfrm>
          <a:prstGeom prst="rect">
            <a:avLst/>
          </a:prstGeom>
          <a:noFill/>
          <a:ln>
            <a:solidFill>
              <a:schemeClr val="tx1"/>
            </a:solidFill>
          </a:ln>
        </p:spPr>
      </p:pic>
      <p:pic>
        <p:nvPicPr>
          <p:cNvPr id="23" name="Imagen 22" descr="C:\Users\David\Desktop\plantilla3.png"/>
          <p:cNvPicPr/>
          <p:nvPr/>
        </p:nvPicPr>
        <p:blipFill>
          <a:blip r:embed="rId5">
            <a:extLst>
              <a:ext uri="{28A0092B-C50C-407E-A947-70E740481C1C}">
                <a14:useLocalDpi xmlns:a14="http://schemas.microsoft.com/office/drawing/2010/main" val="0"/>
              </a:ext>
            </a:extLst>
          </a:blip>
          <a:srcRect/>
          <a:stretch>
            <a:fillRect/>
          </a:stretch>
        </p:blipFill>
        <p:spPr bwMode="auto">
          <a:xfrm>
            <a:off x="4601845" y="2325019"/>
            <a:ext cx="2871549" cy="3547261"/>
          </a:xfrm>
          <a:prstGeom prst="rect">
            <a:avLst/>
          </a:prstGeom>
          <a:noFill/>
          <a:ln>
            <a:solidFill>
              <a:schemeClr val="tx1"/>
            </a:solidFill>
          </a:ln>
        </p:spPr>
      </p:pic>
    </p:spTree>
    <p:extLst>
      <p:ext uri="{BB962C8B-B14F-4D97-AF65-F5344CB8AC3E}">
        <p14:creationId xmlns:p14="http://schemas.microsoft.com/office/powerpoint/2010/main" val="2563430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err="1"/>
              <a:t>Dise</a:t>
            </a:r>
            <a:r>
              <a:rPr lang="es-EC" dirty="0" err="1"/>
              <a:t>ño</a:t>
            </a:r>
            <a:r>
              <a:rPr lang="es-EC" dirty="0"/>
              <a:t> e instrumentación</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Diseño final.</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Imagen 16" descr="Resultado de imagen para velostat"/>
          <p:cNvPicPr/>
          <p:nvPr/>
        </p:nvPicPr>
        <p:blipFill>
          <a:blip r:embed="rId4">
            <a:extLst>
              <a:ext uri="{28A0092B-C50C-407E-A947-70E740481C1C}">
                <a14:useLocalDpi xmlns:a14="http://schemas.microsoft.com/office/drawing/2010/main" val="0"/>
              </a:ext>
            </a:extLst>
          </a:blip>
          <a:srcRect/>
          <a:stretch>
            <a:fillRect/>
          </a:stretch>
        </p:blipFill>
        <p:spPr bwMode="auto">
          <a:xfrm>
            <a:off x="694462" y="2841543"/>
            <a:ext cx="3238500" cy="2171700"/>
          </a:xfrm>
          <a:prstGeom prst="rect">
            <a:avLst/>
          </a:prstGeom>
          <a:noFill/>
          <a:ln>
            <a:noFill/>
          </a:ln>
        </p:spPr>
      </p:pic>
      <p:pic>
        <p:nvPicPr>
          <p:cNvPr id="22" name="Imagen 21" descr="D:\Alcance Tesis BIOMECANICA\Perfil de Proyecto\imagenes\20160807_234759.jpg"/>
          <p:cNvPicPr/>
          <p:nvPr/>
        </p:nvPicPr>
        <p:blipFill rotWithShape="1">
          <a:blip r:embed="rId5" cstate="print">
            <a:extLst>
              <a:ext uri="{28A0092B-C50C-407E-A947-70E740481C1C}">
                <a14:useLocalDpi xmlns:a14="http://schemas.microsoft.com/office/drawing/2010/main" val="0"/>
              </a:ext>
            </a:extLst>
          </a:blip>
          <a:srcRect l="1279" t="16475" r="3337" b="22177"/>
          <a:stretch/>
        </p:blipFill>
        <p:spPr bwMode="auto">
          <a:xfrm>
            <a:off x="4845532" y="1409143"/>
            <a:ext cx="3276469" cy="1146193"/>
          </a:xfrm>
          <a:prstGeom prst="rect">
            <a:avLst/>
          </a:prstGeom>
          <a:noFill/>
          <a:ln>
            <a:solidFill>
              <a:schemeClr val="tx1"/>
            </a:solidFill>
          </a:ln>
          <a:extLst>
            <a:ext uri="{53640926-AAD7-44D8-BBD7-CCE9431645EC}">
              <a14:shadowObscured xmlns:a14="http://schemas.microsoft.com/office/drawing/2010/main"/>
            </a:ext>
          </a:extLst>
        </p:spPr>
      </p:pic>
      <p:pic>
        <p:nvPicPr>
          <p:cNvPr id="23" name="Imagen 22" descr="C:\Users\David\Desktop\plantillafinalcap1.png"/>
          <p:cNvPicPr/>
          <p:nvPr/>
        </p:nvPicPr>
        <p:blipFill>
          <a:blip r:embed="rId6">
            <a:extLst>
              <a:ext uri="{28A0092B-C50C-407E-A947-70E740481C1C}">
                <a14:useLocalDpi xmlns:a14="http://schemas.microsoft.com/office/drawing/2010/main" val="0"/>
              </a:ext>
            </a:extLst>
          </a:blip>
          <a:srcRect/>
          <a:stretch>
            <a:fillRect/>
          </a:stretch>
        </p:blipFill>
        <p:spPr bwMode="auto">
          <a:xfrm>
            <a:off x="4845533" y="2644666"/>
            <a:ext cx="3238681" cy="2311384"/>
          </a:xfrm>
          <a:prstGeom prst="rect">
            <a:avLst/>
          </a:prstGeom>
          <a:noFill/>
          <a:ln>
            <a:solidFill>
              <a:schemeClr val="tx1"/>
            </a:solidFill>
          </a:ln>
        </p:spPr>
      </p:pic>
      <p:pic>
        <p:nvPicPr>
          <p:cNvPr id="24" name="Imagen 23" descr="D:\Alcance Tesis BIOMECANICA\Perfil de Proyecto\imagenes\20160808_023013.jpg"/>
          <p:cNvPicPr/>
          <p:nvPr/>
        </p:nvPicPr>
        <p:blipFill rotWithShape="1">
          <a:blip r:embed="rId7" cstate="print">
            <a:extLst>
              <a:ext uri="{28A0092B-C50C-407E-A947-70E740481C1C}">
                <a14:useLocalDpi xmlns:a14="http://schemas.microsoft.com/office/drawing/2010/main" val="0"/>
              </a:ext>
            </a:extLst>
          </a:blip>
          <a:srcRect l="16295" t="31527" r="10688" b="22742"/>
          <a:stretch/>
        </p:blipFill>
        <p:spPr bwMode="auto">
          <a:xfrm>
            <a:off x="4845532" y="5013243"/>
            <a:ext cx="3238681" cy="1164447"/>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594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smtClean="0"/>
              <a:t>BIOMECÁNICA</a:t>
            </a:r>
            <a:endParaRPr lang="en-US" dirty="0"/>
          </a:p>
        </p:txBody>
      </p:sp>
      <p:graphicFrame>
        <p:nvGraphicFramePr>
          <p:cNvPr id="2" name="Marcador de contenido 1"/>
          <p:cNvGraphicFramePr>
            <a:graphicFrameLocks noGrp="1"/>
          </p:cNvGraphicFramePr>
          <p:nvPr>
            <p:ph idx="1"/>
            <p:extLst>
              <p:ext uri="{D42A27DB-BD31-4B8C-83A1-F6EECF244321}">
                <p14:modId xmlns:p14="http://schemas.microsoft.com/office/powerpoint/2010/main" val="2142632272"/>
              </p:ext>
            </p:extLst>
          </p:nvPr>
        </p:nvGraphicFramePr>
        <p:xfrm>
          <a:off x="0" y="1443835"/>
          <a:ext cx="9143999" cy="2595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b="1"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4</a:t>
            </a:fld>
            <a:endParaRPr lang="en-US">
              <a:solidFill>
                <a:prstClr val="black">
                  <a:tint val="75000"/>
                </a:prstClr>
              </a:solidFill>
            </a:endParaRPr>
          </a:p>
        </p:txBody>
      </p:sp>
      <p:pic>
        <p:nvPicPr>
          <p:cNvPr id="15" name="Picture 9" descr="http://mercadotecnia.espe.edu.ec/wp-content/uploads/tmp/LOGO-PRINCIPAL-ESPE2.png">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21" name="Imagen 20" descr="https://rehabilitat.files.wordpress.com/2014/05/images.jpg"/>
          <p:cNvPicPr/>
          <p:nvPr/>
        </p:nvPicPr>
        <p:blipFill>
          <a:blip r:embed="rId9">
            <a:extLst>
              <a:ext uri="{28A0092B-C50C-407E-A947-70E740481C1C}">
                <a14:useLocalDpi xmlns:a14="http://schemas.microsoft.com/office/drawing/2010/main" val="0"/>
              </a:ext>
            </a:extLst>
          </a:blip>
          <a:srcRect/>
          <a:stretch>
            <a:fillRect/>
          </a:stretch>
        </p:blipFill>
        <p:spPr bwMode="auto">
          <a:xfrm>
            <a:off x="1670605" y="4105921"/>
            <a:ext cx="2686050" cy="1704975"/>
          </a:xfrm>
          <a:prstGeom prst="rect">
            <a:avLst/>
          </a:prstGeom>
          <a:noFill/>
          <a:ln>
            <a:solidFill>
              <a:schemeClr val="tx1"/>
            </a:solidFill>
          </a:ln>
        </p:spPr>
      </p:pic>
      <p:pic>
        <p:nvPicPr>
          <p:cNvPr id="22" name="Imagen 21" descr="Biomecánica"/>
          <p:cNvPicPr/>
          <p:nvPr/>
        </p:nvPicPr>
        <p:blipFill rotWithShape="1">
          <a:blip r:embed="rId10">
            <a:extLst>
              <a:ext uri="{28A0092B-C50C-407E-A947-70E740481C1C}">
                <a14:useLocalDpi xmlns:a14="http://schemas.microsoft.com/office/drawing/2010/main" val="0"/>
              </a:ext>
            </a:extLst>
          </a:blip>
          <a:srcRect l="51209" r="10748"/>
          <a:stretch/>
        </p:blipFill>
        <p:spPr bwMode="auto">
          <a:xfrm>
            <a:off x="7015279" y="3883933"/>
            <a:ext cx="2137871" cy="2448000"/>
          </a:xfrm>
          <a:prstGeom prst="rect">
            <a:avLst/>
          </a:prstGeom>
          <a:noFill/>
          <a:ln>
            <a:solidFill>
              <a:schemeClr val="tx1"/>
            </a:solidFill>
          </a:ln>
        </p:spPr>
      </p:pic>
      <p:pic>
        <p:nvPicPr>
          <p:cNvPr id="17" name="Imagen 16" descr="https://hernandeztavarez.files.wordpress.com/2015/03/images1.jpg"/>
          <p:cNvPicPr/>
          <p:nvPr/>
        </p:nvPicPr>
        <p:blipFill>
          <a:blip r:embed="rId11">
            <a:extLst>
              <a:ext uri="{28A0092B-C50C-407E-A947-70E740481C1C}">
                <a14:useLocalDpi xmlns:a14="http://schemas.microsoft.com/office/drawing/2010/main" val="0"/>
              </a:ext>
            </a:extLst>
          </a:blip>
          <a:srcRect/>
          <a:stretch>
            <a:fillRect/>
          </a:stretch>
        </p:blipFill>
        <p:spPr bwMode="auto">
          <a:xfrm>
            <a:off x="-9150" y="3734409"/>
            <a:ext cx="2077292" cy="2448000"/>
          </a:xfrm>
          <a:prstGeom prst="rect">
            <a:avLst/>
          </a:prstGeom>
          <a:ln>
            <a:noFill/>
          </a:ln>
          <a:effectLst>
            <a:outerShdw blurRad="190500" algn="tl" rotWithShape="0">
              <a:srgbClr val="000000">
                <a:alpha val="70000"/>
              </a:srgbClr>
            </a:outerShdw>
          </a:effectLst>
        </p:spPr>
      </p:pic>
      <p:pic>
        <p:nvPicPr>
          <p:cNvPr id="20" name="Imagen 19" descr="pnf"/>
          <p:cNvPicPr/>
          <p:nvPr/>
        </p:nvPicPr>
        <p:blipFill>
          <a:blip r:embed="rId12">
            <a:extLst>
              <a:ext uri="{28A0092B-C50C-407E-A947-70E740481C1C}">
                <a14:useLocalDpi xmlns:a14="http://schemas.microsoft.com/office/drawing/2010/main" val="0"/>
              </a:ext>
            </a:extLst>
          </a:blip>
          <a:srcRect/>
          <a:stretch>
            <a:fillRect/>
          </a:stretch>
        </p:blipFill>
        <p:spPr bwMode="auto">
          <a:xfrm>
            <a:off x="4787345" y="3882470"/>
            <a:ext cx="2280509" cy="2447925"/>
          </a:xfrm>
          <a:prstGeom prst="rect">
            <a:avLst/>
          </a:prstGeom>
          <a:ln>
            <a:noFill/>
          </a:ln>
          <a:effectLst>
            <a:outerShdw blurRad="190500" algn="tl" rotWithShape="0">
              <a:srgbClr val="000000">
                <a:alpha val="70000"/>
              </a:srgbClr>
            </a:outerShdw>
          </a:effectLst>
        </p:spPr>
      </p:pic>
      <p:cxnSp>
        <p:nvCxnSpPr>
          <p:cNvPr id="23" name="Conector recto 22"/>
          <p:cNvCxnSpPr/>
          <p:nvPr/>
        </p:nvCxnSpPr>
        <p:spPr>
          <a:xfrm>
            <a:off x="4572000" y="2944930"/>
            <a:ext cx="0" cy="3385465"/>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79667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err="1"/>
              <a:t>Dise</a:t>
            </a:r>
            <a:r>
              <a:rPr lang="es-EC" dirty="0" err="1"/>
              <a:t>ño</a:t>
            </a:r>
            <a:r>
              <a:rPr lang="es-EC" dirty="0"/>
              <a:t> e instrumentación</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Diseño final.</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20" name="Imagen 19" descr="C:\Users\David\Desktop\plantillaFinal.png"/>
          <p:cNvPicPr/>
          <p:nvPr/>
        </p:nvPicPr>
        <p:blipFill>
          <a:blip r:embed="rId4">
            <a:extLst>
              <a:ext uri="{28A0092B-C50C-407E-A947-70E740481C1C}">
                <a14:useLocalDpi xmlns:a14="http://schemas.microsoft.com/office/drawing/2010/main" val="0"/>
              </a:ext>
            </a:extLst>
          </a:blip>
          <a:srcRect/>
          <a:stretch>
            <a:fillRect/>
          </a:stretch>
        </p:blipFill>
        <p:spPr bwMode="auto">
          <a:xfrm>
            <a:off x="2571540" y="2148996"/>
            <a:ext cx="4836076" cy="3395799"/>
          </a:xfrm>
          <a:prstGeom prst="rect">
            <a:avLst/>
          </a:prstGeom>
          <a:noFill/>
          <a:ln>
            <a:solidFill>
              <a:schemeClr val="tx1"/>
            </a:solidFill>
          </a:ln>
        </p:spPr>
      </p:pic>
    </p:spTree>
    <p:extLst>
      <p:ext uri="{BB962C8B-B14F-4D97-AF65-F5344CB8AC3E}">
        <p14:creationId xmlns:p14="http://schemas.microsoft.com/office/powerpoint/2010/main" val="1139495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Configuración</a:t>
            </a:r>
            <a:r>
              <a:rPr lang="en-US" dirty="0" smtClean="0"/>
              <a:t> del sensor</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a:t>se utiliza la configuración de divisor de tensión en cada una de las 5 columnas de la plantilla </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17" name="Imagen 16"/>
          <p:cNvPicPr/>
          <p:nvPr/>
        </p:nvPicPr>
        <p:blipFill rotWithShape="1">
          <a:blip r:embed="rId4"/>
          <a:srcRect l="6204" t="13907" r="43918" b="27253"/>
          <a:stretch/>
        </p:blipFill>
        <p:spPr bwMode="auto">
          <a:xfrm>
            <a:off x="1204974" y="3051013"/>
            <a:ext cx="3061615" cy="1752331"/>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20" name="Imagen 19"/>
          <p:cNvPicPr/>
          <p:nvPr/>
        </p:nvPicPr>
        <p:blipFill rotWithShape="1">
          <a:blip r:embed="rId5">
            <a:lum bright="20000" contrast="40000"/>
            <a:extLst>
              <a:ext uri="{28A0092B-C50C-407E-A947-70E740481C1C}">
                <a14:useLocalDpi xmlns:a14="http://schemas.microsoft.com/office/drawing/2010/main" val="0"/>
              </a:ext>
            </a:extLst>
          </a:blip>
          <a:srcRect l="14706" t="8961" r="7598" b="3263"/>
          <a:stretch/>
        </p:blipFill>
        <p:spPr bwMode="auto">
          <a:xfrm>
            <a:off x="4796934" y="2818180"/>
            <a:ext cx="2218346" cy="244328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2117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Configuración</a:t>
            </a:r>
            <a:r>
              <a:rPr lang="en-US" dirty="0" smtClean="0"/>
              <a:t> del sensor</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En el siguiente </a:t>
            </a:r>
            <a:r>
              <a:rPr lang="es-EC" dirty="0"/>
              <a:t>circuito </a:t>
            </a:r>
            <a:r>
              <a:rPr lang="es-EC" dirty="0" smtClean="0"/>
              <a:t>se utilizo para </a:t>
            </a:r>
            <a:r>
              <a:rPr lang="es-EC" dirty="0"/>
              <a:t>la activación secuencial de cada una de las 15 filas del sensor y así realizar el barrido necesario para obtener la lectura de cada punto que conforma la matriz del sensor.</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Conclusiones y Recomendaciones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s-EC" sz="1200" b="0" i="0" u="none" strike="noStrike" kern="1200" cap="none" spc="0" normalizeH="0" baseline="0" noProof="0" dirty="0" smtClean="0">
                  <a:ln>
                    <a:noFill/>
                  </a:ln>
                  <a:solidFill>
                    <a:prstClr val="white"/>
                  </a:solidFill>
                  <a:effectLst/>
                  <a:uLnTx/>
                  <a:uFillTx/>
                  <a:latin typeface="Calibri"/>
                  <a:ea typeface="+mn-ea"/>
                  <a:cs typeface="+mn-cs"/>
                </a:rPr>
                <a:t>Sistema Biomecánico</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smtClean="0">
                  <a:ln>
                    <a:noFill/>
                  </a:ln>
                  <a:solidFill>
                    <a:prstClr val="white"/>
                  </a:solidFill>
                  <a:effectLst/>
                  <a:uLnTx/>
                  <a:uFillTx/>
                  <a:latin typeface="Calibri"/>
                  <a:ea typeface="+mn-ea"/>
                  <a:cs typeface="+mn-cs"/>
                </a:rPr>
                <a:t>Sistema Plantilla</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Sistema EMG</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i="0" u="none" strike="noStrike" kern="1200" cap="none" spc="0" normalizeH="0" baseline="0" noProof="0" dirty="0" smtClean="0">
                  <a:ln>
                    <a:noFill/>
                  </a:ln>
                  <a:solidFill>
                    <a:prstClr val="white"/>
                  </a:solidFill>
                  <a:effectLst/>
                  <a:uLnTx/>
                  <a:uFillTx/>
                  <a:latin typeface="Calibri"/>
                  <a:ea typeface="+mn-ea"/>
                  <a:cs typeface="+mn-cs"/>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prstClr val="white"/>
                  </a:solidFill>
                  <a:effectLst/>
                  <a:uLnTx/>
                  <a:uFillTx/>
                  <a:latin typeface="Calibri"/>
                  <a:ea typeface="+mn-ea"/>
                  <a:cs typeface="+mn-cs"/>
                </a:rPr>
                <a:t>Introducción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Marcador de pie de página 1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Bermeo Juan, Guamán Fabricio</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Marcador de número de diapositiva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CCC60-E8CD-4174-8B1A-7DF615B2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21" name="Imagen 20"/>
          <p:cNvPicPr/>
          <p:nvPr/>
        </p:nvPicPr>
        <p:blipFill rotWithShape="1">
          <a:blip r:embed="rId4" cstate="print">
            <a:lum bright="20000" contrast="40000"/>
            <a:extLst>
              <a:ext uri="{28A0092B-C50C-407E-A947-70E740481C1C}">
                <a14:useLocalDpi xmlns:a14="http://schemas.microsoft.com/office/drawing/2010/main" val="0"/>
              </a:ext>
            </a:extLst>
          </a:blip>
          <a:srcRect l="3616" r="5775"/>
          <a:stretch/>
        </p:blipFill>
        <p:spPr bwMode="auto">
          <a:xfrm>
            <a:off x="3387905" y="3276295"/>
            <a:ext cx="3321965" cy="2747988"/>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2982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smtClean="0"/>
              <a:t>CARACTERIZACIÓN DEL SENSOR</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a:t>
              </a:r>
              <a:r>
                <a:rPr lang="es-EC" sz="1200" b="1" dirty="0" smtClean="0">
                  <a:solidFill>
                    <a:prstClr val="white"/>
                  </a:solidFill>
                </a:rPr>
                <a:t> </a:t>
              </a:r>
              <a:r>
                <a:rPr lang="es-EC" sz="1200" dirty="0" smtClean="0">
                  <a:solidFill>
                    <a:prstClr val="white"/>
                  </a:solidFill>
                </a:rPr>
                <a:t>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43</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17" name="Marcador de contenido 4"/>
          <p:cNvSpPr>
            <a:spLocks noGrp="1"/>
          </p:cNvSpPr>
          <p:nvPr>
            <p:ph idx="1"/>
          </p:nvPr>
        </p:nvSpPr>
        <p:spPr>
          <a:xfrm>
            <a:off x="448965" y="1749245"/>
            <a:ext cx="8229600" cy="1374345"/>
          </a:xfrm>
        </p:spPr>
        <p:txBody>
          <a:bodyPr>
            <a:normAutofit/>
          </a:bodyPr>
          <a:lstStyle/>
          <a:p>
            <a:r>
              <a:rPr lang="es-EC" sz="2400" dirty="0" smtClean="0"/>
              <a:t>Curva de comportamiento</a:t>
            </a:r>
          </a:p>
          <a:p>
            <a:r>
              <a:rPr lang="es-EC" sz="2400" dirty="0" smtClean="0"/>
              <a:t>Rango de trabajo</a:t>
            </a:r>
          </a:p>
          <a:p>
            <a:r>
              <a:rPr lang="es-EC" sz="2400" dirty="0" smtClean="0"/>
              <a:t>Zona de saturación </a:t>
            </a:r>
            <a:endParaRPr lang="es-EC" sz="2400" dirty="0"/>
          </a:p>
        </p:txBody>
      </p:sp>
      <p:pic>
        <p:nvPicPr>
          <p:cNvPr id="20" name="Imagen 19"/>
          <p:cNvPicPr/>
          <p:nvPr/>
        </p:nvPicPr>
        <p:blipFill rotWithShape="1">
          <a:blip r:embed="rId4" cstate="print">
            <a:extLst>
              <a:ext uri="{28A0092B-C50C-407E-A947-70E740481C1C}">
                <a14:useLocalDpi xmlns:a14="http://schemas.microsoft.com/office/drawing/2010/main" val="0"/>
              </a:ext>
            </a:extLst>
          </a:blip>
          <a:srcRect l="7335" t="3824" r="7096"/>
          <a:stretch/>
        </p:blipFill>
        <p:spPr bwMode="auto">
          <a:xfrm>
            <a:off x="346717" y="3739852"/>
            <a:ext cx="3600000" cy="2340000"/>
          </a:xfrm>
          <a:prstGeom prst="rect">
            <a:avLst/>
          </a:prstGeom>
          <a:noFill/>
          <a:ln>
            <a:noFill/>
          </a:ln>
          <a:extLst>
            <a:ext uri="{53640926-AAD7-44D8-BBD7-CCE9431645EC}">
              <a14:shadowObscured xmlns:a14="http://schemas.microsoft.com/office/drawing/2010/main"/>
            </a:ext>
          </a:extLst>
        </p:spPr>
      </p:pic>
      <p:pic>
        <p:nvPicPr>
          <p:cNvPr id="21" name="Imagen 20"/>
          <p:cNvPicPr/>
          <p:nvPr/>
        </p:nvPicPr>
        <p:blipFill rotWithShape="1">
          <a:blip r:embed="rId5" cstate="print">
            <a:extLst>
              <a:ext uri="{28A0092B-C50C-407E-A947-70E740481C1C}">
                <a14:useLocalDpi xmlns:a14="http://schemas.microsoft.com/office/drawing/2010/main" val="0"/>
              </a:ext>
            </a:extLst>
          </a:blip>
          <a:srcRect l="6927" t="3879" r="6282"/>
          <a:stretch/>
        </p:blipFill>
        <p:spPr bwMode="auto">
          <a:xfrm>
            <a:off x="4753200" y="3807884"/>
            <a:ext cx="3600000" cy="2340000"/>
          </a:xfrm>
          <a:prstGeom prst="rect">
            <a:avLst/>
          </a:prstGeom>
          <a:noFill/>
          <a:ln>
            <a:noFill/>
          </a:ln>
          <a:extLst>
            <a:ext uri="{53640926-AAD7-44D8-BBD7-CCE9431645EC}">
              <a14:shadowObscured xmlns:a14="http://schemas.microsoft.com/office/drawing/2010/main"/>
            </a:ext>
          </a:extLst>
        </p:spPr>
      </p:pic>
      <p:pic>
        <p:nvPicPr>
          <p:cNvPr id="22" name="Imagen 21"/>
          <p:cNvPicPr/>
          <p:nvPr/>
        </p:nvPicPr>
        <p:blipFill rotWithShape="1">
          <a:blip r:embed="rId6" cstate="print">
            <a:extLst>
              <a:ext uri="{28A0092B-C50C-407E-A947-70E740481C1C}">
                <a14:useLocalDpi xmlns:a14="http://schemas.microsoft.com/office/drawing/2010/main" val="0"/>
              </a:ext>
            </a:extLst>
          </a:blip>
          <a:srcRect l="6925" t="4320" r="6094"/>
          <a:stretch/>
        </p:blipFill>
        <p:spPr bwMode="auto">
          <a:xfrm>
            <a:off x="4753200" y="1400519"/>
            <a:ext cx="3600000" cy="234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46730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smtClean="0"/>
              <a:t>MODELO DE CALIBRACIÓN</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44</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17" name="Marcador de contenido 4"/>
          <p:cNvSpPr>
            <a:spLocks noGrp="1"/>
          </p:cNvSpPr>
          <p:nvPr>
            <p:ph idx="1"/>
          </p:nvPr>
        </p:nvSpPr>
        <p:spPr>
          <a:xfrm>
            <a:off x="448965" y="2137671"/>
            <a:ext cx="8229600" cy="1374345"/>
          </a:xfrm>
        </p:spPr>
        <p:txBody>
          <a:bodyPr>
            <a:normAutofit/>
          </a:bodyPr>
          <a:lstStyle/>
          <a:p>
            <a:r>
              <a:rPr lang="es-EC" sz="2400" dirty="0" smtClean="0"/>
              <a:t>Linealización</a:t>
            </a:r>
          </a:p>
        </p:txBody>
      </p:sp>
      <p:pic>
        <p:nvPicPr>
          <p:cNvPr id="23" name="Imagen 22"/>
          <p:cNvPicPr/>
          <p:nvPr/>
        </p:nvPicPr>
        <p:blipFill rotWithShape="1">
          <a:blip r:embed="rId4" cstate="print">
            <a:extLst>
              <a:ext uri="{28A0092B-C50C-407E-A947-70E740481C1C}">
                <a14:useLocalDpi xmlns:a14="http://schemas.microsoft.com/office/drawing/2010/main" val="0"/>
              </a:ext>
            </a:extLst>
          </a:blip>
          <a:srcRect l="8355" t="3241" r="7503"/>
          <a:stretch/>
        </p:blipFill>
        <p:spPr bwMode="auto">
          <a:xfrm>
            <a:off x="49168" y="3589303"/>
            <a:ext cx="4680000" cy="2520000"/>
          </a:xfrm>
          <a:prstGeom prst="rect">
            <a:avLst/>
          </a:prstGeom>
          <a:noFill/>
          <a:ln>
            <a:noFill/>
          </a:ln>
          <a:extLst>
            <a:ext uri="{53640926-AAD7-44D8-BBD7-CCE9431645EC}">
              <a14:shadowObscured xmlns:a14="http://schemas.microsoft.com/office/drawing/2010/main"/>
            </a:ext>
          </a:extLst>
        </p:spPr>
      </p:pic>
      <p:pic>
        <p:nvPicPr>
          <p:cNvPr id="24" name="Imagen 23"/>
          <p:cNvPicPr/>
          <p:nvPr/>
        </p:nvPicPr>
        <p:blipFill rotWithShape="1">
          <a:blip r:embed="rId5" cstate="print">
            <a:extLst>
              <a:ext uri="{28A0092B-C50C-407E-A947-70E740481C1C}">
                <a14:useLocalDpi xmlns:a14="http://schemas.microsoft.com/office/drawing/2010/main" val="0"/>
              </a:ext>
            </a:extLst>
          </a:blip>
          <a:srcRect l="7742" r="7097"/>
          <a:stretch/>
        </p:blipFill>
        <p:spPr bwMode="auto">
          <a:xfrm>
            <a:off x="4159250" y="1285768"/>
            <a:ext cx="4680000" cy="252000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Rectángulo 1"/>
              <p:cNvSpPr/>
              <p:nvPr/>
            </p:nvSpPr>
            <p:spPr>
              <a:xfrm>
                <a:off x="5908561" y="4664637"/>
                <a:ext cx="16026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s-EC" i="1">
                              <a:latin typeface="Cambria Math" panose="02040503050406030204" pitchFamily="18" charset="0"/>
                            </a:rPr>
                          </m:ctrlPr>
                        </m:funcPr>
                        <m:fName>
                          <m:r>
                            <m:rPr>
                              <m:sty m:val="p"/>
                            </m:rPr>
                            <a:rPr lang="es-EC">
                              <a:latin typeface="Cambria Math" panose="02040503050406030204" pitchFamily="18" charset="0"/>
                            </a:rPr>
                            <m:t>ln</m:t>
                          </m:r>
                        </m:fName>
                        <m:e>
                          <m:r>
                            <a:rPr lang="es-EC" i="1">
                              <a:latin typeface="Cambria Math" panose="02040503050406030204" pitchFamily="18" charset="0"/>
                            </a:rPr>
                            <m:t>𝑌</m:t>
                          </m:r>
                        </m:e>
                      </m:func>
                      <m:r>
                        <a:rPr lang="es-EC" i="0">
                          <a:latin typeface="Cambria Math" panose="02040503050406030204" pitchFamily="18" charset="0"/>
                        </a:rPr>
                        <m:t>=</m:t>
                      </m:r>
                      <m:r>
                        <a:rPr lang="es-EC" i="1">
                          <a:latin typeface="Cambria Math" panose="02040503050406030204" pitchFamily="18" charset="0"/>
                        </a:rPr>
                        <m:t>𝑎</m:t>
                      </m:r>
                      <m:r>
                        <a:rPr lang="es-EC" i="0">
                          <a:latin typeface="Cambria Math" panose="02040503050406030204" pitchFamily="18" charset="0"/>
                        </a:rPr>
                        <m:t>+</m:t>
                      </m:r>
                      <m:r>
                        <a:rPr lang="es-EC" i="1">
                          <a:latin typeface="Cambria Math" panose="02040503050406030204" pitchFamily="18" charset="0"/>
                        </a:rPr>
                        <m:t>𝑏𝑋</m:t>
                      </m:r>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5908561" y="4664637"/>
                <a:ext cx="1602618" cy="369332"/>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544785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smtClean="0"/>
              <a:t>MODELO DE CALIBRACIÓN</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45</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17" name="Marcador de contenido 4"/>
          <p:cNvSpPr>
            <a:spLocks noGrp="1"/>
          </p:cNvSpPr>
          <p:nvPr>
            <p:ph idx="1"/>
          </p:nvPr>
        </p:nvSpPr>
        <p:spPr>
          <a:xfrm>
            <a:off x="448965" y="1633887"/>
            <a:ext cx="3710285" cy="1374345"/>
          </a:xfrm>
        </p:spPr>
        <p:txBody>
          <a:bodyPr>
            <a:normAutofit/>
          </a:bodyPr>
          <a:lstStyle/>
          <a:p>
            <a:r>
              <a:rPr lang="es-EC" sz="2400" dirty="0" smtClean="0"/>
              <a:t>Modelo de regresión potencial</a:t>
            </a:r>
          </a:p>
        </p:txBody>
      </p:sp>
      <p:pic>
        <p:nvPicPr>
          <p:cNvPr id="20" name="Imagen 19"/>
          <p:cNvPicPr/>
          <p:nvPr/>
        </p:nvPicPr>
        <p:blipFill rotWithShape="1">
          <a:blip r:embed="rId4">
            <a:extLst>
              <a:ext uri="{28A0092B-C50C-407E-A947-70E740481C1C}">
                <a14:useLocalDpi xmlns:a14="http://schemas.microsoft.com/office/drawing/2010/main" val="0"/>
              </a:ext>
            </a:extLst>
          </a:blip>
          <a:srcRect l="8150" t="4165" r="7303"/>
          <a:stretch/>
        </p:blipFill>
        <p:spPr bwMode="auto">
          <a:xfrm>
            <a:off x="0" y="3122339"/>
            <a:ext cx="5826076" cy="305410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1117712566"/>
                  </p:ext>
                </p:extLst>
              </p:nvPr>
            </p:nvGraphicFramePr>
            <p:xfrm>
              <a:off x="4752685" y="1515838"/>
              <a:ext cx="3934115" cy="1463040"/>
            </p:xfrm>
            <a:graphic>
              <a:graphicData uri="http://schemas.openxmlformats.org/drawingml/2006/table">
                <a:tbl>
                  <a:tblPr firstRow="1" firstCol="1" bandRow="1">
                    <a:tableStyleId>{BC89EF96-8CEA-46FF-86C4-4CE0E7609802}</a:tableStyleId>
                  </a:tblPr>
                  <a:tblGrid>
                    <a:gridCol w="727310">
                      <a:extLst>
                        <a:ext uri="{9D8B030D-6E8A-4147-A177-3AD203B41FA5}">
                          <a16:colId xmlns:a16="http://schemas.microsoft.com/office/drawing/2014/main" val="20000"/>
                        </a:ext>
                      </a:extLst>
                    </a:gridCol>
                    <a:gridCol w="1068935">
                      <a:extLst>
                        <a:ext uri="{9D8B030D-6E8A-4147-A177-3AD203B41FA5}">
                          <a16:colId xmlns:a16="http://schemas.microsoft.com/office/drawing/2014/main" val="20001"/>
                        </a:ext>
                      </a:extLst>
                    </a:gridCol>
                    <a:gridCol w="1068935">
                      <a:extLst>
                        <a:ext uri="{9D8B030D-6E8A-4147-A177-3AD203B41FA5}">
                          <a16:colId xmlns:a16="http://schemas.microsoft.com/office/drawing/2014/main" val="20002"/>
                        </a:ext>
                      </a:extLst>
                    </a:gridCol>
                    <a:gridCol w="1068935">
                      <a:extLst>
                        <a:ext uri="{9D8B030D-6E8A-4147-A177-3AD203B41FA5}">
                          <a16:colId xmlns:a16="http://schemas.microsoft.com/office/drawing/2014/main" val="20003"/>
                        </a:ext>
                      </a:extLst>
                    </a:gridCol>
                  </a:tblGrid>
                  <a:tr h="182880">
                    <a:tc rowSpan="2">
                      <a:txBody>
                        <a:bodyPr/>
                        <a:lstStyle/>
                        <a:p>
                          <a:pPr indent="252095" algn="ctr">
                            <a:lnSpc>
                              <a:spcPct val="150000"/>
                            </a:lnSpc>
                            <a:spcAft>
                              <a:spcPts val="0"/>
                            </a:spcAft>
                          </a:pPr>
                          <a:r>
                            <a:rPr lang="es-EC" sz="1600" dirty="0" err="1" smtClean="0">
                              <a:effectLst/>
                            </a:rPr>
                            <a:t>Fig</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indent="252095" algn="ctr">
                            <a:lnSpc>
                              <a:spcPct val="150000"/>
                            </a:lnSpc>
                            <a:spcAft>
                              <a:spcPts val="0"/>
                            </a:spcAft>
                          </a:pPr>
                          <a:r>
                            <a:rPr lang="es-EC" sz="1600">
                              <a:effectLst/>
                            </a:rPr>
                            <a:t>Modelo de regresión potencial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8895">
                    <a:tc vMerge="1">
                      <a:txBody>
                        <a:bodyPr/>
                        <a:lstStyle/>
                        <a:p>
                          <a:endParaRPr lang="es-EC"/>
                        </a:p>
                      </a:txBody>
                      <a:tcPr/>
                    </a:tc>
                    <a:tc>
                      <a:txBody>
                        <a:bodyPr/>
                        <a:lstStyle/>
                        <a:p>
                          <a:pPr indent="252095" algn="just">
                            <a:lnSpc>
                              <a:spcPct val="150000"/>
                            </a:lnSpc>
                            <a:spcAft>
                              <a:spcPts val="0"/>
                            </a:spcAft>
                          </a:pPr>
                          <a14:m>
                            <m:oMathPara xmlns:m="http://schemas.openxmlformats.org/officeDocument/2006/math">
                              <m:oMathParaPr>
                                <m:jc m:val="right"/>
                              </m:oMathParaPr>
                              <m:oMath xmlns:m="http://schemas.openxmlformats.org/officeDocument/2006/math">
                                <m:sSup>
                                  <m:sSupPr>
                                    <m:ctrlPr>
                                      <a:rPr lang="es-EC" sz="1600" i="1">
                                        <a:effectLst/>
                                        <a:latin typeface="Cambria Math" panose="02040503050406030204" pitchFamily="18" charset="0"/>
                                      </a:rPr>
                                    </m:ctrlPr>
                                  </m:sSupPr>
                                  <m:e>
                                    <m:r>
                                      <a:rPr lang="es-EC" sz="1600">
                                        <a:effectLst/>
                                        <a:latin typeface="Cambria Math" panose="02040503050406030204" pitchFamily="18" charset="0"/>
                                      </a:rPr>
                                      <m:t>𝑅</m:t>
                                    </m:r>
                                  </m:e>
                                  <m:sup>
                                    <m:r>
                                      <a:rPr lang="es-EC" sz="1600">
                                        <a:effectLst/>
                                        <a:latin typeface="Cambria Math" panose="02040503050406030204" pitchFamily="18" charset="0"/>
                                      </a:rPr>
                                      <m:t>2</m:t>
                                    </m:r>
                                  </m:sup>
                                </m:sSup>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just">
                            <a:lnSpc>
                              <a:spcPct val="150000"/>
                            </a:lnSpc>
                            <a:spcAft>
                              <a:spcPts val="0"/>
                            </a:spcAft>
                          </a:pPr>
                          <a14:m>
                            <m:oMathPara xmlns:m="http://schemas.openxmlformats.org/officeDocument/2006/math">
                              <m:oMathParaPr>
                                <m:jc m:val="right"/>
                              </m:oMathParaPr>
                              <m:oMath xmlns:m="http://schemas.openxmlformats.org/officeDocument/2006/math">
                                <m:r>
                                  <a:rPr lang="es-EC" sz="1600">
                                    <a:effectLst/>
                                    <a:latin typeface="Cambria Math" panose="02040503050406030204" pitchFamily="18" charset="0"/>
                                  </a:rPr>
                                  <m:t>𝑅𝑀𝑆𝐸</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14:m>
                            <m:oMath xmlns:m="http://schemas.openxmlformats.org/officeDocument/2006/math">
                              <m:r>
                                <a:rPr lang="es-EC" sz="1600">
                                  <a:effectLst/>
                                  <a:latin typeface="Cambria Math" panose="02040503050406030204" pitchFamily="18" charset="0"/>
                                </a:rPr>
                                <m:t>𝐿𝑜𝐷</m:t>
                              </m:r>
                            </m:oMath>
                          </a14:m>
                          <a:r>
                            <a:rPr lang="es-EC" sz="1600" dirty="0">
                              <a:effectLst/>
                            </a:rPr>
                            <a:t> [N]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82880">
                    <a:tc>
                      <a:txBody>
                        <a:bodyPr/>
                        <a:lstStyle/>
                        <a:p>
                          <a:pPr indent="252095" algn="ctr">
                            <a:lnSpc>
                              <a:spcPct val="150000"/>
                            </a:lnSpc>
                            <a:spcAft>
                              <a:spcPts val="0"/>
                            </a:spcAft>
                          </a:pPr>
                          <a:r>
                            <a:rPr lang="es-EC" sz="1600" dirty="0">
                              <a:effectLst/>
                            </a:rPr>
                            <a:t>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0.9957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0.0796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1.25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82880">
                    <a:tc>
                      <a:txBody>
                        <a:bodyPr/>
                        <a:lstStyle/>
                        <a:p>
                          <a:pPr indent="252095" algn="ctr">
                            <a:lnSpc>
                              <a:spcPct val="150000"/>
                            </a:lnSpc>
                            <a:spcAft>
                              <a:spcPts val="0"/>
                            </a:spcAft>
                          </a:pPr>
                          <a:r>
                            <a:rPr lang="es-EC" sz="1600">
                              <a:effectLst/>
                            </a:rPr>
                            <a:t>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0.8892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0.7415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3.64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1117712566"/>
                  </p:ext>
                </p:extLst>
              </p:nvPr>
            </p:nvGraphicFramePr>
            <p:xfrm>
              <a:off x="4752685" y="1515838"/>
              <a:ext cx="3934115" cy="1494409"/>
            </p:xfrm>
            <a:graphic>
              <a:graphicData uri="http://schemas.openxmlformats.org/drawingml/2006/table">
                <a:tbl>
                  <a:tblPr firstRow="1" firstCol="1" bandRow="1">
                    <a:tableStyleId>{BC89EF96-8CEA-46FF-86C4-4CE0E7609802}</a:tableStyleId>
                  </a:tblPr>
                  <a:tblGrid>
                    <a:gridCol w="727310"/>
                    <a:gridCol w="1068935"/>
                    <a:gridCol w="1068935"/>
                    <a:gridCol w="1068935"/>
                  </a:tblGrid>
                  <a:tr h="365760">
                    <a:tc rowSpan="2">
                      <a:txBody>
                        <a:bodyPr/>
                        <a:lstStyle/>
                        <a:p>
                          <a:pPr indent="252095" algn="ctr">
                            <a:lnSpc>
                              <a:spcPct val="150000"/>
                            </a:lnSpc>
                            <a:spcAft>
                              <a:spcPts val="0"/>
                            </a:spcAft>
                          </a:pPr>
                          <a:r>
                            <a:rPr lang="es-EC" sz="1600" dirty="0" err="1" smtClean="0">
                              <a:effectLst/>
                            </a:rPr>
                            <a:t>Fig</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indent="252095" algn="ctr">
                            <a:lnSpc>
                              <a:spcPct val="150000"/>
                            </a:lnSpc>
                            <a:spcAft>
                              <a:spcPts val="0"/>
                            </a:spcAft>
                          </a:pPr>
                          <a:r>
                            <a:rPr lang="es-EC" sz="1600">
                              <a:effectLst/>
                            </a:rPr>
                            <a:t>Modelo de regresión potencial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r>
                  <a:tr h="397129">
                    <a:tc vMerge="1">
                      <a:txBody>
                        <a:bodyPr/>
                        <a:lstStyle/>
                        <a:p>
                          <a:endParaRPr lang="es-EC"/>
                        </a:p>
                      </a:txBody>
                      <a:tcPr/>
                    </a:tc>
                    <a:tc>
                      <a:txBody>
                        <a:bodyPr/>
                        <a:lstStyle/>
                        <a:p>
                          <a:endParaRPr lang="es-EC"/>
                        </a:p>
                      </a:txBody>
                      <a:tcPr marL="68580" marR="68580" marT="0" marB="0" anchor="ctr">
                        <a:blipFill rotWithShape="0">
                          <a:blip r:embed="rId5"/>
                          <a:stretch>
                            <a:fillRect l="-68182" t="-92424" r="-201705" b="-207576"/>
                          </a:stretch>
                        </a:blipFill>
                      </a:tcPr>
                    </a:tc>
                    <a:tc>
                      <a:txBody>
                        <a:bodyPr/>
                        <a:lstStyle/>
                        <a:p>
                          <a:endParaRPr lang="es-EC"/>
                        </a:p>
                      </a:txBody>
                      <a:tcPr marL="68580" marR="68580" marT="0" marB="0" anchor="ctr">
                        <a:blipFill rotWithShape="0">
                          <a:blip r:embed="rId5"/>
                          <a:stretch>
                            <a:fillRect l="-169143" t="-92424" r="-102857" b="-207576"/>
                          </a:stretch>
                        </a:blipFill>
                      </a:tcPr>
                    </a:tc>
                    <a:tc>
                      <a:txBody>
                        <a:bodyPr/>
                        <a:lstStyle/>
                        <a:p>
                          <a:endParaRPr lang="es-EC"/>
                        </a:p>
                      </a:txBody>
                      <a:tcPr marL="68580" marR="68580" marT="0" marB="0" anchor="ctr">
                        <a:blipFill rotWithShape="0">
                          <a:blip r:embed="rId5"/>
                          <a:stretch>
                            <a:fillRect l="-267614" t="-92424" r="-2273" b="-207576"/>
                          </a:stretch>
                        </a:blipFill>
                      </a:tcPr>
                    </a:tc>
                  </a:tr>
                  <a:tr h="365760">
                    <a:tc>
                      <a:txBody>
                        <a:bodyPr/>
                        <a:lstStyle/>
                        <a:p>
                          <a:pPr indent="252095" algn="ctr">
                            <a:lnSpc>
                              <a:spcPct val="150000"/>
                            </a:lnSpc>
                            <a:spcAft>
                              <a:spcPts val="0"/>
                            </a:spcAft>
                          </a:pPr>
                          <a:r>
                            <a:rPr lang="es-EC" sz="1600" dirty="0">
                              <a:effectLst/>
                            </a:rPr>
                            <a:t>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0.9957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0.0796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1.25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65760">
                    <a:tc>
                      <a:txBody>
                        <a:bodyPr/>
                        <a:lstStyle/>
                        <a:p>
                          <a:pPr indent="252095" algn="ctr">
                            <a:lnSpc>
                              <a:spcPct val="150000"/>
                            </a:lnSpc>
                            <a:spcAft>
                              <a:spcPts val="0"/>
                            </a:spcAft>
                          </a:pPr>
                          <a:r>
                            <a:rPr lang="es-EC" sz="1600">
                              <a:effectLst/>
                            </a:rPr>
                            <a:t>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0.8892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0.7415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r">
                            <a:lnSpc>
                              <a:spcPct val="150000"/>
                            </a:lnSpc>
                            <a:spcAft>
                              <a:spcPts val="0"/>
                            </a:spcAft>
                          </a:pPr>
                          <a:r>
                            <a:rPr lang="es-EC" sz="1600" dirty="0">
                              <a:effectLst/>
                            </a:rPr>
                            <a:t>3.64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5" name="Rectángulo 4"/>
              <p:cNvSpPr/>
              <p:nvPr/>
            </p:nvSpPr>
            <p:spPr>
              <a:xfrm>
                <a:off x="6322880" y="4462254"/>
                <a:ext cx="1879424" cy="3742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s-EC" i="1">
                              <a:latin typeface="Cambria Math" panose="02040503050406030204" pitchFamily="18" charset="0"/>
                            </a:rPr>
                          </m:ctrlPr>
                        </m:funcPr>
                        <m:fName>
                          <m:r>
                            <m:rPr>
                              <m:sty m:val="p"/>
                            </m:rPr>
                            <a:rPr lang="es-EC">
                              <a:latin typeface="Cambria Math" panose="02040503050406030204" pitchFamily="18" charset="0"/>
                            </a:rPr>
                            <m:t>ln</m:t>
                          </m:r>
                        </m:fName>
                        <m:e>
                          <m:r>
                            <a:rPr lang="es-EC" i="1">
                              <a:latin typeface="Cambria Math" panose="02040503050406030204" pitchFamily="18" charset="0"/>
                            </a:rPr>
                            <m:t>𝑌</m:t>
                          </m:r>
                        </m:e>
                      </m:func>
                      <m:r>
                        <a:rPr lang="es-EC" i="0">
                          <a:latin typeface="Cambria Math" panose="02040503050406030204" pitchFamily="18" charset="0"/>
                        </a:rPr>
                        <m:t>=</m:t>
                      </m:r>
                      <m:r>
                        <a:rPr lang="es-EC" i="1">
                          <a:latin typeface="Cambria Math" panose="02040503050406030204" pitchFamily="18" charset="0"/>
                        </a:rPr>
                        <m:t>𝑎</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𝑋</m:t>
                          </m:r>
                        </m:e>
                        <m:sup>
                          <m:r>
                            <a:rPr lang="es-EC" i="1">
                              <a:latin typeface="Cambria Math" panose="02040503050406030204" pitchFamily="18" charset="0"/>
                            </a:rPr>
                            <m:t>𝑏</m:t>
                          </m:r>
                        </m:sup>
                      </m:sSup>
                      <m:r>
                        <a:rPr lang="es-EC" i="0">
                          <a:latin typeface="Cambria Math" panose="02040503050406030204" pitchFamily="18" charset="0"/>
                        </a:rPr>
                        <m:t>+</m:t>
                      </m:r>
                      <m:r>
                        <a:rPr lang="es-EC" i="1">
                          <a:latin typeface="Cambria Math" panose="02040503050406030204" pitchFamily="18" charset="0"/>
                        </a:rPr>
                        <m:t>𝑐</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6322880" y="4462254"/>
                <a:ext cx="1879424" cy="374270"/>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3939784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Integración en un único dispositivo</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46</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17" name="Marcador de contenido 4"/>
          <p:cNvSpPr>
            <a:spLocks noGrp="1"/>
          </p:cNvSpPr>
          <p:nvPr>
            <p:ph idx="1"/>
          </p:nvPr>
        </p:nvSpPr>
        <p:spPr>
          <a:xfrm>
            <a:off x="0" y="1448901"/>
            <a:ext cx="5793640" cy="4728789"/>
          </a:xfrm>
        </p:spPr>
        <p:txBody>
          <a:bodyPr>
            <a:normAutofit fontScale="77500" lnSpcReduction="20000"/>
          </a:bodyPr>
          <a:lstStyle/>
          <a:p>
            <a:pPr lvl="0"/>
            <a:r>
              <a:rPr lang="es-EC" dirty="0" smtClean="0"/>
              <a:t>A</a:t>
            </a:r>
            <a:r>
              <a:rPr lang="es-EC" dirty="0"/>
              <a:t>: Dos conectores IDC de 16 pines cada uno para la conexión de las dos placas de adquisición de señales EMG.</a:t>
            </a:r>
            <a:endParaRPr lang="en-US" dirty="0"/>
          </a:p>
          <a:p>
            <a:pPr lvl="0"/>
            <a:r>
              <a:rPr lang="es-EC" dirty="0" smtClean="0"/>
              <a:t>B</a:t>
            </a:r>
            <a:r>
              <a:rPr lang="es-EC" dirty="0"/>
              <a:t>: Conector IDC de 20 pines para la conexión de la plantilla instrumentada.</a:t>
            </a:r>
            <a:endParaRPr lang="en-US" dirty="0"/>
          </a:p>
          <a:p>
            <a:pPr lvl="0"/>
            <a:r>
              <a:rPr lang="es-EC" dirty="0" smtClean="0"/>
              <a:t>C</a:t>
            </a:r>
            <a:r>
              <a:rPr lang="es-EC" dirty="0"/>
              <a:t>: Tres conectores polarizados de 5 pines cada uno para la conexión de los </a:t>
            </a:r>
            <a:r>
              <a:rPr lang="es-EC" dirty="0" err="1"/>
              <a:t>IMUs</a:t>
            </a:r>
            <a:r>
              <a:rPr lang="es-EC" dirty="0"/>
              <a:t>.</a:t>
            </a:r>
            <a:endParaRPr lang="en-US" dirty="0"/>
          </a:p>
          <a:p>
            <a:pPr lvl="0"/>
            <a:r>
              <a:rPr lang="es-EC" dirty="0" smtClean="0"/>
              <a:t>D</a:t>
            </a:r>
            <a:r>
              <a:rPr lang="es-EC" dirty="0"/>
              <a:t>: Conector para memoria extraíble.</a:t>
            </a:r>
            <a:endParaRPr lang="en-US" dirty="0"/>
          </a:p>
          <a:p>
            <a:pPr lvl="0"/>
            <a:r>
              <a:rPr lang="es-EC" dirty="0" smtClean="0"/>
              <a:t>E</a:t>
            </a:r>
            <a:r>
              <a:rPr lang="es-EC" dirty="0"/>
              <a:t>: Conector para montar STM32F407</a:t>
            </a:r>
            <a:endParaRPr lang="en-US" dirty="0"/>
          </a:p>
          <a:p>
            <a:pPr lvl="0"/>
            <a:r>
              <a:rPr lang="es-EC" dirty="0" smtClean="0"/>
              <a:t>F</a:t>
            </a:r>
            <a:r>
              <a:rPr lang="es-EC" dirty="0"/>
              <a:t>: Dos conectores polarizados de 2 pines cada uno para la conexión de las baterías </a:t>
            </a:r>
            <a:endParaRPr lang="en-US" dirty="0"/>
          </a:p>
          <a:p>
            <a:pPr lvl="0"/>
            <a:r>
              <a:rPr lang="es-EC" dirty="0" smtClean="0"/>
              <a:t>G</a:t>
            </a:r>
            <a:r>
              <a:rPr lang="es-EC" dirty="0"/>
              <a:t>: Tres conectores polarizados de 3 pines cada uno para la conexión de pulsadores</a:t>
            </a:r>
            <a:endParaRPr lang="en-US" dirty="0"/>
          </a:p>
          <a:p>
            <a:pPr lvl="0"/>
            <a:r>
              <a:rPr lang="es-EC" dirty="0" smtClean="0"/>
              <a:t>H</a:t>
            </a:r>
            <a:r>
              <a:rPr lang="es-EC" dirty="0"/>
              <a:t>: Seis conectores polarizados de 2 pines cada uno para la conexión de leds indicadores.</a:t>
            </a:r>
            <a:endParaRPr lang="en-US" dirty="0"/>
          </a:p>
          <a:p>
            <a:pPr lvl="0"/>
            <a:endParaRPr lang="en-US" dirty="0"/>
          </a:p>
        </p:txBody>
      </p:sp>
      <p:pic>
        <p:nvPicPr>
          <p:cNvPr id="20" name="Imagen 19"/>
          <p:cNvPicPr/>
          <p:nvPr/>
        </p:nvPicPr>
        <p:blipFill>
          <a:blip r:embed="rId4"/>
          <a:stretch>
            <a:fillRect/>
          </a:stretch>
        </p:blipFill>
        <p:spPr>
          <a:xfrm>
            <a:off x="5909411" y="1590026"/>
            <a:ext cx="3206520" cy="2238212"/>
          </a:xfrm>
          <a:prstGeom prst="rect">
            <a:avLst/>
          </a:prstGeom>
        </p:spPr>
      </p:pic>
      <p:pic>
        <p:nvPicPr>
          <p:cNvPr id="21" name="Imagen 20"/>
          <p:cNvPicPr/>
          <p:nvPr/>
        </p:nvPicPr>
        <p:blipFill>
          <a:blip r:embed="rId5"/>
          <a:stretch>
            <a:fillRect/>
          </a:stretch>
        </p:blipFill>
        <p:spPr>
          <a:xfrm>
            <a:off x="6241130" y="4209783"/>
            <a:ext cx="2543081" cy="1582861"/>
          </a:xfrm>
          <a:prstGeom prst="rect">
            <a:avLst/>
          </a:prstGeom>
        </p:spPr>
      </p:pic>
    </p:spTree>
    <p:extLst>
      <p:ext uri="{BB962C8B-B14F-4D97-AF65-F5344CB8AC3E}">
        <p14:creationId xmlns:p14="http://schemas.microsoft.com/office/powerpoint/2010/main" val="38077987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Carcasa del dispositivo</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47</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17" name="Marcador de contenido 4"/>
          <p:cNvSpPr>
            <a:spLocks noGrp="1"/>
          </p:cNvSpPr>
          <p:nvPr>
            <p:ph idx="1"/>
          </p:nvPr>
        </p:nvSpPr>
        <p:spPr>
          <a:xfrm>
            <a:off x="448965" y="1633887"/>
            <a:ext cx="5570835" cy="4238393"/>
          </a:xfrm>
        </p:spPr>
        <p:txBody>
          <a:bodyPr>
            <a:normAutofit lnSpcReduction="10000"/>
          </a:bodyPr>
          <a:lstStyle/>
          <a:p>
            <a:pPr lvl="0"/>
            <a:r>
              <a:rPr lang="es-EC" dirty="0"/>
              <a:t>A: Ranura para memoria extraíble.</a:t>
            </a:r>
            <a:endParaRPr lang="en-US" dirty="0"/>
          </a:p>
          <a:p>
            <a:pPr lvl="0"/>
            <a:r>
              <a:rPr lang="es-EC" dirty="0"/>
              <a:t>B: Ranura para conectores de </a:t>
            </a:r>
            <a:r>
              <a:rPr lang="es-EC" dirty="0" err="1"/>
              <a:t>IMUs</a:t>
            </a:r>
            <a:r>
              <a:rPr lang="es-EC" dirty="0"/>
              <a:t>. </a:t>
            </a:r>
            <a:endParaRPr lang="en-US" dirty="0"/>
          </a:p>
          <a:p>
            <a:pPr lvl="0"/>
            <a:r>
              <a:rPr lang="es-EC" dirty="0"/>
              <a:t>C: Ranura para conector de plantilla. </a:t>
            </a:r>
            <a:endParaRPr lang="en-US" dirty="0"/>
          </a:p>
          <a:p>
            <a:pPr lvl="0"/>
            <a:r>
              <a:rPr lang="es-EC" dirty="0"/>
              <a:t>D: Orificios para leds indicadores</a:t>
            </a:r>
            <a:endParaRPr lang="en-US" dirty="0"/>
          </a:p>
          <a:p>
            <a:pPr lvl="0"/>
            <a:r>
              <a:rPr lang="es-EC" dirty="0"/>
              <a:t>E: Orificios para pulsadores</a:t>
            </a:r>
            <a:endParaRPr lang="en-US" dirty="0"/>
          </a:p>
          <a:p>
            <a:pPr lvl="0"/>
            <a:r>
              <a:rPr lang="es-EC" dirty="0"/>
              <a:t>F: Ranuras para conectores de electrodos. </a:t>
            </a:r>
            <a:endParaRPr lang="en-US" dirty="0"/>
          </a:p>
        </p:txBody>
      </p:sp>
      <p:pic>
        <p:nvPicPr>
          <p:cNvPr id="20" name="Imagen 19"/>
          <p:cNvPicPr/>
          <p:nvPr/>
        </p:nvPicPr>
        <p:blipFill>
          <a:blip r:embed="rId4">
            <a:extLst>
              <a:ext uri="{28A0092B-C50C-407E-A947-70E740481C1C}">
                <a14:useLocalDpi xmlns:a14="http://schemas.microsoft.com/office/drawing/2010/main" val="0"/>
              </a:ext>
            </a:extLst>
          </a:blip>
          <a:srcRect/>
          <a:stretch>
            <a:fillRect/>
          </a:stretch>
        </p:blipFill>
        <p:spPr bwMode="auto">
          <a:xfrm>
            <a:off x="6063504" y="1539950"/>
            <a:ext cx="2950795" cy="2242465"/>
          </a:xfrm>
          <a:prstGeom prst="rect">
            <a:avLst/>
          </a:prstGeom>
          <a:noFill/>
          <a:ln>
            <a:solidFill>
              <a:schemeClr val="tx1"/>
            </a:solidFill>
          </a:ln>
        </p:spPr>
      </p:pic>
      <p:pic>
        <p:nvPicPr>
          <p:cNvPr id="21" name="Imagen 20"/>
          <p:cNvPicPr/>
          <p:nvPr/>
        </p:nvPicPr>
        <p:blipFill>
          <a:blip r:embed="rId5">
            <a:extLst>
              <a:ext uri="{28A0092B-C50C-407E-A947-70E740481C1C}">
                <a14:useLocalDpi xmlns:a14="http://schemas.microsoft.com/office/drawing/2010/main" val="0"/>
              </a:ext>
            </a:extLst>
          </a:blip>
          <a:srcRect/>
          <a:stretch>
            <a:fillRect/>
          </a:stretch>
        </p:blipFill>
        <p:spPr bwMode="auto">
          <a:xfrm>
            <a:off x="6077359" y="3849689"/>
            <a:ext cx="2923086" cy="2175296"/>
          </a:xfrm>
          <a:prstGeom prst="rect">
            <a:avLst/>
          </a:prstGeom>
          <a:noFill/>
          <a:ln>
            <a:solidFill>
              <a:schemeClr val="tx1"/>
            </a:solidFill>
          </a:ln>
        </p:spPr>
      </p:pic>
    </p:spTree>
    <p:extLst>
      <p:ext uri="{BB962C8B-B14F-4D97-AF65-F5344CB8AC3E}">
        <p14:creationId xmlns:p14="http://schemas.microsoft.com/office/powerpoint/2010/main" val="497471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HMI</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48</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17" name="Marcador de contenido 4"/>
          <p:cNvSpPr>
            <a:spLocks noGrp="1"/>
          </p:cNvSpPr>
          <p:nvPr>
            <p:ph idx="1"/>
          </p:nvPr>
        </p:nvSpPr>
        <p:spPr>
          <a:xfrm>
            <a:off x="448965" y="1633887"/>
            <a:ext cx="8093365" cy="4238393"/>
          </a:xfrm>
        </p:spPr>
        <p:txBody>
          <a:bodyPr>
            <a:normAutofit/>
          </a:bodyPr>
          <a:lstStyle/>
          <a:p>
            <a:endParaRPr lang="es-EC" sz="2400" dirty="0" smtClean="0"/>
          </a:p>
        </p:txBody>
      </p:sp>
      <p:pic>
        <p:nvPicPr>
          <p:cNvPr id="20" name="Imagen 19"/>
          <p:cNvPicPr/>
          <p:nvPr/>
        </p:nvPicPr>
        <p:blipFill>
          <a:blip r:embed="rId4"/>
          <a:stretch>
            <a:fillRect/>
          </a:stretch>
        </p:blipFill>
        <p:spPr>
          <a:xfrm>
            <a:off x="1728371" y="1348180"/>
            <a:ext cx="5219700" cy="2392680"/>
          </a:xfrm>
          <a:prstGeom prst="rect">
            <a:avLst/>
          </a:prstGeom>
          <a:noFill/>
          <a:ln>
            <a:solidFill>
              <a:schemeClr val="tx1"/>
            </a:solidFill>
          </a:ln>
        </p:spPr>
      </p:pic>
      <p:pic>
        <p:nvPicPr>
          <p:cNvPr id="21" name="Imagen 20"/>
          <p:cNvPicPr/>
          <p:nvPr/>
        </p:nvPicPr>
        <p:blipFill>
          <a:blip r:embed="rId5"/>
          <a:stretch>
            <a:fillRect/>
          </a:stretch>
        </p:blipFill>
        <p:spPr>
          <a:xfrm>
            <a:off x="1728371" y="3880559"/>
            <a:ext cx="5219700" cy="2354580"/>
          </a:xfrm>
          <a:prstGeom prst="rect">
            <a:avLst/>
          </a:prstGeom>
          <a:ln>
            <a:solidFill>
              <a:schemeClr val="tx1"/>
            </a:solidFill>
          </a:ln>
        </p:spPr>
      </p:pic>
    </p:spTree>
    <p:extLst>
      <p:ext uri="{BB962C8B-B14F-4D97-AF65-F5344CB8AC3E}">
        <p14:creationId xmlns:p14="http://schemas.microsoft.com/office/powerpoint/2010/main" val="6786316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Colocación de los electrodos</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49</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3" name="Marcador de contenido 2"/>
          <p:cNvSpPr>
            <a:spLocks noGrp="1"/>
          </p:cNvSpPr>
          <p:nvPr>
            <p:ph idx="1"/>
          </p:nvPr>
        </p:nvSpPr>
        <p:spPr/>
        <p:txBody>
          <a:bodyPr/>
          <a:lstStyle/>
          <a:p>
            <a:endParaRPr lang="en-US"/>
          </a:p>
        </p:txBody>
      </p:sp>
      <p:pic>
        <p:nvPicPr>
          <p:cNvPr id="17" name="Imagen 16"/>
          <p:cNvPicPr/>
          <p:nvPr/>
        </p:nvPicPr>
        <p:blipFill rotWithShape="1">
          <a:blip r:embed="rId4"/>
          <a:srcRect b="16249"/>
          <a:stretch/>
        </p:blipFill>
        <p:spPr bwMode="auto">
          <a:xfrm>
            <a:off x="486995" y="1525569"/>
            <a:ext cx="2428240" cy="2143125"/>
          </a:xfrm>
          <a:prstGeom prst="rect">
            <a:avLst/>
          </a:prstGeom>
          <a:ln>
            <a:solidFill>
              <a:schemeClr val="tx1"/>
            </a:solidFill>
          </a:ln>
          <a:extLst>
            <a:ext uri="{53640926-AAD7-44D8-BBD7-CCE9431645EC}">
              <a14:shadowObscured xmlns:a14="http://schemas.microsoft.com/office/drawing/2010/main"/>
            </a:ext>
          </a:extLst>
        </p:spPr>
      </p:pic>
      <p:pic>
        <p:nvPicPr>
          <p:cNvPr id="20" name="Imagen 19"/>
          <p:cNvPicPr/>
          <p:nvPr/>
        </p:nvPicPr>
        <p:blipFill rotWithShape="1">
          <a:blip r:embed="rId5"/>
          <a:srcRect b="16490"/>
          <a:stretch/>
        </p:blipFill>
        <p:spPr bwMode="auto">
          <a:xfrm>
            <a:off x="3107568" y="1525569"/>
            <a:ext cx="2429510" cy="2143125"/>
          </a:xfrm>
          <a:prstGeom prst="rect">
            <a:avLst/>
          </a:prstGeom>
          <a:ln>
            <a:solidFill>
              <a:schemeClr val="tx1"/>
            </a:solidFill>
          </a:ln>
          <a:extLst>
            <a:ext uri="{53640926-AAD7-44D8-BBD7-CCE9431645EC}">
              <a14:shadowObscured xmlns:a14="http://schemas.microsoft.com/office/drawing/2010/main"/>
            </a:ext>
          </a:extLst>
        </p:spPr>
      </p:pic>
      <p:pic>
        <p:nvPicPr>
          <p:cNvPr id="21" name="Imagen 20"/>
          <p:cNvPicPr/>
          <p:nvPr/>
        </p:nvPicPr>
        <p:blipFill rotWithShape="1">
          <a:blip r:embed="rId6"/>
          <a:srcRect l="-11705" r="-10169"/>
          <a:stretch/>
        </p:blipFill>
        <p:spPr bwMode="auto">
          <a:xfrm>
            <a:off x="5802965" y="1529028"/>
            <a:ext cx="2433955" cy="213995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22" name="Imagen 21"/>
          <p:cNvPicPr/>
          <p:nvPr/>
        </p:nvPicPr>
        <p:blipFill>
          <a:blip r:embed="rId7"/>
          <a:stretch>
            <a:fillRect/>
          </a:stretch>
        </p:blipFill>
        <p:spPr>
          <a:xfrm>
            <a:off x="1842196" y="3771501"/>
            <a:ext cx="2051685" cy="2519045"/>
          </a:xfrm>
          <a:prstGeom prst="rect">
            <a:avLst/>
          </a:prstGeom>
          <a:ln>
            <a:solidFill>
              <a:schemeClr val="tx1"/>
            </a:solidFill>
          </a:ln>
        </p:spPr>
      </p:pic>
      <p:pic>
        <p:nvPicPr>
          <p:cNvPr id="23" name="Imagen 22"/>
          <p:cNvPicPr/>
          <p:nvPr/>
        </p:nvPicPr>
        <p:blipFill>
          <a:blip r:embed="rId8"/>
          <a:stretch>
            <a:fillRect/>
          </a:stretch>
        </p:blipFill>
        <p:spPr>
          <a:xfrm>
            <a:off x="4777122" y="3773810"/>
            <a:ext cx="2051685" cy="2519680"/>
          </a:xfrm>
          <a:prstGeom prst="rect">
            <a:avLst/>
          </a:prstGeom>
          <a:ln>
            <a:solidFill>
              <a:schemeClr val="tx1"/>
            </a:solidFill>
          </a:ln>
        </p:spPr>
      </p:pic>
    </p:spTree>
    <p:extLst>
      <p:ext uri="{BB962C8B-B14F-4D97-AF65-F5344CB8AC3E}">
        <p14:creationId xmlns:p14="http://schemas.microsoft.com/office/powerpoint/2010/main" val="8416490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smtClean="0"/>
              <a:t>SISTEMAS DE ANÁLISIS DE LA BIOMECÁNICA</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b="1"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5</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26" name="Imagen 25" descr="http://www.biomech-solutions.com/images/sensores-biomecanicos-2.jpg"/>
          <p:cNvPicPr/>
          <p:nvPr/>
        </p:nvPicPr>
        <p:blipFill rotWithShape="1">
          <a:blip r:embed="rId4" cstate="print">
            <a:extLst>
              <a:ext uri="{28A0092B-C50C-407E-A947-70E740481C1C}">
                <a14:useLocalDpi xmlns:a14="http://schemas.microsoft.com/office/drawing/2010/main" val="0"/>
              </a:ext>
            </a:extLst>
          </a:blip>
          <a:srcRect l="-1" r="179"/>
          <a:stretch/>
        </p:blipFill>
        <p:spPr bwMode="auto">
          <a:xfrm>
            <a:off x="606245" y="1442415"/>
            <a:ext cx="3239827" cy="1980000"/>
          </a:xfrm>
          <a:prstGeom prst="rect">
            <a:avLst/>
          </a:prstGeom>
          <a:ln w="28575">
            <a:solidFill>
              <a:schemeClr val="tx1"/>
            </a:solid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7" name="Imagen 26"/>
          <p:cNvPicPr/>
          <p:nvPr/>
        </p:nvPicPr>
        <p:blipFill>
          <a:blip r:embed="rId5"/>
          <a:stretch>
            <a:fillRect/>
          </a:stretch>
        </p:blipFill>
        <p:spPr>
          <a:xfrm>
            <a:off x="5311255" y="1442415"/>
            <a:ext cx="3240000" cy="1980000"/>
          </a:xfrm>
          <a:prstGeom prst="rect">
            <a:avLst/>
          </a:prstGeom>
          <a:ln w="28575">
            <a:solidFill>
              <a:schemeClr val="tx1"/>
            </a:solidFill>
          </a:ln>
          <a:effectLst>
            <a:outerShdw blurRad="190500" algn="tl" rotWithShape="0">
              <a:srgbClr val="000000">
                <a:alpha val="70000"/>
              </a:srgbClr>
            </a:outerShdw>
          </a:effectLst>
        </p:spPr>
      </p:pic>
      <p:pic>
        <p:nvPicPr>
          <p:cNvPr id="28" name="Imagen 27" descr="http://www.biomech-solutions.com/images/productos-noraxon-2.jpg"/>
          <p:cNvPicPr/>
          <p:nvPr/>
        </p:nvPicPr>
        <p:blipFill>
          <a:blip r:embed="rId6">
            <a:extLst>
              <a:ext uri="{28A0092B-C50C-407E-A947-70E740481C1C}">
                <a14:useLocalDpi xmlns:a14="http://schemas.microsoft.com/office/drawing/2010/main" val="0"/>
              </a:ext>
            </a:extLst>
          </a:blip>
          <a:srcRect/>
          <a:stretch>
            <a:fillRect/>
          </a:stretch>
        </p:blipFill>
        <p:spPr bwMode="auto">
          <a:xfrm>
            <a:off x="606245" y="3832249"/>
            <a:ext cx="3240000" cy="1980000"/>
          </a:xfrm>
          <a:prstGeom prst="rect">
            <a:avLst/>
          </a:prstGeom>
          <a:ln w="28575">
            <a:solidFill>
              <a:schemeClr val="tx1"/>
            </a:solidFill>
          </a:ln>
          <a:effectLst>
            <a:outerShdw blurRad="190500" algn="tl" rotWithShape="0">
              <a:srgbClr val="000000">
                <a:alpha val="70000"/>
              </a:srgbClr>
            </a:outerShdw>
          </a:effectLst>
        </p:spPr>
      </p:pic>
      <p:pic>
        <p:nvPicPr>
          <p:cNvPr id="29" name="Imagen 28" descr="http://www.biomech-solutions.com/images/plataformas-fuerza-bertec-2.jpg"/>
          <p:cNvPicPr/>
          <p:nvPr/>
        </p:nvPicPr>
        <p:blipFill rotWithShape="1">
          <a:blip r:embed="rId7" cstate="print">
            <a:extLst>
              <a:ext uri="{28A0092B-C50C-407E-A947-70E740481C1C}">
                <a14:useLocalDpi xmlns:a14="http://schemas.microsoft.com/office/drawing/2010/main" val="0"/>
              </a:ext>
            </a:extLst>
          </a:blip>
          <a:srcRect r="37931"/>
          <a:stretch/>
        </p:blipFill>
        <p:spPr bwMode="auto">
          <a:xfrm>
            <a:off x="5311255" y="3832249"/>
            <a:ext cx="3240000" cy="1980000"/>
          </a:xfrm>
          <a:prstGeom prst="rect">
            <a:avLst/>
          </a:prstGeom>
          <a:noFill/>
          <a:ln w="28575">
            <a:solidFill>
              <a:schemeClr val="tx1"/>
            </a:solidFill>
          </a:ln>
        </p:spPr>
      </p:pic>
      <p:sp>
        <p:nvSpPr>
          <p:cNvPr id="30" name="CuadroTexto 29"/>
          <p:cNvSpPr txBox="1"/>
          <p:nvPr/>
        </p:nvSpPr>
        <p:spPr>
          <a:xfrm rot="16200000">
            <a:off x="-568421" y="2247749"/>
            <a:ext cx="198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Tecnología inercial</a:t>
            </a:r>
            <a:endParaRPr lang="es-EC" dirty="0"/>
          </a:p>
        </p:txBody>
      </p:sp>
      <p:sp>
        <p:nvSpPr>
          <p:cNvPr id="32" name="CuadroTexto 31"/>
          <p:cNvSpPr txBox="1"/>
          <p:nvPr/>
        </p:nvSpPr>
        <p:spPr>
          <a:xfrm rot="16200000">
            <a:off x="4136589" y="2244352"/>
            <a:ext cx="198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Tecnología óptica</a:t>
            </a:r>
            <a:endParaRPr lang="es-EC" dirty="0"/>
          </a:p>
        </p:txBody>
      </p:sp>
      <p:sp>
        <p:nvSpPr>
          <p:cNvPr id="33" name="CuadroTexto 32"/>
          <p:cNvSpPr txBox="1"/>
          <p:nvPr/>
        </p:nvSpPr>
        <p:spPr>
          <a:xfrm rot="16200000">
            <a:off x="-601512" y="4637583"/>
            <a:ext cx="198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Electromiografía</a:t>
            </a:r>
            <a:endParaRPr lang="es-EC" dirty="0"/>
          </a:p>
        </p:txBody>
      </p:sp>
      <p:sp>
        <p:nvSpPr>
          <p:cNvPr id="34" name="CuadroTexto 33"/>
          <p:cNvSpPr txBox="1"/>
          <p:nvPr/>
        </p:nvSpPr>
        <p:spPr>
          <a:xfrm rot="16200000">
            <a:off x="4136589" y="4637583"/>
            <a:ext cx="198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Plataformas Fuerza</a:t>
            </a:r>
            <a:endParaRPr lang="es-EC" dirty="0"/>
          </a:p>
        </p:txBody>
      </p:sp>
    </p:spTree>
    <p:extLst>
      <p:ext uri="{BB962C8B-B14F-4D97-AF65-F5344CB8AC3E}">
        <p14:creationId xmlns:p14="http://schemas.microsoft.com/office/powerpoint/2010/main" val="32922883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Registro de las señales</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50</a:t>
            </a:fld>
            <a:endParaRPr lang="en-US">
              <a:solidFill>
                <a:prstClr val="black">
                  <a:tint val="75000"/>
                </a:prstClr>
              </a:solidFill>
            </a:endParaRPr>
          </a:p>
        </p:txBody>
      </p:sp>
      <p:pic>
        <p:nvPicPr>
          <p:cNvPr id="15" name="Picture 9" descr="http://mercadotecnia.espe.edu.ec/wp-content/uploads/tmp/LOGO-PRINCIPAL-ESPE2.pn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pic>
        <p:nvPicPr>
          <p:cNvPr id="2" name="tesis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843838" y="1630201"/>
            <a:ext cx="7535863" cy="4238625"/>
          </a:xfrm>
        </p:spPr>
      </p:pic>
    </p:spTree>
    <p:extLst>
      <p:ext uri="{BB962C8B-B14F-4D97-AF65-F5344CB8AC3E}">
        <p14:creationId xmlns:p14="http://schemas.microsoft.com/office/powerpoint/2010/main" val="1950576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Conclusiones y Recomendaciones</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51</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17" name="Marcador de contenido 4"/>
          <p:cNvSpPr>
            <a:spLocks noGrp="1"/>
          </p:cNvSpPr>
          <p:nvPr>
            <p:ph idx="1"/>
          </p:nvPr>
        </p:nvSpPr>
        <p:spPr>
          <a:xfrm>
            <a:off x="448965" y="1633887"/>
            <a:ext cx="8093365" cy="4238393"/>
          </a:xfrm>
        </p:spPr>
        <p:txBody>
          <a:bodyPr>
            <a:normAutofit/>
          </a:bodyPr>
          <a:lstStyle/>
          <a:p>
            <a:r>
              <a:rPr lang="es-EC" dirty="0"/>
              <a:t>Debido a la relación señal/ruido (SNR) y a las interferencias producidas por el ruido en modo común, es primordial la utilización de amplificadores de instrumentación para la etapa de </a:t>
            </a:r>
            <a:r>
              <a:rPr lang="es-EC" dirty="0" err="1"/>
              <a:t>preamplificación</a:t>
            </a:r>
            <a:r>
              <a:rPr lang="es-EC" dirty="0"/>
              <a:t>. </a:t>
            </a:r>
            <a:endParaRPr lang="es-EC" dirty="0" smtClean="0"/>
          </a:p>
          <a:p>
            <a:r>
              <a:rPr lang="es-EC" dirty="0" smtClean="0"/>
              <a:t>Se </a:t>
            </a:r>
            <a:r>
              <a:rPr lang="es-EC" dirty="0"/>
              <a:t>implementó el filtro adaptativo utilizando dos algoritmos diferentes para la cancelación del ruido generado por la red de distribución eléctrica. El algoritmo RLS presentó el mejor </a:t>
            </a:r>
            <a:r>
              <a:rPr lang="es-EC" dirty="0" smtClean="0"/>
              <a:t>desempeño</a:t>
            </a:r>
            <a:r>
              <a:rPr lang="es-EC" dirty="0"/>
              <a:t>.</a:t>
            </a:r>
            <a:endParaRPr lang="es-EC" sz="2400" dirty="0" smtClean="0"/>
          </a:p>
        </p:txBody>
      </p:sp>
    </p:spTree>
    <p:extLst>
      <p:ext uri="{BB962C8B-B14F-4D97-AF65-F5344CB8AC3E}">
        <p14:creationId xmlns:p14="http://schemas.microsoft.com/office/powerpoint/2010/main" val="33169058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s-EC" dirty="0" smtClean="0"/>
              <a:t>Conclusiones y Recomendaciones</a:t>
            </a:r>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52</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17" name="Marcador de contenido 4"/>
          <p:cNvSpPr>
            <a:spLocks noGrp="1"/>
          </p:cNvSpPr>
          <p:nvPr>
            <p:ph idx="1"/>
          </p:nvPr>
        </p:nvSpPr>
        <p:spPr>
          <a:xfrm>
            <a:off x="448965" y="1633887"/>
            <a:ext cx="8093365" cy="4238393"/>
          </a:xfrm>
        </p:spPr>
        <p:txBody>
          <a:bodyPr>
            <a:normAutofit lnSpcReduction="10000"/>
          </a:bodyPr>
          <a:lstStyle/>
          <a:p>
            <a:r>
              <a:rPr lang="es-EC" dirty="0"/>
              <a:t>Los 3 </a:t>
            </a:r>
            <a:r>
              <a:rPr lang="es-EC" dirty="0" err="1"/>
              <a:t>IMUs</a:t>
            </a:r>
            <a:r>
              <a:rPr lang="es-EC" dirty="0"/>
              <a:t> colocados en los segmentos corporales cadera, muslo y pierna permitieron ver como se altera el movimiento en estos mismos segmentos después de la fatiga muscular</a:t>
            </a:r>
            <a:r>
              <a:rPr lang="es-EC" dirty="0" smtClean="0"/>
              <a:t>.</a:t>
            </a:r>
          </a:p>
          <a:p>
            <a:r>
              <a:rPr lang="es-EC" dirty="0"/>
              <a:t>La disposición matricial que se utilizó en el diseño permitió que se pueda tener un conjunto de sensores independientes con la capacidad de medir y mapear la fuerza que se ejerce en la planta del pie para tener una imagen de las áreas de mayor presión cuando se realiza algún ejercicio especifico</a:t>
            </a:r>
            <a:endParaRPr lang="es-EC" sz="2400" dirty="0" smtClean="0"/>
          </a:p>
        </p:txBody>
      </p:sp>
    </p:spTree>
    <p:extLst>
      <p:ext uri="{BB962C8B-B14F-4D97-AF65-F5344CB8AC3E}">
        <p14:creationId xmlns:p14="http://schemas.microsoft.com/office/powerpoint/2010/main" val="4076404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GRACIAS</a:t>
            </a:r>
            <a:endParaRPr lang="en-US" dirty="0"/>
          </a:p>
        </p:txBody>
      </p:sp>
      <p:sp>
        <p:nvSpPr>
          <p:cNvPr id="3" name="Subtitle 2"/>
          <p:cNvSpPr>
            <a:spLocks noGrp="1"/>
          </p:cNvSpPr>
          <p:nvPr>
            <p:ph type="subTitle" idx="1"/>
          </p:nvPr>
        </p:nvSpPr>
        <p:spPr/>
        <p:txBody>
          <a:bodyPr>
            <a:normAutofit fontScale="92500" lnSpcReduction="10000"/>
          </a:bodyPr>
          <a:lstStyle/>
          <a:p>
            <a:r>
              <a:rPr lang="es-EC" dirty="0" smtClean="0"/>
              <a:t>Infinitas</a:t>
            </a:r>
            <a:endParaRPr lang="es-EC" dirty="0"/>
          </a:p>
        </p:txBody>
      </p:sp>
      <p:sp>
        <p:nvSpPr>
          <p:cNvPr id="4" name="Marcador de pie de página 3"/>
          <p:cNvSpPr>
            <a:spLocks noGrp="1"/>
          </p:cNvSpPr>
          <p:nvPr>
            <p:ph type="ftr" sz="quarter" idx="11"/>
          </p:nvPr>
        </p:nvSpPr>
        <p:spPr/>
        <p:txBody>
          <a:bodyPr/>
          <a:lstStyle/>
          <a:p>
            <a:r>
              <a:rPr lang="en-US" smtClean="0"/>
              <a:t>Bermeo Juan, Guamán Fabricio</a:t>
            </a:r>
            <a:endParaRPr lang="en-US"/>
          </a:p>
        </p:txBody>
      </p:sp>
      <p:sp>
        <p:nvSpPr>
          <p:cNvPr id="5" name="Marcador de número de diapositiva 4"/>
          <p:cNvSpPr>
            <a:spLocks noGrp="1"/>
          </p:cNvSpPr>
          <p:nvPr>
            <p:ph type="sldNum" sz="quarter" idx="12"/>
          </p:nvPr>
        </p:nvSpPr>
        <p:spPr/>
        <p:txBody>
          <a:bodyPr/>
          <a:lstStyle/>
          <a:p>
            <a:fld id="{B82CCC60-E8CD-4174-8B1A-7DF615B22EEF}" type="slidenum">
              <a:rPr lang="en-US" smtClean="0"/>
              <a:pPr/>
              <a:t>53</a:t>
            </a:fld>
            <a:endParaRPr lang="en-US" dirty="0"/>
          </a:p>
        </p:txBody>
      </p:sp>
    </p:spTree>
    <p:extLst>
      <p:ext uri="{BB962C8B-B14F-4D97-AF65-F5344CB8AC3E}">
        <p14:creationId xmlns:p14="http://schemas.microsoft.com/office/powerpoint/2010/main" val="3639203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a:t>SISTEMAS DE ANÁLISIS DE LA BIOMECÁNICA</a:t>
            </a:r>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b="1"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dirty="0" smtClean="0">
                <a:solidFill>
                  <a:prstClr val="black">
                    <a:tint val="75000"/>
                  </a:prstClr>
                </a:solidFill>
              </a:rPr>
              <a:t>Bermeo Juan, Guamán Fabricio</a:t>
            </a:r>
            <a:endParaRPr lang="en-US" dirty="0">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6</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
        <p:nvSpPr>
          <p:cNvPr id="30" name="CuadroTexto 29"/>
          <p:cNvSpPr txBox="1"/>
          <p:nvPr/>
        </p:nvSpPr>
        <p:spPr>
          <a:xfrm rot="16200000">
            <a:off x="-1553755" y="3416159"/>
            <a:ext cx="432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Plataformas de presión</a:t>
            </a:r>
            <a:endParaRPr lang="es-EC" dirty="0"/>
          </a:p>
        </p:txBody>
      </p:sp>
      <p:sp>
        <p:nvSpPr>
          <p:cNvPr id="32" name="CuadroTexto 31"/>
          <p:cNvSpPr txBox="1"/>
          <p:nvPr/>
        </p:nvSpPr>
        <p:spPr>
          <a:xfrm rot="16200000">
            <a:off x="4136589" y="2244352"/>
            <a:ext cx="198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Plantilla</a:t>
            </a:r>
            <a:endParaRPr lang="es-EC" dirty="0"/>
          </a:p>
        </p:txBody>
      </p:sp>
      <p:sp>
        <p:nvSpPr>
          <p:cNvPr id="34" name="CuadroTexto 33"/>
          <p:cNvSpPr txBox="1"/>
          <p:nvPr/>
        </p:nvSpPr>
        <p:spPr>
          <a:xfrm rot="16200000">
            <a:off x="4136589" y="4637583"/>
            <a:ext cx="1980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smtClean="0"/>
              <a:t>Mantas presión</a:t>
            </a:r>
            <a:endParaRPr lang="es-EC" dirty="0"/>
          </a:p>
        </p:txBody>
      </p:sp>
      <p:pic>
        <p:nvPicPr>
          <p:cNvPr id="23" name="Imagen 22" descr="http://www.biomech-solutions.com/images/plataformas-presion-novel-2.jpg"/>
          <p:cNvPicPr/>
          <p:nvPr/>
        </p:nvPicPr>
        <p:blipFill>
          <a:blip r:embed="rId4">
            <a:extLst>
              <a:ext uri="{28A0092B-C50C-407E-A947-70E740481C1C}">
                <a14:useLocalDpi xmlns:a14="http://schemas.microsoft.com/office/drawing/2010/main" val="0"/>
              </a:ext>
            </a:extLst>
          </a:blip>
          <a:srcRect/>
          <a:stretch>
            <a:fillRect/>
          </a:stretch>
        </p:blipFill>
        <p:spPr bwMode="auto">
          <a:xfrm>
            <a:off x="823118" y="1440825"/>
            <a:ext cx="3240000" cy="4320000"/>
          </a:xfrm>
          <a:prstGeom prst="rect">
            <a:avLst/>
          </a:prstGeom>
          <a:noFill/>
          <a:ln w="28575">
            <a:solidFill>
              <a:schemeClr val="tx1"/>
            </a:solidFill>
          </a:ln>
        </p:spPr>
      </p:pic>
      <p:pic>
        <p:nvPicPr>
          <p:cNvPr id="24" name="Imagen 23" descr="http://www.biomech-solutions.com/images/pedar-insole-shoe(c)novel.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1255" y="1439018"/>
            <a:ext cx="3240000" cy="1980000"/>
          </a:xfrm>
          <a:prstGeom prst="rect">
            <a:avLst/>
          </a:prstGeom>
          <a:noFill/>
          <a:ln w="28575">
            <a:solidFill>
              <a:schemeClr val="tx1"/>
            </a:solidFill>
          </a:ln>
        </p:spPr>
      </p:pic>
      <p:pic>
        <p:nvPicPr>
          <p:cNvPr id="25" name="Imagen 24" descr="http://www.biomech-solutions.com/images/pliance-bed(c)novel.jpg"/>
          <p:cNvPicPr/>
          <p:nvPr/>
        </p:nvPicPr>
        <p:blipFill rotWithShape="1">
          <a:blip r:embed="rId6" cstate="print">
            <a:extLst>
              <a:ext uri="{28A0092B-C50C-407E-A947-70E740481C1C}">
                <a14:useLocalDpi xmlns:a14="http://schemas.microsoft.com/office/drawing/2010/main" val="0"/>
              </a:ext>
            </a:extLst>
          </a:blip>
          <a:srcRect t="20173" b="7745"/>
          <a:stretch/>
        </p:blipFill>
        <p:spPr bwMode="auto">
          <a:xfrm>
            <a:off x="5311255" y="3832248"/>
            <a:ext cx="3240000" cy="1980000"/>
          </a:xfrm>
          <a:prstGeom prst="rect">
            <a:avLst/>
          </a:prstGeom>
          <a:noFill/>
          <a:ln w="28575">
            <a:solidFill>
              <a:schemeClr val="tx1"/>
            </a:solidFill>
          </a:ln>
        </p:spPr>
      </p:pic>
    </p:spTree>
    <p:extLst>
      <p:ext uri="{BB962C8B-B14F-4D97-AF65-F5344CB8AC3E}">
        <p14:creationId xmlns:p14="http://schemas.microsoft.com/office/powerpoint/2010/main" val="2593967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smtClean="0"/>
              <a:t>OBJETIVOS</a:t>
            </a:r>
            <a:endParaRPr lang="en-US" dirty="0"/>
          </a:p>
        </p:txBody>
      </p:sp>
      <p:sp>
        <p:nvSpPr>
          <p:cNvPr id="5" name="Marcador de contenido 4"/>
          <p:cNvSpPr>
            <a:spLocks noGrp="1"/>
          </p:cNvSpPr>
          <p:nvPr>
            <p:ph idx="1"/>
          </p:nvPr>
        </p:nvSpPr>
        <p:spPr>
          <a:xfrm>
            <a:off x="448965" y="1443835"/>
            <a:ext cx="8229600" cy="3918803"/>
          </a:xfrm>
        </p:spPr>
        <p:txBody>
          <a:bodyPr/>
          <a:lstStyle/>
          <a:p>
            <a:pPr algn="just"/>
            <a:r>
              <a:rPr lang="es-EC" dirty="0" smtClean="0"/>
              <a:t>GENERAL</a:t>
            </a:r>
          </a:p>
          <a:p>
            <a:pPr algn="just"/>
            <a:endParaRPr lang="es-EC" dirty="0" smtClean="0"/>
          </a:p>
          <a:p>
            <a:pPr marL="457200" lvl="1" indent="0" algn="just">
              <a:buNone/>
            </a:pPr>
            <a:endParaRPr lang="es-EC" dirty="0" smtClean="0"/>
          </a:p>
          <a:p>
            <a:pPr marL="457200" lvl="1" indent="0" algn="just">
              <a:buNone/>
            </a:pPr>
            <a:r>
              <a:rPr lang="es-EC" sz="2400" dirty="0" smtClean="0"/>
              <a:t>Diseñar </a:t>
            </a:r>
            <a:r>
              <a:rPr lang="es-EC" sz="2400" dirty="0"/>
              <a:t>e implementar la instrumentación electrónica para la determinación de parámetros </a:t>
            </a:r>
            <a:r>
              <a:rPr lang="es-EC" sz="2400" dirty="0" smtClean="0"/>
              <a:t>característicos </a:t>
            </a:r>
            <a:r>
              <a:rPr lang="es-EC" sz="2400" dirty="0"/>
              <a:t>de la biomecánica de la extremidad inferior en sujetos sanos aplicado al estudio de la fatiga muscular al someter a los músculos a un ejercicio repetitivo</a:t>
            </a:r>
          </a:p>
          <a:p>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b="1"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7</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Tree>
    <p:extLst>
      <p:ext uri="{BB962C8B-B14F-4D97-AF65-F5344CB8AC3E}">
        <p14:creationId xmlns:p14="http://schemas.microsoft.com/office/powerpoint/2010/main" val="2455854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smtClean="0"/>
              <a:t>OBJETIVOS</a:t>
            </a:r>
            <a:endParaRPr lang="en-US" dirty="0"/>
          </a:p>
        </p:txBody>
      </p:sp>
      <p:sp>
        <p:nvSpPr>
          <p:cNvPr id="5" name="Marcador de contenido 4"/>
          <p:cNvSpPr>
            <a:spLocks noGrp="1"/>
          </p:cNvSpPr>
          <p:nvPr>
            <p:ph idx="1"/>
          </p:nvPr>
        </p:nvSpPr>
        <p:spPr>
          <a:xfrm>
            <a:off x="448965" y="1443835"/>
            <a:ext cx="8229600" cy="4733855"/>
          </a:xfrm>
        </p:spPr>
        <p:txBody>
          <a:bodyPr>
            <a:normAutofit/>
          </a:bodyPr>
          <a:lstStyle/>
          <a:p>
            <a:pPr algn="just"/>
            <a:r>
              <a:rPr lang="es-EC" dirty="0" smtClean="0"/>
              <a:t>ESPECÍFICOS</a:t>
            </a:r>
          </a:p>
          <a:p>
            <a:pPr algn="just"/>
            <a:endParaRPr lang="es-EC" dirty="0"/>
          </a:p>
          <a:p>
            <a:pPr lvl="1" algn="just"/>
            <a:r>
              <a:rPr lang="es-EC" sz="2400" dirty="0"/>
              <a:t>Diseñar e implementar el hardware de adquisición de señales EMG</a:t>
            </a:r>
            <a:r>
              <a:rPr lang="es-EC" sz="2400" dirty="0" smtClean="0"/>
              <a:t>.</a:t>
            </a:r>
          </a:p>
          <a:p>
            <a:pPr lvl="1" algn="just"/>
            <a:endParaRPr lang="es-EC" sz="2400" dirty="0"/>
          </a:p>
          <a:p>
            <a:pPr lvl="1" algn="just"/>
            <a:r>
              <a:rPr lang="es-EC" sz="2400" dirty="0"/>
              <a:t>Configuración del sensor inercial (IMU) para adquisición de posición angular</a:t>
            </a:r>
            <a:r>
              <a:rPr lang="es-EC" sz="2400" dirty="0" smtClean="0"/>
              <a:t>.</a:t>
            </a:r>
          </a:p>
          <a:p>
            <a:pPr lvl="1" algn="just"/>
            <a:endParaRPr lang="es-EC" sz="2400" dirty="0"/>
          </a:p>
          <a:p>
            <a:pPr lvl="1" algn="just"/>
            <a:r>
              <a:rPr lang="es-EC" sz="2400" dirty="0"/>
              <a:t>Diseñar e implementar una plantilla instrumentada a partir de un material </a:t>
            </a:r>
            <a:r>
              <a:rPr lang="es-EC" sz="2400" dirty="0" err="1"/>
              <a:t>piezorresistivo</a:t>
            </a:r>
            <a:r>
              <a:rPr lang="es-EC" sz="2400" dirty="0"/>
              <a:t>. </a:t>
            </a:r>
          </a:p>
          <a:p>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b="1"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8</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Tree>
    <p:extLst>
      <p:ext uri="{BB962C8B-B14F-4D97-AF65-F5344CB8AC3E}">
        <p14:creationId xmlns:p14="http://schemas.microsoft.com/office/powerpoint/2010/main" val="2327130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48965" y="751281"/>
            <a:ext cx="8229600" cy="457200"/>
          </a:xfrm>
        </p:spPr>
        <p:txBody>
          <a:bodyPr>
            <a:normAutofit fontScale="90000"/>
          </a:bodyPr>
          <a:lstStyle/>
          <a:p>
            <a:r>
              <a:rPr lang="en-US" dirty="0" smtClean="0"/>
              <a:t>OBJETIVOS</a:t>
            </a:r>
            <a:endParaRPr lang="en-US" dirty="0"/>
          </a:p>
        </p:txBody>
      </p:sp>
      <p:sp>
        <p:nvSpPr>
          <p:cNvPr id="5" name="Marcador de contenido 4"/>
          <p:cNvSpPr>
            <a:spLocks noGrp="1"/>
          </p:cNvSpPr>
          <p:nvPr>
            <p:ph idx="1"/>
          </p:nvPr>
        </p:nvSpPr>
        <p:spPr>
          <a:xfrm>
            <a:off x="448965" y="1443835"/>
            <a:ext cx="8229600" cy="4733855"/>
          </a:xfrm>
        </p:spPr>
        <p:txBody>
          <a:bodyPr>
            <a:normAutofit/>
          </a:bodyPr>
          <a:lstStyle/>
          <a:p>
            <a:pPr algn="just"/>
            <a:r>
              <a:rPr lang="es-EC" dirty="0" smtClean="0"/>
              <a:t>ESPECÍFICOS</a:t>
            </a:r>
          </a:p>
          <a:p>
            <a:pPr algn="just"/>
            <a:endParaRPr lang="es-EC" dirty="0"/>
          </a:p>
          <a:p>
            <a:pPr lvl="1" algn="just"/>
            <a:r>
              <a:rPr lang="es-EC" sz="2400" dirty="0" smtClean="0"/>
              <a:t>Integrar </a:t>
            </a:r>
            <a:r>
              <a:rPr lang="es-EC" sz="2400" dirty="0"/>
              <a:t>el sistema EMG, </a:t>
            </a:r>
            <a:r>
              <a:rPr lang="es-EC" sz="2400" dirty="0" err="1"/>
              <a:t>IMUs</a:t>
            </a:r>
            <a:r>
              <a:rPr lang="es-EC" sz="2400" dirty="0"/>
              <a:t> y plantilla para obtener un único dispositivo portable</a:t>
            </a:r>
            <a:r>
              <a:rPr lang="es-EC" sz="2400" dirty="0" smtClean="0"/>
              <a:t>.</a:t>
            </a:r>
          </a:p>
          <a:p>
            <a:pPr lvl="1" algn="just"/>
            <a:endParaRPr lang="es-EC" sz="2400" dirty="0"/>
          </a:p>
          <a:p>
            <a:pPr lvl="1" algn="just"/>
            <a:r>
              <a:rPr lang="es-EC" sz="2400" dirty="0"/>
              <a:t>Diseñar una HMI que </a:t>
            </a:r>
            <a:r>
              <a:rPr lang="es-EC" sz="2400" dirty="0" smtClean="0"/>
              <a:t>permita </a:t>
            </a:r>
            <a:r>
              <a:rPr lang="es-EC" sz="2400" dirty="0"/>
              <a:t>visualizar el cambio cuantitativo de las señales</a:t>
            </a:r>
            <a:r>
              <a:rPr lang="es-EC" sz="2400" dirty="0" smtClean="0"/>
              <a:t>.</a:t>
            </a:r>
          </a:p>
          <a:p>
            <a:pPr lvl="1" algn="just"/>
            <a:endParaRPr lang="es-EC" sz="2400" dirty="0"/>
          </a:p>
          <a:p>
            <a:pPr lvl="1" algn="just"/>
            <a:r>
              <a:rPr lang="es-EC" sz="2400" dirty="0"/>
              <a:t>Identificar los aspectos fisiológicos de la fatiga muscular mediante la realización de un ejercicio físico.  </a:t>
            </a:r>
          </a:p>
          <a:p>
            <a:endParaRPr lang="en-US" dirty="0"/>
          </a:p>
        </p:txBody>
      </p:sp>
      <p:grpSp>
        <p:nvGrpSpPr>
          <p:cNvPr id="16" name="Grupo 15"/>
          <p:cNvGrpSpPr/>
          <p:nvPr/>
        </p:nvGrpSpPr>
        <p:grpSpPr>
          <a:xfrm>
            <a:off x="0" y="9108"/>
            <a:ext cx="9096281" cy="581252"/>
            <a:chOff x="0" y="9108"/>
            <a:chExt cx="9096281" cy="581252"/>
          </a:xfrm>
        </p:grpSpPr>
        <p:sp>
          <p:nvSpPr>
            <p:cNvPr id="14" name="Pentagon 48"/>
            <p:cNvSpPr/>
            <p:nvPr/>
          </p:nvSpPr>
          <p:spPr bwMode="auto">
            <a:xfrm>
              <a:off x="7308327" y="9108"/>
              <a:ext cx="1787954" cy="577850"/>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Conclusiones y Recomendaciones</a:t>
              </a:r>
              <a:endParaRPr lang="en-US" sz="1200" dirty="0">
                <a:solidFill>
                  <a:prstClr val="white"/>
                </a:solidFill>
              </a:endParaRPr>
            </a:p>
          </p:txBody>
        </p:sp>
        <p:sp>
          <p:nvSpPr>
            <p:cNvPr id="7" name="Pentagon 41"/>
            <p:cNvSpPr/>
            <p:nvPr/>
          </p:nvSpPr>
          <p:spPr bwMode="auto">
            <a:xfrm>
              <a:off x="6404459" y="10886"/>
              <a:ext cx="1221641" cy="578077"/>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Pruebas y Resultados</a:t>
              </a:r>
            </a:p>
          </p:txBody>
        </p:sp>
        <p:sp>
          <p:nvSpPr>
            <p:cNvPr id="8" name="Pentagon 42"/>
            <p:cNvSpPr/>
            <p:nvPr/>
          </p:nvSpPr>
          <p:spPr bwMode="auto">
            <a:xfrm>
              <a:off x="5357776" y="14288"/>
              <a:ext cx="135209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s-EC" sz="1200" dirty="0" smtClean="0">
                  <a:solidFill>
                    <a:prstClr val="white"/>
                  </a:solidFill>
                </a:rPr>
                <a:t>Sistema Biomecánico</a:t>
              </a:r>
              <a:endParaRPr lang="en-US" sz="1200" dirty="0">
                <a:solidFill>
                  <a:prstClr val="white"/>
                </a:solidFill>
              </a:endParaRPr>
            </a:p>
          </p:txBody>
        </p:sp>
        <p:sp>
          <p:nvSpPr>
            <p:cNvPr id="9" name="Pentagon 44"/>
            <p:cNvSpPr/>
            <p:nvPr/>
          </p:nvSpPr>
          <p:spPr bwMode="auto">
            <a:xfrm>
              <a:off x="4338221" y="14288"/>
              <a:ext cx="1302714"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smtClean="0">
                  <a:solidFill>
                    <a:prstClr val="white"/>
                  </a:solidFill>
                </a:rPr>
                <a:t>Sistema Plantilla</a:t>
              </a:r>
              <a:endParaRPr lang="en-US" sz="1200" dirty="0">
                <a:solidFill>
                  <a:prstClr val="white"/>
                </a:solidFill>
              </a:endParaRPr>
            </a:p>
          </p:txBody>
        </p:sp>
        <p:sp>
          <p:nvSpPr>
            <p:cNvPr id="10" name="Pentagon 45"/>
            <p:cNvSpPr/>
            <p:nvPr/>
          </p:nvSpPr>
          <p:spPr bwMode="auto">
            <a:xfrm>
              <a:off x="3183192" y="10886"/>
              <a:ext cx="152705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   </a:t>
              </a:r>
              <a:r>
                <a:rPr lang="en-US" sz="1200" dirty="0" smtClean="0">
                  <a:solidFill>
                    <a:prstClr val="white"/>
                  </a:solidFill>
                </a:rPr>
                <a:t>Sistema IMUs</a:t>
              </a:r>
            </a:p>
          </p:txBody>
        </p:sp>
        <p:sp>
          <p:nvSpPr>
            <p:cNvPr id="11" name="Pentagon 46"/>
            <p:cNvSpPr/>
            <p:nvPr/>
          </p:nvSpPr>
          <p:spPr bwMode="auto">
            <a:xfrm>
              <a:off x="2180866" y="14288"/>
              <a:ext cx="1374347"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200" dirty="0" smtClean="0">
                  <a:solidFill>
                    <a:prstClr val="white"/>
                  </a:solidFill>
                </a:rPr>
                <a:t>Sistema EMG</a:t>
              </a:r>
              <a:endParaRPr lang="en-US" sz="1200" dirty="0">
                <a:solidFill>
                  <a:prstClr val="white"/>
                </a:solidFill>
              </a:endParaRPr>
            </a:p>
          </p:txBody>
        </p:sp>
        <p:sp>
          <p:nvSpPr>
            <p:cNvPr id="12" name="Pentagon 47"/>
            <p:cNvSpPr/>
            <p:nvPr/>
          </p:nvSpPr>
          <p:spPr bwMode="auto">
            <a:xfrm>
              <a:off x="843838" y="10886"/>
              <a:ext cx="1599280" cy="576072"/>
            </a:xfrm>
            <a:prstGeom prst="homePlate">
              <a:avLst/>
            </a:prstGeom>
            <a:solidFill>
              <a:srgbClr val="10249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b="1" dirty="0" smtClean="0">
                  <a:solidFill>
                    <a:prstClr val="white"/>
                  </a:solidFill>
                </a:rPr>
                <a:t>Conceptos Fundamentales</a:t>
              </a:r>
            </a:p>
          </p:txBody>
        </p:sp>
        <p:sp>
          <p:nvSpPr>
            <p:cNvPr id="13" name="Pentagon 48"/>
            <p:cNvSpPr/>
            <p:nvPr/>
          </p:nvSpPr>
          <p:spPr bwMode="auto">
            <a:xfrm>
              <a:off x="0" y="10886"/>
              <a:ext cx="1212490" cy="576072"/>
            </a:xfrm>
            <a:prstGeom prst="homePlate">
              <a:avLst/>
            </a:prstGeom>
            <a:solidFill>
              <a:srgbClr val="7ABC3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C" sz="1200" dirty="0">
                  <a:solidFill>
                    <a:prstClr val="white"/>
                  </a:solidFill>
                </a:rPr>
                <a:t>Introducción</a:t>
              </a:r>
              <a:endParaRPr lang="en-US" sz="1200" dirty="0">
                <a:solidFill>
                  <a:prstClr val="white"/>
                </a:solidFill>
              </a:endParaRPr>
            </a:p>
          </p:txBody>
        </p:sp>
      </p:grpSp>
      <p:sp>
        <p:nvSpPr>
          <p:cNvPr id="18" name="Marcador de pie de página 17"/>
          <p:cNvSpPr>
            <a:spLocks noGrp="1"/>
          </p:cNvSpPr>
          <p:nvPr>
            <p:ph type="ftr" sz="quarter" idx="11"/>
          </p:nvPr>
        </p:nvSpPr>
        <p:spPr/>
        <p:txBody>
          <a:bodyPr/>
          <a:lstStyle/>
          <a:p>
            <a:r>
              <a:rPr lang="en-US" smtClean="0">
                <a:solidFill>
                  <a:prstClr val="black">
                    <a:tint val="75000"/>
                  </a:prstClr>
                </a:solidFill>
              </a:rPr>
              <a:t>Bermeo Juan, Guamán Fabricio</a:t>
            </a:r>
            <a:endParaRPr lang="en-US">
              <a:solidFill>
                <a:prstClr val="black">
                  <a:tint val="75000"/>
                </a:prstClr>
              </a:solidFill>
            </a:endParaRPr>
          </a:p>
        </p:txBody>
      </p:sp>
      <p:sp>
        <p:nvSpPr>
          <p:cNvPr id="19" name="Marcador de número de diapositiva 18"/>
          <p:cNvSpPr>
            <a:spLocks noGrp="1"/>
          </p:cNvSpPr>
          <p:nvPr>
            <p:ph type="sldNum" sz="quarter" idx="12"/>
          </p:nvPr>
        </p:nvSpPr>
        <p:spPr/>
        <p:txBody>
          <a:bodyPr/>
          <a:lstStyle/>
          <a:p>
            <a:fld id="{B82CCC60-E8CD-4174-8B1A-7DF615B22EEF}" type="slidenum">
              <a:rPr lang="en-US" smtClean="0">
                <a:solidFill>
                  <a:prstClr val="black">
                    <a:tint val="75000"/>
                  </a:prstClr>
                </a:solidFill>
              </a:rPr>
              <a:pPr/>
              <a:t>9</a:t>
            </a:fld>
            <a:endParaRPr lang="en-US">
              <a:solidFill>
                <a:prstClr val="black">
                  <a:tint val="75000"/>
                </a:prstClr>
              </a:solidFill>
            </a:endParaRPr>
          </a:p>
        </p:txBody>
      </p:sp>
      <p:pic>
        <p:nvPicPr>
          <p:cNvPr id="1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6" y="6290546"/>
            <a:ext cx="2069621" cy="496731"/>
          </a:xfrm>
          <a:prstGeom prst="rect">
            <a:avLst/>
          </a:prstGeom>
          <a:noFill/>
          <a:ln>
            <a:noFill/>
          </a:ln>
        </p:spPr>
      </p:pic>
    </p:spTree>
    <p:extLst>
      <p:ext uri="{BB962C8B-B14F-4D97-AF65-F5344CB8AC3E}">
        <p14:creationId xmlns:p14="http://schemas.microsoft.com/office/powerpoint/2010/main" val="2682691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únel azul digital 16 × 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908_TF02895261_TF02895261.potx" id="{408D3025-4796-40C5-A420-4B86355D8C1A}" vid="{9B9A56E1-CA61-4AB5-B8B3-A8E15181396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856</TotalTime>
  <Words>2713</Words>
  <Application>Microsoft Office PowerPoint</Application>
  <PresentationFormat>Presentación en pantalla (4:3)</PresentationFormat>
  <Paragraphs>659</Paragraphs>
  <Slides>53</Slides>
  <Notes>5</Notes>
  <HiddenSlides>0</HiddenSlides>
  <MMClips>1</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53</vt:i4>
      </vt:variant>
    </vt:vector>
  </HeadingPairs>
  <TitlesOfParts>
    <vt:vector size="61" baseType="lpstr">
      <vt:lpstr>Arial</vt:lpstr>
      <vt:lpstr>Calibri</vt:lpstr>
      <vt:lpstr>Cambria Math</vt:lpstr>
      <vt:lpstr>Corbel</vt:lpstr>
      <vt:lpstr>Times New Roman</vt:lpstr>
      <vt:lpstr>Office Theme</vt:lpstr>
      <vt:lpstr>Túnel azul digital 16 × 9</vt:lpstr>
      <vt:lpstr>1_Office Theme</vt:lpstr>
      <vt:lpstr>DISEÑO E IMPLEMENTACIÓN DE LA INSTRUMENTACIÓN PARA LA CARACTERIZACIÓN DE LA BIOMECÁNICA DE LA EXTREMIDAD INFERIOR EN SUJETOS SANOS</vt:lpstr>
      <vt:lpstr>CONTENIDO</vt:lpstr>
      <vt:lpstr>INTRODUCCIÓN</vt:lpstr>
      <vt:lpstr>BIOMECÁNICA</vt:lpstr>
      <vt:lpstr>SISTEMAS DE ANÁLISIS DE LA BIOMECÁNICA</vt:lpstr>
      <vt:lpstr>SISTEMAS DE ANÁLISIS DE LA BIOMECÁNICA</vt:lpstr>
      <vt:lpstr>OBJETIVOS</vt:lpstr>
      <vt:lpstr>OBJETIVOS</vt:lpstr>
      <vt:lpstr>OBJETIVOS</vt:lpstr>
      <vt:lpstr>CONCEPTOS FUNDAMENTALES</vt:lpstr>
      <vt:lpstr>Biomecánica</vt:lpstr>
      <vt:lpstr>Cinética y cinemática del movimiento</vt:lpstr>
      <vt:lpstr>Cinemática angular</vt:lpstr>
      <vt:lpstr>Ángulos en el cuerpo humano</vt:lpstr>
      <vt:lpstr>Angulo Absoluto</vt:lpstr>
      <vt:lpstr>SISTEMA DE ADQUISICIÓN DE SEÑALES EMG</vt:lpstr>
      <vt:lpstr>DIAGRAMA DE BLOQUES</vt:lpstr>
      <vt:lpstr>DETECCIÓN DE SEÑAL</vt:lpstr>
      <vt:lpstr>PREAMPLIFICACIÓN</vt:lpstr>
      <vt:lpstr>AMPLIFICACIÓN FINAL</vt:lpstr>
      <vt:lpstr>DIGITALIZACIÓN Y PREPROCESAMIENTO</vt:lpstr>
      <vt:lpstr>DIGITALIZACIÓN Y PREPROCESAMIENTO</vt:lpstr>
      <vt:lpstr>SISTEMA DE ADQUISICIÓN DE LA POSICIÓN ANGULAR DE SEGMENTOS CORPORALES</vt:lpstr>
      <vt:lpstr>IMU</vt:lpstr>
      <vt:lpstr>BNO055</vt:lpstr>
      <vt:lpstr>Acelerómetro, Giroscopio y Magnetómetro</vt:lpstr>
      <vt:lpstr>Diagrama de bloques</vt:lpstr>
      <vt:lpstr>Colocación del Sensor</vt:lpstr>
      <vt:lpstr>Colocación del Sensor</vt:lpstr>
      <vt:lpstr>Colocación del Sensor en el Sujeto</vt:lpstr>
      <vt:lpstr>Ejemplo de la lectura de los IMUs</vt:lpstr>
      <vt:lpstr>SISTEMA DE ADQUISICIÓN DE LA FUERZA DE LA PISADA</vt:lpstr>
      <vt:lpstr>Introducción </vt:lpstr>
      <vt:lpstr>Sistemas de Medición de la Fuerza</vt:lpstr>
      <vt:lpstr>Diseño e instrumentación</vt:lpstr>
      <vt:lpstr>Diseño e instrumentación</vt:lpstr>
      <vt:lpstr>Diseño e instrumentación</vt:lpstr>
      <vt:lpstr>Diseño e instrumentación</vt:lpstr>
      <vt:lpstr>Diseño e instrumentación</vt:lpstr>
      <vt:lpstr>Diseño e instrumentación</vt:lpstr>
      <vt:lpstr>Configuración del sensor</vt:lpstr>
      <vt:lpstr>Configuración del sensor</vt:lpstr>
      <vt:lpstr>CARACTERIZACIÓN DEL SENSOR</vt:lpstr>
      <vt:lpstr>MODELO DE CALIBRACIÓN</vt:lpstr>
      <vt:lpstr>MODELO DE CALIBRACIÓN</vt:lpstr>
      <vt:lpstr>Integración en un único dispositivo</vt:lpstr>
      <vt:lpstr>Carcasa del dispositivo</vt:lpstr>
      <vt:lpstr>HMI</vt:lpstr>
      <vt:lpstr>Colocación de los electrodos</vt:lpstr>
      <vt:lpstr>Registro de las señales</vt:lpstr>
      <vt:lpstr>Conclusiones y Recomendaciones</vt:lpstr>
      <vt:lpstr>Conclusiones y Recomendaciones</vt:lpstr>
      <vt:lpstr>GRACIAS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David</cp:lastModifiedBy>
  <cp:revision>81</cp:revision>
  <cp:lastPrinted>2017-02-16T03:56:46Z</cp:lastPrinted>
  <dcterms:created xsi:type="dcterms:W3CDTF">2013-08-21T19:17:07Z</dcterms:created>
  <dcterms:modified xsi:type="dcterms:W3CDTF">2017-02-16T04:05:06Z</dcterms:modified>
</cp:coreProperties>
</file>