
<file path=[Content_Types].xml><?xml version="1.0" encoding="utf-8"?>
<Types xmlns="http://schemas.openxmlformats.org/package/2006/content-types">
  <Override PartName="/ppt/slides/slide29.xml" ContentType="application/vnd.openxmlformats-officedocument.presentationml.slide+xml"/>
  <Override PartName="/ppt/theme/themeOverride12.xml" ContentType="application/vnd.openxmlformats-officedocument.themeOverride+xml"/>
  <Override PartName="/ppt/theme/themeOverride30.xml" ContentType="application/vnd.openxmlformats-officedocument.themeOverr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theme/themeOverride17.xml" ContentType="application/vnd.openxmlformats-officedocument.themeOverride+xml"/>
  <Override PartName="/ppt/diagrams/colors8.xml" ContentType="application/vnd.openxmlformats-officedocument.drawingml.diagramColors+xml"/>
  <Override PartName="/ppt/theme/themeOverride28.xml" ContentType="application/vnd.openxmlformats-officedocument.themeOverride+xml"/>
  <Override PartName="/ppt/diagrams/layout1.xml" ContentType="application/vnd.openxmlformats-officedocument.drawingml.diagramLayout+xml"/>
  <Override PartName="/ppt/diagrams/data2.xml" ContentType="application/vnd.openxmlformats-officedocument.drawingml.diagramData+xml"/>
  <Override PartName="/ppt/theme/themeOverride24.xml" ContentType="application/vnd.openxmlformats-officedocument.themeOverr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diagrams/colors2.xml" ContentType="application/vnd.openxmlformats-officedocument.drawingml.diagramColors+xml"/>
  <Override PartName="/ppt/theme/themeOverride20.xml" ContentType="application/vnd.openxmlformats-officedocument.themeOverride+xml"/>
  <Override PartName="/ppt/diagrams/quickStyle5.xml" ContentType="application/vnd.openxmlformats-officedocument.drawingml.diagramStyle+xml"/>
  <Override PartName="/ppt/theme/themeOverride31.xml" ContentType="application/vnd.openxmlformats-officedocument.themeOverr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Override6.xml" ContentType="application/vnd.openxmlformats-officedocument.themeOverrid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theme/themeOverride29.xml" ContentType="application/vnd.openxmlformats-officedocument.themeOverride+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theme/themeOverride18.xml" ContentType="application/vnd.openxmlformats-officedocument.themeOverride+xml"/>
  <Override PartName="/ppt/diagrams/data5.xml" ContentType="application/vnd.openxmlformats-officedocument.drawingml.diagramData+xml"/>
  <Override PartName="/ppt/diagrams/colors7.xml" ContentType="application/vnd.openxmlformats-officedocument.drawingml.diagramColors+xml"/>
  <Override PartName="/ppt/theme/themeOverride27.xml" ContentType="application/vnd.openxmlformats-officedocument.themeOverride+xml"/>
  <Override PartName="/ppt/diagrams/drawing8.xml" ContentType="application/vnd.ms-office.drawingml.diagramDrawing+xml"/>
  <Override PartName="/ppt/diagrams/data3.xml" ContentType="application/vnd.openxmlformats-officedocument.drawingml.diagramData+xml"/>
  <Override PartName="/ppt/theme/themeOverride16.xml" ContentType="application/vnd.openxmlformats-officedocument.themeOverride+xml"/>
  <Override PartName="/ppt/diagrams/colors5.xml" ContentType="application/vnd.openxmlformats-officedocument.drawingml.diagramColors+xml"/>
  <Override PartName="/ppt/theme/themeOverride25.xml" ContentType="application/vnd.openxmlformats-officedocument.themeOverride+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theme/themeOverride9.xml" ContentType="application/vnd.openxmlformats-officedocument.themeOverride+xml"/>
  <Override PartName="/ppt/theme/themeOverride14.xml" ContentType="application/vnd.openxmlformats-officedocument.themeOverride+xml"/>
  <Override PartName="/ppt/diagrams/colors3.xml" ContentType="application/vnd.openxmlformats-officedocument.drawingml.diagramColors+xml"/>
  <Override PartName="/ppt/theme/themeOverride23.xml" ContentType="application/vnd.openxmlformats-officedocument.themeOverr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diagrams/quickStyle4.xml" ContentType="application/vnd.openxmlformats-officedocument.drawingml.diagramStyle+xml"/>
  <Override PartName="/ppt/theme/themeOverride21.xml" ContentType="application/vnd.openxmlformats-officedocument.themeOverrid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Default Extension="xls" ContentType="application/vnd.ms-exce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theme/themeOverride15.xml" ContentType="application/vnd.openxmlformats-officedocument.themeOverride+xml"/>
  <Override PartName="/ppt/diagrams/colors6.xml" ContentType="application/vnd.openxmlformats-officedocument.drawingml.diagramColors+xml"/>
  <Override PartName="/ppt/theme/themeOverride26.xml" ContentType="application/vnd.openxmlformats-officedocument.themeOverride+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85" r:id="rId2"/>
    <p:sldId id="258" r:id="rId3"/>
    <p:sldId id="261" r:id="rId4"/>
    <p:sldId id="297" r:id="rId5"/>
    <p:sldId id="259" r:id="rId6"/>
    <p:sldId id="262" r:id="rId7"/>
    <p:sldId id="273" r:id="rId8"/>
    <p:sldId id="272" r:id="rId9"/>
    <p:sldId id="290" r:id="rId10"/>
    <p:sldId id="274" r:id="rId11"/>
    <p:sldId id="276" r:id="rId12"/>
    <p:sldId id="275" r:id="rId13"/>
    <p:sldId id="277" r:id="rId14"/>
    <p:sldId id="267" r:id="rId15"/>
    <p:sldId id="266" r:id="rId16"/>
    <p:sldId id="278" r:id="rId17"/>
    <p:sldId id="281" r:id="rId18"/>
    <p:sldId id="283" r:id="rId19"/>
    <p:sldId id="284" r:id="rId20"/>
    <p:sldId id="286" r:id="rId21"/>
    <p:sldId id="287" r:id="rId22"/>
    <p:sldId id="288" r:id="rId23"/>
    <p:sldId id="289" r:id="rId24"/>
    <p:sldId id="294" r:id="rId25"/>
    <p:sldId id="295" r:id="rId26"/>
    <p:sldId id="296" r:id="rId27"/>
    <p:sldId id="291" r:id="rId28"/>
    <p:sldId id="292" r:id="rId29"/>
    <p:sldId id="293" r:id="rId30"/>
    <p:sldId id="298" r:id="rId31"/>
    <p:sldId id="299" r:id="rId32"/>
    <p:sldId id="300" r:id="rId33"/>
    <p:sldId id="301"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E5A7A28F-C046-45C3-9BAF-729D1AE7F3E3}">
          <p14:sldIdLst>
            <p14:sldId id="285"/>
            <p14:sldId id="258"/>
            <p14:sldId id="261"/>
            <p14:sldId id="297"/>
            <p14:sldId id="259"/>
            <p14:sldId id="262"/>
            <p14:sldId id="273"/>
            <p14:sldId id="272"/>
            <p14:sldId id="290"/>
            <p14:sldId id="274"/>
            <p14:sldId id="276"/>
            <p14:sldId id="275"/>
            <p14:sldId id="277"/>
            <p14:sldId id="267"/>
            <p14:sldId id="266"/>
            <p14:sldId id="278"/>
            <p14:sldId id="281"/>
            <p14:sldId id="283"/>
            <p14:sldId id="284"/>
            <p14:sldId id="286"/>
            <p14:sldId id="287"/>
            <p14:sldId id="288"/>
            <p14:sldId id="289"/>
            <p14:sldId id="294"/>
            <p14:sldId id="295"/>
            <p14:sldId id="296"/>
            <p14:sldId id="291"/>
            <p14:sldId id="292"/>
            <p14:sldId id="293"/>
            <p14:sldId id="298"/>
            <p14:sldId id="299"/>
            <p14:sldId id="300"/>
            <p14:sldId id="30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napToGrid="0">
      <p:cViewPr>
        <p:scale>
          <a:sx n="77" d="100"/>
          <a:sy n="77" d="100"/>
        </p:scale>
        <p:origin x="-72"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diagrams/_rels/data4.xml.rels><?xml version="1.0" encoding="UTF-8" standalone="yes"?>
<Relationships xmlns="http://schemas.openxmlformats.org/package/2006/relationships"><Relationship Id="rId1" Type="http://schemas.openxmlformats.org/officeDocument/2006/relationships/image" Target="../media/image32.png"/></Relationships>
</file>

<file path=ppt/diagrams/_rels/data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CDBE7F-DFF5-486C-9BAD-2F1D82A448A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81B1EF4E-E6D0-4FAE-AD5B-F22EFE5185E3}">
      <dgm:prSet phldrT="[Text]" phldr="1"/>
      <dgm:spPr>
        <a:blipFill rotWithShape="0">
          <a:blip xmlns:r="http://schemas.openxmlformats.org/officeDocument/2006/relationships" r:embed="rId1"/>
          <a:stretch>
            <a:fillRect/>
          </a:stretch>
        </a:blipFill>
      </dgm:spPr>
      <dgm:t>
        <a:bodyPr/>
        <a:lstStyle/>
        <a:p>
          <a:endParaRPr lang="es-EC" dirty="0"/>
        </a:p>
      </dgm:t>
    </dgm:pt>
    <dgm:pt modelId="{9D610C66-387D-49B4-803B-4B65EC826A99}" type="parTrans" cxnId="{C9B3D226-D6AB-457E-BDF6-1125253519B9}">
      <dgm:prSet/>
      <dgm:spPr/>
      <dgm:t>
        <a:bodyPr/>
        <a:lstStyle/>
        <a:p>
          <a:endParaRPr lang="es-EC"/>
        </a:p>
      </dgm:t>
    </dgm:pt>
    <dgm:pt modelId="{C61A8451-68BE-48B1-9D1E-78E9E193B8D2}" type="sibTrans" cxnId="{C9B3D226-D6AB-457E-BDF6-1125253519B9}">
      <dgm:prSet/>
      <dgm:spPr/>
      <dgm:t>
        <a:bodyPr/>
        <a:lstStyle/>
        <a:p>
          <a:endParaRPr lang="es-EC"/>
        </a:p>
      </dgm:t>
    </dgm:pt>
    <dgm:pt modelId="{3485C92D-4A0D-4372-89EE-3F0369400140}" type="asst">
      <dgm:prSet phldrT="[Text]"/>
      <dgm:spPr/>
      <dgm:t>
        <a:bodyPr/>
        <a:lstStyle/>
        <a:p>
          <a:r>
            <a:rPr lang="es-EC" dirty="0" smtClean="0"/>
            <a:t>Creada en 1979 en el Cantón Cevallos, provincia de Tungurahua.</a:t>
          </a:r>
          <a:endParaRPr lang="es-EC" dirty="0"/>
        </a:p>
      </dgm:t>
    </dgm:pt>
    <dgm:pt modelId="{BA755EF5-56E9-46A5-8372-9306E702E567}" type="parTrans" cxnId="{D30E4CAB-69F3-4CCC-A14C-14A42928B048}">
      <dgm:prSet/>
      <dgm:spPr/>
      <dgm:t>
        <a:bodyPr/>
        <a:lstStyle/>
        <a:p>
          <a:endParaRPr lang="es-EC"/>
        </a:p>
      </dgm:t>
    </dgm:pt>
    <dgm:pt modelId="{9369993A-C4D0-4D54-8EC0-07F5C9F120D8}" type="sibTrans" cxnId="{D30E4CAB-69F3-4CCC-A14C-14A42928B048}">
      <dgm:prSet/>
      <dgm:spPr/>
      <dgm:t>
        <a:bodyPr/>
        <a:lstStyle/>
        <a:p>
          <a:endParaRPr lang="es-EC"/>
        </a:p>
      </dgm:t>
    </dgm:pt>
    <dgm:pt modelId="{B962906B-55F0-4FE5-A052-988407655FB9}">
      <dgm:prSet phldrT="[Text]"/>
      <dgm:spPr/>
      <dgm:t>
        <a:bodyPr/>
        <a:lstStyle/>
        <a:p>
          <a:r>
            <a:rPr lang="es-EC" dirty="0" smtClean="0"/>
            <a:t>“Fábrica”</a:t>
          </a:r>
        </a:p>
        <a:p>
          <a:r>
            <a:rPr lang="es-EC" dirty="0" smtClean="0"/>
            <a:t>Panamericana Norte Km 14,5 y San Camilo en Calderón.</a:t>
          </a:r>
          <a:endParaRPr lang="es-EC" dirty="0"/>
        </a:p>
      </dgm:t>
    </dgm:pt>
    <dgm:pt modelId="{D3339C28-E8C5-4FA5-9735-1442FDEA16F7}" type="parTrans" cxnId="{C4F04DA2-8DCF-4E71-9E6B-A19D85749655}">
      <dgm:prSet/>
      <dgm:spPr/>
      <dgm:t>
        <a:bodyPr/>
        <a:lstStyle/>
        <a:p>
          <a:endParaRPr lang="es-EC"/>
        </a:p>
      </dgm:t>
    </dgm:pt>
    <dgm:pt modelId="{2BE8761D-344A-4A85-B57D-6CAF99358B2F}" type="sibTrans" cxnId="{C4F04DA2-8DCF-4E71-9E6B-A19D85749655}">
      <dgm:prSet/>
      <dgm:spPr/>
      <dgm:t>
        <a:bodyPr/>
        <a:lstStyle/>
        <a:p>
          <a:endParaRPr lang="es-EC"/>
        </a:p>
      </dgm:t>
    </dgm:pt>
    <dgm:pt modelId="{EED65AB8-4450-4081-80E5-1F14CAB51239}">
      <dgm:prSet phldrT="[Text]"/>
      <dgm:spPr/>
      <dgm:t>
        <a:bodyPr/>
        <a:lstStyle/>
        <a:p>
          <a:r>
            <a:rPr lang="es-EC" dirty="0" smtClean="0"/>
            <a:t>“Almacén”</a:t>
          </a:r>
        </a:p>
        <a:p>
          <a:r>
            <a:rPr lang="es-EC" dirty="0" smtClean="0"/>
            <a:t>Av. Rio Coca 2436 y Av. 10 de Agosto.</a:t>
          </a:r>
          <a:endParaRPr lang="es-EC" dirty="0"/>
        </a:p>
      </dgm:t>
    </dgm:pt>
    <dgm:pt modelId="{A39AD6CC-C39D-4E69-881B-EE9F8CA04C83}" type="parTrans" cxnId="{D0E00330-2C1F-447E-A2B4-1B93A4C8A32E}">
      <dgm:prSet/>
      <dgm:spPr/>
      <dgm:t>
        <a:bodyPr/>
        <a:lstStyle/>
        <a:p>
          <a:endParaRPr lang="es-EC"/>
        </a:p>
      </dgm:t>
    </dgm:pt>
    <dgm:pt modelId="{769B92A4-6AA4-4A11-8B08-E501FC1081A0}" type="sibTrans" cxnId="{D0E00330-2C1F-447E-A2B4-1B93A4C8A32E}">
      <dgm:prSet/>
      <dgm:spPr/>
      <dgm:t>
        <a:bodyPr/>
        <a:lstStyle/>
        <a:p>
          <a:endParaRPr lang="es-EC"/>
        </a:p>
      </dgm:t>
    </dgm:pt>
    <dgm:pt modelId="{8085A287-9332-49AD-A3A0-3F2D04E95B85}" type="pres">
      <dgm:prSet presAssocID="{43CDBE7F-DFF5-486C-9BAD-2F1D82A448A4}" presName="hierChild1" presStyleCnt="0">
        <dgm:presLayoutVars>
          <dgm:orgChart val="1"/>
          <dgm:chPref val="1"/>
          <dgm:dir/>
          <dgm:animOne val="branch"/>
          <dgm:animLvl val="lvl"/>
          <dgm:resizeHandles/>
        </dgm:presLayoutVars>
      </dgm:prSet>
      <dgm:spPr/>
      <dgm:t>
        <a:bodyPr/>
        <a:lstStyle/>
        <a:p>
          <a:endParaRPr lang="es-EC"/>
        </a:p>
      </dgm:t>
    </dgm:pt>
    <dgm:pt modelId="{E83FB18B-B5CF-4A44-AC89-83FA5A8DC005}" type="pres">
      <dgm:prSet presAssocID="{81B1EF4E-E6D0-4FAE-AD5B-F22EFE5185E3}" presName="hierRoot1" presStyleCnt="0">
        <dgm:presLayoutVars>
          <dgm:hierBranch val="init"/>
        </dgm:presLayoutVars>
      </dgm:prSet>
      <dgm:spPr/>
    </dgm:pt>
    <dgm:pt modelId="{35D36BE0-7197-433A-AFE8-1A402A42DCE8}" type="pres">
      <dgm:prSet presAssocID="{81B1EF4E-E6D0-4FAE-AD5B-F22EFE5185E3}" presName="rootComposite1" presStyleCnt="0"/>
      <dgm:spPr/>
    </dgm:pt>
    <dgm:pt modelId="{20DDA3D2-2FAD-4BB0-83F6-012A0F99AD0C}" type="pres">
      <dgm:prSet presAssocID="{81B1EF4E-E6D0-4FAE-AD5B-F22EFE5185E3}" presName="rootText1" presStyleLbl="node0" presStyleIdx="0" presStyleCnt="1" custScaleX="261199">
        <dgm:presLayoutVars>
          <dgm:chPref val="3"/>
        </dgm:presLayoutVars>
      </dgm:prSet>
      <dgm:spPr/>
      <dgm:t>
        <a:bodyPr/>
        <a:lstStyle/>
        <a:p>
          <a:endParaRPr lang="es-EC"/>
        </a:p>
      </dgm:t>
    </dgm:pt>
    <dgm:pt modelId="{F876C64D-2EB5-4A02-96A8-848B8F3658DC}" type="pres">
      <dgm:prSet presAssocID="{81B1EF4E-E6D0-4FAE-AD5B-F22EFE5185E3}" presName="rootConnector1" presStyleLbl="node1" presStyleIdx="0" presStyleCnt="0"/>
      <dgm:spPr/>
      <dgm:t>
        <a:bodyPr/>
        <a:lstStyle/>
        <a:p>
          <a:endParaRPr lang="es-EC"/>
        </a:p>
      </dgm:t>
    </dgm:pt>
    <dgm:pt modelId="{6599D081-7836-4C33-BBEA-26237F90B0D9}" type="pres">
      <dgm:prSet presAssocID="{81B1EF4E-E6D0-4FAE-AD5B-F22EFE5185E3}" presName="hierChild2" presStyleCnt="0"/>
      <dgm:spPr/>
    </dgm:pt>
    <dgm:pt modelId="{775F37FD-7817-4D11-AF40-7C017F0D2440}" type="pres">
      <dgm:prSet presAssocID="{D3339C28-E8C5-4FA5-9735-1442FDEA16F7}" presName="Name37" presStyleLbl="parChTrans1D2" presStyleIdx="0" presStyleCnt="3"/>
      <dgm:spPr/>
      <dgm:t>
        <a:bodyPr/>
        <a:lstStyle/>
        <a:p>
          <a:endParaRPr lang="es-EC"/>
        </a:p>
      </dgm:t>
    </dgm:pt>
    <dgm:pt modelId="{CD496AF6-6CB9-4ED2-8817-F73399F8A029}" type="pres">
      <dgm:prSet presAssocID="{B962906B-55F0-4FE5-A052-988407655FB9}" presName="hierRoot2" presStyleCnt="0">
        <dgm:presLayoutVars>
          <dgm:hierBranch val="init"/>
        </dgm:presLayoutVars>
      </dgm:prSet>
      <dgm:spPr/>
    </dgm:pt>
    <dgm:pt modelId="{E32A83B8-B59C-4C2B-8326-0DCF12A3DF81}" type="pres">
      <dgm:prSet presAssocID="{B962906B-55F0-4FE5-A052-988407655FB9}" presName="rootComposite" presStyleCnt="0"/>
      <dgm:spPr/>
    </dgm:pt>
    <dgm:pt modelId="{52E9DA88-5604-49A2-A23C-294B13DA5638}" type="pres">
      <dgm:prSet presAssocID="{B962906B-55F0-4FE5-A052-988407655FB9}" presName="rootText" presStyleLbl="node2" presStyleIdx="0" presStyleCnt="2">
        <dgm:presLayoutVars>
          <dgm:chPref val="3"/>
        </dgm:presLayoutVars>
      </dgm:prSet>
      <dgm:spPr/>
      <dgm:t>
        <a:bodyPr/>
        <a:lstStyle/>
        <a:p>
          <a:endParaRPr lang="es-EC"/>
        </a:p>
      </dgm:t>
    </dgm:pt>
    <dgm:pt modelId="{BDC80A4A-742E-489A-BC83-96509DF8F850}" type="pres">
      <dgm:prSet presAssocID="{B962906B-55F0-4FE5-A052-988407655FB9}" presName="rootConnector" presStyleLbl="node2" presStyleIdx="0" presStyleCnt="2"/>
      <dgm:spPr/>
      <dgm:t>
        <a:bodyPr/>
        <a:lstStyle/>
        <a:p>
          <a:endParaRPr lang="es-EC"/>
        </a:p>
      </dgm:t>
    </dgm:pt>
    <dgm:pt modelId="{E82A3236-9353-43AF-B973-39A13BFF7985}" type="pres">
      <dgm:prSet presAssocID="{B962906B-55F0-4FE5-A052-988407655FB9}" presName="hierChild4" presStyleCnt="0"/>
      <dgm:spPr/>
    </dgm:pt>
    <dgm:pt modelId="{328CD561-3C4F-49FA-8B90-6B2656159B5A}" type="pres">
      <dgm:prSet presAssocID="{B962906B-55F0-4FE5-A052-988407655FB9}" presName="hierChild5" presStyleCnt="0"/>
      <dgm:spPr/>
    </dgm:pt>
    <dgm:pt modelId="{4A5D5915-CA67-4DDA-A6BA-14217933F717}" type="pres">
      <dgm:prSet presAssocID="{A39AD6CC-C39D-4E69-881B-EE9F8CA04C83}" presName="Name37" presStyleLbl="parChTrans1D2" presStyleIdx="1" presStyleCnt="3"/>
      <dgm:spPr/>
      <dgm:t>
        <a:bodyPr/>
        <a:lstStyle/>
        <a:p>
          <a:endParaRPr lang="es-EC"/>
        </a:p>
      </dgm:t>
    </dgm:pt>
    <dgm:pt modelId="{80BCF197-FB0A-4563-B42E-46EE8DFF3A4A}" type="pres">
      <dgm:prSet presAssocID="{EED65AB8-4450-4081-80E5-1F14CAB51239}" presName="hierRoot2" presStyleCnt="0">
        <dgm:presLayoutVars>
          <dgm:hierBranch val="init"/>
        </dgm:presLayoutVars>
      </dgm:prSet>
      <dgm:spPr/>
    </dgm:pt>
    <dgm:pt modelId="{788DF094-D892-4FB7-A037-53FA04FE2B5F}" type="pres">
      <dgm:prSet presAssocID="{EED65AB8-4450-4081-80E5-1F14CAB51239}" presName="rootComposite" presStyleCnt="0"/>
      <dgm:spPr/>
    </dgm:pt>
    <dgm:pt modelId="{30D19AF9-FB0D-4F5B-9467-11C304956746}" type="pres">
      <dgm:prSet presAssocID="{EED65AB8-4450-4081-80E5-1F14CAB51239}" presName="rootText" presStyleLbl="node2" presStyleIdx="1" presStyleCnt="2">
        <dgm:presLayoutVars>
          <dgm:chPref val="3"/>
        </dgm:presLayoutVars>
      </dgm:prSet>
      <dgm:spPr/>
      <dgm:t>
        <a:bodyPr/>
        <a:lstStyle/>
        <a:p>
          <a:endParaRPr lang="es-EC"/>
        </a:p>
      </dgm:t>
    </dgm:pt>
    <dgm:pt modelId="{EB015BD3-0129-4C6B-9B6E-BD1CED1A0335}" type="pres">
      <dgm:prSet presAssocID="{EED65AB8-4450-4081-80E5-1F14CAB51239}" presName="rootConnector" presStyleLbl="node2" presStyleIdx="1" presStyleCnt="2"/>
      <dgm:spPr/>
      <dgm:t>
        <a:bodyPr/>
        <a:lstStyle/>
        <a:p>
          <a:endParaRPr lang="es-EC"/>
        </a:p>
      </dgm:t>
    </dgm:pt>
    <dgm:pt modelId="{C2F108BB-D287-4350-BA5D-96D2E69B2D0B}" type="pres">
      <dgm:prSet presAssocID="{EED65AB8-4450-4081-80E5-1F14CAB51239}" presName="hierChild4" presStyleCnt="0"/>
      <dgm:spPr/>
    </dgm:pt>
    <dgm:pt modelId="{EC9F0DDF-04D5-4731-AF0D-D8CFF08ADEC5}" type="pres">
      <dgm:prSet presAssocID="{EED65AB8-4450-4081-80E5-1F14CAB51239}" presName="hierChild5" presStyleCnt="0"/>
      <dgm:spPr/>
    </dgm:pt>
    <dgm:pt modelId="{17DB99AC-6AED-499E-BF36-8D5A2F82B6BD}" type="pres">
      <dgm:prSet presAssocID="{81B1EF4E-E6D0-4FAE-AD5B-F22EFE5185E3}" presName="hierChild3" presStyleCnt="0"/>
      <dgm:spPr/>
    </dgm:pt>
    <dgm:pt modelId="{A7649586-1276-4167-B188-5212A5D58A87}" type="pres">
      <dgm:prSet presAssocID="{BA755EF5-56E9-46A5-8372-9306E702E567}" presName="Name111" presStyleLbl="parChTrans1D2" presStyleIdx="2" presStyleCnt="3"/>
      <dgm:spPr/>
      <dgm:t>
        <a:bodyPr/>
        <a:lstStyle/>
        <a:p>
          <a:endParaRPr lang="es-EC"/>
        </a:p>
      </dgm:t>
    </dgm:pt>
    <dgm:pt modelId="{86E1F89B-8205-44BC-ACFC-38F479CAAA5F}" type="pres">
      <dgm:prSet presAssocID="{3485C92D-4A0D-4372-89EE-3F0369400140}" presName="hierRoot3" presStyleCnt="0">
        <dgm:presLayoutVars>
          <dgm:hierBranch val="init"/>
        </dgm:presLayoutVars>
      </dgm:prSet>
      <dgm:spPr/>
    </dgm:pt>
    <dgm:pt modelId="{96046CD2-D08F-4E46-972E-D88AB1656002}" type="pres">
      <dgm:prSet presAssocID="{3485C92D-4A0D-4372-89EE-3F0369400140}" presName="rootComposite3" presStyleCnt="0"/>
      <dgm:spPr/>
    </dgm:pt>
    <dgm:pt modelId="{D07B9A87-9012-4432-897F-6A1FF82F0820}" type="pres">
      <dgm:prSet presAssocID="{3485C92D-4A0D-4372-89EE-3F0369400140}" presName="rootText3" presStyleLbl="asst1" presStyleIdx="0" presStyleCnt="1">
        <dgm:presLayoutVars>
          <dgm:chPref val="3"/>
        </dgm:presLayoutVars>
      </dgm:prSet>
      <dgm:spPr/>
      <dgm:t>
        <a:bodyPr/>
        <a:lstStyle/>
        <a:p>
          <a:endParaRPr lang="es-EC"/>
        </a:p>
      </dgm:t>
    </dgm:pt>
    <dgm:pt modelId="{8A62F7E2-9FBA-4575-8F8C-A9A954A2C7E9}" type="pres">
      <dgm:prSet presAssocID="{3485C92D-4A0D-4372-89EE-3F0369400140}" presName="rootConnector3" presStyleLbl="asst1" presStyleIdx="0" presStyleCnt="1"/>
      <dgm:spPr/>
      <dgm:t>
        <a:bodyPr/>
        <a:lstStyle/>
        <a:p>
          <a:endParaRPr lang="es-EC"/>
        </a:p>
      </dgm:t>
    </dgm:pt>
    <dgm:pt modelId="{3821D6A2-F989-4D63-9A09-E3369C3DE4A6}" type="pres">
      <dgm:prSet presAssocID="{3485C92D-4A0D-4372-89EE-3F0369400140}" presName="hierChild6" presStyleCnt="0"/>
      <dgm:spPr/>
    </dgm:pt>
    <dgm:pt modelId="{33A83CFB-CAAD-41E5-BAE3-CE2844BF2E29}" type="pres">
      <dgm:prSet presAssocID="{3485C92D-4A0D-4372-89EE-3F0369400140}" presName="hierChild7" presStyleCnt="0"/>
      <dgm:spPr/>
    </dgm:pt>
  </dgm:ptLst>
  <dgm:cxnLst>
    <dgm:cxn modelId="{E4678E30-37E6-4C5C-8190-9E4EDD83042A}" type="presOf" srcId="{B962906B-55F0-4FE5-A052-988407655FB9}" destId="{52E9DA88-5604-49A2-A23C-294B13DA5638}" srcOrd="0" destOrd="0" presId="urn:microsoft.com/office/officeart/2005/8/layout/orgChart1"/>
    <dgm:cxn modelId="{C9B3D226-D6AB-457E-BDF6-1125253519B9}" srcId="{43CDBE7F-DFF5-486C-9BAD-2F1D82A448A4}" destId="{81B1EF4E-E6D0-4FAE-AD5B-F22EFE5185E3}" srcOrd="0" destOrd="0" parTransId="{9D610C66-387D-49B4-803B-4B65EC826A99}" sibTransId="{C61A8451-68BE-48B1-9D1E-78E9E193B8D2}"/>
    <dgm:cxn modelId="{D30E4CAB-69F3-4CCC-A14C-14A42928B048}" srcId="{81B1EF4E-E6D0-4FAE-AD5B-F22EFE5185E3}" destId="{3485C92D-4A0D-4372-89EE-3F0369400140}" srcOrd="0" destOrd="0" parTransId="{BA755EF5-56E9-46A5-8372-9306E702E567}" sibTransId="{9369993A-C4D0-4D54-8EC0-07F5C9F120D8}"/>
    <dgm:cxn modelId="{18562BBD-554B-4DA7-86D1-E20536AC0A79}" type="presOf" srcId="{81B1EF4E-E6D0-4FAE-AD5B-F22EFE5185E3}" destId="{F876C64D-2EB5-4A02-96A8-848B8F3658DC}" srcOrd="1" destOrd="0" presId="urn:microsoft.com/office/officeart/2005/8/layout/orgChart1"/>
    <dgm:cxn modelId="{F9F13B7B-62E1-41F8-B242-0AB67D42AFCD}" type="presOf" srcId="{D3339C28-E8C5-4FA5-9735-1442FDEA16F7}" destId="{775F37FD-7817-4D11-AF40-7C017F0D2440}" srcOrd="0" destOrd="0" presId="urn:microsoft.com/office/officeart/2005/8/layout/orgChart1"/>
    <dgm:cxn modelId="{D0E00330-2C1F-447E-A2B4-1B93A4C8A32E}" srcId="{81B1EF4E-E6D0-4FAE-AD5B-F22EFE5185E3}" destId="{EED65AB8-4450-4081-80E5-1F14CAB51239}" srcOrd="2" destOrd="0" parTransId="{A39AD6CC-C39D-4E69-881B-EE9F8CA04C83}" sibTransId="{769B92A4-6AA4-4A11-8B08-E501FC1081A0}"/>
    <dgm:cxn modelId="{AEF9CFC3-280A-46B4-AFDB-5A8D91E6D1DB}" type="presOf" srcId="{A39AD6CC-C39D-4E69-881B-EE9F8CA04C83}" destId="{4A5D5915-CA67-4DDA-A6BA-14217933F717}" srcOrd="0" destOrd="0" presId="urn:microsoft.com/office/officeart/2005/8/layout/orgChart1"/>
    <dgm:cxn modelId="{A28F083E-4C21-422D-A9D0-84A326BB7817}" type="presOf" srcId="{3485C92D-4A0D-4372-89EE-3F0369400140}" destId="{8A62F7E2-9FBA-4575-8F8C-A9A954A2C7E9}" srcOrd="1" destOrd="0" presId="urn:microsoft.com/office/officeart/2005/8/layout/orgChart1"/>
    <dgm:cxn modelId="{C4F04DA2-8DCF-4E71-9E6B-A19D85749655}" srcId="{81B1EF4E-E6D0-4FAE-AD5B-F22EFE5185E3}" destId="{B962906B-55F0-4FE5-A052-988407655FB9}" srcOrd="1" destOrd="0" parTransId="{D3339C28-E8C5-4FA5-9735-1442FDEA16F7}" sibTransId="{2BE8761D-344A-4A85-B57D-6CAF99358B2F}"/>
    <dgm:cxn modelId="{73CF4906-12F8-4118-BDAE-F89BF425FA2F}" type="presOf" srcId="{B962906B-55F0-4FE5-A052-988407655FB9}" destId="{BDC80A4A-742E-489A-BC83-96509DF8F850}" srcOrd="1" destOrd="0" presId="urn:microsoft.com/office/officeart/2005/8/layout/orgChart1"/>
    <dgm:cxn modelId="{70B9E38D-8375-492D-9BC2-0F17112E41D2}" type="presOf" srcId="{3485C92D-4A0D-4372-89EE-3F0369400140}" destId="{D07B9A87-9012-4432-897F-6A1FF82F0820}" srcOrd="0" destOrd="0" presId="urn:microsoft.com/office/officeart/2005/8/layout/orgChart1"/>
    <dgm:cxn modelId="{9AA18A88-C058-483C-8799-BDBDA9E9BECA}" type="presOf" srcId="{EED65AB8-4450-4081-80E5-1F14CAB51239}" destId="{EB015BD3-0129-4C6B-9B6E-BD1CED1A0335}" srcOrd="1" destOrd="0" presId="urn:microsoft.com/office/officeart/2005/8/layout/orgChart1"/>
    <dgm:cxn modelId="{B9786A2C-8F91-45D9-8D1E-0639B730AE49}" type="presOf" srcId="{81B1EF4E-E6D0-4FAE-AD5B-F22EFE5185E3}" destId="{20DDA3D2-2FAD-4BB0-83F6-012A0F99AD0C}" srcOrd="0" destOrd="0" presId="urn:microsoft.com/office/officeart/2005/8/layout/orgChart1"/>
    <dgm:cxn modelId="{68D44F7A-8632-4842-9693-BE511B59C601}" type="presOf" srcId="{BA755EF5-56E9-46A5-8372-9306E702E567}" destId="{A7649586-1276-4167-B188-5212A5D58A87}" srcOrd="0" destOrd="0" presId="urn:microsoft.com/office/officeart/2005/8/layout/orgChart1"/>
    <dgm:cxn modelId="{26715214-5DD1-416B-8123-79F20ED0BFF3}" type="presOf" srcId="{EED65AB8-4450-4081-80E5-1F14CAB51239}" destId="{30D19AF9-FB0D-4F5B-9467-11C304956746}" srcOrd="0" destOrd="0" presId="urn:microsoft.com/office/officeart/2005/8/layout/orgChart1"/>
    <dgm:cxn modelId="{9241D3F6-5518-4EE2-A59B-BA23CEE438DA}" type="presOf" srcId="{43CDBE7F-DFF5-486C-9BAD-2F1D82A448A4}" destId="{8085A287-9332-49AD-A3A0-3F2D04E95B85}" srcOrd="0" destOrd="0" presId="urn:microsoft.com/office/officeart/2005/8/layout/orgChart1"/>
    <dgm:cxn modelId="{BD358C11-1C52-46ED-870C-A2D36964EEA4}" type="presParOf" srcId="{8085A287-9332-49AD-A3A0-3F2D04E95B85}" destId="{E83FB18B-B5CF-4A44-AC89-83FA5A8DC005}" srcOrd="0" destOrd="0" presId="urn:microsoft.com/office/officeart/2005/8/layout/orgChart1"/>
    <dgm:cxn modelId="{1C3FED60-F082-42A5-842E-040DABEF2FFB}" type="presParOf" srcId="{E83FB18B-B5CF-4A44-AC89-83FA5A8DC005}" destId="{35D36BE0-7197-433A-AFE8-1A402A42DCE8}" srcOrd="0" destOrd="0" presId="urn:microsoft.com/office/officeart/2005/8/layout/orgChart1"/>
    <dgm:cxn modelId="{4AECDCD4-979A-48C4-954D-17A9D922254F}" type="presParOf" srcId="{35D36BE0-7197-433A-AFE8-1A402A42DCE8}" destId="{20DDA3D2-2FAD-4BB0-83F6-012A0F99AD0C}" srcOrd="0" destOrd="0" presId="urn:microsoft.com/office/officeart/2005/8/layout/orgChart1"/>
    <dgm:cxn modelId="{82E5B00F-EA9D-4649-A34E-83657DC370D1}" type="presParOf" srcId="{35D36BE0-7197-433A-AFE8-1A402A42DCE8}" destId="{F876C64D-2EB5-4A02-96A8-848B8F3658DC}" srcOrd="1" destOrd="0" presId="urn:microsoft.com/office/officeart/2005/8/layout/orgChart1"/>
    <dgm:cxn modelId="{51D49210-0F6E-4DF8-B78E-A0C62669A24E}" type="presParOf" srcId="{E83FB18B-B5CF-4A44-AC89-83FA5A8DC005}" destId="{6599D081-7836-4C33-BBEA-26237F90B0D9}" srcOrd="1" destOrd="0" presId="urn:microsoft.com/office/officeart/2005/8/layout/orgChart1"/>
    <dgm:cxn modelId="{8A1C245E-521A-48D3-AA03-E7FFCC9520AF}" type="presParOf" srcId="{6599D081-7836-4C33-BBEA-26237F90B0D9}" destId="{775F37FD-7817-4D11-AF40-7C017F0D2440}" srcOrd="0" destOrd="0" presId="urn:microsoft.com/office/officeart/2005/8/layout/orgChart1"/>
    <dgm:cxn modelId="{BAA21099-A730-40E1-805F-0DB9D732D21E}" type="presParOf" srcId="{6599D081-7836-4C33-BBEA-26237F90B0D9}" destId="{CD496AF6-6CB9-4ED2-8817-F73399F8A029}" srcOrd="1" destOrd="0" presId="urn:microsoft.com/office/officeart/2005/8/layout/orgChart1"/>
    <dgm:cxn modelId="{CEA71FEA-3CE2-4AA5-B705-8F3B49B7DFD3}" type="presParOf" srcId="{CD496AF6-6CB9-4ED2-8817-F73399F8A029}" destId="{E32A83B8-B59C-4C2B-8326-0DCF12A3DF81}" srcOrd="0" destOrd="0" presId="urn:microsoft.com/office/officeart/2005/8/layout/orgChart1"/>
    <dgm:cxn modelId="{148A1AE5-F50F-4541-BC3B-312369D342CF}" type="presParOf" srcId="{E32A83B8-B59C-4C2B-8326-0DCF12A3DF81}" destId="{52E9DA88-5604-49A2-A23C-294B13DA5638}" srcOrd="0" destOrd="0" presId="urn:microsoft.com/office/officeart/2005/8/layout/orgChart1"/>
    <dgm:cxn modelId="{FC49FC6C-4B07-40AB-9489-A71D34CA2584}" type="presParOf" srcId="{E32A83B8-B59C-4C2B-8326-0DCF12A3DF81}" destId="{BDC80A4A-742E-489A-BC83-96509DF8F850}" srcOrd="1" destOrd="0" presId="urn:microsoft.com/office/officeart/2005/8/layout/orgChart1"/>
    <dgm:cxn modelId="{EEE2DF2B-D5DE-459C-8ACE-90455C8DCAC9}" type="presParOf" srcId="{CD496AF6-6CB9-4ED2-8817-F73399F8A029}" destId="{E82A3236-9353-43AF-B973-39A13BFF7985}" srcOrd="1" destOrd="0" presId="urn:microsoft.com/office/officeart/2005/8/layout/orgChart1"/>
    <dgm:cxn modelId="{3AB91587-BA36-4117-BAB4-153BE414E9EB}" type="presParOf" srcId="{CD496AF6-6CB9-4ED2-8817-F73399F8A029}" destId="{328CD561-3C4F-49FA-8B90-6B2656159B5A}" srcOrd="2" destOrd="0" presId="urn:microsoft.com/office/officeart/2005/8/layout/orgChart1"/>
    <dgm:cxn modelId="{FFD929CE-C8C5-4D89-A490-C6D3B59E3898}" type="presParOf" srcId="{6599D081-7836-4C33-BBEA-26237F90B0D9}" destId="{4A5D5915-CA67-4DDA-A6BA-14217933F717}" srcOrd="2" destOrd="0" presId="urn:microsoft.com/office/officeart/2005/8/layout/orgChart1"/>
    <dgm:cxn modelId="{2E50BED1-0B7B-4503-B9C6-126CA0D2690E}" type="presParOf" srcId="{6599D081-7836-4C33-BBEA-26237F90B0D9}" destId="{80BCF197-FB0A-4563-B42E-46EE8DFF3A4A}" srcOrd="3" destOrd="0" presId="urn:microsoft.com/office/officeart/2005/8/layout/orgChart1"/>
    <dgm:cxn modelId="{62E0B923-9A19-4658-A810-816E7ED5957E}" type="presParOf" srcId="{80BCF197-FB0A-4563-B42E-46EE8DFF3A4A}" destId="{788DF094-D892-4FB7-A037-53FA04FE2B5F}" srcOrd="0" destOrd="0" presId="urn:microsoft.com/office/officeart/2005/8/layout/orgChart1"/>
    <dgm:cxn modelId="{EA78852F-6CD2-4EA2-A345-37137A55977B}" type="presParOf" srcId="{788DF094-D892-4FB7-A037-53FA04FE2B5F}" destId="{30D19AF9-FB0D-4F5B-9467-11C304956746}" srcOrd="0" destOrd="0" presId="urn:microsoft.com/office/officeart/2005/8/layout/orgChart1"/>
    <dgm:cxn modelId="{5291D948-7DF6-4FA9-886C-DF7A007D3D36}" type="presParOf" srcId="{788DF094-D892-4FB7-A037-53FA04FE2B5F}" destId="{EB015BD3-0129-4C6B-9B6E-BD1CED1A0335}" srcOrd="1" destOrd="0" presId="urn:microsoft.com/office/officeart/2005/8/layout/orgChart1"/>
    <dgm:cxn modelId="{D732821F-06CC-45C8-9D42-5629BE74CF6C}" type="presParOf" srcId="{80BCF197-FB0A-4563-B42E-46EE8DFF3A4A}" destId="{C2F108BB-D287-4350-BA5D-96D2E69B2D0B}" srcOrd="1" destOrd="0" presId="urn:microsoft.com/office/officeart/2005/8/layout/orgChart1"/>
    <dgm:cxn modelId="{57E258A4-B1E8-40CF-B39C-AFA190C5A9A7}" type="presParOf" srcId="{80BCF197-FB0A-4563-B42E-46EE8DFF3A4A}" destId="{EC9F0DDF-04D5-4731-AF0D-D8CFF08ADEC5}" srcOrd="2" destOrd="0" presId="urn:microsoft.com/office/officeart/2005/8/layout/orgChart1"/>
    <dgm:cxn modelId="{5E6F4819-8F86-4FEA-8ED6-8C19C3F7C102}" type="presParOf" srcId="{E83FB18B-B5CF-4A44-AC89-83FA5A8DC005}" destId="{17DB99AC-6AED-499E-BF36-8D5A2F82B6BD}" srcOrd="2" destOrd="0" presId="urn:microsoft.com/office/officeart/2005/8/layout/orgChart1"/>
    <dgm:cxn modelId="{A8B04F99-C4AA-41EA-AA4E-4132CA65F29A}" type="presParOf" srcId="{17DB99AC-6AED-499E-BF36-8D5A2F82B6BD}" destId="{A7649586-1276-4167-B188-5212A5D58A87}" srcOrd="0" destOrd="0" presId="urn:microsoft.com/office/officeart/2005/8/layout/orgChart1"/>
    <dgm:cxn modelId="{E9DB5B59-9AB4-4130-92BF-DAEBE8BCE0AC}" type="presParOf" srcId="{17DB99AC-6AED-499E-BF36-8D5A2F82B6BD}" destId="{86E1F89B-8205-44BC-ACFC-38F479CAAA5F}" srcOrd="1" destOrd="0" presId="urn:microsoft.com/office/officeart/2005/8/layout/orgChart1"/>
    <dgm:cxn modelId="{17E26828-27FA-4810-823F-04859C057744}" type="presParOf" srcId="{86E1F89B-8205-44BC-ACFC-38F479CAAA5F}" destId="{96046CD2-D08F-4E46-972E-D88AB1656002}" srcOrd="0" destOrd="0" presId="urn:microsoft.com/office/officeart/2005/8/layout/orgChart1"/>
    <dgm:cxn modelId="{67FACF46-CB40-4172-A71E-DDA16382F924}" type="presParOf" srcId="{96046CD2-D08F-4E46-972E-D88AB1656002}" destId="{D07B9A87-9012-4432-897F-6A1FF82F0820}" srcOrd="0" destOrd="0" presId="urn:microsoft.com/office/officeart/2005/8/layout/orgChart1"/>
    <dgm:cxn modelId="{5D02AB4B-1D08-4E2F-97E0-58307E7E4694}" type="presParOf" srcId="{96046CD2-D08F-4E46-972E-D88AB1656002}" destId="{8A62F7E2-9FBA-4575-8F8C-A9A954A2C7E9}" srcOrd="1" destOrd="0" presId="urn:microsoft.com/office/officeart/2005/8/layout/orgChart1"/>
    <dgm:cxn modelId="{D4BDA1B1-493F-4C2D-B283-882F74BCD317}" type="presParOf" srcId="{86E1F89B-8205-44BC-ACFC-38F479CAAA5F}" destId="{3821D6A2-F989-4D63-9A09-E3369C3DE4A6}" srcOrd="1" destOrd="0" presId="urn:microsoft.com/office/officeart/2005/8/layout/orgChart1"/>
    <dgm:cxn modelId="{CE51725D-2BEB-4FC3-B36F-705E0BE015EE}" type="presParOf" srcId="{86E1F89B-8205-44BC-ACFC-38F479CAAA5F}" destId="{33A83CFB-CAAD-41E5-BAE3-CE2844BF2E29}"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A2A479-AE29-4741-A873-CDA26BFDF16A}"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CD8325D2-A854-48A5-8122-6EE4776DB1DC}">
      <dgm:prSet phldrT="[Text]">
        <dgm:style>
          <a:lnRef idx="1">
            <a:schemeClr val="accent4"/>
          </a:lnRef>
          <a:fillRef idx="2">
            <a:schemeClr val="accent4"/>
          </a:fillRef>
          <a:effectRef idx="1">
            <a:schemeClr val="accent4"/>
          </a:effectRef>
          <a:fontRef idx="minor">
            <a:schemeClr val="dk1"/>
          </a:fontRef>
        </dgm:style>
      </dgm:prSet>
      <dgm:spPr/>
      <dgm:t>
        <a:bodyPr/>
        <a:lstStyle/>
        <a:p>
          <a:pPr algn="just"/>
          <a:r>
            <a:rPr lang="es-EC" dirty="0" smtClean="0"/>
            <a:t>El departamento contable deberá preparar y elaborar una revisión más a detalle de todos los conceptos que se aplica en la Norma Internacional de Contabilidad – NIC 2  “Inventario”, con la finalidad de identificar los parámetros adecuados que vayan acorde al inventario de la empresa Alimentos Balanceados </a:t>
          </a:r>
          <a:r>
            <a:rPr lang="es-EC" dirty="0" err="1" smtClean="0"/>
            <a:t>Aviforte</a:t>
          </a:r>
          <a:r>
            <a:rPr lang="es-EC" dirty="0" smtClean="0"/>
            <a:t> </a:t>
          </a:r>
          <a:r>
            <a:rPr lang="es-EC" dirty="0" err="1" smtClean="0"/>
            <a:t>Cia.Ltda</a:t>
          </a:r>
          <a:r>
            <a:rPr lang="es-EC" dirty="0" smtClean="0"/>
            <a:t> y así realizar una presentación razonable y coherente de estados financieros.</a:t>
          </a:r>
          <a:endParaRPr lang="es-EC" dirty="0"/>
        </a:p>
      </dgm:t>
    </dgm:pt>
    <dgm:pt modelId="{39963568-24CA-40EA-B7B9-671EE6EB2458}" type="parTrans" cxnId="{19D63319-27D5-4D9B-B040-21F2F0CC54C0}">
      <dgm:prSet/>
      <dgm:spPr/>
      <dgm:t>
        <a:bodyPr/>
        <a:lstStyle/>
        <a:p>
          <a:endParaRPr lang="es-EC"/>
        </a:p>
      </dgm:t>
    </dgm:pt>
    <dgm:pt modelId="{309AB91D-7015-4DFD-BF15-02826297ADF8}" type="sibTrans" cxnId="{19D63319-27D5-4D9B-B040-21F2F0CC54C0}">
      <dgm:prSet/>
      <dgm:spPr/>
      <dgm:t>
        <a:bodyPr/>
        <a:lstStyle/>
        <a:p>
          <a:endParaRPr lang="es-EC"/>
        </a:p>
      </dgm:t>
    </dgm:pt>
    <dgm:pt modelId="{58091C0F-A22C-4EC8-B5F2-5009D043D6F9}">
      <dgm:prSet phldrT="[Text]">
        <dgm:style>
          <a:lnRef idx="1">
            <a:schemeClr val="accent3"/>
          </a:lnRef>
          <a:fillRef idx="2">
            <a:schemeClr val="accent3"/>
          </a:fillRef>
          <a:effectRef idx="1">
            <a:schemeClr val="accent3"/>
          </a:effectRef>
          <a:fontRef idx="minor">
            <a:schemeClr val="dk1"/>
          </a:fontRef>
        </dgm:style>
      </dgm:prSet>
      <dgm:spPr/>
      <dgm:t>
        <a:bodyPr/>
        <a:lstStyle/>
        <a:p>
          <a:pPr algn="just"/>
          <a:r>
            <a:rPr lang="es-EC" dirty="0" smtClean="0"/>
            <a:t>Elaborar los estudios necesarios que permitan conocer los precios del mercado de los productos y servicio que ofrece la compañía, con la finalidad de poder determinar el precio de venta para lo cual se puede estimar el Valor Neto Realizable apropiadamente.</a:t>
          </a:r>
          <a:endParaRPr lang="es-EC" dirty="0"/>
        </a:p>
      </dgm:t>
    </dgm:pt>
    <dgm:pt modelId="{4C5E06D7-146E-47D1-9924-EEFDDB9A41B8}" type="parTrans" cxnId="{C456ED4A-2BF1-47AA-8344-91CDF23D8114}">
      <dgm:prSet/>
      <dgm:spPr/>
      <dgm:t>
        <a:bodyPr/>
        <a:lstStyle/>
        <a:p>
          <a:endParaRPr lang="es-EC"/>
        </a:p>
      </dgm:t>
    </dgm:pt>
    <dgm:pt modelId="{0A58E973-DF5D-4859-9EC5-AA742F3C4CE3}" type="sibTrans" cxnId="{C456ED4A-2BF1-47AA-8344-91CDF23D8114}">
      <dgm:prSet/>
      <dgm:spPr/>
      <dgm:t>
        <a:bodyPr/>
        <a:lstStyle/>
        <a:p>
          <a:endParaRPr lang="es-EC"/>
        </a:p>
      </dgm:t>
    </dgm:pt>
    <dgm:pt modelId="{04510C82-7E54-4506-9F26-5BD013690B9F}">
      <dgm:prSet phldrT="[Text]">
        <dgm:style>
          <a:lnRef idx="1">
            <a:schemeClr val="accent3"/>
          </a:lnRef>
          <a:fillRef idx="2">
            <a:schemeClr val="accent3"/>
          </a:fillRef>
          <a:effectRef idx="1">
            <a:schemeClr val="accent3"/>
          </a:effectRef>
          <a:fontRef idx="minor">
            <a:schemeClr val="dk1"/>
          </a:fontRef>
        </dgm:style>
      </dgm:prSet>
      <dgm:spPr/>
      <dgm:t>
        <a:bodyPr/>
        <a:lstStyle/>
        <a:p>
          <a:pPr algn="just"/>
          <a:r>
            <a:rPr lang="es-EC" dirty="0" smtClean="0"/>
            <a:t>Llevar un registro adecuado del combustible del transporte para realizar su correcta asignación a cada ítem del inventario, así como también se recomienda utilizar el manual de políticas y procedimientos de inventario propuesto con la finalidad de que sirva como guía para los cambios que se debe realizar en el departamento.</a:t>
          </a:r>
          <a:endParaRPr lang="es-EC" dirty="0"/>
        </a:p>
      </dgm:t>
    </dgm:pt>
    <dgm:pt modelId="{69D30B10-28CE-4BFA-B08B-1AE87630C4D5}" type="parTrans" cxnId="{629E5C09-40AC-41F9-B972-E30F5238C959}">
      <dgm:prSet/>
      <dgm:spPr/>
      <dgm:t>
        <a:bodyPr/>
        <a:lstStyle/>
        <a:p>
          <a:endParaRPr lang="es-EC"/>
        </a:p>
      </dgm:t>
    </dgm:pt>
    <dgm:pt modelId="{AD6584DE-BED7-463F-9129-0812AE87E77A}" type="sibTrans" cxnId="{629E5C09-40AC-41F9-B972-E30F5238C959}">
      <dgm:prSet/>
      <dgm:spPr/>
      <dgm:t>
        <a:bodyPr/>
        <a:lstStyle/>
        <a:p>
          <a:endParaRPr lang="es-EC"/>
        </a:p>
      </dgm:t>
    </dgm:pt>
    <dgm:pt modelId="{771CA6A2-46F5-4BF4-8BE0-79C8FA4AD541}">
      <dgm:prSet>
        <dgm:style>
          <a:lnRef idx="1">
            <a:schemeClr val="accent3"/>
          </a:lnRef>
          <a:fillRef idx="2">
            <a:schemeClr val="accent3"/>
          </a:fillRef>
          <a:effectRef idx="1">
            <a:schemeClr val="accent3"/>
          </a:effectRef>
          <a:fontRef idx="minor">
            <a:schemeClr val="dk1"/>
          </a:fontRef>
        </dgm:style>
      </dgm:prSet>
      <dgm:spPr/>
      <dgm:t>
        <a:bodyPr/>
        <a:lstStyle/>
        <a:p>
          <a:pPr algn="just"/>
          <a:r>
            <a:rPr lang="es-EC" dirty="0" smtClean="0"/>
            <a:t>Determinar todos los rubros incurridos en la compra y venta de los inventarios, con la finalidad de registrar de manera apropiada el verdadero costo y gastos de adquisición y de esta manera determinar el precio de venta, adicionalmente realizar capacitaciones al personal con la finalidad de presentar los registros contables adecuadamente</a:t>
          </a:r>
          <a:endParaRPr lang="es-EC" dirty="0"/>
        </a:p>
      </dgm:t>
    </dgm:pt>
    <dgm:pt modelId="{6A40DE7E-67D1-4B09-A7A5-8944F7343947}" type="parTrans" cxnId="{FCD1BBEE-2973-4364-94E5-ADA93357CD61}">
      <dgm:prSet/>
      <dgm:spPr/>
      <dgm:t>
        <a:bodyPr/>
        <a:lstStyle/>
        <a:p>
          <a:endParaRPr lang="es-EC"/>
        </a:p>
      </dgm:t>
    </dgm:pt>
    <dgm:pt modelId="{E2550253-F93D-43B7-BBCA-E90905F4375E}" type="sibTrans" cxnId="{FCD1BBEE-2973-4364-94E5-ADA93357CD61}">
      <dgm:prSet/>
      <dgm:spPr/>
      <dgm:t>
        <a:bodyPr/>
        <a:lstStyle/>
        <a:p>
          <a:endParaRPr lang="es-EC"/>
        </a:p>
      </dgm:t>
    </dgm:pt>
    <dgm:pt modelId="{0686E415-6FA1-40B4-89AE-43FF108E3DFD}" type="pres">
      <dgm:prSet presAssocID="{01A2A479-AE29-4741-A873-CDA26BFDF16A}" presName="layout" presStyleCnt="0">
        <dgm:presLayoutVars>
          <dgm:chMax/>
          <dgm:chPref/>
          <dgm:dir/>
          <dgm:animOne val="branch"/>
          <dgm:animLvl val="lvl"/>
          <dgm:resizeHandles/>
        </dgm:presLayoutVars>
      </dgm:prSet>
      <dgm:spPr/>
      <dgm:t>
        <a:bodyPr/>
        <a:lstStyle/>
        <a:p>
          <a:endParaRPr lang="es-EC"/>
        </a:p>
      </dgm:t>
    </dgm:pt>
    <dgm:pt modelId="{BF383740-F407-4093-A7D0-5E9A3EE0DA0B}" type="pres">
      <dgm:prSet presAssocID="{CD8325D2-A854-48A5-8122-6EE4776DB1DC}" presName="root" presStyleCnt="0">
        <dgm:presLayoutVars>
          <dgm:chMax/>
          <dgm:chPref val="4"/>
        </dgm:presLayoutVars>
      </dgm:prSet>
      <dgm:spPr/>
    </dgm:pt>
    <dgm:pt modelId="{E9E5943F-AAD9-4C5C-9149-8445C55DF555}" type="pres">
      <dgm:prSet presAssocID="{CD8325D2-A854-48A5-8122-6EE4776DB1DC}" presName="rootComposite" presStyleCnt="0">
        <dgm:presLayoutVars/>
      </dgm:prSet>
      <dgm:spPr/>
    </dgm:pt>
    <dgm:pt modelId="{16F004F4-A4E0-41B5-8722-CFD73CEF0983}" type="pres">
      <dgm:prSet presAssocID="{CD8325D2-A854-48A5-8122-6EE4776DB1DC}" presName="rootText" presStyleLbl="node0" presStyleIdx="0" presStyleCnt="1">
        <dgm:presLayoutVars>
          <dgm:chMax/>
          <dgm:chPref val="4"/>
        </dgm:presLayoutVars>
      </dgm:prSet>
      <dgm:spPr/>
      <dgm:t>
        <a:bodyPr/>
        <a:lstStyle/>
        <a:p>
          <a:endParaRPr lang="es-EC"/>
        </a:p>
      </dgm:t>
    </dgm:pt>
    <dgm:pt modelId="{7E285A97-C466-45B6-B785-CB19EE78FB41}" type="pres">
      <dgm:prSet presAssocID="{CD8325D2-A854-48A5-8122-6EE4776DB1DC}" presName="childShape" presStyleCnt="0">
        <dgm:presLayoutVars>
          <dgm:chMax val="0"/>
          <dgm:chPref val="0"/>
        </dgm:presLayoutVars>
      </dgm:prSet>
      <dgm:spPr/>
    </dgm:pt>
    <dgm:pt modelId="{A6F89909-7A79-4331-A268-4995F706A722}" type="pres">
      <dgm:prSet presAssocID="{58091C0F-A22C-4EC8-B5F2-5009D043D6F9}" presName="childComposite" presStyleCnt="0">
        <dgm:presLayoutVars>
          <dgm:chMax val="0"/>
          <dgm:chPref val="0"/>
        </dgm:presLayoutVars>
      </dgm:prSet>
      <dgm:spPr/>
    </dgm:pt>
    <dgm:pt modelId="{7CDB798A-E254-403B-AA14-1E5C8B2CB764}" type="pres">
      <dgm:prSet presAssocID="{58091C0F-A22C-4EC8-B5F2-5009D043D6F9}" presName="Image" presStyleLbl="node1" presStyleIdx="0" presStyleCnt="3"/>
      <dgm:spPr>
        <a:blipFill rotWithShape="1">
          <a:blip xmlns:r="http://schemas.openxmlformats.org/officeDocument/2006/relationships" r:embed="rId1"/>
          <a:stretch>
            <a:fillRect/>
          </a:stretch>
        </a:blipFill>
      </dgm:spPr>
      <dgm:t>
        <a:bodyPr/>
        <a:lstStyle/>
        <a:p>
          <a:endParaRPr lang="es-EC"/>
        </a:p>
      </dgm:t>
    </dgm:pt>
    <dgm:pt modelId="{D4EC7B68-B674-466F-B10B-923AA93AD88C}" type="pres">
      <dgm:prSet presAssocID="{58091C0F-A22C-4EC8-B5F2-5009D043D6F9}" presName="childText" presStyleLbl="lnNode1" presStyleIdx="0" presStyleCnt="3">
        <dgm:presLayoutVars>
          <dgm:chMax val="0"/>
          <dgm:chPref val="0"/>
          <dgm:bulletEnabled val="1"/>
        </dgm:presLayoutVars>
      </dgm:prSet>
      <dgm:spPr/>
      <dgm:t>
        <a:bodyPr/>
        <a:lstStyle/>
        <a:p>
          <a:endParaRPr lang="es-EC"/>
        </a:p>
      </dgm:t>
    </dgm:pt>
    <dgm:pt modelId="{F9214AAD-82DD-46B7-B323-2A82686A2BB3}" type="pres">
      <dgm:prSet presAssocID="{04510C82-7E54-4506-9F26-5BD013690B9F}" presName="childComposite" presStyleCnt="0">
        <dgm:presLayoutVars>
          <dgm:chMax val="0"/>
          <dgm:chPref val="0"/>
        </dgm:presLayoutVars>
      </dgm:prSet>
      <dgm:spPr/>
    </dgm:pt>
    <dgm:pt modelId="{E9C590C3-DF5E-4ABB-9932-AB618E02CF0D}" type="pres">
      <dgm:prSet presAssocID="{04510C82-7E54-4506-9F26-5BD013690B9F}" presName="Image" presStyleLbl="node1" presStyleIdx="1" presStyleCnt="3"/>
      <dgm:spPr>
        <a:blipFill rotWithShape="1">
          <a:blip xmlns:r="http://schemas.openxmlformats.org/officeDocument/2006/relationships" r:embed="rId2"/>
          <a:stretch>
            <a:fillRect/>
          </a:stretch>
        </a:blipFill>
      </dgm:spPr>
      <dgm:t>
        <a:bodyPr/>
        <a:lstStyle/>
        <a:p>
          <a:endParaRPr lang="es-EC"/>
        </a:p>
      </dgm:t>
    </dgm:pt>
    <dgm:pt modelId="{CC4B0912-C872-42CA-947F-8490D9FB2B8A}" type="pres">
      <dgm:prSet presAssocID="{04510C82-7E54-4506-9F26-5BD013690B9F}" presName="childText" presStyleLbl="lnNode1" presStyleIdx="1" presStyleCnt="3" custLinFactNeighborX="932" custLinFactNeighborY="767">
        <dgm:presLayoutVars>
          <dgm:chMax val="0"/>
          <dgm:chPref val="0"/>
          <dgm:bulletEnabled val="1"/>
        </dgm:presLayoutVars>
      </dgm:prSet>
      <dgm:spPr/>
      <dgm:t>
        <a:bodyPr/>
        <a:lstStyle/>
        <a:p>
          <a:endParaRPr lang="es-EC"/>
        </a:p>
      </dgm:t>
    </dgm:pt>
    <dgm:pt modelId="{E716A41C-095A-4431-851C-3D9ADC12B74B}" type="pres">
      <dgm:prSet presAssocID="{771CA6A2-46F5-4BF4-8BE0-79C8FA4AD541}" presName="childComposite" presStyleCnt="0">
        <dgm:presLayoutVars>
          <dgm:chMax val="0"/>
          <dgm:chPref val="0"/>
        </dgm:presLayoutVars>
      </dgm:prSet>
      <dgm:spPr/>
    </dgm:pt>
    <dgm:pt modelId="{6E451484-2AD9-4908-870A-EFB3C67A985B}" type="pres">
      <dgm:prSet presAssocID="{771CA6A2-46F5-4BF4-8BE0-79C8FA4AD541}" presName="Image" presStyleLbl="node1" presStyleIdx="2" presStyleCnt="3"/>
      <dgm:spPr>
        <a:blipFill rotWithShape="1">
          <a:blip xmlns:r="http://schemas.openxmlformats.org/officeDocument/2006/relationships" r:embed="rId3"/>
          <a:stretch>
            <a:fillRect/>
          </a:stretch>
        </a:blipFill>
      </dgm:spPr>
      <dgm:t>
        <a:bodyPr/>
        <a:lstStyle/>
        <a:p>
          <a:endParaRPr lang="es-EC"/>
        </a:p>
      </dgm:t>
    </dgm:pt>
    <dgm:pt modelId="{8EEFFFBC-ACE5-411D-B942-666351BE824D}" type="pres">
      <dgm:prSet presAssocID="{771CA6A2-46F5-4BF4-8BE0-79C8FA4AD541}" presName="childText" presStyleLbl="lnNode1" presStyleIdx="2" presStyleCnt="3">
        <dgm:presLayoutVars>
          <dgm:chMax val="0"/>
          <dgm:chPref val="0"/>
          <dgm:bulletEnabled val="1"/>
        </dgm:presLayoutVars>
      </dgm:prSet>
      <dgm:spPr/>
      <dgm:t>
        <a:bodyPr/>
        <a:lstStyle/>
        <a:p>
          <a:endParaRPr lang="es-EC"/>
        </a:p>
      </dgm:t>
    </dgm:pt>
  </dgm:ptLst>
  <dgm:cxnLst>
    <dgm:cxn modelId="{C42FE554-9D5A-4D64-8305-2B6F829D5F73}" type="presOf" srcId="{CD8325D2-A854-48A5-8122-6EE4776DB1DC}" destId="{16F004F4-A4E0-41B5-8722-CFD73CEF0983}" srcOrd="0" destOrd="0" presId="urn:microsoft.com/office/officeart/2008/layout/PictureAccentList"/>
    <dgm:cxn modelId="{629E5C09-40AC-41F9-B972-E30F5238C959}" srcId="{CD8325D2-A854-48A5-8122-6EE4776DB1DC}" destId="{04510C82-7E54-4506-9F26-5BD013690B9F}" srcOrd="1" destOrd="0" parTransId="{69D30B10-28CE-4BFA-B08B-1AE87630C4D5}" sibTransId="{AD6584DE-BED7-463F-9129-0812AE87E77A}"/>
    <dgm:cxn modelId="{1D5DC1A6-F37D-42DB-B80F-1B90F48292EA}" type="presOf" srcId="{01A2A479-AE29-4741-A873-CDA26BFDF16A}" destId="{0686E415-6FA1-40B4-89AE-43FF108E3DFD}" srcOrd="0" destOrd="0" presId="urn:microsoft.com/office/officeart/2008/layout/PictureAccentList"/>
    <dgm:cxn modelId="{FCD1BBEE-2973-4364-94E5-ADA93357CD61}" srcId="{CD8325D2-A854-48A5-8122-6EE4776DB1DC}" destId="{771CA6A2-46F5-4BF4-8BE0-79C8FA4AD541}" srcOrd="2" destOrd="0" parTransId="{6A40DE7E-67D1-4B09-A7A5-8944F7343947}" sibTransId="{E2550253-F93D-43B7-BBCA-E90905F4375E}"/>
    <dgm:cxn modelId="{19D63319-27D5-4D9B-B040-21F2F0CC54C0}" srcId="{01A2A479-AE29-4741-A873-CDA26BFDF16A}" destId="{CD8325D2-A854-48A5-8122-6EE4776DB1DC}" srcOrd="0" destOrd="0" parTransId="{39963568-24CA-40EA-B7B9-671EE6EB2458}" sibTransId="{309AB91D-7015-4DFD-BF15-02826297ADF8}"/>
    <dgm:cxn modelId="{C456ED4A-2BF1-47AA-8344-91CDF23D8114}" srcId="{CD8325D2-A854-48A5-8122-6EE4776DB1DC}" destId="{58091C0F-A22C-4EC8-B5F2-5009D043D6F9}" srcOrd="0" destOrd="0" parTransId="{4C5E06D7-146E-47D1-9924-EEFDDB9A41B8}" sibTransId="{0A58E973-DF5D-4859-9EC5-AA742F3C4CE3}"/>
    <dgm:cxn modelId="{BDC0C82D-BBDB-4C35-95AB-FDD673752011}" type="presOf" srcId="{771CA6A2-46F5-4BF4-8BE0-79C8FA4AD541}" destId="{8EEFFFBC-ACE5-411D-B942-666351BE824D}" srcOrd="0" destOrd="0" presId="urn:microsoft.com/office/officeart/2008/layout/PictureAccentList"/>
    <dgm:cxn modelId="{706B080E-B34F-41D2-9180-31367095F845}" type="presOf" srcId="{58091C0F-A22C-4EC8-B5F2-5009D043D6F9}" destId="{D4EC7B68-B674-466F-B10B-923AA93AD88C}" srcOrd="0" destOrd="0" presId="urn:microsoft.com/office/officeart/2008/layout/PictureAccentList"/>
    <dgm:cxn modelId="{EEF250B2-DFA8-4353-A709-EE8D7BE75459}" type="presOf" srcId="{04510C82-7E54-4506-9F26-5BD013690B9F}" destId="{CC4B0912-C872-42CA-947F-8490D9FB2B8A}" srcOrd="0" destOrd="0" presId="urn:microsoft.com/office/officeart/2008/layout/PictureAccentList"/>
    <dgm:cxn modelId="{D575B31F-A844-4944-99B0-5E2E92B6A777}" type="presParOf" srcId="{0686E415-6FA1-40B4-89AE-43FF108E3DFD}" destId="{BF383740-F407-4093-A7D0-5E9A3EE0DA0B}" srcOrd="0" destOrd="0" presId="urn:microsoft.com/office/officeart/2008/layout/PictureAccentList"/>
    <dgm:cxn modelId="{D0B59D85-ED56-4E91-AA49-E9A3741C1DAD}" type="presParOf" srcId="{BF383740-F407-4093-A7D0-5E9A3EE0DA0B}" destId="{E9E5943F-AAD9-4C5C-9149-8445C55DF555}" srcOrd="0" destOrd="0" presId="urn:microsoft.com/office/officeart/2008/layout/PictureAccentList"/>
    <dgm:cxn modelId="{5FE648A0-D7CF-4D0A-B193-FA6244CA939C}" type="presParOf" srcId="{E9E5943F-AAD9-4C5C-9149-8445C55DF555}" destId="{16F004F4-A4E0-41B5-8722-CFD73CEF0983}" srcOrd="0" destOrd="0" presId="urn:microsoft.com/office/officeart/2008/layout/PictureAccentList"/>
    <dgm:cxn modelId="{1C35884C-21E9-4E48-BF58-CD26C9029DF7}" type="presParOf" srcId="{BF383740-F407-4093-A7D0-5E9A3EE0DA0B}" destId="{7E285A97-C466-45B6-B785-CB19EE78FB41}" srcOrd="1" destOrd="0" presId="urn:microsoft.com/office/officeart/2008/layout/PictureAccentList"/>
    <dgm:cxn modelId="{C6ECB2FA-B9CC-4D14-890F-46D243A94C86}" type="presParOf" srcId="{7E285A97-C466-45B6-B785-CB19EE78FB41}" destId="{A6F89909-7A79-4331-A268-4995F706A722}" srcOrd="0" destOrd="0" presId="urn:microsoft.com/office/officeart/2008/layout/PictureAccentList"/>
    <dgm:cxn modelId="{D6F352BE-A107-4361-95F0-199960125900}" type="presParOf" srcId="{A6F89909-7A79-4331-A268-4995F706A722}" destId="{7CDB798A-E254-403B-AA14-1E5C8B2CB764}" srcOrd="0" destOrd="0" presId="urn:microsoft.com/office/officeart/2008/layout/PictureAccentList"/>
    <dgm:cxn modelId="{3663DACE-DC87-4B8C-BF7D-51D0827CAF75}" type="presParOf" srcId="{A6F89909-7A79-4331-A268-4995F706A722}" destId="{D4EC7B68-B674-466F-B10B-923AA93AD88C}" srcOrd="1" destOrd="0" presId="urn:microsoft.com/office/officeart/2008/layout/PictureAccentList"/>
    <dgm:cxn modelId="{6978B0F9-CFCE-48C5-9EA2-27CD9B61E1E6}" type="presParOf" srcId="{7E285A97-C466-45B6-B785-CB19EE78FB41}" destId="{F9214AAD-82DD-46B7-B323-2A82686A2BB3}" srcOrd="1" destOrd="0" presId="urn:microsoft.com/office/officeart/2008/layout/PictureAccentList"/>
    <dgm:cxn modelId="{CE36646A-85DC-4FA8-A5D1-FDA9F8C8CE3E}" type="presParOf" srcId="{F9214AAD-82DD-46B7-B323-2A82686A2BB3}" destId="{E9C590C3-DF5E-4ABB-9932-AB618E02CF0D}" srcOrd="0" destOrd="0" presId="urn:microsoft.com/office/officeart/2008/layout/PictureAccentList"/>
    <dgm:cxn modelId="{F348012C-812F-4283-BBCD-E411BBAA0ABC}" type="presParOf" srcId="{F9214AAD-82DD-46B7-B323-2A82686A2BB3}" destId="{CC4B0912-C872-42CA-947F-8490D9FB2B8A}" srcOrd="1" destOrd="0" presId="urn:microsoft.com/office/officeart/2008/layout/PictureAccentList"/>
    <dgm:cxn modelId="{83B89546-E913-49B7-A42A-564F2DDDA2A1}" type="presParOf" srcId="{7E285A97-C466-45B6-B785-CB19EE78FB41}" destId="{E716A41C-095A-4431-851C-3D9ADC12B74B}" srcOrd="2" destOrd="0" presId="urn:microsoft.com/office/officeart/2008/layout/PictureAccentList"/>
    <dgm:cxn modelId="{F8B793B6-1EDC-4618-9F8E-03DBFC6F5ED3}" type="presParOf" srcId="{E716A41C-095A-4431-851C-3D9ADC12B74B}" destId="{6E451484-2AD9-4908-870A-EFB3C67A985B}" srcOrd="0" destOrd="0" presId="urn:microsoft.com/office/officeart/2008/layout/PictureAccentList"/>
    <dgm:cxn modelId="{DB61FDDC-C1F8-4699-989A-8FA0FB1F423B}" type="presParOf" srcId="{E716A41C-095A-4431-851C-3D9ADC12B74B}" destId="{8EEFFFBC-ACE5-411D-B942-666351BE824D}" srcOrd="1" destOrd="0" presId="urn:microsoft.com/office/officeart/2008/layout/Pictu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EC8ECC-F16C-4445-BC10-325AED2C3C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E4A68D15-AECD-441E-B92B-3FC085304BE0}">
      <dgm:prSet phldrT="[Text]" custT="1">
        <dgm:style>
          <a:lnRef idx="3">
            <a:schemeClr val="lt1"/>
          </a:lnRef>
          <a:fillRef idx="1">
            <a:schemeClr val="accent2"/>
          </a:fillRef>
          <a:effectRef idx="1">
            <a:schemeClr val="accent2"/>
          </a:effectRef>
          <a:fontRef idx="minor">
            <a:schemeClr val="lt1"/>
          </a:fontRef>
        </dgm:style>
      </dgm:prSet>
      <dgm:spPr/>
      <dgm:t>
        <a:bodyPr/>
        <a:lstStyle/>
        <a:p>
          <a:r>
            <a:rPr lang="es-EC" sz="2800" dirty="0" smtClean="0"/>
            <a:t>Costos de Adquisición</a:t>
          </a:r>
          <a:endParaRPr lang="es-EC" sz="2800" dirty="0"/>
        </a:p>
      </dgm:t>
    </dgm:pt>
    <dgm:pt modelId="{80EBBFA8-7398-49DA-9438-A24DEDBC9187}" type="parTrans" cxnId="{A7DB95AF-46B7-49B8-910E-E040EFAC62E1}">
      <dgm:prSet/>
      <dgm:spPr/>
      <dgm:t>
        <a:bodyPr/>
        <a:lstStyle/>
        <a:p>
          <a:endParaRPr lang="es-EC"/>
        </a:p>
      </dgm:t>
    </dgm:pt>
    <dgm:pt modelId="{8BACB81C-2992-4F9D-A0AE-3F7707CBF1F0}" type="sibTrans" cxnId="{A7DB95AF-46B7-49B8-910E-E040EFAC62E1}">
      <dgm:prSet/>
      <dgm:spPr/>
      <dgm:t>
        <a:bodyPr/>
        <a:lstStyle/>
        <a:p>
          <a:endParaRPr lang="es-EC"/>
        </a:p>
      </dgm:t>
    </dgm:pt>
    <dgm:pt modelId="{3C6D63F0-E0B1-4F99-BF28-190EA2B965E4}">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s-EC" sz="1400" dirty="0" smtClean="0">
              <a:solidFill>
                <a:sysClr val="windowText" lastClr="000000"/>
              </a:solidFill>
              <a:latin typeface="Lucida Sans" pitchFamily="34" charset="0"/>
            </a:rPr>
            <a:t>Precio de compra. </a:t>
          </a:r>
          <a:endParaRPr lang="es-EC" sz="1400" dirty="0">
            <a:solidFill>
              <a:sysClr val="windowText" lastClr="000000"/>
            </a:solidFill>
          </a:endParaRPr>
        </a:p>
      </dgm:t>
    </dgm:pt>
    <dgm:pt modelId="{364CF27A-1F37-4C64-A35F-75E48944287E}" type="parTrans" cxnId="{9B7185C3-399B-4963-BD2E-74A78595D641}">
      <dgm:prSet/>
      <dgm:spPr/>
      <dgm:t>
        <a:bodyPr/>
        <a:lstStyle/>
        <a:p>
          <a:endParaRPr lang="es-EC"/>
        </a:p>
      </dgm:t>
    </dgm:pt>
    <dgm:pt modelId="{4777B272-90E7-48AA-81D5-A143E1BC3FED}" type="sibTrans" cxnId="{9B7185C3-399B-4963-BD2E-74A78595D641}">
      <dgm:prSet/>
      <dgm:spPr/>
      <dgm:t>
        <a:bodyPr/>
        <a:lstStyle/>
        <a:p>
          <a:endParaRPr lang="es-EC"/>
        </a:p>
      </dgm:t>
    </dgm:pt>
    <dgm:pt modelId="{9D7A0DD3-8833-4BEA-97CE-3693FFB8CD00}">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s-EC" sz="1400" dirty="0" smtClean="0">
              <a:solidFill>
                <a:sysClr val="windowText" lastClr="000000"/>
              </a:solidFill>
              <a:latin typeface="Lucida Sans" pitchFamily="34" charset="0"/>
            </a:rPr>
            <a:t>Aranceles de importación y otros impuestos que no sean recuperables.</a:t>
          </a:r>
          <a:endParaRPr lang="es-EC" sz="1400" dirty="0">
            <a:solidFill>
              <a:sysClr val="windowText" lastClr="000000"/>
            </a:solidFill>
          </a:endParaRPr>
        </a:p>
      </dgm:t>
    </dgm:pt>
    <dgm:pt modelId="{8CA8E932-F805-4364-B9E4-395D9FC1D276}" type="parTrans" cxnId="{CC0229B6-B739-404B-8A7D-FD7B83FE6332}">
      <dgm:prSet/>
      <dgm:spPr/>
      <dgm:t>
        <a:bodyPr/>
        <a:lstStyle/>
        <a:p>
          <a:endParaRPr lang="es-EC"/>
        </a:p>
      </dgm:t>
    </dgm:pt>
    <dgm:pt modelId="{0FE73FD5-A661-402E-9E4E-3304E339397C}" type="sibTrans" cxnId="{CC0229B6-B739-404B-8A7D-FD7B83FE6332}">
      <dgm:prSet/>
      <dgm:spPr/>
      <dgm:t>
        <a:bodyPr/>
        <a:lstStyle/>
        <a:p>
          <a:endParaRPr lang="es-EC"/>
        </a:p>
      </dgm:t>
    </dgm:pt>
    <dgm:pt modelId="{D2DA8DC9-B34D-4A86-934B-4748A28D0E8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s-EC" sz="1400" dirty="0" smtClean="0">
              <a:solidFill>
                <a:sysClr val="windowText" lastClr="000000"/>
              </a:solidFill>
              <a:latin typeface="Lucida Sans" pitchFamily="34" charset="0"/>
            </a:rPr>
            <a:t>Transporte.</a:t>
          </a:r>
          <a:endParaRPr lang="es-EC" sz="1400" dirty="0">
            <a:solidFill>
              <a:sysClr val="windowText" lastClr="000000"/>
            </a:solidFill>
            <a:latin typeface="Lucida Sans" pitchFamily="34" charset="0"/>
          </a:endParaRPr>
        </a:p>
      </dgm:t>
    </dgm:pt>
    <dgm:pt modelId="{35A4A611-F675-475D-8996-0D36C707A645}" type="parTrans" cxnId="{CD958B51-068D-445E-A428-178304103D3B}">
      <dgm:prSet/>
      <dgm:spPr/>
      <dgm:t>
        <a:bodyPr/>
        <a:lstStyle/>
        <a:p>
          <a:endParaRPr lang="es-EC"/>
        </a:p>
      </dgm:t>
    </dgm:pt>
    <dgm:pt modelId="{81290A0E-756B-4E85-A009-8DE3F439ADCE}" type="sibTrans" cxnId="{CD958B51-068D-445E-A428-178304103D3B}">
      <dgm:prSet/>
      <dgm:spPr/>
      <dgm:t>
        <a:bodyPr/>
        <a:lstStyle/>
        <a:p>
          <a:endParaRPr lang="es-EC"/>
        </a:p>
      </dgm:t>
    </dgm:pt>
    <dgm:pt modelId="{91EC9D06-894F-4993-B5A1-44B8AE0EDC2C}">
      <dgm:prSet custT="1">
        <dgm:style>
          <a:lnRef idx="1">
            <a:schemeClr val="accent1"/>
          </a:lnRef>
          <a:fillRef idx="2">
            <a:schemeClr val="accent1"/>
          </a:fillRef>
          <a:effectRef idx="1">
            <a:schemeClr val="accent1"/>
          </a:effectRef>
          <a:fontRef idx="minor">
            <a:schemeClr val="dk1"/>
          </a:fontRef>
        </dgm:style>
      </dgm:prSet>
      <dgm:spPr/>
      <dgm:t>
        <a:bodyPr/>
        <a:lstStyle/>
        <a:p>
          <a:r>
            <a:rPr lang="es-EC" sz="1400" dirty="0" smtClean="0">
              <a:solidFill>
                <a:sysClr val="windowText" lastClr="000000"/>
              </a:solidFill>
              <a:latin typeface="Lucida Sans" pitchFamily="34" charset="0"/>
            </a:rPr>
            <a:t>Almacenamiento hasta tenerlos a disposición para comercializarse o usarse.</a:t>
          </a:r>
        </a:p>
      </dgm:t>
    </dgm:pt>
    <dgm:pt modelId="{C9E9C98A-F0DC-44C4-A0C7-29B9A43D2386}" type="parTrans" cxnId="{2B97E9C0-8511-4993-8079-DB7137D2456A}">
      <dgm:prSet/>
      <dgm:spPr/>
      <dgm:t>
        <a:bodyPr/>
        <a:lstStyle/>
        <a:p>
          <a:endParaRPr lang="es-EC"/>
        </a:p>
      </dgm:t>
    </dgm:pt>
    <dgm:pt modelId="{B4376597-1F1B-466B-B7F3-D9C7E2100FAA}" type="sibTrans" cxnId="{2B97E9C0-8511-4993-8079-DB7137D2456A}">
      <dgm:prSet/>
      <dgm:spPr/>
      <dgm:t>
        <a:bodyPr/>
        <a:lstStyle/>
        <a:p>
          <a:endParaRPr lang="es-EC"/>
        </a:p>
      </dgm:t>
    </dgm:pt>
    <dgm:pt modelId="{7401D90D-8634-4E0A-B2E3-CEC5BA77B7C1}">
      <dgm:prSet custT="1">
        <dgm:style>
          <a:lnRef idx="1">
            <a:schemeClr val="accent1"/>
          </a:lnRef>
          <a:fillRef idx="2">
            <a:schemeClr val="accent1"/>
          </a:fillRef>
          <a:effectRef idx="1">
            <a:schemeClr val="accent1"/>
          </a:effectRef>
          <a:fontRef idx="minor">
            <a:schemeClr val="dk1"/>
          </a:fontRef>
        </dgm:style>
      </dgm:prSet>
      <dgm:spPr/>
      <dgm:t>
        <a:bodyPr/>
        <a:lstStyle/>
        <a:p>
          <a:r>
            <a:rPr lang="es-EC" sz="1400" dirty="0" smtClean="0">
              <a:solidFill>
                <a:sysClr val="windowText" lastClr="000000"/>
              </a:solidFill>
              <a:latin typeface="Lucida Sans" pitchFamily="34" charset="0"/>
            </a:rPr>
            <a:t>Otros costos directamente atribuibles a la compra.</a:t>
          </a:r>
          <a:endParaRPr lang="es-EC" sz="1400" dirty="0">
            <a:solidFill>
              <a:sysClr val="windowText" lastClr="000000"/>
            </a:solidFill>
            <a:latin typeface="Lucida Sans" pitchFamily="34" charset="0"/>
          </a:endParaRPr>
        </a:p>
      </dgm:t>
    </dgm:pt>
    <dgm:pt modelId="{9C7280A1-F989-4E36-A7A6-418A79963687}" type="parTrans" cxnId="{0EE98F8B-78D6-4D75-93B3-405644BC1A30}">
      <dgm:prSet/>
      <dgm:spPr/>
      <dgm:t>
        <a:bodyPr/>
        <a:lstStyle/>
        <a:p>
          <a:endParaRPr lang="es-EC"/>
        </a:p>
      </dgm:t>
    </dgm:pt>
    <dgm:pt modelId="{74E84B18-EC59-4077-A4FE-FD9B415D9A6B}" type="sibTrans" cxnId="{0EE98F8B-78D6-4D75-93B3-405644BC1A30}">
      <dgm:prSet/>
      <dgm:spPr/>
      <dgm:t>
        <a:bodyPr/>
        <a:lstStyle/>
        <a:p>
          <a:endParaRPr lang="es-EC"/>
        </a:p>
      </dgm:t>
    </dgm:pt>
    <dgm:pt modelId="{DB0D2826-C2DD-4F0B-986A-921D7F8CD4EA}">
      <dgm:prSet custT="1">
        <dgm:style>
          <a:lnRef idx="1">
            <a:schemeClr val="accent1"/>
          </a:lnRef>
          <a:fillRef idx="2">
            <a:schemeClr val="accent1"/>
          </a:fillRef>
          <a:effectRef idx="1">
            <a:schemeClr val="accent1"/>
          </a:effectRef>
          <a:fontRef idx="minor">
            <a:schemeClr val="dk1"/>
          </a:fontRef>
        </dgm:style>
      </dgm:prSet>
      <dgm:spPr/>
      <dgm:t>
        <a:bodyPr/>
        <a:lstStyle/>
        <a:p>
          <a:r>
            <a:rPr lang="es-EC" sz="1400" dirty="0" smtClean="0">
              <a:solidFill>
                <a:sysClr val="windowText" lastClr="000000"/>
              </a:solidFill>
              <a:latin typeface="Lucida Sans" pitchFamily="34" charset="0"/>
            </a:rPr>
            <a:t>Los descuentos comerciales y otras rebajas similares.</a:t>
          </a:r>
          <a:endParaRPr lang="es-EC" sz="1400" dirty="0">
            <a:solidFill>
              <a:sysClr val="windowText" lastClr="000000"/>
            </a:solidFill>
            <a:latin typeface="Lucida Sans" pitchFamily="34" charset="0"/>
          </a:endParaRPr>
        </a:p>
      </dgm:t>
    </dgm:pt>
    <dgm:pt modelId="{5F654875-194E-42BE-99EA-574848BDD6A0}" type="parTrans" cxnId="{1B0F10E1-89F0-438E-B58F-1DAFE348FBC8}">
      <dgm:prSet/>
      <dgm:spPr/>
      <dgm:t>
        <a:bodyPr/>
        <a:lstStyle/>
        <a:p>
          <a:endParaRPr lang="es-EC"/>
        </a:p>
      </dgm:t>
    </dgm:pt>
    <dgm:pt modelId="{2D578FB6-3146-48B5-9712-D0B016258ACA}" type="sibTrans" cxnId="{1B0F10E1-89F0-438E-B58F-1DAFE348FBC8}">
      <dgm:prSet/>
      <dgm:spPr/>
      <dgm:t>
        <a:bodyPr/>
        <a:lstStyle/>
        <a:p>
          <a:endParaRPr lang="es-EC"/>
        </a:p>
      </dgm:t>
    </dgm:pt>
    <dgm:pt modelId="{0F85557A-DE46-4139-9FED-C2DF19E5F26A}" type="pres">
      <dgm:prSet presAssocID="{69EC8ECC-F16C-4445-BC10-325AED2C3CBA}" presName="Name0" presStyleCnt="0">
        <dgm:presLayoutVars>
          <dgm:chPref val="1"/>
          <dgm:dir/>
          <dgm:animOne val="branch"/>
          <dgm:animLvl val="lvl"/>
          <dgm:resizeHandles val="exact"/>
        </dgm:presLayoutVars>
      </dgm:prSet>
      <dgm:spPr/>
      <dgm:t>
        <a:bodyPr/>
        <a:lstStyle/>
        <a:p>
          <a:endParaRPr lang="es-EC"/>
        </a:p>
      </dgm:t>
    </dgm:pt>
    <dgm:pt modelId="{A2C9CF2A-E42E-4956-A906-5C5E1A2FD2AC}" type="pres">
      <dgm:prSet presAssocID="{E4A68D15-AECD-441E-B92B-3FC085304BE0}" presName="root1" presStyleCnt="0"/>
      <dgm:spPr/>
    </dgm:pt>
    <dgm:pt modelId="{BAEC2402-B7B4-40A3-AC47-D1617C59EB09}" type="pres">
      <dgm:prSet presAssocID="{E4A68D15-AECD-441E-B92B-3FC085304BE0}" presName="LevelOneTextNode" presStyleLbl="node0" presStyleIdx="0" presStyleCnt="1" custLinFactNeighborX="-1444">
        <dgm:presLayoutVars>
          <dgm:chPref val="3"/>
        </dgm:presLayoutVars>
      </dgm:prSet>
      <dgm:spPr/>
      <dgm:t>
        <a:bodyPr/>
        <a:lstStyle/>
        <a:p>
          <a:endParaRPr lang="es-EC"/>
        </a:p>
      </dgm:t>
    </dgm:pt>
    <dgm:pt modelId="{612A129B-187D-4A04-8C81-1846EC460238}" type="pres">
      <dgm:prSet presAssocID="{E4A68D15-AECD-441E-B92B-3FC085304BE0}" presName="level2hierChild" presStyleCnt="0"/>
      <dgm:spPr/>
    </dgm:pt>
    <dgm:pt modelId="{B1D278FE-8731-433A-9776-568ADD27583A}" type="pres">
      <dgm:prSet presAssocID="{364CF27A-1F37-4C64-A35F-75E48944287E}" presName="conn2-1" presStyleLbl="parChTrans1D2" presStyleIdx="0" presStyleCnt="6"/>
      <dgm:spPr/>
      <dgm:t>
        <a:bodyPr/>
        <a:lstStyle/>
        <a:p>
          <a:endParaRPr lang="es-EC"/>
        </a:p>
      </dgm:t>
    </dgm:pt>
    <dgm:pt modelId="{85753ED5-345B-4563-93B1-3F687A406F68}" type="pres">
      <dgm:prSet presAssocID="{364CF27A-1F37-4C64-A35F-75E48944287E}" presName="connTx" presStyleLbl="parChTrans1D2" presStyleIdx="0" presStyleCnt="6"/>
      <dgm:spPr/>
      <dgm:t>
        <a:bodyPr/>
        <a:lstStyle/>
        <a:p>
          <a:endParaRPr lang="es-EC"/>
        </a:p>
      </dgm:t>
    </dgm:pt>
    <dgm:pt modelId="{813332A4-57A6-4F63-A016-3F59788B0C90}" type="pres">
      <dgm:prSet presAssocID="{3C6D63F0-E0B1-4F99-BF28-190EA2B965E4}" presName="root2" presStyleCnt="0"/>
      <dgm:spPr/>
    </dgm:pt>
    <dgm:pt modelId="{BA4A49B2-3668-4D53-B712-A7EA8C1DF322}" type="pres">
      <dgm:prSet presAssocID="{3C6D63F0-E0B1-4F99-BF28-190EA2B965E4}" presName="LevelTwoTextNode" presStyleLbl="node2" presStyleIdx="0" presStyleCnt="6" custScaleX="149632" custScaleY="67573" custLinFactNeighborY="-4327">
        <dgm:presLayoutVars>
          <dgm:chPref val="3"/>
        </dgm:presLayoutVars>
      </dgm:prSet>
      <dgm:spPr/>
      <dgm:t>
        <a:bodyPr/>
        <a:lstStyle/>
        <a:p>
          <a:endParaRPr lang="es-EC"/>
        </a:p>
      </dgm:t>
    </dgm:pt>
    <dgm:pt modelId="{FB4637A9-2F18-4155-B2BE-276AFEFEA0D3}" type="pres">
      <dgm:prSet presAssocID="{3C6D63F0-E0B1-4F99-BF28-190EA2B965E4}" presName="level3hierChild" presStyleCnt="0"/>
      <dgm:spPr/>
    </dgm:pt>
    <dgm:pt modelId="{2057D403-B768-4F57-AC17-E7A41A1186B6}" type="pres">
      <dgm:prSet presAssocID="{8CA8E932-F805-4364-B9E4-395D9FC1D276}" presName="conn2-1" presStyleLbl="parChTrans1D2" presStyleIdx="1" presStyleCnt="6"/>
      <dgm:spPr/>
      <dgm:t>
        <a:bodyPr/>
        <a:lstStyle/>
        <a:p>
          <a:endParaRPr lang="es-EC"/>
        </a:p>
      </dgm:t>
    </dgm:pt>
    <dgm:pt modelId="{E1A7D8D1-F6D2-4E21-8EBB-B1E9820A6AC4}" type="pres">
      <dgm:prSet presAssocID="{8CA8E932-F805-4364-B9E4-395D9FC1D276}" presName="connTx" presStyleLbl="parChTrans1D2" presStyleIdx="1" presStyleCnt="6"/>
      <dgm:spPr/>
      <dgm:t>
        <a:bodyPr/>
        <a:lstStyle/>
        <a:p>
          <a:endParaRPr lang="es-EC"/>
        </a:p>
      </dgm:t>
    </dgm:pt>
    <dgm:pt modelId="{03ADFDF6-9207-461F-AB41-C7FEABFBDCA0}" type="pres">
      <dgm:prSet presAssocID="{9D7A0DD3-8833-4BEA-97CE-3693FFB8CD00}" presName="root2" presStyleCnt="0"/>
      <dgm:spPr/>
    </dgm:pt>
    <dgm:pt modelId="{8247C38D-9C29-4E6E-B69A-6C012481305A}" type="pres">
      <dgm:prSet presAssocID="{9D7A0DD3-8833-4BEA-97CE-3693FFB8CD00}" presName="LevelTwoTextNode" presStyleLbl="node2" presStyleIdx="1" presStyleCnt="6" custScaleX="149632" custLinFactNeighborY="-4327">
        <dgm:presLayoutVars>
          <dgm:chPref val="3"/>
        </dgm:presLayoutVars>
      </dgm:prSet>
      <dgm:spPr/>
      <dgm:t>
        <a:bodyPr/>
        <a:lstStyle/>
        <a:p>
          <a:endParaRPr lang="es-EC"/>
        </a:p>
      </dgm:t>
    </dgm:pt>
    <dgm:pt modelId="{E1A0E223-A796-4FAE-B9A1-188161B7DAAB}" type="pres">
      <dgm:prSet presAssocID="{9D7A0DD3-8833-4BEA-97CE-3693FFB8CD00}" presName="level3hierChild" presStyleCnt="0"/>
      <dgm:spPr/>
    </dgm:pt>
    <dgm:pt modelId="{8DA55474-AFD7-4876-A54F-7DB0EC73BC6D}" type="pres">
      <dgm:prSet presAssocID="{35A4A611-F675-475D-8996-0D36C707A645}" presName="conn2-1" presStyleLbl="parChTrans1D2" presStyleIdx="2" presStyleCnt="6"/>
      <dgm:spPr/>
      <dgm:t>
        <a:bodyPr/>
        <a:lstStyle/>
        <a:p>
          <a:endParaRPr lang="es-EC"/>
        </a:p>
      </dgm:t>
    </dgm:pt>
    <dgm:pt modelId="{509B2CA7-83B0-43A4-8FF0-9D8F8036F90F}" type="pres">
      <dgm:prSet presAssocID="{35A4A611-F675-475D-8996-0D36C707A645}" presName="connTx" presStyleLbl="parChTrans1D2" presStyleIdx="2" presStyleCnt="6"/>
      <dgm:spPr/>
      <dgm:t>
        <a:bodyPr/>
        <a:lstStyle/>
        <a:p>
          <a:endParaRPr lang="es-EC"/>
        </a:p>
      </dgm:t>
    </dgm:pt>
    <dgm:pt modelId="{0E4043ED-7089-4965-A04D-1A450A41CC0C}" type="pres">
      <dgm:prSet presAssocID="{D2DA8DC9-B34D-4A86-934B-4748A28D0E86}" presName="root2" presStyleCnt="0"/>
      <dgm:spPr/>
    </dgm:pt>
    <dgm:pt modelId="{E9716215-9420-4D4F-9146-D984CD50E5B7}" type="pres">
      <dgm:prSet presAssocID="{D2DA8DC9-B34D-4A86-934B-4748A28D0E86}" presName="LevelTwoTextNode" presStyleLbl="node2" presStyleIdx="2" presStyleCnt="6" custScaleX="149632" custScaleY="58942" custLinFactNeighborY="-4327">
        <dgm:presLayoutVars>
          <dgm:chPref val="3"/>
        </dgm:presLayoutVars>
      </dgm:prSet>
      <dgm:spPr/>
      <dgm:t>
        <a:bodyPr/>
        <a:lstStyle/>
        <a:p>
          <a:endParaRPr lang="es-EC"/>
        </a:p>
      </dgm:t>
    </dgm:pt>
    <dgm:pt modelId="{A6A30047-D7EF-4F7B-B66F-8DDD7B5A77AC}" type="pres">
      <dgm:prSet presAssocID="{D2DA8DC9-B34D-4A86-934B-4748A28D0E86}" presName="level3hierChild" presStyleCnt="0"/>
      <dgm:spPr/>
    </dgm:pt>
    <dgm:pt modelId="{71763782-1E88-4995-88CD-839791EC775B}" type="pres">
      <dgm:prSet presAssocID="{C9E9C98A-F0DC-44C4-A0C7-29B9A43D2386}" presName="conn2-1" presStyleLbl="parChTrans1D2" presStyleIdx="3" presStyleCnt="6"/>
      <dgm:spPr/>
      <dgm:t>
        <a:bodyPr/>
        <a:lstStyle/>
        <a:p>
          <a:endParaRPr lang="es-EC"/>
        </a:p>
      </dgm:t>
    </dgm:pt>
    <dgm:pt modelId="{594BBF5E-EBAA-4985-850D-B04840D226FB}" type="pres">
      <dgm:prSet presAssocID="{C9E9C98A-F0DC-44C4-A0C7-29B9A43D2386}" presName="connTx" presStyleLbl="parChTrans1D2" presStyleIdx="3" presStyleCnt="6"/>
      <dgm:spPr/>
      <dgm:t>
        <a:bodyPr/>
        <a:lstStyle/>
        <a:p>
          <a:endParaRPr lang="es-EC"/>
        </a:p>
      </dgm:t>
    </dgm:pt>
    <dgm:pt modelId="{8756F44C-5BB3-487B-B7EA-42CAA1E4DB20}" type="pres">
      <dgm:prSet presAssocID="{91EC9D06-894F-4993-B5A1-44B8AE0EDC2C}" presName="root2" presStyleCnt="0"/>
      <dgm:spPr/>
    </dgm:pt>
    <dgm:pt modelId="{E35BF831-4EBB-4E89-A5DC-E555E9D13515}" type="pres">
      <dgm:prSet presAssocID="{91EC9D06-894F-4993-B5A1-44B8AE0EDC2C}" presName="LevelTwoTextNode" presStyleLbl="node2" presStyleIdx="3" presStyleCnt="6" custScaleX="149632" custLinFactNeighborY="-4327">
        <dgm:presLayoutVars>
          <dgm:chPref val="3"/>
        </dgm:presLayoutVars>
      </dgm:prSet>
      <dgm:spPr/>
      <dgm:t>
        <a:bodyPr/>
        <a:lstStyle/>
        <a:p>
          <a:endParaRPr lang="es-EC"/>
        </a:p>
      </dgm:t>
    </dgm:pt>
    <dgm:pt modelId="{1B5039B3-124D-47BC-B355-D20FE2581C99}" type="pres">
      <dgm:prSet presAssocID="{91EC9D06-894F-4993-B5A1-44B8AE0EDC2C}" presName="level3hierChild" presStyleCnt="0"/>
      <dgm:spPr/>
    </dgm:pt>
    <dgm:pt modelId="{34DB3EA8-A5AD-446F-82BF-832FD2A76CA9}" type="pres">
      <dgm:prSet presAssocID="{9C7280A1-F989-4E36-A7A6-418A79963687}" presName="conn2-1" presStyleLbl="parChTrans1D2" presStyleIdx="4" presStyleCnt="6"/>
      <dgm:spPr/>
      <dgm:t>
        <a:bodyPr/>
        <a:lstStyle/>
        <a:p>
          <a:endParaRPr lang="es-EC"/>
        </a:p>
      </dgm:t>
    </dgm:pt>
    <dgm:pt modelId="{3070F5CC-F40F-45EE-B6D1-C362C73165E0}" type="pres">
      <dgm:prSet presAssocID="{9C7280A1-F989-4E36-A7A6-418A79963687}" presName="connTx" presStyleLbl="parChTrans1D2" presStyleIdx="4" presStyleCnt="6"/>
      <dgm:spPr/>
      <dgm:t>
        <a:bodyPr/>
        <a:lstStyle/>
        <a:p>
          <a:endParaRPr lang="es-EC"/>
        </a:p>
      </dgm:t>
    </dgm:pt>
    <dgm:pt modelId="{EACE221A-1725-4823-AC7E-A10DAB5728E6}" type="pres">
      <dgm:prSet presAssocID="{7401D90D-8634-4E0A-B2E3-CEC5BA77B7C1}" presName="root2" presStyleCnt="0"/>
      <dgm:spPr/>
    </dgm:pt>
    <dgm:pt modelId="{D0737911-4FCA-40A6-8621-B19991720CB5}" type="pres">
      <dgm:prSet presAssocID="{7401D90D-8634-4E0A-B2E3-CEC5BA77B7C1}" presName="LevelTwoTextNode" presStyleLbl="node2" presStyleIdx="4" presStyleCnt="6" custScaleX="149632" custScaleY="76993">
        <dgm:presLayoutVars>
          <dgm:chPref val="3"/>
        </dgm:presLayoutVars>
      </dgm:prSet>
      <dgm:spPr/>
      <dgm:t>
        <a:bodyPr/>
        <a:lstStyle/>
        <a:p>
          <a:endParaRPr lang="es-EC"/>
        </a:p>
      </dgm:t>
    </dgm:pt>
    <dgm:pt modelId="{DA6A20F3-A288-4548-A53D-C44C4B161ACF}" type="pres">
      <dgm:prSet presAssocID="{7401D90D-8634-4E0A-B2E3-CEC5BA77B7C1}" presName="level3hierChild" presStyleCnt="0"/>
      <dgm:spPr/>
    </dgm:pt>
    <dgm:pt modelId="{97A9E517-F7A5-4719-8B74-FB997637F742}" type="pres">
      <dgm:prSet presAssocID="{5F654875-194E-42BE-99EA-574848BDD6A0}" presName="conn2-1" presStyleLbl="parChTrans1D2" presStyleIdx="5" presStyleCnt="6"/>
      <dgm:spPr/>
      <dgm:t>
        <a:bodyPr/>
        <a:lstStyle/>
        <a:p>
          <a:endParaRPr lang="es-EC"/>
        </a:p>
      </dgm:t>
    </dgm:pt>
    <dgm:pt modelId="{55B57F18-EDBC-4B50-A841-68C181A4DBD6}" type="pres">
      <dgm:prSet presAssocID="{5F654875-194E-42BE-99EA-574848BDD6A0}" presName="connTx" presStyleLbl="parChTrans1D2" presStyleIdx="5" presStyleCnt="6"/>
      <dgm:spPr/>
      <dgm:t>
        <a:bodyPr/>
        <a:lstStyle/>
        <a:p>
          <a:endParaRPr lang="es-EC"/>
        </a:p>
      </dgm:t>
    </dgm:pt>
    <dgm:pt modelId="{7193193F-EFFA-4EDB-B7C2-D589EF02B5A4}" type="pres">
      <dgm:prSet presAssocID="{DB0D2826-C2DD-4F0B-986A-921D7F8CD4EA}" presName="root2" presStyleCnt="0"/>
      <dgm:spPr/>
    </dgm:pt>
    <dgm:pt modelId="{911F308A-3A0D-4422-B4EF-DEA644F14E11}" type="pres">
      <dgm:prSet presAssocID="{DB0D2826-C2DD-4F0B-986A-921D7F8CD4EA}" presName="LevelTwoTextNode" presStyleLbl="node2" presStyleIdx="5" presStyleCnt="6" custScaleX="149632">
        <dgm:presLayoutVars>
          <dgm:chPref val="3"/>
        </dgm:presLayoutVars>
      </dgm:prSet>
      <dgm:spPr/>
      <dgm:t>
        <a:bodyPr/>
        <a:lstStyle/>
        <a:p>
          <a:endParaRPr lang="es-EC"/>
        </a:p>
      </dgm:t>
    </dgm:pt>
    <dgm:pt modelId="{007E7F15-62AA-4A74-8925-68B0F4FA22E5}" type="pres">
      <dgm:prSet presAssocID="{DB0D2826-C2DD-4F0B-986A-921D7F8CD4EA}" presName="level3hierChild" presStyleCnt="0"/>
      <dgm:spPr/>
    </dgm:pt>
  </dgm:ptLst>
  <dgm:cxnLst>
    <dgm:cxn modelId="{06DE1812-6E2B-4D1D-9C1D-3BCDDA043807}" type="presOf" srcId="{C9E9C98A-F0DC-44C4-A0C7-29B9A43D2386}" destId="{594BBF5E-EBAA-4985-850D-B04840D226FB}" srcOrd="1" destOrd="0" presId="urn:microsoft.com/office/officeart/2008/layout/HorizontalMultiLevelHierarchy"/>
    <dgm:cxn modelId="{2D431C9D-A984-4A27-A278-54BF1F437A0B}" type="presOf" srcId="{364CF27A-1F37-4C64-A35F-75E48944287E}" destId="{85753ED5-345B-4563-93B1-3F687A406F68}" srcOrd="1" destOrd="0" presId="urn:microsoft.com/office/officeart/2008/layout/HorizontalMultiLevelHierarchy"/>
    <dgm:cxn modelId="{A859BB27-9E71-476D-B029-7607CFB876ED}" type="presOf" srcId="{9C7280A1-F989-4E36-A7A6-418A79963687}" destId="{3070F5CC-F40F-45EE-B6D1-C362C73165E0}" srcOrd="1" destOrd="0" presId="urn:microsoft.com/office/officeart/2008/layout/HorizontalMultiLevelHierarchy"/>
    <dgm:cxn modelId="{8CA9EF53-0B63-410C-8CEF-B1C61E2D8091}" type="presOf" srcId="{35A4A611-F675-475D-8996-0D36C707A645}" destId="{8DA55474-AFD7-4876-A54F-7DB0EC73BC6D}" srcOrd="0" destOrd="0" presId="urn:microsoft.com/office/officeart/2008/layout/HorizontalMultiLevelHierarchy"/>
    <dgm:cxn modelId="{A3219427-E6F2-466D-B919-A9899DA44982}" type="presOf" srcId="{9D7A0DD3-8833-4BEA-97CE-3693FFB8CD00}" destId="{8247C38D-9C29-4E6E-B69A-6C012481305A}" srcOrd="0" destOrd="0" presId="urn:microsoft.com/office/officeart/2008/layout/HorizontalMultiLevelHierarchy"/>
    <dgm:cxn modelId="{CD958B51-068D-445E-A428-178304103D3B}" srcId="{E4A68D15-AECD-441E-B92B-3FC085304BE0}" destId="{D2DA8DC9-B34D-4A86-934B-4748A28D0E86}" srcOrd="2" destOrd="0" parTransId="{35A4A611-F675-475D-8996-0D36C707A645}" sibTransId="{81290A0E-756B-4E85-A009-8DE3F439ADCE}"/>
    <dgm:cxn modelId="{A7DB95AF-46B7-49B8-910E-E040EFAC62E1}" srcId="{69EC8ECC-F16C-4445-BC10-325AED2C3CBA}" destId="{E4A68D15-AECD-441E-B92B-3FC085304BE0}" srcOrd="0" destOrd="0" parTransId="{80EBBFA8-7398-49DA-9438-A24DEDBC9187}" sibTransId="{8BACB81C-2992-4F9D-A0AE-3F7707CBF1F0}"/>
    <dgm:cxn modelId="{CC889E64-E136-48CE-945F-9ADDF13383FD}" type="presOf" srcId="{91EC9D06-894F-4993-B5A1-44B8AE0EDC2C}" destId="{E35BF831-4EBB-4E89-A5DC-E555E9D13515}" srcOrd="0" destOrd="0" presId="urn:microsoft.com/office/officeart/2008/layout/HorizontalMultiLevelHierarchy"/>
    <dgm:cxn modelId="{AD1CDCFD-EEB5-4E60-93B1-C833CC2E35B3}" type="presOf" srcId="{7401D90D-8634-4E0A-B2E3-CEC5BA77B7C1}" destId="{D0737911-4FCA-40A6-8621-B19991720CB5}" srcOrd="0" destOrd="0" presId="urn:microsoft.com/office/officeart/2008/layout/HorizontalMultiLevelHierarchy"/>
    <dgm:cxn modelId="{DDC52FDB-BC73-4079-B21E-7EB57DB9C854}" type="presOf" srcId="{364CF27A-1F37-4C64-A35F-75E48944287E}" destId="{B1D278FE-8731-433A-9776-568ADD27583A}" srcOrd="0" destOrd="0" presId="urn:microsoft.com/office/officeart/2008/layout/HorizontalMultiLevelHierarchy"/>
    <dgm:cxn modelId="{9B7185C3-399B-4963-BD2E-74A78595D641}" srcId="{E4A68D15-AECD-441E-B92B-3FC085304BE0}" destId="{3C6D63F0-E0B1-4F99-BF28-190EA2B965E4}" srcOrd="0" destOrd="0" parTransId="{364CF27A-1F37-4C64-A35F-75E48944287E}" sibTransId="{4777B272-90E7-48AA-81D5-A143E1BC3FED}"/>
    <dgm:cxn modelId="{2B97E9C0-8511-4993-8079-DB7137D2456A}" srcId="{E4A68D15-AECD-441E-B92B-3FC085304BE0}" destId="{91EC9D06-894F-4993-B5A1-44B8AE0EDC2C}" srcOrd="3" destOrd="0" parTransId="{C9E9C98A-F0DC-44C4-A0C7-29B9A43D2386}" sibTransId="{B4376597-1F1B-466B-B7F3-D9C7E2100FAA}"/>
    <dgm:cxn modelId="{A71A2DE8-B88E-40ED-843E-210C81CE93A9}" type="presOf" srcId="{D2DA8DC9-B34D-4A86-934B-4748A28D0E86}" destId="{E9716215-9420-4D4F-9146-D984CD50E5B7}" srcOrd="0" destOrd="0" presId="urn:microsoft.com/office/officeart/2008/layout/HorizontalMultiLevelHierarchy"/>
    <dgm:cxn modelId="{52CA7390-B832-44FE-A1CE-CE6135A776AA}" type="presOf" srcId="{8CA8E932-F805-4364-B9E4-395D9FC1D276}" destId="{E1A7D8D1-F6D2-4E21-8EBB-B1E9820A6AC4}" srcOrd="1" destOrd="0" presId="urn:microsoft.com/office/officeart/2008/layout/HorizontalMultiLevelHierarchy"/>
    <dgm:cxn modelId="{CC0229B6-B739-404B-8A7D-FD7B83FE6332}" srcId="{E4A68D15-AECD-441E-B92B-3FC085304BE0}" destId="{9D7A0DD3-8833-4BEA-97CE-3693FFB8CD00}" srcOrd="1" destOrd="0" parTransId="{8CA8E932-F805-4364-B9E4-395D9FC1D276}" sibTransId="{0FE73FD5-A661-402E-9E4E-3304E339397C}"/>
    <dgm:cxn modelId="{545DF0AC-2A62-4B75-91C4-2D41D4A50311}" type="presOf" srcId="{69EC8ECC-F16C-4445-BC10-325AED2C3CBA}" destId="{0F85557A-DE46-4139-9FED-C2DF19E5F26A}" srcOrd="0" destOrd="0" presId="urn:microsoft.com/office/officeart/2008/layout/HorizontalMultiLevelHierarchy"/>
    <dgm:cxn modelId="{1579CEB5-ACFB-431C-AB3B-583C41BA06EA}" type="presOf" srcId="{35A4A611-F675-475D-8996-0D36C707A645}" destId="{509B2CA7-83B0-43A4-8FF0-9D8F8036F90F}" srcOrd="1" destOrd="0" presId="urn:microsoft.com/office/officeart/2008/layout/HorizontalMultiLevelHierarchy"/>
    <dgm:cxn modelId="{D04AA6C6-001E-4267-8A8B-F33ACFA94D2D}" type="presOf" srcId="{DB0D2826-C2DD-4F0B-986A-921D7F8CD4EA}" destId="{911F308A-3A0D-4422-B4EF-DEA644F14E11}" srcOrd="0" destOrd="0" presId="urn:microsoft.com/office/officeart/2008/layout/HorizontalMultiLevelHierarchy"/>
    <dgm:cxn modelId="{0B87698E-7BA4-44B5-9E7C-72B3C9119586}" type="presOf" srcId="{E4A68D15-AECD-441E-B92B-3FC085304BE0}" destId="{BAEC2402-B7B4-40A3-AC47-D1617C59EB09}" srcOrd="0" destOrd="0" presId="urn:microsoft.com/office/officeart/2008/layout/HorizontalMultiLevelHierarchy"/>
    <dgm:cxn modelId="{0EE98F8B-78D6-4D75-93B3-405644BC1A30}" srcId="{E4A68D15-AECD-441E-B92B-3FC085304BE0}" destId="{7401D90D-8634-4E0A-B2E3-CEC5BA77B7C1}" srcOrd="4" destOrd="0" parTransId="{9C7280A1-F989-4E36-A7A6-418A79963687}" sibTransId="{74E84B18-EC59-4077-A4FE-FD9B415D9A6B}"/>
    <dgm:cxn modelId="{B83D575E-B19B-4A01-9006-075E6248674A}" type="presOf" srcId="{C9E9C98A-F0DC-44C4-A0C7-29B9A43D2386}" destId="{71763782-1E88-4995-88CD-839791EC775B}" srcOrd="0" destOrd="0" presId="urn:microsoft.com/office/officeart/2008/layout/HorizontalMultiLevelHierarchy"/>
    <dgm:cxn modelId="{B4DA0341-F7E5-415E-AA03-CB77B8A8B142}" type="presOf" srcId="{9C7280A1-F989-4E36-A7A6-418A79963687}" destId="{34DB3EA8-A5AD-446F-82BF-832FD2A76CA9}" srcOrd="0" destOrd="0" presId="urn:microsoft.com/office/officeart/2008/layout/HorizontalMultiLevelHierarchy"/>
    <dgm:cxn modelId="{FA671FA3-E995-45F0-ABC0-D3C48EEAA190}" type="presOf" srcId="{5F654875-194E-42BE-99EA-574848BDD6A0}" destId="{55B57F18-EDBC-4B50-A841-68C181A4DBD6}" srcOrd="1" destOrd="0" presId="urn:microsoft.com/office/officeart/2008/layout/HorizontalMultiLevelHierarchy"/>
    <dgm:cxn modelId="{FB1F87EF-42DD-43AA-A8A7-CB24869FFC97}" type="presOf" srcId="{5F654875-194E-42BE-99EA-574848BDD6A0}" destId="{97A9E517-F7A5-4719-8B74-FB997637F742}" srcOrd="0" destOrd="0" presId="urn:microsoft.com/office/officeart/2008/layout/HorizontalMultiLevelHierarchy"/>
    <dgm:cxn modelId="{E77BB4AF-8CD9-4B17-B8A6-34228B373437}" type="presOf" srcId="{8CA8E932-F805-4364-B9E4-395D9FC1D276}" destId="{2057D403-B768-4F57-AC17-E7A41A1186B6}" srcOrd="0" destOrd="0" presId="urn:microsoft.com/office/officeart/2008/layout/HorizontalMultiLevelHierarchy"/>
    <dgm:cxn modelId="{1B0F10E1-89F0-438E-B58F-1DAFE348FBC8}" srcId="{E4A68D15-AECD-441E-B92B-3FC085304BE0}" destId="{DB0D2826-C2DD-4F0B-986A-921D7F8CD4EA}" srcOrd="5" destOrd="0" parTransId="{5F654875-194E-42BE-99EA-574848BDD6A0}" sibTransId="{2D578FB6-3146-48B5-9712-D0B016258ACA}"/>
    <dgm:cxn modelId="{688B0A93-705E-4211-9646-F46E3D51F906}" type="presOf" srcId="{3C6D63F0-E0B1-4F99-BF28-190EA2B965E4}" destId="{BA4A49B2-3668-4D53-B712-A7EA8C1DF322}" srcOrd="0" destOrd="0" presId="urn:microsoft.com/office/officeart/2008/layout/HorizontalMultiLevelHierarchy"/>
    <dgm:cxn modelId="{A250FBAF-4BDF-43F7-88D4-6D00ECAB94BA}" type="presParOf" srcId="{0F85557A-DE46-4139-9FED-C2DF19E5F26A}" destId="{A2C9CF2A-E42E-4956-A906-5C5E1A2FD2AC}" srcOrd="0" destOrd="0" presId="urn:microsoft.com/office/officeart/2008/layout/HorizontalMultiLevelHierarchy"/>
    <dgm:cxn modelId="{4F17F12E-9C1B-4E54-90BA-E6655C5B7229}" type="presParOf" srcId="{A2C9CF2A-E42E-4956-A906-5C5E1A2FD2AC}" destId="{BAEC2402-B7B4-40A3-AC47-D1617C59EB09}" srcOrd="0" destOrd="0" presId="urn:microsoft.com/office/officeart/2008/layout/HorizontalMultiLevelHierarchy"/>
    <dgm:cxn modelId="{9E42B4B3-180E-4849-BFF4-99EF4D4C00C8}" type="presParOf" srcId="{A2C9CF2A-E42E-4956-A906-5C5E1A2FD2AC}" destId="{612A129B-187D-4A04-8C81-1846EC460238}" srcOrd="1" destOrd="0" presId="urn:microsoft.com/office/officeart/2008/layout/HorizontalMultiLevelHierarchy"/>
    <dgm:cxn modelId="{84250993-6459-4F11-AD73-B1AB58568B2C}" type="presParOf" srcId="{612A129B-187D-4A04-8C81-1846EC460238}" destId="{B1D278FE-8731-433A-9776-568ADD27583A}" srcOrd="0" destOrd="0" presId="urn:microsoft.com/office/officeart/2008/layout/HorizontalMultiLevelHierarchy"/>
    <dgm:cxn modelId="{33F4F6FA-B9BD-4D68-8254-8A65A0AF53FE}" type="presParOf" srcId="{B1D278FE-8731-433A-9776-568ADD27583A}" destId="{85753ED5-345B-4563-93B1-3F687A406F68}" srcOrd="0" destOrd="0" presId="urn:microsoft.com/office/officeart/2008/layout/HorizontalMultiLevelHierarchy"/>
    <dgm:cxn modelId="{53211B7C-81E2-45AD-B221-299EA47B99AB}" type="presParOf" srcId="{612A129B-187D-4A04-8C81-1846EC460238}" destId="{813332A4-57A6-4F63-A016-3F59788B0C90}" srcOrd="1" destOrd="0" presId="urn:microsoft.com/office/officeart/2008/layout/HorizontalMultiLevelHierarchy"/>
    <dgm:cxn modelId="{133DD0F4-9E75-437F-961D-19A5CA9E1EC6}" type="presParOf" srcId="{813332A4-57A6-4F63-A016-3F59788B0C90}" destId="{BA4A49B2-3668-4D53-B712-A7EA8C1DF322}" srcOrd="0" destOrd="0" presId="urn:microsoft.com/office/officeart/2008/layout/HorizontalMultiLevelHierarchy"/>
    <dgm:cxn modelId="{8A10CAC0-AA40-4E4D-8552-22A54731FD1D}" type="presParOf" srcId="{813332A4-57A6-4F63-A016-3F59788B0C90}" destId="{FB4637A9-2F18-4155-B2BE-276AFEFEA0D3}" srcOrd="1" destOrd="0" presId="urn:microsoft.com/office/officeart/2008/layout/HorizontalMultiLevelHierarchy"/>
    <dgm:cxn modelId="{F8A914D0-1346-45E9-B3F8-884F4C01EC22}" type="presParOf" srcId="{612A129B-187D-4A04-8C81-1846EC460238}" destId="{2057D403-B768-4F57-AC17-E7A41A1186B6}" srcOrd="2" destOrd="0" presId="urn:microsoft.com/office/officeart/2008/layout/HorizontalMultiLevelHierarchy"/>
    <dgm:cxn modelId="{BEE66B93-74EF-4D0D-9F15-F1F90C328DD9}" type="presParOf" srcId="{2057D403-B768-4F57-AC17-E7A41A1186B6}" destId="{E1A7D8D1-F6D2-4E21-8EBB-B1E9820A6AC4}" srcOrd="0" destOrd="0" presId="urn:microsoft.com/office/officeart/2008/layout/HorizontalMultiLevelHierarchy"/>
    <dgm:cxn modelId="{26C6CB76-3221-48FC-9927-6DE1BBD634EA}" type="presParOf" srcId="{612A129B-187D-4A04-8C81-1846EC460238}" destId="{03ADFDF6-9207-461F-AB41-C7FEABFBDCA0}" srcOrd="3" destOrd="0" presId="urn:microsoft.com/office/officeart/2008/layout/HorizontalMultiLevelHierarchy"/>
    <dgm:cxn modelId="{7C6E6625-35BA-4F08-AF60-DCC5A77DC2D3}" type="presParOf" srcId="{03ADFDF6-9207-461F-AB41-C7FEABFBDCA0}" destId="{8247C38D-9C29-4E6E-B69A-6C012481305A}" srcOrd="0" destOrd="0" presId="urn:microsoft.com/office/officeart/2008/layout/HorizontalMultiLevelHierarchy"/>
    <dgm:cxn modelId="{197A2167-3628-4A4F-B85B-3E000897F021}" type="presParOf" srcId="{03ADFDF6-9207-461F-AB41-C7FEABFBDCA0}" destId="{E1A0E223-A796-4FAE-B9A1-188161B7DAAB}" srcOrd="1" destOrd="0" presId="urn:microsoft.com/office/officeart/2008/layout/HorizontalMultiLevelHierarchy"/>
    <dgm:cxn modelId="{97EDADEE-4537-4470-8D26-0F37CDBB09AC}" type="presParOf" srcId="{612A129B-187D-4A04-8C81-1846EC460238}" destId="{8DA55474-AFD7-4876-A54F-7DB0EC73BC6D}" srcOrd="4" destOrd="0" presId="urn:microsoft.com/office/officeart/2008/layout/HorizontalMultiLevelHierarchy"/>
    <dgm:cxn modelId="{3FA6A0D3-CC18-4767-81AD-2AC29C212CE3}" type="presParOf" srcId="{8DA55474-AFD7-4876-A54F-7DB0EC73BC6D}" destId="{509B2CA7-83B0-43A4-8FF0-9D8F8036F90F}" srcOrd="0" destOrd="0" presId="urn:microsoft.com/office/officeart/2008/layout/HorizontalMultiLevelHierarchy"/>
    <dgm:cxn modelId="{F1BC8405-8A9E-4E67-8227-32A1BC1FB4F7}" type="presParOf" srcId="{612A129B-187D-4A04-8C81-1846EC460238}" destId="{0E4043ED-7089-4965-A04D-1A450A41CC0C}" srcOrd="5" destOrd="0" presId="urn:microsoft.com/office/officeart/2008/layout/HorizontalMultiLevelHierarchy"/>
    <dgm:cxn modelId="{050A93AC-8959-4414-9419-32AC2E1AECF7}" type="presParOf" srcId="{0E4043ED-7089-4965-A04D-1A450A41CC0C}" destId="{E9716215-9420-4D4F-9146-D984CD50E5B7}" srcOrd="0" destOrd="0" presId="urn:microsoft.com/office/officeart/2008/layout/HorizontalMultiLevelHierarchy"/>
    <dgm:cxn modelId="{DE6D4231-43D4-4E51-B745-4C032C4AE68C}" type="presParOf" srcId="{0E4043ED-7089-4965-A04D-1A450A41CC0C}" destId="{A6A30047-D7EF-4F7B-B66F-8DDD7B5A77AC}" srcOrd="1" destOrd="0" presId="urn:microsoft.com/office/officeart/2008/layout/HorizontalMultiLevelHierarchy"/>
    <dgm:cxn modelId="{2A451C9D-CCB5-4D77-8913-1D73335E5E64}" type="presParOf" srcId="{612A129B-187D-4A04-8C81-1846EC460238}" destId="{71763782-1E88-4995-88CD-839791EC775B}" srcOrd="6" destOrd="0" presId="urn:microsoft.com/office/officeart/2008/layout/HorizontalMultiLevelHierarchy"/>
    <dgm:cxn modelId="{5707635B-C7A3-4839-B4B4-3072DC3D9885}" type="presParOf" srcId="{71763782-1E88-4995-88CD-839791EC775B}" destId="{594BBF5E-EBAA-4985-850D-B04840D226FB}" srcOrd="0" destOrd="0" presId="urn:microsoft.com/office/officeart/2008/layout/HorizontalMultiLevelHierarchy"/>
    <dgm:cxn modelId="{D1DC7A33-74EA-4075-B260-5B1612698B18}" type="presParOf" srcId="{612A129B-187D-4A04-8C81-1846EC460238}" destId="{8756F44C-5BB3-487B-B7EA-42CAA1E4DB20}" srcOrd="7" destOrd="0" presId="urn:microsoft.com/office/officeart/2008/layout/HorizontalMultiLevelHierarchy"/>
    <dgm:cxn modelId="{CB3F34CA-5CCB-463E-8895-CA64C74A7738}" type="presParOf" srcId="{8756F44C-5BB3-487B-B7EA-42CAA1E4DB20}" destId="{E35BF831-4EBB-4E89-A5DC-E555E9D13515}" srcOrd="0" destOrd="0" presId="urn:microsoft.com/office/officeart/2008/layout/HorizontalMultiLevelHierarchy"/>
    <dgm:cxn modelId="{5C72CBEF-654C-47AF-A081-C27AFF0B2DA9}" type="presParOf" srcId="{8756F44C-5BB3-487B-B7EA-42CAA1E4DB20}" destId="{1B5039B3-124D-47BC-B355-D20FE2581C99}" srcOrd="1" destOrd="0" presId="urn:microsoft.com/office/officeart/2008/layout/HorizontalMultiLevelHierarchy"/>
    <dgm:cxn modelId="{27CCDA84-D38A-42EC-B805-0CCDE71F6E10}" type="presParOf" srcId="{612A129B-187D-4A04-8C81-1846EC460238}" destId="{34DB3EA8-A5AD-446F-82BF-832FD2A76CA9}" srcOrd="8" destOrd="0" presId="urn:microsoft.com/office/officeart/2008/layout/HorizontalMultiLevelHierarchy"/>
    <dgm:cxn modelId="{5F5C3EB4-F152-4CC2-8013-56B2831F13BD}" type="presParOf" srcId="{34DB3EA8-A5AD-446F-82BF-832FD2A76CA9}" destId="{3070F5CC-F40F-45EE-B6D1-C362C73165E0}" srcOrd="0" destOrd="0" presId="urn:microsoft.com/office/officeart/2008/layout/HorizontalMultiLevelHierarchy"/>
    <dgm:cxn modelId="{CB479B28-AE44-4906-8136-59736F9A55A9}" type="presParOf" srcId="{612A129B-187D-4A04-8C81-1846EC460238}" destId="{EACE221A-1725-4823-AC7E-A10DAB5728E6}" srcOrd="9" destOrd="0" presId="urn:microsoft.com/office/officeart/2008/layout/HorizontalMultiLevelHierarchy"/>
    <dgm:cxn modelId="{DD075360-35F9-4F6E-80C5-0D42FFD13E41}" type="presParOf" srcId="{EACE221A-1725-4823-AC7E-A10DAB5728E6}" destId="{D0737911-4FCA-40A6-8621-B19991720CB5}" srcOrd="0" destOrd="0" presId="urn:microsoft.com/office/officeart/2008/layout/HorizontalMultiLevelHierarchy"/>
    <dgm:cxn modelId="{AEECB351-28D7-4119-8707-BFDDA67BC4F1}" type="presParOf" srcId="{EACE221A-1725-4823-AC7E-A10DAB5728E6}" destId="{DA6A20F3-A288-4548-A53D-C44C4B161ACF}" srcOrd="1" destOrd="0" presId="urn:microsoft.com/office/officeart/2008/layout/HorizontalMultiLevelHierarchy"/>
    <dgm:cxn modelId="{6425DA8B-1294-419B-BAA5-02BDC8D0945E}" type="presParOf" srcId="{612A129B-187D-4A04-8C81-1846EC460238}" destId="{97A9E517-F7A5-4719-8B74-FB997637F742}" srcOrd="10" destOrd="0" presId="urn:microsoft.com/office/officeart/2008/layout/HorizontalMultiLevelHierarchy"/>
    <dgm:cxn modelId="{4EA2BA56-A4F4-4F76-8918-C5EF4B581BAE}" type="presParOf" srcId="{97A9E517-F7A5-4719-8B74-FB997637F742}" destId="{55B57F18-EDBC-4B50-A841-68C181A4DBD6}" srcOrd="0" destOrd="0" presId="urn:microsoft.com/office/officeart/2008/layout/HorizontalMultiLevelHierarchy"/>
    <dgm:cxn modelId="{489C9C10-4BA2-4BD2-B759-520C0A30329A}" type="presParOf" srcId="{612A129B-187D-4A04-8C81-1846EC460238}" destId="{7193193F-EFFA-4EDB-B7C2-D589EF02B5A4}" srcOrd="11" destOrd="0" presId="urn:microsoft.com/office/officeart/2008/layout/HorizontalMultiLevelHierarchy"/>
    <dgm:cxn modelId="{6CE1E3AC-1688-492A-B806-30A97F951740}" type="presParOf" srcId="{7193193F-EFFA-4EDB-B7C2-D589EF02B5A4}" destId="{911F308A-3A0D-4422-B4EF-DEA644F14E11}" srcOrd="0" destOrd="0" presId="urn:microsoft.com/office/officeart/2008/layout/HorizontalMultiLevelHierarchy"/>
    <dgm:cxn modelId="{9050D9D6-913E-4C95-BE6D-45D806977EBE}" type="presParOf" srcId="{7193193F-EFFA-4EDB-B7C2-D589EF02B5A4}" destId="{007E7F15-62AA-4A74-8925-68B0F4FA22E5}"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5296BB-1971-42AF-ABEB-BF334E368F3D}"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C"/>
        </a:p>
      </dgm:t>
    </dgm:pt>
    <dgm:pt modelId="{81E782EA-06A5-4111-BDF8-BA602398D69B}">
      <dgm:prSet phldrT="[Text]">
        <dgm:style>
          <a:lnRef idx="1">
            <a:schemeClr val="accent2"/>
          </a:lnRef>
          <a:fillRef idx="3">
            <a:schemeClr val="accent2"/>
          </a:fillRef>
          <a:effectRef idx="2">
            <a:schemeClr val="accent2"/>
          </a:effectRef>
          <a:fontRef idx="minor">
            <a:schemeClr val="lt1"/>
          </a:fontRef>
        </dgm:style>
      </dgm:prSet>
      <dgm:spPr/>
      <dgm:t>
        <a:bodyPr/>
        <a:lstStyle/>
        <a:p>
          <a:r>
            <a:rPr lang="es-EC" dirty="0" smtClean="0"/>
            <a:t>Costos de los Inventarios</a:t>
          </a:r>
          <a:endParaRPr lang="es-EC" dirty="0"/>
        </a:p>
      </dgm:t>
    </dgm:pt>
    <dgm:pt modelId="{0EB82985-8A3C-434C-A8F2-67BEEA91BDE3}" type="parTrans" cxnId="{03047ADE-3715-4B28-B4C4-9040FD268036}">
      <dgm:prSet/>
      <dgm:spPr/>
      <dgm:t>
        <a:bodyPr/>
        <a:lstStyle/>
        <a:p>
          <a:endParaRPr lang="es-EC"/>
        </a:p>
      </dgm:t>
    </dgm:pt>
    <dgm:pt modelId="{0F45221C-3164-4C70-84FD-A999D5B68E6F}" type="sibTrans" cxnId="{03047ADE-3715-4B28-B4C4-9040FD268036}">
      <dgm:prSet/>
      <dgm:spPr/>
      <dgm:t>
        <a:bodyPr/>
        <a:lstStyle/>
        <a:p>
          <a:endParaRPr lang="es-EC"/>
        </a:p>
      </dgm:t>
    </dgm:pt>
    <dgm:pt modelId="{A975B20C-D33E-4C18-88EA-D05690BA1EA6}">
      <dgm:prSet phldrT="[Text]">
        <dgm:style>
          <a:lnRef idx="1">
            <a:schemeClr val="accent4"/>
          </a:lnRef>
          <a:fillRef idx="2">
            <a:schemeClr val="accent4"/>
          </a:fillRef>
          <a:effectRef idx="1">
            <a:schemeClr val="accent4"/>
          </a:effectRef>
          <a:fontRef idx="minor">
            <a:schemeClr val="dk1"/>
          </a:fontRef>
        </dgm:style>
      </dgm:prSet>
      <dgm:spPr/>
      <dgm:t>
        <a:bodyPr/>
        <a:lstStyle/>
        <a:p>
          <a:r>
            <a:rPr lang="es-EC" dirty="0" smtClean="0"/>
            <a:t>Otros impuestos</a:t>
          </a:r>
          <a:endParaRPr lang="es-EC" dirty="0"/>
        </a:p>
      </dgm:t>
    </dgm:pt>
    <dgm:pt modelId="{32008A67-41B8-4E69-BD1B-04719D322B96}" type="parTrans" cxnId="{51751A52-83BA-49C4-A6ED-7A209C083F0B}">
      <dgm:prSet/>
      <dgm:spPr/>
      <dgm:t>
        <a:bodyPr/>
        <a:lstStyle/>
        <a:p>
          <a:endParaRPr lang="es-EC"/>
        </a:p>
      </dgm:t>
    </dgm:pt>
    <dgm:pt modelId="{6079F7A3-511D-42EC-A589-B50ACF1937DA}" type="sibTrans" cxnId="{51751A52-83BA-49C4-A6ED-7A209C083F0B}">
      <dgm:prSet/>
      <dgm:spPr/>
      <dgm:t>
        <a:bodyPr/>
        <a:lstStyle/>
        <a:p>
          <a:endParaRPr lang="es-EC"/>
        </a:p>
      </dgm:t>
    </dgm:pt>
    <dgm:pt modelId="{B74B52F8-E51E-4465-AA30-A340E4BDB11B}">
      <dgm:prSet phldrT="[Text]">
        <dgm:style>
          <a:lnRef idx="1">
            <a:schemeClr val="accent4"/>
          </a:lnRef>
          <a:fillRef idx="2">
            <a:schemeClr val="accent4"/>
          </a:fillRef>
          <a:effectRef idx="1">
            <a:schemeClr val="accent4"/>
          </a:effectRef>
          <a:fontRef idx="minor">
            <a:schemeClr val="dk1"/>
          </a:fontRef>
        </dgm:style>
      </dgm:prSet>
      <dgm:spPr/>
      <dgm:t>
        <a:bodyPr/>
        <a:lstStyle/>
        <a:p>
          <a:r>
            <a:rPr lang="es-EC" dirty="0" smtClean="0"/>
            <a:t>Transporte </a:t>
          </a:r>
          <a:endParaRPr lang="es-EC" dirty="0"/>
        </a:p>
      </dgm:t>
    </dgm:pt>
    <dgm:pt modelId="{E22BEBAF-B439-4629-A5BA-928F20D51B90}" type="parTrans" cxnId="{105411C4-5860-4327-9C4C-684130E3D08B}">
      <dgm:prSet/>
      <dgm:spPr/>
      <dgm:t>
        <a:bodyPr/>
        <a:lstStyle/>
        <a:p>
          <a:endParaRPr lang="es-EC"/>
        </a:p>
      </dgm:t>
    </dgm:pt>
    <dgm:pt modelId="{9D1E9B04-69F2-4AF8-85E2-E732140689BE}" type="sibTrans" cxnId="{105411C4-5860-4327-9C4C-684130E3D08B}">
      <dgm:prSet/>
      <dgm:spPr/>
      <dgm:t>
        <a:bodyPr/>
        <a:lstStyle/>
        <a:p>
          <a:endParaRPr lang="es-EC"/>
        </a:p>
      </dgm:t>
    </dgm:pt>
    <dgm:pt modelId="{C51407B4-19BE-4142-AF8E-A8FA2FEFDBD6}">
      <dgm:prSet phldrT="[Text]">
        <dgm:style>
          <a:lnRef idx="1">
            <a:schemeClr val="accent4"/>
          </a:lnRef>
          <a:fillRef idx="2">
            <a:schemeClr val="accent4"/>
          </a:fillRef>
          <a:effectRef idx="1">
            <a:schemeClr val="accent4"/>
          </a:effectRef>
          <a:fontRef idx="minor">
            <a:schemeClr val="dk1"/>
          </a:fontRef>
        </dgm:style>
      </dgm:prSet>
      <dgm:spPr/>
      <dgm:t>
        <a:bodyPr/>
        <a:lstStyle/>
        <a:p>
          <a:r>
            <a:rPr lang="es-EC" dirty="0" smtClean="0"/>
            <a:t>Aranceles de importación</a:t>
          </a:r>
          <a:endParaRPr lang="es-EC" dirty="0"/>
        </a:p>
      </dgm:t>
    </dgm:pt>
    <dgm:pt modelId="{92961468-216E-4ECF-8492-732198045D78}" type="sibTrans" cxnId="{1B4A969C-03B0-42FE-8C06-F7D12F1D17AC}">
      <dgm:prSet/>
      <dgm:spPr/>
      <dgm:t>
        <a:bodyPr/>
        <a:lstStyle/>
        <a:p>
          <a:endParaRPr lang="es-EC"/>
        </a:p>
      </dgm:t>
    </dgm:pt>
    <dgm:pt modelId="{35E209F4-7A0E-44F3-AEEF-62EF570DD143}" type="parTrans" cxnId="{1B4A969C-03B0-42FE-8C06-F7D12F1D17AC}">
      <dgm:prSet/>
      <dgm:spPr/>
      <dgm:t>
        <a:bodyPr/>
        <a:lstStyle/>
        <a:p>
          <a:endParaRPr lang="es-EC"/>
        </a:p>
      </dgm:t>
    </dgm:pt>
    <dgm:pt modelId="{D916C86A-21EC-4488-8536-40D70482585A}" type="asst">
      <dgm:prSet phldrT="[Text]">
        <dgm:style>
          <a:lnRef idx="1">
            <a:schemeClr val="accent1"/>
          </a:lnRef>
          <a:fillRef idx="2">
            <a:schemeClr val="accent1"/>
          </a:fillRef>
          <a:effectRef idx="1">
            <a:schemeClr val="accent1"/>
          </a:effectRef>
          <a:fontRef idx="minor">
            <a:schemeClr val="dk1"/>
          </a:fontRef>
        </dgm:style>
      </dgm:prSet>
      <dgm:spPr/>
      <dgm:t>
        <a:bodyPr/>
        <a:lstStyle/>
        <a:p>
          <a:r>
            <a:rPr lang="es-EC" dirty="0" smtClean="0"/>
            <a:t>Valor invertido en la compra de mercadería.</a:t>
          </a:r>
          <a:endParaRPr lang="es-EC" dirty="0"/>
        </a:p>
      </dgm:t>
    </dgm:pt>
    <dgm:pt modelId="{C2C6749A-AC38-468D-9AAB-ED9663444D62}" type="sibTrans" cxnId="{2EABBB97-4674-49C8-B6A8-66D263DEEC08}">
      <dgm:prSet/>
      <dgm:spPr/>
      <dgm:t>
        <a:bodyPr/>
        <a:lstStyle/>
        <a:p>
          <a:endParaRPr lang="es-EC"/>
        </a:p>
      </dgm:t>
    </dgm:pt>
    <dgm:pt modelId="{D8502E02-269F-4E07-B17A-5257F7781969}" type="parTrans" cxnId="{2EABBB97-4674-49C8-B6A8-66D263DEEC08}">
      <dgm:prSet/>
      <dgm:spPr/>
      <dgm:t>
        <a:bodyPr/>
        <a:lstStyle/>
        <a:p>
          <a:endParaRPr lang="es-EC"/>
        </a:p>
      </dgm:t>
    </dgm:pt>
    <dgm:pt modelId="{C11635DF-65A5-4B4C-B30A-E8C6E2F024D6}">
      <dgm:prSet>
        <dgm:style>
          <a:lnRef idx="1">
            <a:schemeClr val="accent4"/>
          </a:lnRef>
          <a:fillRef idx="2">
            <a:schemeClr val="accent4"/>
          </a:fillRef>
          <a:effectRef idx="1">
            <a:schemeClr val="accent4"/>
          </a:effectRef>
          <a:fontRef idx="minor">
            <a:schemeClr val="dk1"/>
          </a:fontRef>
        </dgm:style>
      </dgm:prSet>
      <dgm:spPr/>
      <dgm:t>
        <a:bodyPr/>
        <a:lstStyle/>
        <a:p>
          <a:r>
            <a:rPr lang="es-EC" dirty="0" smtClean="0"/>
            <a:t>Combustible</a:t>
          </a:r>
        </a:p>
        <a:p>
          <a:r>
            <a:rPr lang="es-EC" dirty="0" smtClean="0">
              <a:effectLst/>
            </a:rPr>
            <a:t>$12.893,75</a:t>
          </a:r>
          <a:endParaRPr lang="es-EC" dirty="0"/>
        </a:p>
      </dgm:t>
    </dgm:pt>
    <dgm:pt modelId="{F71DFBB6-78A3-4350-B396-EF4E13F1C9F8}" type="parTrans" cxnId="{16968363-FC0D-445A-93E9-048E33FB26F4}">
      <dgm:prSet/>
      <dgm:spPr/>
      <dgm:t>
        <a:bodyPr/>
        <a:lstStyle/>
        <a:p>
          <a:endParaRPr lang="es-EC"/>
        </a:p>
      </dgm:t>
    </dgm:pt>
    <dgm:pt modelId="{42F3C6FD-8AB0-4B4E-9CDA-1846A4C83AAE}" type="sibTrans" cxnId="{16968363-FC0D-445A-93E9-048E33FB26F4}">
      <dgm:prSet/>
      <dgm:spPr/>
      <dgm:t>
        <a:bodyPr/>
        <a:lstStyle/>
        <a:p>
          <a:endParaRPr lang="es-EC"/>
        </a:p>
      </dgm:t>
    </dgm:pt>
    <dgm:pt modelId="{50C6748F-F84B-4C35-8565-788FC762C760}">
      <dgm:prSet>
        <dgm:style>
          <a:lnRef idx="1">
            <a:schemeClr val="accent4"/>
          </a:lnRef>
          <a:fillRef idx="2">
            <a:schemeClr val="accent4"/>
          </a:fillRef>
          <a:effectRef idx="1">
            <a:schemeClr val="accent4"/>
          </a:effectRef>
          <a:fontRef idx="minor">
            <a:schemeClr val="dk1"/>
          </a:fontRef>
        </dgm:style>
      </dgm:prSet>
      <dgm:spPr/>
      <dgm:t>
        <a:bodyPr/>
        <a:lstStyle/>
        <a:p>
          <a:r>
            <a:rPr lang="es-EC" dirty="0" smtClean="0"/>
            <a:t>Almacenamiento</a:t>
          </a:r>
          <a:endParaRPr lang="es-EC" dirty="0"/>
        </a:p>
      </dgm:t>
    </dgm:pt>
    <dgm:pt modelId="{AF2894FF-50BF-444D-B45A-1E1AB22EA4D2}" type="parTrans" cxnId="{A600D0FB-51F0-4DAB-9F70-73F6FE562FD4}">
      <dgm:prSet/>
      <dgm:spPr/>
      <dgm:t>
        <a:bodyPr/>
        <a:lstStyle/>
        <a:p>
          <a:endParaRPr lang="es-EC"/>
        </a:p>
      </dgm:t>
    </dgm:pt>
    <dgm:pt modelId="{74AFC42E-9713-48AE-8946-3F4AC5D83707}" type="sibTrans" cxnId="{A600D0FB-51F0-4DAB-9F70-73F6FE562FD4}">
      <dgm:prSet/>
      <dgm:spPr/>
      <dgm:t>
        <a:bodyPr/>
        <a:lstStyle/>
        <a:p>
          <a:endParaRPr lang="es-EC"/>
        </a:p>
      </dgm:t>
    </dgm:pt>
    <dgm:pt modelId="{0742FB35-4DEC-4A3A-9A09-11FF3B6F22BA}" type="pres">
      <dgm:prSet presAssocID="{695296BB-1971-42AF-ABEB-BF334E368F3D}" presName="hierChild1" presStyleCnt="0">
        <dgm:presLayoutVars>
          <dgm:orgChart val="1"/>
          <dgm:chPref val="1"/>
          <dgm:dir/>
          <dgm:animOne val="branch"/>
          <dgm:animLvl val="lvl"/>
          <dgm:resizeHandles/>
        </dgm:presLayoutVars>
      </dgm:prSet>
      <dgm:spPr/>
      <dgm:t>
        <a:bodyPr/>
        <a:lstStyle/>
        <a:p>
          <a:endParaRPr lang="es-EC"/>
        </a:p>
      </dgm:t>
    </dgm:pt>
    <dgm:pt modelId="{345AC67C-A153-41DC-9181-722F5C506346}" type="pres">
      <dgm:prSet presAssocID="{81E782EA-06A5-4111-BDF8-BA602398D69B}" presName="hierRoot1" presStyleCnt="0">
        <dgm:presLayoutVars>
          <dgm:hierBranch val="init"/>
        </dgm:presLayoutVars>
      </dgm:prSet>
      <dgm:spPr/>
    </dgm:pt>
    <dgm:pt modelId="{FAA8079C-3E45-46C0-8FD0-D0C3DE571F26}" type="pres">
      <dgm:prSet presAssocID="{81E782EA-06A5-4111-BDF8-BA602398D69B}" presName="rootComposite1" presStyleCnt="0"/>
      <dgm:spPr/>
    </dgm:pt>
    <dgm:pt modelId="{A953D565-8573-4D43-9F23-648B4DC859E0}" type="pres">
      <dgm:prSet presAssocID="{81E782EA-06A5-4111-BDF8-BA602398D69B}" presName="rootText1" presStyleLbl="node0" presStyleIdx="0" presStyleCnt="1">
        <dgm:presLayoutVars>
          <dgm:chPref val="3"/>
        </dgm:presLayoutVars>
      </dgm:prSet>
      <dgm:spPr/>
      <dgm:t>
        <a:bodyPr/>
        <a:lstStyle/>
        <a:p>
          <a:endParaRPr lang="es-EC"/>
        </a:p>
      </dgm:t>
    </dgm:pt>
    <dgm:pt modelId="{35EE06AE-4658-49DF-96C3-275A7C73D71F}" type="pres">
      <dgm:prSet presAssocID="{81E782EA-06A5-4111-BDF8-BA602398D69B}" presName="rootConnector1" presStyleLbl="node1" presStyleIdx="0" presStyleCnt="0"/>
      <dgm:spPr/>
      <dgm:t>
        <a:bodyPr/>
        <a:lstStyle/>
        <a:p>
          <a:endParaRPr lang="es-EC"/>
        </a:p>
      </dgm:t>
    </dgm:pt>
    <dgm:pt modelId="{57B54F9D-D29E-429F-A690-D2204E778842}" type="pres">
      <dgm:prSet presAssocID="{81E782EA-06A5-4111-BDF8-BA602398D69B}" presName="hierChild2" presStyleCnt="0"/>
      <dgm:spPr/>
    </dgm:pt>
    <dgm:pt modelId="{A5F09217-4B57-4F0D-A002-3C2C1E2E834F}" type="pres">
      <dgm:prSet presAssocID="{35E209F4-7A0E-44F3-AEEF-62EF570DD143}" presName="Name64" presStyleLbl="parChTrans1D2" presStyleIdx="0" presStyleCnt="6"/>
      <dgm:spPr/>
      <dgm:t>
        <a:bodyPr/>
        <a:lstStyle/>
        <a:p>
          <a:endParaRPr lang="es-EC"/>
        </a:p>
      </dgm:t>
    </dgm:pt>
    <dgm:pt modelId="{A4F2027B-774C-4A8D-91FE-55808B8A23C7}" type="pres">
      <dgm:prSet presAssocID="{C51407B4-19BE-4142-AF8E-A8FA2FEFDBD6}" presName="hierRoot2" presStyleCnt="0">
        <dgm:presLayoutVars>
          <dgm:hierBranch val="init"/>
        </dgm:presLayoutVars>
      </dgm:prSet>
      <dgm:spPr/>
    </dgm:pt>
    <dgm:pt modelId="{B0777977-3B38-4C8C-93FE-811C6A604B72}" type="pres">
      <dgm:prSet presAssocID="{C51407B4-19BE-4142-AF8E-A8FA2FEFDBD6}" presName="rootComposite" presStyleCnt="0"/>
      <dgm:spPr/>
    </dgm:pt>
    <dgm:pt modelId="{CC598089-7B5A-42CD-AAB6-8AB80D071460}" type="pres">
      <dgm:prSet presAssocID="{C51407B4-19BE-4142-AF8E-A8FA2FEFDBD6}" presName="rootText" presStyleLbl="node2" presStyleIdx="0" presStyleCnt="5">
        <dgm:presLayoutVars>
          <dgm:chPref val="3"/>
        </dgm:presLayoutVars>
      </dgm:prSet>
      <dgm:spPr/>
      <dgm:t>
        <a:bodyPr/>
        <a:lstStyle/>
        <a:p>
          <a:endParaRPr lang="es-EC"/>
        </a:p>
      </dgm:t>
    </dgm:pt>
    <dgm:pt modelId="{4B5EB231-9028-459D-9909-5C84A88C0363}" type="pres">
      <dgm:prSet presAssocID="{C51407B4-19BE-4142-AF8E-A8FA2FEFDBD6}" presName="rootConnector" presStyleLbl="node2" presStyleIdx="0" presStyleCnt="5"/>
      <dgm:spPr/>
      <dgm:t>
        <a:bodyPr/>
        <a:lstStyle/>
        <a:p>
          <a:endParaRPr lang="es-EC"/>
        </a:p>
      </dgm:t>
    </dgm:pt>
    <dgm:pt modelId="{A4765A85-6132-439C-A315-2EFEE92E3FB1}" type="pres">
      <dgm:prSet presAssocID="{C51407B4-19BE-4142-AF8E-A8FA2FEFDBD6}" presName="hierChild4" presStyleCnt="0"/>
      <dgm:spPr/>
    </dgm:pt>
    <dgm:pt modelId="{7D1BA28C-2020-4871-8BB9-07EB0C909D17}" type="pres">
      <dgm:prSet presAssocID="{C51407B4-19BE-4142-AF8E-A8FA2FEFDBD6}" presName="hierChild5" presStyleCnt="0"/>
      <dgm:spPr/>
    </dgm:pt>
    <dgm:pt modelId="{DDB3F4A6-57E2-441B-8545-94D071570C11}" type="pres">
      <dgm:prSet presAssocID="{32008A67-41B8-4E69-BD1B-04719D322B96}" presName="Name64" presStyleLbl="parChTrans1D2" presStyleIdx="1" presStyleCnt="6"/>
      <dgm:spPr/>
      <dgm:t>
        <a:bodyPr/>
        <a:lstStyle/>
        <a:p>
          <a:endParaRPr lang="es-EC"/>
        </a:p>
      </dgm:t>
    </dgm:pt>
    <dgm:pt modelId="{19A9725E-8DDC-4FBD-995B-6426A4FDED61}" type="pres">
      <dgm:prSet presAssocID="{A975B20C-D33E-4C18-88EA-D05690BA1EA6}" presName="hierRoot2" presStyleCnt="0">
        <dgm:presLayoutVars>
          <dgm:hierBranch val="init"/>
        </dgm:presLayoutVars>
      </dgm:prSet>
      <dgm:spPr/>
    </dgm:pt>
    <dgm:pt modelId="{C733F6A0-7008-41A9-B93A-F85A66D7C390}" type="pres">
      <dgm:prSet presAssocID="{A975B20C-D33E-4C18-88EA-D05690BA1EA6}" presName="rootComposite" presStyleCnt="0"/>
      <dgm:spPr/>
    </dgm:pt>
    <dgm:pt modelId="{8329B6BC-96D5-4086-A426-BF6D748623E4}" type="pres">
      <dgm:prSet presAssocID="{A975B20C-D33E-4C18-88EA-D05690BA1EA6}" presName="rootText" presStyleLbl="node2" presStyleIdx="1" presStyleCnt="5">
        <dgm:presLayoutVars>
          <dgm:chPref val="3"/>
        </dgm:presLayoutVars>
      </dgm:prSet>
      <dgm:spPr/>
      <dgm:t>
        <a:bodyPr/>
        <a:lstStyle/>
        <a:p>
          <a:endParaRPr lang="es-EC"/>
        </a:p>
      </dgm:t>
    </dgm:pt>
    <dgm:pt modelId="{30584698-F0C5-4CE6-9C9F-66DFFED2D9F1}" type="pres">
      <dgm:prSet presAssocID="{A975B20C-D33E-4C18-88EA-D05690BA1EA6}" presName="rootConnector" presStyleLbl="node2" presStyleIdx="1" presStyleCnt="5"/>
      <dgm:spPr/>
      <dgm:t>
        <a:bodyPr/>
        <a:lstStyle/>
        <a:p>
          <a:endParaRPr lang="es-EC"/>
        </a:p>
      </dgm:t>
    </dgm:pt>
    <dgm:pt modelId="{46625B39-4211-4087-A800-5804785C2DDF}" type="pres">
      <dgm:prSet presAssocID="{A975B20C-D33E-4C18-88EA-D05690BA1EA6}" presName="hierChild4" presStyleCnt="0"/>
      <dgm:spPr/>
    </dgm:pt>
    <dgm:pt modelId="{59F62E04-AB54-4193-95B9-E83E9DCD71BD}" type="pres">
      <dgm:prSet presAssocID="{A975B20C-D33E-4C18-88EA-D05690BA1EA6}" presName="hierChild5" presStyleCnt="0"/>
      <dgm:spPr/>
    </dgm:pt>
    <dgm:pt modelId="{BF0C05A3-505C-4243-8B31-F12815857B49}" type="pres">
      <dgm:prSet presAssocID="{E22BEBAF-B439-4629-A5BA-928F20D51B90}" presName="Name64" presStyleLbl="parChTrans1D2" presStyleIdx="2" presStyleCnt="6"/>
      <dgm:spPr/>
      <dgm:t>
        <a:bodyPr/>
        <a:lstStyle/>
        <a:p>
          <a:endParaRPr lang="es-EC"/>
        </a:p>
      </dgm:t>
    </dgm:pt>
    <dgm:pt modelId="{92875F50-584E-438B-B0B2-87106C8D1B34}" type="pres">
      <dgm:prSet presAssocID="{B74B52F8-E51E-4465-AA30-A340E4BDB11B}" presName="hierRoot2" presStyleCnt="0">
        <dgm:presLayoutVars>
          <dgm:hierBranch val="init"/>
        </dgm:presLayoutVars>
      </dgm:prSet>
      <dgm:spPr/>
    </dgm:pt>
    <dgm:pt modelId="{391D4671-BE08-45EB-AA19-5DCEB1BDED5F}" type="pres">
      <dgm:prSet presAssocID="{B74B52F8-E51E-4465-AA30-A340E4BDB11B}" presName="rootComposite" presStyleCnt="0"/>
      <dgm:spPr/>
    </dgm:pt>
    <dgm:pt modelId="{47909948-7B3A-41B2-AC2E-3DFDD3C0775C}" type="pres">
      <dgm:prSet presAssocID="{B74B52F8-E51E-4465-AA30-A340E4BDB11B}" presName="rootText" presStyleLbl="node2" presStyleIdx="2" presStyleCnt="5">
        <dgm:presLayoutVars>
          <dgm:chPref val="3"/>
        </dgm:presLayoutVars>
      </dgm:prSet>
      <dgm:spPr/>
      <dgm:t>
        <a:bodyPr/>
        <a:lstStyle/>
        <a:p>
          <a:endParaRPr lang="es-EC"/>
        </a:p>
      </dgm:t>
    </dgm:pt>
    <dgm:pt modelId="{8917C26D-9D7D-42A4-81BE-053593179266}" type="pres">
      <dgm:prSet presAssocID="{B74B52F8-E51E-4465-AA30-A340E4BDB11B}" presName="rootConnector" presStyleLbl="node2" presStyleIdx="2" presStyleCnt="5"/>
      <dgm:spPr/>
      <dgm:t>
        <a:bodyPr/>
        <a:lstStyle/>
        <a:p>
          <a:endParaRPr lang="es-EC"/>
        </a:p>
      </dgm:t>
    </dgm:pt>
    <dgm:pt modelId="{8E69E23E-9CCD-4A18-94AF-C8550E70687E}" type="pres">
      <dgm:prSet presAssocID="{B74B52F8-E51E-4465-AA30-A340E4BDB11B}" presName="hierChild4" presStyleCnt="0"/>
      <dgm:spPr/>
    </dgm:pt>
    <dgm:pt modelId="{A60CFF50-F185-4F45-9CF9-8D7064A20A90}" type="pres">
      <dgm:prSet presAssocID="{B74B52F8-E51E-4465-AA30-A340E4BDB11B}" presName="hierChild5" presStyleCnt="0"/>
      <dgm:spPr/>
    </dgm:pt>
    <dgm:pt modelId="{59F4B1E6-74AF-4169-A4D8-A2730E60B7F1}" type="pres">
      <dgm:prSet presAssocID="{F71DFBB6-78A3-4350-B396-EF4E13F1C9F8}" presName="Name64" presStyleLbl="parChTrans1D2" presStyleIdx="3" presStyleCnt="6"/>
      <dgm:spPr/>
      <dgm:t>
        <a:bodyPr/>
        <a:lstStyle/>
        <a:p>
          <a:endParaRPr lang="es-EC"/>
        </a:p>
      </dgm:t>
    </dgm:pt>
    <dgm:pt modelId="{046DD4B1-4CBE-4E01-96E5-6BB19956EFB8}" type="pres">
      <dgm:prSet presAssocID="{C11635DF-65A5-4B4C-B30A-E8C6E2F024D6}" presName="hierRoot2" presStyleCnt="0">
        <dgm:presLayoutVars>
          <dgm:hierBranch val="init"/>
        </dgm:presLayoutVars>
      </dgm:prSet>
      <dgm:spPr/>
    </dgm:pt>
    <dgm:pt modelId="{3DAD2D0E-E0F7-49DD-9E1A-98405927F1F8}" type="pres">
      <dgm:prSet presAssocID="{C11635DF-65A5-4B4C-B30A-E8C6E2F024D6}" presName="rootComposite" presStyleCnt="0"/>
      <dgm:spPr/>
    </dgm:pt>
    <dgm:pt modelId="{19673C5D-098A-484B-BF78-2312ACD8D52B}" type="pres">
      <dgm:prSet presAssocID="{C11635DF-65A5-4B4C-B30A-E8C6E2F024D6}" presName="rootText" presStyleLbl="node2" presStyleIdx="3" presStyleCnt="5">
        <dgm:presLayoutVars>
          <dgm:chPref val="3"/>
        </dgm:presLayoutVars>
      </dgm:prSet>
      <dgm:spPr/>
      <dgm:t>
        <a:bodyPr/>
        <a:lstStyle/>
        <a:p>
          <a:endParaRPr lang="es-EC"/>
        </a:p>
      </dgm:t>
    </dgm:pt>
    <dgm:pt modelId="{BF2DE1DE-8B0D-4045-A04F-99A0FB5E6A01}" type="pres">
      <dgm:prSet presAssocID="{C11635DF-65A5-4B4C-B30A-E8C6E2F024D6}" presName="rootConnector" presStyleLbl="node2" presStyleIdx="3" presStyleCnt="5"/>
      <dgm:spPr/>
      <dgm:t>
        <a:bodyPr/>
        <a:lstStyle/>
        <a:p>
          <a:endParaRPr lang="es-EC"/>
        </a:p>
      </dgm:t>
    </dgm:pt>
    <dgm:pt modelId="{D710C609-B44E-4C9A-B6CF-630C23B00407}" type="pres">
      <dgm:prSet presAssocID="{C11635DF-65A5-4B4C-B30A-E8C6E2F024D6}" presName="hierChild4" presStyleCnt="0"/>
      <dgm:spPr/>
    </dgm:pt>
    <dgm:pt modelId="{26E72D7A-4BFB-4025-86C3-B47CA9D8CA0D}" type="pres">
      <dgm:prSet presAssocID="{C11635DF-65A5-4B4C-B30A-E8C6E2F024D6}" presName="hierChild5" presStyleCnt="0"/>
      <dgm:spPr/>
    </dgm:pt>
    <dgm:pt modelId="{CDF2448D-0FF3-4410-A88E-C0228C27C231}" type="pres">
      <dgm:prSet presAssocID="{AF2894FF-50BF-444D-B45A-1E1AB22EA4D2}" presName="Name64" presStyleLbl="parChTrans1D2" presStyleIdx="4" presStyleCnt="6"/>
      <dgm:spPr/>
      <dgm:t>
        <a:bodyPr/>
        <a:lstStyle/>
        <a:p>
          <a:endParaRPr lang="es-EC"/>
        </a:p>
      </dgm:t>
    </dgm:pt>
    <dgm:pt modelId="{69732490-C46F-4416-97B8-E67E3856FA84}" type="pres">
      <dgm:prSet presAssocID="{50C6748F-F84B-4C35-8565-788FC762C760}" presName="hierRoot2" presStyleCnt="0">
        <dgm:presLayoutVars>
          <dgm:hierBranch val="init"/>
        </dgm:presLayoutVars>
      </dgm:prSet>
      <dgm:spPr/>
    </dgm:pt>
    <dgm:pt modelId="{E7DCF195-B5B3-47E2-B53C-88EA7C4B5AE9}" type="pres">
      <dgm:prSet presAssocID="{50C6748F-F84B-4C35-8565-788FC762C760}" presName="rootComposite" presStyleCnt="0"/>
      <dgm:spPr/>
    </dgm:pt>
    <dgm:pt modelId="{41F10FC0-56C8-452B-ADCE-D9F9CD91012C}" type="pres">
      <dgm:prSet presAssocID="{50C6748F-F84B-4C35-8565-788FC762C760}" presName="rootText" presStyleLbl="node2" presStyleIdx="4" presStyleCnt="5">
        <dgm:presLayoutVars>
          <dgm:chPref val="3"/>
        </dgm:presLayoutVars>
      </dgm:prSet>
      <dgm:spPr/>
      <dgm:t>
        <a:bodyPr/>
        <a:lstStyle/>
        <a:p>
          <a:endParaRPr lang="es-EC"/>
        </a:p>
      </dgm:t>
    </dgm:pt>
    <dgm:pt modelId="{83526BA5-33B9-4865-B42B-B754EB2A203D}" type="pres">
      <dgm:prSet presAssocID="{50C6748F-F84B-4C35-8565-788FC762C760}" presName="rootConnector" presStyleLbl="node2" presStyleIdx="4" presStyleCnt="5"/>
      <dgm:spPr/>
      <dgm:t>
        <a:bodyPr/>
        <a:lstStyle/>
        <a:p>
          <a:endParaRPr lang="es-EC"/>
        </a:p>
      </dgm:t>
    </dgm:pt>
    <dgm:pt modelId="{27C5E3B0-9D69-44D0-99C9-E89ED43C7895}" type="pres">
      <dgm:prSet presAssocID="{50C6748F-F84B-4C35-8565-788FC762C760}" presName="hierChild4" presStyleCnt="0"/>
      <dgm:spPr/>
    </dgm:pt>
    <dgm:pt modelId="{DD8FCA3C-3260-4C67-B39F-D5F9C3DC1C5A}" type="pres">
      <dgm:prSet presAssocID="{50C6748F-F84B-4C35-8565-788FC762C760}" presName="hierChild5" presStyleCnt="0"/>
      <dgm:spPr/>
    </dgm:pt>
    <dgm:pt modelId="{27938E74-C846-46EB-9D0F-E805FE754F5F}" type="pres">
      <dgm:prSet presAssocID="{81E782EA-06A5-4111-BDF8-BA602398D69B}" presName="hierChild3" presStyleCnt="0"/>
      <dgm:spPr/>
    </dgm:pt>
    <dgm:pt modelId="{451BE92E-F710-4544-9D33-1E1E432D8EB6}" type="pres">
      <dgm:prSet presAssocID="{D8502E02-269F-4E07-B17A-5257F7781969}" presName="Name115" presStyleLbl="parChTrans1D2" presStyleIdx="5" presStyleCnt="6"/>
      <dgm:spPr/>
      <dgm:t>
        <a:bodyPr/>
        <a:lstStyle/>
        <a:p>
          <a:endParaRPr lang="es-EC"/>
        </a:p>
      </dgm:t>
    </dgm:pt>
    <dgm:pt modelId="{ADBE6F44-BAD5-4751-AC79-6B38F4AAC018}" type="pres">
      <dgm:prSet presAssocID="{D916C86A-21EC-4488-8536-40D70482585A}" presName="hierRoot3" presStyleCnt="0">
        <dgm:presLayoutVars>
          <dgm:hierBranch val="init"/>
        </dgm:presLayoutVars>
      </dgm:prSet>
      <dgm:spPr/>
    </dgm:pt>
    <dgm:pt modelId="{20C5888C-1776-4807-80F6-00CC8E02FFCF}" type="pres">
      <dgm:prSet presAssocID="{D916C86A-21EC-4488-8536-40D70482585A}" presName="rootComposite3" presStyleCnt="0"/>
      <dgm:spPr/>
    </dgm:pt>
    <dgm:pt modelId="{9BEFE29B-E449-46DA-9769-7C508102A101}" type="pres">
      <dgm:prSet presAssocID="{D916C86A-21EC-4488-8536-40D70482585A}" presName="rootText3" presStyleLbl="asst1" presStyleIdx="0" presStyleCnt="1">
        <dgm:presLayoutVars>
          <dgm:chPref val="3"/>
        </dgm:presLayoutVars>
      </dgm:prSet>
      <dgm:spPr/>
      <dgm:t>
        <a:bodyPr/>
        <a:lstStyle/>
        <a:p>
          <a:endParaRPr lang="es-EC"/>
        </a:p>
      </dgm:t>
    </dgm:pt>
    <dgm:pt modelId="{57F55473-100F-441A-A067-8F2F5700B8B3}" type="pres">
      <dgm:prSet presAssocID="{D916C86A-21EC-4488-8536-40D70482585A}" presName="rootConnector3" presStyleLbl="asst1" presStyleIdx="0" presStyleCnt="1"/>
      <dgm:spPr/>
      <dgm:t>
        <a:bodyPr/>
        <a:lstStyle/>
        <a:p>
          <a:endParaRPr lang="es-EC"/>
        </a:p>
      </dgm:t>
    </dgm:pt>
    <dgm:pt modelId="{B0A33ACC-33B8-4C2F-BF42-369C96C2EC64}" type="pres">
      <dgm:prSet presAssocID="{D916C86A-21EC-4488-8536-40D70482585A}" presName="hierChild6" presStyleCnt="0"/>
      <dgm:spPr/>
    </dgm:pt>
    <dgm:pt modelId="{0DBF67D2-1092-4AB9-A951-77F0CD02C037}" type="pres">
      <dgm:prSet presAssocID="{D916C86A-21EC-4488-8536-40D70482585A}" presName="hierChild7" presStyleCnt="0"/>
      <dgm:spPr/>
    </dgm:pt>
  </dgm:ptLst>
  <dgm:cxnLst>
    <dgm:cxn modelId="{214173D6-4E2C-46A3-93BC-01C771E5DC64}" type="presOf" srcId="{C11635DF-65A5-4B4C-B30A-E8C6E2F024D6}" destId="{19673C5D-098A-484B-BF78-2312ACD8D52B}" srcOrd="0" destOrd="0" presId="urn:microsoft.com/office/officeart/2009/3/layout/HorizontalOrganizationChart"/>
    <dgm:cxn modelId="{3D648010-E0BD-4909-B202-F0656020623D}" type="presOf" srcId="{B74B52F8-E51E-4465-AA30-A340E4BDB11B}" destId="{8917C26D-9D7D-42A4-81BE-053593179266}" srcOrd="1" destOrd="0" presId="urn:microsoft.com/office/officeart/2009/3/layout/HorizontalOrganizationChart"/>
    <dgm:cxn modelId="{C644852B-21E3-4109-AD45-CE241022E996}" type="presOf" srcId="{C11635DF-65A5-4B4C-B30A-E8C6E2F024D6}" destId="{BF2DE1DE-8B0D-4045-A04F-99A0FB5E6A01}" srcOrd="1" destOrd="0" presId="urn:microsoft.com/office/officeart/2009/3/layout/HorizontalOrganizationChart"/>
    <dgm:cxn modelId="{27C15E17-59EB-4958-8B44-062B8FF8FBEF}" type="presOf" srcId="{C51407B4-19BE-4142-AF8E-A8FA2FEFDBD6}" destId="{4B5EB231-9028-459D-9909-5C84A88C0363}" srcOrd="1" destOrd="0" presId="urn:microsoft.com/office/officeart/2009/3/layout/HorizontalOrganizationChart"/>
    <dgm:cxn modelId="{796BD754-8A04-41F1-8A50-E373989908D3}" type="presOf" srcId="{35E209F4-7A0E-44F3-AEEF-62EF570DD143}" destId="{A5F09217-4B57-4F0D-A002-3C2C1E2E834F}" srcOrd="0" destOrd="0" presId="urn:microsoft.com/office/officeart/2009/3/layout/HorizontalOrganizationChart"/>
    <dgm:cxn modelId="{95E235E2-AD60-47C5-AB6B-5F6B58F36593}" type="presOf" srcId="{A975B20C-D33E-4C18-88EA-D05690BA1EA6}" destId="{30584698-F0C5-4CE6-9C9F-66DFFED2D9F1}" srcOrd="1" destOrd="0" presId="urn:microsoft.com/office/officeart/2009/3/layout/HorizontalOrganizationChart"/>
    <dgm:cxn modelId="{0D2EC0BF-05D3-438E-9387-69DEBB09B9E6}" type="presOf" srcId="{50C6748F-F84B-4C35-8565-788FC762C760}" destId="{41F10FC0-56C8-452B-ADCE-D9F9CD91012C}" srcOrd="0" destOrd="0" presId="urn:microsoft.com/office/officeart/2009/3/layout/HorizontalOrganizationChart"/>
    <dgm:cxn modelId="{4559EFD4-3C61-4494-9BF0-D3730CAAE2FB}" type="presOf" srcId="{D8502E02-269F-4E07-B17A-5257F7781969}" destId="{451BE92E-F710-4544-9D33-1E1E432D8EB6}" srcOrd="0" destOrd="0" presId="urn:microsoft.com/office/officeart/2009/3/layout/HorizontalOrganizationChart"/>
    <dgm:cxn modelId="{4D2A19C2-15BA-47EA-9228-4FAD8B2ECEF8}" type="presOf" srcId="{D916C86A-21EC-4488-8536-40D70482585A}" destId="{57F55473-100F-441A-A067-8F2F5700B8B3}" srcOrd="1" destOrd="0" presId="urn:microsoft.com/office/officeart/2009/3/layout/HorizontalOrganizationChart"/>
    <dgm:cxn modelId="{6810B795-F2DA-48DB-BA22-538E4CEF69AE}" type="presOf" srcId="{B74B52F8-E51E-4465-AA30-A340E4BDB11B}" destId="{47909948-7B3A-41B2-AC2E-3DFDD3C0775C}" srcOrd="0" destOrd="0" presId="urn:microsoft.com/office/officeart/2009/3/layout/HorizontalOrganizationChart"/>
    <dgm:cxn modelId="{5640A3D2-DC05-407E-8512-C50BFAD215CE}" type="presOf" srcId="{AF2894FF-50BF-444D-B45A-1E1AB22EA4D2}" destId="{CDF2448D-0FF3-4410-A88E-C0228C27C231}" srcOrd="0" destOrd="0" presId="urn:microsoft.com/office/officeart/2009/3/layout/HorizontalOrganizationChart"/>
    <dgm:cxn modelId="{F875CA2B-2E79-4BEC-8D54-7AEBA3D45AB3}" type="presOf" srcId="{81E782EA-06A5-4111-BDF8-BA602398D69B}" destId="{35EE06AE-4658-49DF-96C3-275A7C73D71F}" srcOrd="1" destOrd="0" presId="urn:microsoft.com/office/officeart/2009/3/layout/HorizontalOrganizationChart"/>
    <dgm:cxn modelId="{105411C4-5860-4327-9C4C-684130E3D08B}" srcId="{81E782EA-06A5-4111-BDF8-BA602398D69B}" destId="{B74B52F8-E51E-4465-AA30-A340E4BDB11B}" srcOrd="3" destOrd="0" parTransId="{E22BEBAF-B439-4629-A5BA-928F20D51B90}" sibTransId="{9D1E9B04-69F2-4AF8-85E2-E732140689BE}"/>
    <dgm:cxn modelId="{A600D0FB-51F0-4DAB-9F70-73F6FE562FD4}" srcId="{81E782EA-06A5-4111-BDF8-BA602398D69B}" destId="{50C6748F-F84B-4C35-8565-788FC762C760}" srcOrd="5" destOrd="0" parTransId="{AF2894FF-50BF-444D-B45A-1E1AB22EA4D2}" sibTransId="{74AFC42E-9713-48AE-8946-3F4AC5D83707}"/>
    <dgm:cxn modelId="{0E487AA0-39D0-42A8-9DD0-149A70CAFDDB}" type="presOf" srcId="{C51407B4-19BE-4142-AF8E-A8FA2FEFDBD6}" destId="{CC598089-7B5A-42CD-AAB6-8AB80D071460}" srcOrd="0" destOrd="0" presId="urn:microsoft.com/office/officeart/2009/3/layout/HorizontalOrganizationChart"/>
    <dgm:cxn modelId="{2EABBB97-4674-49C8-B6A8-66D263DEEC08}" srcId="{81E782EA-06A5-4111-BDF8-BA602398D69B}" destId="{D916C86A-21EC-4488-8536-40D70482585A}" srcOrd="0" destOrd="0" parTransId="{D8502E02-269F-4E07-B17A-5257F7781969}" sibTransId="{C2C6749A-AC38-468D-9AAB-ED9663444D62}"/>
    <dgm:cxn modelId="{DC6F4220-5E8F-40F8-8761-CFD7780272ED}" type="presOf" srcId="{695296BB-1971-42AF-ABEB-BF334E368F3D}" destId="{0742FB35-4DEC-4A3A-9A09-11FF3B6F22BA}" srcOrd="0" destOrd="0" presId="urn:microsoft.com/office/officeart/2009/3/layout/HorizontalOrganizationChart"/>
    <dgm:cxn modelId="{BEA90AF1-E8E1-4DB7-A8E2-D84479E0EDC8}" type="presOf" srcId="{50C6748F-F84B-4C35-8565-788FC762C760}" destId="{83526BA5-33B9-4865-B42B-B754EB2A203D}" srcOrd="1" destOrd="0" presId="urn:microsoft.com/office/officeart/2009/3/layout/HorizontalOrganizationChart"/>
    <dgm:cxn modelId="{16968363-FC0D-445A-93E9-048E33FB26F4}" srcId="{81E782EA-06A5-4111-BDF8-BA602398D69B}" destId="{C11635DF-65A5-4B4C-B30A-E8C6E2F024D6}" srcOrd="4" destOrd="0" parTransId="{F71DFBB6-78A3-4350-B396-EF4E13F1C9F8}" sibTransId="{42F3C6FD-8AB0-4B4E-9CDA-1846A4C83AAE}"/>
    <dgm:cxn modelId="{03047ADE-3715-4B28-B4C4-9040FD268036}" srcId="{695296BB-1971-42AF-ABEB-BF334E368F3D}" destId="{81E782EA-06A5-4111-BDF8-BA602398D69B}" srcOrd="0" destOrd="0" parTransId="{0EB82985-8A3C-434C-A8F2-67BEEA91BDE3}" sibTransId="{0F45221C-3164-4C70-84FD-A999D5B68E6F}"/>
    <dgm:cxn modelId="{A7CBB290-F621-4B74-88C1-58F82CB58DD2}" type="presOf" srcId="{F71DFBB6-78A3-4350-B396-EF4E13F1C9F8}" destId="{59F4B1E6-74AF-4169-A4D8-A2730E60B7F1}" srcOrd="0" destOrd="0" presId="urn:microsoft.com/office/officeart/2009/3/layout/HorizontalOrganizationChart"/>
    <dgm:cxn modelId="{30418BBD-53BC-4D52-BA98-4296AACC00E7}" type="presOf" srcId="{D916C86A-21EC-4488-8536-40D70482585A}" destId="{9BEFE29B-E449-46DA-9769-7C508102A101}" srcOrd="0" destOrd="0" presId="urn:microsoft.com/office/officeart/2009/3/layout/HorizontalOrganizationChart"/>
    <dgm:cxn modelId="{1B4A969C-03B0-42FE-8C06-F7D12F1D17AC}" srcId="{81E782EA-06A5-4111-BDF8-BA602398D69B}" destId="{C51407B4-19BE-4142-AF8E-A8FA2FEFDBD6}" srcOrd="1" destOrd="0" parTransId="{35E209F4-7A0E-44F3-AEEF-62EF570DD143}" sibTransId="{92961468-216E-4ECF-8492-732198045D78}"/>
    <dgm:cxn modelId="{73E4FF7B-7BDC-4687-915F-DE68C224287F}" type="presOf" srcId="{E22BEBAF-B439-4629-A5BA-928F20D51B90}" destId="{BF0C05A3-505C-4243-8B31-F12815857B49}" srcOrd="0" destOrd="0" presId="urn:microsoft.com/office/officeart/2009/3/layout/HorizontalOrganizationChart"/>
    <dgm:cxn modelId="{8DD6D7E5-4448-4D37-A9B4-ACBD4E3302E6}" type="presOf" srcId="{32008A67-41B8-4E69-BD1B-04719D322B96}" destId="{DDB3F4A6-57E2-441B-8545-94D071570C11}" srcOrd="0" destOrd="0" presId="urn:microsoft.com/office/officeart/2009/3/layout/HorizontalOrganizationChart"/>
    <dgm:cxn modelId="{08D39B66-0AC9-4700-A82E-CE6CB01149D2}" type="presOf" srcId="{A975B20C-D33E-4C18-88EA-D05690BA1EA6}" destId="{8329B6BC-96D5-4086-A426-BF6D748623E4}" srcOrd="0" destOrd="0" presId="urn:microsoft.com/office/officeart/2009/3/layout/HorizontalOrganizationChart"/>
    <dgm:cxn modelId="{BD4B5813-DE45-4425-ADEC-C10846B76AB6}" type="presOf" srcId="{81E782EA-06A5-4111-BDF8-BA602398D69B}" destId="{A953D565-8573-4D43-9F23-648B4DC859E0}" srcOrd="0" destOrd="0" presId="urn:microsoft.com/office/officeart/2009/3/layout/HorizontalOrganizationChart"/>
    <dgm:cxn modelId="{51751A52-83BA-49C4-A6ED-7A209C083F0B}" srcId="{81E782EA-06A5-4111-BDF8-BA602398D69B}" destId="{A975B20C-D33E-4C18-88EA-D05690BA1EA6}" srcOrd="2" destOrd="0" parTransId="{32008A67-41B8-4E69-BD1B-04719D322B96}" sibTransId="{6079F7A3-511D-42EC-A589-B50ACF1937DA}"/>
    <dgm:cxn modelId="{0A57723A-F6E7-4E9C-9F4F-EE87318B1C9A}" type="presParOf" srcId="{0742FB35-4DEC-4A3A-9A09-11FF3B6F22BA}" destId="{345AC67C-A153-41DC-9181-722F5C506346}" srcOrd="0" destOrd="0" presId="urn:microsoft.com/office/officeart/2009/3/layout/HorizontalOrganizationChart"/>
    <dgm:cxn modelId="{E89E7245-BD1D-4BA6-9E30-3DC4815FE889}" type="presParOf" srcId="{345AC67C-A153-41DC-9181-722F5C506346}" destId="{FAA8079C-3E45-46C0-8FD0-D0C3DE571F26}" srcOrd="0" destOrd="0" presId="urn:microsoft.com/office/officeart/2009/3/layout/HorizontalOrganizationChart"/>
    <dgm:cxn modelId="{F47FDAFA-DD79-4C73-B1F7-6128864E4843}" type="presParOf" srcId="{FAA8079C-3E45-46C0-8FD0-D0C3DE571F26}" destId="{A953D565-8573-4D43-9F23-648B4DC859E0}" srcOrd="0" destOrd="0" presId="urn:microsoft.com/office/officeart/2009/3/layout/HorizontalOrganizationChart"/>
    <dgm:cxn modelId="{970D7248-3335-4717-BE8C-D7467F7DC618}" type="presParOf" srcId="{FAA8079C-3E45-46C0-8FD0-D0C3DE571F26}" destId="{35EE06AE-4658-49DF-96C3-275A7C73D71F}" srcOrd="1" destOrd="0" presId="urn:microsoft.com/office/officeart/2009/3/layout/HorizontalOrganizationChart"/>
    <dgm:cxn modelId="{E4147792-AF26-47E8-A1A8-D85FFA44A3A3}" type="presParOf" srcId="{345AC67C-A153-41DC-9181-722F5C506346}" destId="{57B54F9D-D29E-429F-A690-D2204E778842}" srcOrd="1" destOrd="0" presId="urn:microsoft.com/office/officeart/2009/3/layout/HorizontalOrganizationChart"/>
    <dgm:cxn modelId="{C7270A4E-57B6-45E8-A38B-53AFDD01B328}" type="presParOf" srcId="{57B54F9D-D29E-429F-A690-D2204E778842}" destId="{A5F09217-4B57-4F0D-A002-3C2C1E2E834F}" srcOrd="0" destOrd="0" presId="urn:microsoft.com/office/officeart/2009/3/layout/HorizontalOrganizationChart"/>
    <dgm:cxn modelId="{B278F955-BA15-4568-8FD8-138F099BE46C}" type="presParOf" srcId="{57B54F9D-D29E-429F-A690-D2204E778842}" destId="{A4F2027B-774C-4A8D-91FE-55808B8A23C7}" srcOrd="1" destOrd="0" presId="urn:microsoft.com/office/officeart/2009/3/layout/HorizontalOrganizationChart"/>
    <dgm:cxn modelId="{C9C4048C-51FF-485F-AF93-4E4B4885F0C3}" type="presParOf" srcId="{A4F2027B-774C-4A8D-91FE-55808B8A23C7}" destId="{B0777977-3B38-4C8C-93FE-811C6A604B72}" srcOrd="0" destOrd="0" presId="urn:microsoft.com/office/officeart/2009/3/layout/HorizontalOrganizationChart"/>
    <dgm:cxn modelId="{21D46444-4373-4F78-B352-A7A1727204BE}" type="presParOf" srcId="{B0777977-3B38-4C8C-93FE-811C6A604B72}" destId="{CC598089-7B5A-42CD-AAB6-8AB80D071460}" srcOrd="0" destOrd="0" presId="urn:microsoft.com/office/officeart/2009/3/layout/HorizontalOrganizationChart"/>
    <dgm:cxn modelId="{DD106D77-7387-4E74-BAC7-3F9ED703767D}" type="presParOf" srcId="{B0777977-3B38-4C8C-93FE-811C6A604B72}" destId="{4B5EB231-9028-459D-9909-5C84A88C0363}" srcOrd="1" destOrd="0" presId="urn:microsoft.com/office/officeart/2009/3/layout/HorizontalOrganizationChart"/>
    <dgm:cxn modelId="{48552028-3930-4CD7-82AB-81981C4B40A7}" type="presParOf" srcId="{A4F2027B-774C-4A8D-91FE-55808B8A23C7}" destId="{A4765A85-6132-439C-A315-2EFEE92E3FB1}" srcOrd="1" destOrd="0" presId="urn:microsoft.com/office/officeart/2009/3/layout/HorizontalOrganizationChart"/>
    <dgm:cxn modelId="{41BDCCD9-B3A9-4EA9-856B-B6744D89662C}" type="presParOf" srcId="{A4F2027B-774C-4A8D-91FE-55808B8A23C7}" destId="{7D1BA28C-2020-4871-8BB9-07EB0C909D17}" srcOrd="2" destOrd="0" presId="urn:microsoft.com/office/officeart/2009/3/layout/HorizontalOrganizationChart"/>
    <dgm:cxn modelId="{39C1710E-121E-4F66-97E1-967ED2976538}" type="presParOf" srcId="{57B54F9D-D29E-429F-A690-D2204E778842}" destId="{DDB3F4A6-57E2-441B-8545-94D071570C11}" srcOrd="2" destOrd="0" presId="urn:microsoft.com/office/officeart/2009/3/layout/HorizontalOrganizationChart"/>
    <dgm:cxn modelId="{6697E23B-5224-421C-8E3D-2AB9C9729427}" type="presParOf" srcId="{57B54F9D-D29E-429F-A690-D2204E778842}" destId="{19A9725E-8DDC-4FBD-995B-6426A4FDED61}" srcOrd="3" destOrd="0" presId="urn:microsoft.com/office/officeart/2009/3/layout/HorizontalOrganizationChart"/>
    <dgm:cxn modelId="{2CE314A8-4F77-4643-B996-2738F1E96010}" type="presParOf" srcId="{19A9725E-8DDC-4FBD-995B-6426A4FDED61}" destId="{C733F6A0-7008-41A9-B93A-F85A66D7C390}" srcOrd="0" destOrd="0" presId="urn:microsoft.com/office/officeart/2009/3/layout/HorizontalOrganizationChart"/>
    <dgm:cxn modelId="{E9B3DAA5-1F71-4E03-B34F-C6F51271BBA4}" type="presParOf" srcId="{C733F6A0-7008-41A9-B93A-F85A66D7C390}" destId="{8329B6BC-96D5-4086-A426-BF6D748623E4}" srcOrd="0" destOrd="0" presId="urn:microsoft.com/office/officeart/2009/3/layout/HorizontalOrganizationChart"/>
    <dgm:cxn modelId="{1BED739C-FEFF-48F1-AF5F-BEAFE27A07A9}" type="presParOf" srcId="{C733F6A0-7008-41A9-B93A-F85A66D7C390}" destId="{30584698-F0C5-4CE6-9C9F-66DFFED2D9F1}" srcOrd="1" destOrd="0" presId="urn:microsoft.com/office/officeart/2009/3/layout/HorizontalOrganizationChart"/>
    <dgm:cxn modelId="{6AC351C9-3A54-487E-81F9-4824EF693F0E}" type="presParOf" srcId="{19A9725E-8DDC-4FBD-995B-6426A4FDED61}" destId="{46625B39-4211-4087-A800-5804785C2DDF}" srcOrd="1" destOrd="0" presId="urn:microsoft.com/office/officeart/2009/3/layout/HorizontalOrganizationChart"/>
    <dgm:cxn modelId="{F20AD673-55E8-47A0-89EE-E994A7D5B60E}" type="presParOf" srcId="{19A9725E-8DDC-4FBD-995B-6426A4FDED61}" destId="{59F62E04-AB54-4193-95B9-E83E9DCD71BD}" srcOrd="2" destOrd="0" presId="urn:microsoft.com/office/officeart/2009/3/layout/HorizontalOrganizationChart"/>
    <dgm:cxn modelId="{6D7A0DCB-B1F3-4CD0-9788-994690FCBBA4}" type="presParOf" srcId="{57B54F9D-D29E-429F-A690-D2204E778842}" destId="{BF0C05A3-505C-4243-8B31-F12815857B49}" srcOrd="4" destOrd="0" presId="urn:microsoft.com/office/officeart/2009/3/layout/HorizontalOrganizationChart"/>
    <dgm:cxn modelId="{FDF7746B-2300-45C2-8F8F-DF5D2E1D6525}" type="presParOf" srcId="{57B54F9D-D29E-429F-A690-D2204E778842}" destId="{92875F50-584E-438B-B0B2-87106C8D1B34}" srcOrd="5" destOrd="0" presId="urn:microsoft.com/office/officeart/2009/3/layout/HorizontalOrganizationChart"/>
    <dgm:cxn modelId="{13C3C4B0-8DF7-473F-AE52-0636E52AC12B}" type="presParOf" srcId="{92875F50-584E-438B-B0B2-87106C8D1B34}" destId="{391D4671-BE08-45EB-AA19-5DCEB1BDED5F}" srcOrd="0" destOrd="0" presId="urn:microsoft.com/office/officeart/2009/3/layout/HorizontalOrganizationChart"/>
    <dgm:cxn modelId="{F408ECEF-5361-411E-B983-31BBDEA39846}" type="presParOf" srcId="{391D4671-BE08-45EB-AA19-5DCEB1BDED5F}" destId="{47909948-7B3A-41B2-AC2E-3DFDD3C0775C}" srcOrd="0" destOrd="0" presId="urn:microsoft.com/office/officeart/2009/3/layout/HorizontalOrganizationChart"/>
    <dgm:cxn modelId="{46499EC3-8737-42DB-9117-4762E4B2A702}" type="presParOf" srcId="{391D4671-BE08-45EB-AA19-5DCEB1BDED5F}" destId="{8917C26D-9D7D-42A4-81BE-053593179266}" srcOrd="1" destOrd="0" presId="urn:microsoft.com/office/officeart/2009/3/layout/HorizontalOrganizationChart"/>
    <dgm:cxn modelId="{A6461898-8B00-48D1-B8CB-C03710C6A0F2}" type="presParOf" srcId="{92875F50-584E-438B-B0B2-87106C8D1B34}" destId="{8E69E23E-9CCD-4A18-94AF-C8550E70687E}" srcOrd="1" destOrd="0" presId="urn:microsoft.com/office/officeart/2009/3/layout/HorizontalOrganizationChart"/>
    <dgm:cxn modelId="{3D23D07C-AAD9-468A-A194-965CCA3735AF}" type="presParOf" srcId="{92875F50-584E-438B-B0B2-87106C8D1B34}" destId="{A60CFF50-F185-4F45-9CF9-8D7064A20A90}" srcOrd="2" destOrd="0" presId="urn:microsoft.com/office/officeart/2009/3/layout/HorizontalOrganizationChart"/>
    <dgm:cxn modelId="{9EC8AA3E-9E93-44B3-BC7B-134E997F6A7A}" type="presParOf" srcId="{57B54F9D-D29E-429F-A690-D2204E778842}" destId="{59F4B1E6-74AF-4169-A4D8-A2730E60B7F1}" srcOrd="6" destOrd="0" presId="urn:microsoft.com/office/officeart/2009/3/layout/HorizontalOrganizationChart"/>
    <dgm:cxn modelId="{1B929529-FF72-4836-A480-66C75FBEA8FC}" type="presParOf" srcId="{57B54F9D-D29E-429F-A690-D2204E778842}" destId="{046DD4B1-4CBE-4E01-96E5-6BB19956EFB8}" srcOrd="7" destOrd="0" presId="urn:microsoft.com/office/officeart/2009/3/layout/HorizontalOrganizationChart"/>
    <dgm:cxn modelId="{726D0B50-F4EA-4361-9EF9-39F2F63362B0}" type="presParOf" srcId="{046DD4B1-4CBE-4E01-96E5-6BB19956EFB8}" destId="{3DAD2D0E-E0F7-49DD-9E1A-98405927F1F8}" srcOrd="0" destOrd="0" presId="urn:microsoft.com/office/officeart/2009/3/layout/HorizontalOrganizationChart"/>
    <dgm:cxn modelId="{0A5C8E59-3E40-41BC-90EA-48FD289A8FB1}" type="presParOf" srcId="{3DAD2D0E-E0F7-49DD-9E1A-98405927F1F8}" destId="{19673C5D-098A-484B-BF78-2312ACD8D52B}" srcOrd="0" destOrd="0" presId="urn:microsoft.com/office/officeart/2009/3/layout/HorizontalOrganizationChart"/>
    <dgm:cxn modelId="{2D234DA1-C976-4F7B-840D-E869243FA484}" type="presParOf" srcId="{3DAD2D0E-E0F7-49DD-9E1A-98405927F1F8}" destId="{BF2DE1DE-8B0D-4045-A04F-99A0FB5E6A01}" srcOrd="1" destOrd="0" presId="urn:microsoft.com/office/officeart/2009/3/layout/HorizontalOrganizationChart"/>
    <dgm:cxn modelId="{FBB665C4-F4FE-4636-9AC8-ABA46D845D3A}" type="presParOf" srcId="{046DD4B1-4CBE-4E01-96E5-6BB19956EFB8}" destId="{D710C609-B44E-4C9A-B6CF-630C23B00407}" srcOrd="1" destOrd="0" presId="urn:microsoft.com/office/officeart/2009/3/layout/HorizontalOrganizationChart"/>
    <dgm:cxn modelId="{ABAE5C69-6B81-465D-84C1-D70B2E88443C}" type="presParOf" srcId="{046DD4B1-4CBE-4E01-96E5-6BB19956EFB8}" destId="{26E72D7A-4BFB-4025-86C3-B47CA9D8CA0D}" srcOrd="2" destOrd="0" presId="urn:microsoft.com/office/officeart/2009/3/layout/HorizontalOrganizationChart"/>
    <dgm:cxn modelId="{43C6ECA8-CB15-40AE-8D4C-397DFF8CD690}" type="presParOf" srcId="{57B54F9D-D29E-429F-A690-D2204E778842}" destId="{CDF2448D-0FF3-4410-A88E-C0228C27C231}" srcOrd="8" destOrd="0" presId="urn:microsoft.com/office/officeart/2009/3/layout/HorizontalOrganizationChart"/>
    <dgm:cxn modelId="{0A8784CA-4938-41A3-8F24-9F60B9CDC439}" type="presParOf" srcId="{57B54F9D-D29E-429F-A690-D2204E778842}" destId="{69732490-C46F-4416-97B8-E67E3856FA84}" srcOrd="9" destOrd="0" presId="urn:microsoft.com/office/officeart/2009/3/layout/HorizontalOrganizationChart"/>
    <dgm:cxn modelId="{A00048EF-B765-44ED-97C2-9A584EA3F772}" type="presParOf" srcId="{69732490-C46F-4416-97B8-E67E3856FA84}" destId="{E7DCF195-B5B3-47E2-B53C-88EA7C4B5AE9}" srcOrd="0" destOrd="0" presId="urn:microsoft.com/office/officeart/2009/3/layout/HorizontalOrganizationChart"/>
    <dgm:cxn modelId="{F8138C9C-DD52-43F7-B164-90EAF89824C4}" type="presParOf" srcId="{E7DCF195-B5B3-47E2-B53C-88EA7C4B5AE9}" destId="{41F10FC0-56C8-452B-ADCE-D9F9CD91012C}" srcOrd="0" destOrd="0" presId="urn:microsoft.com/office/officeart/2009/3/layout/HorizontalOrganizationChart"/>
    <dgm:cxn modelId="{D710E1BD-B57C-460A-958A-EDF8C8C078C5}" type="presParOf" srcId="{E7DCF195-B5B3-47E2-B53C-88EA7C4B5AE9}" destId="{83526BA5-33B9-4865-B42B-B754EB2A203D}" srcOrd="1" destOrd="0" presId="urn:microsoft.com/office/officeart/2009/3/layout/HorizontalOrganizationChart"/>
    <dgm:cxn modelId="{8CEB0672-E2D5-46F2-B933-A1906CBED970}" type="presParOf" srcId="{69732490-C46F-4416-97B8-E67E3856FA84}" destId="{27C5E3B0-9D69-44D0-99C9-E89ED43C7895}" srcOrd="1" destOrd="0" presId="urn:microsoft.com/office/officeart/2009/3/layout/HorizontalOrganizationChart"/>
    <dgm:cxn modelId="{0EAB7D77-A96B-4BD6-A302-8346B16D0EF8}" type="presParOf" srcId="{69732490-C46F-4416-97B8-E67E3856FA84}" destId="{DD8FCA3C-3260-4C67-B39F-D5F9C3DC1C5A}" srcOrd="2" destOrd="0" presId="urn:microsoft.com/office/officeart/2009/3/layout/HorizontalOrganizationChart"/>
    <dgm:cxn modelId="{6D142AB3-E7E0-4D44-9EC9-CD3C8227CC41}" type="presParOf" srcId="{345AC67C-A153-41DC-9181-722F5C506346}" destId="{27938E74-C846-46EB-9D0F-E805FE754F5F}" srcOrd="2" destOrd="0" presId="urn:microsoft.com/office/officeart/2009/3/layout/HorizontalOrganizationChart"/>
    <dgm:cxn modelId="{D36C81F0-E977-448D-8805-A3E345BA6393}" type="presParOf" srcId="{27938E74-C846-46EB-9D0F-E805FE754F5F}" destId="{451BE92E-F710-4544-9D33-1E1E432D8EB6}" srcOrd="0" destOrd="0" presId="urn:microsoft.com/office/officeart/2009/3/layout/HorizontalOrganizationChart"/>
    <dgm:cxn modelId="{F0F00EDC-D23C-4CE3-B6F9-D63B7ACE284C}" type="presParOf" srcId="{27938E74-C846-46EB-9D0F-E805FE754F5F}" destId="{ADBE6F44-BAD5-4751-AC79-6B38F4AAC018}" srcOrd="1" destOrd="0" presId="urn:microsoft.com/office/officeart/2009/3/layout/HorizontalOrganizationChart"/>
    <dgm:cxn modelId="{BCD0A3C1-D553-43CA-BCA9-6A4DEFE6E38F}" type="presParOf" srcId="{ADBE6F44-BAD5-4751-AC79-6B38F4AAC018}" destId="{20C5888C-1776-4807-80F6-00CC8E02FFCF}" srcOrd="0" destOrd="0" presId="urn:microsoft.com/office/officeart/2009/3/layout/HorizontalOrganizationChart"/>
    <dgm:cxn modelId="{A5126CE1-DFF3-433C-9F87-52C1559DD4BE}" type="presParOf" srcId="{20C5888C-1776-4807-80F6-00CC8E02FFCF}" destId="{9BEFE29B-E449-46DA-9769-7C508102A101}" srcOrd="0" destOrd="0" presId="urn:microsoft.com/office/officeart/2009/3/layout/HorizontalOrganizationChart"/>
    <dgm:cxn modelId="{38F94CC0-61F1-4E63-82F7-5704781A5574}" type="presParOf" srcId="{20C5888C-1776-4807-80F6-00CC8E02FFCF}" destId="{57F55473-100F-441A-A067-8F2F5700B8B3}" srcOrd="1" destOrd="0" presId="urn:microsoft.com/office/officeart/2009/3/layout/HorizontalOrganizationChart"/>
    <dgm:cxn modelId="{A4110911-3AAB-45E9-AEF6-3D4988AB93AC}" type="presParOf" srcId="{ADBE6F44-BAD5-4751-AC79-6B38F4AAC018}" destId="{B0A33ACC-33B8-4C2F-BF42-369C96C2EC64}" srcOrd="1" destOrd="0" presId="urn:microsoft.com/office/officeart/2009/3/layout/HorizontalOrganizationChart"/>
    <dgm:cxn modelId="{94D7EBA6-C3AD-429A-B458-2E1B0F88C662}" type="presParOf" srcId="{ADBE6F44-BAD5-4751-AC79-6B38F4AAC018}" destId="{0DBF67D2-1092-4AB9-A951-77F0CD02C037}" srcOrd="2" destOrd="0" presId="urn:microsoft.com/office/officeart/2009/3/layout/HorizontalOrganization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668B95-8719-4070-9EEA-0A97B0E4CA0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838D70A1-7CD9-413F-8140-664ED1DFC03A}">
      <dgm:prSet phldrT="[Text]"/>
      <dgm:spPr>
        <a:blipFill rotWithShape="0">
          <a:blip xmlns:r="http://schemas.openxmlformats.org/officeDocument/2006/relationships" r:embed="rId1"/>
          <a:stretch>
            <a:fillRect/>
          </a:stretch>
        </a:blipFill>
        <a:ln w="12700">
          <a:solidFill>
            <a:schemeClr val="accent4">
              <a:lumMod val="60000"/>
              <a:lumOff val="40000"/>
            </a:schemeClr>
          </a:solidFill>
        </a:ln>
      </dgm:spPr>
      <dgm:t>
        <a:bodyPr/>
        <a:lstStyle/>
        <a:p>
          <a:endParaRPr lang="es-EC" dirty="0"/>
        </a:p>
      </dgm:t>
    </dgm:pt>
    <dgm:pt modelId="{856087A6-BEF6-43E1-9F89-BDFCF4FE12ED}" type="parTrans" cxnId="{9A90A3AA-2FE1-4BDC-A256-670B31BAC9DF}">
      <dgm:prSet/>
      <dgm:spPr/>
      <dgm:t>
        <a:bodyPr/>
        <a:lstStyle/>
        <a:p>
          <a:endParaRPr lang="es-EC"/>
        </a:p>
      </dgm:t>
    </dgm:pt>
    <dgm:pt modelId="{949AA108-A4D0-4B37-8F46-E9905DBFFDE5}" type="sibTrans" cxnId="{9A90A3AA-2FE1-4BDC-A256-670B31BAC9DF}">
      <dgm:prSet/>
      <dgm:spPr/>
      <dgm:t>
        <a:bodyPr/>
        <a:lstStyle/>
        <a:p>
          <a:endParaRPr lang="es-EC"/>
        </a:p>
      </dgm:t>
    </dgm:pt>
    <dgm:pt modelId="{7D40C298-44B6-47B2-B87C-434663CEBF4C}">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s-EC" sz="1600" dirty="0" smtClean="0"/>
            <a:t>Rubros de financiamiento o prestamos por la adquisición</a:t>
          </a:r>
          <a:endParaRPr lang="es-EC" sz="1600" dirty="0"/>
        </a:p>
      </dgm:t>
    </dgm:pt>
    <dgm:pt modelId="{050D0F04-5C82-4493-9A48-F81DBDB9CC87}" type="parTrans" cxnId="{2C870D6F-ADB8-4907-BFAC-AC481027A148}">
      <dgm:prSet/>
      <dgm:spPr/>
      <dgm:t>
        <a:bodyPr/>
        <a:lstStyle/>
        <a:p>
          <a:endParaRPr lang="es-EC"/>
        </a:p>
      </dgm:t>
    </dgm:pt>
    <dgm:pt modelId="{9E99B960-E1E4-4D72-9D6E-EFAACB4BB388}" type="sibTrans" cxnId="{2C870D6F-ADB8-4907-BFAC-AC481027A148}">
      <dgm:prSet/>
      <dgm:spPr/>
      <dgm:t>
        <a:bodyPr/>
        <a:lstStyle/>
        <a:p>
          <a:endParaRPr lang="es-EC"/>
        </a:p>
      </dgm:t>
    </dgm:pt>
    <dgm:pt modelId="{23A86BE5-8EA4-427D-A229-51C0D8E7369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s-EC" sz="1600" dirty="0" smtClean="0"/>
            <a:t>Rubros por la construcción o producción de inventarios</a:t>
          </a:r>
          <a:endParaRPr lang="es-EC" sz="1600" dirty="0"/>
        </a:p>
      </dgm:t>
    </dgm:pt>
    <dgm:pt modelId="{7333D2DE-0148-467B-B0B8-A5F1D759235F}" type="parTrans" cxnId="{BFDDF622-0AD9-4732-843C-EFA2F49F4696}">
      <dgm:prSet/>
      <dgm:spPr/>
      <dgm:t>
        <a:bodyPr/>
        <a:lstStyle/>
        <a:p>
          <a:endParaRPr lang="es-EC"/>
        </a:p>
      </dgm:t>
    </dgm:pt>
    <dgm:pt modelId="{9EB56E14-EF57-4157-B596-44F63C1945C4}" type="sibTrans" cxnId="{BFDDF622-0AD9-4732-843C-EFA2F49F4696}">
      <dgm:prSet/>
      <dgm:spPr/>
      <dgm:t>
        <a:bodyPr/>
        <a:lstStyle/>
        <a:p>
          <a:endParaRPr lang="es-EC"/>
        </a:p>
      </dgm:t>
    </dgm:pt>
    <dgm:pt modelId="{86E74756-E5B7-4AEF-9E3F-0590009130D5}" type="pres">
      <dgm:prSet presAssocID="{BF668B95-8719-4070-9EEA-0A97B0E4CA0D}" presName="hierChild1" presStyleCnt="0">
        <dgm:presLayoutVars>
          <dgm:orgChart val="1"/>
          <dgm:chPref val="1"/>
          <dgm:dir/>
          <dgm:animOne val="branch"/>
          <dgm:animLvl val="lvl"/>
          <dgm:resizeHandles/>
        </dgm:presLayoutVars>
      </dgm:prSet>
      <dgm:spPr/>
      <dgm:t>
        <a:bodyPr/>
        <a:lstStyle/>
        <a:p>
          <a:endParaRPr lang="es-EC"/>
        </a:p>
      </dgm:t>
    </dgm:pt>
    <dgm:pt modelId="{5EAD3A25-1286-4FBC-83A7-3AF352C25993}" type="pres">
      <dgm:prSet presAssocID="{838D70A1-7CD9-413F-8140-664ED1DFC03A}" presName="hierRoot1" presStyleCnt="0">
        <dgm:presLayoutVars>
          <dgm:hierBranch val="init"/>
        </dgm:presLayoutVars>
      </dgm:prSet>
      <dgm:spPr/>
    </dgm:pt>
    <dgm:pt modelId="{E95AC1B9-F1B5-43BB-A110-EFE1253F97A6}" type="pres">
      <dgm:prSet presAssocID="{838D70A1-7CD9-413F-8140-664ED1DFC03A}" presName="rootComposite1" presStyleCnt="0"/>
      <dgm:spPr/>
    </dgm:pt>
    <dgm:pt modelId="{82BB55E2-8905-4141-98EF-048E8D4DDA32}" type="pres">
      <dgm:prSet presAssocID="{838D70A1-7CD9-413F-8140-664ED1DFC03A}" presName="rootText1" presStyleLbl="node0" presStyleIdx="0" presStyleCnt="1" custScaleX="114239" custLinFactNeighborX="-848" custLinFactNeighborY="-2261">
        <dgm:presLayoutVars>
          <dgm:chPref val="3"/>
        </dgm:presLayoutVars>
      </dgm:prSet>
      <dgm:spPr/>
      <dgm:t>
        <a:bodyPr/>
        <a:lstStyle/>
        <a:p>
          <a:endParaRPr lang="es-EC"/>
        </a:p>
      </dgm:t>
    </dgm:pt>
    <dgm:pt modelId="{640872B9-9EC4-46DE-949A-38FEF190C5AF}" type="pres">
      <dgm:prSet presAssocID="{838D70A1-7CD9-413F-8140-664ED1DFC03A}" presName="rootConnector1" presStyleLbl="node1" presStyleIdx="0" presStyleCnt="0"/>
      <dgm:spPr/>
      <dgm:t>
        <a:bodyPr/>
        <a:lstStyle/>
        <a:p>
          <a:endParaRPr lang="es-EC"/>
        </a:p>
      </dgm:t>
    </dgm:pt>
    <dgm:pt modelId="{F689EDBE-9ED6-4239-A98C-210362076BB8}" type="pres">
      <dgm:prSet presAssocID="{838D70A1-7CD9-413F-8140-664ED1DFC03A}" presName="hierChild2" presStyleCnt="0"/>
      <dgm:spPr/>
    </dgm:pt>
    <dgm:pt modelId="{17CA067E-57F2-4B4A-9122-136033582409}" type="pres">
      <dgm:prSet presAssocID="{050D0F04-5C82-4493-9A48-F81DBDB9CC87}" presName="Name37" presStyleLbl="parChTrans1D2" presStyleIdx="0" presStyleCnt="2"/>
      <dgm:spPr/>
      <dgm:t>
        <a:bodyPr/>
        <a:lstStyle/>
        <a:p>
          <a:endParaRPr lang="es-EC"/>
        </a:p>
      </dgm:t>
    </dgm:pt>
    <dgm:pt modelId="{DEE1CC96-1330-463D-AF1E-D9B21864FAAC}" type="pres">
      <dgm:prSet presAssocID="{7D40C298-44B6-47B2-B87C-434663CEBF4C}" presName="hierRoot2" presStyleCnt="0">
        <dgm:presLayoutVars>
          <dgm:hierBranch val="init"/>
        </dgm:presLayoutVars>
      </dgm:prSet>
      <dgm:spPr/>
    </dgm:pt>
    <dgm:pt modelId="{AD2AA631-4676-4B90-8257-F626013B7B8E}" type="pres">
      <dgm:prSet presAssocID="{7D40C298-44B6-47B2-B87C-434663CEBF4C}" presName="rootComposite" presStyleCnt="0"/>
      <dgm:spPr/>
    </dgm:pt>
    <dgm:pt modelId="{28BC8935-0318-4DCD-8B73-E5773265211B}" type="pres">
      <dgm:prSet presAssocID="{7D40C298-44B6-47B2-B87C-434663CEBF4C}" presName="rootText" presStyleLbl="node2" presStyleIdx="0" presStyleCnt="2" custScaleX="117875" custScaleY="71994">
        <dgm:presLayoutVars>
          <dgm:chPref val="3"/>
        </dgm:presLayoutVars>
      </dgm:prSet>
      <dgm:spPr/>
      <dgm:t>
        <a:bodyPr/>
        <a:lstStyle/>
        <a:p>
          <a:endParaRPr lang="es-EC"/>
        </a:p>
      </dgm:t>
    </dgm:pt>
    <dgm:pt modelId="{0584501C-4E36-4486-9BA7-DEF7D8738A9C}" type="pres">
      <dgm:prSet presAssocID="{7D40C298-44B6-47B2-B87C-434663CEBF4C}" presName="rootConnector" presStyleLbl="node2" presStyleIdx="0" presStyleCnt="2"/>
      <dgm:spPr/>
      <dgm:t>
        <a:bodyPr/>
        <a:lstStyle/>
        <a:p>
          <a:endParaRPr lang="es-EC"/>
        </a:p>
      </dgm:t>
    </dgm:pt>
    <dgm:pt modelId="{781C7160-A116-4B52-8451-DD7452010800}" type="pres">
      <dgm:prSet presAssocID="{7D40C298-44B6-47B2-B87C-434663CEBF4C}" presName="hierChild4" presStyleCnt="0"/>
      <dgm:spPr/>
    </dgm:pt>
    <dgm:pt modelId="{0E4D4657-CD59-4672-93C1-591DF5629013}" type="pres">
      <dgm:prSet presAssocID="{7D40C298-44B6-47B2-B87C-434663CEBF4C}" presName="hierChild5" presStyleCnt="0"/>
      <dgm:spPr/>
    </dgm:pt>
    <dgm:pt modelId="{C207E377-DFEA-47EC-AE3A-B08BA33EF588}" type="pres">
      <dgm:prSet presAssocID="{7333D2DE-0148-467B-B0B8-A5F1D759235F}" presName="Name37" presStyleLbl="parChTrans1D2" presStyleIdx="1" presStyleCnt="2"/>
      <dgm:spPr/>
      <dgm:t>
        <a:bodyPr/>
        <a:lstStyle/>
        <a:p>
          <a:endParaRPr lang="es-EC"/>
        </a:p>
      </dgm:t>
    </dgm:pt>
    <dgm:pt modelId="{594BE5AF-1A3A-421D-9D04-D65B068D6F9F}" type="pres">
      <dgm:prSet presAssocID="{23A86BE5-8EA4-427D-A229-51C0D8E73695}" presName="hierRoot2" presStyleCnt="0">
        <dgm:presLayoutVars>
          <dgm:hierBranch val="init"/>
        </dgm:presLayoutVars>
      </dgm:prSet>
      <dgm:spPr/>
    </dgm:pt>
    <dgm:pt modelId="{EC329043-6AEB-4699-95C6-873DE88C3ADA}" type="pres">
      <dgm:prSet presAssocID="{23A86BE5-8EA4-427D-A229-51C0D8E73695}" presName="rootComposite" presStyleCnt="0"/>
      <dgm:spPr/>
    </dgm:pt>
    <dgm:pt modelId="{51961CE5-CFA2-4958-8D66-40C968D6FB79}" type="pres">
      <dgm:prSet presAssocID="{23A86BE5-8EA4-427D-A229-51C0D8E73695}" presName="rootText" presStyleLbl="node2" presStyleIdx="1" presStyleCnt="2" custScaleX="117875" custScaleY="71994">
        <dgm:presLayoutVars>
          <dgm:chPref val="3"/>
        </dgm:presLayoutVars>
      </dgm:prSet>
      <dgm:spPr/>
      <dgm:t>
        <a:bodyPr/>
        <a:lstStyle/>
        <a:p>
          <a:endParaRPr lang="es-EC"/>
        </a:p>
      </dgm:t>
    </dgm:pt>
    <dgm:pt modelId="{20314179-385B-4F2D-A20C-6A0D1FBFF532}" type="pres">
      <dgm:prSet presAssocID="{23A86BE5-8EA4-427D-A229-51C0D8E73695}" presName="rootConnector" presStyleLbl="node2" presStyleIdx="1" presStyleCnt="2"/>
      <dgm:spPr/>
      <dgm:t>
        <a:bodyPr/>
        <a:lstStyle/>
        <a:p>
          <a:endParaRPr lang="es-EC"/>
        </a:p>
      </dgm:t>
    </dgm:pt>
    <dgm:pt modelId="{2DCD62DF-9811-4B00-A493-42A6DE19AED7}" type="pres">
      <dgm:prSet presAssocID="{23A86BE5-8EA4-427D-A229-51C0D8E73695}" presName="hierChild4" presStyleCnt="0"/>
      <dgm:spPr/>
    </dgm:pt>
    <dgm:pt modelId="{F4807789-C8AC-4261-BA0A-63258A6FDDFF}" type="pres">
      <dgm:prSet presAssocID="{23A86BE5-8EA4-427D-A229-51C0D8E73695}" presName="hierChild5" presStyleCnt="0"/>
      <dgm:spPr/>
    </dgm:pt>
    <dgm:pt modelId="{E89F75FB-5E9D-4AB5-B2D7-122885D17A20}" type="pres">
      <dgm:prSet presAssocID="{838D70A1-7CD9-413F-8140-664ED1DFC03A}" presName="hierChild3" presStyleCnt="0"/>
      <dgm:spPr/>
    </dgm:pt>
  </dgm:ptLst>
  <dgm:cxnLst>
    <dgm:cxn modelId="{C7918DB5-03F2-403C-BF16-51DEF799BC74}" type="presOf" srcId="{23A86BE5-8EA4-427D-A229-51C0D8E73695}" destId="{51961CE5-CFA2-4958-8D66-40C968D6FB79}" srcOrd="0" destOrd="0" presId="urn:microsoft.com/office/officeart/2005/8/layout/orgChart1"/>
    <dgm:cxn modelId="{890C3E88-2FA9-4D3B-AE13-0192A29E551A}" type="presOf" srcId="{050D0F04-5C82-4493-9A48-F81DBDB9CC87}" destId="{17CA067E-57F2-4B4A-9122-136033582409}" srcOrd="0" destOrd="0" presId="urn:microsoft.com/office/officeart/2005/8/layout/orgChart1"/>
    <dgm:cxn modelId="{9A90A3AA-2FE1-4BDC-A256-670B31BAC9DF}" srcId="{BF668B95-8719-4070-9EEA-0A97B0E4CA0D}" destId="{838D70A1-7CD9-413F-8140-664ED1DFC03A}" srcOrd="0" destOrd="0" parTransId="{856087A6-BEF6-43E1-9F89-BDFCF4FE12ED}" sibTransId="{949AA108-A4D0-4B37-8F46-E9905DBFFDE5}"/>
    <dgm:cxn modelId="{2C870D6F-ADB8-4907-BFAC-AC481027A148}" srcId="{838D70A1-7CD9-413F-8140-664ED1DFC03A}" destId="{7D40C298-44B6-47B2-B87C-434663CEBF4C}" srcOrd="0" destOrd="0" parTransId="{050D0F04-5C82-4493-9A48-F81DBDB9CC87}" sibTransId="{9E99B960-E1E4-4D72-9D6E-EFAACB4BB388}"/>
    <dgm:cxn modelId="{BFDDF622-0AD9-4732-843C-EFA2F49F4696}" srcId="{838D70A1-7CD9-413F-8140-664ED1DFC03A}" destId="{23A86BE5-8EA4-427D-A229-51C0D8E73695}" srcOrd="1" destOrd="0" parTransId="{7333D2DE-0148-467B-B0B8-A5F1D759235F}" sibTransId="{9EB56E14-EF57-4157-B596-44F63C1945C4}"/>
    <dgm:cxn modelId="{4E4911A0-EA6A-4ED8-979B-7EEECA3D5357}" type="presOf" srcId="{7D40C298-44B6-47B2-B87C-434663CEBF4C}" destId="{28BC8935-0318-4DCD-8B73-E5773265211B}" srcOrd="0" destOrd="0" presId="urn:microsoft.com/office/officeart/2005/8/layout/orgChart1"/>
    <dgm:cxn modelId="{BBEA12BB-2A45-4EE0-9308-9A290DA42A75}" type="presOf" srcId="{7D40C298-44B6-47B2-B87C-434663CEBF4C}" destId="{0584501C-4E36-4486-9BA7-DEF7D8738A9C}" srcOrd="1" destOrd="0" presId="urn:microsoft.com/office/officeart/2005/8/layout/orgChart1"/>
    <dgm:cxn modelId="{2D2BD74E-9652-4304-82AF-9DE35E24D925}" type="presOf" srcId="{23A86BE5-8EA4-427D-A229-51C0D8E73695}" destId="{20314179-385B-4F2D-A20C-6A0D1FBFF532}" srcOrd="1" destOrd="0" presId="urn:microsoft.com/office/officeart/2005/8/layout/orgChart1"/>
    <dgm:cxn modelId="{6D78B1DE-CD17-411F-97B0-ACA9386FCA04}" type="presOf" srcId="{838D70A1-7CD9-413F-8140-664ED1DFC03A}" destId="{640872B9-9EC4-46DE-949A-38FEF190C5AF}" srcOrd="1" destOrd="0" presId="urn:microsoft.com/office/officeart/2005/8/layout/orgChart1"/>
    <dgm:cxn modelId="{FB220972-154B-4072-AB04-D89A88282A93}" type="presOf" srcId="{838D70A1-7CD9-413F-8140-664ED1DFC03A}" destId="{82BB55E2-8905-4141-98EF-048E8D4DDA32}" srcOrd="0" destOrd="0" presId="urn:microsoft.com/office/officeart/2005/8/layout/orgChart1"/>
    <dgm:cxn modelId="{6E695FE8-6A9B-48BD-B0D1-071C408B7B1F}" type="presOf" srcId="{7333D2DE-0148-467B-B0B8-A5F1D759235F}" destId="{C207E377-DFEA-47EC-AE3A-B08BA33EF588}" srcOrd="0" destOrd="0" presId="urn:microsoft.com/office/officeart/2005/8/layout/orgChart1"/>
    <dgm:cxn modelId="{7A0729D9-3F99-457F-B523-A7C32E5F3EA5}" type="presOf" srcId="{BF668B95-8719-4070-9EEA-0A97B0E4CA0D}" destId="{86E74756-E5B7-4AEF-9E3F-0590009130D5}" srcOrd="0" destOrd="0" presId="urn:microsoft.com/office/officeart/2005/8/layout/orgChart1"/>
    <dgm:cxn modelId="{96CD0E65-969E-4989-A8C1-5D9EB6D18A9F}" type="presParOf" srcId="{86E74756-E5B7-4AEF-9E3F-0590009130D5}" destId="{5EAD3A25-1286-4FBC-83A7-3AF352C25993}" srcOrd="0" destOrd="0" presId="urn:microsoft.com/office/officeart/2005/8/layout/orgChart1"/>
    <dgm:cxn modelId="{6C169797-0030-4783-908C-451D80F88F88}" type="presParOf" srcId="{5EAD3A25-1286-4FBC-83A7-3AF352C25993}" destId="{E95AC1B9-F1B5-43BB-A110-EFE1253F97A6}" srcOrd="0" destOrd="0" presId="urn:microsoft.com/office/officeart/2005/8/layout/orgChart1"/>
    <dgm:cxn modelId="{09CD6D33-78DC-4832-8AE5-C873F528BA12}" type="presParOf" srcId="{E95AC1B9-F1B5-43BB-A110-EFE1253F97A6}" destId="{82BB55E2-8905-4141-98EF-048E8D4DDA32}" srcOrd="0" destOrd="0" presId="urn:microsoft.com/office/officeart/2005/8/layout/orgChart1"/>
    <dgm:cxn modelId="{F4DCDF0D-F837-462B-8916-CD652329A93E}" type="presParOf" srcId="{E95AC1B9-F1B5-43BB-A110-EFE1253F97A6}" destId="{640872B9-9EC4-46DE-949A-38FEF190C5AF}" srcOrd="1" destOrd="0" presId="urn:microsoft.com/office/officeart/2005/8/layout/orgChart1"/>
    <dgm:cxn modelId="{4BF63019-4C46-4C1A-9611-71B588E5F6B0}" type="presParOf" srcId="{5EAD3A25-1286-4FBC-83A7-3AF352C25993}" destId="{F689EDBE-9ED6-4239-A98C-210362076BB8}" srcOrd="1" destOrd="0" presId="urn:microsoft.com/office/officeart/2005/8/layout/orgChart1"/>
    <dgm:cxn modelId="{B62ADAEB-4FE6-4441-B407-EA98E532CB6C}" type="presParOf" srcId="{F689EDBE-9ED6-4239-A98C-210362076BB8}" destId="{17CA067E-57F2-4B4A-9122-136033582409}" srcOrd="0" destOrd="0" presId="urn:microsoft.com/office/officeart/2005/8/layout/orgChart1"/>
    <dgm:cxn modelId="{9A13E218-36C4-4CE6-9D49-0EB833D44BF9}" type="presParOf" srcId="{F689EDBE-9ED6-4239-A98C-210362076BB8}" destId="{DEE1CC96-1330-463D-AF1E-D9B21864FAAC}" srcOrd="1" destOrd="0" presId="urn:microsoft.com/office/officeart/2005/8/layout/orgChart1"/>
    <dgm:cxn modelId="{57991B94-2B52-4D44-BE70-879B528545AC}" type="presParOf" srcId="{DEE1CC96-1330-463D-AF1E-D9B21864FAAC}" destId="{AD2AA631-4676-4B90-8257-F626013B7B8E}" srcOrd="0" destOrd="0" presId="urn:microsoft.com/office/officeart/2005/8/layout/orgChart1"/>
    <dgm:cxn modelId="{4FEA77A9-837F-46D0-824B-8479F3F2007E}" type="presParOf" srcId="{AD2AA631-4676-4B90-8257-F626013B7B8E}" destId="{28BC8935-0318-4DCD-8B73-E5773265211B}" srcOrd="0" destOrd="0" presId="urn:microsoft.com/office/officeart/2005/8/layout/orgChart1"/>
    <dgm:cxn modelId="{65305FC2-466A-4930-9CB3-7FBEE7B6C7C4}" type="presParOf" srcId="{AD2AA631-4676-4B90-8257-F626013B7B8E}" destId="{0584501C-4E36-4486-9BA7-DEF7D8738A9C}" srcOrd="1" destOrd="0" presId="urn:microsoft.com/office/officeart/2005/8/layout/orgChart1"/>
    <dgm:cxn modelId="{512982E8-2A6E-4EF9-A1AB-7745B44F8B55}" type="presParOf" srcId="{DEE1CC96-1330-463D-AF1E-D9B21864FAAC}" destId="{781C7160-A116-4B52-8451-DD7452010800}" srcOrd="1" destOrd="0" presId="urn:microsoft.com/office/officeart/2005/8/layout/orgChart1"/>
    <dgm:cxn modelId="{8BA5B05D-6C66-4E0B-B655-3E6A1A952130}" type="presParOf" srcId="{DEE1CC96-1330-463D-AF1E-D9B21864FAAC}" destId="{0E4D4657-CD59-4672-93C1-591DF5629013}" srcOrd="2" destOrd="0" presId="urn:microsoft.com/office/officeart/2005/8/layout/orgChart1"/>
    <dgm:cxn modelId="{40818D37-EA3A-432E-8058-C8E0EF0E795B}" type="presParOf" srcId="{F689EDBE-9ED6-4239-A98C-210362076BB8}" destId="{C207E377-DFEA-47EC-AE3A-B08BA33EF588}" srcOrd="2" destOrd="0" presId="urn:microsoft.com/office/officeart/2005/8/layout/orgChart1"/>
    <dgm:cxn modelId="{9A95778B-EE33-4D48-8BF4-7133E02FD21E}" type="presParOf" srcId="{F689EDBE-9ED6-4239-A98C-210362076BB8}" destId="{594BE5AF-1A3A-421D-9D04-D65B068D6F9F}" srcOrd="3" destOrd="0" presId="urn:microsoft.com/office/officeart/2005/8/layout/orgChart1"/>
    <dgm:cxn modelId="{10E6AB88-7D8A-464A-A15D-25848255C45F}" type="presParOf" srcId="{594BE5AF-1A3A-421D-9D04-D65B068D6F9F}" destId="{EC329043-6AEB-4699-95C6-873DE88C3ADA}" srcOrd="0" destOrd="0" presId="urn:microsoft.com/office/officeart/2005/8/layout/orgChart1"/>
    <dgm:cxn modelId="{D9B10FF9-722F-49F7-B597-CACB227CF723}" type="presParOf" srcId="{EC329043-6AEB-4699-95C6-873DE88C3ADA}" destId="{51961CE5-CFA2-4958-8D66-40C968D6FB79}" srcOrd="0" destOrd="0" presId="urn:microsoft.com/office/officeart/2005/8/layout/orgChart1"/>
    <dgm:cxn modelId="{E313A0C2-F406-4373-BF3F-2E7188817D53}" type="presParOf" srcId="{EC329043-6AEB-4699-95C6-873DE88C3ADA}" destId="{20314179-385B-4F2D-A20C-6A0D1FBFF532}" srcOrd="1" destOrd="0" presId="urn:microsoft.com/office/officeart/2005/8/layout/orgChart1"/>
    <dgm:cxn modelId="{A2E1EF6F-47B5-4AB6-B4CA-2438C49D235B}" type="presParOf" srcId="{594BE5AF-1A3A-421D-9D04-D65B068D6F9F}" destId="{2DCD62DF-9811-4B00-A493-42A6DE19AED7}" srcOrd="1" destOrd="0" presId="urn:microsoft.com/office/officeart/2005/8/layout/orgChart1"/>
    <dgm:cxn modelId="{EFCCF75E-C67D-4341-82AA-2DC3B7D0373F}" type="presParOf" srcId="{594BE5AF-1A3A-421D-9D04-D65B068D6F9F}" destId="{F4807789-C8AC-4261-BA0A-63258A6FDDFF}" srcOrd="2" destOrd="0" presId="urn:microsoft.com/office/officeart/2005/8/layout/orgChart1"/>
    <dgm:cxn modelId="{D5A1D359-D7F7-438F-A8A8-C7F39FCF643E}" type="presParOf" srcId="{5EAD3A25-1286-4FBC-83A7-3AF352C25993}" destId="{E89F75FB-5E9D-4AB5-B2D7-122885D17A20}"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3113DE-0EFB-438A-AFD5-77F9EA09E282}"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s-EC"/>
        </a:p>
      </dgm:t>
    </dgm:pt>
    <dgm:pt modelId="{D8C3E3A8-3A94-4186-9DAA-3B2C06B0EC51}">
      <dgm:prSet phldrT="[Text]">
        <dgm:style>
          <a:lnRef idx="1">
            <a:schemeClr val="accent1"/>
          </a:lnRef>
          <a:fillRef idx="2">
            <a:schemeClr val="accent1"/>
          </a:fillRef>
          <a:effectRef idx="1">
            <a:schemeClr val="accent1"/>
          </a:effectRef>
          <a:fontRef idx="minor">
            <a:schemeClr val="dk1"/>
          </a:fontRef>
        </dgm:style>
      </dgm:prSet>
      <dgm:spPr/>
      <dgm:t>
        <a:bodyPr/>
        <a:lstStyle/>
        <a:p>
          <a:r>
            <a:rPr lang="es-EC" dirty="0" smtClean="0"/>
            <a:t>Política de Inventario</a:t>
          </a:r>
          <a:endParaRPr lang="es-EC" dirty="0"/>
        </a:p>
      </dgm:t>
    </dgm:pt>
    <dgm:pt modelId="{CBE24683-F9AA-40CD-9E4D-4236433CD5E2}" type="parTrans" cxnId="{25D56577-B25D-425F-BFD0-6DB288D2D514}">
      <dgm:prSet/>
      <dgm:spPr/>
      <dgm:t>
        <a:bodyPr/>
        <a:lstStyle/>
        <a:p>
          <a:endParaRPr lang="es-EC"/>
        </a:p>
      </dgm:t>
    </dgm:pt>
    <dgm:pt modelId="{E7522979-678B-4C4C-B8C2-494C416AB4B9}" type="sibTrans" cxnId="{25D56577-B25D-425F-BFD0-6DB288D2D514}">
      <dgm:prSet/>
      <dgm:spPr/>
      <dgm:t>
        <a:bodyPr/>
        <a:lstStyle/>
        <a:p>
          <a:endParaRPr lang="es-EC"/>
        </a:p>
      </dgm:t>
    </dgm:pt>
    <dgm:pt modelId="{9D546700-4ECE-40DB-9EB2-FC99B0B7F762}">
      <dgm:prSet phldrT="[Text]">
        <dgm:style>
          <a:lnRef idx="1">
            <a:schemeClr val="accent3"/>
          </a:lnRef>
          <a:fillRef idx="2">
            <a:schemeClr val="accent3"/>
          </a:fillRef>
          <a:effectRef idx="1">
            <a:schemeClr val="accent3"/>
          </a:effectRef>
          <a:fontRef idx="minor">
            <a:schemeClr val="dk1"/>
          </a:fontRef>
        </dgm:style>
      </dgm:prSet>
      <dgm:spPr/>
      <dgm:t>
        <a:bodyPr/>
        <a:lstStyle/>
        <a:p>
          <a:r>
            <a:rPr lang="es-EC" dirty="0" smtClean="0"/>
            <a:t>Introducción</a:t>
          </a:r>
          <a:endParaRPr lang="es-EC" dirty="0"/>
        </a:p>
      </dgm:t>
    </dgm:pt>
    <dgm:pt modelId="{89BF84D3-FB12-4658-80CE-74B2DFDECF65}" type="parTrans" cxnId="{34F60CA6-E9E3-4DEA-A7B5-8EE624411CA3}">
      <dgm:prSet/>
      <dgm:spPr/>
      <dgm:t>
        <a:bodyPr/>
        <a:lstStyle/>
        <a:p>
          <a:endParaRPr lang="es-EC"/>
        </a:p>
      </dgm:t>
    </dgm:pt>
    <dgm:pt modelId="{642A6165-3D3E-47C3-BEE0-75BFEA35F0FD}" type="sibTrans" cxnId="{34F60CA6-E9E3-4DEA-A7B5-8EE624411CA3}">
      <dgm:prSet/>
      <dgm:spPr/>
      <dgm:t>
        <a:bodyPr/>
        <a:lstStyle/>
        <a:p>
          <a:endParaRPr lang="es-EC"/>
        </a:p>
      </dgm:t>
    </dgm:pt>
    <dgm:pt modelId="{9A02BDF7-0987-452C-B547-72C2495CEA92}">
      <dgm:prSet phldrT="[Text]">
        <dgm:style>
          <a:lnRef idx="1">
            <a:schemeClr val="accent3"/>
          </a:lnRef>
          <a:fillRef idx="2">
            <a:schemeClr val="accent3"/>
          </a:fillRef>
          <a:effectRef idx="1">
            <a:schemeClr val="accent3"/>
          </a:effectRef>
          <a:fontRef idx="minor">
            <a:schemeClr val="dk1"/>
          </a:fontRef>
        </dgm:style>
      </dgm:prSet>
      <dgm:spPr/>
      <dgm:t>
        <a:bodyPr/>
        <a:lstStyle/>
        <a:p>
          <a:r>
            <a:rPr lang="es-EC" dirty="0" smtClean="0"/>
            <a:t>Objetivo y Alcance</a:t>
          </a:r>
          <a:endParaRPr lang="es-EC" dirty="0"/>
        </a:p>
      </dgm:t>
    </dgm:pt>
    <dgm:pt modelId="{64EF3E15-5059-420A-B5D9-B18E6C2183A0}" type="parTrans" cxnId="{9A445A37-AFBA-47C2-A24E-25A0483FB3FF}">
      <dgm:prSet/>
      <dgm:spPr/>
      <dgm:t>
        <a:bodyPr/>
        <a:lstStyle/>
        <a:p>
          <a:endParaRPr lang="es-EC"/>
        </a:p>
      </dgm:t>
    </dgm:pt>
    <dgm:pt modelId="{27945E87-0DBC-4F46-89BD-E7195E62FAC7}" type="sibTrans" cxnId="{9A445A37-AFBA-47C2-A24E-25A0483FB3FF}">
      <dgm:prSet/>
      <dgm:spPr/>
      <dgm:t>
        <a:bodyPr/>
        <a:lstStyle/>
        <a:p>
          <a:endParaRPr lang="es-EC"/>
        </a:p>
      </dgm:t>
    </dgm:pt>
    <dgm:pt modelId="{F3D6922C-9547-4828-8091-2C4D45583F9D}">
      <dgm:prSet phldrT="[Text]">
        <dgm:style>
          <a:lnRef idx="1">
            <a:schemeClr val="accent3"/>
          </a:lnRef>
          <a:fillRef idx="2">
            <a:schemeClr val="accent3"/>
          </a:fillRef>
          <a:effectRef idx="1">
            <a:schemeClr val="accent3"/>
          </a:effectRef>
          <a:fontRef idx="minor">
            <a:schemeClr val="dk1"/>
          </a:fontRef>
        </dgm:style>
      </dgm:prSet>
      <dgm:spPr/>
      <dgm:t>
        <a:bodyPr/>
        <a:lstStyle/>
        <a:p>
          <a:r>
            <a:rPr lang="es-EC" dirty="0" smtClean="0"/>
            <a:t>Organigrama y Funciones de cada área</a:t>
          </a:r>
          <a:endParaRPr lang="es-EC" dirty="0"/>
        </a:p>
      </dgm:t>
    </dgm:pt>
    <dgm:pt modelId="{6516AF72-AC5C-4D7F-AC2A-D4C724BFB5B2}" type="parTrans" cxnId="{655F178F-4333-4B18-8100-49249586A4CA}">
      <dgm:prSet/>
      <dgm:spPr/>
      <dgm:t>
        <a:bodyPr/>
        <a:lstStyle/>
        <a:p>
          <a:endParaRPr lang="es-EC"/>
        </a:p>
      </dgm:t>
    </dgm:pt>
    <dgm:pt modelId="{825666A7-C48E-4E7A-8EAE-0205E5B98A86}" type="sibTrans" cxnId="{655F178F-4333-4B18-8100-49249586A4CA}">
      <dgm:prSet/>
      <dgm:spPr/>
      <dgm:t>
        <a:bodyPr/>
        <a:lstStyle/>
        <a:p>
          <a:endParaRPr lang="es-EC"/>
        </a:p>
      </dgm:t>
    </dgm:pt>
    <dgm:pt modelId="{01DB85B5-E281-4C11-ACA3-3BDCDCEC0E2B}" type="pres">
      <dgm:prSet presAssocID="{603113DE-0EFB-438A-AFD5-77F9EA09E282}" presName="hierChild1" presStyleCnt="0">
        <dgm:presLayoutVars>
          <dgm:orgChart val="1"/>
          <dgm:chPref val="1"/>
          <dgm:dir/>
          <dgm:animOne val="branch"/>
          <dgm:animLvl val="lvl"/>
          <dgm:resizeHandles/>
        </dgm:presLayoutVars>
      </dgm:prSet>
      <dgm:spPr/>
      <dgm:t>
        <a:bodyPr/>
        <a:lstStyle/>
        <a:p>
          <a:endParaRPr lang="es-EC"/>
        </a:p>
      </dgm:t>
    </dgm:pt>
    <dgm:pt modelId="{54720520-FE0E-4978-A7C3-B6F723AB473C}" type="pres">
      <dgm:prSet presAssocID="{D8C3E3A8-3A94-4186-9DAA-3B2C06B0EC51}" presName="hierRoot1" presStyleCnt="0">
        <dgm:presLayoutVars>
          <dgm:hierBranch val="init"/>
        </dgm:presLayoutVars>
      </dgm:prSet>
      <dgm:spPr/>
    </dgm:pt>
    <dgm:pt modelId="{5E4AF45B-2D9A-4C21-9A12-3F942EE5F964}" type="pres">
      <dgm:prSet presAssocID="{D8C3E3A8-3A94-4186-9DAA-3B2C06B0EC51}" presName="rootComposite1" presStyleCnt="0"/>
      <dgm:spPr/>
    </dgm:pt>
    <dgm:pt modelId="{A4EC9B41-3431-4720-BDA1-AE10695F3E7C}" type="pres">
      <dgm:prSet presAssocID="{D8C3E3A8-3A94-4186-9DAA-3B2C06B0EC51}" presName="rootText1" presStyleLbl="node0" presStyleIdx="0" presStyleCnt="1" custLinFactNeighborX="1118" custLinFactNeighborY="6543">
        <dgm:presLayoutVars>
          <dgm:chPref val="3"/>
        </dgm:presLayoutVars>
      </dgm:prSet>
      <dgm:spPr/>
      <dgm:t>
        <a:bodyPr/>
        <a:lstStyle/>
        <a:p>
          <a:endParaRPr lang="es-EC"/>
        </a:p>
      </dgm:t>
    </dgm:pt>
    <dgm:pt modelId="{8092C18F-9B65-4E60-BFEE-66638101E6F5}" type="pres">
      <dgm:prSet presAssocID="{D8C3E3A8-3A94-4186-9DAA-3B2C06B0EC51}" presName="rootConnector1" presStyleLbl="node1" presStyleIdx="0" presStyleCnt="0"/>
      <dgm:spPr/>
      <dgm:t>
        <a:bodyPr/>
        <a:lstStyle/>
        <a:p>
          <a:endParaRPr lang="es-EC"/>
        </a:p>
      </dgm:t>
    </dgm:pt>
    <dgm:pt modelId="{28178ADE-D7D3-4646-A726-66FAA44D1E98}" type="pres">
      <dgm:prSet presAssocID="{D8C3E3A8-3A94-4186-9DAA-3B2C06B0EC51}" presName="hierChild2" presStyleCnt="0"/>
      <dgm:spPr/>
    </dgm:pt>
    <dgm:pt modelId="{5B09817B-3CFB-4EE1-8885-4E0ADEDD8256}" type="pres">
      <dgm:prSet presAssocID="{89BF84D3-FB12-4658-80CE-74B2DFDECF65}" presName="Name64" presStyleLbl="parChTrans1D2" presStyleIdx="0" presStyleCnt="3"/>
      <dgm:spPr/>
      <dgm:t>
        <a:bodyPr/>
        <a:lstStyle/>
        <a:p>
          <a:endParaRPr lang="es-EC"/>
        </a:p>
      </dgm:t>
    </dgm:pt>
    <dgm:pt modelId="{BDCBBC2F-0F28-40C1-A87F-B075523636E7}" type="pres">
      <dgm:prSet presAssocID="{9D546700-4ECE-40DB-9EB2-FC99B0B7F762}" presName="hierRoot2" presStyleCnt="0">
        <dgm:presLayoutVars>
          <dgm:hierBranch val="init"/>
        </dgm:presLayoutVars>
      </dgm:prSet>
      <dgm:spPr/>
    </dgm:pt>
    <dgm:pt modelId="{7BDD8213-673A-4271-9835-3D8CF76695EC}" type="pres">
      <dgm:prSet presAssocID="{9D546700-4ECE-40DB-9EB2-FC99B0B7F762}" presName="rootComposite" presStyleCnt="0"/>
      <dgm:spPr/>
    </dgm:pt>
    <dgm:pt modelId="{0530F44A-E2FE-4669-B8F8-B8BDD57E866A}" type="pres">
      <dgm:prSet presAssocID="{9D546700-4ECE-40DB-9EB2-FC99B0B7F762}" presName="rootText" presStyleLbl="node2" presStyleIdx="0" presStyleCnt="3" custLinFactNeighborX="375" custLinFactNeighborY="-8294">
        <dgm:presLayoutVars>
          <dgm:chPref val="3"/>
        </dgm:presLayoutVars>
      </dgm:prSet>
      <dgm:spPr/>
      <dgm:t>
        <a:bodyPr/>
        <a:lstStyle/>
        <a:p>
          <a:endParaRPr lang="es-EC"/>
        </a:p>
      </dgm:t>
    </dgm:pt>
    <dgm:pt modelId="{18F65D75-0DAA-4599-B5D6-5929A8A6D071}" type="pres">
      <dgm:prSet presAssocID="{9D546700-4ECE-40DB-9EB2-FC99B0B7F762}" presName="rootConnector" presStyleLbl="node2" presStyleIdx="0" presStyleCnt="3"/>
      <dgm:spPr/>
      <dgm:t>
        <a:bodyPr/>
        <a:lstStyle/>
        <a:p>
          <a:endParaRPr lang="es-EC"/>
        </a:p>
      </dgm:t>
    </dgm:pt>
    <dgm:pt modelId="{FAD49EB4-E30F-4601-A9CB-E51EEEE8C3BB}" type="pres">
      <dgm:prSet presAssocID="{9D546700-4ECE-40DB-9EB2-FC99B0B7F762}" presName="hierChild4" presStyleCnt="0"/>
      <dgm:spPr/>
    </dgm:pt>
    <dgm:pt modelId="{61D8C789-FFD4-42A8-B76F-E903BCFD7C1F}" type="pres">
      <dgm:prSet presAssocID="{9D546700-4ECE-40DB-9EB2-FC99B0B7F762}" presName="hierChild5" presStyleCnt="0"/>
      <dgm:spPr/>
    </dgm:pt>
    <dgm:pt modelId="{A4B72613-7001-40FB-88B8-C8B2ABCDF7D1}" type="pres">
      <dgm:prSet presAssocID="{64EF3E15-5059-420A-B5D9-B18E6C2183A0}" presName="Name64" presStyleLbl="parChTrans1D2" presStyleIdx="1" presStyleCnt="3"/>
      <dgm:spPr/>
      <dgm:t>
        <a:bodyPr/>
        <a:lstStyle/>
        <a:p>
          <a:endParaRPr lang="es-EC"/>
        </a:p>
      </dgm:t>
    </dgm:pt>
    <dgm:pt modelId="{ED289015-F678-44D8-8F92-9250641B04C0}" type="pres">
      <dgm:prSet presAssocID="{9A02BDF7-0987-452C-B547-72C2495CEA92}" presName="hierRoot2" presStyleCnt="0">
        <dgm:presLayoutVars>
          <dgm:hierBranch val="init"/>
        </dgm:presLayoutVars>
      </dgm:prSet>
      <dgm:spPr/>
    </dgm:pt>
    <dgm:pt modelId="{AC8D11B7-44B6-479A-87B8-C44712F47D46}" type="pres">
      <dgm:prSet presAssocID="{9A02BDF7-0987-452C-B547-72C2495CEA92}" presName="rootComposite" presStyleCnt="0"/>
      <dgm:spPr/>
    </dgm:pt>
    <dgm:pt modelId="{3E858DB3-1508-45F5-BAC6-C2C713BF2B4C}" type="pres">
      <dgm:prSet presAssocID="{9A02BDF7-0987-452C-B547-72C2495CEA92}" presName="rootText" presStyleLbl="node2" presStyleIdx="1" presStyleCnt="3">
        <dgm:presLayoutVars>
          <dgm:chPref val="3"/>
        </dgm:presLayoutVars>
      </dgm:prSet>
      <dgm:spPr/>
      <dgm:t>
        <a:bodyPr/>
        <a:lstStyle/>
        <a:p>
          <a:endParaRPr lang="es-EC"/>
        </a:p>
      </dgm:t>
    </dgm:pt>
    <dgm:pt modelId="{D640E70D-F06A-4E91-8330-7284E3DEDB89}" type="pres">
      <dgm:prSet presAssocID="{9A02BDF7-0987-452C-B547-72C2495CEA92}" presName="rootConnector" presStyleLbl="node2" presStyleIdx="1" presStyleCnt="3"/>
      <dgm:spPr/>
      <dgm:t>
        <a:bodyPr/>
        <a:lstStyle/>
        <a:p>
          <a:endParaRPr lang="es-EC"/>
        </a:p>
      </dgm:t>
    </dgm:pt>
    <dgm:pt modelId="{289C9573-7833-441A-965A-098A49DF66B9}" type="pres">
      <dgm:prSet presAssocID="{9A02BDF7-0987-452C-B547-72C2495CEA92}" presName="hierChild4" presStyleCnt="0"/>
      <dgm:spPr/>
    </dgm:pt>
    <dgm:pt modelId="{101DC14A-1F27-486D-9B26-57D4153632CD}" type="pres">
      <dgm:prSet presAssocID="{9A02BDF7-0987-452C-B547-72C2495CEA92}" presName="hierChild5" presStyleCnt="0"/>
      <dgm:spPr/>
    </dgm:pt>
    <dgm:pt modelId="{707D8E6A-64D5-461F-9012-741B034A1520}" type="pres">
      <dgm:prSet presAssocID="{6516AF72-AC5C-4D7F-AC2A-D4C724BFB5B2}" presName="Name64" presStyleLbl="parChTrans1D2" presStyleIdx="2" presStyleCnt="3"/>
      <dgm:spPr/>
      <dgm:t>
        <a:bodyPr/>
        <a:lstStyle/>
        <a:p>
          <a:endParaRPr lang="es-EC"/>
        </a:p>
      </dgm:t>
    </dgm:pt>
    <dgm:pt modelId="{6A586C5C-EA2E-4F51-B703-547599819A11}" type="pres">
      <dgm:prSet presAssocID="{F3D6922C-9547-4828-8091-2C4D45583F9D}" presName="hierRoot2" presStyleCnt="0">
        <dgm:presLayoutVars>
          <dgm:hierBranch val="init"/>
        </dgm:presLayoutVars>
      </dgm:prSet>
      <dgm:spPr/>
    </dgm:pt>
    <dgm:pt modelId="{8856EE6A-83E1-4915-80D6-75C80AFB916E}" type="pres">
      <dgm:prSet presAssocID="{F3D6922C-9547-4828-8091-2C4D45583F9D}" presName="rootComposite" presStyleCnt="0"/>
      <dgm:spPr/>
    </dgm:pt>
    <dgm:pt modelId="{98692D76-92B0-47EB-960F-DD41F25AC2DE}" type="pres">
      <dgm:prSet presAssocID="{F3D6922C-9547-4828-8091-2C4D45583F9D}" presName="rootText" presStyleLbl="node2" presStyleIdx="2" presStyleCnt="3">
        <dgm:presLayoutVars>
          <dgm:chPref val="3"/>
        </dgm:presLayoutVars>
      </dgm:prSet>
      <dgm:spPr/>
      <dgm:t>
        <a:bodyPr/>
        <a:lstStyle/>
        <a:p>
          <a:endParaRPr lang="es-EC"/>
        </a:p>
      </dgm:t>
    </dgm:pt>
    <dgm:pt modelId="{80271E32-FFD1-4A0A-A828-CBD8D93F574B}" type="pres">
      <dgm:prSet presAssocID="{F3D6922C-9547-4828-8091-2C4D45583F9D}" presName="rootConnector" presStyleLbl="node2" presStyleIdx="2" presStyleCnt="3"/>
      <dgm:spPr/>
      <dgm:t>
        <a:bodyPr/>
        <a:lstStyle/>
        <a:p>
          <a:endParaRPr lang="es-EC"/>
        </a:p>
      </dgm:t>
    </dgm:pt>
    <dgm:pt modelId="{41A0E36A-E439-406C-AB18-0F2556515DD1}" type="pres">
      <dgm:prSet presAssocID="{F3D6922C-9547-4828-8091-2C4D45583F9D}" presName="hierChild4" presStyleCnt="0"/>
      <dgm:spPr/>
    </dgm:pt>
    <dgm:pt modelId="{8EBF131D-34E5-4764-8763-3BFDF0CC5AEA}" type="pres">
      <dgm:prSet presAssocID="{F3D6922C-9547-4828-8091-2C4D45583F9D}" presName="hierChild5" presStyleCnt="0"/>
      <dgm:spPr/>
    </dgm:pt>
    <dgm:pt modelId="{A3C1EC8C-F358-4F65-996C-9156B306A751}" type="pres">
      <dgm:prSet presAssocID="{D8C3E3A8-3A94-4186-9DAA-3B2C06B0EC51}" presName="hierChild3" presStyleCnt="0"/>
      <dgm:spPr/>
    </dgm:pt>
  </dgm:ptLst>
  <dgm:cxnLst>
    <dgm:cxn modelId="{4ED3051D-6874-433A-8B97-4AB7DB310E6D}" type="presOf" srcId="{9D546700-4ECE-40DB-9EB2-FC99B0B7F762}" destId="{18F65D75-0DAA-4599-B5D6-5929A8A6D071}" srcOrd="1" destOrd="0" presId="urn:microsoft.com/office/officeart/2009/3/layout/HorizontalOrganizationChart"/>
    <dgm:cxn modelId="{AC75A39B-A5F3-4CBE-B938-AA79C568F9C3}" type="presOf" srcId="{9A02BDF7-0987-452C-B547-72C2495CEA92}" destId="{D640E70D-F06A-4E91-8330-7284E3DEDB89}" srcOrd="1" destOrd="0" presId="urn:microsoft.com/office/officeart/2009/3/layout/HorizontalOrganizationChart"/>
    <dgm:cxn modelId="{655F178F-4333-4B18-8100-49249586A4CA}" srcId="{D8C3E3A8-3A94-4186-9DAA-3B2C06B0EC51}" destId="{F3D6922C-9547-4828-8091-2C4D45583F9D}" srcOrd="2" destOrd="0" parTransId="{6516AF72-AC5C-4D7F-AC2A-D4C724BFB5B2}" sibTransId="{825666A7-C48E-4E7A-8EAE-0205E5B98A86}"/>
    <dgm:cxn modelId="{8C3C5DBC-2FEE-4C84-990C-1A7C5A0111A7}" type="presOf" srcId="{603113DE-0EFB-438A-AFD5-77F9EA09E282}" destId="{01DB85B5-E281-4C11-ACA3-3BDCDCEC0E2B}" srcOrd="0" destOrd="0" presId="urn:microsoft.com/office/officeart/2009/3/layout/HorizontalOrganizationChart"/>
    <dgm:cxn modelId="{9A445A37-AFBA-47C2-A24E-25A0483FB3FF}" srcId="{D8C3E3A8-3A94-4186-9DAA-3B2C06B0EC51}" destId="{9A02BDF7-0987-452C-B547-72C2495CEA92}" srcOrd="1" destOrd="0" parTransId="{64EF3E15-5059-420A-B5D9-B18E6C2183A0}" sibTransId="{27945E87-0DBC-4F46-89BD-E7195E62FAC7}"/>
    <dgm:cxn modelId="{34F60CA6-E9E3-4DEA-A7B5-8EE624411CA3}" srcId="{D8C3E3A8-3A94-4186-9DAA-3B2C06B0EC51}" destId="{9D546700-4ECE-40DB-9EB2-FC99B0B7F762}" srcOrd="0" destOrd="0" parTransId="{89BF84D3-FB12-4658-80CE-74B2DFDECF65}" sibTransId="{642A6165-3D3E-47C3-BEE0-75BFEA35F0FD}"/>
    <dgm:cxn modelId="{D994910E-6BEB-45EC-95D5-2A122B658197}" type="presOf" srcId="{89BF84D3-FB12-4658-80CE-74B2DFDECF65}" destId="{5B09817B-3CFB-4EE1-8885-4E0ADEDD8256}" srcOrd="0" destOrd="0" presId="urn:microsoft.com/office/officeart/2009/3/layout/HorizontalOrganizationChart"/>
    <dgm:cxn modelId="{5F0BC1E1-BCC1-4A4A-BAF6-F7042A0F715E}" type="presOf" srcId="{F3D6922C-9547-4828-8091-2C4D45583F9D}" destId="{98692D76-92B0-47EB-960F-DD41F25AC2DE}" srcOrd="0" destOrd="0" presId="urn:microsoft.com/office/officeart/2009/3/layout/HorizontalOrganizationChart"/>
    <dgm:cxn modelId="{25D56577-B25D-425F-BFD0-6DB288D2D514}" srcId="{603113DE-0EFB-438A-AFD5-77F9EA09E282}" destId="{D8C3E3A8-3A94-4186-9DAA-3B2C06B0EC51}" srcOrd="0" destOrd="0" parTransId="{CBE24683-F9AA-40CD-9E4D-4236433CD5E2}" sibTransId="{E7522979-678B-4C4C-B8C2-494C416AB4B9}"/>
    <dgm:cxn modelId="{09AB846F-8A10-4904-8876-24F524BD77BD}" type="presOf" srcId="{D8C3E3A8-3A94-4186-9DAA-3B2C06B0EC51}" destId="{8092C18F-9B65-4E60-BFEE-66638101E6F5}" srcOrd="1" destOrd="0" presId="urn:microsoft.com/office/officeart/2009/3/layout/HorizontalOrganizationChart"/>
    <dgm:cxn modelId="{65E059AC-D53F-4658-82E0-09E72F88F0DA}" type="presOf" srcId="{64EF3E15-5059-420A-B5D9-B18E6C2183A0}" destId="{A4B72613-7001-40FB-88B8-C8B2ABCDF7D1}" srcOrd="0" destOrd="0" presId="urn:microsoft.com/office/officeart/2009/3/layout/HorizontalOrganizationChart"/>
    <dgm:cxn modelId="{BDB9B37F-071A-41B1-8E28-7DBC84D70B04}" type="presOf" srcId="{F3D6922C-9547-4828-8091-2C4D45583F9D}" destId="{80271E32-FFD1-4A0A-A828-CBD8D93F574B}" srcOrd="1" destOrd="0" presId="urn:microsoft.com/office/officeart/2009/3/layout/HorizontalOrganizationChart"/>
    <dgm:cxn modelId="{17BD881B-4F6D-437C-8DFF-2F4ABAF2F4D7}" type="presOf" srcId="{9D546700-4ECE-40DB-9EB2-FC99B0B7F762}" destId="{0530F44A-E2FE-4669-B8F8-B8BDD57E866A}" srcOrd="0" destOrd="0" presId="urn:microsoft.com/office/officeart/2009/3/layout/HorizontalOrganizationChart"/>
    <dgm:cxn modelId="{1EA90998-3667-4344-92CD-3A3A312D5D87}" type="presOf" srcId="{D8C3E3A8-3A94-4186-9DAA-3B2C06B0EC51}" destId="{A4EC9B41-3431-4720-BDA1-AE10695F3E7C}" srcOrd="0" destOrd="0" presId="urn:microsoft.com/office/officeart/2009/3/layout/HorizontalOrganizationChart"/>
    <dgm:cxn modelId="{CF3AD3AB-D465-4FD4-8822-9C99A7A47523}" type="presOf" srcId="{6516AF72-AC5C-4D7F-AC2A-D4C724BFB5B2}" destId="{707D8E6A-64D5-461F-9012-741B034A1520}" srcOrd="0" destOrd="0" presId="urn:microsoft.com/office/officeart/2009/3/layout/HorizontalOrganizationChart"/>
    <dgm:cxn modelId="{9819561C-E12C-4410-800C-1BB92C83C017}" type="presOf" srcId="{9A02BDF7-0987-452C-B547-72C2495CEA92}" destId="{3E858DB3-1508-45F5-BAC6-C2C713BF2B4C}" srcOrd="0" destOrd="0" presId="urn:microsoft.com/office/officeart/2009/3/layout/HorizontalOrganizationChart"/>
    <dgm:cxn modelId="{D1A8FEB3-5613-4291-ACDC-960F2ACF4FE9}" type="presParOf" srcId="{01DB85B5-E281-4C11-ACA3-3BDCDCEC0E2B}" destId="{54720520-FE0E-4978-A7C3-B6F723AB473C}" srcOrd="0" destOrd="0" presId="urn:microsoft.com/office/officeart/2009/3/layout/HorizontalOrganizationChart"/>
    <dgm:cxn modelId="{2730CBC8-69BF-4EE8-8478-FFF9B49A0BFB}" type="presParOf" srcId="{54720520-FE0E-4978-A7C3-B6F723AB473C}" destId="{5E4AF45B-2D9A-4C21-9A12-3F942EE5F964}" srcOrd="0" destOrd="0" presId="urn:microsoft.com/office/officeart/2009/3/layout/HorizontalOrganizationChart"/>
    <dgm:cxn modelId="{D1541027-BB2A-4129-A69C-C988B723D40B}" type="presParOf" srcId="{5E4AF45B-2D9A-4C21-9A12-3F942EE5F964}" destId="{A4EC9B41-3431-4720-BDA1-AE10695F3E7C}" srcOrd="0" destOrd="0" presId="urn:microsoft.com/office/officeart/2009/3/layout/HorizontalOrganizationChart"/>
    <dgm:cxn modelId="{EE06C1B6-1A89-4D7D-A835-35B0175F5EB3}" type="presParOf" srcId="{5E4AF45B-2D9A-4C21-9A12-3F942EE5F964}" destId="{8092C18F-9B65-4E60-BFEE-66638101E6F5}" srcOrd="1" destOrd="0" presId="urn:microsoft.com/office/officeart/2009/3/layout/HorizontalOrganizationChart"/>
    <dgm:cxn modelId="{E524ABAF-3E2F-4B18-AAE1-D63F0BDB6698}" type="presParOf" srcId="{54720520-FE0E-4978-A7C3-B6F723AB473C}" destId="{28178ADE-D7D3-4646-A726-66FAA44D1E98}" srcOrd="1" destOrd="0" presId="urn:microsoft.com/office/officeart/2009/3/layout/HorizontalOrganizationChart"/>
    <dgm:cxn modelId="{BB6E742F-6796-454B-854B-62F2D25BCFD5}" type="presParOf" srcId="{28178ADE-D7D3-4646-A726-66FAA44D1E98}" destId="{5B09817B-3CFB-4EE1-8885-4E0ADEDD8256}" srcOrd="0" destOrd="0" presId="urn:microsoft.com/office/officeart/2009/3/layout/HorizontalOrganizationChart"/>
    <dgm:cxn modelId="{29F755F5-6BA6-4CF5-848A-C69180E7F178}" type="presParOf" srcId="{28178ADE-D7D3-4646-A726-66FAA44D1E98}" destId="{BDCBBC2F-0F28-40C1-A87F-B075523636E7}" srcOrd="1" destOrd="0" presId="urn:microsoft.com/office/officeart/2009/3/layout/HorizontalOrganizationChart"/>
    <dgm:cxn modelId="{E0F60D88-A894-47F8-BA9E-321A2DFFD1AD}" type="presParOf" srcId="{BDCBBC2F-0F28-40C1-A87F-B075523636E7}" destId="{7BDD8213-673A-4271-9835-3D8CF76695EC}" srcOrd="0" destOrd="0" presId="urn:microsoft.com/office/officeart/2009/3/layout/HorizontalOrganizationChart"/>
    <dgm:cxn modelId="{11CB1B52-5537-47A0-AC45-6FA27674B03C}" type="presParOf" srcId="{7BDD8213-673A-4271-9835-3D8CF76695EC}" destId="{0530F44A-E2FE-4669-B8F8-B8BDD57E866A}" srcOrd="0" destOrd="0" presId="urn:microsoft.com/office/officeart/2009/3/layout/HorizontalOrganizationChart"/>
    <dgm:cxn modelId="{44339FB9-6AA3-48CF-82AA-996973E36D60}" type="presParOf" srcId="{7BDD8213-673A-4271-9835-3D8CF76695EC}" destId="{18F65D75-0DAA-4599-B5D6-5929A8A6D071}" srcOrd="1" destOrd="0" presId="urn:microsoft.com/office/officeart/2009/3/layout/HorizontalOrganizationChart"/>
    <dgm:cxn modelId="{CCD3E4A5-B4FD-4C24-92EF-8EDE2D3E2F07}" type="presParOf" srcId="{BDCBBC2F-0F28-40C1-A87F-B075523636E7}" destId="{FAD49EB4-E30F-4601-A9CB-E51EEEE8C3BB}" srcOrd="1" destOrd="0" presId="urn:microsoft.com/office/officeart/2009/3/layout/HorizontalOrganizationChart"/>
    <dgm:cxn modelId="{D2244EC5-B6E9-4D2C-8ED5-4BAD3297411D}" type="presParOf" srcId="{BDCBBC2F-0F28-40C1-A87F-B075523636E7}" destId="{61D8C789-FFD4-42A8-B76F-E903BCFD7C1F}" srcOrd="2" destOrd="0" presId="urn:microsoft.com/office/officeart/2009/3/layout/HorizontalOrganizationChart"/>
    <dgm:cxn modelId="{4718BEF3-62FC-46F4-9C50-05BD104B40E6}" type="presParOf" srcId="{28178ADE-D7D3-4646-A726-66FAA44D1E98}" destId="{A4B72613-7001-40FB-88B8-C8B2ABCDF7D1}" srcOrd="2" destOrd="0" presId="urn:microsoft.com/office/officeart/2009/3/layout/HorizontalOrganizationChart"/>
    <dgm:cxn modelId="{7469244F-DB0D-46DC-BEF0-EE7FADF874DD}" type="presParOf" srcId="{28178ADE-D7D3-4646-A726-66FAA44D1E98}" destId="{ED289015-F678-44D8-8F92-9250641B04C0}" srcOrd="3" destOrd="0" presId="urn:microsoft.com/office/officeart/2009/3/layout/HorizontalOrganizationChart"/>
    <dgm:cxn modelId="{54A0EB8B-5426-4654-8686-96423C6E29E5}" type="presParOf" srcId="{ED289015-F678-44D8-8F92-9250641B04C0}" destId="{AC8D11B7-44B6-479A-87B8-C44712F47D46}" srcOrd="0" destOrd="0" presId="urn:microsoft.com/office/officeart/2009/3/layout/HorizontalOrganizationChart"/>
    <dgm:cxn modelId="{E7FFBE92-19E3-4DE2-A1D1-33534A37E429}" type="presParOf" srcId="{AC8D11B7-44B6-479A-87B8-C44712F47D46}" destId="{3E858DB3-1508-45F5-BAC6-C2C713BF2B4C}" srcOrd="0" destOrd="0" presId="urn:microsoft.com/office/officeart/2009/3/layout/HorizontalOrganizationChart"/>
    <dgm:cxn modelId="{331E69F6-A7D9-4192-8A28-2EC2B1BD5BF5}" type="presParOf" srcId="{AC8D11B7-44B6-479A-87B8-C44712F47D46}" destId="{D640E70D-F06A-4E91-8330-7284E3DEDB89}" srcOrd="1" destOrd="0" presId="urn:microsoft.com/office/officeart/2009/3/layout/HorizontalOrganizationChart"/>
    <dgm:cxn modelId="{823DCCEB-BDD9-4BE1-9086-2300044A6576}" type="presParOf" srcId="{ED289015-F678-44D8-8F92-9250641B04C0}" destId="{289C9573-7833-441A-965A-098A49DF66B9}" srcOrd="1" destOrd="0" presId="urn:microsoft.com/office/officeart/2009/3/layout/HorizontalOrganizationChart"/>
    <dgm:cxn modelId="{4018AF00-9EC1-43D7-A32A-275CC354C8CE}" type="presParOf" srcId="{ED289015-F678-44D8-8F92-9250641B04C0}" destId="{101DC14A-1F27-486D-9B26-57D4153632CD}" srcOrd="2" destOrd="0" presId="urn:microsoft.com/office/officeart/2009/3/layout/HorizontalOrganizationChart"/>
    <dgm:cxn modelId="{8C8ED653-AA44-4A4F-B59C-C4C5AFBFEEB8}" type="presParOf" srcId="{28178ADE-D7D3-4646-A726-66FAA44D1E98}" destId="{707D8E6A-64D5-461F-9012-741B034A1520}" srcOrd="4" destOrd="0" presId="urn:microsoft.com/office/officeart/2009/3/layout/HorizontalOrganizationChart"/>
    <dgm:cxn modelId="{A47852CE-EB3B-4370-ACF0-0F607185D7CD}" type="presParOf" srcId="{28178ADE-D7D3-4646-A726-66FAA44D1E98}" destId="{6A586C5C-EA2E-4F51-B703-547599819A11}" srcOrd="5" destOrd="0" presId="urn:microsoft.com/office/officeart/2009/3/layout/HorizontalOrganizationChart"/>
    <dgm:cxn modelId="{0FFEF80D-CB39-40A1-918E-67F83FBA2A83}" type="presParOf" srcId="{6A586C5C-EA2E-4F51-B703-547599819A11}" destId="{8856EE6A-83E1-4915-80D6-75C80AFB916E}" srcOrd="0" destOrd="0" presId="urn:microsoft.com/office/officeart/2009/3/layout/HorizontalOrganizationChart"/>
    <dgm:cxn modelId="{7321BB95-AAEC-4D98-9C28-2F62A8F5F4C4}" type="presParOf" srcId="{8856EE6A-83E1-4915-80D6-75C80AFB916E}" destId="{98692D76-92B0-47EB-960F-DD41F25AC2DE}" srcOrd="0" destOrd="0" presId="urn:microsoft.com/office/officeart/2009/3/layout/HorizontalOrganizationChart"/>
    <dgm:cxn modelId="{C4D89BDF-6523-47CF-B29D-9F2234B3EF3D}" type="presParOf" srcId="{8856EE6A-83E1-4915-80D6-75C80AFB916E}" destId="{80271E32-FFD1-4A0A-A828-CBD8D93F574B}" srcOrd="1" destOrd="0" presId="urn:microsoft.com/office/officeart/2009/3/layout/HorizontalOrganizationChart"/>
    <dgm:cxn modelId="{E5542E6A-AF0A-48DF-830C-B1152EB1B20C}" type="presParOf" srcId="{6A586C5C-EA2E-4F51-B703-547599819A11}" destId="{41A0E36A-E439-406C-AB18-0F2556515DD1}" srcOrd="1" destOrd="0" presId="urn:microsoft.com/office/officeart/2009/3/layout/HorizontalOrganizationChart"/>
    <dgm:cxn modelId="{F5C0D511-63C6-4922-973D-81B7C2961EC7}" type="presParOf" srcId="{6A586C5C-EA2E-4F51-B703-547599819A11}" destId="{8EBF131D-34E5-4764-8763-3BFDF0CC5AEA}" srcOrd="2" destOrd="0" presId="urn:microsoft.com/office/officeart/2009/3/layout/HorizontalOrganizationChart"/>
    <dgm:cxn modelId="{F63AF28E-4369-45B2-875D-C8D952680211}" type="presParOf" srcId="{54720520-FE0E-4978-A7C3-B6F723AB473C}" destId="{A3C1EC8C-F358-4F65-996C-9156B306A751}" srcOrd="2" destOrd="0" presId="urn:microsoft.com/office/officeart/2009/3/layout/HorizontalOrganizationChar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18FA1C-F9E1-441F-A983-65D9F11104B9}" type="doc">
      <dgm:prSet loTypeId="urn:microsoft.com/office/officeart/2005/8/layout/orgChart1" loCatId="hierarchy" qsTypeId="urn:microsoft.com/office/officeart/2005/8/quickstyle/simple3" qsCatId="simple" csTypeId="urn:microsoft.com/office/officeart/2005/8/colors/colorful1#1" csCatId="colorful" phldr="1"/>
      <dgm:spPr/>
      <dgm:t>
        <a:bodyPr/>
        <a:lstStyle/>
        <a:p>
          <a:endParaRPr lang="es-EC"/>
        </a:p>
      </dgm:t>
    </dgm:pt>
    <dgm:pt modelId="{1B20A273-1707-46C5-A2B3-0C465A914F7C}">
      <dgm:prSet phldrT="[Texto]"/>
      <dgm:spPr>
        <a:xfrm>
          <a:off x="3791342" y="263728"/>
          <a:ext cx="1252234" cy="626117"/>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Gerencia General</a:t>
          </a:r>
        </a:p>
      </dgm:t>
    </dgm:pt>
    <dgm:pt modelId="{E4ACF3F1-5A3D-43FF-813D-090E4C2BDD42}" type="parTrans" cxnId="{801B0803-089E-44C0-A3A6-284F842061AD}">
      <dgm:prSet/>
      <dgm:spPr/>
      <dgm:t>
        <a:bodyPr/>
        <a:lstStyle/>
        <a:p>
          <a:pPr algn="ctr"/>
          <a:endParaRPr lang="es-EC"/>
        </a:p>
      </dgm:t>
    </dgm:pt>
    <dgm:pt modelId="{FEB82460-331D-41A4-817A-D29A6C0104C6}" type="sibTrans" cxnId="{801B0803-089E-44C0-A3A6-284F842061AD}">
      <dgm:prSet/>
      <dgm:spPr/>
      <dgm:t>
        <a:bodyPr/>
        <a:lstStyle/>
        <a:p>
          <a:pPr algn="ctr"/>
          <a:endParaRPr lang="es-EC"/>
        </a:p>
      </dgm:t>
    </dgm:pt>
    <dgm:pt modelId="{BCF2B7BA-C912-4CA8-8C68-A17B839EA043}" type="asst">
      <dgm:prSet phldrT="[Texto]"/>
      <dgm:spPr>
        <a:xfrm>
          <a:off x="3033740" y="1152814"/>
          <a:ext cx="1252234" cy="626117"/>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Asesoría Externa</a:t>
          </a:r>
        </a:p>
      </dgm:t>
    </dgm:pt>
    <dgm:pt modelId="{24DE99EC-F02A-4AA3-A44D-BF0A32C14529}" type="parTrans" cxnId="{405F3545-E602-4AC6-AA91-925E8F01F3D1}">
      <dgm:prSet/>
      <dgm:spPr>
        <a:xfrm>
          <a:off x="4285975" y="889845"/>
          <a:ext cx="131484" cy="576027"/>
        </a:xfrm>
        <a:noFill/>
        <a:ln w="25400" cap="flat" cmpd="sng" algn="ctr">
          <a:solidFill>
            <a:srgbClr val="C0504D">
              <a:hueOff val="0"/>
              <a:satOff val="0"/>
              <a:lumOff val="0"/>
              <a:alphaOff val="0"/>
            </a:srgbClr>
          </a:solidFill>
          <a:prstDash val="solid"/>
        </a:ln>
        <a:effectLst/>
      </dgm:spPr>
      <dgm:t>
        <a:bodyPr/>
        <a:lstStyle/>
        <a:p>
          <a:pPr algn="ctr"/>
          <a:endParaRPr lang="es-EC"/>
        </a:p>
      </dgm:t>
    </dgm:pt>
    <dgm:pt modelId="{F7C74D0D-CC50-4340-A804-7C5182F80FB7}" type="sibTrans" cxnId="{405F3545-E602-4AC6-AA91-925E8F01F3D1}">
      <dgm:prSet/>
      <dgm:spPr/>
      <dgm:t>
        <a:bodyPr/>
        <a:lstStyle/>
        <a:p>
          <a:pPr algn="ctr"/>
          <a:endParaRPr lang="es-EC"/>
        </a:p>
      </dgm:t>
    </dgm:pt>
    <dgm:pt modelId="{636935D8-0AFA-4E48-8C66-2891F24B0A60}">
      <dgm:prSet phldrT="[Texto]"/>
      <dgm:spPr>
        <a:xfrm>
          <a:off x="760935" y="2041900"/>
          <a:ext cx="1252234" cy="626117"/>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Gerencia Administrativa</a:t>
          </a:r>
        </a:p>
      </dgm:t>
    </dgm:pt>
    <dgm:pt modelId="{09C01B1F-1572-4650-AC2A-E065F3210815}" type="parTrans" cxnId="{0D97B5FC-324E-48CF-8789-BC9755E4B2A5}">
      <dgm:prSet/>
      <dgm:spPr>
        <a:xfrm>
          <a:off x="1387052" y="889845"/>
          <a:ext cx="3030406" cy="1152055"/>
        </a:xfrm>
        <a:noFill/>
        <a:ln w="25400" cap="flat" cmpd="sng" algn="ctr">
          <a:solidFill>
            <a:srgbClr val="C0504D">
              <a:hueOff val="0"/>
              <a:satOff val="0"/>
              <a:lumOff val="0"/>
              <a:alphaOff val="0"/>
            </a:srgbClr>
          </a:solidFill>
          <a:prstDash val="solid"/>
        </a:ln>
        <a:effectLst/>
      </dgm:spPr>
      <dgm:t>
        <a:bodyPr/>
        <a:lstStyle/>
        <a:p>
          <a:pPr algn="ctr"/>
          <a:endParaRPr lang="es-EC"/>
        </a:p>
      </dgm:t>
    </dgm:pt>
    <dgm:pt modelId="{8008929C-E9D7-4A81-B3CC-6DAEA1944EC6}" type="sibTrans" cxnId="{0D97B5FC-324E-48CF-8789-BC9755E4B2A5}">
      <dgm:prSet/>
      <dgm:spPr/>
      <dgm:t>
        <a:bodyPr/>
        <a:lstStyle/>
        <a:p>
          <a:pPr algn="ctr"/>
          <a:endParaRPr lang="es-EC"/>
        </a:p>
      </dgm:t>
    </dgm:pt>
    <dgm:pt modelId="{29D50939-A139-439D-8D96-A38CE78B6082}">
      <dgm:prSet phldrT="[Texto]"/>
      <dgm:spPr>
        <a:xfrm>
          <a:off x="3791342" y="2041900"/>
          <a:ext cx="1252234" cy="626117"/>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Gerencia de Logística, Inventario, Bodegas y Control de Calidad</a:t>
          </a:r>
        </a:p>
      </dgm:t>
    </dgm:pt>
    <dgm:pt modelId="{4152A881-38BB-4CB1-AB35-55783BE4241E}" type="parTrans" cxnId="{14AFEF87-CC83-4604-AF56-546E9246EAF7}">
      <dgm:prSet/>
      <dgm:spPr>
        <a:xfrm>
          <a:off x="4371739" y="889845"/>
          <a:ext cx="91440" cy="1152055"/>
        </a:xfrm>
        <a:noFill/>
        <a:ln w="25400" cap="flat" cmpd="sng" algn="ctr">
          <a:solidFill>
            <a:srgbClr val="C0504D">
              <a:hueOff val="0"/>
              <a:satOff val="0"/>
              <a:lumOff val="0"/>
              <a:alphaOff val="0"/>
            </a:srgbClr>
          </a:solidFill>
          <a:prstDash val="solid"/>
        </a:ln>
        <a:effectLst/>
      </dgm:spPr>
      <dgm:t>
        <a:bodyPr/>
        <a:lstStyle/>
        <a:p>
          <a:pPr algn="ctr"/>
          <a:endParaRPr lang="es-EC"/>
        </a:p>
      </dgm:t>
    </dgm:pt>
    <dgm:pt modelId="{CDB05FFD-51F1-4214-B88C-EDC22767E755}" type="sibTrans" cxnId="{14AFEF87-CC83-4604-AF56-546E9246EAF7}">
      <dgm:prSet/>
      <dgm:spPr/>
      <dgm:t>
        <a:bodyPr/>
        <a:lstStyle/>
        <a:p>
          <a:pPr algn="ctr"/>
          <a:endParaRPr lang="es-EC"/>
        </a:p>
      </dgm:t>
    </dgm:pt>
    <dgm:pt modelId="{434AD4A4-6F80-48BA-B248-264185E23AE5}">
      <dgm:prSet phldrT="[Texto]"/>
      <dgm:spPr>
        <a:xfrm>
          <a:off x="6821749" y="2051424"/>
          <a:ext cx="1252234" cy="626117"/>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Gerencia Comercial</a:t>
          </a:r>
        </a:p>
      </dgm:t>
    </dgm:pt>
    <dgm:pt modelId="{5E4E6A19-6911-473C-9FA0-2E1BD18FE12D}" type="parTrans" cxnId="{0F49927B-9C78-48BF-81A0-2F33E6B8BE43}">
      <dgm:prSet/>
      <dgm:spPr>
        <a:xfrm>
          <a:off x="4417459" y="889845"/>
          <a:ext cx="3030406" cy="1161578"/>
        </a:xfrm>
        <a:noFill/>
        <a:ln w="25400" cap="flat" cmpd="sng" algn="ctr">
          <a:solidFill>
            <a:srgbClr val="C0504D">
              <a:hueOff val="0"/>
              <a:satOff val="0"/>
              <a:lumOff val="0"/>
              <a:alphaOff val="0"/>
            </a:srgbClr>
          </a:solidFill>
          <a:prstDash val="solid"/>
        </a:ln>
        <a:effectLst/>
      </dgm:spPr>
      <dgm:t>
        <a:bodyPr/>
        <a:lstStyle/>
        <a:p>
          <a:pPr algn="ctr"/>
          <a:endParaRPr lang="es-EC"/>
        </a:p>
      </dgm:t>
    </dgm:pt>
    <dgm:pt modelId="{A0130B78-1B65-4EF2-A0C6-4D32C78E46DB}" type="sibTrans" cxnId="{0F49927B-9C78-48BF-81A0-2F33E6B8BE43}">
      <dgm:prSet/>
      <dgm:spPr/>
      <dgm:t>
        <a:bodyPr/>
        <a:lstStyle/>
        <a:p>
          <a:pPr algn="ctr"/>
          <a:endParaRPr lang="es-EC"/>
        </a:p>
      </dgm:t>
    </dgm:pt>
    <dgm:pt modelId="{805D9D76-5A2D-49B3-BD0D-5F1651D5FA24}" type="asst">
      <dgm:prSet/>
      <dgm:spPr>
        <a:xfrm>
          <a:off x="3334" y="2930987"/>
          <a:ext cx="1252234" cy="626117"/>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Dep. Financiero y Coordinación </a:t>
          </a:r>
        </a:p>
      </dgm:t>
    </dgm:pt>
    <dgm:pt modelId="{60F33392-ABB5-4BD0-B706-F37DE59C10BB}" type="parTrans" cxnId="{7A2E2EDE-C3E2-4F91-AAC9-FAEC39F9E232}">
      <dgm:prSet/>
      <dgm:spPr>
        <a:xfrm>
          <a:off x="1255568" y="2668018"/>
          <a:ext cx="131484" cy="576027"/>
        </a:xfrm>
        <a:noFill/>
        <a:ln w="25400" cap="flat" cmpd="sng" algn="ctr">
          <a:solidFill>
            <a:srgbClr val="9BBB59">
              <a:hueOff val="0"/>
              <a:satOff val="0"/>
              <a:lumOff val="0"/>
              <a:alphaOff val="0"/>
            </a:srgbClr>
          </a:solidFill>
          <a:prstDash val="solid"/>
        </a:ln>
        <a:effectLst/>
      </dgm:spPr>
      <dgm:t>
        <a:bodyPr/>
        <a:lstStyle/>
        <a:p>
          <a:pPr algn="ctr"/>
          <a:endParaRPr lang="es-EC"/>
        </a:p>
      </dgm:t>
    </dgm:pt>
    <dgm:pt modelId="{0DD98D57-1925-4D4B-B84D-2EDE257B74A9}" type="sibTrans" cxnId="{7A2E2EDE-C3E2-4F91-AAC9-FAEC39F9E232}">
      <dgm:prSet/>
      <dgm:spPr/>
      <dgm:t>
        <a:bodyPr/>
        <a:lstStyle/>
        <a:p>
          <a:pPr algn="ctr"/>
          <a:endParaRPr lang="es-EC"/>
        </a:p>
      </dgm:t>
    </dgm:pt>
    <dgm:pt modelId="{D7040EC1-A7DE-4D13-8B99-CE3287B8583D}" type="asst">
      <dgm:prSet/>
      <dgm:spPr>
        <a:xfrm>
          <a:off x="1518537" y="2930987"/>
          <a:ext cx="1252234" cy="626117"/>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Dep. de RR.HH</a:t>
          </a:r>
        </a:p>
      </dgm:t>
    </dgm:pt>
    <dgm:pt modelId="{C3CB73DB-51AD-41B5-8893-102354C64115}" type="parTrans" cxnId="{F450C767-012E-4997-A911-7406AD22837F}">
      <dgm:prSet/>
      <dgm:spPr>
        <a:xfrm>
          <a:off x="1387052" y="2668018"/>
          <a:ext cx="131484" cy="576027"/>
        </a:xfrm>
        <a:noFill/>
        <a:ln w="25400" cap="flat" cmpd="sng" algn="ctr">
          <a:solidFill>
            <a:srgbClr val="9BBB59">
              <a:hueOff val="0"/>
              <a:satOff val="0"/>
              <a:lumOff val="0"/>
              <a:alphaOff val="0"/>
            </a:srgbClr>
          </a:solidFill>
          <a:prstDash val="solid"/>
        </a:ln>
        <a:effectLst/>
      </dgm:spPr>
      <dgm:t>
        <a:bodyPr/>
        <a:lstStyle/>
        <a:p>
          <a:pPr algn="ctr"/>
          <a:endParaRPr lang="es-EC"/>
        </a:p>
      </dgm:t>
    </dgm:pt>
    <dgm:pt modelId="{0EC11336-01AC-4037-BDA2-084DD2E8E7A6}" type="sibTrans" cxnId="{F450C767-012E-4997-A911-7406AD22837F}">
      <dgm:prSet/>
      <dgm:spPr/>
      <dgm:t>
        <a:bodyPr/>
        <a:lstStyle/>
        <a:p>
          <a:pPr algn="ctr"/>
          <a:endParaRPr lang="es-EC"/>
        </a:p>
      </dgm:t>
    </dgm:pt>
    <dgm:pt modelId="{2E8AF4FB-EBFF-45F8-9BD4-01C1A8FE85A0}" type="asst">
      <dgm:prSet/>
      <dgm:spPr>
        <a:xfrm>
          <a:off x="3033740" y="2930987"/>
          <a:ext cx="1252234" cy="626117"/>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Dep. de Salud y Seguridad. Coordinación de Calidad y BPMS</a:t>
          </a:r>
        </a:p>
      </dgm:t>
    </dgm:pt>
    <dgm:pt modelId="{98B842CD-98C5-4FB7-B48E-4648655AFCF3}" type="parTrans" cxnId="{736C77C0-6143-432B-B96D-94C0B635BFB4}">
      <dgm:prSet/>
      <dgm:spPr>
        <a:xfrm>
          <a:off x="4285975" y="2668018"/>
          <a:ext cx="131484" cy="576027"/>
        </a:xfrm>
        <a:noFill/>
        <a:ln w="25400" cap="flat" cmpd="sng" algn="ctr">
          <a:solidFill>
            <a:srgbClr val="9BBB59">
              <a:hueOff val="0"/>
              <a:satOff val="0"/>
              <a:lumOff val="0"/>
              <a:alphaOff val="0"/>
            </a:srgbClr>
          </a:solidFill>
          <a:prstDash val="solid"/>
        </a:ln>
        <a:effectLst/>
      </dgm:spPr>
      <dgm:t>
        <a:bodyPr/>
        <a:lstStyle/>
        <a:p>
          <a:pPr algn="ctr"/>
          <a:endParaRPr lang="es-EC"/>
        </a:p>
      </dgm:t>
    </dgm:pt>
    <dgm:pt modelId="{0409851A-01F7-44FD-97AA-34FFF4E03293}" type="sibTrans" cxnId="{736C77C0-6143-432B-B96D-94C0B635BFB4}">
      <dgm:prSet/>
      <dgm:spPr/>
      <dgm:t>
        <a:bodyPr/>
        <a:lstStyle/>
        <a:p>
          <a:pPr algn="ctr"/>
          <a:endParaRPr lang="es-EC"/>
        </a:p>
      </dgm:t>
    </dgm:pt>
    <dgm:pt modelId="{AEED471D-970B-41E2-87B2-3CF422242C54}" type="asst">
      <dgm:prSet/>
      <dgm:spPr>
        <a:xfrm>
          <a:off x="4548944" y="2930987"/>
          <a:ext cx="1252234" cy="626117"/>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Dep. de Mantenimiento </a:t>
          </a:r>
        </a:p>
      </dgm:t>
    </dgm:pt>
    <dgm:pt modelId="{165F2244-8666-4CD7-9227-5F81F9CC426C}" type="parTrans" cxnId="{8274D4CD-C842-49B6-B9B0-FC7A233D827B}">
      <dgm:prSet/>
      <dgm:spPr>
        <a:xfrm>
          <a:off x="4417459" y="2668018"/>
          <a:ext cx="131484" cy="576027"/>
        </a:xfrm>
        <a:noFill/>
        <a:ln w="25400" cap="flat" cmpd="sng" algn="ctr">
          <a:solidFill>
            <a:srgbClr val="9BBB59">
              <a:hueOff val="0"/>
              <a:satOff val="0"/>
              <a:lumOff val="0"/>
              <a:alphaOff val="0"/>
            </a:srgbClr>
          </a:solidFill>
          <a:prstDash val="solid"/>
        </a:ln>
        <a:effectLst/>
      </dgm:spPr>
      <dgm:t>
        <a:bodyPr/>
        <a:lstStyle/>
        <a:p>
          <a:pPr algn="ctr"/>
          <a:endParaRPr lang="es-EC"/>
        </a:p>
      </dgm:t>
    </dgm:pt>
    <dgm:pt modelId="{5FAAC292-6194-4F4B-AD7A-7B591F64BDB2}" type="sibTrans" cxnId="{8274D4CD-C842-49B6-B9B0-FC7A233D827B}">
      <dgm:prSet/>
      <dgm:spPr/>
      <dgm:t>
        <a:bodyPr/>
        <a:lstStyle/>
        <a:p>
          <a:pPr algn="ctr"/>
          <a:endParaRPr lang="es-EC"/>
        </a:p>
      </dgm:t>
    </dgm:pt>
    <dgm:pt modelId="{FC59E87A-DC80-41CF-8323-227E9297777C}" type="asst">
      <dgm:prSet/>
      <dgm:spPr>
        <a:xfrm>
          <a:off x="3033740" y="3820073"/>
          <a:ext cx="1252234" cy="626117"/>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Dep. de Producción</a:t>
          </a:r>
        </a:p>
      </dgm:t>
    </dgm:pt>
    <dgm:pt modelId="{B4EA1DE6-91BE-4212-ADF9-F3A04D4BFD40}" type="parTrans" cxnId="{040AB83E-52F1-41FB-ADAA-27AF3B44B85B}">
      <dgm:prSet/>
      <dgm:spPr>
        <a:xfrm>
          <a:off x="4285975" y="2668018"/>
          <a:ext cx="131484" cy="1465114"/>
        </a:xfrm>
        <a:noFill/>
        <a:ln w="25400" cap="flat" cmpd="sng" algn="ctr">
          <a:solidFill>
            <a:srgbClr val="9BBB59">
              <a:hueOff val="0"/>
              <a:satOff val="0"/>
              <a:lumOff val="0"/>
              <a:alphaOff val="0"/>
            </a:srgbClr>
          </a:solidFill>
          <a:prstDash val="solid"/>
        </a:ln>
        <a:effectLst/>
      </dgm:spPr>
      <dgm:t>
        <a:bodyPr/>
        <a:lstStyle/>
        <a:p>
          <a:pPr algn="ctr"/>
          <a:endParaRPr lang="es-EC"/>
        </a:p>
      </dgm:t>
    </dgm:pt>
    <dgm:pt modelId="{9DC0B1D2-DDF2-4413-96B8-4D949D4B9CD2}" type="sibTrans" cxnId="{040AB83E-52F1-41FB-ADAA-27AF3B44B85B}">
      <dgm:prSet/>
      <dgm:spPr/>
      <dgm:t>
        <a:bodyPr/>
        <a:lstStyle/>
        <a:p>
          <a:pPr algn="ctr"/>
          <a:endParaRPr lang="es-EC"/>
        </a:p>
      </dgm:t>
    </dgm:pt>
    <dgm:pt modelId="{3B3F8696-AA12-4D78-AB17-318A2A74262D}" type="asst">
      <dgm:prSet/>
      <dgm:spPr>
        <a:xfrm>
          <a:off x="6064147" y="2930987"/>
          <a:ext cx="1252234" cy="626117"/>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Dep. Punto de Ventas</a:t>
          </a:r>
        </a:p>
      </dgm:t>
    </dgm:pt>
    <dgm:pt modelId="{6514F99A-6D56-4606-8B80-0479C43D8C9D}" type="parTrans" cxnId="{6AFC005C-B418-4F17-BBAD-DF9396A7C0EF}">
      <dgm:prSet/>
      <dgm:spPr>
        <a:xfrm>
          <a:off x="7316381" y="2677541"/>
          <a:ext cx="131484" cy="566504"/>
        </a:xfrm>
        <a:noFill/>
        <a:ln w="25400" cap="flat" cmpd="sng" algn="ctr">
          <a:solidFill>
            <a:srgbClr val="9BBB59">
              <a:hueOff val="0"/>
              <a:satOff val="0"/>
              <a:lumOff val="0"/>
              <a:alphaOff val="0"/>
            </a:srgbClr>
          </a:solidFill>
          <a:prstDash val="solid"/>
        </a:ln>
        <a:effectLst/>
      </dgm:spPr>
      <dgm:t>
        <a:bodyPr/>
        <a:lstStyle/>
        <a:p>
          <a:pPr algn="ctr"/>
          <a:endParaRPr lang="es-EC"/>
        </a:p>
      </dgm:t>
    </dgm:pt>
    <dgm:pt modelId="{E4D302D3-E18C-433C-B545-257DF1DE04BE}" type="sibTrans" cxnId="{6AFC005C-B418-4F17-BBAD-DF9396A7C0EF}">
      <dgm:prSet/>
      <dgm:spPr/>
      <dgm:t>
        <a:bodyPr/>
        <a:lstStyle/>
        <a:p>
          <a:pPr algn="ctr"/>
          <a:endParaRPr lang="es-EC"/>
        </a:p>
      </dgm:t>
    </dgm:pt>
    <dgm:pt modelId="{4E40C6E5-3189-4A90-B439-A5BD7FFA998B}" type="asst">
      <dgm:prSet/>
      <dgm:spPr>
        <a:xfrm>
          <a:off x="7579351" y="2930987"/>
          <a:ext cx="1252234" cy="626117"/>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Dep. de Ventas y Facturación</a:t>
          </a:r>
        </a:p>
      </dgm:t>
    </dgm:pt>
    <dgm:pt modelId="{4C6ACC9D-950C-4ED6-92AA-288467189DFD}" type="parTrans" cxnId="{AF686A0C-9780-4E08-8F2C-64B5489EA389}">
      <dgm:prSet/>
      <dgm:spPr>
        <a:xfrm>
          <a:off x="7447866" y="2677541"/>
          <a:ext cx="131484" cy="566504"/>
        </a:xfrm>
        <a:noFill/>
        <a:ln w="25400" cap="flat" cmpd="sng" algn="ctr">
          <a:solidFill>
            <a:srgbClr val="9BBB59">
              <a:hueOff val="0"/>
              <a:satOff val="0"/>
              <a:lumOff val="0"/>
              <a:alphaOff val="0"/>
            </a:srgbClr>
          </a:solidFill>
          <a:prstDash val="solid"/>
        </a:ln>
        <a:effectLst/>
      </dgm:spPr>
      <dgm:t>
        <a:bodyPr/>
        <a:lstStyle/>
        <a:p>
          <a:pPr algn="ctr"/>
          <a:endParaRPr lang="es-EC"/>
        </a:p>
      </dgm:t>
    </dgm:pt>
    <dgm:pt modelId="{E76059EC-6482-45A2-9B86-4273D4C5BAE3}" type="sibTrans" cxnId="{AF686A0C-9780-4E08-8F2C-64B5489EA389}">
      <dgm:prSet/>
      <dgm:spPr/>
      <dgm:t>
        <a:bodyPr/>
        <a:lstStyle/>
        <a:p>
          <a:pPr algn="ctr"/>
          <a:endParaRPr lang="es-EC"/>
        </a:p>
      </dgm:t>
    </dgm:pt>
    <dgm:pt modelId="{16120FDC-6F80-435F-BD34-5F25F7936CAD}">
      <dgm:prSet/>
      <dgm:spPr>
        <a:xfrm>
          <a:off x="7635701" y="3820073"/>
          <a:ext cx="1252234" cy="626117"/>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a:solidFill>
                <a:sysClr val="windowText" lastClr="000000"/>
              </a:solidFill>
              <a:latin typeface="Calibri"/>
              <a:ea typeface="+mn-ea"/>
              <a:cs typeface="+mn-cs"/>
            </a:rPr>
            <a:t>Dep. de Asesoría Técnica y de Granja</a:t>
          </a:r>
        </a:p>
      </dgm:t>
    </dgm:pt>
    <dgm:pt modelId="{C7AD8158-ED50-4CC4-9AE0-D32CED49CA10}" type="parTrans" cxnId="{786E6145-56F1-440E-B396-6773BE6B6DB6}">
      <dgm:prSet/>
      <dgm:spPr>
        <a:xfrm>
          <a:off x="7447866" y="2677541"/>
          <a:ext cx="187835" cy="1455590"/>
        </a:xfrm>
        <a:noFill/>
        <a:ln w="25400" cap="flat" cmpd="sng" algn="ctr">
          <a:solidFill>
            <a:srgbClr val="9BBB59">
              <a:hueOff val="0"/>
              <a:satOff val="0"/>
              <a:lumOff val="0"/>
              <a:alphaOff val="0"/>
            </a:srgbClr>
          </a:solidFill>
          <a:prstDash val="solid"/>
        </a:ln>
        <a:effectLst/>
      </dgm:spPr>
      <dgm:t>
        <a:bodyPr/>
        <a:lstStyle/>
        <a:p>
          <a:pPr algn="ctr"/>
          <a:endParaRPr lang="es-EC"/>
        </a:p>
      </dgm:t>
    </dgm:pt>
    <dgm:pt modelId="{0C426711-5B26-4849-A13E-1511774AC352}" type="sibTrans" cxnId="{786E6145-56F1-440E-B396-6773BE6B6DB6}">
      <dgm:prSet/>
      <dgm:spPr/>
      <dgm:t>
        <a:bodyPr/>
        <a:lstStyle/>
        <a:p>
          <a:pPr algn="ctr"/>
          <a:endParaRPr lang="es-EC"/>
        </a:p>
      </dgm:t>
    </dgm:pt>
    <dgm:pt modelId="{8C09799F-B407-433B-B2A5-420ED13AB709}" type="pres">
      <dgm:prSet presAssocID="{4118FA1C-F9E1-441F-A983-65D9F11104B9}" presName="hierChild1" presStyleCnt="0">
        <dgm:presLayoutVars>
          <dgm:orgChart val="1"/>
          <dgm:chPref val="1"/>
          <dgm:dir/>
          <dgm:animOne val="branch"/>
          <dgm:animLvl val="lvl"/>
          <dgm:resizeHandles/>
        </dgm:presLayoutVars>
      </dgm:prSet>
      <dgm:spPr/>
      <dgm:t>
        <a:bodyPr/>
        <a:lstStyle/>
        <a:p>
          <a:endParaRPr lang="es-EC"/>
        </a:p>
      </dgm:t>
    </dgm:pt>
    <dgm:pt modelId="{B7E22339-CEB3-46CA-AB00-D70FCF7D9187}" type="pres">
      <dgm:prSet presAssocID="{1B20A273-1707-46C5-A2B3-0C465A914F7C}" presName="hierRoot1" presStyleCnt="0">
        <dgm:presLayoutVars>
          <dgm:hierBranch val="init"/>
        </dgm:presLayoutVars>
      </dgm:prSet>
      <dgm:spPr/>
      <dgm:t>
        <a:bodyPr/>
        <a:lstStyle/>
        <a:p>
          <a:endParaRPr lang="es-EC"/>
        </a:p>
      </dgm:t>
    </dgm:pt>
    <dgm:pt modelId="{3CF0AAD8-4F05-4681-AB56-49A067041CE6}" type="pres">
      <dgm:prSet presAssocID="{1B20A273-1707-46C5-A2B3-0C465A914F7C}" presName="rootComposite1" presStyleCnt="0"/>
      <dgm:spPr/>
      <dgm:t>
        <a:bodyPr/>
        <a:lstStyle/>
        <a:p>
          <a:endParaRPr lang="es-EC"/>
        </a:p>
      </dgm:t>
    </dgm:pt>
    <dgm:pt modelId="{17C70A2B-8A2C-4430-AB02-7B7C2A8A82AD}" type="pres">
      <dgm:prSet presAssocID="{1B20A273-1707-46C5-A2B3-0C465A914F7C}" presName="rootText1" presStyleLbl="node0" presStyleIdx="0" presStyleCnt="1">
        <dgm:presLayoutVars>
          <dgm:chPref val="3"/>
        </dgm:presLayoutVars>
      </dgm:prSet>
      <dgm:spPr>
        <a:prstGeom prst="rect">
          <a:avLst/>
        </a:prstGeom>
      </dgm:spPr>
      <dgm:t>
        <a:bodyPr/>
        <a:lstStyle/>
        <a:p>
          <a:endParaRPr lang="es-EC"/>
        </a:p>
      </dgm:t>
    </dgm:pt>
    <dgm:pt modelId="{8428EEBF-074D-4C9A-974C-FAFC27DF44FB}" type="pres">
      <dgm:prSet presAssocID="{1B20A273-1707-46C5-A2B3-0C465A914F7C}" presName="rootConnector1" presStyleLbl="node1" presStyleIdx="0" presStyleCnt="0"/>
      <dgm:spPr/>
      <dgm:t>
        <a:bodyPr/>
        <a:lstStyle/>
        <a:p>
          <a:endParaRPr lang="es-EC"/>
        </a:p>
      </dgm:t>
    </dgm:pt>
    <dgm:pt modelId="{A4B5570F-CCBD-4927-B2FA-5A30D96E9EDC}" type="pres">
      <dgm:prSet presAssocID="{1B20A273-1707-46C5-A2B3-0C465A914F7C}" presName="hierChild2" presStyleCnt="0"/>
      <dgm:spPr/>
      <dgm:t>
        <a:bodyPr/>
        <a:lstStyle/>
        <a:p>
          <a:endParaRPr lang="es-EC"/>
        </a:p>
      </dgm:t>
    </dgm:pt>
    <dgm:pt modelId="{AF7F9EC4-1FDA-48C0-B523-42A9C1AED7E6}" type="pres">
      <dgm:prSet presAssocID="{09C01B1F-1572-4650-AC2A-E065F3210815}" presName="Name37" presStyleLbl="parChTrans1D2" presStyleIdx="0" presStyleCnt="4"/>
      <dgm:spPr>
        <a:custGeom>
          <a:avLst/>
          <a:gdLst/>
          <a:ahLst/>
          <a:cxnLst/>
          <a:rect l="0" t="0" r="0" b="0"/>
          <a:pathLst>
            <a:path>
              <a:moveTo>
                <a:pt x="3030406" y="0"/>
              </a:moveTo>
              <a:lnTo>
                <a:pt x="3030406" y="1020570"/>
              </a:lnTo>
              <a:lnTo>
                <a:pt x="0" y="1020570"/>
              </a:lnTo>
              <a:lnTo>
                <a:pt x="0" y="1152055"/>
              </a:lnTo>
            </a:path>
          </a:pathLst>
        </a:custGeom>
      </dgm:spPr>
      <dgm:t>
        <a:bodyPr/>
        <a:lstStyle/>
        <a:p>
          <a:endParaRPr lang="es-EC"/>
        </a:p>
      </dgm:t>
    </dgm:pt>
    <dgm:pt modelId="{AB0065BD-97B2-439D-995A-51AAD222F496}" type="pres">
      <dgm:prSet presAssocID="{636935D8-0AFA-4E48-8C66-2891F24B0A60}" presName="hierRoot2" presStyleCnt="0">
        <dgm:presLayoutVars>
          <dgm:hierBranch val="init"/>
        </dgm:presLayoutVars>
      </dgm:prSet>
      <dgm:spPr/>
      <dgm:t>
        <a:bodyPr/>
        <a:lstStyle/>
        <a:p>
          <a:endParaRPr lang="es-EC"/>
        </a:p>
      </dgm:t>
    </dgm:pt>
    <dgm:pt modelId="{E34FA4B9-660B-47DA-8243-7B4DFF262889}" type="pres">
      <dgm:prSet presAssocID="{636935D8-0AFA-4E48-8C66-2891F24B0A60}" presName="rootComposite" presStyleCnt="0"/>
      <dgm:spPr/>
      <dgm:t>
        <a:bodyPr/>
        <a:lstStyle/>
        <a:p>
          <a:endParaRPr lang="es-EC"/>
        </a:p>
      </dgm:t>
    </dgm:pt>
    <dgm:pt modelId="{5360EEA8-C5AC-4F97-932C-8EC97DDFD76A}" type="pres">
      <dgm:prSet presAssocID="{636935D8-0AFA-4E48-8C66-2891F24B0A60}" presName="rootText" presStyleLbl="node2" presStyleIdx="0" presStyleCnt="3" custLinFactNeighborX="1826" custLinFactNeighborY="-1787">
        <dgm:presLayoutVars>
          <dgm:chPref val="3"/>
        </dgm:presLayoutVars>
      </dgm:prSet>
      <dgm:spPr>
        <a:prstGeom prst="rect">
          <a:avLst/>
        </a:prstGeom>
      </dgm:spPr>
      <dgm:t>
        <a:bodyPr/>
        <a:lstStyle/>
        <a:p>
          <a:endParaRPr lang="es-EC"/>
        </a:p>
      </dgm:t>
    </dgm:pt>
    <dgm:pt modelId="{FF50F9CD-B197-4500-8C6C-85EC9351CA0F}" type="pres">
      <dgm:prSet presAssocID="{636935D8-0AFA-4E48-8C66-2891F24B0A60}" presName="rootConnector" presStyleLbl="node2" presStyleIdx="0" presStyleCnt="3"/>
      <dgm:spPr/>
      <dgm:t>
        <a:bodyPr/>
        <a:lstStyle/>
        <a:p>
          <a:endParaRPr lang="es-EC"/>
        </a:p>
      </dgm:t>
    </dgm:pt>
    <dgm:pt modelId="{ED2AA8C8-30F7-4C10-A66F-B838E5036FD1}" type="pres">
      <dgm:prSet presAssocID="{636935D8-0AFA-4E48-8C66-2891F24B0A60}" presName="hierChild4" presStyleCnt="0"/>
      <dgm:spPr/>
      <dgm:t>
        <a:bodyPr/>
        <a:lstStyle/>
        <a:p>
          <a:endParaRPr lang="es-EC"/>
        </a:p>
      </dgm:t>
    </dgm:pt>
    <dgm:pt modelId="{9F88557C-6825-4721-9AC6-F1A6E132D481}" type="pres">
      <dgm:prSet presAssocID="{636935D8-0AFA-4E48-8C66-2891F24B0A60}" presName="hierChild5" presStyleCnt="0"/>
      <dgm:spPr/>
      <dgm:t>
        <a:bodyPr/>
        <a:lstStyle/>
        <a:p>
          <a:endParaRPr lang="es-EC"/>
        </a:p>
      </dgm:t>
    </dgm:pt>
    <dgm:pt modelId="{4E4C1201-234F-49A9-97F0-71B776AE3E0B}" type="pres">
      <dgm:prSet presAssocID="{60F33392-ABB5-4BD0-B706-F37DE59C10BB}" presName="Name111" presStyleLbl="parChTrans1D3" presStyleIdx="0" presStyleCnt="8"/>
      <dgm:spPr>
        <a:custGeom>
          <a:avLst/>
          <a:gdLst/>
          <a:ahLst/>
          <a:cxnLst/>
          <a:rect l="0" t="0" r="0" b="0"/>
          <a:pathLst>
            <a:path>
              <a:moveTo>
                <a:pt x="131484" y="0"/>
              </a:moveTo>
              <a:lnTo>
                <a:pt x="131484" y="576027"/>
              </a:lnTo>
              <a:lnTo>
                <a:pt x="0" y="576027"/>
              </a:lnTo>
            </a:path>
          </a:pathLst>
        </a:custGeom>
      </dgm:spPr>
      <dgm:t>
        <a:bodyPr/>
        <a:lstStyle/>
        <a:p>
          <a:endParaRPr lang="es-EC"/>
        </a:p>
      </dgm:t>
    </dgm:pt>
    <dgm:pt modelId="{4EBFCF32-2A72-44B7-AF67-38CDAA577ADC}" type="pres">
      <dgm:prSet presAssocID="{805D9D76-5A2D-49B3-BD0D-5F1651D5FA24}" presName="hierRoot3" presStyleCnt="0">
        <dgm:presLayoutVars>
          <dgm:hierBranch val="init"/>
        </dgm:presLayoutVars>
      </dgm:prSet>
      <dgm:spPr/>
      <dgm:t>
        <a:bodyPr/>
        <a:lstStyle/>
        <a:p>
          <a:endParaRPr lang="es-EC"/>
        </a:p>
      </dgm:t>
    </dgm:pt>
    <dgm:pt modelId="{7E8B3344-0ADA-479D-98B0-BC81D4032A7C}" type="pres">
      <dgm:prSet presAssocID="{805D9D76-5A2D-49B3-BD0D-5F1651D5FA24}" presName="rootComposite3" presStyleCnt="0"/>
      <dgm:spPr/>
      <dgm:t>
        <a:bodyPr/>
        <a:lstStyle/>
        <a:p>
          <a:endParaRPr lang="es-EC"/>
        </a:p>
      </dgm:t>
    </dgm:pt>
    <dgm:pt modelId="{14A5E047-A9CA-4A3E-891D-C35CF606FB19}" type="pres">
      <dgm:prSet presAssocID="{805D9D76-5A2D-49B3-BD0D-5F1651D5FA24}" presName="rootText3" presStyleLbl="asst2" presStyleIdx="0" presStyleCnt="7" custLinFactNeighborX="-10302" custLinFactNeighborY="1673">
        <dgm:presLayoutVars>
          <dgm:chPref val="3"/>
        </dgm:presLayoutVars>
      </dgm:prSet>
      <dgm:spPr>
        <a:prstGeom prst="rect">
          <a:avLst/>
        </a:prstGeom>
      </dgm:spPr>
      <dgm:t>
        <a:bodyPr/>
        <a:lstStyle/>
        <a:p>
          <a:endParaRPr lang="es-EC"/>
        </a:p>
      </dgm:t>
    </dgm:pt>
    <dgm:pt modelId="{209BD03B-4F9F-4F9E-AEA4-0637CAA1B7B9}" type="pres">
      <dgm:prSet presAssocID="{805D9D76-5A2D-49B3-BD0D-5F1651D5FA24}" presName="rootConnector3" presStyleLbl="asst2" presStyleIdx="0" presStyleCnt="7"/>
      <dgm:spPr/>
      <dgm:t>
        <a:bodyPr/>
        <a:lstStyle/>
        <a:p>
          <a:endParaRPr lang="es-EC"/>
        </a:p>
      </dgm:t>
    </dgm:pt>
    <dgm:pt modelId="{A07105E3-6943-487A-AC7A-506D71409666}" type="pres">
      <dgm:prSet presAssocID="{805D9D76-5A2D-49B3-BD0D-5F1651D5FA24}" presName="hierChild6" presStyleCnt="0"/>
      <dgm:spPr/>
      <dgm:t>
        <a:bodyPr/>
        <a:lstStyle/>
        <a:p>
          <a:endParaRPr lang="es-EC"/>
        </a:p>
      </dgm:t>
    </dgm:pt>
    <dgm:pt modelId="{99ECFCF0-C966-446D-9D08-18942B646006}" type="pres">
      <dgm:prSet presAssocID="{805D9D76-5A2D-49B3-BD0D-5F1651D5FA24}" presName="hierChild7" presStyleCnt="0"/>
      <dgm:spPr/>
      <dgm:t>
        <a:bodyPr/>
        <a:lstStyle/>
        <a:p>
          <a:endParaRPr lang="es-EC"/>
        </a:p>
      </dgm:t>
    </dgm:pt>
    <dgm:pt modelId="{22F249CB-45B0-48B6-BA80-600DAB149625}" type="pres">
      <dgm:prSet presAssocID="{C3CB73DB-51AD-41B5-8893-102354C64115}" presName="Name111" presStyleLbl="parChTrans1D3" presStyleIdx="1" presStyleCnt="8"/>
      <dgm:spPr>
        <a:custGeom>
          <a:avLst/>
          <a:gdLst/>
          <a:ahLst/>
          <a:cxnLst/>
          <a:rect l="0" t="0" r="0" b="0"/>
          <a:pathLst>
            <a:path>
              <a:moveTo>
                <a:pt x="0" y="0"/>
              </a:moveTo>
              <a:lnTo>
                <a:pt x="0" y="576027"/>
              </a:lnTo>
              <a:lnTo>
                <a:pt x="131484" y="576027"/>
              </a:lnTo>
            </a:path>
          </a:pathLst>
        </a:custGeom>
      </dgm:spPr>
      <dgm:t>
        <a:bodyPr/>
        <a:lstStyle/>
        <a:p>
          <a:endParaRPr lang="es-EC"/>
        </a:p>
      </dgm:t>
    </dgm:pt>
    <dgm:pt modelId="{D0DEE26C-26AF-456C-AB81-71213E49E97E}" type="pres">
      <dgm:prSet presAssocID="{D7040EC1-A7DE-4D13-8B99-CE3287B8583D}" presName="hierRoot3" presStyleCnt="0">
        <dgm:presLayoutVars>
          <dgm:hierBranch val="init"/>
        </dgm:presLayoutVars>
      </dgm:prSet>
      <dgm:spPr/>
      <dgm:t>
        <a:bodyPr/>
        <a:lstStyle/>
        <a:p>
          <a:endParaRPr lang="es-EC"/>
        </a:p>
      </dgm:t>
    </dgm:pt>
    <dgm:pt modelId="{394365AF-B8DB-43E3-B133-1DF3E6357FBC}" type="pres">
      <dgm:prSet presAssocID="{D7040EC1-A7DE-4D13-8B99-CE3287B8583D}" presName="rootComposite3" presStyleCnt="0"/>
      <dgm:spPr/>
      <dgm:t>
        <a:bodyPr/>
        <a:lstStyle/>
        <a:p>
          <a:endParaRPr lang="es-EC"/>
        </a:p>
      </dgm:t>
    </dgm:pt>
    <dgm:pt modelId="{E025016D-A281-4B9E-BDEC-26D4541AE6FD}" type="pres">
      <dgm:prSet presAssocID="{D7040EC1-A7DE-4D13-8B99-CE3287B8583D}" presName="rootText3" presStyleLbl="asst2" presStyleIdx="1" presStyleCnt="7" custLinFactNeighborX="-1672">
        <dgm:presLayoutVars>
          <dgm:chPref val="3"/>
        </dgm:presLayoutVars>
      </dgm:prSet>
      <dgm:spPr>
        <a:prstGeom prst="rect">
          <a:avLst/>
        </a:prstGeom>
      </dgm:spPr>
      <dgm:t>
        <a:bodyPr/>
        <a:lstStyle/>
        <a:p>
          <a:endParaRPr lang="es-EC"/>
        </a:p>
      </dgm:t>
    </dgm:pt>
    <dgm:pt modelId="{B00A1F63-819E-45FB-AFBD-76056F2F5586}" type="pres">
      <dgm:prSet presAssocID="{D7040EC1-A7DE-4D13-8B99-CE3287B8583D}" presName="rootConnector3" presStyleLbl="asst2" presStyleIdx="1" presStyleCnt="7"/>
      <dgm:spPr/>
      <dgm:t>
        <a:bodyPr/>
        <a:lstStyle/>
        <a:p>
          <a:endParaRPr lang="es-EC"/>
        </a:p>
      </dgm:t>
    </dgm:pt>
    <dgm:pt modelId="{876FA573-8C5C-4B3A-AADD-21FD25A2E15A}" type="pres">
      <dgm:prSet presAssocID="{D7040EC1-A7DE-4D13-8B99-CE3287B8583D}" presName="hierChild6" presStyleCnt="0"/>
      <dgm:spPr/>
      <dgm:t>
        <a:bodyPr/>
        <a:lstStyle/>
        <a:p>
          <a:endParaRPr lang="es-EC"/>
        </a:p>
      </dgm:t>
    </dgm:pt>
    <dgm:pt modelId="{64090952-52F3-44E8-B673-5C759B1A8F0A}" type="pres">
      <dgm:prSet presAssocID="{D7040EC1-A7DE-4D13-8B99-CE3287B8583D}" presName="hierChild7" presStyleCnt="0"/>
      <dgm:spPr/>
      <dgm:t>
        <a:bodyPr/>
        <a:lstStyle/>
        <a:p>
          <a:endParaRPr lang="es-EC"/>
        </a:p>
      </dgm:t>
    </dgm:pt>
    <dgm:pt modelId="{7968BB52-696E-46BC-B226-EEE694A73199}" type="pres">
      <dgm:prSet presAssocID="{4152A881-38BB-4CB1-AB35-55783BE4241E}" presName="Name37" presStyleLbl="parChTrans1D2" presStyleIdx="1" presStyleCnt="4"/>
      <dgm:spPr>
        <a:custGeom>
          <a:avLst/>
          <a:gdLst/>
          <a:ahLst/>
          <a:cxnLst/>
          <a:rect l="0" t="0" r="0" b="0"/>
          <a:pathLst>
            <a:path>
              <a:moveTo>
                <a:pt x="45720" y="0"/>
              </a:moveTo>
              <a:lnTo>
                <a:pt x="45720" y="1152055"/>
              </a:lnTo>
            </a:path>
          </a:pathLst>
        </a:custGeom>
      </dgm:spPr>
      <dgm:t>
        <a:bodyPr/>
        <a:lstStyle/>
        <a:p>
          <a:endParaRPr lang="es-EC"/>
        </a:p>
      </dgm:t>
    </dgm:pt>
    <dgm:pt modelId="{955A1ADA-BE31-4CC9-8184-F44705676E7C}" type="pres">
      <dgm:prSet presAssocID="{29D50939-A139-439D-8D96-A38CE78B6082}" presName="hierRoot2" presStyleCnt="0">
        <dgm:presLayoutVars>
          <dgm:hierBranch val="init"/>
        </dgm:presLayoutVars>
      </dgm:prSet>
      <dgm:spPr/>
      <dgm:t>
        <a:bodyPr/>
        <a:lstStyle/>
        <a:p>
          <a:endParaRPr lang="es-EC"/>
        </a:p>
      </dgm:t>
    </dgm:pt>
    <dgm:pt modelId="{69564697-F8C4-4BE0-8641-F69ACFAD9824}" type="pres">
      <dgm:prSet presAssocID="{29D50939-A139-439D-8D96-A38CE78B6082}" presName="rootComposite" presStyleCnt="0"/>
      <dgm:spPr/>
      <dgm:t>
        <a:bodyPr/>
        <a:lstStyle/>
        <a:p>
          <a:endParaRPr lang="es-EC"/>
        </a:p>
      </dgm:t>
    </dgm:pt>
    <dgm:pt modelId="{F161FE43-73F0-4521-81CF-EEB6F1C21A56}" type="pres">
      <dgm:prSet presAssocID="{29D50939-A139-439D-8D96-A38CE78B6082}" presName="rootText" presStyleLbl="node2" presStyleIdx="1" presStyleCnt="3" custLinFactNeighborX="-893">
        <dgm:presLayoutVars>
          <dgm:chPref val="3"/>
        </dgm:presLayoutVars>
      </dgm:prSet>
      <dgm:spPr>
        <a:prstGeom prst="rect">
          <a:avLst/>
        </a:prstGeom>
      </dgm:spPr>
      <dgm:t>
        <a:bodyPr/>
        <a:lstStyle/>
        <a:p>
          <a:endParaRPr lang="es-EC"/>
        </a:p>
      </dgm:t>
    </dgm:pt>
    <dgm:pt modelId="{B670037A-2D1F-47E3-B677-263024E5B396}" type="pres">
      <dgm:prSet presAssocID="{29D50939-A139-439D-8D96-A38CE78B6082}" presName="rootConnector" presStyleLbl="node2" presStyleIdx="1" presStyleCnt="3"/>
      <dgm:spPr/>
      <dgm:t>
        <a:bodyPr/>
        <a:lstStyle/>
        <a:p>
          <a:endParaRPr lang="es-EC"/>
        </a:p>
      </dgm:t>
    </dgm:pt>
    <dgm:pt modelId="{DF72C37F-AD77-4DC4-B135-497F3200B5F6}" type="pres">
      <dgm:prSet presAssocID="{29D50939-A139-439D-8D96-A38CE78B6082}" presName="hierChild4" presStyleCnt="0"/>
      <dgm:spPr/>
      <dgm:t>
        <a:bodyPr/>
        <a:lstStyle/>
        <a:p>
          <a:endParaRPr lang="es-EC"/>
        </a:p>
      </dgm:t>
    </dgm:pt>
    <dgm:pt modelId="{5070106B-0428-4C0A-98B4-F72FB804A539}" type="pres">
      <dgm:prSet presAssocID="{29D50939-A139-439D-8D96-A38CE78B6082}" presName="hierChild5" presStyleCnt="0"/>
      <dgm:spPr/>
      <dgm:t>
        <a:bodyPr/>
        <a:lstStyle/>
        <a:p>
          <a:endParaRPr lang="es-EC"/>
        </a:p>
      </dgm:t>
    </dgm:pt>
    <dgm:pt modelId="{4E5488E2-F077-4F78-8B95-1259D4E0D141}" type="pres">
      <dgm:prSet presAssocID="{98B842CD-98C5-4FB7-B48E-4648655AFCF3}" presName="Name111" presStyleLbl="parChTrans1D3" presStyleIdx="2" presStyleCnt="8"/>
      <dgm:spPr>
        <a:custGeom>
          <a:avLst/>
          <a:gdLst/>
          <a:ahLst/>
          <a:cxnLst/>
          <a:rect l="0" t="0" r="0" b="0"/>
          <a:pathLst>
            <a:path>
              <a:moveTo>
                <a:pt x="131484" y="0"/>
              </a:moveTo>
              <a:lnTo>
                <a:pt x="131484" y="576027"/>
              </a:lnTo>
              <a:lnTo>
                <a:pt x="0" y="576027"/>
              </a:lnTo>
            </a:path>
          </a:pathLst>
        </a:custGeom>
      </dgm:spPr>
      <dgm:t>
        <a:bodyPr/>
        <a:lstStyle/>
        <a:p>
          <a:endParaRPr lang="es-EC"/>
        </a:p>
      </dgm:t>
    </dgm:pt>
    <dgm:pt modelId="{58CF3F5F-CB79-41FE-8FEC-655D595E7605}" type="pres">
      <dgm:prSet presAssocID="{2E8AF4FB-EBFF-45F8-9BD4-01C1A8FE85A0}" presName="hierRoot3" presStyleCnt="0">
        <dgm:presLayoutVars>
          <dgm:hierBranch val="init"/>
        </dgm:presLayoutVars>
      </dgm:prSet>
      <dgm:spPr/>
      <dgm:t>
        <a:bodyPr/>
        <a:lstStyle/>
        <a:p>
          <a:endParaRPr lang="es-EC"/>
        </a:p>
      </dgm:t>
    </dgm:pt>
    <dgm:pt modelId="{A92F277A-834E-464F-B7F7-7A022CF32501}" type="pres">
      <dgm:prSet presAssocID="{2E8AF4FB-EBFF-45F8-9BD4-01C1A8FE85A0}" presName="rootComposite3" presStyleCnt="0"/>
      <dgm:spPr/>
      <dgm:t>
        <a:bodyPr/>
        <a:lstStyle/>
        <a:p>
          <a:endParaRPr lang="es-EC"/>
        </a:p>
      </dgm:t>
    </dgm:pt>
    <dgm:pt modelId="{D0F5709F-99B5-46CD-866B-B1417DE1B299}" type="pres">
      <dgm:prSet presAssocID="{2E8AF4FB-EBFF-45F8-9BD4-01C1A8FE85A0}" presName="rootText3" presStyleLbl="asst2" presStyleIdx="2" presStyleCnt="7">
        <dgm:presLayoutVars>
          <dgm:chPref val="3"/>
        </dgm:presLayoutVars>
      </dgm:prSet>
      <dgm:spPr>
        <a:prstGeom prst="rect">
          <a:avLst/>
        </a:prstGeom>
      </dgm:spPr>
      <dgm:t>
        <a:bodyPr/>
        <a:lstStyle/>
        <a:p>
          <a:endParaRPr lang="es-EC"/>
        </a:p>
      </dgm:t>
    </dgm:pt>
    <dgm:pt modelId="{337D9358-BAB7-4DBC-BB22-D6F07ED650E1}" type="pres">
      <dgm:prSet presAssocID="{2E8AF4FB-EBFF-45F8-9BD4-01C1A8FE85A0}" presName="rootConnector3" presStyleLbl="asst2" presStyleIdx="2" presStyleCnt="7"/>
      <dgm:spPr/>
      <dgm:t>
        <a:bodyPr/>
        <a:lstStyle/>
        <a:p>
          <a:endParaRPr lang="es-EC"/>
        </a:p>
      </dgm:t>
    </dgm:pt>
    <dgm:pt modelId="{A43E6EBA-61C2-4B2C-A685-83984B73D28D}" type="pres">
      <dgm:prSet presAssocID="{2E8AF4FB-EBFF-45F8-9BD4-01C1A8FE85A0}" presName="hierChild6" presStyleCnt="0"/>
      <dgm:spPr/>
      <dgm:t>
        <a:bodyPr/>
        <a:lstStyle/>
        <a:p>
          <a:endParaRPr lang="es-EC"/>
        </a:p>
      </dgm:t>
    </dgm:pt>
    <dgm:pt modelId="{0F883646-AF18-43AC-BC18-D3CF9B403B92}" type="pres">
      <dgm:prSet presAssocID="{2E8AF4FB-EBFF-45F8-9BD4-01C1A8FE85A0}" presName="hierChild7" presStyleCnt="0"/>
      <dgm:spPr/>
      <dgm:t>
        <a:bodyPr/>
        <a:lstStyle/>
        <a:p>
          <a:endParaRPr lang="es-EC"/>
        </a:p>
      </dgm:t>
    </dgm:pt>
    <dgm:pt modelId="{FFAB9AD9-47ED-4CEF-8566-5885A8F95984}" type="pres">
      <dgm:prSet presAssocID="{165F2244-8666-4CD7-9227-5F81F9CC426C}" presName="Name111" presStyleLbl="parChTrans1D3" presStyleIdx="3" presStyleCnt="8"/>
      <dgm:spPr>
        <a:custGeom>
          <a:avLst/>
          <a:gdLst/>
          <a:ahLst/>
          <a:cxnLst/>
          <a:rect l="0" t="0" r="0" b="0"/>
          <a:pathLst>
            <a:path>
              <a:moveTo>
                <a:pt x="0" y="0"/>
              </a:moveTo>
              <a:lnTo>
                <a:pt x="0" y="576027"/>
              </a:lnTo>
              <a:lnTo>
                <a:pt x="131484" y="576027"/>
              </a:lnTo>
            </a:path>
          </a:pathLst>
        </a:custGeom>
      </dgm:spPr>
      <dgm:t>
        <a:bodyPr/>
        <a:lstStyle/>
        <a:p>
          <a:endParaRPr lang="es-EC"/>
        </a:p>
      </dgm:t>
    </dgm:pt>
    <dgm:pt modelId="{2125BB5E-0489-4655-AFE8-FC82367FCD36}" type="pres">
      <dgm:prSet presAssocID="{AEED471D-970B-41E2-87B2-3CF422242C54}" presName="hierRoot3" presStyleCnt="0">
        <dgm:presLayoutVars>
          <dgm:hierBranch val="init"/>
        </dgm:presLayoutVars>
      </dgm:prSet>
      <dgm:spPr/>
      <dgm:t>
        <a:bodyPr/>
        <a:lstStyle/>
        <a:p>
          <a:endParaRPr lang="es-EC"/>
        </a:p>
      </dgm:t>
    </dgm:pt>
    <dgm:pt modelId="{F98C96D4-78E2-41F6-B265-06CC4472C4F8}" type="pres">
      <dgm:prSet presAssocID="{AEED471D-970B-41E2-87B2-3CF422242C54}" presName="rootComposite3" presStyleCnt="0"/>
      <dgm:spPr/>
      <dgm:t>
        <a:bodyPr/>
        <a:lstStyle/>
        <a:p>
          <a:endParaRPr lang="es-EC"/>
        </a:p>
      </dgm:t>
    </dgm:pt>
    <dgm:pt modelId="{0F8E2040-D175-4CDA-B9B1-BA932A983DC1}" type="pres">
      <dgm:prSet presAssocID="{AEED471D-970B-41E2-87B2-3CF422242C54}" presName="rootText3" presStyleLbl="asst2" presStyleIdx="3" presStyleCnt="7">
        <dgm:presLayoutVars>
          <dgm:chPref val="3"/>
        </dgm:presLayoutVars>
      </dgm:prSet>
      <dgm:spPr>
        <a:prstGeom prst="rect">
          <a:avLst/>
        </a:prstGeom>
      </dgm:spPr>
      <dgm:t>
        <a:bodyPr/>
        <a:lstStyle/>
        <a:p>
          <a:endParaRPr lang="es-EC"/>
        </a:p>
      </dgm:t>
    </dgm:pt>
    <dgm:pt modelId="{99CA0DC1-9D60-417E-9F0E-C399D9D17750}" type="pres">
      <dgm:prSet presAssocID="{AEED471D-970B-41E2-87B2-3CF422242C54}" presName="rootConnector3" presStyleLbl="asst2" presStyleIdx="3" presStyleCnt="7"/>
      <dgm:spPr/>
      <dgm:t>
        <a:bodyPr/>
        <a:lstStyle/>
        <a:p>
          <a:endParaRPr lang="es-EC"/>
        </a:p>
      </dgm:t>
    </dgm:pt>
    <dgm:pt modelId="{1F2FDF5F-B508-41ED-9812-4AAFECA22C02}" type="pres">
      <dgm:prSet presAssocID="{AEED471D-970B-41E2-87B2-3CF422242C54}" presName="hierChild6" presStyleCnt="0"/>
      <dgm:spPr/>
      <dgm:t>
        <a:bodyPr/>
        <a:lstStyle/>
        <a:p>
          <a:endParaRPr lang="es-EC"/>
        </a:p>
      </dgm:t>
    </dgm:pt>
    <dgm:pt modelId="{7F881616-770B-4DB8-8C3A-64BA4EDF4744}" type="pres">
      <dgm:prSet presAssocID="{AEED471D-970B-41E2-87B2-3CF422242C54}" presName="hierChild7" presStyleCnt="0"/>
      <dgm:spPr/>
      <dgm:t>
        <a:bodyPr/>
        <a:lstStyle/>
        <a:p>
          <a:endParaRPr lang="es-EC"/>
        </a:p>
      </dgm:t>
    </dgm:pt>
    <dgm:pt modelId="{40A2D029-4570-4209-BB25-73CC5A1FAF20}" type="pres">
      <dgm:prSet presAssocID="{B4EA1DE6-91BE-4212-ADF9-F3A04D4BFD40}" presName="Name111" presStyleLbl="parChTrans1D3" presStyleIdx="4" presStyleCnt="8"/>
      <dgm:spPr>
        <a:custGeom>
          <a:avLst/>
          <a:gdLst/>
          <a:ahLst/>
          <a:cxnLst/>
          <a:rect l="0" t="0" r="0" b="0"/>
          <a:pathLst>
            <a:path>
              <a:moveTo>
                <a:pt x="131484" y="0"/>
              </a:moveTo>
              <a:lnTo>
                <a:pt x="131484" y="1465114"/>
              </a:lnTo>
              <a:lnTo>
                <a:pt x="0" y="1465114"/>
              </a:lnTo>
            </a:path>
          </a:pathLst>
        </a:custGeom>
      </dgm:spPr>
      <dgm:t>
        <a:bodyPr/>
        <a:lstStyle/>
        <a:p>
          <a:endParaRPr lang="es-EC"/>
        </a:p>
      </dgm:t>
    </dgm:pt>
    <dgm:pt modelId="{E0B2E144-7C74-45A5-ABD0-734ABF05B1A3}" type="pres">
      <dgm:prSet presAssocID="{FC59E87A-DC80-41CF-8323-227E9297777C}" presName="hierRoot3" presStyleCnt="0">
        <dgm:presLayoutVars>
          <dgm:hierBranch val="init"/>
        </dgm:presLayoutVars>
      </dgm:prSet>
      <dgm:spPr/>
      <dgm:t>
        <a:bodyPr/>
        <a:lstStyle/>
        <a:p>
          <a:endParaRPr lang="es-EC"/>
        </a:p>
      </dgm:t>
    </dgm:pt>
    <dgm:pt modelId="{B2A4378E-6C31-4428-8D7C-7A65514B5052}" type="pres">
      <dgm:prSet presAssocID="{FC59E87A-DC80-41CF-8323-227E9297777C}" presName="rootComposite3" presStyleCnt="0"/>
      <dgm:spPr/>
      <dgm:t>
        <a:bodyPr/>
        <a:lstStyle/>
        <a:p>
          <a:endParaRPr lang="es-EC"/>
        </a:p>
      </dgm:t>
    </dgm:pt>
    <dgm:pt modelId="{CDD203D3-9508-4568-A847-D293B4089F8C}" type="pres">
      <dgm:prSet presAssocID="{FC59E87A-DC80-41CF-8323-227E9297777C}" presName="rootText3" presStyleLbl="asst2" presStyleIdx="4" presStyleCnt="7">
        <dgm:presLayoutVars>
          <dgm:chPref val="3"/>
        </dgm:presLayoutVars>
      </dgm:prSet>
      <dgm:spPr>
        <a:prstGeom prst="rect">
          <a:avLst/>
        </a:prstGeom>
      </dgm:spPr>
      <dgm:t>
        <a:bodyPr/>
        <a:lstStyle/>
        <a:p>
          <a:endParaRPr lang="es-EC"/>
        </a:p>
      </dgm:t>
    </dgm:pt>
    <dgm:pt modelId="{623985D5-F0E3-4EFE-8565-5967E5D91F3E}" type="pres">
      <dgm:prSet presAssocID="{FC59E87A-DC80-41CF-8323-227E9297777C}" presName="rootConnector3" presStyleLbl="asst2" presStyleIdx="4" presStyleCnt="7"/>
      <dgm:spPr/>
      <dgm:t>
        <a:bodyPr/>
        <a:lstStyle/>
        <a:p>
          <a:endParaRPr lang="es-EC"/>
        </a:p>
      </dgm:t>
    </dgm:pt>
    <dgm:pt modelId="{37DD029B-7FCB-470E-AC00-B53F6C3BA0C5}" type="pres">
      <dgm:prSet presAssocID="{FC59E87A-DC80-41CF-8323-227E9297777C}" presName="hierChild6" presStyleCnt="0"/>
      <dgm:spPr/>
      <dgm:t>
        <a:bodyPr/>
        <a:lstStyle/>
        <a:p>
          <a:endParaRPr lang="es-EC"/>
        </a:p>
      </dgm:t>
    </dgm:pt>
    <dgm:pt modelId="{22D119DA-37D7-46D0-9CE8-A6EA940FA4A7}" type="pres">
      <dgm:prSet presAssocID="{FC59E87A-DC80-41CF-8323-227E9297777C}" presName="hierChild7" presStyleCnt="0"/>
      <dgm:spPr/>
      <dgm:t>
        <a:bodyPr/>
        <a:lstStyle/>
        <a:p>
          <a:endParaRPr lang="es-EC"/>
        </a:p>
      </dgm:t>
    </dgm:pt>
    <dgm:pt modelId="{F6A4E11A-BCFB-47B2-9C46-6FB4BEFA6078}" type="pres">
      <dgm:prSet presAssocID="{5E4E6A19-6911-473C-9FA0-2E1BD18FE12D}" presName="Name37" presStyleLbl="parChTrans1D2" presStyleIdx="2" presStyleCnt="4"/>
      <dgm:spPr>
        <a:custGeom>
          <a:avLst/>
          <a:gdLst/>
          <a:ahLst/>
          <a:cxnLst/>
          <a:rect l="0" t="0" r="0" b="0"/>
          <a:pathLst>
            <a:path>
              <a:moveTo>
                <a:pt x="0" y="0"/>
              </a:moveTo>
              <a:lnTo>
                <a:pt x="0" y="1030094"/>
              </a:lnTo>
              <a:lnTo>
                <a:pt x="3030406" y="1030094"/>
              </a:lnTo>
              <a:lnTo>
                <a:pt x="3030406" y="1161578"/>
              </a:lnTo>
            </a:path>
          </a:pathLst>
        </a:custGeom>
      </dgm:spPr>
      <dgm:t>
        <a:bodyPr/>
        <a:lstStyle/>
        <a:p>
          <a:endParaRPr lang="es-EC"/>
        </a:p>
      </dgm:t>
    </dgm:pt>
    <dgm:pt modelId="{941AE542-075B-45A2-BFDE-C4A3C57E0B52}" type="pres">
      <dgm:prSet presAssocID="{434AD4A4-6F80-48BA-B248-264185E23AE5}" presName="hierRoot2" presStyleCnt="0">
        <dgm:presLayoutVars>
          <dgm:hierBranch val="init"/>
        </dgm:presLayoutVars>
      </dgm:prSet>
      <dgm:spPr/>
      <dgm:t>
        <a:bodyPr/>
        <a:lstStyle/>
        <a:p>
          <a:endParaRPr lang="es-EC"/>
        </a:p>
      </dgm:t>
    </dgm:pt>
    <dgm:pt modelId="{CEDD5485-5358-4402-B1D3-FD491BD6C717}" type="pres">
      <dgm:prSet presAssocID="{434AD4A4-6F80-48BA-B248-264185E23AE5}" presName="rootComposite" presStyleCnt="0"/>
      <dgm:spPr/>
      <dgm:t>
        <a:bodyPr/>
        <a:lstStyle/>
        <a:p>
          <a:endParaRPr lang="es-EC"/>
        </a:p>
      </dgm:t>
    </dgm:pt>
    <dgm:pt modelId="{CC8E083B-E818-49B6-B2B1-13544A558415}" type="pres">
      <dgm:prSet presAssocID="{434AD4A4-6F80-48BA-B248-264185E23AE5}" presName="rootText" presStyleLbl="node2" presStyleIdx="2" presStyleCnt="3" custLinFactNeighborY="1521">
        <dgm:presLayoutVars>
          <dgm:chPref val="3"/>
        </dgm:presLayoutVars>
      </dgm:prSet>
      <dgm:spPr>
        <a:prstGeom prst="rect">
          <a:avLst/>
        </a:prstGeom>
      </dgm:spPr>
      <dgm:t>
        <a:bodyPr/>
        <a:lstStyle/>
        <a:p>
          <a:endParaRPr lang="es-EC"/>
        </a:p>
      </dgm:t>
    </dgm:pt>
    <dgm:pt modelId="{91F1F02B-A074-470F-BD33-BB648CD67247}" type="pres">
      <dgm:prSet presAssocID="{434AD4A4-6F80-48BA-B248-264185E23AE5}" presName="rootConnector" presStyleLbl="node2" presStyleIdx="2" presStyleCnt="3"/>
      <dgm:spPr/>
      <dgm:t>
        <a:bodyPr/>
        <a:lstStyle/>
        <a:p>
          <a:endParaRPr lang="es-EC"/>
        </a:p>
      </dgm:t>
    </dgm:pt>
    <dgm:pt modelId="{F9FA7E9B-E0E7-42EB-8A5B-1AD5DD4D30A4}" type="pres">
      <dgm:prSet presAssocID="{434AD4A4-6F80-48BA-B248-264185E23AE5}" presName="hierChild4" presStyleCnt="0"/>
      <dgm:spPr/>
      <dgm:t>
        <a:bodyPr/>
        <a:lstStyle/>
        <a:p>
          <a:endParaRPr lang="es-EC"/>
        </a:p>
      </dgm:t>
    </dgm:pt>
    <dgm:pt modelId="{2BD0BA27-2F1E-4CF5-87E5-DC7C6367386F}" type="pres">
      <dgm:prSet presAssocID="{C7AD8158-ED50-4CC4-9AE0-D32CED49CA10}" presName="Name37" presStyleLbl="parChTrans1D3" presStyleIdx="5" presStyleCnt="8"/>
      <dgm:spPr>
        <a:custGeom>
          <a:avLst/>
          <a:gdLst/>
          <a:ahLst/>
          <a:cxnLst/>
          <a:rect l="0" t="0" r="0" b="0"/>
          <a:pathLst>
            <a:path>
              <a:moveTo>
                <a:pt x="0" y="0"/>
              </a:moveTo>
              <a:lnTo>
                <a:pt x="0" y="1455590"/>
              </a:lnTo>
              <a:lnTo>
                <a:pt x="187835" y="1455590"/>
              </a:lnTo>
            </a:path>
          </a:pathLst>
        </a:custGeom>
      </dgm:spPr>
      <dgm:t>
        <a:bodyPr/>
        <a:lstStyle/>
        <a:p>
          <a:endParaRPr lang="es-EC"/>
        </a:p>
      </dgm:t>
    </dgm:pt>
    <dgm:pt modelId="{22EC94FA-F862-4DDB-A835-71BB34A076C3}" type="pres">
      <dgm:prSet presAssocID="{16120FDC-6F80-435F-BD34-5F25F7936CAD}" presName="hierRoot2" presStyleCnt="0">
        <dgm:presLayoutVars>
          <dgm:hierBranch val="init"/>
        </dgm:presLayoutVars>
      </dgm:prSet>
      <dgm:spPr/>
    </dgm:pt>
    <dgm:pt modelId="{7A06F16B-DE70-4A1D-800E-837E36BB3FE8}" type="pres">
      <dgm:prSet presAssocID="{16120FDC-6F80-435F-BD34-5F25F7936CAD}" presName="rootComposite" presStyleCnt="0"/>
      <dgm:spPr/>
    </dgm:pt>
    <dgm:pt modelId="{5262AAE9-31A3-4C76-A437-3E703FAB7C16}" type="pres">
      <dgm:prSet presAssocID="{16120FDC-6F80-435F-BD34-5F25F7936CAD}" presName="rootText" presStyleLbl="node3" presStyleIdx="0" presStyleCnt="1">
        <dgm:presLayoutVars>
          <dgm:chPref val="3"/>
        </dgm:presLayoutVars>
      </dgm:prSet>
      <dgm:spPr>
        <a:prstGeom prst="rect">
          <a:avLst/>
        </a:prstGeom>
      </dgm:spPr>
      <dgm:t>
        <a:bodyPr/>
        <a:lstStyle/>
        <a:p>
          <a:endParaRPr lang="es-EC"/>
        </a:p>
      </dgm:t>
    </dgm:pt>
    <dgm:pt modelId="{059711D7-0131-4D56-B43E-E81C4BDAEB00}" type="pres">
      <dgm:prSet presAssocID="{16120FDC-6F80-435F-BD34-5F25F7936CAD}" presName="rootConnector" presStyleLbl="node3" presStyleIdx="0" presStyleCnt="1"/>
      <dgm:spPr/>
      <dgm:t>
        <a:bodyPr/>
        <a:lstStyle/>
        <a:p>
          <a:endParaRPr lang="es-EC"/>
        </a:p>
      </dgm:t>
    </dgm:pt>
    <dgm:pt modelId="{721C3CC4-6118-4246-AB46-9C6BB3345E5B}" type="pres">
      <dgm:prSet presAssocID="{16120FDC-6F80-435F-BD34-5F25F7936CAD}" presName="hierChild4" presStyleCnt="0"/>
      <dgm:spPr/>
    </dgm:pt>
    <dgm:pt modelId="{A4DCE0EF-6DC7-4E55-A881-9E5795767C04}" type="pres">
      <dgm:prSet presAssocID="{16120FDC-6F80-435F-BD34-5F25F7936CAD}" presName="hierChild5" presStyleCnt="0"/>
      <dgm:spPr/>
    </dgm:pt>
    <dgm:pt modelId="{455E4556-1B44-407D-B37C-4ADA8ED0C2ED}" type="pres">
      <dgm:prSet presAssocID="{434AD4A4-6F80-48BA-B248-264185E23AE5}" presName="hierChild5" presStyleCnt="0"/>
      <dgm:spPr/>
      <dgm:t>
        <a:bodyPr/>
        <a:lstStyle/>
        <a:p>
          <a:endParaRPr lang="es-EC"/>
        </a:p>
      </dgm:t>
    </dgm:pt>
    <dgm:pt modelId="{06CFD6A6-9CED-41EA-99F4-40B9758F9535}" type="pres">
      <dgm:prSet presAssocID="{6514F99A-6D56-4606-8B80-0479C43D8C9D}" presName="Name111" presStyleLbl="parChTrans1D3" presStyleIdx="6" presStyleCnt="8"/>
      <dgm:spPr>
        <a:custGeom>
          <a:avLst/>
          <a:gdLst/>
          <a:ahLst/>
          <a:cxnLst/>
          <a:rect l="0" t="0" r="0" b="0"/>
          <a:pathLst>
            <a:path>
              <a:moveTo>
                <a:pt x="131484" y="0"/>
              </a:moveTo>
              <a:lnTo>
                <a:pt x="131484" y="566504"/>
              </a:lnTo>
              <a:lnTo>
                <a:pt x="0" y="566504"/>
              </a:lnTo>
            </a:path>
          </a:pathLst>
        </a:custGeom>
      </dgm:spPr>
      <dgm:t>
        <a:bodyPr/>
        <a:lstStyle/>
        <a:p>
          <a:endParaRPr lang="es-EC"/>
        </a:p>
      </dgm:t>
    </dgm:pt>
    <dgm:pt modelId="{24947DDB-02BB-4EDD-8BE6-9ED7CB52EC90}" type="pres">
      <dgm:prSet presAssocID="{3B3F8696-AA12-4D78-AB17-318A2A74262D}" presName="hierRoot3" presStyleCnt="0">
        <dgm:presLayoutVars>
          <dgm:hierBranch val="init"/>
        </dgm:presLayoutVars>
      </dgm:prSet>
      <dgm:spPr/>
      <dgm:t>
        <a:bodyPr/>
        <a:lstStyle/>
        <a:p>
          <a:endParaRPr lang="es-EC"/>
        </a:p>
      </dgm:t>
    </dgm:pt>
    <dgm:pt modelId="{64B7B7CF-60F8-4CF0-A157-37D675C78C8D}" type="pres">
      <dgm:prSet presAssocID="{3B3F8696-AA12-4D78-AB17-318A2A74262D}" presName="rootComposite3" presStyleCnt="0"/>
      <dgm:spPr/>
      <dgm:t>
        <a:bodyPr/>
        <a:lstStyle/>
        <a:p>
          <a:endParaRPr lang="es-EC"/>
        </a:p>
      </dgm:t>
    </dgm:pt>
    <dgm:pt modelId="{E94A1C45-8B44-455E-BE51-B982C7B0FCD9}" type="pres">
      <dgm:prSet presAssocID="{3B3F8696-AA12-4D78-AB17-318A2A74262D}" presName="rootText3" presStyleLbl="asst2" presStyleIdx="5" presStyleCnt="7">
        <dgm:presLayoutVars>
          <dgm:chPref val="3"/>
        </dgm:presLayoutVars>
      </dgm:prSet>
      <dgm:spPr>
        <a:prstGeom prst="rect">
          <a:avLst/>
        </a:prstGeom>
      </dgm:spPr>
      <dgm:t>
        <a:bodyPr/>
        <a:lstStyle/>
        <a:p>
          <a:endParaRPr lang="es-EC"/>
        </a:p>
      </dgm:t>
    </dgm:pt>
    <dgm:pt modelId="{91E82A12-B8BB-4BF1-A789-5B44CA0B3393}" type="pres">
      <dgm:prSet presAssocID="{3B3F8696-AA12-4D78-AB17-318A2A74262D}" presName="rootConnector3" presStyleLbl="asst2" presStyleIdx="5" presStyleCnt="7"/>
      <dgm:spPr/>
      <dgm:t>
        <a:bodyPr/>
        <a:lstStyle/>
        <a:p>
          <a:endParaRPr lang="es-EC"/>
        </a:p>
      </dgm:t>
    </dgm:pt>
    <dgm:pt modelId="{1CF4D68A-52A2-4BAE-BF76-5E666A764785}" type="pres">
      <dgm:prSet presAssocID="{3B3F8696-AA12-4D78-AB17-318A2A74262D}" presName="hierChild6" presStyleCnt="0"/>
      <dgm:spPr/>
      <dgm:t>
        <a:bodyPr/>
        <a:lstStyle/>
        <a:p>
          <a:endParaRPr lang="es-EC"/>
        </a:p>
      </dgm:t>
    </dgm:pt>
    <dgm:pt modelId="{44FAAE75-A81D-4441-BC1D-EFD5251A1702}" type="pres">
      <dgm:prSet presAssocID="{3B3F8696-AA12-4D78-AB17-318A2A74262D}" presName="hierChild7" presStyleCnt="0"/>
      <dgm:spPr/>
      <dgm:t>
        <a:bodyPr/>
        <a:lstStyle/>
        <a:p>
          <a:endParaRPr lang="es-EC"/>
        </a:p>
      </dgm:t>
    </dgm:pt>
    <dgm:pt modelId="{2DA78F17-946F-4685-AD84-B0E61F9D6A26}" type="pres">
      <dgm:prSet presAssocID="{4C6ACC9D-950C-4ED6-92AA-288467189DFD}" presName="Name111" presStyleLbl="parChTrans1D3" presStyleIdx="7" presStyleCnt="8"/>
      <dgm:spPr>
        <a:custGeom>
          <a:avLst/>
          <a:gdLst/>
          <a:ahLst/>
          <a:cxnLst/>
          <a:rect l="0" t="0" r="0" b="0"/>
          <a:pathLst>
            <a:path>
              <a:moveTo>
                <a:pt x="0" y="0"/>
              </a:moveTo>
              <a:lnTo>
                <a:pt x="0" y="566504"/>
              </a:lnTo>
              <a:lnTo>
                <a:pt x="131484" y="566504"/>
              </a:lnTo>
            </a:path>
          </a:pathLst>
        </a:custGeom>
      </dgm:spPr>
      <dgm:t>
        <a:bodyPr/>
        <a:lstStyle/>
        <a:p>
          <a:endParaRPr lang="es-EC"/>
        </a:p>
      </dgm:t>
    </dgm:pt>
    <dgm:pt modelId="{9C2E8DCC-32AC-4ACB-AE73-6AE19C917574}" type="pres">
      <dgm:prSet presAssocID="{4E40C6E5-3189-4A90-B439-A5BD7FFA998B}" presName="hierRoot3" presStyleCnt="0">
        <dgm:presLayoutVars>
          <dgm:hierBranch val="init"/>
        </dgm:presLayoutVars>
      </dgm:prSet>
      <dgm:spPr/>
      <dgm:t>
        <a:bodyPr/>
        <a:lstStyle/>
        <a:p>
          <a:endParaRPr lang="es-EC"/>
        </a:p>
      </dgm:t>
    </dgm:pt>
    <dgm:pt modelId="{107F2EE0-FBDA-450B-91DE-E3CC86EE01BF}" type="pres">
      <dgm:prSet presAssocID="{4E40C6E5-3189-4A90-B439-A5BD7FFA998B}" presName="rootComposite3" presStyleCnt="0"/>
      <dgm:spPr/>
      <dgm:t>
        <a:bodyPr/>
        <a:lstStyle/>
        <a:p>
          <a:endParaRPr lang="es-EC"/>
        </a:p>
      </dgm:t>
    </dgm:pt>
    <dgm:pt modelId="{7E12597E-B62C-4256-BBDE-DC5B8EA81699}" type="pres">
      <dgm:prSet presAssocID="{4E40C6E5-3189-4A90-B439-A5BD7FFA998B}" presName="rootText3" presStyleLbl="asst2" presStyleIdx="6" presStyleCnt="7">
        <dgm:presLayoutVars>
          <dgm:chPref val="3"/>
        </dgm:presLayoutVars>
      </dgm:prSet>
      <dgm:spPr>
        <a:prstGeom prst="rect">
          <a:avLst/>
        </a:prstGeom>
      </dgm:spPr>
      <dgm:t>
        <a:bodyPr/>
        <a:lstStyle/>
        <a:p>
          <a:endParaRPr lang="es-EC"/>
        </a:p>
      </dgm:t>
    </dgm:pt>
    <dgm:pt modelId="{651B2F29-1441-4B96-87B7-79CEAC1A17FB}" type="pres">
      <dgm:prSet presAssocID="{4E40C6E5-3189-4A90-B439-A5BD7FFA998B}" presName="rootConnector3" presStyleLbl="asst2" presStyleIdx="6" presStyleCnt="7"/>
      <dgm:spPr/>
      <dgm:t>
        <a:bodyPr/>
        <a:lstStyle/>
        <a:p>
          <a:endParaRPr lang="es-EC"/>
        </a:p>
      </dgm:t>
    </dgm:pt>
    <dgm:pt modelId="{8E9BD979-E0A6-479B-A87D-327E61A51EF0}" type="pres">
      <dgm:prSet presAssocID="{4E40C6E5-3189-4A90-B439-A5BD7FFA998B}" presName="hierChild6" presStyleCnt="0"/>
      <dgm:spPr/>
      <dgm:t>
        <a:bodyPr/>
        <a:lstStyle/>
        <a:p>
          <a:endParaRPr lang="es-EC"/>
        </a:p>
      </dgm:t>
    </dgm:pt>
    <dgm:pt modelId="{744B5616-BE05-46AC-B2A4-5B1CB9F8314F}" type="pres">
      <dgm:prSet presAssocID="{4E40C6E5-3189-4A90-B439-A5BD7FFA998B}" presName="hierChild7" presStyleCnt="0"/>
      <dgm:spPr/>
      <dgm:t>
        <a:bodyPr/>
        <a:lstStyle/>
        <a:p>
          <a:endParaRPr lang="es-EC"/>
        </a:p>
      </dgm:t>
    </dgm:pt>
    <dgm:pt modelId="{B1C5AF37-0F6E-4847-A696-BF10E11C3E9D}" type="pres">
      <dgm:prSet presAssocID="{1B20A273-1707-46C5-A2B3-0C465A914F7C}" presName="hierChild3" presStyleCnt="0"/>
      <dgm:spPr/>
      <dgm:t>
        <a:bodyPr/>
        <a:lstStyle/>
        <a:p>
          <a:endParaRPr lang="es-EC"/>
        </a:p>
      </dgm:t>
    </dgm:pt>
    <dgm:pt modelId="{35B0E130-6237-4C70-916E-5DB0D2C1B715}" type="pres">
      <dgm:prSet presAssocID="{24DE99EC-F02A-4AA3-A44D-BF0A32C14529}" presName="Name111" presStyleLbl="parChTrans1D2" presStyleIdx="3" presStyleCnt="4"/>
      <dgm:spPr>
        <a:custGeom>
          <a:avLst/>
          <a:gdLst/>
          <a:ahLst/>
          <a:cxnLst/>
          <a:rect l="0" t="0" r="0" b="0"/>
          <a:pathLst>
            <a:path>
              <a:moveTo>
                <a:pt x="131484" y="0"/>
              </a:moveTo>
              <a:lnTo>
                <a:pt x="131484" y="576027"/>
              </a:lnTo>
              <a:lnTo>
                <a:pt x="0" y="576027"/>
              </a:lnTo>
            </a:path>
          </a:pathLst>
        </a:custGeom>
      </dgm:spPr>
      <dgm:t>
        <a:bodyPr/>
        <a:lstStyle/>
        <a:p>
          <a:endParaRPr lang="es-EC"/>
        </a:p>
      </dgm:t>
    </dgm:pt>
    <dgm:pt modelId="{4CF6E8F8-9DBA-49C1-929B-B40F6A699FE8}" type="pres">
      <dgm:prSet presAssocID="{BCF2B7BA-C912-4CA8-8C68-A17B839EA043}" presName="hierRoot3" presStyleCnt="0">
        <dgm:presLayoutVars>
          <dgm:hierBranch val="init"/>
        </dgm:presLayoutVars>
      </dgm:prSet>
      <dgm:spPr/>
      <dgm:t>
        <a:bodyPr/>
        <a:lstStyle/>
        <a:p>
          <a:endParaRPr lang="es-EC"/>
        </a:p>
      </dgm:t>
    </dgm:pt>
    <dgm:pt modelId="{07014E1E-BA2E-44A8-AE2A-0F5264304745}" type="pres">
      <dgm:prSet presAssocID="{BCF2B7BA-C912-4CA8-8C68-A17B839EA043}" presName="rootComposite3" presStyleCnt="0"/>
      <dgm:spPr/>
      <dgm:t>
        <a:bodyPr/>
        <a:lstStyle/>
        <a:p>
          <a:endParaRPr lang="es-EC"/>
        </a:p>
      </dgm:t>
    </dgm:pt>
    <dgm:pt modelId="{3361F73B-074D-454D-BD97-47DDA2905572}" type="pres">
      <dgm:prSet presAssocID="{BCF2B7BA-C912-4CA8-8C68-A17B839EA043}" presName="rootText3" presStyleLbl="asst1" presStyleIdx="0" presStyleCnt="1">
        <dgm:presLayoutVars>
          <dgm:chPref val="3"/>
        </dgm:presLayoutVars>
      </dgm:prSet>
      <dgm:spPr>
        <a:prstGeom prst="rect">
          <a:avLst/>
        </a:prstGeom>
      </dgm:spPr>
      <dgm:t>
        <a:bodyPr/>
        <a:lstStyle/>
        <a:p>
          <a:endParaRPr lang="es-EC"/>
        </a:p>
      </dgm:t>
    </dgm:pt>
    <dgm:pt modelId="{B52BB420-12A1-40DC-989E-2EDDF379EE79}" type="pres">
      <dgm:prSet presAssocID="{BCF2B7BA-C912-4CA8-8C68-A17B839EA043}" presName="rootConnector3" presStyleLbl="asst1" presStyleIdx="0" presStyleCnt="1"/>
      <dgm:spPr/>
      <dgm:t>
        <a:bodyPr/>
        <a:lstStyle/>
        <a:p>
          <a:endParaRPr lang="es-EC"/>
        </a:p>
      </dgm:t>
    </dgm:pt>
    <dgm:pt modelId="{ECD5CDA6-86B5-455D-8791-9BEEB2B40A3C}" type="pres">
      <dgm:prSet presAssocID="{BCF2B7BA-C912-4CA8-8C68-A17B839EA043}" presName="hierChild6" presStyleCnt="0"/>
      <dgm:spPr/>
      <dgm:t>
        <a:bodyPr/>
        <a:lstStyle/>
        <a:p>
          <a:endParaRPr lang="es-EC"/>
        </a:p>
      </dgm:t>
    </dgm:pt>
    <dgm:pt modelId="{E6EE9867-69F5-4AF2-BD0F-F7A176DB6F4B}" type="pres">
      <dgm:prSet presAssocID="{BCF2B7BA-C912-4CA8-8C68-A17B839EA043}" presName="hierChild7" presStyleCnt="0"/>
      <dgm:spPr/>
      <dgm:t>
        <a:bodyPr/>
        <a:lstStyle/>
        <a:p>
          <a:endParaRPr lang="es-EC"/>
        </a:p>
      </dgm:t>
    </dgm:pt>
  </dgm:ptLst>
  <dgm:cxnLst>
    <dgm:cxn modelId="{008BA00E-C308-4E41-BC16-03F7A6CDD896}" type="presOf" srcId="{1B20A273-1707-46C5-A2B3-0C465A914F7C}" destId="{8428EEBF-074D-4C9A-974C-FAFC27DF44FB}" srcOrd="1" destOrd="0" presId="urn:microsoft.com/office/officeart/2005/8/layout/orgChart1"/>
    <dgm:cxn modelId="{4F82DAC0-C847-4307-A856-17DEE9FAE1EB}" type="presOf" srcId="{AEED471D-970B-41E2-87B2-3CF422242C54}" destId="{0F8E2040-D175-4CDA-B9B1-BA932A983DC1}" srcOrd="0" destOrd="0" presId="urn:microsoft.com/office/officeart/2005/8/layout/orgChart1"/>
    <dgm:cxn modelId="{736C77C0-6143-432B-B96D-94C0B635BFB4}" srcId="{29D50939-A139-439D-8D96-A38CE78B6082}" destId="{2E8AF4FB-EBFF-45F8-9BD4-01C1A8FE85A0}" srcOrd="0" destOrd="0" parTransId="{98B842CD-98C5-4FB7-B48E-4648655AFCF3}" sibTransId="{0409851A-01F7-44FD-97AA-34FFF4E03293}"/>
    <dgm:cxn modelId="{C4700786-9E21-461F-8274-7D30FB2E4151}" type="presOf" srcId="{1B20A273-1707-46C5-A2B3-0C465A914F7C}" destId="{17C70A2B-8A2C-4430-AB02-7B7C2A8A82AD}" srcOrd="0" destOrd="0" presId="urn:microsoft.com/office/officeart/2005/8/layout/orgChart1"/>
    <dgm:cxn modelId="{038211BD-E0E3-44CE-A712-CCFCAF4CD99D}" type="presOf" srcId="{29D50939-A139-439D-8D96-A38CE78B6082}" destId="{F161FE43-73F0-4521-81CF-EEB6F1C21A56}" srcOrd="0" destOrd="0" presId="urn:microsoft.com/office/officeart/2005/8/layout/orgChart1"/>
    <dgm:cxn modelId="{AF686A0C-9780-4E08-8F2C-64B5489EA389}" srcId="{434AD4A4-6F80-48BA-B248-264185E23AE5}" destId="{4E40C6E5-3189-4A90-B439-A5BD7FFA998B}" srcOrd="1" destOrd="0" parTransId="{4C6ACC9D-950C-4ED6-92AA-288467189DFD}" sibTransId="{E76059EC-6482-45A2-9B86-4273D4C5BAE3}"/>
    <dgm:cxn modelId="{801B0803-089E-44C0-A3A6-284F842061AD}" srcId="{4118FA1C-F9E1-441F-A983-65D9F11104B9}" destId="{1B20A273-1707-46C5-A2B3-0C465A914F7C}" srcOrd="0" destOrd="0" parTransId="{E4ACF3F1-5A3D-43FF-813D-090E4C2BDD42}" sibTransId="{FEB82460-331D-41A4-817A-D29A6C0104C6}"/>
    <dgm:cxn modelId="{786E6145-56F1-440E-B396-6773BE6B6DB6}" srcId="{434AD4A4-6F80-48BA-B248-264185E23AE5}" destId="{16120FDC-6F80-435F-BD34-5F25F7936CAD}" srcOrd="2" destOrd="0" parTransId="{C7AD8158-ED50-4CC4-9AE0-D32CED49CA10}" sibTransId="{0C426711-5B26-4849-A13E-1511774AC352}"/>
    <dgm:cxn modelId="{12C4F96F-6FAA-42DF-B6FB-ECA79DDED9C9}" type="presOf" srcId="{D7040EC1-A7DE-4D13-8B99-CE3287B8583D}" destId="{B00A1F63-819E-45FB-AFBD-76056F2F5586}" srcOrd="1" destOrd="0" presId="urn:microsoft.com/office/officeart/2005/8/layout/orgChart1"/>
    <dgm:cxn modelId="{C32E626B-5B73-407D-B625-D91578547599}" type="presOf" srcId="{C3CB73DB-51AD-41B5-8893-102354C64115}" destId="{22F249CB-45B0-48B6-BA80-600DAB149625}" srcOrd="0" destOrd="0" presId="urn:microsoft.com/office/officeart/2005/8/layout/orgChart1"/>
    <dgm:cxn modelId="{025CD6DB-B815-40B1-96E0-DBE0CBA3A1EE}" type="presOf" srcId="{AEED471D-970B-41E2-87B2-3CF422242C54}" destId="{99CA0DC1-9D60-417E-9F0E-C399D9D17750}" srcOrd="1" destOrd="0" presId="urn:microsoft.com/office/officeart/2005/8/layout/orgChart1"/>
    <dgm:cxn modelId="{836A8E27-1737-4678-AAD3-E0A5D4A2C53C}" type="presOf" srcId="{4E40C6E5-3189-4A90-B439-A5BD7FFA998B}" destId="{651B2F29-1441-4B96-87B7-79CEAC1A17FB}" srcOrd="1" destOrd="0" presId="urn:microsoft.com/office/officeart/2005/8/layout/orgChart1"/>
    <dgm:cxn modelId="{350406CF-FA7D-4DFE-87A9-85BCCEA9CDEA}" type="presOf" srcId="{805D9D76-5A2D-49B3-BD0D-5F1651D5FA24}" destId="{209BD03B-4F9F-4F9E-AEA4-0637CAA1B7B9}" srcOrd="1" destOrd="0" presId="urn:microsoft.com/office/officeart/2005/8/layout/orgChart1"/>
    <dgm:cxn modelId="{FEC9914D-D2CC-4170-A8F8-7D70118BE8B7}" type="presOf" srcId="{3B3F8696-AA12-4D78-AB17-318A2A74262D}" destId="{E94A1C45-8B44-455E-BE51-B982C7B0FCD9}" srcOrd="0" destOrd="0" presId="urn:microsoft.com/office/officeart/2005/8/layout/orgChart1"/>
    <dgm:cxn modelId="{3FAF123A-9026-47A9-9B83-EAA021E392EE}" type="presOf" srcId="{09C01B1F-1572-4650-AC2A-E065F3210815}" destId="{AF7F9EC4-1FDA-48C0-B523-42A9C1AED7E6}" srcOrd="0" destOrd="0" presId="urn:microsoft.com/office/officeart/2005/8/layout/orgChart1"/>
    <dgm:cxn modelId="{B5A4142E-4378-4FAD-9A2C-C86125899857}" type="presOf" srcId="{2E8AF4FB-EBFF-45F8-9BD4-01C1A8FE85A0}" destId="{D0F5709F-99B5-46CD-866B-B1417DE1B299}" srcOrd="0" destOrd="0" presId="urn:microsoft.com/office/officeart/2005/8/layout/orgChart1"/>
    <dgm:cxn modelId="{873DEC8D-8314-46A6-ACF0-5808EA8CBFCB}" type="presOf" srcId="{98B842CD-98C5-4FB7-B48E-4648655AFCF3}" destId="{4E5488E2-F077-4F78-8B95-1259D4E0D141}" srcOrd="0" destOrd="0" presId="urn:microsoft.com/office/officeart/2005/8/layout/orgChart1"/>
    <dgm:cxn modelId="{E47FD93E-54C5-4EC9-A043-FEE76318E331}" type="presOf" srcId="{165F2244-8666-4CD7-9227-5F81F9CC426C}" destId="{FFAB9AD9-47ED-4CEF-8566-5885A8F95984}" srcOrd="0" destOrd="0" presId="urn:microsoft.com/office/officeart/2005/8/layout/orgChart1"/>
    <dgm:cxn modelId="{BEF0386E-F672-4562-8B9F-D6C105F59925}" type="presOf" srcId="{6514F99A-6D56-4606-8B80-0479C43D8C9D}" destId="{06CFD6A6-9CED-41EA-99F4-40B9758F9535}" srcOrd="0" destOrd="0" presId="urn:microsoft.com/office/officeart/2005/8/layout/orgChart1"/>
    <dgm:cxn modelId="{6AFC005C-B418-4F17-BBAD-DF9396A7C0EF}" srcId="{434AD4A4-6F80-48BA-B248-264185E23AE5}" destId="{3B3F8696-AA12-4D78-AB17-318A2A74262D}" srcOrd="0" destOrd="0" parTransId="{6514F99A-6D56-4606-8B80-0479C43D8C9D}" sibTransId="{E4D302D3-E18C-433C-B545-257DF1DE04BE}"/>
    <dgm:cxn modelId="{2F09F51E-BA5C-4164-A29D-295A5D1F5F7F}" type="presOf" srcId="{2E8AF4FB-EBFF-45F8-9BD4-01C1A8FE85A0}" destId="{337D9358-BAB7-4DBC-BB22-D6F07ED650E1}" srcOrd="1" destOrd="0" presId="urn:microsoft.com/office/officeart/2005/8/layout/orgChart1"/>
    <dgm:cxn modelId="{1C3251DC-46C8-4E3F-A8AA-1717B21C34B9}" type="presOf" srcId="{C7AD8158-ED50-4CC4-9AE0-D32CED49CA10}" destId="{2BD0BA27-2F1E-4CF5-87E5-DC7C6367386F}" srcOrd="0" destOrd="0" presId="urn:microsoft.com/office/officeart/2005/8/layout/orgChart1"/>
    <dgm:cxn modelId="{914EDAAA-4D1F-4BFA-AF46-FB6A73511FD1}" type="presOf" srcId="{805D9D76-5A2D-49B3-BD0D-5F1651D5FA24}" destId="{14A5E047-A9CA-4A3E-891D-C35CF606FB19}" srcOrd="0" destOrd="0" presId="urn:microsoft.com/office/officeart/2005/8/layout/orgChart1"/>
    <dgm:cxn modelId="{3A255D8B-21D5-4DBE-B5AC-2524A0634F0B}" type="presOf" srcId="{FC59E87A-DC80-41CF-8323-227E9297777C}" destId="{623985D5-F0E3-4EFE-8565-5967E5D91F3E}" srcOrd="1" destOrd="0" presId="urn:microsoft.com/office/officeart/2005/8/layout/orgChart1"/>
    <dgm:cxn modelId="{C8C144D0-01DC-4EBE-A4B0-F3B018E338AE}" type="presOf" srcId="{636935D8-0AFA-4E48-8C66-2891F24B0A60}" destId="{FF50F9CD-B197-4500-8C6C-85EC9351CA0F}" srcOrd="1" destOrd="0" presId="urn:microsoft.com/office/officeart/2005/8/layout/orgChart1"/>
    <dgm:cxn modelId="{F0839D56-FF86-4289-A16C-64E3242E0367}" type="presOf" srcId="{16120FDC-6F80-435F-BD34-5F25F7936CAD}" destId="{059711D7-0131-4D56-B43E-E81C4BDAEB00}" srcOrd="1" destOrd="0" presId="urn:microsoft.com/office/officeart/2005/8/layout/orgChart1"/>
    <dgm:cxn modelId="{405F3545-E602-4AC6-AA91-925E8F01F3D1}" srcId="{1B20A273-1707-46C5-A2B3-0C465A914F7C}" destId="{BCF2B7BA-C912-4CA8-8C68-A17B839EA043}" srcOrd="0" destOrd="0" parTransId="{24DE99EC-F02A-4AA3-A44D-BF0A32C14529}" sibTransId="{F7C74D0D-CC50-4340-A804-7C5182F80FB7}"/>
    <dgm:cxn modelId="{0D97B5FC-324E-48CF-8789-BC9755E4B2A5}" srcId="{1B20A273-1707-46C5-A2B3-0C465A914F7C}" destId="{636935D8-0AFA-4E48-8C66-2891F24B0A60}" srcOrd="1" destOrd="0" parTransId="{09C01B1F-1572-4650-AC2A-E065F3210815}" sibTransId="{8008929C-E9D7-4A81-B3CC-6DAEA1944EC6}"/>
    <dgm:cxn modelId="{0A3C50D1-654C-4D8E-84AD-94E145737C3F}" type="presOf" srcId="{4E40C6E5-3189-4A90-B439-A5BD7FFA998B}" destId="{7E12597E-B62C-4256-BBDE-DC5B8EA81699}" srcOrd="0" destOrd="0" presId="urn:microsoft.com/office/officeart/2005/8/layout/orgChart1"/>
    <dgm:cxn modelId="{2EEDEA32-A323-4F33-B52C-747751A8D0B6}" type="presOf" srcId="{16120FDC-6F80-435F-BD34-5F25F7936CAD}" destId="{5262AAE9-31A3-4C76-A437-3E703FAB7C16}" srcOrd="0" destOrd="0" presId="urn:microsoft.com/office/officeart/2005/8/layout/orgChart1"/>
    <dgm:cxn modelId="{BD4BD864-71A6-424B-A124-E6081B9F2D2E}" type="presOf" srcId="{636935D8-0AFA-4E48-8C66-2891F24B0A60}" destId="{5360EEA8-C5AC-4F97-932C-8EC97DDFD76A}" srcOrd="0" destOrd="0" presId="urn:microsoft.com/office/officeart/2005/8/layout/orgChart1"/>
    <dgm:cxn modelId="{D1AD22AB-ED0F-4F39-ABC7-A35F71980C21}" type="presOf" srcId="{B4EA1DE6-91BE-4212-ADF9-F3A04D4BFD40}" destId="{40A2D029-4570-4209-BB25-73CC5A1FAF20}" srcOrd="0" destOrd="0" presId="urn:microsoft.com/office/officeart/2005/8/layout/orgChart1"/>
    <dgm:cxn modelId="{0F49927B-9C78-48BF-81A0-2F33E6B8BE43}" srcId="{1B20A273-1707-46C5-A2B3-0C465A914F7C}" destId="{434AD4A4-6F80-48BA-B248-264185E23AE5}" srcOrd="3" destOrd="0" parTransId="{5E4E6A19-6911-473C-9FA0-2E1BD18FE12D}" sibTransId="{A0130B78-1B65-4EF2-A0C6-4D32C78E46DB}"/>
    <dgm:cxn modelId="{D09ABECA-EB96-4311-9E95-C7D5FFE2B943}" type="presOf" srcId="{D7040EC1-A7DE-4D13-8B99-CE3287B8583D}" destId="{E025016D-A281-4B9E-BDEC-26D4541AE6FD}" srcOrd="0" destOrd="0" presId="urn:microsoft.com/office/officeart/2005/8/layout/orgChart1"/>
    <dgm:cxn modelId="{1507A5B5-1344-41F0-9EA5-05D97AD61089}" type="presOf" srcId="{29D50939-A139-439D-8D96-A38CE78B6082}" destId="{B670037A-2D1F-47E3-B677-263024E5B396}" srcOrd="1" destOrd="0" presId="urn:microsoft.com/office/officeart/2005/8/layout/orgChart1"/>
    <dgm:cxn modelId="{BC368DE7-3F71-408C-A7DB-2DE282CB6A47}" type="presOf" srcId="{5E4E6A19-6911-473C-9FA0-2E1BD18FE12D}" destId="{F6A4E11A-BCFB-47B2-9C46-6FB4BEFA6078}" srcOrd="0" destOrd="0" presId="urn:microsoft.com/office/officeart/2005/8/layout/orgChart1"/>
    <dgm:cxn modelId="{C4386FDC-A6F1-4427-846E-FC694E982BAF}" type="presOf" srcId="{60F33392-ABB5-4BD0-B706-F37DE59C10BB}" destId="{4E4C1201-234F-49A9-97F0-71B776AE3E0B}" srcOrd="0" destOrd="0" presId="urn:microsoft.com/office/officeart/2005/8/layout/orgChart1"/>
    <dgm:cxn modelId="{2FAF53E6-B00D-4AAA-B9C6-CBB6FDC54B75}" type="presOf" srcId="{BCF2B7BA-C912-4CA8-8C68-A17B839EA043}" destId="{3361F73B-074D-454D-BD97-47DDA2905572}" srcOrd="0" destOrd="0" presId="urn:microsoft.com/office/officeart/2005/8/layout/orgChart1"/>
    <dgm:cxn modelId="{14AFEF87-CC83-4604-AF56-546E9246EAF7}" srcId="{1B20A273-1707-46C5-A2B3-0C465A914F7C}" destId="{29D50939-A139-439D-8D96-A38CE78B6082}" srcOrd="2" destOrd="0" parTransId="{4152A881-38BB-4CB1-AB35-55783BE4241E}" sibTransId="{CDB05FFD-51F1-4214-B88C-EDC22767E755}"/>
    <dgm:cxn modelId="{7A2E2EDE-C3E2-4F91-AAC9-FAEC39F9E232}" srcId="{636935D8-0AFA-4E48-8C66-2891F24B0A60}" destId="{805D9D76-5A2D-49B3-BD0D-5F1651D5FA24}" srcOrd="0" destOrd="0" parTransId="{60F33392-ABB5-4BD0-B706-F37DE59C10BB}" sibTransId="{0DD98D57-1925-4D4B-B84D-2EDE257B74A9}"/>
    <dgm:cxn modelId="{2CAAB9C8-8743-4EB6-8D3F-455D850059F6}" type="presOf" srcId="{3B3F8696-AA12-4D78-AB17-318A2A74262D}" destId="{91E82A12-B8BB-4BF1-A789-5B44CA0B3393}" srcOrd="1" destOrd="0" presId="urn:microsoft.com/office/officeart/2005/8/layout/orgChart1"/>
    <dgm:cxn modelId="{AB23300C-9F81-40BF-BAED-A23590B8D888}" type="presOf" srcId="{FC59E87A-DC80-41CF-8323-227E9297777C}" destId="{CDD203D3-9508-4568-A847-D293B4089F8C}" srcOrd="0" destOrd="0" presId="urn:microsoft.com/office/officeart/2005/8/layout/orgChart1"/>
    <dgm:cxn modelId="{AC7DDD42-D9E6-4379-91C1-3D51C940EE1A}" type="presOf" srcId="{4152A881-38BB-4CB1-AB35-55783BE4241E}" destId="{7968BB52-696E-46BC-B226-EEE694A73199}" srcOrd="0" destOrd="0" presId="urn:microsoft.com/office/officeart/2005/8/layout/orgChart1"/>
    <dgm:cxn modelId="{8274D4CD-C842-49B6-B9B0-FC7A233D827B}" srcId="{29D50939-A139-439D-8D96-A38CE78B6082}" destId="{AEED471D-970B-41E2-87B2-3CF422242C54}" srcOrd="1" destOrd="0" parTransId="{165F2244-8666-4CD7-9227-5F81F9CC426C}" sibTransId="{5FAAC292-6194-4F4B-AD7A-7B591F64BDB2}"/>
    <dgm:cxn modelId="{08FBE3E7-C072-4ECD-9390-6C4DFCBC2121}" type="presOf" srcId="{434AD4A4-6F80-48BA-B248-264185E23AE5}" destId="{CC8E083B-E818-49B6-B2B1-13544A558415}" srcOrd="0" destOrd="0" presId="urn:microsoft.com/office/officeart/2005/8/layout/orgChart1"/>
    <dgm:cxn modelId="{F450C767-012E-4997-A911-7406AD22837F}" srcId="{636935D8-0AFA-4E48-8C66-2891F24B0A60}" destId="{D7040EC1-A7DE-4D13-8B99-CE3287B8583D}" srcOrd="1" destOrd="0" parTransId="{C3CB73DB-51AD-41B5-8893-102354C64115}" sibTransId="{0EC11336-01AC-4037-BDA2-084DD2E8E7A6}"/>
    <dgm:cxn modelId="{FAC3E035-8917-41D6-8F34-29FC1CBCAB04}" type="presOf" srcId="{BCF2B7BA-C912-4CA8-8C68-A17B839EA043}" destId="{B52BB420-12A1-40DC-989E-2EDDF379EE79}" srcOrd="1" destOrd="0" presId="urn:microsoft.com/office/officeart/2005/8/layout/orgChart1"/>
    <dgm:cxn modelId="{C65E9409-6E07-4BAB-8147-B390E5A213A6}" type="presOf" srcId="{4118FA1C-F9E1-441F-A983-65D9F11104B9}" destId="{8C09799F-B407-433B-B2A5-420ED13AB709}" srcOrd="0" destOrd="0" presId="urn:microsoft.com/office/officeart/2005/8/layout/orgChart1"/>
    <dgm:cxn modelId="{7830E21F-032D-4915-A7CE-767CCCBC736A}" type="presOf" srcId="{434AD4A4-6F80-48BA-B248-264185E23AE5}" destId="{91F1F02B-A074-470F-BD33-BB648CD67247}" srcOrd="1" destOrd="0" presId="urn:microsoft.com/office/officeart/2005/8/layout/orgChart1"/>
    <dgm:cxn modelId="{BFD92930-67C7-4B40-B054-96D940A2E181}" type="presOf" srcId="{4C6ACC9D-950C-4ED6-92AA-288467189DFD}" destId="{2DA78F17-946F-4685-AD84-B0E61F9D6A26}" srcOrd="0" destOrd="0" presId="urn:microsoft.com/office/officeart/2005/8/layout/orgChart1"/>
    <dgm:cxn modelId="{040AB83E-52F1-41FB-ADAA-27AF3B44B85B}" srcId="{29D50939-A139-439D-8D96-A38CE78B6082}" destId="{FC59E87A-DC80-41CF-8323-227E9297777C}" srcOrd="2" destOrd="0" parTransId="{B4EA1DE6-91BE-4212-ADF9-F3A04D4BFD40}" sibTransId="{9DC0B1D2-DDF2-4413-96B8-4D949D4B9CD2}"/>
    <dgm:cxn modelId="{A56FE4BE-48D6-46D7-9DD9-C85156B8F697}" type="presOf" srcId="{24DE99EC-F02A-4AA3-A44D-BF0A32C14529}" destId="{35B0E130-6237-4C70-916E-5DB0D2C1B715}" srcOrd="0" destOrd="0" presId="urn:microsoft.com/office/officeart/2005/8/layout/orgChart1"/>
    <dgm:cxn modelId="{52E0C021-7416-4ADD-986A-34E83EF90955}" type="presParOf" srcId="{8C09799F-B407-433B-B2A5-420ED13AB709}" destId="{B7E22339-CEB3-46CA-AB00-D70FCF7D9187}" srcOrd="0" destOrd="0" presId="urn:microsoft.com/office/officeart/2005/8/layout/orgChart1"/>
    <dgm:cxn modelId="{7789C645-75B2-49B8-9F10-C4B48F16BD7F}" type="presParOf" srcId="{B7E22339-CEB3-46CA-AB00-D70FCF7D9187}" destId="{3CF0AAD8-4F05-4681-AB56-49A067041CE6}" srcOrd="0" destOrd="0" presId="urn:microsoft.com/office/officeart/2005/8/layout/orgChart1"/>
    <dgm:cxn modelId="{E3CF1CD1-F149-4037-8A7E-2FD1D462D03B}" type="presParOf" srcId="{3CF0AAD8-4F05-4681-AB56-49A067041CE6}" destId="{17C70A2B-8A2C-4430-AB02-7B7C2A8A82AD}" srcOrd="0" destOrd="0" presId="urn:microsoft.com/office/officeart/2005/8/layout/orgChart1"/>
    <dgm:cxn modelId="{88B4CFAB-61B1-4EC5-960D-AED395AF4C5F}" type="presParOf" srcId="{3CF0AAD8-4F05-4681-AB56-49A067041CE6}" destId="{8428EEBF-074D-4C9A-974C-FAFC27DF44FB}" srcOrd="1" destOrd="0" presId="urn:microsoft.com/office/officeart/2005/8/layout/orgChart1"/>
    <dgm:cxn modelId="{97D25F89-4885-4BE9-826C-0C43AED40DB1}" type="presParOf" srcId="{B7E22339-CEB3-46CA-AB00-D70FCF7D9187}" destId="{A4B5570F-CCBD-4927-B2FA-5A30D96E9EDC}" srcOrd="1" destOrd="0" presId="urn:microsoft.com/office/officeart/2005/8/layout/orgChart1"/>
    <dgm:cxn modelId="{508A70C4-E8B7-4044-93E8-12496F16E363}" type="presParOf" srcId="{A4B5570F-CCBD-4927-B2FA-5A30D96E9EDC}" destId="{AF7F9EC4-1FDA-48C0-B523-42A9C1AED7E6}" srcOrd="0" destOrd="0" presId="urn:microsoft.com/office/officeart/2005/8/layout/orgChart1"/>
    <dgm:cxn modelId="{16E4B9C2-40B1-4492-B0D4-7701C557FCA8}" type="presParOf" srcId="{A4B5570F-CCBD-4927-B2FA-5A30D96E9EDC}" destId="{AB0065BD-97B2-439D-995A-51AAD222F496}" srcOrd="1" destOrd="0" presId="urn:microsoft.com/office/officeart/2005/8/layout/orgChart1"/>
    <dgm:cxn modelId="{F14AC5FE-1305-46E5-ACF1-F6DD11F85F32}" type="presParOf" srcId="{AB0065BD-97B2-439D-995A-51AAD222F496}" destId="{E34FA4B9-660B-47DA-8243-7B4DFF262889}" srcOrd="0" destOrd="0" presId="urn:microsoft.com/office/officeart/2005/8/layout/orgChart1"/>
    <dgm:cxn modelId="{AF1568EA-10E1-4888-86DB-54CCE247ABA2}" type="presParOf" srcId="{E34FA4B9-660B-47DA-8243-7B4DFF262889}" destId="{5360EEA8-C5AC-4F97-932C-8EC97DDFD76A}" srcOrd="0" destOrd="0" presId="urn:microsoft.com/office/officeart/2005/8/layout/orgChart1"/>
    <dgm:cxn modelId="{1399BFB7-5E0E-4BF9-93BA-2DDDC95B3201}" type="presParOf" srcId="{E34FA4B9-660B-47DA-8243-7B4DFF262889}" destId="{FF50F9CD-B197-4500-8C6C-85EC9351CA0F}" srcOrd="1" destOrd="0" presId="urn:microsoft.com/office/officeart/2005/8/layout/orgChart1"/>
    <dgm:cxn modelId="{E60AD2E4-97BD-491A-AD00-A4CD4920D947}" type="presParOf" srcId="{AB0065BD-97B2-439D-995A-51AAD222F496}" destId="{ED2AA8C8-30F7-4C10-A66F-B838E5036FD1}" srcOrd="1" destOrd="0" presId="urn:microsoft.com/office/officeart/2005/8/layout/orgChart1"/>
    <dgm:cxn modelId="{B0F93F14-93B6-4373-AACD-B62636C1FEF1}" type="presParOf" srcId="{AB0065BD-97B2-439D-995A-51AAD222F496}" destId="{9F88557C-6825-4721-9AC6-F1A6E132D481}" srcOrd="2" destOrd="0" presId="urn:microsoft.com/office/officeart/2005/8/layout/orgChart1"/>
    <dgm:cxn modelId="{7920F1DE-C43D-4FFE-9E65-5E934B13E134}" type="presParOf" srcId="{9F88557C-6825-4721-9AC6-F1A6E132D481}" destId="{4E4C1201-234F-49A9-97F0-71B776AE3E0B}" srcOrd="0" destOrd="0" presId="urn:microsoft.com/office/officeart/2005/8/layout/orgChart1"/>
    <dgm:cxn modelId="{2FC435B0-DAAB-4FFD-9413-2DD0E625FBBE}" type="presParOf" srcId="{9F88557C-6825-4721-9AC6-F1A6E132D481}" destId="{4EBFCF32-2A72-44B7-AF67-38CDAA577ADC}" srcOrd="1" destOrd="0" presId="urn:microsoft.com/office/officeart/2005/8/layout/orgChart1"/>
    <dgm:cxn modelId="{9A7C903B-A426-4DF3-B852-89AD3D36DDE4}" type="presParOf" srcId="{4EBFCF32-2A72-44B7-AF67-38CDAA577ADC}" destId="{7E8B3344-0ADA-479D-98B0-BC81D4032A7C}" srcOrd="0" destOrd="0" presId="urn:microsoft.com/office/officeart/2005/8/layout/orgChart1"/>
    <dgm:cxn modelId="{DBC42F18-0F25-4798-9EBD-A406B640A27B}" type="presParOf" srcId="{7E8B3344-0ADA-479D-98B0-BC81D4032A7C}" destId="{14A5E047-A9CA-4A3E-891D-C35CF606FB19}" srcOrd="0" destOrd="0" presId="urn:microsoft.com/office/officeart/2005/8/layout/orgChart1"/>
    <dgm:cxn modelId="{E9067261-79C5-4451-A4C1-D09EF22C227D}" type="presParOf" srcId="{7E8B3344-0ADA-479D-98B0-BC81D4032A7C}" destId="{209BD03B-4F9F-4F9E-AEA4-0637CAA1B7B9}" srcOrd="1" destOrd="0" presId="urn:microsoft.com/office/officeart/2005/8/layout/orgChart1"/>
    <dgm:cxn modelId="{467C7F3F-2202-49F0-BF68-B9E695B4E05E}" type="presParOf" srcId="{4EBFCF32-2A72-44B7-AF67-38CDAA577ADC}" destId="{A07105E3-6943-487A-AC7A-506D71409666}" srcOrd="1" destOrd="0" presId="urn:microsoft.com/office/officeart/2005/8/layout/orgChart1"/>
    <dgm:cxn modelId="{B5CC3EDD-4220-44FC-8791-2726B8B15C66}" type="presParOf" srcId="{4EBFCF32-2A72-44B7-AF67-38CDAA577ADC}" destId="{99ECFCF0-C966-446D-9D08-18942B646006}" srcOrd="2" destOrd="0" presId="urn:microsoft.com/office/officeart/2005/8/layout/orgChart1"/>
    <dgm:cxn modelId="{AFA46AB5-D474-41A8-A293-03EE5C4F7A0C}" type="presParOf" srcId="{9F88557C-6825-4721-9AC6-F1A6E132D481}" destId="{22F249CB-45B0-48B6-BA80-600DAB149625}" srcOrd="2" destOrd="0" presId="urn:microsoft.com/office/officeart/2005/8/layout/orgChart1"/>
    <dgm:cxn modelId="{A5102A2E-9E59-41A4-9F2F-DC59FB3FFE9E}" type="presParOf" srcId="{9F88557C-6825-4721-9AC6-F1A6E132D481}" destId="{D0DEE26C-26AF-456C-AB81-71213E49E97E}" srcOrd="3" destOrd="0" presId="urn:microsoft.com/office/officeart/2005/8/layout/orgChart1"/>
    <dgm:cxn modelId="{0AF26F9E-51D9-4B80-9ACD-DF5BD5E076B1}" type="presParOf" srcId="{D0DEE26C-26AF-456C-AB81-71213E49E97E}" destId="{394365AF-B8DB-43E3-B133-1DF3E6357FBC}" srcOrd="0" destOrd="0" presId="urn:microsoft.com/office/officeart/2005/8/layout/orgChart1"/>
    <dgm:cxn modelId="{F7D7C139-7CB4-41AD-BDD7-98C48EB41DB7}" type="presParOf" srcId="{394365AF-B8DB-43E3-B133-1DF3E6357FBC}" destId="{E025016D-A281-4B9E-BDEC-26D4541AE6FD}" srcOrd="0" destOrd="0" presId="urn:microsoft.com/office/officeart/2005/8/layout/orgChart1"/>
    <dgm:cxn modelId="{42D5B37A-B117-4A16-AF9E-A594ADB2BA1E}" type="presParOf" srcId="{394365AF-B8DB-43E3-B133-1DF3E6357FBC}" destId="{B00A1F63-819E-45FB-AFBD-76056F2F5586}" srcOrd="1" destOrd="0" presId="urn:microsoft.com/office/officeart/2005/8/layout/orgChart1"/>
    <dgm:cxn modelId="{A8687918-A10F-47D1-ABA1-22AD42202D8D}" type="presParOf" srcId="{D0DEE26C-26AF-456C-AB81-71213E49E97E}" destId="{876FA573-8C5C-4B3A-AADD-21FD25A2E15A}" srcOrd="1" destOrd="0" presId="urn:microsoft.com/office/officeart/2005/8/layout/orgChart1"/>
    <dgm:cxn modelId="{79DDAD00-6F97-4818-81C4-051807B176B0}" type="presParOf" srcId="{D0DEE26C-26AF-456C-AB81-71213E49E97E}" destId="{64090952-52F3-44E8-B673-5C759B1A8F0A}" srcOrd="2" destOrd="0" presId="urn:microsoft.com/office/officeart/2005/8/layout/orgChart1"/>
    <dgm:cxn modelId="{4A91AEB1-5318-419A-B954-4A30CC88DDA7}" type="presParOf" srcId="{A4B5570F-CCBD-4927-B2FA-5A30D96E9EDC}" destId="{7968BB52-696E-46BC-B226-EEE694A73199}" srcOrd="2" destOrd="0" presId="urn:microsoft.com/office/officeart/2005/8/layout/orgChart1"/>
    <dgm:cxn modelId="{A586F0E3-E5BA-497F-A5E9-4483C60F2512}" type="presParOf" srcId="{A4B5570F-CCBD-4927-B2FA-5A30D96E9EDC}" destId="{955A1ADA-BE31-4CC9-8184-F44705676E7C}" srcOrd="3" destOrd="0" presId="urn:microsoft.com/office/officeart/2005/8/layout/orgChart1"/>
    <dgm:cxn modelId="{7391DC53-DD41-42E5-8786-20CFD07A128A}" type="presParOf" srcId="{955A1ADA-BE31-4CC9-8184-F44705676E7C}" destId="{69564697-F8C4-4BE0-8641-F69ACFAD9824}" srcOrd="0" destOrd="0" presId="urn:microsoft.com/office/officeart/2005/8/layout/orgChart1"/>
    <dgm:cxn modelId="{1E03AA8C-9262-40CF-9ED3-95E36B7A15F5}" type="presParOf" srcId="{69564697-F8C4-4BE0-8641-F69ACFAD9824}" destId="{F161FE43-73F0-4521-81CF-EEB6F1C21A56}" srcOrd="0" destOrd="0" presId="urn:microsoft.com/office/officeart/2005/8/layout/orgChart1"/>
    <dgm:cxn modelId="{F0E51C76-F255-43F3-8606-66E38A7BBFCB}" type="presParOf" srcId="{69564697-F8C4-4BE0-8641-F69ACFAD9824}" destId="{B670037A-2D1F-47E3-B677-263024E5B396}" srcOrd="1" destOrd="0" presId="urn:microsoft.com/office/officeart/2005/8/layout/orgChart1"/>
    <dgm:cxn modelId="{423EF53B-EAA8-4ECD-8876-A1978AF6FF82}" type="presParOf" srcId="{955A1ADA-BE31-4CC9-8184-F44705676E7C}" destId="{DF72C37F-AD77-4DC4-B135-497F3200B5F6}" srcOrd="1" destOrd="0" presId="urn:microsoft.com/office/officeart/2005/8/layout/orgChart1"/>
    <dgm:cxn modelId="{6E269B94-0A7F-4437-9C1E-CD160065EAFA}" type="presParOf" srcId="{955A1ADA-BE31-4CC9-8184-F44705676E7C}" destId="{5070106B-0428-4C0A-98B4-F72FB804A539}" srcOrd="2" destOrd="0" presId="urn:microsoft.com/office/officeart/2005/8/layout/orgChart1"/>
    <dgm:cxn modelId="{A9167DB2-58CF-4986-BA1C-7CF5734D35DE}" type="presParOf" srcId="{5070106B-0428-4C0A-98B4-F72FB804A539}" destId="{4E5488E2-F077-4F78-8B95-1259D4E0D141}" srcOrd="0" destOrd="0" presId="urn:microsoft.com/office/officeart/2005/8/layout/orgChart1"/>
    <dgm:cxn modelId="{09C84754-A770-44FF-A272-5DE20642EBF4}" type="presParOf" srcId="{5070106B-0428-4C0A-98B4-F72FB804A539}" destId="{58CF3F5F-CB79-41FE-8FEC-655D595E7605}" srcOrd="1" destOrd="0" presId="urn:microsoft.com/office/officeart/2005/8/layout/orgChart1"/>
    <dgm:cxn modelId="{FD6830AD-D5D7-4E01-990A-21533FFD8D0B}" type="presParOf" srcId="{58CF3F5F-CB79-41FE-8FEC-655D595E7605}" destId="{A92F277A-834E-464F-B7F7-7A022CF32501}" srcOrd="0" destOrd="0" presId="urn:microsoft.com/office/officeart/2005/8/layout/orgChart1"/>
    <dgm:cxn modelId="{B0221903-B748-4AF0-8098-06AD031E55F0}" type="presParOf" srcId="{A92F277A-834E-464F-B7F7-7A022CF32501}" destId="{D0F5709F-99B5-46CD-866B-B1417DE1B299}" srcOrd="0" destOrd="0" presId="urn:microsoft.com/office/officeart/2005/8/layout/orgChart1"/>
    <dgm:cxn modelId="{E71C2E32-5F07-4942-BFE4-910C749BFBBA}" type="presParOf" srcId="{A92F277A-834E-464F-B7F7-7A022CF32501}" destId="{337D9358-BAB7-4DBC-BB22-D6F07ED650E1}" srcOrd="1" destOrd="0" presId="urn:microsoft.com/office/officeart/2005/8/layout/orgChart1"/>
    <dgm:cxn modelId="{B1555321-C661-46A7-A3B1-D2A66003B325}" type="presParOf" srcId="{58CF3F5F-CB79-41FE-8FEC-655D595E7605}" destId="{A43E6EBA-61C2-4B2C-A685-83984B73D28D}" srcOrd="1" destOrd="0" presId="urn:microsoft.com/office/officeart/2005/8/layout/orgChart1"/>
    <dgm:cxn modelId="{CF7F1649-10C1-48F9-ABF0-208BA5B042E5}" type="presParOf" srcId="{58CF3F5F-CB79-41FE-8FEC-655D595E7605}" destId="{0F883646-AF18-43AC-BC18-D3CF9B403B92}" srcOrd="2" destOrd="0" presId="urn:microsoft.com/office/officeart/2005/8/layout/orgChart1"/>
    <dgm:cxn modelId="{3E9412A4-17A7-4838-9149-D54BCEB51506}" type="presParOf" srcId="{5070106B-0428-4C0A-98B4-F72FB804A539}" destId="{FFAB9AD9-47ED-4CEF-8566-5885A8F95984}" srcOrd="2" destOrd="0" presId="urn:microsoft.com/office/officeart/2005/8/layout/orgChart1"/>
    <dgm:cxn modelId="{92979FD5-E6AF-455D-A393-78C34BC75A9C}" type="presParOf" srcId="{5070106B-0428-4C0A-98B4-F72FB804A539}" destId="{2125BB5E-0489-4655-AFE8-FC82367FCD36}" srcOrd="3" destOrd="0" presId="urn:microsoft.com/office/officeart/2005/8/layout/orgChart1"/>
    <dgm:cxn modelId="{E331D47F-963F-4F90-AF35-C7E1BCF14825}" type="presParOf" srcId="{2125BB5E-0489-4655-AFE8-FC82367FCD36}" destId="{F98C96D4-78E2-41F6-B265-06CC4472C4F8}" srcOrd="0" destOrd="0" presId="urn:microsoft.com/office/officeart/2005/8/layout/orgChart1"/>
    <dgm:cxn modelId="{F705B0B5-EC94-4700-897D-CDAA66CCD74E}" type="presParOf" srcId="{F98C96D4-78E2-41F6-B265-06CC4472C4F8}" destId="{0F8E2040-D175-4CDA-B9B1-BA932A983DC1}" srcOrd="0" destOrd="0" presId="urn:microsoft.com/office/officeart/2005/8/layout/orgChart1"/>
    <dgm:cxn modelId="{ED416638-3755-4146-AF3A-85AD0C73A4E7}" type="presParOf" srcId="{F98C96D4-78E2-41F6-B265-06CC4472C4F8}" destId="{99CA0DC1-9D60-417E-9F0E-C399D9D17750}" srcOrd="1" destOrd="0" presId="urn:microsoft.com/office/officeart/2005/8/layout/orgChart1"/>
    <dgm:cxn modelId="{4C4F53C0-8A9C-4009-97AB-DC7838E1395C}" type="presParOf" srcId="{2125BB5E-0489-4655-AFE8-FC82367FCD36}" destId="{1F2FDF5F-B508-41ED-9812-4AAFECA22C02}" srcOrd="1" destOrd="0" presId="urn:microsoft.com/office/officeart/2005/8/layout/orgChart1"/>
    <dgm:cxn modelId="{9355E3D8-3A87-4F09-86FC-031CAAC6F69B}" type="presParOf" srcId="{2125BB5E-0489-4655-AFE8-FC82367FCD36}" destId="{7F881616-770B-4DB8-8C3A-64BA4EDF4744}" srcOrd="2" destOrd="0" presId="urn:microsoft.com/office/officeart/2005/8/layout/orgChart1"/>
    <dgm:cxn modelId="{DC655683-F717-494D-93A7-FEC99814FEEA}" type="presParOf" srcId="{5070106B-0428-4C0A-98B4-F72FB804A539}" destId="{40A2D029-4570-4209-BB25-73CC5A1FAF20}" srcOrd="4" destOrd="0" presId="urn:microsoft.com/office/officeart/2005/8/layout/orgChart1"/>
    <dgm:cxn modelId="{F581C9C5-8C2C-4FD8-829B-6640FCE4832B}" type="presParOf" srcId="{5070106B-0428-4C0A-98B4-F72FB804A539}" destId="{E0B2E144-7C74-45A5-ABD0-734ABF05B1A3}" srcOrd="5" destOrd="0" presId="urn:microsoft.com/office/officeart/2005/8/layout/orgChart1"/>
    <dgm:cxn modelId="{EC37CE6D-080F-4F33-9FA8-0AB583F3F6ED}" type="presParOf" srcId="{E0B2E144-7C74-45A5-ABD0-734ABF05B1A3}" destId="{B2A4378E-6C31-4428-8D7C-7A65514B5052}" srcOrd="0" destOrd="0" presId="urn:microsoft.com/office/officeart/2005/8/layout/orgChart1"/>
    <dgm:cxn modelId="{8E570A25-D0BA-450A-93EE-70217A8075C9}" type="presParOf" srcId="{B2A4378E-6C31-4428-8D7C-7A65514B5052}" destId="{CDD203D3-9508-4568-A847-D293B4089F8C}" srcOrd="0" destOrd="0" presId="urn:microsoft.com/office/officeart/2005/8/layout/orgChart1"/>
    <dgm:cxn modelId="{DFC59AEC-10C9-470D-9D62-D61AC24CAAE1}" type="presParOf" srcId="{B2A4378E-6C31-4428-8D7C-7A65514B5052}" destId="{623985D5-F0E3-4EFE-8565-5967E5D91F3E}" srcOrd="1" destOrd="0" presId="urn:microsoft.com/office/officeart/2005/8/layout/orgChart1"/>
    <dgm:cxn modelId="{F665911D-7B53-491F-86B2-283D50FA00CD}" type="presParOf" srcId="{E0B2E144-7C74-45A5-ABD0-734ABF05B1A3}" destId="{37DD029B-7FCB-470E-AC00-B53F6C3BA0C5}" srcOrd="1" destOrd="0" presId="urn:microsoft.com/office/officeart/2005/8/layout/orgChart1"/>
    <dgm:cxn modelId="{3F079723-C349-474F-B09C-6BF45ED7BA4F}" type="presParOf" srcId="{E0B2E144-7C74-45A5-ABD0-734ABF05B1A3}" destId="{22D119DA-37D7-46D0-9CE8-A6EA940FA4A7}" srcOrd="2" destOrd="0" presId="urn:microsoft.com/office/officeart/2005/8/layout/orgChart1"/>
    <dgm:cxn modelId="{80E035B4-1BA1-4078-BB5E-A0F9DC7B8135}" type="presParOf" srcId="{A4B5570F-CCBD-4927-B2FA-5A30D96E9EDC}" destId="{F6A4E11A-BCFB-47B2-9C46-6FB4BEFA6078}" srcOrd="4" destOrd="0" presId="urn:microsoft.com/office/officeart/2005/8/layout/orgChart1"/>
    <dgm:cxn modelId="{FA170935-921F-46A0-81A1-48BBBD38D561}" type="presParOf" srcId="{A4B5570F-CCBD-4927-B2FA-5A30D96E9EDC}" destId="{941AE542-075B-45A2-BFDE-C4A3C57E0B52}" srcOrd="5" destOrd="0" presId="urn:microsoft.com/office/officeart/2005/8/layout/orgChart1"/>
    <dgm:cxn modelId="{87FC8F3E-2860-4AD4-B0EF-13559A4C6453}" type="presParOf" srcId="{941AE542-075B-45A2-BFDE-C4A3C57E0B52}" destId="{CEDD5485-5358-4402-B1D3-FD491BD6C717}" srcOrd="0" destOrd="0" presId="urn:microsoft.com/office/officeart/2005/8/layout/orgChart1"/>
    <dgm:cxn modelId="{074A619C-3C51-43B3-87FD-FE325746FCFA}" type="presParOf" srcId="{CEDD5485-5358-4402-B1D3-FD491BD6C717}" destId="{CC8E083B-E818-49B6-B2B1-13544A558415}" srcOrd="0" destOrd="0" presId="urn:microsoft.com/office/officeart/2005/8/layout/orgChart1"/>
    <dgm:cxn modelId="{F2CA520D-2DF6-42DF-B49E-94BB5715FD3E}" type="presParOf" srcId="{CEDD5485-5358-4402-B1D3-FD491BD6C717}" destId="{91F1F02B-A074-470F-BD33-BB648CD67247}" srcOrd="1" destOrd="0" presId="urn:microsoft.com/office/officeart/2005/8/layout/orgChart1"/>
    <dgm:cxn modelId="{7978EE96-C83E-4CCE-B55C-3142C5E4FA08}" type="presParOf" srcId="{941AE542-075B-45A2-BFDE-C4A3C57E0B52}" destId="{F9FA7E9B-E0E7-42EB-8A5B-1AD5DD4D30A4}" srcOrd="1" destOrd="0" presId="urn:microsoft.com/office/officeart/2005/8/layout/orgChart1"/>
    <dgm:cxn modelId="{47EAA730-2BA0-4EE1-90F3-F9DAE8B60F0C}" type="presParOf" srcId="{F9FA7E9B-E0E7-42EB-8A5B-1AD5DD4D30A4}" destId="{2BD0BA27-2F1E-4CF5-87E5-DC7C6367386F}" srcOrd="0" destOrd="0" presId="urn:microsoft.com/office/officeart/2005/8/layout/orgChart1"/>
    <dgm:cxn modelId="{8E5A13D8-D91C-46D4-8214-C9E6CB0143CC}" type="presParOf" srcId="{F9FA7E9B-E0E7-42EB-8A5B-1AD5DD4D30A4}" destId="{22EC94FA-F862-4DDB-A835-71BB34A076C3}" srcOrd="1" destOrd="0" presId="urn:microsoft.com/office/officeart/2005/8/layout/orgChart1"/>
    <dgm:cxn modelId="{FB07A68B-E4AD-480E-9425-7162552B2AAC}" type="presParOf" srcId="{22EC94FA-F862-4DDB-A835-71BB34A076C3}" destId="{7A06F16B-DE70-4A1D-800E-837E36BB3FE8}" srcOrd="0" destOrd="0" presId="urn:microsoft.com/office/officeart/2005/8/layout/orgChart1"/>
    <dgm:cxn modelId="{DB9B7029-36D8-4F0F-853C-AA6245D73A7E}" type="presParOf" srcId="{7A06F16B-DE70-4A1D-800E-837E36BB3FE8}" destId="{5262AAE9-31A3-4C76-A437-3E703FAB7C16}" srcOrd="0" destOrd="0" presId="urn:microsoft.com/office/officeart/2005/8/layout/orgChart1"/>
    <dgm:cxn modelId="{FEF86C93-59AA-4E60-9F2F-8088A93AEC74}" type="presParOf" srcId="{7A06F16B-DE70-4A1D-800E-837E36BB3FE8}" destId="{059711D7-0131-4D56-B43E-E81C4BDAEB00}" srcOrd="1" destOrd="0" presId="urn:microsoft.com/office/officeart/2005/8/layout/orgChart1"/>
    <dgm:cxn modelId="{3CF4FBF7-3383-4D7B-90B6-99541BFC5908}" type="presParOf" srcId="{22EC94FA-F862-4DDB-A835-71BB34A076C3}" destId="{721C3CC4-6118-4246-AB46-9C6BB3345E5B}" srcOrd="1" destOrd="0" presId="urn:microsoft.com/office/officeart/2005/8/layout/orgChart1"/>
    <dgm:cxn modelId="{27C06F0D-1CF5-4F9C-933E-8BB6CC2D5C11}" type="presParOf" srcId="{22EC94FA-F862-4DDB-A835-71BB34A076C3}" destId="{A4DCE0EF-6DC7-4E55-A881-9E5795767C04}" srcOrd="2" destOrd="0" presId="urn:microsoft.com/office/officeart/2005/8/layout/orgChart1"/>
    <dgm:cxn modelId="{EB09A491-4111-4FE7-9991-D168638F4272}" type="presParOf" srcId="{941AE542-075B-45A2-BFDE-C4A3C57E0B52}" destId="{455E4556-1B44-407D-B37C-4ADA8ED0C2ED}" srcOrd="2" destOrd="0" presId="urn:microsoft.com/office/officeart/2005/8/layout/orgChart1"/>
    <dgm:cxn modelId="{75C18710-F7FA-406A-9CD0-C00BFE532E68}" type="presParOf" srcId="{455E4556-1B44-407D-B37C-4ADA8ED0C2ED}" destId="{06CFD6A6-9CED-41EA-99F4-40B9758F9535}" srcOrd="0" destOrd="0" presId="urn:microsoft.com/office/officeart/2005/8/layout/orgChart1"/>
    <dgm:cxn modelId="{CBEC563F-2850-4B87-9903-7FBA9770E76A}" type="presParOf" srcId="{455E4556-1B44-407D-B37C-4ADA8ED0C2ED}" destId="{24947DDB-02BB-4EDD-8BE6-9ED7CB52EC90}" srcOrd="1" destOrd="0" presId="urn:microsoft.com/office/officeart/2005/8/layout/orgChart1"/>
    <dgm:cxn modelId="{B5D25DA2-B34E-4CFB-9653-D76BEB45F678}" type="presParOf" srcId="{24947DDB-02BB-4EDD-8BE6-9ED7CB52EC90}" destId="{64B7B7CF-60F8-4CF0-A157-37D675C78C8D}" srcOrd="0" destOrd="0" presId="urn:microsoft.com/office/officeart/2005/8/layout/orgChart1"/>
    <dgm:cxn modelId="{5320197D-3A23-4A86-81A9-0DAFAB2EBE13}" type="presParOf" srcId="{64B7B7CF-60F8-4CF0-A157-37D675C78C8D}" destId="{E94A1C45-8B44-455E-BE51-B982C7B0FCD9}" srcOrd="0" destOrd="0" presId="urn:microsoft.com/office/officeart/2005/8/layout/orgChart1"/>
    <dgm:cxn modelId="{0D4D7068-A177-418E-A403-23A47D06E538}" type="presParOf" srcId="{64B7B7CF-60F8-4CF0-A157-37D675C78C8D}" destId="{91E82A12-B8BB-4BF1-A789-5B44CA0B3393}" srcOrd="1" destOrd="0" presId="urn:microsoft.com/office/officeart/2005/8/layout/orgChart1"/>
    <dgm:cxn modelId="{577DCD10-C92B-4046-8E9B-86B2105E5B95}" type="presParOf" srcId="{24947DDB-02BB-4EDD-8BE6-9ED7CB52EC90}" destId="{1CF4D68A-52A2-4BAE-BF76-5E666A764785}" srcOrd="1" destOrd="0" presId="urn:microsoft.com/office/officeart/2005/8/layout/orgChart1"/>
    <dgm:cxn modelId="{15F12BDC-1061-4247-AD2E-D30DC1C12289}" type="presParOf" srcId="{24947DDB-02BB-4EDD-8BE6-9ED7CB52EC90}" destId="{44FAAE75-A81D-4441-BC1D-EFD5251A1702}" srcOrd="2" destOrd="0" presId="urn:microsoft.com/office/officeart/2005/8/layout/orgChart1"/>
    <dgm:cxn modelId="{D23D307D-3F4D-4C6D-B448-9E96CA138F7B}" type="presParOf" srcId="{455E4556-1B44-407D-B37C-4ADA8ED0C2ED}" destId="{2DA78F17-946F-4685-AD84-B0E61F9D6A26}" srcOrd="2" destOrd="0" presId="urn:microsoft.com/office/officeart/2005/8/layout/orgChart1"/>
    <dgm:cxn modelId="{C6614DC4-4E1D-40D0-8651-9B58E728125D}" type="presParOf" srcId="{455E4556-1B44-407D-B37C-4ADA8ED0C2ED}" destId="{9C2E8DCC-32AC-4ACB-AE73-6AE19C917574}" srcOrd="3" destOrd="0" presId="urn:microsoft.com/office/officeart/2005/8/layout/orgChart1"/>
    <dgm:cxn modelId="{28DFD0E1-AC68-4349-B506-9A2F9A00A348}" type="presParOf" srcId="{9C2E8DCC-32AC-4ACB-AE73-6AE19C917574}" destId="{107F2EE0-FBDA-450B-91DE-E3CC86EE01BF}" srcOrd="0" destOrd="0" presId="urn:microsoft.com/office/officeart/2005/8/layout/orgChart1"/>
    <dgm:cxn modelId="{527B5F50-9B6F-46E1-B57E-E9826ABAAE74}" type="presParOf" srcId="{107F2EE0-FBDA-450B-91DE-E3CC86EE01BF}" destId="{7E12597E-B62C-4256-BBDE-DC5B8EA81699}" srcOrd="0" destOrd="0" presId="urn:microsoft.com/office/officeart/2005/8/layout/orgChart1"/>
    <dgm:cxn modelId="{84B89A14-6F86-48D5-A7F6-08503EC4C073}" type="presParOf" srcId="{107F2EE0-FBDA-450B-91DE-E3CC86EE01BF}" destId="{651B2F29-1441-4B96-87B7-79CEAC1A17FB}" srcOrd="1" destOrd="0" presId="urn:microsoft.com/office/officeart/2005/8/layout/orgChart1"/>
    <dgm:cxn modelId="{85C57635-6F1A-4AFA-A477-BEC46FFF610D}" type="presParOf" srcId="{9C2E8DCC-32AC-4ACB-AE73-6AE19C917574}" destId="{8E9BD979-E0A6-479B-A87D-327E61A51EF0}" srcOrd="1" destOrd="0" presId="urn:microsoft.com/office/officeart/2005/8/layout/orgChart1"/>
    <dgm:cxn modelId="{41393068-0728-4BE9-92C9-552684BACB49}" type="presParOf" srcId="{9C2E8DCC-32AC-4ACB-AE73-6AE19C917574}" destId="{744B5616-BE05-46AC-B2A4-5B1CB9F8314F}" srcOrd="2" destOrd="0" presId="urn:microsoft.com/office/officeart/2005/8/layout/orgChart1"/>
    <dgm:cxn modelId="{5E5820E1-0FDA-44DB-AD34-E2E8FE67300C}" type="presParOf" srcId="{B7E22339-CEB3-46CA-AB00-D70FCF7D9187}" destId="{B1C5AF37-0F6E-4847-A696-BF10E11C3E9D}" srcOrd="2" destOrd="0" presId="urn:microsoft.com/office/officeart/2005/8/layout/orgChart1"/>
    <dgm:cxn modelId="{F3315997-5B46-48A6-9EC6-AAB69C6527C5}" type="presParOf" srcId="{B1C5AF37-0F6E-4847-A696-BF10E11C3E9D}" destId="{35B0E130-6237-4C70-916E-5DB0D2C1B715}" srcOrd="0" destOrd="0" presId="urn:microsoft.com/office/officeart/2005/8/layout/orgChart1"/>
    <dgm:cxn modelId="{8EB09FBE-B74C-4AEF-9F4D-E1C321081CC2}" type="presParOf" srcId="{B1C5AF37-0F6E-4847-A696-BF10E11C3E9D}" destId="{4CF6E8F8-9DBA-49C1-929B-B40F6A699FE8}" srcOrd="1" destOrd="0" presId="urn:microsoft.com/office/officeart/2005/8/layout/orgChart1"/>
    <dgm:cxn modelId="{5C2964F5-C06A-454B-8842-20B369A0F6A5}" type="presParOf" srcId="{4CF6E8F8-9DBA-49C1-929B-B40F6A699FE8}" destId="{07014E1E-BA2E-44A8-AE2A-0F5264304745}" srcOrd="0" destOrd="0" presId="urn:microsoft.com/office/officeart/2005/8/layout/orgChart1"/>
    <dgm:cxn modelId="{C0AA0061-4E81-43AE-A2CC-896852772EA8}" type="presParOf" srcId="{07014E1E-BA2E-44A8-AE2A-0F5264304745}" destId="{3361F73B-074D-454D-BD97-47DDA2905572}" srcOrd="0" destOrd="0" presId="urn:microsoft.com/office/officeart/2005/8/layout/orgChart1"/>
    <dgm:cxn modelId="{88191676-ABE6-4F8E-AF9B-6986A0B7D574}" type="presParOf" srcId="{07014E1E-BA2E-44A8-AE2A-0F5264304745}" destId="{B52BB420-12A1-40DC-989E-2EDDF379EE79}" srcOrd="1" destOrd="0" presId="urn:microsoft.com/office/officeart/2005/8/layout/orgChart1"/>
    <dgm:cxn modelId="{0D984B2C-F3E3-426C-8A8B-0D4B071C5B17}" type="presParOf" srcId="{4CF6E8F8-9DBA-49C1-929B-B40F6A699FE8}" destId="{ECD5CDA6-86B5-455D-8791-9BEEB2B40A3C}" srcOrd="1" destOrd="0" presId="urn:microsoft.com/office/officeart/2005/8/layout/orgChart1"/>
    <dgm:cxn modelId="{122D3AEE-263C-4341-B065-A76EB9581D2E}" type="presParOf" srcId="{4CF6E8F8-9DBA-49C1-929B-B40F6A699FE8}" destId="{E6EE9867-69F5-4AF2-BD0F-F7A176DB6F4B}"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18FA1C-F9E1-441F-A983-65D9F11104B9}" type="doc">
      <dgm:prSet loTypeId="urn:microsoft.com/office/officeart/2005/8/layout/orgChart1" loCatId="hierarchy" qsTypeId="urn:microsoft.com/office/officeart/2005/8/quickstyle/simple3" qsCatId="simple" csTypeId="urn:microsoft.com/office/officeart/2005/8/colors/colorful1#2" csCatId="colorful" phldr="1"/>
      <dgm:spPr/>
      <dgm:t>
        <a:bodyPr/>
        <a:lstStyle/>
        <a:p>
          <a:endParaRPr lang="es-EC"/>
        </a:p>
      </dgm:t>
    </dgm:pt>
    <dgm:pt modelId="{1B20A273-1707-46C5-A2B3-0C465A914F7C}">
      <dgm:prSet phldrT="[Texto]" custT="1"/>
      <dgm:spPr>
        <a:xfrm>
          <a:off x="4074998" y="0"/>
          <a:ext cx="1535186" cy="473142"/>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1100">
              <a:solidFill>
                <a:sysClr val="windowText" lastClr="000000"/>
              </a:solidFill>
              <a:latin typeface="Calibri"/>
              <a:ea typeface="+mn-ea"/>
              <a:cs typeface="+mn-cs"/>
            </a:rPr>
            <a:t>Gerencia General</a:t>
          </a:r>
        </a:p>
        <a:p>
          <a:pPr algn="ctr"/>
          <a:r>
            <a:rPr lang="es-EC" sz="1100">
              <a:solidFill>
                <a:sysClr val="windowText" lastClr="000000"/>
              </a:solidFill>
              <a:latin typeface="Calibri"/>
              <a:ea typeface="+mn-ea"/>
              <a:cs typeface="+mn-cs"/>
            </a:rPr>
            <a:t>1 Gerente General</a:t>
          </a:r>
        </a:p>
      </dgm:t>
    </dgm:pt>
    <dgm:pt modelId="{E4ACF3F1-5A3D-43FF-813D-090E4C2BDD42}" type="parTrans" cxnId="{801B0803-089E-44C0-A3A6-284F842061AD}">
      <dgm:prSet/>
      <dgm:spPr/>
      <dgm:t>
        <a:bodyPr/>
        <a:lstStyle/>
        <a:p>
          <a:pPr algn="ctr"/>
          <a:endParaRPr lang="es-EC" sz="1100"/>
        </a:p>
      </dgm:t>
    </dgm:pt>
    <dgm:pt modelId="{FEB82460-331D-41A4-817A-D29A6C0104C6}" type="sibTrans" cxnId="{801B0803-089E-44C0-A3A6-284F842061AD}">
      <dgm:prSet/>
      <dgm:spPr/>
      <dgm:t>
        <a:bodyPr/>
        <a:lstStyle/>
        <a:p>
          <a:pPr algn="ctr"/>
          <a:endParaRPr lang="es-EC" sz="1100"/>
        </a:p>
      </dgm:t>
    </dgm:pt>
    <dgm:pt modelId="{BCF2B7BA-C912-4CA8-8C68-A17B839EA043}" type="asst">
      <dgm:prSet phldrT="[Texto]" custT="1"/>
      <dgm:spPr>
        <a:xfrm>
          <a:off x="3539964" y="615019"/>
          <a:ext cx="946285" cy="258974"/>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1100">
              <a:solidFill>
                <a:sysClr val="windowText" lastClr="000000"/>
              </a:solidFill>
              <a:latin typeface="Calibri"/>
              <a:ea typeface="+mn-ea"/>
              <a:cs typeface="+mn-cs"/>
            </a:rPr>
            <a:t>Asesoría Externa</a:t>
          </a:r>
        </a:p>
      </dgm:t>
    </dgm:pt>
    <dgm:pt modelId="{24DE99EC-F02A-4AA3-A44D-BF0A32C14529}" type="parTrans" cxnId="{405F3545-E602-4AC6-AA91-925E8F01F3D1}">
      <dgm:prSet/>
      <dgm:spPr>
        <a:xfrm>
          <a:off x="4486249" y="473142"/>
          <a:ext cx="356342" cy="271363"/>
        </a:xfrm>
        <a:noFill/>
        <a:ln w="25400" cap="flat" cmpd="sng" algn="ctr">
          <a:solidFill>
            <a:srgbClr val="C0504D">
              <a:hueOff val="0"/>
              <a:satOff val="0"/>
              <a:lumOff val="0"/>
              <a:alphaOff val="0"/>
            </a:srgbClr>
          </a:solidFill>
          <a:prstDash val="solid"/>
        </a:ln>
        <a:effectLst/>
      </dgm:spPr>
      <dgm:t>
        <a:bodyPr/>
        <a:lstStyle/>
        <a:p>
          <a:pPr algn="ctr"/>
          <a:endParaRPr lang="es-EC" sz="1100"/>
        </a:p>
      </dgm:t>
    </dgm:pt>
    <dgm:pt modelId="{F7C74D0D-CC50-4340-A804-7C5182F80FB7}" type="sibTrans" cxnId="{405F3545-E602-4AC6-AA91-925E8F01F3D1}">
      <dgm:prSet/>
      <dgm:spPr/>
      <dgm:t>
        <a:bodyPr/>
        <a:lstStyle/>
        <a:p>
          <a:pPr algn="ctr"/>
          <a:endParaRPr lang="es-EC" sz="1100"/>
        </a:p>
      </dgm:t>
    </dgm:pt>
    <dgm:pt modelId="{636935D8-0AFA-4E48-8C66-2891F24B0A60}">
      <dgm:prSet phldrT="[Texto]" custT="1"/>
      <dgm:spPr>
        <a:xfrm>
          <a:off x="1032005" y="1122987"/>
          <a:ext cx="946285" cy="473142"/>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1100">
              <a:solidFill>
                <a:sysClr val="windowText" lastClr="000000"/>
              </a:solidFill>
              <a:latin typeface="Calibri"/>
              <a:ea typeface="+mn-ea"/>
              <a:cs typeface="+mn-cs"/>
            </a:rPr>
            <a:t>Gerencia Administrativa</a:t>
          </a:r>
        </a:p>
      </dgm:t>
    </dgm:pt>
    <dgm:pt modelId="{09C01B1F-1572-4650-AC2A-E065F3210815}" type="parTrans" cxnId="{0D97B5FC-324E-48CF-8789-BC9755E4B2A5}">
      <dgm:prSet/>
      <dgm:spPr>
        <a:xfrm>
          <a:off x="1505148" y="473142"/>
          <a:ext cx="3337444" cy="649844"/>
        </a:xfrm>
        <a:noFill/>
        <a:ln w="25400" cap="flat" cmpd="sng" algn="ctr">
          <a:solidFill>
            <a:srgbClr val="C0504D">
              <a:hueOff val="0"/>
              <a:satOff val="0"/>
              <a:lumOff val="0"/>
              <a:alphaOff val="0"/>
            </a:srgbClr>
          </a:solidFill>
          <a:prstDash val="solid"/>
        </a:ln>
        <a:effectLst/>
      </dgm:spPr>
      <dgm:t>
        <a:bodyPr/>
        <a:lstStyle/>
        <a:p>
          <a:pPr algn="ctr"/>
          <a:endParaRPr lang="es-EC" sz="1100"/>
        </a:p>
      </dgm:t>
    </dgm:pt>
    <dgm:pt modelId="{8008929C-E9D7-4A81-B3CC-6DAEA1944EC6}" type="sibTrans" cxnId="{0D97B5FC-324E-48CF-8789-BC9755E4B2A5}">
      <dgm:prSet/>
      <dgm:spPr/>
      <dgm:t>
        <a:bodyPr/>
        <a:lstStyle/>
        <a:p>
          <a:pPr algn="ctr"/>
          <a:endParaRPr lang="es-EC" sz="1100"/>
        </a:p>
      </dgm:t>
    </dgm:pt>
    <dgm:pt modelId="{29D50939-A139-439D-8D96-A38CE78B6082}">
      <dgm:prSet phldrT="[Texto]" custT="1"/>
      <dgm:spPr>
        <a:xfrm>
          <a:off x="4154974" y="1103049"/>
          <a:ext cx="1363937" cy="473142"/>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1100">
              <a:solidFill>
                <a:sysClr val="windowText" lastClr="000000"/>
              </a:solidFill>
              <a:latin typeface="Calibri"/>
              <a:ea typeface="+mn-ea"/>
              <a:cs typeface="+mn-cs"/>
            </a:rPr>
            <a:t>Gerencia de Logística, Inventarios y Bodegas</a:t>
          </a:r>
        </a:p>
      </dgm:t>
    </dgm:pt>
    <dgm:pt modelId="{4152A881-38BB-4CB1-AB35-55783BE4241E}" type="parTrans" cxnId="{14AFEF87-CC83-4604-AF56-546E9246EAF7}">
      <dgm:prSet/>
      <dgm:spPr>
        <a:xfrm>
          <a:off x="4791222" y="473142"/>
          <a:ext cx="91440" cy="629906"/>
        </a:xfrm>
        <a:noFill/>
        <a:ln w="25400" cap="flat" cmpd="sng" algn="ctr">
          <a:solidFill>
            <a:srgbClr val="C0504D">
              <a:hueOff val="0"/>
              <a:satOff val="0"/>
              <a:lumOff val="0"/>
              <a:alphaOff val="0"/>
            </a:srgbClr>
          </a:solidFill>
          <a:prstDash val="solid"/>
        </a:ln>
        <a:effectLst/>
      </dgm:spPr>
      <dgm:t>
        <a:bodyPr/>
        <a:lstStyle/>
        <a:p>
          <a:pPr algn="ctr"/>
          <a:endParaRPr lang="es-EC" sz="1100"/>
        </a:p>
      </dgm:t>
    </dgm:pt>
    <dgm:pt modelId="{CDB05FFD-51F1-4214-B88C-EDC22767E755}" type="sibTrans" cxnId="{14AFEF87-CC83-4604-AF56-546E9246EAF7}">
      <dgm:prSet/>
      <dgm:spPr/>
      <dgm:t>
        <a:bodyPr/>
        <a:lstStyle/>
        <a:p>
          <a:pPr algn="ctr"/>
          <a:endParaRPr lang="es-EC" sz="1100"/>
        </a:p>
      </dgm:t>
    </dgm:pt>
    <dgm:pt modelId="{434AD4A4-6F80-48BA-B248-264185E23AE5}">
      <dgm:prSet phldrT="[Texto]" custT="1"/>
      <dgm:spPr>
        <a:xfrm>
          <a:off x="7516737" y="1122060"/>
          <a:ext cx="946285" cy="473142"/>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1100">
              <a:solidFill>
                <a:sysClr val="windowText" lastClr="000000"/>
              </a:solidFill>
              <a:latin typeface="Calibri"/>
              <a:ea typeface="+mn-ea"/>
              <a:cs typeface="+mn-cs"/>
            </a:rPr>
            <a:t>Gerencia Comercial</a:t>
          </a:r>
        </a:p>
      </dgm:t>
    </dgm:pt>
    <dgm:pt modelId="{5E4E6A19-6911-473C-9FA0-2E1BD18FE12D}" type="parTrans" cxnId="{0F49927B-9C78-48BF-81A0-2F33E6B8BE43}">
      <dgm:prSet/>
      <dgm:spPr>
        <a:xfrm>
          <a:off x="4842592" y="473142"/>
          <a:ext cx="3147288" cy="648917"/>
        </a:xfrm>
        <a:noFill/>
        <a:ln w="25400" cap="flat" cmpd="sng" algn="ctr">
          <a:solidFill>
            <a:srgbClr val="C0504D">
              <a:hueOff val="0"/>
              <a:satOff val="0"/>
              <a:lumOff val="0"/>
              <a:alphaOff val="0"/>
            </a:srgbClr>
          </a:solidFill>
          <a:prstDash val="solid"/>
        </a:ln>
        <a:effectLst/>
      </dgm:spPr>
      <dgm:t>
        <a:bodyPr/>
        <a:lstStyle/>
        <a:p>
          <a:pPr algn="ctr"/>
          <a:endParaRPr lang="es-EC" sz="1100"/>
        </a:p>
      </dgm:t>
    </dgm:pt>
    <dgm:pt modelId="{A0130B78-1B65-4EF2-A0C6-4D32C78E46DB}" type="sibTrans" cxnId="{0F49927B-9C78-48BF-81A0-2F33E6B8BE43}">
      <dgm:prSet/>
      <dgm:spPr/>
      <dgm:t>
        <a:bodyPr/>
        <a:lstStyle/>
        <a:p>
          <a:pPr algn="ctr"/>
          <a:endParaRPr lang="es-EC" sz="1100"/>
        </a:p>
      </dgm:t>
    </dgm:pt>
    <dgm:pt modelId="{805D9D76-5A2D-49B3-BD0D-5F1651D5FA24}" type="asst">
      <dgm:prSet custT="1"/>
      <dgm:spPr>
        <a:xfrm>
          <a:off x="157051" y="1836103"/>
          <a:ext cx="1096773" cy="1134525"/>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a:solidFill>
                <a:sysClr val="windowText" lastClr="000000"/>
              </a:solidFill>
              <a:latin typeface="Calibri"/>
              <a:ea typeface="+mn-ea"/>
              <a:cs typeface="+mn-cs"/>
            </a:rPr>
            <a:t>Dep. Financiero y Coordinación</a:t>
          </a:r>
        </a:p>
        <a:p>
          <a:pPr algn="ctr"/>
          <a:r>
            <a:rPr lang="es-EC" sz="800">
              <a:solidFill>
                <a:sysClr val="windowText" lastClr="000000"/>
              </a:solidFill>
              <a:latin typeface="Calibri"/>
              <a:ea typeface="+mn-ea"/>
              <a:cs typeface="+mn-cs"/>
            </a:rPr>
            <a:t>1 Jefe</a:t>
          </a:r>
        </a:p>
        <a:p>
          <a:pPr algn="ctr"/>
          <a:r>
            <a:rPr lang="es-EC" sz="800">
              <a:solidFill>
                <a:sysClr val="windowText" lastClr="000000"/>
              </a:solidFill>
              <a:latin typeface="Calibri"/>
              <a:ea typeface="+mn-ea"/>
              <a:cs typeface="+mn-cs"/>
            </a:rPr>
            <a:t>2 Asistentes</a:t>
          </a:r>
        </a:p>
        <a:p>
          <a:pPr algn="ctr"/>
          <a:r>
            <a:rPr lang="es-EC" sz="800">
              <a:solidFill>
                <a:sysClr val="windowText" lastClr="000000"/>
              </a:solidFill>
              <a:latin typeface="Calibri"/>
              <a:ea typeface="+mn-ea"/>
              <a:cs typeface="+mn-cs"/>
            </a:rPr>
            <a:t>1 Auxiliar</a:t>
          </a:r>
        </a:p>
        <a:p>
          <a:pPr algn="ctr"/>
          <a:r>
            <a:rPr lang="es-EC" sz="800">
              <a:solidFill>
                <a:sysClr val="windowText" lastClr="000000"/>
              </a:solidFill>
              <a:latin typeface="Calibri"/>
              <a:ea typeface="+mn-ea"/>
              <a:cs typeface="+mn-cs"/>
            </a:rPr>
            <a:t>1 Mensajero </a:t>
          </a:r>
        </a:p>
      </dgm:t>
    </dgm:pt>
    <dgm:pt modelId="{60F33392-ABB5-4BD0-B706-F37DE59C10BB}" type="parTrans" cxnId="{7A2E2EDE-C3E2-4F91-AAC9-FAEC39F9E232}">
      <dgm:prSet/>
      <dgm:spPr>
        <a:xfrm>
          <a:off x="1253824" y="1596130"/>
          <a:ext cx="251323" cy="807235"/>
        </a:xfrm>
        <a:noFill/>
        <a:ln w="25400" cap="flat" cmpd="sng" algn="ctr">
          <a:solidFill>
            <a:srgbClr val="9BBB59">
              <a:hueOff val="0"/>
              <a:satOff val="0"/>
              <a:lumOff val="0"/>
              <a:alphaOff val="0"/>
            </a:srgbClr>
          </a:solidFill>
          <a:prstDash val="solid"/>
        </a:ln>
        <a:effectLst/>
      </dgm:spPr>
      <dgm:t>
        <a:bodyPr/>
        <a:lstStyle/>
        <a:p>
          <a:pPr algn="ctr"/>
          <a:endParaRPr lang="es-EC" sz="1100"/>
        </a:p>
      </dgm:t>
    </dgm:pt>
    <dgm:pt modelId="{0DD98D57-1925-4D4B-B84D-2EDE257B74A9}" type="sibTrans" cxnId="{7A2E2EDE-C3E2-4F91-AAC9-FAEC39F9E232}">
      <dgm:prSet/>
      <dgm:spPr/>
      <dgm:t>
        <a:bodyPr/>
        <a:lstStyle/>
        <a:p>
          <a:pPr algn="ctr"/>
          <a:endParaRPr lang="es-EC" sz="1100"/>
        </a:p>
      </dgm:t>
    </dgm:pt>
    <dgm:pt modelId="{D7040EC1-A7DE-4D13-8B99-CE3287B8583D}" type="asst">
      <dgm:prSet custT="1"/>
      <dgm:spPr>
        <a:xfrm>
          <a:off x="1768754" y="2005578"/>
          <a:ext cx="946285" cy="795414"/>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a:solidFill>
                <a:sysClr val="windowText" lastClr="000000"/>
              </a:solidFill>
              <a:latin typeface="Calibri"/>
              <a:ea typeface="+mn-ea"/>
              <a:cs typeface="+mn-cs"/>
            </a:rPr>
            <a:t>Dep. de RR.HH</a:t>
          </a:r>
        </a:p>
        <a:p>
          <a:pPr algn="ctr"/>
          <a:r>
            <a:rPr lang="es-EC" sz="800">
              <a:solidFill>
                <a:sysClr val="windowText" lastClr="000000"/>
              </a:solidFill>
              <a:latin typeface="Calibri"/>
              <a:ea typeface="+mn-ea"/>
              <a:cs typeface="+mn-cs"/>
            </a:rPr>
            <a:t>1 Jefe</a:t>
          </a:r>
        </a:p>
        <a:p>
          <a:pPr algn="ctr"/>
          <a:r>
            <a:rPr lang="es-EC" sz="800">
              <a:solidFill>
                <a:sysClr val="windowText" lastClr="000000"/>
              </a:solidFill>
              <a:latin typeface="Calibri"/>
              <a:ea typeface="+mn-ea"/>
              <a:cs typeface="+mn-cs"/>
            </a:rPr>
            <a:t>2 Asistentes</a:t>
          </a:r>
        </a:p>
      </dgm:t>
    </dgm:pt>
    <dgm:pt modelId="{C3CB73DB-51AD-41B5-8893-102354C64115}" type="parTrans" cxnId="{F450C767-012E-4997-A911-7406AD22837F}">
      <dgm:prSet/>
      <dgm:spPr>
        <a:xfrm>
          <a:off x="1505148" y="1596130"/>
          <a:ext cx="263606" cy="807155"/>
        </a:xfrm>
        <a:noFill/>
        <a:ln w="25400" cap="flat" cmpd="sng" algn="ctr">
          <a:solidFill>
            <a:srgbClr val="9BBB59">
              <a:hueOff val="0"/>
              <a:satOff val="0"/>
              <a:lumOff val="0"/>
              <a:alphaOff val="0"/>
            </a:srgbClr>
          </a:solidFill>
          <a:prstDash val="solid"/>
        </a:ln>
        <a:effectLst/>
      </dgm:spPr>
      <dgm:t>
        <a:bodyPr/>
        <a:lstStyle/>
        <a:p>
          <a:pPr algn="ctr"/>
          <a:endParaRPr lang="es-EC" sz="1100"/>
        </a:p>
      </dgm:t>
    </dgm:pt>
    <dgm:pt modelId="{0EC11336-01AC-4037-BDA2-084DD2E8E7A6}" type="sibTrans" cxnId="{F450C767-012E-4997-A911-7406AD22837F}">
      <dgm:prSet/>
      <dgm:spPr/>
      <dgm:t>
        <a:bodyPr/>
        <a:lstStyle/>
        <a:p>
          <a:pPr algn="ctr"/>
          <a:endParaRPr lang="es-EC" sz="1100"/>
        </a:p>
      </dgm:t>
    </dgm:pt>
    <dgm:pt modelId="{2E8AF4FB-EBFF-45F8-9BD4-01C1A8FE85A0}" type="asst">
      <dgm:prSet custT="1"/>
      <dgm:spPr>
        <a:xfrm>
          <a:off x="3252814" y="1885953"/>
          <a:ext cx="1340091" cy="795414"/>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a:solidFill>
                <a:sysClr val="windowText" lastClr="000000"/>
              </a:solidFill>
              <a:latin typeface="Calibri"/>
              <a:ea typeface="+mn-ea"/>
              <a:cs typeface="+mn-cs"/>
            </a:rPr>
            <a:t>Dep. de Salud y Seguridad. Coordinación de Calidad y BPMS</a:t>
          </a:r>
        </a:p>
        <a:p>
          <a:pPr algn="ctr"/>
          <a:r>
            <a:rPr lang="es-EC" sz="800">
              <a:solidFill>
                <a:sysClr val="windowText" lastClr="000000"/>
              </a:solidFill>
              <a:latin typeface="Calibri"/>
              <a:ea typeface="+mn-ea"/>
              <a:cs typeface="+mn-cs"/>
            </a:rPr>
            <a:t>1 Jefe</a:t>
          </a:r>
        </a:p>
        <a:p>
          <a:pPr algn="ctr"/>
          <a:r>
            <a:rPr lang="es-EC" sz="800">
              <a:solidFill>
                <a:sysClr val="windowText" lastClr="000000"/>
              </a:solidFill>
              <a:latin typeface="Calibri"/>
              <a:ea typeface="+mn-ea"/>
              <a:cs typeface="+mn-cs"/>
            </a:rPr>
            <a:t>1 Asistente</a:t>
          </a:r>
        </a:p>
      </dgm:t>
    </dgm:pt>
    <dgm:pt modelId="{98B842CD-98C5-4FB7-B48E-4648655AFCF3}" type="parTrans" cxnId="{736C77C0-6143-432B-B96D-94C0B635BFB4}">
      <dgm:prSet/>
      <dgm:spPr>
        <a:xfrm>
          <a:off x="4592905" y="1576191"/>
          <a:ext cx="244037" cy="707468"/>
        </a:xfrm>
        <a:noFill/>
        <a:ln w="25400" cap="flat" cmpd="sng" algn="ctr">
          <a:solidFill>
            <a:srgbClr val="9BBB59">
              <a:hueOff val="0"/>
              <a:satOff val="0"/>
              <a:lumOff val="0"/>
              <a:alphaOff val="0"/>
            </a:srgbClr>
          </a:solidFill>
          <a:prstDash val="solid"/>
        </a:ln>
        <a:effectLst/>
      </dgm:spPr>
      <dgm:t>
        <a:bodyPr/>
        <a:lstStyle/>
        <a:p>
          <a:pPr algn="ctr"/>
          <a:endParaRPr lang="es-EC" sz="1100"/>
        </a:p>
      </dgm:t>
    </dgm:pt>
    <dgm:pt modelId="{0409851A-01F7-44FD-97AA-34FFF4E03293}" type="sibTrans" cxnId="{736C77C0-6143-432B-B96D-94C0B635BFB4}">
      <dgm:prSet/>
      <dgm:spPr/>
      <dgm:t>
        <a:bodyPr/>
        <a:lstStyle/>
        <a:p>
          <a:pPr algn="ctr"/>
          <a:endParaRPr lang="es-EC" sz="1100"/>
        </a:p>
      </dgm:t>
    </dgm:pt>
    <dgm:pt modelId="{AEED471D-970B-41E2-87B2-3CF422242C54}" type="asst">
      <dgm:prSet custT="1"/>
      <dgm:spPr>
        <a:xfrm>
          <a:off x="5090556" y="1885953"/>
          <a:ext cx="946285" cy="795414"/>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a:solidFill>
                <a:sysClr val="windowText" lastClr="000000"/>
              </a:solidFill>
              <a:latin typeface="Calibri"/>
              <a:ea typeface="+mn-ea"/>
              <a:cs typeface="+mn-cs"/>
            </a:rPr>
            <a:t>Dep. de Mantenimiento</a:t>
          </a:r>
        </a:p>
        <a:p>
          <a:pPr algn="ctr"/>
          <a:r>
            <a:rPr lang="es-EC" sz="800">
              <a:solidFill>
                <a:sysClr val="windowText" lastClr="000000"/>
              </a:solidFill>
              <a:latin typeface="Calibri"/>
              <a:ea typeface="+mn-ea"/>
              <a:cs typeface="+mn-cs"/>
            </a:rPr>
            <a:t>1  Jefe</a:t>
          </a:r>
        </a:p>
        <a:p>
          <a:pPr algn="ctr"/>
          <a:r>
            <a:rPr lang="es-EC" sz="800">
              <a:solidFill>
                <a:sysClr val="windowText" lastClr="000000"/>
              </a:solidFill>
              <a:latin typeface="Calibri"/>
              <a:ea typeface="+mn-ea"/>
              <a:cs typeface="+mn-cs"/>
            </a:rPr>
            <a:t>2 Operadores </a:t>
          </a:r>
        </a:p>
      </dgm:t>
    </dgm:pt>
    <dgm:pt modelId="{165F2244-8666-4CD7-9227-5F81F9CC426C}" type="parTrans" cxnId="{8274D4CD-C842-49B6-B9B0-FC7A233D827B}">
      <dgm:prSet/>
      <dgm:spPr>
        <a:xfrm>
          <a:off x="4836942" y="1576191"/>
          <a:ext cx="253613" cy="707468"/>
        </a:xfrm>
        <a:noFill/>
        <a:ln w="25400" cap="flat" cmpd="sng" algn="ctr">
          <a:solidFill>
            <a:srgbClr val="9BBB59">
              <a:hueOff val="0"/>
              <a:satOff val="0"/>
              <a:lumOff val="0"/>
              <a:alphaOff val="0"/>
            </a:srgbClr>
          </a:solidFill>
          <a:prstDash val="solid"/>
        </a:ln>
        <a:effectLst/>
      </dgm:spPr>
      <dgm:t>
        <a:bodyPr/>
        <a:lstStyle/>
        <a:p>
          <a:pPr algn="ctr"/>
          <a:endParaRPr lang="es-EC" sz="1100"/>
        </a:p>
      </dgm:t>
    </dgm:pt>
    <dgm:pt modelId="{5FAAC292-6194-4F4B-AD7A-7B591F64BDB2}" type="sibTrans" cxnId="{8274D4CD-C842-49B6-B9B0-FC7A233D827B}">
      <dgm:prSet/>
      <dgm:spPr/>
      <dgm:t>
        <a:bodyPr/>
        <a:lstStyle/>
        <a:p>
          <a:pPr algn="ctr"/>
          <a:endParaRPr lang="es-EC" sz="1100"/>
        </a:p>
      </dgm:t>
    </dgm:pt>
    <dgm:pt modelId="{FC59E87A-DC80-41CF-8323-227E9297777C}" type="asst">
      <dgm:prSet custT="1"/>
      <dgm:spPr>
        <a:xfrm>
          <a:off x="3302683" y="2981420"/>
          <a:ext cx="1294054" cy="1714049"/>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a:solidFill>
                <a:sysClr val="windowText" lastClr="000000"/>
              </a:solidFill>
              <a:latin typeface="Calibri"/>
              <a:ea typeface="+mn-ea"/>
              <a:cs typeface="+mn-cs"/>
            </a:rPr>
            <a:t>Dep. de Producción</a:t>
          </a:r>
        </a:p>
        <a:p>
          <a:pPr algn="ctr"/>
          <a:r>
            <a:rPr lang="es-EC" sz="800">
              <a:solidFill>
                <a:sysClr val="windowText" lastClr="000000"/>
              </a:solidFill>
              <a:latin typeface="Calibri"/>
              <a:ea typeface="+mn-ea"/>
              <a:cs typeface="+mn-cs"/>
            </a:rPr>
            <a:t>1Jefe</a:t>
          </a:r>
        </a:p>
        <a:p>
          <a:pPr algn="ctr"/>
          <a:r>
            <a:rPr lang="es-EC" sz="800">
              <a:solidFill>
                <a:sysClr val="windowText" lastClr="000000"/>
              </a:solidFill>
              <a:latin typeface="Calibri"/>
              <a:ea typeface="+mn-ea"/>
              <a:cs typeface="+mn-cs"/>
            </a:rPr>
            <a:t>1 Supervisor</a:t>
          </a:r>
        </a:p>
        <a:p>
          <a:pPr algn="ctr"/>
          <a:r>
            <a:rPr lang="es-EC" sz="800">
              <a:solidFill>
                <a:sysClr val="windowText" lastClr="000000"/>
              </a:solidFill>
              <a:latin typeface="Calibri"/>
              <a:ea typeface="+mn-ea"/>
              <a:cs typeface="+mn-cs"/>
            </a:rPr>
            <a:t>1 Asistente de Producción</a:t>
          </a:r>
        </a:p>
        <a:p>
          <a:pPr algn="ctr"/>
          <a:r>
            <a:rPr lang="es-EC" sz="800">
              <a:solidFill>
                <a:sysClr val="windowText" lastClr="000000"/>
              </a:solidFill>
              <a:latin typeface="Calibri"/>
              <a:ea typeface="+mn-ea"/>
              <a:cs typeface="+mn-cs"/>
            </a:rPr>
            <a:t>1 Asistente de Logística</a:t>
          </a:r>
        </a:p>
        <a:p>
          <a:pPr algn="ctr"/>
          <a:r>
            <a:rPr lang="es-EC" sz="800">
              <a:solidFill>
                <a:sysClr val="windowText" lastClr="000000"/>
              </a:solidFill>
              <a:latin typeface="Calibri"/>
              <a:ea typeface="+mn-ea"/>
              <a:cs typeface="+mn-cs"/>
            </a:rPr>
            <a:t>1 Operador de Peletizado</a:t>
          </a:r>
        </a:p>
        <a:p>
          <a:pPr algn="ctr"/>
          <a:r>
            <a:rPr lang="es-EC" sz="800">
              <a:solidFill>
                <a:sysClr val="windowText" lastClr="000000"/>
              </a:solidFill>
              <a:latin typeface="Calibri"/>
              <a:ea typeface="+mn-ea"/>
              <a:cs typeface="+mn-cs"/>
            </a:rPr>
            <a:t>7 Operadores de Producción</a:t>
          </a:r>
        </a:p>
        <a:p>
          <a:pPr algn="ctr"/>
          <a:r>
            <a:rPr lang="es-EC" sz="800">
              <a:solidFill>
                <a:sysClr val="windowText" lastClr="000000"/>
              </a:solidFill>
              <a:latin typeface="Calibri"/>
              <a:ea typeface="+mn-ea"/>
              <a:cs typeface="+mn-cs"/>
            </a:rPr>
            <a:t>3 Operadores de Premezclas</a:t>
          </a:r>
        </a:p>
        <a:p>
          <a:pPr algn="ctr"/>
          <a:r>
            <a:rPr lang="es-EC" sz="800">
              <a:solidFill>
                <a:sysClr val="windowText" lastClr="000000"/>
              </a:solidFill>
              <a:latin typeface="Calibri"/>
              <a:ea typeface="+mn-ea"/>
              <a:cs typeface="+mn-cs"/>
            </a:rPr>
            <a:t>1 Operador de Montacargas</a:t>
          </a:r>
        </a:p>
        <a:p>
          <a:pPr algn="ctr"/>
          <a:r>
            <a:rPr lang="es-EC" sz="800">
              <a:solidFill>
                <a:sysClr val="windowText" lastClr="000000"/>
              </a:solidFill>
              <a:latin typeface="Calibri"/>
              <a:ea typeface="+mn-ea"/>
              <a:cs typeface="+mn-cs"/>
            </a:rPr>
            <a:t>2 Choferes</a:t>
          </a:r>
        </a:p>
        <a:p>
          <a:pPr algn="ctr"/>
          <a:r>
            <a:rPr lang="es-EC" sz="800">
              <a:solidFill>
                <a:sysClr val="windowText" lastClr="000000"/>
              </a:solidFill>
              <a:latin typeface="Calibri"/>
              <a:ea typeface="+mn-ea"/>
              <a:cs typeface="+mn-cs"/>
            </a:rPr>
            <a:t>1 Portero</a:t>
          </a:r>
        </a:p>
      </dgm:t>
    </dgm:pt>
    <dgm:pt modelId="{B4EA1DE6-91BE-4212-ADF9-F3A04D4BFD40}" type="parTrans" cxnId="{040AB83E-52F1-41FB-ADAA-27AF3B44B85B}">
      <dgm:prSet/>
      <dgm:spPr>
        <a:xfrm>
          <a:off x="4596737" y="1576191"/>
          <a:ext cx="240205" cy="2262253"/>
        </a:xfrm>
        <a:noFill/>
        <a:ln w="25400" cap="flat" cmpd="sng" algn="ctr">
          <a:solidFill>
            <a:srgbClr val="9BBB59">
              <a:hueOff val="0"/>
              <a:satOff val="0"/>
              <a:lumOff val="0"/>
              <a:alphaOff val="0"/>
            </a:srgbClr>
          </a:solidFill>
          <a:prstDash val="solid"/>
        </a:ln>
        <a:effectLst/>
      </dgm:spPr>
      <dgm:t>
        <a:bodyPr/>
        <a:lstStyle/>
        <a:p>
          <a:pPr algn="ctr"/>
          <a:endParaRPr lang="es-EC" sz="1100"/>
        </a:p>
      </dgm:t>
    </dgm:pt>
    <dgm:pt modelId="{9DC0B1D2-DDF2-4413-96B8-4D949D4B9CD2}" type="sibTrans" cxnId="{040AB83E-52F1-41FB-ADAA-27AF3B44B85B}">
      <dgm:prSet/>
      <dgm:spPr/>
      <dgm:t>
        <a:bodyPr/>
        <a:lstStyle/>
        <a:p>
          <a:pPr algn="ctr"/>
          <a:endParaRPr lang="es-EC" sz="1100"/>
        </a:p>
      </dgm:t>
    </dgm:pt>
    <dgm:pt modelId="{3B3F8696-AA12-4D78-AB17-318A2A74262D}" type="asst">
      <dgm:prSet custT="1"/>
      <dgm:spPr>
        <a:xfrm>
          <a:off x="6813789" y="1905891"/>
          <a:ext cx="946285" cy="795414"/>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a:solidFill>
                <a:sysClr val="windowText" lastClr="000000"/>
              </a:solidFill>
              <a:latin typeface="Calibri"/>
              <a:ea typeface="+mn-ea"/>
              <a:cs typeface="+mn-cs"/>
            </a:rPr>
            <a:t>Dep. Punto de Ventas</a:t>
          </a:r>
        </a:p>
        <a:p>
          <a:pPr algn="ctr"/>
          <a:r>
            <a:rPr lang="es-EC" sz="800">
              <a:solidFill>
                <a:sysClr val="windowText" lastClr="000000"/>
              </a:solidFill>
              <a:latin typeface="Calibri"/>
              <a:ea typeface="+mn-ea"/>
              <a:cs typeface="+mn-cs"/>
            </a:rPr>
            <a:t>1 Despachador</a:t>
          </a:r>
        </a:p>
      </dgm:t>
    </dgm:pt>
    <dgm:pt modelId="{6514F99A-6D56-4606-8B80-0479C43D8C9D}" type="parTrans" cxnId="{6AFC005C-B418-4F17-BBAD-DF9396A7C0EF}">
      <dgm:prSet/>
      <dgm:spPr>
        <a:xfrm>
          <a:off x="7760074" y="1595202"/>
          <a:ext cx="229805" cy="708396"/>
        </a:xfrm>
        <a:noFill/>
        <a:ln w="25400" cap="flat" cmpd="sng" algn="ctr">
          <a:solidFill>
            <a:srgbClr val="9BBB59">
              <a:hueOff val="0"/>
              <a:satOff val="0"/>
              <a:lumOff val="0"/>
              <a:alphaOff val="0"/>
            </a:srgbClr>
          </a:solidFill>
          <a:prstDash val="solid"/>
        </a:ln>
        <a:effectLst/>
      </dgm:spPr>
      <dgm:t>
        <a:bodyPr/>
        <a:lstStyle/>
        <a:p>
          <a:pPr algn="ctr"/>
          <a:endParaRPr lang="es-EC" sz="1100"/>
        </a:p>
      </dgm:t>
    </dgm:pt>
    <dgm:pt modelId="{E4D302D3-E18C-433C-B545-257DF1DE04BE}" type="sibTrans" cxnId="{6AFC005C-B418-4F17-BBAD-DF9396A7C0EF}">
      <dgm:prSet/>
      <dgm:spPr/>
      <dgm:t>
        <a:bodyPr/>
        <a:lstStyle/>
        <a:p>
          <a:pPr algn="ctr"/>
          <a:endParaRPr lang="es-EC" sz="1100"/>
        </a:p>
      </dgm:t>
    </dgm:pt>
    <dgm:pt modelId="{4E40C6E5-3189-4A90-B439-A5BD7FFA998B}" type="asst">
      <dgm:prSet custT="1"/>
      <dgm:spPr>
        <a:xfrm>
          <a:off x="8254864" y="1905887"/>
          <a:ext cx="946285" cy="795414"/>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a:solidFill>
                <a:sysClr val="windowText" lastClr="000000"/>
              </a:solidFill>
              <a:latin typeface="Calibri"/>
              <a:ea typeface="+mn-ea"/>
              <a:cs typeface="+mn-cs"/>
            </a:rPr>
            <a:t>Dep. de Ventas y Facturación</a:t>
          </a:r>
        </a:p>
        <a:p>
          <a:pPr algn="ctr"/>
          <a:r>
            <a:rPr lang="es-EC" sz="800">
              <a:solidFill>
                <a:sysClr val="windowText" lastClr="000000"/>
              </a:solidFill>
              <a:latin typeface="Calibri"/>
              <a:ea typeface="+mn-ea"/>
              <a:cs typeface="+mn-cs"/>
            </a:rPr>
            <a:t>1 Jefe</a:t>
          </a:r>
        </a:p>
        <a:p>
          <a:pPr algn="ctr"/>
          <a:r>
            <a:rPr lang="es-EC" sz="800">
              <a:solidFill>
                <a:sysClr val="windowText" lastClr="000000"/>
              </a:solidFill>
              <a:latin typeface="Calibri"/>
              <a:ea typeface="+mn-ea"/>
              <a:cs typeface="+mn-cs"/>
            </a:rPr>
            <a:t>1 Auxiliar</a:t>
          </a:r>
        </a:p>
        <a:p>
          <a:pPr algn="ctr"/>
          <a:r>
            <a:rPr lang="es-EC" sz="800">
              <a:solidFill>
                <a:sysClr val="windowText" lastClr="000000"/>
              </a:solidFill>
              <a:latin typeface="Calibri"/>
              <a:ea typeface="+mn-ea"/>
              <a:cs typeface="+mn-cs"/>
            </a:rPr>
            <a:t>1 Despachador	</a:t>
          </a:r>
        </a:p>
      </dgm:t>
    </dgm:pt>
    <dgm:pt modelId="{4C6ACC9D-950C-4ED6-92AA-288467189DFD}" type="parTrans" cxnId="{AF686A0C-9780-4E08-8F2C-64B5489EA389}">
      <dgm:prSet/>
      <dgm:spPr>
        <a:xfrm>
          <a:off x="7989880" y="1595202"/>
          <a:ext cx="264984" cy="708391"/>
        </a:xfrm>
        <a:noFill/>
        <a:ln w="25400" cap="flat" cmpd="sng" algn="ctr">
          <a:solidFill>
            <a:srgbClr val="9BBB59">
              <a:hueOff val="0"/>
              <a:satOff val="0"/>
              <a:lumOff val="0"/>
              <a:alphaOff val="0"/>
            </a:srgbClr>
          </a:solidFill>
          <a:prstDash val="solid"/>
        </a:ln>
        <a:effectLst/>
      </dgm:spPr>
      <dgm:t>
        <a:bodyPr/>
        <a:lstStyle/>
        <a:p>
          <a:pPr algn="ctr"/>
          <a:endParaRPr lang="es-EC" sz="1100"/>
        </a:p>
      </dgm:t>
    </dgm:pt>
    <dgm:pt modelId="{E76059EC-6482-45A2-9B86-4273D4C5BAE3}" type="sibTrans" cxnId="{AF686A0C-9780-4E08-8F2C-64B5489EA389}">
      <dgm:prSet/>
      <dgm:spPr/>
      <dgm:t>
        <a:bodyPr/>
        <a:lstStyle/>
        <a:p>
          <a:pPr algn="ctr"/>
          <a:endParaRPr lang="es-EC" sz="1100"/>
        </a:p>
      </dgm:t>
    </dgm:pt>
    <dgm:pt modelId="{16206E5B-47BA-4A37-88A8-8B17582690F8}" type="asst">
      <dgm:prSet custT="1"/>
      <dgm:spPr>
        <a:xfrm>
          <a:off x="8241185" y="3114809"/>
          <a:ext cx="946285" cy="1031805"/>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C" sz="800">
              <a:solidFill>
                <a:sysClr val="windowText" lastClr="000000"/>
              </a:solidFill>
              <a:latin typeface="Calibri"/>
              <a:ea typeface="+mn-ea"/>
              <a:cs typeface="+mn-cs"/>
            </a:rPr>
            <a:t>Dep. de Asesoría Técnica y de Granja</a:t>
          </a:r>
        </a:p>
        <a:p>
          <a:r>
            <a:rPr lang="es-EC" sz="800">
              <a:solidFill>
                <a:sysClr val="windowText" lastClr="000000"/>
              </a:solidFill>
              <a:latin typeface="Calibri"/>
              <a:ea typeface="+mn-ea"/>
              <a:cs typeface="+mn-cs"/>
            </a:rPr>
            <a:t>1 Veterinario</a:t>
          </a:r>
        </a:p>
        <a:p>
          <a:r>
            <a:rPr lang="es-EC" sz="800">
              <a:solidFill>
                <a:sysClr val="windowText" lastClr="000000"/>
              </a:solidFill>
              <a:latin typeface="Calibri"/>
              <a:ea typeface="+mn-ea"/>
              <a:cs typeface="+mn-cs"/>
            </a:rPr>
            <a:t>1 Jefe de Galpón Experimental</a:t>
          </a:r>
        </a:p>
      </dgm:t>
    </dgm:pt>
    <dgm:pt modelId="{3FBCBFA4-1097-4DC5-8CFE-FC77CA2FCF15}" type="parTrans" cxnId="{40D4FF3E-8FFC-4AF7-8749-EB0A624C23EC}">
      <dgm:prSet/>
      <dgm:spPr>
        <a:xfrm>
          <a:off x="7989880" y="1595202"/>
          <a:ext cx="251304" cy="2035509"/>
        </a:xfrm>
        <a:noFill/>
        <a:ln w="25400" cap="flat" cmpd="sng" algn="ctr">
          <a:solidFill>
            <a:srgbClr val="9BBB59">
              <a:hueOff val="0"/>
              <a:satOff val="0"/>
              <a:lumOff val="0"/>
              <a:alphaOff val="0"/>
            </a:srgbClr>
          </a:solidFill>
          <a:prstDash val="solid"/>
        </a:ln>
        <a:effectLst/>
      </dgm:spPr>
      <dgm:t>
        <a:bodyPr/>
        <a:lstStyle/>
        <a:p>
          <a:endParaRPr lang="es-EC"/>
        </a:p>
      </dgm:t>
    </dgm:pt>
    <dgm:pt modelId="{A066740E-FD43-42E3-A806-B3F88E494CBE}" type="sibTrans" cxnId="{40D4FF3E-8FFC-4AF7-8749-EB0A624C23EC}">
      <dgm:prSet/>
      <dgm:spPr/>
      <dgm:t>
        <a:bodyPr/>
        <a:lstStyle/>
        <a:p>
          <a:endParaRPr lang="es-EC"/>
        </a:p>
      </dgm:t>
    </dgm:pt>
    <dgm:pt modelId="{8C09799F-B407-433B-B2A5-420ED13AB709}" type="pres">
      <dgm:prSet presAssocID="{4118FA1C-F9E1-441F-A983-65D9F11104B9}" presName="hierChild1" presStyleCnt="0">
        <dgm:presLayoutVars>
          <dgm:orgChart val="1"/>
          <dgm:chPref val="1"/>
          <dgm:dir/>
          <dgm:animOne val="branch"/>
          <dgm:animLvl val="lvl"/>
          <dgm:resizeHandles/>
        </dgm:presLayoutVars>
      </dgm:prSet>
      <dgm:spPr/>
      <dgm:t>
        <a:bodyPr/>
        <a:lstStyle/>
        <a:p>
          <a:endParaRPr lang="es-EC"/>
        </a:p>
      </dgm:t>
    </dgm:pt>
    <dgm:pt modelId="{B7E22339-CEB3-46CA-AB00-D70FCF7D9187}" type="pres">
      <dgm:prSet presAssocID="{1B20A273-1707-46C5-A2B3-0C465A914F7C}" presName="hierRoot1" presStyleCnt="0">
        <dgm:presLayoutVars>
          <dgm:hierBranch val="init"/>
        </dgm:presLayoutVars>
      </dgm:prSet>
      <dgm:spPr/>
      <dgm:t>
        <a:bodyPr/>
        <a:lstStyle/>
        <a:p>
          <a:endParaRPr lang="es-EC"/>
        </a:p>
      </dgm:t>
    </dgm:pt>
    <dgm:pt modelId="{3CF0AAD8-4F05-4681-AB56-49A067041CE6}" type="pres">
      <dgm:prSet presAssocID="{1B20A273-1707-46C5-A2B3-0C465A914F7C}" presName="rootComposite1" presStyleCnt="0"/>
      <dgm:spPr/>
      <dgm:t>
        <a:bodyPr/>
        <a:lstStyle/>
        <a:p>
          <a:endParaRPr lang="es-EC"/>
        </a:p>
      </dgm:t>
    </dgm:pt>
    <dgm:pt modelId="{17C70A2B-8A2C-4430-AB02-7B7C2A8A82AD}" type="pres">
      <dgm:prSet presAssocID="{1B20A273-1707-46C5-A2B3-0C465A914F7C}" presName="rootText1" presStyleLbl="node0" presStyleIdx="0" presStyleCnt="1" custScaleX="162233" custLinFactNeighborX="17624" custLinFactNeighborY="-431">
        <dgm:presLayoutVars>
          <dgm:chPref val="3"/>
        </dgm:presLayoutVars>
      </dgm:prSet>
      <dgm:spPr>
        <a:prstGeom prst="rect">
          <a:avLst/>
        </a:prstGeom>
      </dgm:spPr>
      <dgm:t>
        <a:bodyPr/>
        <a:lstStyle/>
        <a:p>
          <a:endParaRPr lang="es-EC"/>
        </a:p>
      </dgm:t>
    </dgm:pt>
    <dgm:pt modelId="{8428EEBF-074D-4C9A-974C-FAFC27DF44FB}" type="pres">
      <dgm:prSet presAssocID="{1B20A273-1707-46C5-A2B3-0C465A914F7C}" presName="rootConnector1" presStyleLbl="node1" presStyleIdx="0" presStyleCnt="0"/>
      <dgm:spPr/>
      <dgm:t>
        <a:bodyPr/>
        <a:lstStyle/>
        <a:p>
          <a:endParaRPr lang="es-EC"/>
        </a:p>
      </dgm:t>
    </dgm:pt>
    <dgm:pt modelId="{A4B5570F-CCBD-4927-B2FA-5A30D96E9EDC}" type="pres">
      <dgm:prSet presAssocID="{1B20A273-1707-46C5-A2B3-0C465A914F7C}" presName="hierChild2" presStyleCnt="0"/>
      <dgm:spPr/>
      <dgm:t>
        <a:bodyPr/>
        <a:lstStyle/>
        <a:p>
          <a:endParaRPr lang="es-EC"/>
        </a:p>
      </dgm:t>
    </dgm:pt>
    <dgm:pt modelId="{AF7F9EC4-1FDA-48C0-B523-42A9C1AED7E6}" type="pres">
      <dgm:prSet presAssocID="{09C01B1F-1572-4650-AC2A-E065F3210815}" presName="Name37" presStyleLbl="parChTrans1D2" presStyleIdx="0" presStyleCnt="4"/>
      <dgm:spPr>
        <a:custGeom>
          <a:avLst/>
          <a:gdLst/>
          <a:ahLst/>
          <a:cxnLst/>
          <a:rect l="0" t="0" r="0" b="0"/>
          <a:pathLst>
            <a:path>
              <a:moveTo>
                <a:pt x="3337444" y="0"/>
              </a:moveTo>
              <a:lnTo>
                <a:pt x="3337444" y="550484"/>
              </a:lnTo>
              <a:lnTo>
                <a:pt x="0" y="550484"/>
              </a:lnTo>
              <a:lnTo>
                <a:pt x="0" y="649844"/>
              </a:lnTo>
            </a:path>
          </a:pathLst>
        </a:custGeom>
      </dgm:spPr>
      <dgm:t>
        <a:bodyPr/>
        <a:lstStyle/>
        <a:p>
          <a:endParaRPr lang="es-EC"/>
        </a:p>
      </dgm:t>
    </dgm:pt>
    <dgm:pt modelId="{AB0065BD-97B2-439D-995A-51AAD222F496}" type="pres">
      <dgm:prSet presAssocID="{636935D8-0AFA-4E48-8C66-2891F24B0A60}" presName="hierRoot2" presStyleCnt="0">
        <dgm:presLayoutVars>
          <dgm:hierBranch val="init"/>
        </dgm:presLayoutVars>
      </dgm:prSet>
      <dgm:spPr/>
      <dgm:t>
        <a:bodyPr/>
        <a:lstStyle/>
        <a:p>
          <a:endParaRPr lang="es-EC"/>
        </a:p>
      </dgm:t>
    </dgm:pt>
    <dgm:pt modelId="{E34FA4B9-660B-47DA-8243-7B4DFF262889}" type="pres">
      <dgm:prSet presAssocID="{636935D8-0AFA-4E48-8C66-2891F24B0A60}" presName="rootComposite" presStyleCnt="0"/>
      <dgm:spPr/>
      <dgm:t>
        <a:bodyPr/>
        <a:lstStyle/>
        <a:p>
          <a:endParaRPr lang="es-EC"/>
        </a:p>
      </dgm:t>
    </dgm:pt>
    <dgm:pt modelId="{5360EEA8-C5AC-4F97-932C-8EC97DDFD76A}" type="pres">
      <dgm:prSet presAssocID="{636935D8-0AFA-4E48-8C66-2891F24B0A60}" presName="rootText" presStyleLbl="node2" presStyleIdx="0" presStyleCnt="3" custLinFactNeighborX="-99534" custLinFactNeighborY="-55449">
        <dgm:presLayoutVars>
          <dgm:chPref val="3"/>
        </dgm:presLayoutVars>
      </dgm:prSet>
      <dgm:spPr>
        <a:prstGeom prst="rect">
          <a:avLst/>
        </a:prstGeom>
      </dgm:spPr>
      <dgm:t>
        <a:bodyPr/>
        <a:lstStyle/>
        <a:p>
          <a:endParaRPr lang="es-EC"/>
        </a:p>
      </dgm:t>
    </dgm:pt>
    <dgm:pt modelId="{FF50F9CD-B197-4500-8C6C-85EC9351CA0F}" type="pres">
      <dgm:prSet presAssocID="{636935D8-0AFA-4E48-8C66-2891F24B0A60}" presName="rootConnector" presStyleLbl="node2" presStyleIdx="0" presStyleCnt="3"/>
      <dgm:spPr/>
      <dgm:t>
        <a:bodyPr/>
        <a:lstStyle/>
        <a:p>
          <a:endParaRPr lang="es-EC"/>
        </a:p>
      </dgm:t>
    </dgm:pt>
    <dgm:pt modelId="{ED2AA8C8-30F7-4C10-A66F-B838E5036FD1}" type="pres">
      <dgm:prSet presAssocID="{636935D8-0AFA-4E48-8C66-2891F24B0A60}" presName="hierChild4" presStyleCnt="0"/>
      <dgm:spPr/>
      <dgm:t>
        <a:bodyPr/>
        <a:lstStyle/>
        <a:p>
          <a:endParaRPr lang="es-EC"/>
        </a:p>
      </dgm:t>
    </dgm:pt>
    <dgm:pt modelId="{9F88557C-6825-4721-9AC6-F1A6E132D481}" type="pres">
      <dgm:prSet presAssocID="{636935D8-0AFA-4E48-8C66-2891F24B0A60}" presName="hierChild5" presStyleCnt="0"/>
      <dgm:spPr/>
      <dgm:t>
        <a:bodyPr/>
        <a:lstStyle/>
        <a:p>
          <a:endParaRPr lang="es-EC"/>
        </a:p>
      </dgm:t>
    </dgm:pt>
    <dgm:pt modelId="{4E4C1201-234F-49A9-97F0-71B776AE3E0B}" type="pres">
      <dgm:prSet presAssocID="{60F33392-ABB5-4BD0-B706-F37DE59C10BB}" presName="Name111" presStyleLbl="parChTrans1D3" presStyleIdx="0" presStyleCnt="8"/>
      <dgm:spPr>
        <a:custGeom>
          <a:avLst/>
          <a:gdLst/>
          <a:ahLst/>
          <a:cxnLst/>
          <a:rect l="0" t="0" r="0" b="0"/>
          <a:pathLst>
            <a:path>
              <a:moveTo>
                <a:pt x="251323" y="0"/>
              </a:moveTo>
              <a:lnTo>
                <a:pt x="251323" y="807235"/>
              </a:lnTo>
              <a:lnTo>
                <a:pt x="0" y="807235"/>
              </a:lnTo>
            </a:path>
          </a:pathLst>
        </a:custGeom>
      </dgm:spPr>
      <dgm:t>
        <a:bodyPr/>
        <a:lstStyle/>
        <a:p>
          <a:endParaRPr lang="es-EC"/>
        </a:p>
      </dgm:t>
    </dgm:pt>
    <dgm:pt modelId="{4EBFCF32-2A72-44B7-AF67-38CDAA577ADC}" type="pres">
      <dgm:prSet presAssocID="{805D9D76-5A2D-49B3-BD0D-5F1651D5FA24}" presName="hierRoot3" presStyleCnt="0">
        <dgm:presLayoutVars>
          <dgm:hierBranch val="init"/>
        </dgm:presLayoutVars>
      </dgm:prSet>
      <dgm:spPr/>
      <dgm:t>
        <a:bodyPr/>
        <a:lstStyle/>
        <a:p>
          <a:endParaRPr lang="es-EC"/>
        </a:p>
      </dgm:t>
    </dgm:pt>
    <dgm:pt modelId="{7E8B3344-0ADA-479D-98B0-BC81D4032A7C}" type="pres">
      <dgm:prSet presAssocID="{805D9D76-5A2D-49B3-BD0D-5F1651D5FA24}" presName="rootComposite3" presStyleCnt="0"/>
      <dgm:spPr/>
      <dgm:t>
        <a:bodyPr/>
        <a:lstStyle/>
        <a:p>
          <a:endParaRPr lang="es-EC"/>
        </a:p>
      </dgm:t>
    </dgm:pt>
    <dgm:pt modelId="{14A5E047-A9CA-4A3E-891D-C35CF606FB19}" type="pres">
      <dgm:prSet presAssocID="{805D9D76-5A2D-49B3-BD0D-5F1651D5FA24}" presName="rootText3" presStyleLbl="asst2" presStyleIdx="0" presStyleCnt="8" custScaleX="115903" custScaleY="239785" custLinFactX="-16684" custLinFactNeighborX="-100000" custLinFactNeighborY="-42365">
        <dgm:presLayoutVars>
          <dgm:chPref val="3"/>
        </dgm:presLayoutVars>
      </dgm:prSet>
      <dgm:spPr>
        <a:prstGeom prst="rect">
          <a:avLst/>
        </a:prstGeom>
      </dgm:spPr>
      <dgm:t>
        <a:bodyPr/>
        <a:lstStyle/>
        <a:p>
          <a:endParaRPr lang="es-EC"/>
        </a:p>
      </dgm:t>
    </dgm:pt>
    <dgm:pt modelId="{209BD03B-4F9F-4F9E-AEA4-0637CAA1B7B9}" type="pres">
      <dgm:prSet presAssocID="{805D9D76-5A2D-49B3-BD0D-5F1651D5FA24}" presName="rootConnector3" presStyleLbl="asst2" presStyleIdx="0" presStyleCnt="8"/>
      <dgm:spPr/>
      <dgm:t>
        <a:bodyPr/>
        <a:lstStyle/>
        <a:p>
          <a:endParaRPr lang="es-EC"/>
        </a:p>
      </dgm:t>
    </dgm:pt>
    <dgm:pt modelId="{A07105E3-6943-487A-AC7A-506D71409666}" type="pres">
      <dgm:prSet presAssocID="{805D9D76-5A2D-49B3-BD0D-5F1651D5FA24}" presName="hierChild6" presStyleCnt="0"/>
      <dgm:spPr/>
      <dgm:t>
        <a:bodyPr/>
        <a:lstStyle/>
        <a:p>
          <a:endParaRPr lang="es-EC"/>
        </a:p>
      </dgm:t>
    </dgm:pt>
    <dgm:pt modelId="{99ECFCF0-C966-446D-9D08-18942B646006}" type="pres">
      <dgm:prSet presAssocID="{805D9D76-5A2D-49B3-BD0D-5F1651D5FA24}" presName="hierChild7" presStyleCnt="0"/>
      <dgm:spPr/>
      <dgm:t>
        <a:bodyPr/>
        <a:lstStyle/>
        <a:p>
          <a:endParaRPr lang="es-EC"/>
        </a:p>
      </dgm:t>
    </dgm:pt>
    <dgm:pt modelId="{22F249CB-45B0-48B6-BA80-600DAB149625}" type="pres">
      <dgm:prSet presAssocID="{C3CB73DB-51AD-41B5-8893-102354C64115}" presName="Name111" presStyleLbl="parChTrans1D3" presStyleIdx="1" presStyleCnt="8"/>
      <dgm:spPr>
        <a:custGeom>
          <a:avLst/>
          <a:gdLst/>
          <a:ahLst/>
          <a:cxnLst/>
          <a:rect l="0" t="0" r="0" b="0"/>
          <a:pathLst>
            <a:path>
              <a:moveTo>
                <a:pt x="0" y="0"/>
              </a:moveTo>
              <a:lnTo>
                <a:pt x="0" y="807155"/>
              </a:lnTo>
              <a:lnTo>
                <a:pt x="263606" y="807155"/>
              </a:lnTo>
            </a:path>
          </a:pathLst>
        </a:custGeom>
      </dgm:spPr>
      <dgm:t>
        <a:bodyPr/>
        <a:lstStyle/>
        <a:p>
          <a:endParaRPr lang="es-EC"/>
        </a:p>
      </dgm:t>
    </dgm:pt>
    <dgm:pt modelId="{D0DEE26C-26AF-456C-AB81-71213E49E97E}" type="pres">
      <dgm:prSet presAssocID="{D7040EC1-A7DE-4D13-8B99-CE3287B8583D}" presName="hierRoot3" presStyleCnt="0">
        <dgm:presLayoutVars>
          <dgm:hierBranch val="init"/>
        </dgm:presLayoutVars>
      </dgm:prSet>
      <dgm:spPr/>
      <dgm:t>
        <a:bodyPr/>
        <a:lstStyle/>
        <a:p>
          <a:endParaRPr lang="es-EC"/>
        </a:p>
      </dgm:t>
    </dgm:pt>
    <dgm:pt modelId="{394365AF-B8DB-43E3-B133-1DF3E6357FBC}" type="pres">
      <dgm:prSet presAssocID="{D7040EC1-A7DE-4D13-8B99-CE3287B8583D}" presName="rootComposite3" presStyleCnt="0"/>
      <dgm:spPr/>
      <dgm:t>
        <a:bodyPr/>
        <a:lstStyle/>
        <a:p>
          <a:endParaRPr lang="es-EC"/>
        </a:p>
      </dgm:t>
    </dgm:pt>
    <dgm:pt modelId="{E025016D-A281-4B9E-BDEC-26D4541AE6FD}" type="pres">
      <dgm:prSet presAssocID="{D7040EC1-A7DE-4D13-8B99-CE3287B8583D}" presName="rootText3" presStyleLbl="asst2" presStyleIdx="1" presStyleCnt="8" custScaleY="168113" custLinFactNeighborX="-77813" custLinFactNeighborY="-6546">
        <dgm:presLayoutVars>
          <dgm:chPref val="3"/>
        </dgm:presLayoutVars>
      </dgm:prSet>
      <dgm:spPr>
        <a:prstGeom prst="rect">
          <a:avLst/>
        </a:prstGeom>
      </dgm:spPr>
      <dgm:t>
        <a:bodyPr/>
        <a:lstStyle/>
        <a:p>
          <a:endParaRPr lang="es-EC"/>
        </a:p>
      </dgm:t>
    </dgm:pt>
    <dgm:pt modelId="{B00A1F63-819E-45FB-AFBD-76056F2F5586}" type="pres">
      <dgm:prSet presAssocID="{D7040EC1-A7DE-4D13-8B99-CE3287B8583D}" presName="rootConnector3" presStyleLbl="asst2" presStyleIdx="1" presStyleCnt="8"/>
      <dgm:spPr/>
      <dgm:t>
        <a:bodyPr/>
        <a:lstStyle/>
        <a:p>
          <a:endParaRPr lang="es-EC"/>
        </a:p>
      </dgm:t>
    </dgm:pt>
    <dgm:pt modelId="{876FA573-8C5C-4B3A-AADD-21FD25A2E15A}" type="pres">
      <dgm:prSet presAssocID="{D7040EC1-A7DE-4D13-8B99-CE3287B8583D}" presName="hierChild6" presStyleCnt="0"/>
      <dgm:spPr/>
      <dgm:t>
        <a:bodyPr/>
        <a:lstStyle/>
        <a:p>
          <a:endParaRPr lang="es-EC"/>
        </a:p>
      </dgm:t>
    </dgm:pt>
    <dgm:pt modelId="{64090952-52F3-44E8-B673-5C759B1A8F0A}" type="pres">
      <dgm:prSet presAssocID="{D7040EC1-A7DE-4D13-8B99-CE3287B8583D}" presName="hierChild7" presStyleCnt="0"/>
      <dgm:spPr/>
      <dgm:t>
        <a:bodyPr/>
        <a:lstStyle/>
        <a:p>
          <a:endParaRPr lang="es-EC"/>
        </a:p>
      </dgm:t>
    </dgm:pt>
    <dgm:pt modelId="{7968BB52-696E-46BC-B226-EEE694A73199}" type="pres">
      <dgm:prSet presAssocID="{4152A881-38BB-4CB1-AB35-55783BE4241E}" presName="Name37" presStyleLbl="parChTrans1D2" presStyleIdx="1" presStyleCnt="4"/>
      <dgm:spPr>
        <a:custGeom>
          <a:avLst/>
          <a:gdLst/>
          <a:ahLst/>
          <a:cxnLst/>
          <a:rect l="0" t="0" r="0" b="0"/>
          <a:pathLst>
            <a:path>
              <a:moveTo>
                <a:pt x="51369" y="0"/>
              </a:moveTo>
              <a:lnTo>
                <a:pt x="51369" y="530546"/>
              </a:lnTo>
              <a:lnTo>
                <a:pt x="45720" y="530546"/>
              </a:lnTo>
              <a:lnTo>
                <a:pt x="45720" y="629906"/>
              </a:lnTo>
            </a:path>
          </a:pathLst>
        </a:custGeom>
      </dgm:spPr>
      <dgm:t>
        <a:bodyPr/>
        <a:lstStyle/>
        <a:p>
          <a:endParaRPr lang="es-EC"/>
        </a:p>
      </dgm:t>
    </dgm:pt>
    <dgm:pt modelId="{955A1ADA-BE31-4CC9-8184-F44705676E7C}" type="pres">
      <dgm:prSet presAssocID="{29D50939-A139-439D-8D96-A38CE78B6082}" presName="hierRoot2" presStyleCnt="0">
        <dgm:presLayoutVars>
          <dgm:hierBranch val="init"/>
        </dgm:presLayoutVars>
      </dgm:prSet>
      <dgm:spPr/>
      <dgm:t>
        <a:bodyPr/>
        <a:lstStyle/>
        <a:p>
          <a:endParaRPr lang="es-EC"/>
        </a:p>
      </dgm:t>
    </dgm:pt>
    <dgm:pt modelId="{69564697-F8C4-4BE0-8641-F69ACFAD9824}" type="pres">
      <dgm:prSet presAssocID="{29D50939-A139-439D-8D96-A38CE78B6082}" presName="rootComposite" presStyleCnt="0"/>
      <dgm:spPr/>
      <dgm:t>
        <a:bodyPr/>
        <a:lstStyle/>
        <a:p>
          <a:endParaRPr lang="es-EC"/>
        </a:p>
      </dgm:t>
    </dgm:pt>
    <dgm:pt modelId="{F161FE43-73F0-4521-81CF-EEB6F1C21A56}" type="pres">
      <dgm:prSet presAssocID="{29D50939-A139-439D-8D96-A38CE78B6082}" presName="rootText" presStyleLbl="node2" presStyleIdx="1" presStyleCnt="3" custScaleX="144136" custLinFactNeighborX="-508" custLinFactNeighborY="-50934">
        <dgm:presLayoutVars>
          <dgm:chPref val="3"/>
        </dgm:presLayoutVars>
      </dgm:prSet>
      <dgm:spPr>
        <a:prstGeom prst="rect">
          <a:avLst/>
        </a:prstGeom>
      </dgm:spPr>
      <dgm:t>
        <a:bodyPr/>
        <a:lstStyle/>
        <a:p>
          <a:endParaRPr lang="es-EC"/>
        </a:p>
      </dgm:t>
    </dgm:pt>
    <dgm:pt modelId="{B670037A-2D1F-47E3-B677-263024E5B396}" type="pres">
      <dgm:prSet presAssocID="{29D50939-A139-439D-8D96-A38CE78B6082}" presName="rootConnector" presStyleLbl="node2" presStyleIdx="1" presStyleCnt="3"/>
      <dgm:spPr/>
      <dgm:t>
        <a:bodyPr/>
        <a:lstStyle/>
        <a:p>
          <a:endParaRPr lang="es-EC"/>
        </a:p>
      </dgm:t>
    </dgm:pt>
    <dgm:pt modelId="{DF72C37F-AD77-4DC4-B135-497F3200B5F6}" type="pres">
      <dgm:prSet presAssocID="{29D50939-A139-439D-8D96-A38CE78B6082}" presName="hierChild4" presStyleCnt="0"/>
      <dgm:spPr/>
      <dgm:t>
        <a:bodyPr/>
        <a:lstStyle/>
        <a:p>
          <a:endParaRPr lang="es-EC"/>
        </a:p>
      </dgm:t>
    </dgm:pt>
    <dgm:pt modelId="{5070106B-0428-4C0A-98B4-F72FB804A539}" type="pres">
      <dgm:prSet presAssocID="{29D50939-A139-439D-8D96-A38CE78B6082}" presName="hierChild5" presStyleCnt="0"/>
      <dgm:spPr/>
      <dgm:t>
        <a:bodyPr/>
        <a:lstStyle/>
        <a:p>
          <a:endParaRPr lang="es-EC"/>
        </a:p>
      </dgm:t>
    </dgm:pt>
    <dgm:pt modelId="{4E5488E2-F077-4F78-8B95-1259D4E0D141}" type="pres">
      <dgm:prSet presAssocID="{98B842CD-98C5-4FB7-B48E-4648655AFCF3}" presName="Name111" presStyleLbl="parChTrans1D3" presStyleIdx="2" presStyleCnt="8"/>
      <dgm:spPr>
        <a:custGeom>
          <a:avLst/>
          <a:gdLst/>
          <a:ahLst/>
          <a:cxnLst/>
          <a:rect l="0" t="0" r="0" b="0"/>
          <a:pathLst>
            <a:path>
              <a:moveTo>
                <a:pt x="244037" y="0"/>
              </a:moveTo>
              <a:lnTo>
                <a:pt x="244037" y="707468"/>
              </a:lnTo>
              <a:lnTo>
                <a:pt x="0" y="707468"/>
              </a:lnTo>
            </a:path>
          </a:pathLst>
        </a:custGeom>
      </dgm:spPr>
      <dgm:t>
        <a:bodyPr/>
        <a:lstStyle/>
        <a:p>
          <a:endParaRPr lang="es-EC"/>
        </a:p>
      </dgm:t>
    </dgm:pt>
    <dgm:pt modelId="{58CF3F5F-CB79-41FE-8FEC-655D595E7605}" type="pres">
      <dgm:prSet presAssocID="{2E8AF4FB-EBFF-45F8-9BD4-01C1A8FE85A0}" presName="hierRoot3" presStyleCnt="0">
        <dgm:presLayoutVars>
          <dgm:hierBranch val="init"/>
        </dgm:presLayoutVars>
      </dgm:prSet>
      <dgm:spPr/>
      <dgm:t>
        <a:bodyPr/>
        <a:lstStyle/>
        <a:p>
          <a:endParaRPr lang="es-EC"/>
        </a:p>
      </dgm:t>
    </dgm:pt>
    <dgm:pt modelId="{A92F277A-834E-464F-B7F7-7A022CF32501}" type="pres">
      <dgm:prSet presAssocID="{2E8AF4FB-EBFF-45F8-9BD4-01C1A8FE85A0}" presName="rootComposite3" presStyleCnt="0"/>
      <dgm:spPr/>
      <dgm:t>
        <a:bodyPr/>
        <a:lstStyle/>
        <a:p>
          <a:endParaRPr lang="es-EC"/>
        </a:p>
      </dgm:t>
    </dgm:pt>
    <dgm:pt modelId="{D0F5709F-99B5-46CD-866B-B1417DE1B299}" type="pres">
      <dgm:prSet presAssocID="{2E8AF4FB-EBFF-45F8-9BD4-01C1A8FE85A0}" presName="rootText3" presStyleLbl="asst2" presStyleIdx="2" presStyleCnt="8" custScaleX="141616" custScaleY="168113" custLinFactNeighborX="-19070" custLinFactNeighborY="-27465">
        <dgm:presLayoutVars>
          <dgm:chPref val="3"/>
        </dgm:presLayoutVars>
      </dgm:prSet>
      <dgm:spPr>
        <a:prstGeom prst="rect">
          <a:avLst/>
        </a:prstGeom>
      </dgm:spPr>
      <dgm:t>
        <a:bodyPr/>
        <a:lstStyle/>
        <a:p>
          <a:endParaRPr lang="es-EC"/>
        </a:p>
      </dgm:t>
    </dgm:pt>
    <dgm:pt modelId="{337D9358-BAB7-4DBC-BB22-D6F07ED650E1}" type="pres">
      <dgm:prSet presAssocID="{2E8AF4FB-EBFF-45F8-9BD4-01C1A8FE85A0}" presName="rootConnector3" presStyleLbl="asst2" presStyleIdx="2" presStyleCnt="8"/>
      <dgm:spPr/>
      <dgm:t>
        <a:bodyPr/>
        <a:lstStyle/>
        <a:p>
          <a:endParaRPr lang="es-EC"/>
        </a:p>
      </dgm:t>
    </dgm:pt>
    <dgm:pt modelId="{A43E6EBA-61C2-4B2C-A685-83984B73D28D}" type="pres">
      <dgm:prSet presAssocID="{2E8AF4FB-EBFF-45F8-9BD4-01C1A8FE85A0}" presName="hierChild6" presStyleCnt="0"/>
      <dgm:spPr/>
      <dgm:t>
        <a:bodyPr/>
        <a:lstStyle/>
        <a:p>
          <a:endParaRPr lang="es-EC"/>
        </a:p>
      </dgm:t>
    </dgm:pt>
    <dgm:pt modelId="{0F883646-AF18-43AC-BC18-D3CF9B403B92}" type="pres">
      <dgm:prSet presAssocID="{2E8AF4FB-EBFF-45F8-9BD4-01C1A8FE85A0}" presName="hierChild7" presStyleCnt="0"/>
      <dgm:spPr/>
      <dgm:t>
        <a:bodyPr/>
        <a:lstStyle/>
        <a:p>
          <a:endParaRPr lang="es-EC"/>
        </a:p>
      </dgm:t>
    </dgm:pt>
    <dgm:pt modelId="{FFAB9AD9-47ED-4CEF-8566-5885A8F95984}" type="pres">
      <dgm:prSet presAssocID="{165F2244-8666-4CD7-9227-5F81F9CC426C}" presName="Name111" presStyleLbl="parChTrans1D3" presStyleIdx="3" presStyleCnt="8"/>
      <dgm:spPr>
        <a:custGeom>
          <a:avLst/>
          <a:gdLst/>
          <a:ahLst/>
          <a:cxnLst/>
          <a:rect l="0" t="0" r="0" b="0"/>
          <a:pathLst>
            <a:path>
              <a:moveTo>
                <a:pt x="0" y="0"/>
              </a:moveTo>
              <a:lnTo>
                <a:pt x="0" y="707468"/>
              </a:lnTo>
              <a:lnTo>
                <a:pt x="253613" y="707468"/>
              </a:lnTo>
            </a:path>
          </a:pathLst>
        </a:custGeom>
      </dgm:spPr>
      <dgm:t>
        <a:bodyPr/>
        <a:lstStyle/>
        <a:p>
          <a:endParaRPr lang="es-EC"/>
        </a:p>
      </dgm:t>
    </dgm:pt>
    <dgm:pt modelId="{2125BB5E-0489-4655-AFE8-FC82367FCD36}" type="pres">
      <dgm:prSet presAssocID="{AEED471D-970B-41E2-87B2-3CF422242C54}" presName="hierRoot3" presStyleCnt="0">
        <dgm:presLayoutVars>
          <dgm:hierBranch val="init"/>
        </dgm:presLayoutVars>
      </dgm:prSet>
      <dgm:spPr/>
      <dgm:t>
        <a:bodyPr/>
        <a:lstStyle/>
        <a:p>
          <a:endParaRPr lang="es-EC"/>
        </a:p>
      </dgm:t>
    </dgm:pt>
    <dgm:pt modelId="{F98C96D4-78E2-41F6-B265-06CC4472C4F8}" type="pres">
      <dgm:prSet presAssocID="{AEED471D-970B-41E2-87B2-3CF422242C54}" presName="rootComposite3" presStyleCnt="0"/>
      <dgm:spPr/>
      <dgm:t>
        <a:bodyPr/>
        <a:lstStyle/>
        <a:p>
          <a:endParaRPr lang="es-EC"/>
        </a:p>
      </dgm:t>
    </dgm:pt>
    <dgm:pt modelId="{0F8E2040-D175-4CDA-B9B1-BA932A983DC1}" type="pres">
      <dgm:prSet presAssocID="{AEED471D-970B-41E2-87B2-3CF422242C54}" presName="rootText3" presStyleLbl="asst2" presStyleIdx="3" presStyleCnt="8" custScaleY="168113" custLinFactNeighborX="12520" custLinFactNeighborY="-27465">
        <dgm:presLayoutVars>
          <dgm:chPref val="3"/>
        </dgm:presLayoutVars>
      </dgm:prSet>
      <dgm:spPr>
        <a:prstGeom prst="rect">
          <a:avLst/>
        </a:prstGeom>
      </dgm:spPr>
      <dgm:t>
        <a:bodyPr/>
        <a:lstStyle/>
        <a:p>
          <a:endParaRPr lang="es-EC"/>
        </a:p>
      </dgm:t>
    </dgm:pt>
    <dgm:pt modelId="{99CA0DC1-9D60-417E-9F0E-C399D9D17750}" type="pres">
      <dgm:prSet presAssocID="{AEED471D-970B-41E2-87B2-3CF422242C54}" presName="rootConnector3" presStyleLbl="asst2" presStyleIdx="3" presStyleCnt="8"/>
      <dgm:spPr/>
      <dgm:t>
        <a:bodyPr/>
        <a:lstStyle/>
        <a:p>
          <a:endParaRPr lang="es-EC"/>
        </a:p>
      </dgm:t>
    </dgm:pt>
    <dgm:pt modelId="{1F2FDF5F-B508-41ED-9812-4AAFECA22C02}" type="pres">
      <dgm:prSet presAssocID="{AEED471D-970B-41E2-87B2-3CF422242C54}" presName="hierChild6" presStyleCnt="0"/>
      <dgm:spPr/>
      <dgm:t>
        <a:bodyPr/>
        <a:lstStyle/>
        <a:p>
          <a:endParaRPr lang="es-EC"/>
        </a:p>
      </dgm:t>
    </dgm:pt>
    <dgm:pt modelId="{7F881616-770B-4DB8-8C3A-64BA4EDF4744}" type="pres">
      <dgm:prSet presAssocID="{AEED471D-970B-41E2-87B2-3CF422242C54}" presName="hierChild7" presStyleCnt="0"/>
      <dgm:spPr/>
      <dgm:t>
        <a:bodyPr/>
        <a:lstStyle/>
        <a:p>
          <a:endParaRPr lang="es-EC"/>
        </a:p>
      </dgm:t>
    </dgm:pt>
    <dgm:pt modelId="{40A2D029-4570-4209-BB25-73CC5A1FAF20}" type="pres">
      <dgm:prSet presAssocID="{B4EA1DE6-91BE-4212-ADF9-F3A04D4BFD40}" presName="Name111" presStyleLbl="parChTrans1D3" presStyleIdx="4" presStyleCnt="8"/>
      <dgm:spPr>
        <a:custGeom>
          <a:avLst/>
          <a:gdLst/>
          <a:ahLst/>
          <a:cxnLst/>
          <a:rect l="0" t="0" r="0" b="0"/>
          <a:pathLst>
            <a:path>
              <a:moveTo>
                <a:pt x="240205" y="0"/>
              </a:moveTo>
              <a:lnTo>
                <a:pt x="240205" y="2262253"/>
              </a:lnTo>
              <a:lnTo>
                <a:pt x="0" y="2262253"/>
              </a:lnTo>
            </a:path>
          </a:pathLst>
        </a:custGeom>
      </dgm:spPr>
      <dgm:t>
        <a:bodyPr/>
        <a:lstStyle/>
        <a:p>
          <a:endParaRPr lang="es-EC"/>
        </a:p>
      </dgm:t>
    </dgm:pt>
    <dgm:pt modelId="{E0B2E144-7C74-45A5-ABD0-734ABF05B1A3}" type="pres">
      <dgm:prSet presAssocID="{FC59E87A-DC80-41CF-8323-227E9297777C}" presName="hierRoot3" presStyleCnt="0">
        <dgm:presLayoutVars>
          <dgm:hierBranch val="init"/>
        </dgm:presLayoutVars>
      </dgm:prSet>
      <dgm:spPr/>
      <dgm:t>
        <a:bodyPr/>
        <a:lstStyle/>
        <a:p>
          <a:endParaRPr lang="es-EC"/>
        </a:p>
      </dgm:t>
    </dgm:pt>
    <dgm:pt modelId="{B2A4378E-6C31-4428-8D7C-7A65514B5052}" type="pres">
      <dgm:prSet presAssocID="{FC59E87A-DC80-41CF-8323-227E9297777C}" presName="rootComposite3" presStyleCnt="0"/>
      <dgm:spPr/>
      <dgm:t>
        <a:bodyPr/>
        <a:lstStyle/>
        <a:p>
          <a:endParaRPr lang="es-EC"/>
        </a:p>
      </dgm:t>
    </dgm:pt>
    <dgm:pt modelId="{CDD203D3-9508-4568-A847-D293B4089F8C}" type="pres">
      <dgm:prSet presAssocID="{FC59E87A-DC80-41CF-8323-227E9297777C}" presName="rootText3" presStyleLbl="asst2" presStyleIdx="4" presStyleCnt="8" custScaleX="136751" custScaleY="362269" custLinFactNeighborX="-13800" custLinFactNeighborY="-6048">
        <dgm:presLayoutVars>
          <dgm:chPref val="3"/>
        </dgm:presLayoutVars>
      </dgm:prSet>
      <dgm:spPr>
        <a:prstGeom prst="rect">
          <a:avLst/>
        </a:prstGeom>
      </dgm:spPr>
      <dgm:t>
        <a:bodyPr/>
        <a:lstStyle/>
        <a:p>
          <a:endParaRPr lang="es-EC"/>
        </a:p>
      </dgm:t>
    </dgm:pt>
    <dgm:pt modelId="{623985D5-F0E3-4EFE-8565-5967E5D91F3E}" type="pres">
      <dgm:prSet presAssocID="{FC59E87A-DC80-41CF-8323-227E9297777C}" presName="rootConnector3" presStyleLbl="asst2" presStyleIdx="4" presStyleCnt="8"/>
      <dgm:spPr/>
      <dgm:t>
        <a:bodyPr/>
        <a:lstStyle/>
        <a:p>
          <a:endParaRPr lang="es-EC"/>
        </a:p>
      </dgm:t>
    </dgm:pt>
    <dgm:pt modelId="{37DD029B-7FCB-470E-AC00-B53F6C3BA0C5}" type="pres">
      <dgm:prSet presAssocID="{FC59E87A-DC80-41CF-8323-227E9297777C}" presName="hierChild6" presStyleCnt="0"/>
      <dgm:spPr/>
      <dgm:t>
        <a:bodyPr/>
        <a:lstStyle/>
        <a:p>
          <a:endParaRPr lang="es-EC"/>
        </a:p>
      </dgm:t>
    </dgm:pt>
    <dgm:pt modelId="{22D119DA-37D7-46D0-9CE8-A6EA940FA4A7}" type="pres">
      <dgm:prSet presAssocID="{FC59E87A-DC80-41CF-8323-227E9297777C}" presName="hierChild7" presStyleCnt="0"/>
      <dgm:spPr/>
      <dgm:t>
        <a:bodyPr/>
        <a:lstStyle/>
        <a:p>
          <a:endParaRPr lang="es-EC"/>
        </a:p>
      </dgm:t>
    </dgm:pt>
    <dgm:pt modelId="{F6A4E11A-BCFB-47B2-9C46-6FB4BEFA6078}" type="pres">
      <dgm:prSet presAssocID="{5E4E6A19-6911-473C-9FA0-2E1BD18FE12D}" presName="Name37" presStyleLbl="parChTrans1D2" presStyleIdx="2" presStyleCnt="4"/>
      <dgm:spPr>
        <a:custGeom>
          <a:avLst/>
          <a:gdLst/>
          <a:ahLst/>
          <a:cxnLst/>
          <a:rect l="0" t="0" r="0" b="0"/>
          <a:pathLst>
            <a:path>
              <a:moveTo>
                <a:pt x="0" y="0"/>
              </a:moveTo>
              <a:lnTo>
                <a:pt x="0" y="549557"/>
              </a:lnTo>
              <a:lnTo>
                <a:pt x="3147288" y="549557"/>
              </a:lnTo>
              <a:lnTo>
                <a:pt x="3147288" y="648917"/>
              </a:lnTo>
            </a:path>
          </a:pathLst>
        </a:custGeom>
      </dgm:spPr>
      <dgm:t>
        <a:bodyPr/>
        <a:lstStyle/>
        <a:p>
          <a:endParaRPr lang="es-EC"/>
        </a:p>
      </dgm:t>
    </dgm:pt>
    <dgm:pt modelId="{941AE542-075B-45A2-BFDE-C4A3C57E0B52}" type="pres">
      <dgm:prSet presAssocID="{434AD4A4-6F80-48BA-B248-264185E23AE5}" presName="hierRoot2" presStyleCnt="0">
        <dgm:presLayoutVars>
          <dgm:hierBranch val="init"/>
        </dgm:presLayoutVars>
      </dgm:prSet>
      <dgm:spPr/>
      <dgm:t>
        <a:bodyPr/>
        <a:lstStyle/>
        <a:p>
          <a:endParaRPr lang="es-EC"/>
        </a:p>
      </dgm:t>
    </dgm:pt>
    <dgm:pt modelId="{CEDD5485-5358-4402-B1D3-FD491BD6C717}" type="pres">
      <dgm:prSet presAssocID="{434AD4A4-6F80-48BA-B248-264185E23AE5}" presName="rootComposite" presStyleCnt="0"/>
      <dgm:spPr/>
      <dgm:t>
        <a:bodyPr/>
        <a:lstStyle/>
        <a:p>
          <a:endParaRPr lang="es-EC"/>
        </a:p>
      </dgm:t>
    </dgm:pt>
    <dgm:pt modelId="{CC8E083B-E818-49B6-B2B1-13544A558415}" type="pres">
      <dgm:prSet presAssocID="{434AD4A4-6F80-48BA-B248-264185E23AE5}" presName="rootText" presStyleLbl="node2" presStyleIdx="2" presStyleCnt="3" custLinFactNeighborX="87410" custLinFactNeighborY="-46916">
        <dgm:presLayoutVars>
          <dgm:chPref val="3"/>
        </dgm:presLayoutVars>
      </dgm:prSet>
      <dgm:spPr>
        <a:prstGeom prst="rect">
          <a:avLst/>
        </a:prstGeom>
      </dgm:spPr>
      <dgm:t>
        <a:bodyPr/>
        <a:lstStyle/>
        <a:p>
          <a:endParaRPr lang="es-EC"/>
        </a:p>
      </dgm:t>
    </dgm:pt>
    <dgm:pt modelId="{91F1F02B-A074-470F-BD33-BB648CD67247}" type="pres">
      <dgm:prSet presAssocID="{434AD4A4-6F80-48BA-B248-264185E23AE5}" presName="rootConnector" presStyleLbl="node2" presStyleIdx="2" presStyleCnt="3"/>
      <dgm:spPr/>
      <dgm:t>
        <a:bodyPr/>
        <a:lstStyle/>
        <a:p>
          <a:endParaRPr lang="es-EC"/>
        </a:p>
      </dgm:t>
    </dgm:pt>
    <dgm:pt modelId="{F9FA7E9B-E0E7-42EB-8A5B-1AD5DD4D30A4}" type="pres">
      <dgm:prSet presAssocID="{434AD4A4-6F80-48BA-B248-264185E23AE5}" presName="hierChild4" presStyleCnt="0"/>
      <dgm:spPr/>
      <dgm:t>
        <a:bodyPr/>
        <a:lstStyle/>
        <a:p>
          <a:endParaRPr lang="es-EC"/>
        </a:p>
      </dgm:t>
    </dgm:pt>
    <dgm:pt modelId="{455E4556-1B44-407D-B37C-4ADA8ED0C2ED}" type="pres">
      <dgm:prSet presAssocID="{434AD4A4-6F80-48BA-B248-264185E23AE5}" presName="hierChild5" presStyleCnt="0"/>
      <dgm:spPr/>
      <dgm:t>
        <a:bodyPr/>
        <a:lstStyle/>
        <a:p>
          <a:endParaRPr lang="es-EC"/>
        </a:p>
      </dgm:t>
    </dgm:pt>
    <dgm:pt modelId="{06CFD6A6-9CED-41EA-99F4-40B9758F9535}" type="pres">
      <dgm:prSet presAssocID="{6514F99A-6D56-4606-8B80-0479C43D8C9D}" presName="Name111" presStyleLbl="parChTrans1D3" presStyleIdx="5" presStyleCnt="8"/>
      <dgm:spPr>
        <a:custGeom>
          <a:avLst/>
          <a:gdLst/>
          <a:ahLst/>
          <a:cxnLst/>
          <a:rect l="0" t="0" r="0" b="0"/>
          <a:pathLst>
            <a:path>
              <a:moveTo>
                <a:pt x="229805" y="0"/>
              </a:moveTo>
              <a:lnTo>
                <a:pt x="229805" y="708396"/>
              </a:lnTo>
              <a:lnTo>
                <a:pt x="0" y="708396"/>
              </a:lnTo>
            </a:path>
          </a:pathLst>
        </a:custGeom>
      </dgm:spPr>
      <dgm:t>
        <a:bodyPr/>
        <a:lstStyle/>
        <a:p>
          <a:endParaRPr lang="es-EC"/>
        </a:p>
      </dgm:t>
    </dgm:pt>
    <dgm:pt modelId="{24947DDB-02BB-4EDD-8BE6-9ED7CB52EC90}" type="pres">
      <dgm:prSet presAssocID="{3B3F8696-AA12-4D78-AB17-318A2A74262D}" presName="hierRoot3" presStyleCnt="0">
        <dgm:presLayoutVars>
          <dgm:hierBranch val="init"/>
        </dgm:presLayoutVars>
      </dgm:prSet>
      <dgm:spPr/>
      <dgm:t>
        <a:bodyPr/>
        <a:lstStyle/>
        <a:p>
          <a:endParaRPr lang="es-EC"/>
        </a:p>
      </dgm:t>
    </dgm:pt>
    <dgm:pt modelId="{64B7B7CF-60F8-4CF0-A157-37D675C78C8D}" type="pres">
      <dgm:prSet presAssocID="{3B3F8696-AA12-4D78-AB17-318A2A74262D}" presName="rootComposite3" presStyleCnt="0"/>
      <dgm:spPr/>
      <dgm:t>
        <a:bodyPr/>
        <a:lstStyle/>
        <a:p>
          <a:endParaRPr lang="es-EC"/>
        </a:p>
      </dgm:t>
    </dgm:pt>
    <dgm:pt modelId="{E94A1C45-8B44-455E-BE51-B982C7B0FCD9}" type="pres">
      <dgm:prSet presAssocID="{3B3F8696-AA12-4D78-AB17-318A2A74262D}" presName="rootText3" presStyleLbl="asst2" presStyleIdx="5" presStyleCnt="8" custScaleY="168113" custLinFactNeighborX="73625" custLinFactNeighborY="-23251">
        <dgm:presLayoutVars>
          <dgm:chPref val="3"/>
        </dgm:presLayoutVars>
      </dgm:prSet>
      <dgm:spPr>
        <a:prstGeom prst="rect">
          <a:avLst/>
        </a:prstGeom>
      </dgm:spPr>
      <dgm:t>
        <a:bodyPr/>
        <a:lstStyle/>
        <a:p>
          <a:endParaRPr lang="es-EC"/>
        </a:p>
      </dgm:t>
    </dgm:pt>
    <dgm:pt modelId="{91E82A12-B8BB-4BF1-A789-5B44CA0B3393}" type="pres">
      <dgm:prSet presAssocID="{3B3F8696-AA12-4D78-AB17-318A2A74262D}" presName="rootConnector3" presStyleLbl="asst2" presStyleIdx="5" presStyleCnt="8"/>
      <dgm:spPr/>
      <dgm:t>
        <a:bodyPr/>
        <a:lstStyle/>
        <a:p>
          <a:endParaRPr lang="es-EC"/>
        </a:p>
      </dgm:t>
    </dgm:pt>
    <dgm:pt modelId="{1CF4D68A-52A2-4BAE-BF76-5E666A764785}" type="pres">
      <dgm:prSet presAssocID="{3B3F8696-AA12-4D78-AB17-318A2A74262D}" presName="hierChild6" presStyleCnt="0"/>
      <dgm:spPr/>
      <dgm:t>
        <a:bodyPr/>
        <a:lstStyle/>
        <a:p>
          <a:endParaRPr lang="es-EC"/>
        </a:p>
      </dgm:t>
    </dgm:pt>
    <dgm:pt modelId="{44FAAE75-A81D-4441-BC1D-EFD5251A1702}" type="pres">
      <dgm:prSet presAssocID="{3B3F8696-AA12-4D78-AB17-318A2A74262D}" presName="hierChild7" presStyleCnt="0"/>
      <dgm:spPr/>
      <dgm:t>
        <a:bodyPr/>
        <a:lstStyle/>
        <a:p>
          <a:endParaRPr lang="es-EC"/>
        </a:p>
      </dgm:t>
    </dgm:pt>
    <dgm:pt modelId="{2DA78F17-946F-4685-AD84-B0E61F9D6A26}" type="pres">
      <dgm:prSet presAssocID="{4C6ACC9D-950C-4ED6-92AA-288467189DFD}" presName="Name111" presStyleLbl="parChTrans1D3" presStyleIdx="6" presStyleCnt="8"/>
      <dgm:spPr>
        <a:custGeom>
          <a:avLst/>
          <a:gdLst/>
          <a:ahLst/>
          <a:cxnLst/>
          <a:rect l="0" t="0" r="0" b="0"/>
          <a:pathLst>
            <a:path>
              <a:moveTo>
                <a:pt x="0" y="0"/>
              </a:moveTo>
              <a:lnTo>
                <a:pt x="0" y="708391"/>
              </a:lnTo>
              <a:lnTo>
                <a:pt x="264984" y="708391"/>
              </a:lnTo>
            </a:path>
          </a:pathLst>
        </a:custGeom>
      </dgm:spPr>
      <dgm:t>
        <a:bodyPr/>
        <a:lstStyle/>
        <a:p>
          <a:endParaRPr lang="es-EC"/>
        </a:p>
      </dgm:t>
    </dgm:pt>
    <dgm:pt modelId="{9C2E8DCC-32AC-4ACB-AE73-6AE19C917574}" type="pres">
      <dgm:prSet presAssocID="{4E40C6E5-3189-4A90-B439-A5BD7FFA998B}" presName="hierRoot3" presStyleCnt="0">
        <dgm:presLayoutVars>
          <dgm:hierBranch val="init"/>
        </dgm:presLayoutVars>
      </dgm:prSet>
      <dgm:spPr/>
      <dgm:t>
        <a:bodyPr/>
        <a:lstStyle/>
        <a:p>
          <a:endParaRPr lang="es-EC"/>
        </a:p>
      </dgm:t>
    </dgm:pt>
    <dgm:pt modelId="{107F2EE0-FBDA-450B-91DE-E3CC86EE01BF}" type="pres">
      <dgm:prSet presAssocID="{4E40C6E5-3189-4A90-B439-A5BD7FFA998B}" presName="rootComposite3" presStyleCnt="0"/>
      <dgm:spPr/>
      <dgm:t>
        <a:bodyPr/>
        <a:lstStyle/>
        <a:p>
          <a:endParaRPr lang="es-EC"/>
        </a:p>
      </dgm:t>
    </dgm:pt>
    <dgm:pt modelId="{7E12597E-B62C-4256-BBDE-DC5B8EA81699}" type="pres">
      <dgm:prSet presAssocID="{4E40C6E5-3189-4A90-B439-A5BD7FFA998B}" presName="rootText3" presStyleLbl="asst2" presStyleIdx="6" presStyleCnt="8" custScaleY="168113" custLinFactX="11229" custLinFactNeighborX="100000" custLinFactNeighborY="-23252">
        <dgm:presLayoutVars>
          <dgm:chPref val="3"/>
        </dgm:presLayoutVars>
      </dgm:prSet>
      <dgm:spPr>
        <a:prstGeom prst="rect">
          <a:avLst/>
        </a:prstGeom>
      </dgm:spPr>
      <dgm:t>
        <a:bodyPr/>
        <a:lstStyle/>
        <a:p>
          <a:endParaRPr lang="es-EC"/>
        </a:p>
      </dgm:t>
    </dgm:pt>
    <dgm:pt modelId="{651B2F29-1441-4B96-87B7-79CEAC1A17FB}" type="pres">
      <dgm:prSet presAssocID="{4E40C6E5-3189-4A90-B439-A5BD7FFA998B}" presName="rootConnector3" presStyleLbl="asst2" presStyleIdx="6" presStyleCnt="8"/>
      <dgm:spPr/>
      <dgm:t>
        <a:bodyPr/>
        <a:lstStyle/>
        <a:p>
          <a:endParaRPr lang="es-EC"/>
        </a:p>
      </dgm:t>
    </dgm:pt>
    <dgm:pt modelId="{8E9BD979-E0A6-479B-A87D-327E61A51EF0}" type="pres">
      <dgm:prSet presAssocID="{4E40C6E5-3189-4A90-B439-A5BD7FFA998B}" presName="hierChild6" presStyleCnt="0"/>
      <dgm:spPr/>
      <dgm:t>
        <a:bodyPr/>
        <a:lstStyle/>
        <a:p>
          <a:endParaRPr lang="es-EC"/>
        </a:p>
      </dgm:t>
    </dgm:pt>
    <dgm:pt modelId="{744B5616-BE05-46AC-B2A4-5B1CB9F8314F}" type="pres">
      <dgm:prSet presAssocID="{4E40C6E5-3189-4A90-B439-A5BD7FFA998B}" presName="hierChild7" presStyleCnt="0"/>
      <dgm:spPr/>
      <dgm:t>
        <a:bodyPr/>
        <a:lstStyle/>
        <a:p>
          <a:endParaRPr lang="es-EC"/>
        </a:p>
      </dgm:t>
    </dgm:pt>
    <dgm:pt modelId="{D82A874A-801C-4F50-BDD2-A85252B11EDE}" type="pres">
      <dgm:prSet presAssocID="{3FBCBFA4-1097-4DC5-8CFE-FC77CA2FCF15}" presName="Name111" presStyleLbl="parChTrans1D3" presStyleIdx="7" presStyleCnt="8"/>
      <dgm:spPr>
        <a:custGeom>
          <a:avLst/>
          <a:gdLst/>
          <a:ahLst/>
          <a:cxnLst/>
          <a:rect l="0" t="0" r="0" b="0"/>
          <a:pathLst>
            <a:path>
              <a:moveTo>
                <a:pt x="0" y="0"/>
              </a:moveTo>
              <a:lnTo>
                <a:pt x="0" y="2035509"/>
              </a:lnTo>
              <a:lnTo>
                <a:pt x="251304" y="2035509"/>
              </a:lnTo>
            </a:path>
          </a:pathLst>
        </a:custGeom>
      </dgm:spPr>
      <dgm:t>
        <a:bodyPr/>
        <a:lstStyle/>
        <a:p>
          <a:endParaRPr lang="es-EC"/>
        </a:p>
      </dgm:t>
    </dgm:pt>
    <dgm:pt modelId="{788804C2-471A-4FD5-A6EE-BE9BB4F91D40}" type="pres">
      <dgm:prSet presAssocID="{16206E5B-47BA-4A37-88A8-8B17582690F8}" presName="hierRoot3" presStyleCnt="0">
        <dgm:presLayoutVars>
          <dgm:hierBranch val="init"/>
        </dgm:presLayoutVars>
      </dgm:prSet>
      <dgm:spPr/>
    </dgm:pt>
    <dgm:pt modelId="{BFAB7C76-CB36-4489-98CF-11D489DA90D5}" type="pres">
      <dgm:prSet presAssocID="{16206E5B-47BA-4A37-88A8-8B17582690F8}" presName="rootComposite3" presStyleCnt="0"/>
      <dgm:spPr/>
    </dgm:pt>
    <dgm:pt modelId="{7EE49CC2-32DB-47B9-AB6F-169A45F30064}" type="pres">
      <dgm:prSet presAssocID="{16206E5B-47BA-4A37-88A8-8B17582690F8}" presName="rootText3" presStyleLbl="asst2" presStyleIdx="7" presStyleCnt="8" custScaleY="218075" custLinFactX="100000" custLinFactNeighborX="124467" custLinFactNeighborY="22144">
        <dgm:presLayoutVars>
          <dgm:chPref val="3"/>
        </dgm:presLayoutVars>
      </dgm:prSet>
      <dgm:spPr>
        <a:prstGeom prst="rect">
          <a:avLst/>
        </a:prstGeom>
      </dgm:spPr>
      <dgm:t>
        <a:bodyPr/>
        <a:lstStyle/>
        <a:p>
          <a:endParaRPr lang="es-EC"/>
        </a:p>
      </dgm:t>
    </dgm:pt>
    <dgm:pt modelId="{DE9F730A-44E0-45B0-A1DD-E69D99B7D11C}" type="pres">
      <dgm:prSet presAssocID="{16206E5B-47BA-4A37-88A8-8B17582690F8}" presName="rootConnector3" presStyleLbl="asst2" presStyleIdx="7" presStyleCnt="8"/>
      <dgm:spPr/>
      <dgm:t>
        <a:bodyPr/>
        <a:lstStyle/>
        <a:p>
          <a:endParaRPr lang="es-EC"/>
        </a:p>
      </dgm:t>
    </dgm:pt>
    <dgm:pt modelId="{05591906-7235-4A63-A33D-404891B6A4D9}" type="pres">
      <dgm:prSet presAssocID="{16206E5B-47BA-4A37-88A8-8B17582690F8}" presName="hierChild6" presStyleCnt="0"/>
      <dgm:spPr/>
    </dgm:pt>
    <dgm:pt modelId="{EE641545-9AEA-4FD4-80E2-34C09EC0116F}" type="pres">
      <dgm:prSet presAssocID="{16206E5B-47BA-4A37-88A8-8B17582690F8}" presName="hierChild7" presStyleCnt="0"/>
      <dgm:spPr/>
    </dgm:pt>
    <dgm:pt modelId="{B1C5AF37-0F6E-4847-A696-BF10E11C3E9D}" type="pres">
      <dgm:prSet presAssocID="{1B20A273-1707-46C5-A2B3-0C465A914F7C}" presName="hierChild3" presStyleCnt="0"/>
      <dgm:spPr/>
      <dgm:t>
        <a:bodyPr/>
        <a:lstStyle/>
        <a:p>
          <a:endParaRPr lang="es-EC"/>
        </a:p>
      </dgm:t>
    </dgm:pt>
    <dgm:pt modelId="{35B0E130-6237-4C70-916E-5DB0D2C1B715}" type="pres">
      <dgm:prSet presAssocID="{24DE99EC-F02A-4AA3-A44D-BF0A32C14529}" presName="Name111" presStyleLbl="parChTrans1D2" presStyleIdx="3" presStyleCnt="4"/>
      <dgm:spPr>
        <a:custGeom>
          <a:avLst/>
          <a:gdLst/>
          <a:ahLst/>
          <a:cxnLst/>
          <a:rect l="0" t="0" r="0" b="0"/>
          <a:pathLst>
            <a:path>
              <a:moveTo>
                <a:pt x="356342" y="0"/>
              </a:moveTo>
              <a:lnTo>
                <a:pt x="356342" y="271363"/>
              </a:lnTo>
              <a:lnTo>
                <a:pt x="0" y="271363"/>
              </a:lnTo>
            </a:path>
          </a:pathLst>
        </a:custGeom>
      </dgm:spPr>
      <dgm:t>
        <a:bodyPr/>
        <a:lstStyle/>
        <a:p>
          <a:endParaRPr lang="es-EC"/>
        </a:p>
      </dgm:t>
    </dgm:pt>
    <dgm:pt modelId="{4CF6E8F8-9DBA-49C1-929B-B40F6A699FE8}" type="pres">
      <dgm:prSet presAssocID="{BCF2B7BA-C912-4CA8-8C68-A17B839EA043}" presName="hierRoot3" presStyleCnt="0">
        <dgm:presLayoutVars>
          <dgm:hierBranch val="init"/>
        </dgm:presLayoutVars>
      </dgm:prSet>
      <dgm:spPr/>
      <dgm:t>
        <a:bodyPr/>
        <a:lstStyle/>
        <a:p>
          <a:endParaRPr lang="es-EC"/>
        </a:p>
      </dgm:t>
    </dgm:pt>
    <dgm:pt modelId="{07014E1E-BA2E-44A8-AE2A-0F5264304745}" type="pres">
      <dgm:prSet presAssocID="{BCF2B7BA-C912-4CA8-8C68-A17B839EA043}" presName="rootComposite3" presStyleCnt="0"/>
      <dgm:spPr/>
      <dgm:t>
        <a:bodyPr/>
        <a:lstStyle/>
        <a:p>
          <a:endParaRPr lang="es-EC"/>
        </a:p>
      </dgm:t>
    </dgm:pt>
    <dgm:pt modelId="{3361F73B-074D-454D-BD97-47DDA2905572}" type="pres">
      <dgm:prSet presAssocID="{BCF2B7BA-C912-4CA8-8C68-A17B839EA043}" presName="rootText3" presStyleLbl="asst1" presStyleIdx="0" presStyleCnt="1" custScaleY="54735" custLinFactNeighborX="-12806" custLinFactNeighborY="-34713">
        <dgm:presLayoutVars>
          <dgm:chPref val="3"/>
        </dgm:presLayoutVars>
      </dgm:prSet>
      <dgm:spPr>
        <a:prstGeom prst="rect">
          <a:avLst/>
        </a:prstGeom>
      </dgm:spPr>
      <dgm:t>
        <a:bodyPr/>
        <a:lstStyle/>
        <a:p>
          <a:endParaRPr lang="es-EC"/>
        </a:p>
      </dgm:t>
    </dgm:pt>
    <dgm:pt modelId="{B52BB420-12A1-40DC-989E-2EDDF379EE79}" type="pres">
      <dgm:prSet presAssocID="{BCF2B7BA-C912-4CA8-8C68-A17B839EA043}" presName="rootConnector3" presStyleLbl="asst1" presStyleIdx="0" presStyleCnt="1"/>
      <dgm:spPr/>
      <dgm:t>
        <a:bodyPr/>
        <a:lstStyle/>
        <a:p>
          <a:endParaRPr lang="es-EC"/>
        </a:p>
      </dgm:t>
    </dgm:pt>
    <dgm:pt modelId="{ECD5CDA6-86B5-455D-8791-9BEEB2B40A3C}" type="pres">
      <dgm:prSet presAssocID="{BCF2B7BA-C912-4CA8-8C68-A17B839EA043}" presName="hierChild6" presStyleCnt="0"/>
      <dgm:spPr/>
      <dgm:t>
        <a:bodyPr/>
        <a:lstStyle/>
        <a:p>
          <a:endParaRPr lang="es-EC"/>
        </a:p>
      </dgm:t>
    </dgm:pt>
    <dgm:pt modelId="{E6EE9867-69F5-4AF2-BD0F-F7A176DB6F4B}" type="pres">
      <dgm:prSet presAssocID="{BCF2B7BA-C912-4CA8-8C68-A17B839EA043}" presName="hierChild7" presStyleCnt="0"/>
      <dgm:spPr/>
      <dgm:t>
        <a:bodyPr/>
        <a:lstStyle/>
        <a:p>
          <a:endParaRPr lang="es-EC"/>
        </a:p>
      </dgm:t>
    </dgm:pt>
  </dgm:ptLst>
  <dgm:cxnLst>
    <dgm:cxn modelId="{A22DC05A-056A-44CC-9EAB-2E0EBF1829DE}" type="presOf" srcId="{4E40C6E5-3189-4A90-B439-A5BD7FFA998B}" destId="{7E12597E-B62C-4256-BBDE-DC5B8EA81699}" srcOrd="0" destOrd="0" presId="urn:microsoft.com/office/officeart/2005/8/layout/orgChart1"/>
    <dgm:cxn modelId="{0B63199B-8DE0-4CF9-8689-D6B1C184D213}" type="presOf" srcId="{4152A881-38BB-4CB1-AB35-55783BE4241E}" destId="{7968BB52-696E-46BC-B226-EEE694A73199}" srcOrd="0" destOrd="0" presId="urn:microsoft.com/office/officeart/2005/8/layout/orgChart1"/>
    <dgm:cxn modelId="{05A5AB94-040B-435D-89A3-2EBDA72E644C}" type="presOf" srcId="{3B3F8696-AA12-4D78-AB17-318A2A74262D}" destId="{91E82A12-B8BB-4BF1-A789-5B44CA0B3393}" srcOrd="1" destOrd="0" presId="urn:microsoft.com/office/officeart/2005/8/layout/orgChart1"/>
    <dgm:cxn modelId="{FF497DE7-692D-41B8-8ACF-C8974202F775}" type="presOf" srcId="{60F33392-ABB5-4BD0-B706-F37DE59C10BB}" destId="{4E4C1201-234F-49A9-97F0-71B776AE3E0B}" srcOrd="0" destOrd="0" presId="urn:microsoft.com/office/officeart/2005/8/layout/orgChart1"/>
    <dgm:cxn modelId="{040AB83E-52F1-41FB-ADAA-27AF3B44B85B}" srcId="{29D50939-A139-439D-8D96-A38CE78B6082}" destId="{FC59E87A-DC80-41CF-8323-227E9297777C}" srcOrd="2" destOrd="0" parTransId="{B4EA1DE6-91BE-4212-ADF9-F3A04D4BFD40}" sibTransId="{9DC0B1D2-DDF2-4413-96B8-4D949D4B9CD2}"/>
    <dgm:cxn modelId="{671BDBB5-B16E-4188-B35A-76E33F161342}" type="presOf" srcId="{D7040EC1-A7DE-4D13-8B99-CE3287B8583D}" destId="{E025016D-A281-4B9E-BDEC-26D4541AE6FD}" srcOrd="0" destOrd="0" presId="urn:microsoft.com/office/officeart/2005/8/layout/orgChart1"/>
    <dgm:cxn modelId="{3797468C-40A8-473D-B9E3-098DAF50F022}" type="presOf" srcId="{636935D8-0AFA-4E48-8C66-2891F24B0A60}" destId="{FF50F9CD-B197-4500-8C6C-85EC9351CA0F}" srcOrd="1" destOrd="0" presId="urn:microsoft.com/office/officeart/2005/8/layout/orgChart1"/>
    <dgm:cxn modelId="{8274D4CD-C842-49B6-B9B0-FC7A233D827B}" srcId="{29D50939-A139-439D-8D96-A38CE78B6082}" destId="{AEED471D-970B-41E2-87B2-3CF422242C54}" srcOrd="1" destOrd="0" parTransId="{165F2244-8666-4CD7-9227-5F81F9CC426C}" sibTransId="{5FAAC292-6194-4F4B-AD7A-7B591F64BDB2}"/>
    <dgm:cxn modelId="{2C99DE4F-892B-4B13-A606-EBD46B1B6A9B}" type="presOf" srcId="{434AD4A4-6F80-48BA-B248-264185E23AE5}" destId="{CC8E083B-E818-49B6-B2B1-13544A558415}" srcOrd="0" destOrd="0" presId="urn:microsoft.com/office/officeart/2005/8/layout/orgChart1"/>
    <dgm:cxn modelId="{DE693DF0-F7B5-4B54-9094-B3DBC7330BFD}" type="presOf" srcId="{1B20A273-1707-46C5-A2B3-0C465A914F7C}" destId="{8428EEBF-074D-4C9A-974C-FAFC27DF44FB}" srcOrd="1" destOrd="0" presId="urn:microsoft.com/office/officeart/2005/8/layout/orgChart1"/>
    <dgm:cxn modelId="{CA2130D4-31B9-4BF8-823A-C7165B74DAFC}" type="presOf" srcId="{98B842CD-98C5-4FB7-B48E-4648655AFCF3}" destId="{4E5488E2-F077-4F78-8B95-1259D4E0D141}" srcOrd="0" destOrd="0" presId="urn:microsoft.com/office/officeart/2005/8/layout/orgChart1"/>
    <dgm:cxn modelId="{0F49927B-9C78-48BF-81A0-2F33E6B8BE43}" srcId="{1B20A273-1707-46C5-A2B3-0C465A914F7C}" destId="{434AD4A4-6F80-48BA-B248-264185E23AE5}" srcOrd="3" destOrd="0" parTransId="{5E4E6A19-6911-473C-9FA0-2E1BD18FE12D}" sibTransId="{A0130B78-1B65-4EF2-A0C6-4D32C78E46DB}"/>
    <dgm:cxn modelId="{924A07C3-5E75-44FA-BDF1-AAED7E8975D8}" type="presOf" srcId="{BCF2B7BA-C912-4CA8-8C68-A17B839EA043}" destId="{3361F73B-074D-454D-BD97-47DDA2905572}" srcOrd="0" destOrd="0" presId="urn:microsoft.com/office/officeart/2005/8/layout/orgChart1"/>
    <dgm:cxn modelId="{9797CFBD-C3FD-42B6-93FD-17364C9E9F25}" type="presOf" srcId="{805D9D76-5A2D-49B3-BD0D-5F1651D5FA24}" destId="{209BD03B-4F9F-4F9E-AEA4-0637CAA1B7B9}" srcOrd="1" destOrd="0" presId="urn:microsoft.com/office/officeart/2005/8/layout/orgChart1"/>
    <dgm:cxn modelId="{4F460752-DE1B-470B-9500-2A8D8F85315B}" type="presOf" srcId="{29D50939-A139-439D-8D96-A38CE78B6082}" destId="{B670037A-2D1F-47E3-B677-263024E5B396}" srcOrd="1" destOrd="0" presId="urn:microsoft.com/office/officeart/2005/8/layout/orgChart1"/>
    <dgm:cxn modelId="{F1578B24-0A0A-4A91-8225-DA96BF298800}" type="presOf" srcId="{BCF2B7BA-C912-4CA8-8C68-A17B839EA043}" destId="{B52BB420-12A1-40DC-989E-2EDDF379EE79}" srcOrd="1" destOrd="0" presId="urn:microsoft.com/office/officeart/2005/8/layout/orgChart1"/>
    <dgm:cxn modelId="{B52D6C79-5BFB-4DAF-BF36-323C002135DB}" type="presOf" srcId="{6514F99A-6D56-4606-8B80-0479C43D8C9D}" destId="{06CFD6A6-9CED-41EA-99F4-40B9758F9535}" srcOrd="0" destOrd="0" presId="urn:microsoft.com/office/officeart/2005/8/layout/orgChart1"/>
    <dgm:cxn modelId="{14AFEF87-CC83-4604-AF56-546E9246EAF7}" srcId="{1B20A273-1707-46C5-A2B3-0C465A914F7C}" destId="{29D50939-A139-439D-8D96-A38CE78B6082}" srcOrd="2" destOrd="0" parTransId="{4152A881-38BB-4CB1-AB35-55783BE4241E}" sibTransId="{CDB05FFD-51F1-4214-B88C-EDC22767E755}"/>
    <dgm:cxn modelId="{BFD8A6C6-6120-40EA-B708-3B9B62296297}" type="presOf" srcId="{29D50939-A139-439D-8D96-A38CE78B6082}" destId="{F161FE43-73F0-4521-81CF-EEB6F1C21A56}" srcOrd="0" destOrd="0" presId="urn:microsoft.com/office/officeart/2005/8/layout/orgChart1"/>
    <dgm:cxn modelId="{B234347E-E514-4768-BFF2-C473A4D893BC}" type="presOf" srcId="{3FBCBFA4-1097-4DC5-8CFE-FC77CA2FCF15}" destId="{D82A874A-801C-4F50-BDD2-A85252B11EDE}" srcOrd="0" destOrd="0" presId="urn:microsoft.com/office/officeart/2005/8/layout/orgChart1"/>
    <dgm:cxn modelId="{FED3592E-655F-470E-B960-612E1A5B5F2F}" type="presOf" srcId="{D7040EC1-A7DE-4D13-8B99-CE3287B8583D}" destId="{B00A1F63-819E-45FB-AFBD-76056F2F5586}" srcOrd="1" destOrd="0" presId="urn:microsoft.com/office/officeart/2005/8/layout/orgChart1"/>
    <dgm:cxn modelId="{2B3C1762-4413-4803-B81C-ECBA2177BB5D}" type="presOf" srcId="{805D9D76-5A2D-49B3-BD0D-5F1651D5FA24}" destId="{14A5E047-A9CA-4A3E-891D-C35CF606FB19}" srcOrd="0" destOrd="0" presId="urn:microsoft.com/office/officeart/2005/8/layout/orgChart1"/>
    <dgm:cxn modelId="{893F57D1-3F6D-4FED-A253-306003B80B68}" type="presOf" srcId="{09C01B1F-1572-4650-AC2A-E065F3210815}" destId="{AF7F9EC4-1FDA-48C0-B523-42A9C1AED7E6}" srcOrd="0" destOrd="0" presId="urn:microsoft.com/office/officeart/2005/8/layout/orgChart1"/>
    <dgm:cxn modelId="{3757F6EF-529B-410E-996D-EAA506E822AC}" type="presOf" srcId="{2E8AF4FB-EBFF-45F8-9BD4-01C1A8FE85A0}" destId="{337D9358-BAB7-4DBC-BB22-D6F07ED650E1}" srcOrd="1" destOrd="0" presId="urn:microsoft.com/office/officeart/2005/8/layout/orgChart1"/>
    <dgm:cxn modelId="{A46C23DB-BF43-49CB-B40B-A52D4CFCA255}" type="presOf" srcId="{AEED471D-970B-41E2-87B2-3CF422242C54}" destId="{99CA0DC1-9D60-417E-9F0E-C399D9D17750}" srcOrd="1" destOrd="0" presId="urn:microsoft.com/office/officeart/2005/8/layout/orgChart1"/>
    <dgm:cxn modelId="{F2414F90-D232-42EA-B29F-A5AF11564424}" type="presOf" srcId="{24DE99EC-F02A-4AA3-A44D-BF0A32C14529}" destId="{35B0E130-6237-4C70-916E-5DB0D2C1B715}" srcOrd="0" destOrd="0" presId="urn:microsoft.com/office/officeart/2005/8/layout/orgChart1"/>
    <dgm:cxn modelId="{B1540FF5-CC02-4A4A-A2EB-D5D8E9671F03}" type="presOf" srcId="{4118FA1C-F9E1-441F-A983-65D9F11104B9}" destId="{8C09799F-B407-433B-B2A5-420ED13AB709}" srcOrd="0" destOrd="0" presId="urn:microsoft.com/office/officeart/2005/8/layout/orgChart1"/>
    <dgm:cxn modelId="{6AFC005C-B418-4F17-BBAD-DF9396A7C0EF}" srcId="{434AD4A4-6F80-48BA-B248-264185E23AE5}" destId="{3B3F8696-AA12-4D78-AB17-318A2A74262D}" srcOrd="0" destOrd="0" parTransId="{6514F99A-6D56-4606-8B80-0479C43D8C9D}" sibTransId="{E4D302D3-E18C-433C-B545-257DF1DE04BE}"/>
    <dgm:cxn modelId="{736C77C0-6143-432B-B96D-94C0B635BFB4}" srcId="{29D50939-A139-439D-8D96-A38CE78B6082}" destId="{2E8AF4FB-EBFF-45F8-9BD4-01C1A8FE85A0}" srcOrd="0" destOrd="0" parTransId="{98B842CD-98C5-4FB7-B48E-4648655AFCF3}" sibTransId="{0409851A-01F7-44FD-97AA-34FFF4E03293}"/>
    <dgm:cxn modelId="{154DE0D6-F375-45A7-A8A8-0743E3D07E02}" type="presOf" srcId="{2E8AF4FB-EBFF-45F8-9BD4-01C1A8FE85A0}" destId="{D0F5709F-99B5-46CD-866B-B1417DE1B299}" srcOrd="0" destOrd="0" presId="urn:microsoft.com/office/officeart/2005/8/layout/orgChart1"/>
    <dgm:cxn modelId="{F450C767-012E-4997-A911-7406AD22837F}" srcId="{636935D8-0AFA-4E48-8C66-2891F24B0A60}" destId="{D7040EC1-A7DE-4D13-8B99-CE3287B8583D}" srcOrd="1" destOrd="0" parTransId="{C3CB73DB-51AD-41B5-8893-102354C64115}" sibTransId="{0EC11336-01AC-4037-BDA2-084DD2E8E7A6}"/>
    <dgm:cxn modelId="{B14C1DAA-D648-4100-8C49-5A40803489F1}" type="presOf" srcId="{16206E5B-47BA-4A37-88A8-8B17582690F8}" destId="{7EE49CC2-32DB-47B9-AB6F-169A45F30064}" srcOrd="0" destOrd="0" presId="urn:microsoft.com/office/officeart/2005/8/layout/orgChart1"/>
    <dgm:cxn modelId="{C027F8E2-04E4-4EA4-8325-7533AE6D62AC}" type="presOf" srcId="{3B3F8696-AA12-4D78-AB17-318A2A74262D}" destId="{E94A1C45-8B44-455E-BE51-B982C7B0FCD9}" srcOrd="0" destOrd="0" presId="urn:microsoft.com/office/officeart/2005/8/layout/orgChart1"/>
    <dgm:cxn modelId="{873B6738-0618-463B-95D8-7758D488E1D2}" type="presOf" srcId="{AEED471D-970B-41E2-87B2-3CF422242C54}" destId="{0F8E2040-D175-4CDA-B9B1-BA932A983DC1}" srcOrd="0" destOrd="0" presId="urn:microsoft.com/office/officeart/2005/8/layout/orgChart1"/>
    <dgm:cxn modelId="{AF686A0C-9780-4E08-8F2C-64B5489EA389}" srcId="{434AD4A4-6F80-48BA-B248-264185E23AE5}" destId="{4E40C6E5-3189-4A90-B439-A5BD7FFA998B}" srcOrd="1" destOrd="0" parTransId="{4C6ACC9D-950C-4ED6-92AA-288467189DFD}" sibTransId="{E76059EC-6482-45A2-9B86-4273D4C5BAE3}"/>
    <dgm:cxn modelId="{40D4FF3E-8FFC-4AF7-8749-EB0A624C23EC}" srcId="{434AD4A4-6F80-48BA-B248-264185E23AE5}" destId="{16206E5B-47BA-4A37-88A8-8B17582690F8}" srcOrd="2" destOrd="0" parTransId="{3FBCBFA4-1097-4DC5-8CFE-FC77CA2FCF15}" sibTransId="{A066740E-FD43-42E3-A806-B3F88E494CBE}"/>
    <dgm:cxn modelId="{405F3545-E602-4AC6-AA91-925E8F01F3D1}" srcId="{1B20A273-1707-46C5-A2B3-0C465A914F7C}" destId="{BCF2B7BA-C912-4CA8-8C68-A17B839EA043}" srcOrd="0" destOrd="0" parTransId="{24DE99EC-F02A-4AA3-A44D-BF0A32C14529}" sibTransId="{F7C74D0D-CC50-4340-A804-7C5182F80FB7}"/>
    <dgm:cxn modelId="{AA0E70A6-ADAF-4B4F-8D0D-7CF45AB8D4B7}" type="presOf" srcId="{B4EA1DE6-91BE-4212-ADF9-F3A04D4BFD40}" destId="{40A2D029-4570-4209-BB25-73CC5A1FAF20}" srcOrd="0" destOrd="0" presId="urn:microsoft.com/office/officeart/2005/8/layout/orgChart1"/>
    <dgm:cxn modelId="{902C1AFC-43AB-4982-9B5C-0FE6FAE148F0}" type="presOf" srcId="{5E4E6A19-6911-473C-9FA0-2E1BD18FE12D}" destId="{F6A4E11A-BCFB-47B2-9C46-6FB4BEFA6078}" srcOrd="0" destOrd="0" presId="urn:microsoft.com/office/officeart/2005/8/layout/orgChart1"/>
    <dgm:cxn modelId="{0D97B5FC-324E-48CF-8789-BC9755E4B2A5}" srcId="{1B20A273-1707-46C5-A2B3-0C465A914F7C}" destId="{636935D8-0AFA-4E48-8C66-2891F24B0A60}" srcOrd="1" destOrd="0" parTransId="{09C01B1F-1572-4650-AC2A-E065F3210815}" sibTransId="{8008929C-E9D7-4A81-B3CC-6DAEA1944EC6}"/>
    <dgm:cxn modelId="{A15AF938-655B-426D-8E9F-B767638B68AA}" type="presOf" srcId="{16206E5B-47BA-4A37-88A8-8B17582690F8}" destId="{DE9F730A-44E0-45B0-A1DD-E69D99B7D11C}" srcOrd="1" destOrd="0" presId="urn:microsoft.com/office/officeart/2005/8/layout/orgChart1"/>
    <dgm:cxn modelId="{EE5E4CF5-E91B-4D90-8B37-A84ED486B363}" type="presOf" srcId="{4E40C6E5-3189-4A90-B439-A5BD7FFA998B}" destId="{651B2F29-1441-4B96-87B7-79CEAC1A17FB}" srcOrd="1" destOrd="0" presId="urn:microsoft.com/office/officeart/2005/8/layout/orgChart1"/>
    <dgm:cxn modelId="{7A2E2EDE-C3E2-4F91-AAC9-FAEC39F9E232}" srcId="{636935D8-0AFA-4E48-8C66-2891F24B0A60}" destId="{805D9D76-5A2D-49B3-BD0D-5F1651D5FA24}" srcOrd="0" destOrd="0" parTransId="{60F33392-ABB5-4BD0-B706-F37DE59C10BB}" sibTransId="{0DD98D57-1925-4D4B-B84D-2EDE257B74A9}"/>
    <dgm:cxn modelId="{5A5597DB-632F-4954-8EEA-89466C5BF485}" type="presOf" srcId="{FC59E87A-DC80-41CF-8323-227E9297777C}" destId="{623985D5-F0E3-4EFE-8565-5967E5D91F3E}" srcOrd="1" destOrd="0" presId="urn:microsoft.com/office/officeart/2005/8/layout/orgChart1"/>
    <dgm:cxn modelId="{9DD8EF36-419D-4F55-AA68-54C836A03EFB}" type="presOf" srcId="{165F2244-8666-4CD7-9227-5F81F9CC426C}" destId="{FFAB9AD9-47ED-4CEF-8566-5885A8F95984}" srcOrd="0" destOrd="0" presId="urn:microsoft.com/office/officeart/2005/8/layout/orgChart1"/>
    <dgm:cxn modelId="{01179B31-1041-4722-8B69-A4DE6F5D7872}" type="presOf" srcId="{C3CB73DB-51AD-41B5-8893-102354C64115}" destId="{22F249CB-45B0-48B6-BA80-600DAB149625}" srcOrd="0" destOrd="0" presId="urn:microsoft.com/office/officeart/2005/8/layout/orgChart1"/>
    <dgm:cxn modelId="{DB36AE58-B99F-4BD2-A5A4-369F0E9FC8F0}" type="presOf" srcId="{1B20A273-1707-46C5-A2B3-0C465A914F7C}" destId="{17C70A2B-8A2C-4430-AB02-7B7C2A8A82AD}" srcOrd="0" destOrd="0" presId="urn:microsoft.com/office/officeart/2005/8/layout/orgChart1"/>
    <dgm:cxn modelId="{657C74A7-7E3D-40D5-A150-34C300C6A751}" type="presOf" srcId="{4C6ACC9D-950C-4ED6-92AA-288467189DFD}" destId="{2DA78F17-946F-4685-AD84-B0E61F9D6A26}" srcOrd="0" destOrd="0" presId="urn:microsoft.com/office/officeart/2005/8/layout/orgChart1"/>
    <dgm:cxn modelId="{19712166-B4D5-4CF6-95A7-90936838FEE6}" type="presOf" srcId="{636935D8-0AFA-4E48-8C66-2891F24B0A60}" destId="{5360EEA8-C5AC-4F97-932C-8EC97DDFD76A}" srcOrd="0" destOrd="0" presId="urn:microsoft.com/office/officeart/2005/8/layout/orgChart1"/>
    <dgm:cxn modelId="{9DAF15FD-8EA9-4B90-80F8-DCA66AFE21D1}" type="presOf" srcId="{FC59E87A-DC80-41CF-8323-227E9297777C}" destId="{CDD203D3-9508-4568-A847-D293B4089F8C}" srcOrd="0" destOrd="0" presId="urn:microsoft.com/office/officeart/2005/8/layout/orgChart1"/>
    <dgm:cxn modelId="{801B0803-089E-44C0-A3A6-284F842061AD}" srcId="{4118FA1C-F9E1-441F-A983-65D9F11104B9}" destId="{1B20A273-1707-46C5-A2B3-0C465A914F7C}" srcOrd="0" destOrd="0" parTransId="{E4ACF3F1-5A3D-43FF-813D-090E4C2BDD42}" sibTransId="{FEB82460-331D-41A4-817A-D29A6C0104C6}"/>
    <dgm:cxn modelId="{9DB39E3D-0292-435B-8F17-59E3D957D0DD}" type="presOf" srcId="{434AD4A4-6F80-48BA-B248-264185E23AE5}" destId="{91F1F02B-A074-470F-BD33-BB648CD67247}" srcOrd="1" destOrd="0" presId="urn:microsoft.com/office/officeart/2005/8/layout/orgChart1"/>
    <dgm:cxn modelId="{F6090BA4-3AA9-4965-96D6-858B0A3AB908}" type="presParOf" srcId="{8C09799F-B407-433B-B2A5-420ED13AB709}" destId="{B7E22339-CEB3-46CA-AB00-D70FCF7D9187}" srcOrd="0" destOrd="0" presId="urn:microsoft.com/office/officeart/2005/8/layout/orgChart1"/>
    <dgm:cxn modelId="{1F855483-FF22-4BA8-93A4-F0B5AC3BE969}" type="presParOf" srcId="{B7E22339-CEB3-46CA-AB00-D70FCF7D9187}" destId="{3CF0AAD8-4F05-4681-AB56-49A067041CE6}" srcOrd="0" destOrd="0" presId="urn:microsoft.com/office/officeart/2005/8/layout/orgChart1"/>
    <dgm:cxn modelId="{628A60D0-631F-40DB-8694-96E9ADC3E7BE}" type="presParOf" srcId="{3CF0AAD8-4F05-4681-AB56-49A067041CE6}" destId="{17C70A2B-8A2C-4430-AB02-7B7C2A8A82AD}" srcOrd="0" destOrd="0" presId="urn:microsoft.com/office/officeart/2005/8/layout/orgChart1"/>
    <dgm:cxn modelId="{BF0271C0-DADC-4C5F-AE2B-81B0A96DA2A8}" type="presParOf" srcId="{3CF0AAD8-4F05-4681-AB56-49A067041CE6}" destId="{8428EEBF-074D-4C9A-974C-FAFC27DF44FB}" srcOrd="1" destOrd="0" presId="urn:microsoft.com/office/officeart/2005/8/layout/orgChart1"/>
    <dgm:cxn modelId="{CCC825E7-8AAB-45BA-905C-470A700EB9CD}" type="presParOf" srcId="{B7E22339-CEB3-46CA-AB00-D70FCF7D9187}" destId="{A4B5570F-CCBD-4927-B2FA-5A30D96E9EDC}" srcOrd="1" destOrd="0" presId="urn:microsoft.com/office/officeart/2005/8/layout/orgChart1"/>
    <dgm:cxn modelId="{7C18F680-B789-4F6A-A4C1-51B37E896347}" type="presParOf" srcId="{A4B5570F-CCBD-4927-B2FA-5A30D96E9EDC}" destId="{AF7F9EC4-1FDA-48C0-B523-42A9C1AED7E6}" srcOrd="0" destOrd="0" presId="urn:microsoft.com/office/officeart/2005/8/layout/orgChart1"/>
    <dgm:cxn modelId="{E6E03124-CE96-4AEE-B19C-547CBD4907DB}" type="presParOf" srcId="{A4B5570F-CCBD-4927-B2FA-5A30D96E9EDC}" destId="{AB0065BD-97B2-439D-995A-51AAD222F496}" srcOrd="1" destOrd="0" presId="urn:microsoft.com/office/officeart/2005/8/layout/orgChart1"/>
    <dgm:cxn modelId="{969134D4-3A95-4287-BF1E-92EFB203BADA}" type="presParOf" srcId="{AB0065BD-97B2-439D-995A-51AAD222F496}" destId="{E34FA4B9-660B-47DA-8243-7B4DFF262889}" srcOrd="0" destOrd="0" presId="urn:microsoft.com/office/officeart/2005/8/layout/orgChart1"/>
    <dgm:cxn modelId="{AFDB3D4A-9961-412C-BEEC-8DD940DE91CB}" type="presParOf" srcId="{E34FA4B9-660B-47DA-8243-7B4DFF262889}" destId="{5360EEA8-C5AC-4F97-932C-8EC97DDFD76A}" srcOrd="0" destOrd="0" presId="urn:microsoft.com/office/officeart/2005/8/layout/orgChart1"/>
    <dgm:cxn modelId="{65F50DAB-6578-4EB0-9A9C-DF0C5EA09998}" type="presParOf" srcId="{E34FA4B9-660B-47DA-8243-7B4DFF262889}" destId="{FF50F9CD-B197-4500-8C6C-85EC9351CA0F}" srcOrd="1" destOrd="0" presId="urn:microsoft.com/office/officeart/2005/8/layout/orgChart1"/>
    <dgm:cxn modelId="{DFB0A4F3-DF2B-4ADA-A0B6-5B6A7BEF2221}" type="presParOf" srcId="{AB0065BD-97B2-439D-995A-51AAD222F496}" destId="{ED2AA8C8-30F7-4C10-A66F-B838E5036FD1}" srcOrd="1" destOrd="0" presId="urn:microsoft.com/office/officeart/2005/8/layout/orgChart1"/>
    <dgm:cxn modelId="{CECEA915-2404-4D9B-95DD-B83ED1ADC6E2}" type="presParOf" srcId="{AB0065BD-97B2-439D-995A-51AAD222F496}" destId="{9F88557C-6825-4721-9AC6-F1A6E132D481}" srcOrd="2" destOrd="0" presId="urn:microsoft.com/office/officeart/2005/8/layout/orgChart1"/>
    <dgm:cxn modelId="{A28E0B94-763F-4D03-B003-165A21C006DB}" type="presParOf" srcId="{9F88557C-6825-4721-9AC6-F1A6E132D481}" destId="{4E4C1201-234F-49A9-97F0-71B776AE3E0B}" srcOrd="0" destOrd="0" presId="urn:microsoft.com/office/officeart/2005/8/layout/orgChart1"/>
    <dgm:cxn modelId="{67DC6FC8-2D89-4006-BC4F-BA39CAE183A2}" type="presParOf" srcId="{9F88557C-6825-4721-9AC6-F1A6E132D481}" destId="{4EBFCF32-2A72-44B7-AF67-38CDAA577ADC}" srcOrd="1" destOrd="0" presId="urn:microsoft.com/office/officeart/2005/8/layout/orgChart1"/>
    <dgm:cxn modelId="{89BD0732-8904-4724-AEAF-2A3740518E7D}" type="presParOf" srcId="{4EBFCF32-2A72-44B7-AF67-38CDAA577ADC}" destId="{7E8B3344-0ADA-479D-98B0-BC81D4032A7C}" srcOrd="0" destOrd="0" presId="urn:microsoft.com/office/officeart/2005/8/layout/orgChart1"/>
    <dgm:cxn modelId="{2301F8CE-FDF9-473D-A1C2-FC09F790EA6A}" type="presParOf" srcId="{7E8B3344-0ADA-479D-98B0-BC81D4032A7C}" destId="{14A5E047-A9CA-4A3E-891D-C35CF606FB19}" srcOrd="0" destOrd="0" presId="urn:microsoft.com/office/officeart/2005/8/layout/orgChart1"/>
    <dgm:cxn modelId="{EA106ED3-C7A1-4A38-B4FB-448E24A3864F}" type="presParOf" srcId="{7E8B3344-0ADA-479D-98B0-BC81D4032A7C}" destId="{209BD03B-4F9F-4F9E-AEA4-0637CAA1B7B9}" srcOrd="1" destOrd="0" presId="urn:microsoft.com/office/officeart/2005/8/layout/orgChart1"/>
    <dgm:cxn modelId="{9A5A595A-8F93-4BA1-A478-6D770B6EE380}" type="presParOf" srcId="{4EBFCF32-2A72-44B7-AF67-38CDAA577ADC}" destId="{A07105E3-6943-487A-AC7A-506D71409666}" srcOrd="1" destOrd="0" presId="urn:microsoft.com/office/officeart/2005/8/layout/orgChart1"/>
    <dgm:cxn modelId="{08F6111E-BFCA-47D9-8093-100FA1A1C59C}" type="presParOf" srcId="{4EBFCF32-2A72-44B7-AF67-38CDAA577ADC}" destId="{99ECFCF0-C966-446D-9D08-18942B646006}" srcOrd="2" destOrd="0" presId="urn:microsoft.com/office/officeart/2005/8/layout/orgChart1"/>
    <dgm:cxn modelId="{D3225AA2-24B1-4571-81EC-AF3BCDC8E1FB}" type="presParOf" srcId="{9F88557C-6825-4721-9AC6-F1A6E132D481}" destId="{22F249CB-45B0-48B6-BA80-600DAB149625}" srcOrd="2" destOrd="0" presId="urn:microsoft.com/office/officeart/2005/8/layout/orgChart1"/>
    <dgm:cxn modelId="{B2178983-B1A2-425C-9287-4BF15048FDC2}" type="presParOf" srcId="{9F88557C-6825-4721-9AC6-F1A6E132D481}" destId="{D0DEE26C-26AF-456C-AB81-71213E49E97E}" srcOrd="3" destOrd="0" presId="urn:microsoft.com/office/officeart/2005/8/layout/orgChart1"/>
    <dgm:cxn modelId="{629BF132-F597-4FFF-9A0A-D1390CD9377D}" type="presParOf" srcId="{D0DEE26C-26AF-456C-AB81-71213E49E97E}" destId="{394365AF-B8DB-43E3-B133-1DF3E6357FBC}" srcOrd="0" destOrd="0" presId="urn:microsoft.com/office/officeart/2005/8/layout/orgChart1"/>
    <dgm:cxn modelId="{5BE45C60-B2D3-49C1-9AB1-5FEABAC93442}" type="presParOf" srcId="{394365AF-B8DB-43E3-B133-1DF3E6357FBC}" destId="{E025016D-A281-4B9E-BDEC-26D4541AE6FD}" srcOrd="0" destOrd="0" presId="urn:microsoft.com/office/officeart/2005/8/layout/orgChart1"/>
    <dgm:cxn modelId="{11E286F6-F0FE-462A-B3FD-F04AA75345AC}" type="presParOf" srcId="{394365AF-B8DB-43E3-B133-1DF3E6357FBC}" destId="{B00A1F63-819E-45FB-AFBD-76056F2F5586}" srcOrd="1" destOrd="0" presId="urn:microsoft.com/office/officeart/2005/8/layout/orgChart1"/>
    <dgm:cxn modelId="{B3D3C82A-00E1-4E41-AC8C-4B1D9F8DD67B}" type="presParOf" srcId="{D0DEE26C-26AF-456C-AB81-71213E49E97E}" destId="{876FA573-8C5C-4B3A-AADD-21FD25A2E15A}" srcOrd="1" destOrd="0" presId="urn:microsoft.com/office/officeart/2005/8/layout/orgChart1"/>
    <dgm:cxn modelId="{AD46DBA5-A3E5-417E-BE4F-73434BC7C21E}" type="presParOf" srcId="{D0DEE26C-26AF-456C-AB81-71213E49E97E}" destId="{64090952-52F3-44E8-B673-5C759B1A8F0A}" srcOrd="2" destOrd="0" presId="urn:microsoft.com/office/officeart/2005/8/layout/orgChart1"/>
    <dgm:cxn modelId="{303E50EB-9A13-4112-9BBC-FEEF91545BF9}" type="presParOf" srcId="{A4B5570F-CCBD-4927-B2FA-5A30D96E9EDC}" destId="{7968BB52-696E-46BC-B226-EEE694A73199}" srcOrd="2" destOrd="0" presId="urn:microsoft.com/office/officeart/2005/8/layout/orgChart1"/>
    <dgm:cxn modelId="{04CF11F9-25A3-4D69-937F-91DADA92ED59}" type="presParOf" srcId="{A4B5570F-CCBD-4927-B2FA-5A30D96E9EDC}" destId="{955A1ADA-BE31-4CC9-8184-F44705676E7C}" srcOrd="3" destOrd="0" presId="urn:microsoft.com/office/officeart/2005/8/layout/orgChart1"/>
    <dgm:cxn modelId="{E1FC8932-8893-4422-AC76-6265AA66D270}" type="presParOf" srcId="{955A1ADA-BE31-4CC9-8184-F44705676E7C}" destId="{69564697-F8C4-4BE0-8641-F69ACFAD9824}" srcOrd="0" destOrd="0" presId="urn:microsoft.com/office/officeart/2005/8/layout/orgChart1"/>
    <dgm:cxn modelId="{A450BE16-7651-43E1-B735-903669333CEC}" type="presParOf" srcId="{69564697-F8C4-4BE0-8641-F69ACFAD9824}" destId="{F161FE43-73F0-4521-81CF-EEB6F1C21A56}" srcOrd="0" destOrd="0" presId="urn:microsoft.com/office/officeart/2005/8/layout/orgChart1"/>
    <dgm:cxn modelId="{71613FF5-9E86-4E1B-8233-DEA7457DF006}" type="presParOf" srcId="{69564697-F8C4-4BE0-8641-F69ACFAD9824}" destId="{B670037A-2D1F-47E3-B677-263024E5B396}" srcOrd="1" destOrd="0" presId="urn:microsoft.com/office/officeart/2005/8/layout/orgChart1"/>
    <dgm:cxn modelId="{24870F9A-16E2-41E2-B631-E3C24F221587}" type="presParOf" srcId="{955A1ADA-BE31-4CC9-8184-F44705676E7C}" destId="{DF72C37F-AD77-4DC4-B135-497F3200B5F6}" srcOrd="1" destOrd="0" presId="urn:microsoft.com/office/officeart/2005/8/layout/orgChart1"/>
    <dgm:cxn modelId="{8F00D513-C181-4565-8D5A-AFDBF62D474C}" type="presParOf" srcId="{955A1ADA-BE31-4CC9-8184-F44705676E7C}" destId="{5070106B-0428-4C0A-98B4-F72FB804A539}" srcOrd="2" destOrd="0" presId="urn:microsoft.com/office/officeart/2005/8/layout/orgChart1"/>
    <dgm:cxn modelId="{8F9D9AEB-0D7A-4C06-B8F4-C8DB849A85CC}" type="presParOf" srcId="{5070106B-0428-4C0A-98B4-F72FB804A539}" destId="{4E5488E2-F077-4F78-8B95-1259D4E0D141}" srcOrd="0" destOrd="0" presId="urn:microsoft.com/office/officeart/2005/8/layout/orgChart1"/>
    <dgm:cxn modelId="{ACB1A4C0-4422-4C4D-AAD2-3A46FD45E061}" type="presParOf" srcId="{5070106B-0428-4C0A-98B4-F72FB804A539}" destId="{58CF3F5F-CB79-41FE-8FEC-655D595E7605}" srcOrd="1" destOrd="0" presId="urn:microsoft.com/office/officeart/2005/8/layout/orgChart1"/>
    <dgm:cxn modelId="{C3AB7881-09E9-4DE5-94D9-1D9C7699EF3F}" type="presParOf" srcId="{58CF3F5F-CB79-41FE-8FEC-655D595E7605}" destId="{A92F277A-834E-464F-B7F7-7A022CF32501}" srcOrd="0" destOrd="0" presId="urn:microsoft.com/office/officeart/2005/8/layout/orgChart1"/>
    <dgm:cxn modelId="{CA722D22-28B6-4BF4-B322-E5C51CC2E216}" type="presParOf" srcId="{A92F277A-834E-464F-B7F7-7A022CF32501}" destId="{D0F5709F-99B5-46CD-866B-B1417DE1B299}" srcOrd="0" destOrd="0" presId="urn:microsoft.com/office/officeart/2005/8/layout/orgChart1"/>
    <dgm:cxn modelId="{840E28F3-FBAF-4A30-991F-93FF225F08DB}" type="presParOf" srcId="{A92F277A-834E-464F-B7F7-7A022CF32501}" destId="{337D9358-BAB7-4DBC-BB22-D6F07ED650E1}" srcOrd="1" destOrd="0" presId="urn:microsoft.com/office/officeart/2005/8/layout/orgChart1"/>
    <dgm:cxn modelId="{F35530CE-DF5F-4725-B41E-41A770FA089B}" type="presParOf" srcId="{58CF3F5F-CB79-41FE-8FEC-655D595E7605}" destId="{A43E6EBA-61C2-4B2C-A685-83984B73D28D}" srcOrd="1" destOrd="0" presId="urn:microsoft.com/office/officeart/2005/8/layout/orgChart1"/>
    <dgm:cxn modelId="{76639CD8-C8F9-41F9-BD79-2E207A831964}" type="presParOf" srcId="{58CF3F5F-CB79-41FE-8FEC-655D595E7605}" destId="{0F883646-AF18-43AC-BC18-D3CF9B403B92}" srcOrd="2" destOrd="0" presId="urn:microsoft.com/office/officeart/2005/8/layout/orgChart1"/>
    <dgm:cxn modelId="{5F94C32E-DAF3-49F1-9689-23458C1DBC05}" type="presParOf" srcId="{5070106B-0428-4C0A-98B4-F72FB804A539}" destId="{FFAB9AD9-47ED-4CEF-8566-5885A8F95984}" srcOrd="2" destOrd="0" presId="urn:microsoft.com/office/officeart/2005/8/layout/orgChart1"/>
    <dgm:cxn modelId="{AF89EFAC-30DC-4985-83C0-2B1FDA5A0B05}" type="presParOf" srcId="{5070106B-0428-4C0A-98B4-F72FB804A539}" destId="{2125BB5E-0489-4655-AFE8-FC82367FCD36}" srcOrd="3" destOrd="0" presId="urn:microsoft.com/office/officeart/2005/8/layout/orgChart1"/>
    <dgm:cxn modelId="{14EDC4C1-917B-4D31-870E-4665C850EC25}" type="presParOf" srcId="{2125BB5E-0489-4655-AFE8-FC82367FCD36}" destId="{F98C96D4-78E2-41F6-B265-06CC4472C4F8}" srcOrd="0" destOrd="0" presId="urn:microsoft.com/office/officeart/2005/8/layout/orgChart1"/>
    <dgm:cxn modelId="{8398AE78-E3BF-404A-8B76-E7A2B8647C2E}" type="presParOf" srcId="{F98C96D4-78E2-41F6-B265-06CC4472C4F8}" destId="{0F8E2040-D175-4CDA-B9B1-BA932A983DC1}" srcOrd="0" destOrd="0" presId="urn:microsoft.com/office/officeart/2005/8/layout/orgChart1"/>
    <dgm:cxn modelId="{F2E377A1-B5DD-451E-A1CF-B2550F169EB7}" type="presParOf" srcId="{F98C96D4-78E2-41F6-B265-06CC4472C4F8}" destId="{99CA0DC1-9D60-417E-9F0E-C399D9D17750}" srcOrd="1" destOrd="0" presId="urn:microsoft.com/office/officeart/2005/8/layout/orgChart1"/>
    <dgm:cxn modelId="{E991CE5D-EEEF-4F08-ACCD-80AFD590F7DB}" type="presParOf" srcId="{2125BB5E-0489-4655-AFE8-FC82367FCD36}" destId="{1F2FDF5F-B508-41ED-9812-4AAFECA22C02}" srcOrd="1" destOrd="0" presId="urn:microsoft.com/office/officeart/2005/8/layout/orgChart1"/>
    <dgm:cxn modelId="{44EE05AE-BFB8-4016-B9C3-A64E7EF229B3}" type="presParOf" srcId="{2125BB5E-0489-4655-AFE8-FC82367FCD36}" destId="{7F881616-770B-4DB8-8C3A-64BA4EDF4744}" srcOrd="2" destOrd="0" presId="urn:microsoft.com/office/officeart/2005/8/layout/orgChart1"/>
    <dgm:cxn modelId="{9DEBB189-2707-40D2-A9C3-3C6CA8FF47BD}" type="presParOf" srcId="{5070106B-0428-4C0A-98B4-F72FB804A539}" destId="{40A2D029-4570-4209-BB25-73CC5A1FAF20}" srcOrd="4" destOrd="0" presId="urn:microsoft.com/office/officeart/2005/8/layout/orgChart1"/>
    <dgm:cxn modelId="{71361893-8C81-4FD7-83B1-59BB6D272B98}" type="presParOf" srcId="{5070106B-0428-4C0A-98B4-F72FB804A539}" destId="{E0B2E144-7C74-45A5-ABD0-734ABF05B1A3}" srcOrd="5" destOrd="0" presId="urn:microsoft.com/office/officeart/2005/8/layout/orgChart1"/>
    <dgm:cxn modelId="{9F4C1140-3B8B-4D6F-8E15-927C000D6B13}" type="presParOf" srcId="{E0B2E144-7C74-45A5-ABD0-734ABF05B1A3}" destId="{B2A4378E-6C31-4428-8D7C-7A65514B5052}" srcOrd="0" destOrd="0" presId="urn:microsoft.com/office/officeart/2005/8/layout/orgChart1"/>
    <dgm:cxn modelId="{6CC009F4-F9E0-4C73-AA27-30AB2081FB34}" type="presParOf" srcId="{B2A4378E-6C31-4428-8D7C-7A65514B5052}" destId="{CDD203D3-9508-4568-A847-D293B4089F8C}" srcOrd="0" destOrd="0" presId="urn:microsoft.com/office/officeart/2005/8/layout/orgChart1"/>
    <dgm:cxn modelId="{63D8B491-1696-437A-9CC9-EACBFAC1A3C4}" type="presParOf" srcId="{B2A4378E-6C31-4428-8D7C-7A65514B5052}" destId="{623985D5-F0E3-4EFE-8565-5967E5D91F3E}" srcOrd="1" destOrd="0" presId="urn:microsoft.com/office/officeart/2005/8/layout/orgChart1"/>
    <dgm:cxn modelId="{409FCD9E-ECF7-48B5-A765-254B88289527}" type="presParOf" srcId="{E0B2E144-7C74-45A5-ABD0-734ABF05B1A3}" destId="{37DD029B-7FCB-470E-AC00-B53F6C3BA0C5}" srcOrd="1" destOrd="0" presId="urn:microsoft.com/office/officeart/2005/8/layout/orgChart1"/>
    <dgm:cxn modelId="{1A717457-2270-4C46-BE77-B32429097983}" type="presParOf" srcId="{E0B2E144-7C74-45A5-ABD0-734ABF05B1A3}" destId="{22D119DA-37D7-46D0-9CE8-A6EA940FA4A7}" srcOrd="2" destOrd="0" presId="urn:microsoft.com/office/officeart/2005/8/layout/orgChart1"/>
    <dgm:cxn modelId="{D3BFBBAC-7246-4635-8BD8-0E3D54B7276A}" type="presParOf" srcId="{A4B5570F-CCBD-4927-B2FA-5A30D96E9EDC}" destId="{F6A4E11A-BCFB-47B2-9C46-6FB4BEFA6078}" srcOrd="4" destOrd="0" presId="urn:microsoft.com/office/officeart/2005/8/layout/orgChart1"/>
    <dgm:cxn modelId="{1B864807-BB8C-4529-AF33-8ABD610F61C7}" type="presParOf" srcId="{A4B5570F-CCBD-4927-B2FA-5A30D96E9EDC}" destId="{941AE542-075B-45A2-BFDE-C4A3C57E0B52}" srcOrd="5" destOrd="0" presId="urn:microsoft.com/office/officeart/2005/8/layout/orgChart1"/>
    <dgm:cxn modelId="{0A699161-B612-4FA5-9BC7-0A8038CCB848}" type="presParOf" srcId="{941AE542-075B-45A2-BFDE-C4A3C57E0B52}" destId="{CEDD5485-5358-4402-B1D3-FD491BD6C717}" srcOrd="0" destOrd="0" presId="urn:microsoft.com/office/officeart/2005/8/layout/orgChart1"/>
    <dgm:cxn modelId="{B9CB9BA4-8E41-4378-852E-D097EB205C3E}" type="presParOf" srcId="{CEDD5485-5358-4402-B1D3-FD491BD6C717}" destId="{CC8E083B-E818-49B6-B2B1-13544A558415}" srcOrd="0" destOrd="0" presId="urn:microsoft.com/office/officeart/2005/8/layout/orgChart1"/>
    <dgm:cxn modelId="{4BDB8D1F-57F6-4337-B368-07133F6917B2}" type="presParOf" srcId="{CEDD5485-5358-4402-B1D3-FD491BD6C717}" destId="{91F1F02B-A074-470F-BD33-BB648CD67247}" srcOrd="1" destOrd="0" presId="urn:microsoft.com/office/officeart/2005/8/layout/orgChart1"/>
    <dgm:cxn modelId="{3624AC8E-B1A6-4349-8A3F-07CC7177C770}" type="presParOf" srcId="{941AE542-075B-45A2-BFDE-C4A3C57E0B52}" destId="{F9FA7E9B-E0E7-42EB-8A5B-1AD5DD4D30A4}" srcOrd="1" destOrd="0" presId="urn:microsoft.com/office/officeart/2005/8/layout/orgChart1"/>
    <dgm:cxn modelId="{F0A5B221-20AB-4388-A57A-00CBEB3DD42F}" type="presParOf" srcId="{941AE542-075B-45A2-BFDE-C4A3C57E0B52}" destId="{455E4556-1B44-407D-B37C-4ADA8ED0C2ED}" srcOrd="2" destOrd="0" presId="urn:microsoft.com/office/officeart/2005/8/layout/orgChart1"/>
    <dgm:cxn modelId="{C65671D1-2E17-4A16-AFE1-7DB74A0FA277}" type="presParOf" srcId="{455E4556-1B44-407D-B37C-4ADA8ED0C2ED}" destId="{06CFD6A6-9CED-41EA-99F4-40B9758F9535}" srcOrd="0" destOrd="0" presId="urn:microsoft.com/office/officeart/2005/8/layout/orgChart1"/>
    <dgm:cxn modelId="{AD7C4F8B-AEA9-40D6-8D2E-7CC935EC8C10}" type="presParOf" srcId="{455E4556-1B44-407D-B37C-4ADA8ED0C2ED}" destId="{24947DDB-02BB-4EDD-8BE6-9ED7CB52EC90}" srcOrd="1" destOrd="0" presId="urn:microsoft.com/office/officeart/2005/8/layout/orgChart1"/>
    <dgm:cxn modelId="{23045BB3-447C-4809-AE91-6D85F39E1C66}" type="presParOf" srcId="{24947DDB-02BB-4EDD-8BE6-9ED7CB52EC90}" destId="{64B7B7CF-60F8-4CF0-A157-37D675C78C8D}" srcOrd="0" destOrd="0" presId="urn:microsoft.com/office/officeart/2005/8/layout/orgChart1"/>
    <dgm:cxn modelId="{220F574C-D3EF-4C1B-9CD5-A024308C4C59}" type="presParOf" srcId="{64B7B7CF-60F8-4CF0-A157-37D675C78C8D}" destId="{E94A1C45-8B44-455E-BE51-B982C7B0FCD9}" srcOrd="0" destOrd="0" presId="urn:microsoft.com/office/officeart/2005/8/layout/orgChart1"/>
    <dgm:cxn modelId="{D744A64E-5B34-4604-BB32-0EE08164165A}" type="presParOf" srcId="{64B7B7CF-60F8-4CF0-A157-37D675C78C8D}" destId="{91E82A12-B8BB-4BF1-A789-5B44CA0B3393}" srcOrd="1" destOrd="0" presId="urn:microsoft.com/office/officeart/2005/8/layout/orgChart1"/>
    <dgm:cxn modelId="{C919BD00-271C-415F-B3C4-AF9DFC684E9F}" type="presParOf" srcId="{24947DDB-02BB-4EDD-8BE6-9ED7CB52EC90}" destId="{1CF4D68A-52A2-4BAE-BF76-5E666A764785}" srcOrd="1" destOrd="0" presId="urn:microsoft.com/office/officeart/2005/8/layout/orgChart1"/>
    <dgm:cxn modelId="{BE4DB98D-45CC-46DF-9925-B17A4F7873B2}" type="presParOf" srcId="{24947DDB-02BB-4EDD-8BE6-9ED7CB52EC90}" destId="{44FAAE75-A81D-4441-BC1D-EFD5251A1702}" srcOrd="2" destOrd="0" presId="urn:microsoft.com/office/officeart/2005/8/layout/orgChart1"/>
    <dgm:cxn modelId="{194B39F2-FC49-4161-B50C-560FF52BEFD4}" type="presParOf" srcId="{455E4556-1B44-407D-B37C-4ADA8ED0C2ED}" destId="{2DA78F17-946F-4685-AD84-B0E61F9D6A26}" srcOrd="2" destOrd="0" presId="urn:microsoft.com/office/officeart/2005/8/layout/orgChart1"/>
    <dgm:cxn modelId="{044CA404-555D-40D1-BE90-00A2FFA49646}" type="presParOf" srcId="{455E4556-1B44-407D-B37C-4ADA8ED0C2ED}" destId="{9C2E8DCC-32AC-4ACB-AE73-6AE19C917574}" srcOrd="3" destOrd="0" presId="urn:microsoft.com/office/officeart/2005/8/layout/orgChart1"/>
    <dgm:cxn modelId="{04DFE182-19CD-4097-97FA-443FBFA42361}" type="presParOf" srcId="{9C2E8DCC-32AC-4ACB-AE73-6AE19C917574}" destId="{107F2EE0-FBDA-450B-91DE-E3CC86EE01BF}" srcOrd="0" destOrd="0" presId="urn:microsoft.com/office/officeart/2005/8/layout/orgChart1"/>
    <dgm:cxn modelId="{7F07D413-2B0D-4562-8E28-715C497C035F}" type="presParOf" srcId="{107F2EE0-FBDA-450B-91DE-E3CC86EE01BF}" destId="{7E12597E-B62C-4256-BBDE-DC5B8EA81699}" srcOrd="0" destOrd="0" presId="urn:microsoft.com/office/officeart/2005/8/layout/orgChart1"/>
    <dgm:cxn modelId="{6B11AE8A-5028-44B8-A58E-5C956D5550E5}" type="presParOf" srcId="{107F2EE0-FBDA-450B-91DE-E3CC86EE01BF}" destId="{651B2F29-1441-4B96-87B7-79CEAC1A17FB}" srcOrd="1" destOrd="0" presId="urn:microsoft.com/office/officeart/2005/8/layout/orgChart1"/>
    <dgm:cxn modelId="{D80313B1-6811-4451-BBD5-FFDFA76A3CDC}" type="presParOf" srcId="{9C2E8DCC-32AC-4ACB-AE73-6AE19C917574}" destId="{8E9BD979-E0A6-479B-A87D-327E61A51EF0}" srcOrd="1" destOrd="0" presId="urn:microsoft.com/office/officeart/2005/8/layout/orgChart1"/>
    <dgm:cxn modelId="{C621299B-1BA1-4CB9-B151-4850DC3E8F7B}" type="presParOf" srcId="{9C2E8DCC-32AC-4ACB-AE73-6AE19C917574}" destId="{744B5616-BE05-46AC-B2A4-5B1CB9F8314F}" srcOrd="2" destOrd="0" presId="urn:microsoft.com/office/officeart/2005/8/layout/orgChart1"/>
    <dgm:cxn modelId="{CBA9076A-86E5-4360-BF1F-E7F5DC39E7B8}" type="presParOf" srcId="{455E4556-1B44-407D-B37C-4ADA8ED0C2ED}" destId="{D82A874A-801C-4F50-BDD2-A85252B11EDE}" srcOrd="4" destOrd="0" presId="urn:microsoft.com/office/officeart/2005/8/layout/orgChart1"/>
    <dgm:cxn modelId="{CC9F432C-F4AF-4248-A6C1-762BE1AC4762}" type="presParOf" srcId="{455E4556-1B44-407D-B37C-4ADA8ED0C2ED}" destId="{788804C2-471A-4FD5-A6EE-BE9BB4F91D40}" srcOrd="5" destOrd="0" presId="urn:microsoft.com/office/officeart/2005/8/layout/orgChart1"/>
    <dgm:cxn modelId="{B9292E36-F9B4-48EB-AF8F-42D52272C819}" type="presParOf" srcId="{788804C2-471A-4FD5-A6EE-BE9BB4F91D40}" destId="{BFAB7C76-CB36-4489-98CF-11D489DA90D5}" srcOrd="0" destOrd="0" presId="urn:microsoft.com/office/officeart/2005/8/layout/orgChart1"/>
    <dgm:cxn modelId="{5864AC55-11C1-4667-ADB0-72DA6EA37D8D}" type="presParOf" srcId="{BFAB7C76-CB36-4489-98CF-11D489DA90D5}" destId="{7EE49CC2-32DB-47B9-AB6F-169A45F30064}" srcOrd="0" destOrd="0" presId="urn:microsoft.com/office/officeart/2005/8/layout/orgChart1"/>
    <dgm:cxn modelId="{7E736D1C-E33D-4BBE-982D-FBE58754A492}" type="presParOf" srcId="{BFAB7C76-CB36-4489-98CF-11D489DA90D5}" destId="{DE9F730A-44E0-45B0-A1DD-E69D99B7D11C}" srcOrd="1" destOrd="0" presId="urn:microsoft.com/office/officeart/2005/8/layout/orgChart1"/>
    <dgm:cxn modelId="{72837E0F-AF45-43A7-AF35-9574E33FEF1A}" type="presParOf" srcId="{788804C2-471A-4FD5-A6EE-BE9BB4F91D40}" destId="{05591906-7235-4A63-A33D-404891B6A4D9}" srcOrd="1" destOrd="0" presId="urn:microsoft.com/office/officeart/2005/8/layout/orgChart1"/>
    <dgm:cxn modelId="{8A1DDC54-0C83-4D0C-A894-CBF97A7CD0F5}" type="presParOf" srcId="{788804C2-471A-4FD5-A6EE-BE9BB4F91D40}" destId="{EE641545-9AEA-4FD4-80E2-34C09EC0116F}" srcOrd="2" destOrd="0" presId="urn:microsoft.com/office/officeart/2005/8/layout/orgChart1"/>
    <dgm:cxn modelId="{ECF59ABF-75A8-40F7-B214-18BF4F3DFF29}" type="presParOf" srcId="{B7E22339-CEB3-46CA-AB00-D70FCF7D9187}" destId="{B1C5AF37-0F6E-4847-A696-BF10E11C3E9D}" srcOrd="2" destOrd="0" presId="urn:microsoft.com/office/officeart/2005/8/layout/orgChart1"/>
    <dgm:cxn modelId="{EF0FB647-1B77-47B7-9AF2-466FC5E1528E}" type="presParOf" srcId="{B1C5AF37-0F6E-4847-A696-BF10E11C3E9D}" destId="{35B0E130-6237-4C70-916E-5DB0D2C1B715}" srcOrd="0" destOrd="0" presId="urn:microsoft.com/office/officeart/2005/8/layout/orgChart1"/>
    <dgm:cxn modelId="{5A1361B4-B9A8-4C16-A7A6-87A4F39329A1}" type="presParOf" srcId="{B1C5AF37-0F6E-4847-A696-BF10E11C3E9D}" destId="{4CF6E8F8-9DBA-49C1-929B-B40F6A699FE8}" srcOrd="1" destOrd="0" presId="urn:microsoft.com/office/officeart/2005/8/layout/orgChart1"/>
    <dgm:cxn modelId="{A0D3F768-731F-4DFC-B637-BAA2D4949E3A}" type="presParOf" srcId="{4CF6E8F8-9DBA-49C1-929B-B40F6A699FE8}" destId="{07014E1E-BA2E-44A8-AE2A-0F5264304745}" srcOrd="0" destOrd="0" presId="urn:microsoft.com/office/officeart/2005/8/layout/orgChart1"/>
    <dgm:cxn modelId="{229C5426-AB74-43C3-AF01-6E482B841F36}" type="presParOf" srcId="{07014E1E-BA2E-44A8-AE2A-0F5264304745}" destId="{3361F73B-074D-454D-BD97-47DDA2905572}" srcOrd="0" destOrd="0" presId="urn:microsoft.com/office/officeart/2005/8/layout/orgChart1"/>
    <dgm:cxn modelId="{B3EDEF63-8746-4A0B-9A2F-67EE060AE8D7}" type="presParOf" srcId="{07014E1E-BA2E-44A8-AE2A-0F5264304745}" destId="{B52BB420-12A1-40DC-989E-2EDDF379EE79}" srcOrd="1" destOrd="0" presId="urn:microsoft.com/office/officeart/2005/8/layout/orgChart1"/>
    <dgm:cxn modelId="{B228699F-F716-45C1-BD3E-7747FFC143DF}" type="presParOf" srcId="{4CF6E8F8-9DBA-49C1-929B-B40F6A699FE8}" destId="{ECD5CDA6-86B5-455D-8791-9BEEB2B40A3C}" srcOrd="1" destOrd="0" presId="urn:microsoft.com/office/officeart/2005/8/layout/orgChart1"/>
    <dgm:cxn modelId="{E0EE948B-CC53-46A7-B326-15B8452C909E}" type="presParOf" srcId="{4CF6E8F8-9DBA-49C1-929B-B40F6A699FE8}" destId="{E6EE9867-69F5-4AF2-BD0F-F7A176DB6F4B}"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18FA1C-F9E1-441F-A983-65D9F11104B9}" type="doc">
      <dgm:prSet loTypeId="urn:microsoft.com/office/officeart/2005/8/layout/orgChart1" loCatId="hierarchy" qsTypeId="urn:microsoft.com/office/officeart/2005/8/quickstyle/simple3" qsCatId="simple" csTypeId="urn:microsoft.com/office/officeart/2005/8/colors/colorful1#3" csCatId="colorful" phldr="1"/>
      <dgm:spPr/>
      <dgm:t>
        <a:bodyPr/>
        <a:lstStyle/>
        <a:p>
          <a:endParaRPr lang="es-EC"/>
        </a:p>
      </dgm:t>
    </dgm:pt>
    <dgm:pt modelId="{1B20A273-1707-46C5-A2B3-0C465A914F7C}">
      <dgm:prSet phldrT="[Texto]" custT="1"/>
      <dgm:spPr>
        <a:xfrm>
          <a:off x="2899450" y="0"/>
          <a:ext cx="3112681" cy="463985"/>
        </a:xfrm>
        <a:gradFill rotWithShape="0">
          <a:gsLst>
            <a:gs pos="0">
              <a:srgbClr val="4F81BD">
                <a:hueOff val="0"/>
                <a:satOff val="0"/>
                <a:lumOff val="0"/>
                <a:alphaOff val="0"/>
                <a:tint val="50000"/>
                <a:satMod val="300000"/>
              </a:srgbClr>
            </a:gs>
            <a:gs pos="35000">
              <a:srgbClr val="4F81BD">
                <a:hueOff val="0"/>
                <a:satOff val="0"/>
                <a:lumOff val="0"/>
                <a:alphaOff val="0"/>
                <a:tint val="37000"/>
                <a:satMod val="300000"/>
              </a:srgbClr>
            </a:gs>
            <a:gs pos="100000">
              <a:srgbClr val="4F81B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b="1" dirty="0">
              <a:solidFill>
                <a:sysClr val="windowText" lastClr="000000"/>
              </a:solidFill>
              <a:latin typeface="Calibri"/>
              <a:ea typeface="+mn-ea"/>
              <a:cs typeface="+mn-cs"/>
            </a:rPr>
            <a:t>Gerencia General</a:t>
          </a:r>
        </a:p>
        <a:p>
          <a:pPr algn="just"/>
          <a:r>
            <a:rPr lang="es-EC" sz="800" b="1" dirty="0">
              <a:solidFill>
                <a:sysClr val="windowText" lastClr="000000"/>
              </a:solidFill>
              <a:latin typeface="Calibri"/>
              <a:ea typeface="+mn-ea"/>
              <a:cs typeface="+mn-cs"/>
            </a:rPr>
            <a:t>Misión: </a:t>
          </a:r>
          <a:r>
            <a:rPr lang="es-EC" sz="800" dirty="0">
              <a:solidFill>
                <a:sysClr val="windowText" lastClr="000000"/>
              </a:solidFill>
              <a:latin typeface="Calibri"/>
              <a:ea typeface="+mn-ea"/>
              <a:cs typeface="+mn-cs"/>
            </a:rPr>
            <a:t>Dictar políticas, representar a la empresa, tomar decisiones, planear, coordinar, aprobar, dirigir y supervisar las actividades productivas, administrativas, comerciales, operativas y financieras de la Empresa.</a:t>
          </a:r>
        </a:p>
      </dgm:t>
    </dgm:pt>
    <dgm:pt modelId="{E4ACF3F1-5A3D-43FF-813D-090E4C2BDD42}" type="parTrans" cxnId="{801B0803-089E-44C0-A3A6-284F842061AD}">
      <dgm:prSet/>
      <dgm:spPr/>
      <dgm:t>
        <a:bodyPr/>
        <a:lstStyle/>
        <a:p>
          <a:pPr algn="ctr"/>
          <a:endParaRPr lang="es-EC" sz="2000"/>
        </a:p>
      </dgm:t>
    </dgm:pt>
    <dgm:pt modelId="{FEB82460-331D-41A4-817A-D29A6C0104C6}" type="sibTrans" cxnId="{801B0803-089E-44C0-A3A6-284F842061AD}">
      <dgm:prSet/>
      <dgm:spPr/>
      <dgm:t>
        <a:bodyPr/>
        <a:lstStyle/>
        <a:p>
          <a:pPr algn="ctr"/>
          <a:endParaRPr lang="es-EC" sz="2000"/>
        </a:p>
      </dgm:t>
    </dgm:pt>
    <dgm:pt modelId="{BCF2B7BA-C912-4CA8-8C68-A17B839EA043}" type="asst">
      <dgm:prSet phldrT="[Texto]" custT="1"/>
      <dgm:spPr>
        <a:xfrm>
          <a:off x="1876552" y="569307"/>
          <a:ext cx="2514246" cy="508381"/>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b="1" dirty="0">
              <a:solidFill>
                <a:sysClr val="windowText" lastClr="000000"/>
              </a:solidFill>
              <a:latin typeface="Calibri"/>
              <a:ea typeface="+mn-ea"/>
              <a:cs typeface="+mn-cs"/>
            </a:rPr>
            <a:t>Asesoría Externa</a:t>
          </a:r>
        </a:p>
        <a:p>
          <a:pPr algn="just"/>
          <a:r>
            <a:rPr lang="es-EC" sz="800" dirty="0">
              <a:solidFill>
                <a:sysClr val="windowText" lastClr="000000"/>
              </a:solidFill>
              <a:latin typeface="Calibri"/>
              <a:ea typeface="+mn-ea"/>
              <a:cs typeface="+mn-cs"/>
            </a:rPr>
            <a:t>Proporcionar servicios integrales en el ámbito de la especialización, que permitan sistematizar la gestión orientada a resultados sostenibles y radicalmente mejores. </a:t>
          </a:r>
        </a:p>
      </dgm:t>
    </dgm:pt>
    <dgm:pt modelId="{24DE99EC-F02A-4AA3-A44D-BF0A32C14529}" type="parTrans" cxnId="{405F3545-E602-4AC6-AA91-925E8F01F3D1}">
      <dgm:prSet/>
      <dgm:spPr>
        <a:xfrm>
          <a:off x="4345078" y="463985"/>
          <a:ext cx="91440" cy="359512"/>
        </a:xfrm>
        <a:noFill/>
        <a:ln w="25400" cap="flat" cmpd="sng" algn="ctr">
          <a:solidFill>
            <a:srgbClr val="C0504D">
              <a:hueOff val="0"/>
              <a:satOff val="0"/>
              <a:lumOff val="0"/>
              <a:alphaOff val="0"/>
            </a:srgbClr>
          </a:solidFill>
          <a:prstDash val="solid"/>
        </a:ln>
        <a:effectLst/>
      </dgm:spPr>
      <dgm:t>
        <a:bodyPr/>
        <a:lstStyle/>
        <a:p>
          <a:pPr algn="ctr"/>
          <a:endParaRPr lang="es-EC" sz="2000"/>
        </a:p>
      </dgm:t>
    </dgm:pt>
    <dgm:pt modelId="{F7C74D0D-CC50-4340-A804-7C5182F80FB7}" type="sibTrans" cxnId="{405F3545-E602-4AC6-AA91-925E8F01F3D1}">
      <dgm:prSet/>
      <dgm:spPr/>
      <dgm:t>
        <a:bodyPr/>
        <a:lstStyle/>
        <a:p>
          <a:pPr algn="ctr"/>
          <a:endParaRPr lang="es-EC" sz="2000"/>
        </a:p>
      </dgm:t>
    </dgm:pt>
    <dgm:pt modelId="{636935D8-0AFA-4E48-8C66-2891F24B0A60}">
      <dgm:prSet phldrT="[Texto]" custT="1"/>
      <dgm:spPr>
        <a:xfrm>
          <a:off x="1077667" y="1246765"/>
          <a:ext cx="797051" cy="215599"/>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b="1" dirty="0">
              <a:solidFill>
                <a:sysClr val="windowText" lastClr="000000"/>
              </a:solidFill>
              <a:latin typeface="Calibri"/>
              <a:ea typeface="+mn-ea"/>
              <a:cs typeface="+mn-cs"/>
            </a:rPr>
            <a:t>Gerencia Administrativa</a:t>
          </a:r>
        </a:p>
      </dgm:t>
    </dgm:pt>
    <dgm:pt modelId="{09C01B1F-1572-4650-AC2A-E065F3210815}" type="parTrans" cxnId="{0D97B5FC-324E-48CF-8789-BC9755E4B2A5}">
      <dgm:prSet/>
      <dgm:spPr>
        <a:xfrm>
          <a:off x="1476193" y="463985"/>
          <a:ext cx="2979597" cy="782779"/>
        </a:xfrm>
        <a:noFill/>
        <a:ln w="25400" cap="flat" cmpd="sng" algn="ctr">
          <a:solidFill>
            <a:srgbClr val="C0504D">
              <a:hueOff val="0"/>
              <a:satOff val="0"/>
              <a:lumOff val="0"/>
              <a:alphaOff val="0"/>
            </a:srgbClr>
          </a:solidFill>
          <a:prstDash val="solid"/>
        </a:ln>
        <a:effectLst/>
      </dgm:spPr>
      <dgm:t>
        <a:bodyPr/>
        <a:lstStyle/>
        <a:p>
          <a:pPr algn="ctr"/>
          <a:endParaRPr lang="es-EC" sz="2000"/>
        </a:p>
      </dgm:t>
    </dgm:pt>
    <dgm:pt modelId="{8008929C-E9D7-4A81-B3CC-6DAEA1944EC6}" type="sibTrans" cxnId="{0D97B5FC-324E-48CF-8789-BC9755E4B2A5}">
      <dgm:prSet/>
      <dgm:spPr/>
      <dgm:t>
        <a:bodyPr/>
        <a:lstStyle/>
        <a:p>
          <a:pPr algn="ctr"/>
          <a:endParaRPr lang="es-EC" sz="2000"/>
        </a:p>
      </dgm:t>
    </dgm:pt>
    <dgm:pt modelId="{29D50939-A139-439D-8D96-A38CE78B6082}">
      <dgm:prSet phldrT="[Texto]" custT="1"/>
      <dgm:spPr>
        <a:xfrm>
          <a:off x="3833074" y="1276356"/>
          <a:ext cx="1252381" cy="249146"/>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b="1">
              <a:solidFill>
                <a:sysClr val="windowText" lastClr="000000"/>
              </a:solidFill>
              <a:latin typeface="Calibri"/>
              <a:ea typeface="+mn-ea"/>
              <a:cs typeface="+mn-cs"/>
            </a:rPr>
            <a:t>Gerencia de Logística, Inventarios y Bodegas</a:t>
          </a:r>
        </a:p>
      </dgm:t>
    </dgm:pt>
    <dgm:pt modelId="{4152A881-38BB-4CB1-AB35-55783BE4241E}" type="parTrans" cxnId="{14AFEF87-CC83-4604-AF56-546E9246EAF7}">
      <dgm:prSet/>
      <dgm:spPr>
        <a:xfrm>
          <a:off x="4410071" y="463985"/>
          <a:ext cx="91440" cy="812370"/>
        </a:xfrm>
        <a:noFill/>
        <a:ln w="25400" cap="flat" cmpd="sng" algn="ctr">
          <a:solidFill>
            <a:srgbClr val="C0504D">
              <a:hueOff val="0"/>
              <a:satOff val="0"/>
              <a:lumOff val="0"/>
              <a:alphaOff val="0"/>
            </a:srgbClr>
          </a:solidFill>
          <a:prstDash val="solid"/>
        </a:ln>
        <a:effectLst/>
      </dgm:spPr>
      <dgm:t>
        <a:bodyPr/>
        <a:lstStyle/>
        <a:p>
          <a:pPr algn="ctr"/>
          <a:endParaRPr lang="es-EC" sz="2000"/>
        </a:p>
      </dgm:t>
    </dgm:pt>
    <dgm:pt modelId="{CDB05FFD-51F1-4214-B88C-EDC22767E755}" type="sibTrans" cxnId="{14AFEF87-CC83-4604-AF56-546E9246EAF7}">
      <dgm:prSet/>
      <dgm:spPr/>
      <dgm:t>
        <a:bodyPr/>
        <a:lstStyle/>
        <a:p>
          <a:pPr algn="ctr"/>
          <a:endParaRPr lang="es-EC" sz="2000"/>
        </a:p>
      </dgm:t>
    </dgm:pt>
    <dgm:pt modelId="{434AD4A4-6F80-48BA-B248-264185E23AE5}">
      <dgm:prSet phldrT="[Texto]" custT="1"/>
      <dgm:spPr>
        <a:xfrm>
          <a:off x="7078062" y="1236212"/>
          <a:ext cx="852961" cy="211597"/>
        </a:xfrm>
        <a:gradFill rotWithShape="0">
          <a:gsLst>
            <a:gs pos="0">
              <a:srgbClr val="C0504D">
                <a:hueOff val="0"/>
                <a:satOff val="0"/>
                <a:lumOff val="0"/>
                <a:alphaOff val="0"/>
                <a:tint val="50000"/>
                <a:satMod val="300000"/>
              </a:srgbClr>
            </a:gs>
            <a:gs pos="35000">
              <a:srgbClr val="C0504D">
                <a:hueOff val="0"/>
                <a:satOff val="0"/>
                <a:lumOff val="0"/>
                <a:alphaOff val="0"/>
                <a:tint val="37000"/>
                <a:satMod val="300000"/>
              </a:srgbClr>
            </a:gs>
            <a:gs pos="100000">
              <a:srgbClr val="C0504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b="1" dirty="0">
              <a:solidFill>
                <a:sysClr val="windowText" lastClr="000000"/>
              </a:solidFill>
              <a:latin typeface="Calibri"/>
              <a:ea typeface="+mn-ea"/>
              <a:cs typeface="+mn-cs"/>
            </a:rPr>
            <a:t>Gerencia Comercial</a:t>
          </a:r>
        </a:p>
      </dgm:t>
    </dgm:pt>
    <dgm:pt modelId="{5E4E6A19-6911-473C-9FA0-2E1BD18FE12D}" type="parTrans" cxnId="{0F49927B-9C78-48BF-81A0-2F33E6B8BE43}">
      <dgm:prSet/>
      <dgm:spPr>
        <a:xfrm>
          <a:off x="4455791" y="463985"/>
          <a:ext cx="3048751" cy="772226"/>
        </a:xfrm>
        <a:noFill/>
        <a:ln w="25400" cap="flat" cmpd="sng" algn="ctr">
          <a:solidFill>
            <a:srgbClr val="C0504D">
              <a:hueOff val="0"/>
              <a:satOff val="0"/>
              <a:lumOff val="0"/>
              <a:alphaOff val="0"/>
            </a:srgbClr>
          </a:solidFill>
          <a:prstDash val="solid"/>
        </a:ln>
        <a:effectLst/>
      </dgm:spPr>
      <dgm:t>
        <a:bodyPr/>
        <a:lstStyle/>
        <a:p>
          <a:pPr algn="ctr"/>
          <a:endParaRPr lang="es-EC" sz="2000"/>
        </a:p>
      </dgm:t>
    </dgm:pt>
    <dgm:pt modelId="{A0130B78-1B65-4EF2-A0C6-4D32C78E46DB}" type="sibTrans" cxnId="{0F49927B-9C78-48BF-81A0-2F33E6B8BE43}">
      <dgm:prSet/>
      <dgm:spPr/>
      <dgm:t>
        <a:bodyPr/>
        <a:lstStyle/>
        <a:p>
          <a:pPr algn="ctr"/>
          <a:endParaRPr lang="es-EC" sz="2000"/>
        </a:p>
      </dgm:t>
    </dgm:pt>
    <dgm:pt modelId="{805D9D76-5A2D-49B3-BD0D-5F1651D5FA24}" type="asst">
      <dgm:prSet custT="1"/>
      <dgm:spPr>
        <a:xfrm>
          <a:off x="190826" y="1821493"/>
          <a:ext cx="1144672" cy="1970069"/>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b="1">
              <a:solidFill>
                <a:sysClr val="windowText" lastClr="000000"/>
              </a:solidFill>
              <a:latin typeface="Calibri"/>
              <a:ea typeface="+mn-ea"/>
              <a:cs typeface="+mn-cs"/>
            </a:rPr>
            <a:t>Dep. Financiero y Coordinación</a:t>
          </a:r>
        </a:p>
        <a:p>
          <a:pPr algn="ctr"/>
          <a:r>
            <a:rPr lang="es-EC" sz="800" b="1">
              <a:solidFill>
                <a:sysClr val="windowText" lastClr="000000"/>
              </a:solidFill>
              <a:latin typeface="Calibri"/>
              <a:ea typeface="+mn-ea"/>
              <a:cs typeface="+mn-cs"/>
            </a:rPr>
            <a:t>Misión:</a:t>
          </a:r>
          <a:r>
            <a:rPr lang="es-EC" sz="800">
              <a:solidFill>
                <a:sysClr val="windowText" lastClr="000000"/>
              </a:solidFill>
              <a:latin typeface="Calibri"/>
              <a:ea typeface="+mn-ea"/>
              <a:cs typeface="+mn-cs"/>
            </a:rPr>
            <a:t> a) Contribuir al mejoramiento de los procesos de gestión financiera, b) Diseñar y aplicar la política crediticia, c) Coordinar y evaluar los procesos administrativos que se realizan en la fábrica, fomentando el uso correcto y efectivo de los recursos económicos, tecnológicos y materiales, conforme a reglamentaciones internas  </a:t>
          </a:r>
        </a:p>
      </dgm:t>
    </dgm:pt>
    <dgm:pt modelId="{60F33392-ABB5-4BD0-B706-F37DE59C10BB}" type="parTrans" cxnId="{7A2E2EDE-C3E2-4F91-AAC9-FAEC39F9E232}">
      <dgm:prSet/>
      <dgm:spPr>
        <a:xfrm>
          <a:off x="1335499" y="1462365"/>
          <a:ext cx="140694" cy="1344163"/>
        </a:xfrm>
        <a:noFill/>
        <a:ln w="25400" cap="flat" cmpd="sng" algn="ctr">
          <a:solidFill>
            <a:srgbClr val="9BBB59">
              <a:hueOff val="0"/>
              <a:satOff val="0"/>
              <a:lumOff val="0"/>
              <a:alphaOff val="0"/>
            </a:srgbClr>
          </a:solidFill>
          <a:prstDash val="solid"/>
        </a:ln>
        <a:effectLst/>
      </dgm:spPr>
      <dgm:t>
        <a:bodyPr/>
        <a:lstStyle/>
        <a:p>
          <a:pPr algn="ctr"/>
          <a:endParaRPr lang="es-EC" sz="2000"/>
        </a:p>
      </dgm:t>
    </dgm:pt>
    <dgm:pt modelId="{0DD98D57-1925-4D4B-B84D-2EDE257B74A9}" type="sibTrans" cxnId="{7A2E2EDE-C3E2-4F91-AAC9-FAEC39F9E232}">
      <dgm:prSet/>
      <dgm:spPr/>
      <dgm:t>
        <a:bodyPr/>
        <a:lstStyle/>
        <a:p>
          <a:pPr algn="ctr"/>
          <a:endParaRPr lang="es-EC" sz="2000"/>
        </a:p>
      </dgm:t>
    </dgm:pt>
    <dgm:pt modelId="{D7040EC1-A7DE-4D13-8B99-CE3287B8583D}" type="asst">
      <dgm:prSet custT="1"/>
      <dgm:spPr>
        <a:xfrm>
          <a:off x="1591986" y="2058696"/>
          <a:ext cx="1206132" cy="1251971"/>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b="1" dirty="0" err="1">
              <a:solidFill>
                <a:sysClr val="windowText" lastClr="000000"/>
              </a:solidFill>
              <a:latin typeface="Calibri"/>
              <a:ea typeface="+mn-ea"/>
              <a:cs typeface="+mn-cs"/>
            </a:rPr>
            <a:t>Dep</a:t>
          </a:r>
          <a:r>
            <a:rPr lang="es-EC" sz="800" b="1" dirty="0">
              <a:solidFill>
                <a:sysClr val="windowText" lastClr="000000"/>
              </a:solidFill>
              <a:latin typeface="Calibri"/>
              <a:ea typeface="+mn-ea"/>
              <a:cs typeface="+mn-cs"/>
            </a:rPr>
            <a:t>. de RR.HH</a:t>
          </a:r>
        </a:p>
        <a:p>
          <a:pPr algn="just"/>
          <a:r>
            <a:rPr lang="es-EC" sz="800" b="1" dirty="0">
              <a:solidFill>
                <a:sysClr val="windowText" lastClr="000000"/>
              </a:solidFill>
              <a:latin typeface="Calibri"/>
              <a:ea typeface="+mn-ea"/>
              <a:cs typeface="+mn-cs"/>
            </a:rPr>
            <a:t>Misión:</a:t>
          </a:r>
          <a:r>
            <a:rPr lang="es-EC" sz="800" dirty="0">
              <a:solidFill>
                <a:sysClr val="windowText" lastClr="000000"/>
              </a:solidFill>
              <a:latin typeface="Calibri"/>
              <a:ea typeface="+mn-ea"/>
              <a:cs typeface="+mn-cs"/>
            </a:rPr>
            <a:t> Potenciar el desarrollo  del personal para lograr eficiencia que contribuya a la eficacia y a la efectividad organizacional, para el logro de metas y objetivos empresariales, aplicando técnicamente los subsistemas del sistema integrado de personal.</a:t>
          </a:r>
        </a:p>
      </dgm:t>
    </dgm:pt>
    <dgm:pt modelId="{C3CB73DB-51AD-41B5-8893-102354C64115}" type="parTrans" cxnId="{F450C767-012E-4997-A911-7406AD22837F}">
      <dgm:prSet/>
      <dgm:spPr>
        <a:xfrm>
          <a:off x="1476193" y="1462365"/>
          <a:ext cx="115793" cy="1222316"/>
        </a:xfrm>
        <a:noFill/>
        <a:ln w="25400" cap="flat" cmpd="sng" algn="ctr">
          <a:solidFill>
            <a:srgbClr val="9BBB59">
              <a:hueOff val="0"/>
              <a:satOff val="0"/>
              <a:lumOff val="0"/>
              <a:alphaOff val="0"/>
            </a:srgbClr>
          </a:solidFill>
          <a:prstDash val="solid"/>
        </a:ln>
        <a:effectLst/>
      </dgm:spPr>
      <dgm:t>
        <a:bodyPr/>
        <a:lstStyle/>
        <a:p>
          <a:pPr algn="ctr"/>
          <a:endParaRPr lang="es-EC" sz="2000"/>
        </a:p>
      </dgm:t>
    </dgm:pt>
    <dgm:pt modelId="{0EC11336-01AC-4037-BDA2-084DD2E8E7A6}" type="sibTrans" cxnId="{F450C767-012E-4997-A911-7406AD22837F}">
      <dgm:prSet/>
      <dgm:spPr/>
      <dgm:t>
        <a:bodyPr/>
        <a:lstStyle/>
        <a:p>
          <a:pPr algn="ctr"/>
          <a:endParaRPr lang="es-EC" sz="2000"/>
        </a:p>
      </dgm:t>
    </dgm:pt>
    <dgm:pt modelId="{2E8AF4FB-EBFF-45F8-9BD4-01C1A8FE85A0}" type="asst">
      <dgm:prSet custT="1"/>
      <dgm:spPr>
        <a:xfrm>
          <a:off x="3067183" y="1820888"/>
          <a:ext cx="1212561" cy="2394600"/>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b="1">
              <a:solidFill>
                <a:sysClr val="windowText" lastClr="000000"/>
              </a:solidFill>
              <a:latin typeface="Calibri"/>
              <a:ea typeface="+mn-ea"/>
              <a:cs typeface="+mn-cs"/>
            </a:rPr>
            <a:t>Dep. de Salud y Seguridad. Coordinación de Calidad y BPMS</a:t>
          </a:r>
        </a:p>
        <a:p>
          <a:pPr algn="ctr"/>
          <a:r>
            <a:rPr lang="es-EC" sz="800" b="1">
              <a:solidFill>
                <a:sysClr val="windowText" lastClr="000000"/>
              </a:solidFill>
              <a:latin typeface="Calibri"/>
              <a:ea typeface="+mn-ea"/>
              <a:cs typeface="+mn-cs"/>
            </a:rPr>
            <a:t>Misión:</a:t>
          </a:r>
          <a:r>
            <a:rPr lang="es-EC" sz="800">
              <a:solidFill>
                <a:sysClr val="windowText" lastClr="000000"/>
              </a:solidFill>
              <a:latin typeface="Calibri"/>
              <a:ea typeface="+mn-ea"/>
              <a:cs typeface="+mn-cs"/>
            </a:rPr>
            <a:t> a) Implementar acciones para la salud y seguridad de los trabajadores, dirigiendo la red de actores en la salud y seguridad en el trabajo de la fábrica, con prácticas de medicina preventiva y curativa y elaborando documentos, b) Administrar el Sistema de Gestión de la Calidad documentando procesos y procedimientos para certificar a la empresa con las normas internacionales ISO y operar la mejora continua. </a:t>
          </a:r>
        </a:p>
      </dgm:t>
    </dgm:pt>
    <dgm:pt modelId="{98B842CD-98C5-4FB7-B48E-4648655AFCF3}" type="parTrans" cxnId="{736C77C0-6143-432B-B96D-94C0B635BFB4}">
      <dgm:prSet/>
      <dgm:spPr>
        <a:xfrm>
          <a:off x="4279744" y="1525502"/>
          <a:ext cx="179520" cy="1492686"/>
        </a:xfrm>
        <a:noFill/>
        <a:ln w="25400" cap="flat" cmpd="sng" algn="ctr">
          <a:solidFill>
            <a:srgbClr val="9BBB59">
              <a:hueOff val="0"/>
              <a:satOff val="0"/>
              <a:lumOff val="0"/>
              <a:alphaOff val="0"/>
            </a:srgbClr>
          </a:solidFill>
          <a:prstDash val="solid"/>
        </a:ln>
        <a:effectLst/>
      </dgm:spPr>
      <dgm:t>
        <a:bodyPr/>
        <a:lstStyle/>
        <a:p>
          <a:pPr algn="ctr"/>
          <a:endParaRPr lang="es-EC" sz="2000"/>
        </a:p>
      </dgm:t>
    </dgm:pt>
    <dgm:pt modelId="{0409851A-01F7-44FD-97AA-34FFF4E03293}" type="sibTrans" cxnId="{736C77C0-6143-432B-B96D-94C0B635BFB4}">
      <dgm:prSet/>
      <dgm:spPr/>
      <dgm:t>
        <a:bodyPr/>
        <a:lstStyle/>
        <a:p>
          <a:pPr algn="ctr"/>
          <a:endParaRPr lang="es-EC" sz="2000"/>
        </a:p>
      </dgm:t>
    </dgm:pt>
    <dgm:pt modelId="{AEED471D-970B-41E2-87B2-3CF422242C54}" type="asst">
      <dgm:prSet custT="1"/>
      <dgm:spPr>
        <a:xfrm>
          <a:off x="4597385" y="1776178"/>
          <a:ext cx="1214024" cy="1869608"/>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b="1">
              <a:solidFill>
                <a:sysClr val="windowText" lastClr="000000"/>
              </a:solidFill>
              <a:latin typeface="Calibri"/>
              <a:ea typeface="+mn-ea"/>
              <a:cs typeface="+mn-cs"/>
            </a:rPr>
            <a:t>Dep. de Mantenimiento</a:t>
          </a:r>
        </a:p>
        <a:p>
          <a:pPr algn="ctr"/>
          <a:r>
            <a:rPr lang="es-EC" sz="800" b="1">
              <a:solidFill>
                <a:sysClr val="windowText" lastClr="000000"/>
              </a:solidFill>
              <a:latin typeface="Calibri"/>
              <a:ea typeface="+mn-ea"/>
              <a:cs typeface="+mn-cs"/>
            </a:rPr>
            <a:t>Misión: </a:t>
          </a:r>
          <a:r>
            <a:rPr lang="es-EC" sz="800">
              <a:solidFill>
                <a:sysClr val="windowText" lastClr="000000"/>
              </a:solidFill>
              <a:latin typeface="Calibri"/>
              <a:ea typeface="+mn-ea"/>
              <a:cs typeface="+mn-cs"/>
            </a:rPr>
            <a:t>Garantizar el mantenimiento industrial, preventivo y correctivo, con el apoyo del recursos humano altamente calificado, logística y técnicas analíticas necesarias para avalar los productos que ofrece la fábrica, certificando el funcionamiento óptimo de los equipos para la producción, almacenamiento, distribución y venta. </a:t>
          </a:r>
        </a:p>
      </dgm:t>
    </dgm:pt>
    <dgm:pt modelId="{165F2244-8666-4CD7-9227-5F81F9CC426C}" type="parTrans" cxnId="{8274D4CD-C842-49B6-B9B0-FC7A233D827B}">
      <dgm:prSet/>
      <dgm:spPr>
        <a:xfrm>
          <a:off x="4459265" y="1525502"/>
          <a:ext cx="138119" cy="1185479"/>
        </a:xfrm>
        <a:noFill/>
        <a:ln w="25400" cap="flat" cmpd="sng" algn="ctr">
          <a:solidFill>
            <a:srgbClr val="9BBB59">
              <a:hueOff val="0"/>
              <a:satOff val="0"/>
              <a:lumOff val="0"/>
              <a:alphaOff val="0"/>
            </a:srgbClr>
          </a:solidFill>
          <a:prstDash val="solid"/>
        </a:ln>
        <a:effectLst/>
      </dgm:spPr>
      <dgm:t>
        <a:bodyPr/>
        <a:lstStyle/>
        <a:p>
          <a:pPr algn="ctr"/>
          <a:endParaRPr lang="es-EC" sz="2000"/>
        </a:p>
      </dgm:t>
    </dgm:pt>
    <dgm:pt modelId="{5FAAC292-6194-4F4B-AD7A-7B591F64BDB2}" type="sibTrans" cxnId="{8274D4CD-C842-49B6-B9B0-FC7A233D827B}">
      <dgm:prSet/>
      <dgm:spPr/>
      <dgm:t>
        <a:bodyPr/>
        <a:lstStyle/>
        <a:p>
          <a:pPr algn="ctr"/>
          <a:endParaRPr lang="es-EC" sz="2000"/>
        </a:p>
      </dgm:t>
    </dgm:pt>
    <dgm:pt modelId="{FC59E87A-DC80-41CF-8323-227E9297777C}" type="asst">
      <dgm:prSet custT="1"/>
      <dgm:spPr>
        <a:xfrm>
          <a:off x="4590456" y="3691573"/>
          <a:ext cx="1249510" cy="761864"/>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b="1">
              <a:solidFill>
                <a:sysClr val="windowText" lastClr="000000"/>
              </a:solidFill>
              <a:latin typeface="Calibri"/>
              <a:ea typeface="+mn-ea"/>
              <a:cs typeface="+mn-cs"/>
            </a:rPr>
            <a:t>Dep. de Producción</a:t>
          </a:r>
        </a:p>
        <a:p>
          <a:pPr algn="ctr"/>
          <a:r>
            <a:rPr lang="es-EC" sz="800" b="1">
              <a:solidFill>
                <a:sysClr val="windowText" lastClr="000000"/>
              </a:solidFill>
              <a:latin typeface="Calibri"/>
              <a:ea typeface="+mn-ea"/>
              <a:cs typeface="+mn-cs"/>
            </a:rPr>
            <a:t>Misión:</a:t>
          </a:r>
          <a:r>
            <a:rPr lang="es-EC" sz="800">
              <a:solidFill>
                <a:sysClr val="windowText" lastClr="000000"/>
              </a:solidFill>
              <a:latin typeface="Calibri"/>
              <a:ea typeface="+mn-ea"/>
              <a:cs typeface="+mn-cs"/>
            </a:rPr>
            <a:t> Proveer de productos y servicios  relacioandos con el balanceado para aves, ganado bobino y porcino, para la plena satisfacción de los clientes de la fábrica.</a:t>
          </a:r>
        </a:p>
      </dgm:t>
    </dgm:pt>
    <dgm:pt modelId="{B4EA1DE6-91BE-4212-ADF9-F3A04D4BFD40}" type="parTrans" cxnId="{040AB83E-52F1-41FB-ADAA-27AF3B44B85B}">
      <dgm:prSet/>
      <dgm:spPr>
        <a:xfrm>
          <a:off x="4459265" y="1525502"/>
          <a:ext cx="131191" cy="2547003"/>
        </a:xfrm>
        <a:noFill/>
        <a:ln w="25400" cap="flat" cmpd="sng" algn="ctr">
          <a:solidFill>
            <a:srgbClr val="9BBB59">
              <a:hueOff val="0"/>
              <a:satOff val="0"/>
              <a:lumOff val="0"/>
              <a:alphaOff val="0"/>
            </a:srgbClr>
          </a:solidFill>
          <a:prstDash val="solid"/>
        </a:ln>
        <a:effectLst/>
      </dgm:spPr>
      <dgm:t>
        <a:bodyPr/>
        <a:lstStyle/>
        <a:p>
          <a:pPr algn="ctr"/>
          <a:endParaRPr lang="es-EC" sz="2000"/>
        </a:p>
      </dgm:t>
    </dgm:pt>
    <dgm:pt modelId="{9DC0B1D2-DDF2-4413-96B8-4D949D4B9CD2}" type="sibTrans" cxnId="{040AB83E-52F1-41FB-ADAA-27AF3B44B85B}">
      <dgm:prSet/>
      <dgm:spPr/>
      <dgm:t>
        <a:bodyPr/>
        <a:lstStyle/>
        <a:p>
          <a:pPr algn="ctr"/>
          <a:endParaRPr lang="es-EC" sz="2000"/>
        </a:p>
      </dgm:t>
    </dgm:pt>
    <dgm:pt modelId="{3B3F8696-AA12-4D78-AB17-318A2A74262D}" type="asst">
      <dgm:prSet custT="1"/>
      <dgm:spPr>
        <a:xfrm>
          <a:off x="6408787" y="1917008"/>
          <a:ext cx="964020" cy="824230"/>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r>
            <a:rPr lang="es-EC" sz="800" b="1">
              <a:solidFill>
                <a:sysClr val="windowText" lastClr="000000"/>
              </a:solidFill>
              <a:latin typeface="Calibri"/>
              <a:ea typeface="+mn-ea"/>
              <a:cs typeface="+mn-cs"/>
            </a:rPr>
            <a:t>Dep. Punto de Ventas</a:t>
          </a:r>
        </a:p>
        <a:p>
          <a:pPr algn="ctr"/>
          <a:r>
            <a:rPr lang="es-EC" sz="800" b="1">
              <a:solidFill>
                <a:sysClr val="windowText" lastClr="000000"/>
              </a:solidFill>
              <a:latin typeface="Calibri"/>
              <a:ea typeface="+mn-ea"/>
              <a:cs typeface="+mn-cs"/>
            </a:rPr>
            <a:t>Misión:</a:t>
          </a:r>
          <a:r>
            <a:rPr lang="es-EC" sz="800">
              <a:solidFill>
                <a:sysClr val="windowText" lastClr="000000"/>
              </a:solidFill>
              <a:latin typeface="Calibri"/>
              <a:ea typeface="+mn-ea"/>
              <a:cs typeface="+mn-cs"/>
            </a:rPr>
            <a:t> Desconcentrar la venta de los productos fabriles, satisfaciendo al cliente que no puede comprar en la fábrica.</a:t>
          </a:r>
        </a:p>
      </dgm:t>
    </dgm:pt>
    <dgm:pt modelId="{6514F99A-6D56-4606-8B80-0479C43D8C9D}" type="parTrans" cxnId="{6AFC005C-B418-4F17-BBAD-DF9396A7C0EF}">
      <dgm:prSet/>
      <dgm:spPr>
        <a:xfrm>
          <a:off x="7372808" y="1447809"/>
          <a:ext cx="131734" cy="881314"/>
        </a:xfrm>
        <a:noFill/>
        <a:ln w="25400" cap="flat" cmpd="sng" algn="ctr">
          <a:solidFill>
            <a:srgbClr val="9BBB59">
              <a:hueOff val="0"/>
              <a:satOff val="0"/>
              <a:lumOff val="0"/>
              <a:alphaOff val="0"/>
            </a:srgbClr>
          </a:solidFill>
          <a:prstDash val="solid"/>
        </a:ln>
        <a:effectLst/>
      </dgm:spPr>
      <dgm:t>
        <a:bodyPr/>
        <a:lstStyle/>
        <a:p>
          <a:pPr algn="ctr"/>
          <a:endParaRPr lang="es-EC" sz="2000"/>
        </a:p>
      </dgm:t>
    </dgm:pt>
    <dgm:pt modelId="{E4D302D3-E18C-433C-B545-257DF1DE04BE}" type="sibTrans" cxnId="{6AFC005C-B418-4F17-BBAD-DF9396A7C0EF}">
      <dgm:prSet/>
      <dgm:spPr/>
      <dgm:t>
        <a:bodyPr/>
        <a:lstStyle/>
        <a:p>
          <a:pPr algn="ctr"/>
          <a:endParaRPr lang="es-EC" sz="2000"/>
        </a:p>
      </dgm:t>
    </dgm:pt>
    <dgm:pt modelId="{713F0E34-1A74-4EA3-B1AA-FBC5AFBB1AA3}">
      <dgm:prSet custT="1"/>
      <dgm:spPr>
        <a:xfrm>
          <a:off x="7645483" y="3218594"/>
          <a:ext cx="1284838" cy="1049946"/>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C" sz="800" b="1">
              <a:solidFill>
                <a:sysClr val="windowText" lastClr="000000"/>
              </a:solidFill>
              <a:latin typeface="Calibri"/>
              <a:ea typeface="+mn-ea"/>
              <a:cs typeface="+mn-cs"/>
            </a:rPr>
            <a:t>Dep. Asesoría Técnica y de GranjaCNICA Y DE GRANJAS</a:t>
          </a:r>
          <a:endParaRPr lang="es-EC" sz="800">
            <a:solidFill>
              <a:sysClr val="windowText" lastClr="000000"/>
            </a:solidFill>
            <a:latin typeface="Calibri"/>
            <a:ea typeface="+mn-ea"/>
            <a:cs typeface="+mn-cs"/>
          </a:endParaRPr>
        </a:p>
        <a:p>
          <a:r>
            <a:rPr lang="es-EC" sz="800" b="1">
              <a:solidFill>
                <a:sysClr val="windowText" lastClr="000000"/>
              </a:solidFill>
              <a:latin typeface="Calibri"/>
              <a:ea typeface="+mn-ea"/>
              <a:cs typeface="+mn-cs"/>
            </a:rPr>
            <a:t>Misión:</a:t>
          </a:r>
          <a:r>
            <a:rPr lang="es-EC" sz="800">
              <a:solidFill>
                <a:sysClr val="windowText" lastClr="000000"/>
              </a:solidFill>
              <a:latin typeface="Calibri"/>
              <a:ea typeface="+mn-ea"/>
              <a:cs typeface="+mn-cs"/>
            </a:rPr>
            <a:t> Asesorar técnicamente a los clientes  de Aviforte y duelos de granjas, contribuyendo a la solución de los problemas, con investigación y desarrollo. </a:t>
          </a:r>
        </a:p>
      </dgm:t>
    </dgm:pt>
    <dgm:pt modelId="{EF024EA6-34C9-488B-B70C-869E4BA6FF33}" type="parTrans" cxnId="{D17E1C84-3949-486D-BE60-4C06EE49C07A}">
      <dgm:prSet/>
      <dgm:spPr>
        <a:xfrm>
          <a:off x="7504543" y="1447809"/>
          <a:ext cx="140940" cy="2295757"/>
        </a:xfrm>
        <a:noFill/>
        <a:ln w="25400" cap="flat" cmpd="sng" algn="ctr">
          <a:solidFill>
            <a:srgbClr val="9BBB59">
              <a:hueOff val="0"/>
              <a:satOff val="0"/>
              <a:lumOff val="0"/>
              <a:alphaOff val="0"/>
            </a:srgbClr>
          </a:solidFill>
          <a:prstDash val="solid"/>
        </a:ln>
        <a:effectLst/>
      </dgm:spPr>
      <dgm:t>
        <a:bodyPr/>
        <a:lstStyle/>
        <a:p>
          <a:endParaRPr lang="es-EC" sz="2000"/>
        </a:p>
      </dgm:t>
    </dgm:pt>
    <dgm:pt modelId="{4BC96307-0A97-4D3A-A8CA-A2391F54F9F1}" type="sibTrans" cxnId="{D17E1C84-3949-486D-BE60-4C06EE49C07A}">
      <dgm:prSet/>
      <dgm:spPr/>
      <dgm:t>
        <a:bodyPr/>
        <a:lstStyle/>
        <a:p>
          <a:endParaRPr lang="es-EC" sz="2000"/>
        </a:p>
      </dgm:t>
    </dgm:pt>
    <dgm:pt modelId="{6742D599-4889-4B71-82B7-62D571C2FCEA}">
      <dgm:prSet custT="1"/>
      <dgm:spPr>
        <a:xfrm>
          <a:off x="7622599" y="1802104"/>
          <a:ext cx="1307723" cy="1247071"/>
        </a:xfrm>
        <a:gradFill rotWithShape="0">
          <a:gsLst>
            <a:gs pos="0">
              <a:srgbClr val="9BBB59">
                <a:hueOff val="0"/>
                <a:satOff val="0"/>
                <a:lumOff val="0"/>
                <a:alphaOff val="0"/>
                <a:tint val="50000"/>
                <a:satMod val="300000"/>
              </a:srgbClr>
            </a:gs>
            <a:gs pos="35000">
              <a:srgbClr val="9BBB59">
                <a:hueOff val="0"/>
                <a:satOff val="0"/>
                <a:lumOff val="0"/>
                <a:alphaOff val="0"/>
                <a:tint val="37000"/>
                <a:satMod val="300000"/>
              </a:srgbClr>
            </a:gs>
            <a:gs pos="100000">
              <a:srgbClr val="9BBB59">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s-EC" sz="800" b="1">
              <a:solidFill>
                <a:sysClr val="windowText" lastClr="000000"/>
              </a:solidFill>
              <a:latin typeface="Calibri"/>
              <a:ea typeface="+mn-ea"/>
              <a:cs typeface="+mn-cs"/>
            </a:rPr>
            <a:t>Dep. de Ventas y Facturación</a:t>
          </a:r>
        </a:p>
        <a:p>
          <a:r>
            <a:rPr lang="es-EC" sz="800" b="1">
              <a:solidFill>
                <a:sysClr val="windowText" lastClr="000000"/>
              </a:solidFill>
              <a:latin typeface="Calibri"/>
              <a:ea typeface="+mn-ea"/>
              <a:cs typeface="+mn-cs"/>
            </a:rPr>
            <a:t>Misión: </a:t>
          </a:r>
          <a:r>
            <a:rPr lang="es-EC" sz="800">
              <a:solidFill>
                <a:sysClr val="windowText" lastClr="000000"/>
              </a:solidFill>
              <a:latin typeface="Calibri"/>
              <a:ea typeface="+mn-ea"/>
              <a:cs typeface="+mn-cs"/>
            </a:rPr>
            <a:t>a) Ofrecer la mejor calidad de productos y servicios de venta, aplicando la política crediticia, tratando con calidad y calidez, para ganarnos su confianza y lealtad, b) Documentar las ventas, cobrar los dineros por ese concepto y ponerlo a buen recaudo.</a:t>
          </a:r>
        </a:p>
      </dgm:t>
    </dgm:pt>
    <dgm:pt modelId="{39B9214B-144A-4F33-B947-1C97AFBE126C}" type="parTrans" cxnId="{CB052594-AE67-4EA9-8425-48E447DF2391}">
      <dgm:prSet/>
      <dgm:spPr>
        <a:xfrm>
          <a:off x="7504543" y="1447809"/>
          <a:ext cx="118055" cy="977831"/>
        </a:xfrm>
        <a:noFill/>
        <a:ln w="25400" cap="flat" cmpd="sng" algn="ctr">
          <a:solidFill>
            <a:srgbClr val="9BBB59">
              <a:hueOff val="0"/>
              <a:satOff val="0"/>
              <a:lumOff val="0"/>
              <a:alphaOff val="0"/>
            </a:srgbClr>
          </a:solidFill>
          <a:prstDash val="solid"/>
        </a:ln>
        <a:effectLst/>
      </dgm:spPr>
      <dgm:t>
        <a:bodyPr/>
        <a:lstStyle/>
        <a:p>
          <a:endParaRPr lang="es-EC"/>
        </a:p>
      </dgm:t>
    </dgm:pt>
    <dgm:pt modelId="{1D18811D-DD0C-41F2-AE4D-1320BD9D87C1}" type="sibTrans" cxnId="{CB052594-AE67-4EA9-8425-48E447DF2391}">
      <dgm:prSet/>
      <dgm:spPr/>
      <dgm:t>
        <a:bodyPr/>
        <a:lstStyle/>
        <a:p>
          <a:endParaRPr lang="es-EC"/>
        </a:p>
      </dgm:t>
    </dgm:pt>
    <dgm:pt modelId="{8C09799F-B407-433B-B2A5-420ED13AB709}" type="pres">
      <dgm:prSet presAssocID="{4118FA1C-F9E1-441F-A983-65D9F11104B9}" presName="hierChild1" presStyleCnt="0">
        <dgm:presLayoutVars>
          <dgm:orgChart val="1"/>
          <dgm:chPref val="1"/>
          <dgm:dir/>
          <dgm:animOne val="branch"/>
          <dgm:animLvl val="lvl"/>
          <dgm:resizeHandles/>
        </dgm:presLayoutVars>
      </dgm:prSet>
      <dgm:spPr/>
      <dgm:t>
        <a:bodyPr/>
        <a:lstStyle/>
        <a:p>
          <a:endParaRPr lang="es-EC"/>
        </a:p>
      </dgm:t>
    </dgm:pt>
    <dgm:pt modelId="{B7E22339-CEB3-46CA-AB00-D70FCF7D9187}" type="pres">
      <dgm:prSet presAssocID="{1B20A273-1707-46C5-A2B3-0C465A914F7C}" presName="hierRoot1" presStyleCnt="0">
        <dgm:presLayoutVars>
          <dgm:hierBranch val="init"/>
        </dgm:presLayoutVars>
      </dgm:prSet>
      <dgm:spPr/>
      <dgm:t>
        <a:bodyPr/>
        <a:lstStyle/>
        <a:p>
          <a:endParaRPr lang="es-EC"/>
        </a:p>
      </dgm:t>
    </dgm:pt>
    <dgm:pt modelId="{3CF0AAD8-4F05-4681-AB56-49A067041CE6}" type="pres">
      <dgm:prSet presAssocID="{1B20A273-1707-46C5-A2B3-0C465A914F7C}" presName="rootComposite1" presStyleCnt="0"/>
      <dgm:spPr/>
      <dgm:t>
        <a:bodyPr/>
        <a:lstStyle/>
        <a:p>
          <a:endParaRPr lang="es-EC"/>
        </a:p>
      </dgm:t>
    </dgm:pt>
    <dgm:pt modelId="{17C70A2B-8A2C-4430-AB02-7B7C2A8A82AD}" type="pres">
      <dgm:prSet presAssocID="{1B20A273-1707-46C5-A2B3-0C465A914F7C}" presName="rootText1" presStyleLbl="node0" presStyleIdx="0" presStyleCnt="1" custScaleX="1168478" custScaleY="264441" custLinFactNeighborX="-2850" custLinFactNeighborY="-1193">
        <dgm:presLayoutVars>
          <dgm:chPref val="3"/>
        </dgm:presLayoutVars>
      </dgm:prSet>
      <dgm:spPr>
        <a:prstGeom prst="rect">
          <a:avLst/>
        </a:prstGeom>
      </dgm:spPr>
      <dgm:t>
        <a:bodyPr/>
        <a:lstStyle/>
        <a:p>
          <a:endParaRPr lang="es-EC"/>
        </a:p>
      </dgm:t>
    </dgm:pt>
    <dgm:pt modelId="{8428EEBF-074D-4C9A-974C-FAFC27DF44FB}" type="pres">
      <dgm:prSet presAssocID="{1B20A273-1707-46C5-A2B3-0C465A914F7C}" presName="rootConnector1" presStyleLbl="node1" presStyleIdx="0" presStyleCnt="0"/>
      <dgm:spPr/>
      <dgm:t>
        <a:bodyPr/>
        <a:lstStyle/>
        <a:p>
          <a:endParaRPr lang="es-EC"/>
        </a:p>
      </dgm:t>
    </dgm:pt>
    <dgm:pt modelId="{A4B5570F-CCBD-4927-B2FA-5A30D96E9EDC}" type="pres">
      <dgm:prSet presAssocID="{1B20A273-1707-46C5-A2B3-0C465A914F7C}" presName="hierChild2" presStyleCnt="0"/>
      <dgm:spPr/>
      <dgm:t>
        <a:bodyPr/>
        <a:lstStyle/>
        <a:p>
          <a:endParaRPr lang="es-EC"/>
        </a:p>
      </dgm:t>
    </dgm:pt>
    <dgm:pt modelId="{AF7F9EC4-1FDA-48C0-B523-42A9C1AED7E6}" type="pres">
      <dgm:prSet presAssocID="{09C01B1F-1572-4650-AC2A-E065F3210815}" presName="Name37" presStyleLbl="parChTrans1D2" presStyleIdx="0" presStyleCnt="4"/>
      <dgm:spPr>
        <a:custGeom>
          <a:avLst/>
          <a:gdLst/>
          <a:ahLst/>
          <a:cxnLst/>
          <a:rect l="0" t="0" r="0" b="0"/>
          <a:pathLst>
            <a:path>
              <a:moveTo>
                <a:pt x="2979597" y="0"/>
              </a:moveTo>
              <a:lnTo>
                <a:pt x="2979597" y="730892"/>
              </a:lnTo>
              <a:lnTo>
                <a:pt x="0" y="730892"/>
              </a:lnTo>
              <a:lnTo>
                <a:pt x="0" y="782779"/>
              </a:lnTo>
            </a:path>
          </a:pathLst>
        </a:custGeom>
      </dgm:spPr>
      <dgm:t>
        <a:bodyPr/>
        <a:lstStyle/>
        <a:p>
          <a:endParaRPr lang="es-EC"/>
        </a:p>
      </dgm:t>
    </dgm:pt>
    <dgm:pt modelId="{AB0065BD-97B2-439D-995A-51AAD222F496}" type="pres">
      <dgm:prSet presAssocID="{636935D8-0AFA-4E48-8C66-2891F24B0A60}" presName="hierRoot2" presStyleCnt="0">
        <dgm:presLayoutVars>
          <dgm:hierBranch val="init"/>
        </dgm:presLayoutVars>
      </dgm:prSet>
      <dgm:spPr/>
      <dgm:t>
        <a:bodyPr/>
        <a:lstStyle/>
        <a:p>
          <a:endParaRPr lang="es-EC"/>
        </a:p>
      </dgm:t>
    </dgm:pt>
    <dgm:pt modelId="{E34FA4B9-660B-47DA-8243-7B4DFF262889}" type="pres">
      <dgm:prSet presAssocID="{636935D8-0AFA-4E48-8C66-2891F24B0A60}" presName="rootComposite" presStyleCnt="0"/>
      <dgm:spPr/>
      <dgm:t>
        <a:bodyPr/>
        <a:lstStyle/>
        <a:p>
          <a:endParaRPr lang="es-EC"/>
        </a:p>
      </dgm:t>
    </dgm:pt>
    <dgm:pt modelId="{5360EEA8-C5AC-4F97-932C-8EC97DDFD76A}" type="pres">
      <dgm:prSet presAssocID="{636935D8-0AFA-4E48-8C66-2891F24B0A60}" presName="rootText" presStyleLbl="node2" presStyleIdx="0" presStyleCnt="3" custScaleX="199426" custScaleY="107931" custLinFactNeighborX="-70667" custLinFactNeighborY="70107">
        <dgm:presLayoutVars>
          <dgm:chPref val="3"/>
        </dgm:presLayoutVars>
      </dgm:prSet>
      <dgm:spPr>
        <a:prstGeom prst="rect">
          <a:avLst/>
        </a:prstGeom>
      </dgm:spPr>
      <dgm:t>
        <a:bodyPr/>
        <a:lstStyle/>
        <a:p>
          <a:endParaRPr lang="es-EC"/>
        </a:p>
      </dgm:t>
    </dgm:pt>
    <dgm:pt modelId="{FF50F9CD-B197-4500-8C6C-85EC9351CA0F}" type="pres">
      <dgm:prSet presAssocID="{636935D8-0AFA-4E48-8C66-2891F24B0A60}" presName="rootConnector" presStyleLbl="node2" presStyleIdx="0" presStyleCnt="3"/>
      <dgm:spPr/>
      <dgm:t>
        <a:bodyPr/>
        <a:lstStyle/>
        <a:p>
          <a:endParaRPr lang="es-EC"/>
        </a:p>
      </dgm:t>
    </dgm:pt>
    <dgm:pt modelId="{ED2AA8C8-30F7-4C10-A66F-B838E5036FD1}" type="pres">
      <dgm:prSet presAssocID="{636935D8-0AFA-4E48-8C66-2891F24B0A60}" presName="hierChild4" presStyleCnt="0"/>
      <dgm:spPr/>
      <dgm:t>
        <a:bodyPr/>
        <a:lstStyle/>
        <a:p>
          <a:endParaRPr lang="es-EC"/>
        </a:p>
      </dgm:t>
    </dgm:pt>
    <dgm:pt modelId="{9F88557C-6825-4721-9AC6-F1A6E132D481}" type="pres">
      <dgm:prSet presAssocID="{636935D8-0AFA-4E48-8C66-2891F24B0A60}" presName="hierChild5" presStyleCnt="0"/>
      <dgm:spPr/>
      <dgm:t>
        <a:bodyPr/>
        <a:lstStyle/>
        <a:p>
          <a:endParaRPr lang="es-EC"/>
        </a:p>
      </dgm:t>
    </dgm:pt>
    <dgm:pt modelId="{4E4C1201-234F-49A9-97F0-71B776AE3E0B}" type="pres">
      <dgm:prSet presAssocID="{60F33392-ABB5-4BD0-B706-F37DE59C10BB}" presName="Name111" presStyleLbl="parChTrans1D3" presStyleIdx="0" presStyleCnt="8"/>
      <dgm:spPr>
        <a:custGeom>
          <a:avLst/>
          <a:gdLst/>
          <a:ahLst/>
          <a:cxnLst/>
          <a:rect l="0" t="0" r="0" b="0"/>
          <a:pathLst>
            <a:path>
              <a:moveTo>
                <a:pt x="140694" y="0"/>
              </a:moveTo>
              <a:lnTo>
                <a:pt x="140694" y="1344163"/>
              </a:lnTo>
              <a:lnTo>
                <a:pt x="0" y="1344163"/>
              </a:lnTo>
            </a:path>
          </a:pathLst>
        </a:custGeom>
      </dgm:spPr>
      <dgm:t>
        <a:bodyPr/>
        <a:lstStyle/>
        <a:p>
          <a:endParaRPr lang="es-EC"/>
        </a:p>
      </dgm:t>
    </dgm:pt>
    <dgm:pt modelId="{4EBFCF32-2A72-44B7-AF67-38CDAA577ADC}" type="pres">
      <dgm:prSet presAssocID="{805D9D76-5A2D-49B3-BD0D-5F1651D5FA24}" presName="hierRoot3" presStyleCnt="0">
        <dgm:presLayoutVars>
          <dgm:hierBranch val="init"/>
        </dgm:presLayoutVars>
      </dgm:prSet>
      <dgm:spPr/>
      <dgm:t>
        <a:bodyPr/>
        <a:lstStyle/>
        <a:p>
          <a:endParaRPr lang="es-EC"/>
        </a:p>
      </dgm:t>
    </dgm:pt>
    <dgm:pt modelId="{7E8B3344-0ADA-479D-98B0-BC81D4032A7C}" type="pres">
      <dgm:prSet presAssocID="{805D9D76-5A2D-49B3-BD0D-5F1651D5FA24}" presName="rootComposite3" presStyleCnt="0"/>
      <dgm:spPr/>
      <dgm:t>
        <a:bodyPr/>
        <a:lstStyle/>
        <a:p>
          <a:endParaRPr lang="es-EC"/>
        </a:p>
      </dgm:t>
    </dgm:pt>
    <dgm:pt modelId="{14A5E047-A9CA-4A3E-891D-C35CF606FB19}" type="pres">
      <dgm:prSet presAssocID="{805D9D76-5A2D-49B3-BD0D-5F1651D5FA24}" presName="rootText3" presStyleLbl="asst2" presStyleIdx="0" presStyleCnt="6" custScaleX="319716" custScaleY="1201827" custLinFactX="-697" custLinFactY="73205" custLinFactNeighborX="-100000" custLinFactNeighborY="100000">
        <dgm:presLayoutVars>
          <dgm:chPref val="3"/>
        </dgm:presLayoutVars>
      </dgm:prSet>
      <dgm:spPr>
        <a:prstGeom prst="rect">
          <a:avLst/>
        </a:prstGeom>
      </dgm:spPr>
      <dgm:t>
        <a:bodyPr/>
        <a:lstStyle/>
        <a:p>
          <a:endParaRPr lang="es-EC"/>
        </a:p>
      </dgm:t>
    </dgm:pt>
    <dgm:pt modelId="{209BD03B-4F9F-4F9E-AEA4-0637CAA1B7B9}" type="pres">
      <dgm:prSet presAssocID="{805D9D76-5A2D-49B3-BD0D-5F1651D5FA24}" presName="rootConnector3" presStyleLbl="asst2" presStyleIdx="0" presStyleCnt="6"/>
      <dgm:spPr/>
      <dgm:t>
        <a:bodyPr/>
        <a:lstStyle/>
        <a:p>
          <a:endParaRPr lang="es-EC"/>
        </a:p>
      </dgm:t>
    </dgm:pt>
    <dgm:pt modelId="{A07105E3-6943-487A-AC7A-506D71409666}" type="pres">
      <dgm:prSet presAssocID="{805D9D76-5A2D-49B3-BD0D-5F1651D5FA24}" presName="hierChild6" presStyleCnt="0"/>
      <dgm:spPr/>
      <dgm:t>
        <a:bodyPr/>
        <a:lstStyle/>
        <a:p>
          <a:endParaRPr lang="es-EC"/>
        </a:p>
      </dgm:t>
    </dgm:pt>
    <dgm:pt modelId="{99ECFCF0-C966-446D-9D08-18942B646006}" type="pres">
      <dgm:prSet presAssocID="{805D9D76-5A2D-49B3-BD0D-5F1651D5FA24}" presName="hierChild7" presStyleCnt="0"/>
      <dgm:spPr/>
      <dgm:t>
        <a:bodyPr/>
        <a:lstStyle/>
        <a:p>
          <a:endParaRPr lang="es-EC"/>
        </a:p>
      </dgm:t>
    </dgm:pt>
    <dgm:pt modelId="{22F249CB-45B0-48B6-BA80-600DAB149625}" type="pres">
      <dgm:prSet presAssocID="{C3CB73DB-51AD-41B5-8893-102354C64115}" presName="Name111" presStyleLbl="parChTrans1D3" presStyleIdx="1" presStyleCnt="8"/>
      <dgm:spPr>
        <a:custGeom>
          <a:avLst/>
          <a:gdLst/>
          <a:ahLst/>
          <a:cxnLst/>
          <a:rect l="0" t="0" r="0" b="0"/>
          <a:pathLst>
            <a:path>
              <a:moveTo>
                <a:pt x="0" y="0"/>
              </a:moveTo>
              <a:lnTo>
                <a:pt x="0" y="1222316"/>
              </a:lnTo>
              <a:lnTo>
                <a:pt x="115793" y="1222316"/>
              </a:lnTo>
            </a:path>
          </a:pathLst>
        </a:custGeom>
      </dgm:spPr>
      <dgm:t>
        <a:bodyPr/>
        <a:lstStyle/>
        <a:p>
          <a:endParaRPr lang="es-EC"/>
        </a:p>
      </dgm:t>
    </dgm:pt>
    <dgm:pt modelId="{D0DEE26C-26AF-456C-AB81-71213E49E97E}" type="pres">
      <dgm:prSet presAssocID="{D7040EC1-A7DE-4D13-8B99-CE3287B8583D}" presName="hierRoot3" presStyleCnt="0">
        <dgm:presLayoutVars>
          <dgm:hierBranch val="init"/>
        </dgm:presLayoutVars>
      </dgm:prSet>
      <dgm:spPr/>
      <dgm:t>
        <a:bodyPr/>
        <a:lstStyle/>
        <a:p>
          <a:endParaRPr lang="es-EC"/>
        </a:p>
      </dgm:t>
    </dgm:pt>
    <dgm:pt modelId="{394365AF-B8DB-43E3-B133-1DF3E6357FBC}" type="pres">
      <dgm:prSet presAssocID="{D7040EC1-A7DE-4D13-8B99-CE3287B8583D}" presName="rootComposite3" presStyleCnt="0"/>
      <dgm:spPr/>
      <dgm:t>
        <a:bodyPr/>
        <a:lstStyle/>
        <a:p>
          <a:endParaRPr lang="es-EC"/>
        </a:p>
      </dgm:t>
    </dgm:pt>
    <dgm:pt modelId="{E025016D-A281-4B9E-BDEC-26D4541AE6FD}" type="pres">
      <dgm:prSet presAssocID="{D7040EC1-A7DE-4D13-8B99-CE3287B8583D}" presName="rootText3" presStyleLbl="asst2" presStyleIdx="1" presStyleCnt="6" custScaleX="338634" custScaleY="955768" custLinFactY="68965" custLinFactNeighborX="-54759" custLinFactNeighborY="100000">
        <dgm:presLayoutVars>
          <dgm:chPref val="3"/>
        </dgm:presLayoutVars>
      </dgm:prSet>
      <dgm:spPr>
        <a:prstGeom prst="rect">
          <a:avLst/>
        </a:prstGeom>
      </dgm:spPr>
      <dgm:t>
        <a:bodyPr/>
        <a:lstStyle/>
        <a:p>
          <a:endParaRPr lang="es-EC"/>
        </a:p>
      </dgm:t>
    </dgm:pt>
    <dgm:pt modelId="{B00A1F63-819E-45FB-AFBD-76056F2F5586}" type="pres">
      <dgm:prSet presAssocID="{D7040EC1-A7DE-4D13-8B99-CE3287B8583D}" presName="rootConnector3" presStyleLbl="asst2" presStyleIdx="1" presStyleCnt="6"/>
      <dgm:spPr/>
      <dgm:t>
        <a:bodyPr/>
        <a:lstStyle/>
        <a:p>
          <a:endParaRPr lang="es-EC"/>
        </a:p>
      </dgm:t>
    </dgm:pt>
    <dgm:pt modelId="{876FA573-8C5C-4B3A-AADD-21FD25A2E15A}" type="pres">
      <dgm:prSet presAssocID="{D7040EC1-A7DE-4D13-8B99-CE3287B8583D}" presName="hierChild6" presStyleCnt="0"/>
      <dgm:spPr/>
      <dgm:t>
        <a:bodyPr/>
        <a:lstStyle/>
        <a:p>
          <a:endParaRPr lang="es-EC"/>
        </a:p>
      </dgm:t>
    </dgm:pt>
    <dgm:pt modelId="{64090952-52F3-44E8-B673-5C759B1A8F0A}" type="pres">
      <dgm:prSet presAssocID="{D7040EC1-A7DE-4D13-8B99-CE3287B8583D}" presName="hierChild7" presStyleCnt="0"/>
      <dgm:spPr/>
      <dgm:t>
        <a:bodyPr/>
        <a:lstStyle/>
        <a:p>
          <a:endParaRPr lang="es-EC"/>
        </a:p>
      </dgm:t>
    </dgm:pt>
    <dgm:pt modelId="{7968BB52-696E-46BC-B226-EEE694A73199}" type="pres">
      <dgm:prSet presAssocID="{4152A881-38BB-4CB1-AB35-55783BE4241E}" presName="Name37" presStyleLbl="parChTrans1D2" presStyleIdx="1" presStyleCnt="4"/>
      <dgm:spPr>
        <a:custGeom>
          <a:avLst/>
          <a:gdLst/>
          <a:ahLst/>
          <a:cxnLst/>
          <a:rect l="0" t="0" r="0" b="0"/>
          <a:pathLst>
            <a:path>
              <a:moveTo>
                <a:pt x="45720" y="0"/>
              </a:moveTo>
              <a:lnTo>
                <a:pt x="45720" y="760483"/>
              </a:lnTo>
              <a:lnTo>
                <a:pt x="49193" y="760483"/>
              </a:lnTo>
              <a:lnTo>
                <a:pt x="49193" y="812370"/>
              </a:lnTo>
            </a:path>
          </a:pathLst>
        </a:custGeom>
      </dgm:spPr>
      <dgm:t>
        <a:bodyPr/>
        <a:lstStyle/>
        <a:p>
          <a:endParaRPr lang="es-EC"/>
        </a:p>
      </dgm:t>
    </dgm:pt>
    <dgm:pt modelId="{955A1ADA-BE31-4CC9-8184-F44705676E7C}" type="pres">
      <dgm:prSet presAssocID="{29D50939-A139-439D-8D96-A38CE78B6082}" presName="hierRoot2" presStyleCnt="0">
        <dgm:presLayoutVars>
          <dgm:hierBranch val="init"/>
        </dgm:presLayoutVars>
      </dgm:prSet>
      <dgm:spPr/>
      <dgm:t>
        <a:bodyPr/>
        <a:lstStyle/>
        <a:p>
          <a:endParaRPr lang="es-EC"/>
        </a:p>
      </dgm:t>
    </dgm:pt>
    <dgm:pt modelId="{69564697-F8C4-4BE0-8641-F69ACFAD9824}" type="pres">
      <dgm:prSet presAssocID="{29D50939-A139-439D-8D96-A38CE78B6082}" presName="rootComposite" presStyleCnt="0"/>
      <dgm:spPr/>
      <dgm:t>
        <a:bodyPr/>
        <a:lstStyle/>
        <a:p>
          <a:endParaRPr lang="es-EC"/>
        </a:p>
      </dgm:t>
    </dgm:pt>
    <dgm:pt modelId="{F161FE43-73F0-4521-81CF-EEB6F1C21A56}" type="pres">
      <dgm:prSet presAssocID="{29D50939-A139-439D-8D96-A38CE78B6082}" presName="rootText" presStyleLbl="node2" presStyleIdx="1" presStyleCnt="3" custScaleX="338587" custScaleY="132944" custLinFactNeighborX="38633" custLinFactNeighborY="67421">
        <dgm:presLayoutVars>
          <dgm:chPref val="3"/>
        </dgm:presLayoutVars>
      </dgm:prSet>
      <dgm:spPr>
        <a:prstGeom prst="rect">
          <a:avLst/>
        </a:prstGeom>
      </dgm:spPr>
      <dgm:t>
        <a:bodyPr/>
        <a:lstStyle/>
        <a:p>
          <a:endParaRPr lang="es-EC"/>
        </a:p>
      </dgm:t>
    </dgm:pt>
    <dgm:pt modelId="{B670037A-2D1F-47E3-B677-263024E5B396}" type="pres">
      <dgm:prSet presAssocID="{29D50939-A139-439D-8D96-A38CE78B6082}" presName="rootConnector" presStyleLbl="node2" presStyleIdx="1" presStyleCnt="3"/>
      <dgm:spPr/>
      <dgm:t>
        <a:bodyPr/>
        <a:lstStyle/>
        <a:p>
          <a:endParaRPr lang="es-EC"/>
        </a:p>
      </dgm:t>
    </dgm:pt>
    <dgm:pt modelId="{DF72C37F-AD77-4DC4-B135-497F3200B5F6}" type="pres">
      <dgm:prSet presAssocID="{29D50939-A139-439D-8D96-A38CE78B6082}" presName="hierChild4" presStyleCnt="0"/>
      <dgm:spPr/>
      <dgm:t>
        <a:bodyPr/>
        <a:lstStyle/>
        <a:p>
          <a:endParaRPr lang="es-EC"/>
        </a:p>
      </dgm:t>
    </dgm:pt>
    <dgm:pt modelId="{5070106B-0428-4C0A-98B4-F72FB804A539}" type="pres">
      <dgm:prSet presAssocID="{29D50939-A139-439D-8D96-A38CE78B6082}" presName="hierChild5" presStyleCnt="0"/>
      <dgm:spPr/>
      <dgm:t>
        <a:bodyPr/>
        <a:lstStyle/>
        <a:p>
          <a:endParaRPr lang="es-EC"/>
        </a:p>
      </dgm:t>
    </dgm:pt>
    <dgm:pt modelId="{4E5488E2-F077-4F78-8B95-1259D4E0D141}" type="pres">
      <dgm:prSet presAssocID="{98B842CD-98C5-4FB7-B48E-4648655AFCF3}" presName="Name111" presStyleLbl="parChTrans1D3" presStyleIdx="2" presStyleCnt="8"/>
      <dgm:spPr>
        <a:custGeom>
          <a:avLst/>
          <a:gdLst/>
          <a:ahLst/>
          <a:cxnLst/>
          <a:rect l="0" t="0" r="0" b="0"/>
          <a:pathLst>
            <a:path>
              <a:moveTo>
                <a:pt x="179520" y="0"/>
              </a:moveTo>
              <a:lnTo>
                <a:pt x="179520" y="1492686"/>
              </a:lnTo>
              <a:lnTo>
                <a:pt x="0" y="1492686"/>
              </a:lnTo>
            </a:path>
          </a:pathLst>
        </a:custGeom>
      </dgm:spPr>
      <dgm:t>
        <a:bodyPr/>
        <a:lstStyle/>
        <a:p>
          <a:endParaRPr lang="es-EC"/>
        </a:p>
      </dgm:t>
    </dgm:pt>
    <dgm:pt modelId="{58CF3F5F-CB79-41FE-8FEC-655D595E7605}" type="pres">
      <dgm:prSet presAssocID="{2E8AF4FB-EBFF-45F8-9BD4-01C1A8FE85A0}" presName="hierRoot3" presStyleCnt="0">
        <dgm:presLayoutVars>
          <dgm:hierBranch val="init"/>
        </dgm:presLayoutVars>
      </dgm:prSet>
      <dgm:spPr/>
      <dgm:t>
        <a:bodyPr/>
        <a:lstStyle/>
        <a:p>
          <a:endParaRPr lang="es-EC"/>
        </a:p>
      </dgm:t>
    </dgm:pt>
    <dgm:pt modelId="{A92F277A-834E-464F-B7F7-7A022CF32501}" type="pres">
      <dgm:prSet presAssocID="{2E8AF4FB-EBFF-45F8-9BD4-01C1A8FE85A0}" presName="rootComposite3" presStyleCnt="0"/>
      <dgm:spPr/>
      <dgm:t>
        <a:bodyPr/>
        <a:lstStyle/>
        <a:p>
          <a:endParaRPr lang="es-EC"/>
        </a:p>
      </dgm:t>
    </dgm:pt>
    <dgm:pt modelId="{D0F5709F-99B5-46CD-866B-B1417DE1B299}" type="pres">
      <dgm:prSet presAssocID="{2E8AF4FB-EBFF-45F8-9BD4-01C1A8FE85A0}" presName="rootText3" presStyleLbl="asst2" presStyleIdx="2" presStyleCnt="6" custScaleX="433668" custScaleY="1136293" custLinFactY="38839" custLinFactNeighborX="-4538" custLinFactNeighborY="100000">
        <dgm:presLayoutVars>
          <dgm:chPref val="3"/>
        </dgm:presLayoutVars>
      </dgm:prSet>
      <dgm:spPr>
        <a:prstGeom prst="rect">
          <a:avLst/>
        </a:prstGeom>
      </dgm:spPr>
      <dgm:t>
        <a:bodyPr/>
        <a:lstStyle/>
        <a:p>
          <a:endParaRPr lang="es-EC"/>
        </a:p>
      </dgm:t>
    </dgm:pt>
    <dgm:pt modelId="{337D9358-BAB7-4DBC-BB22-D6F07ED650E1}" type="pres">
      <dgm:prSet presAssocID="{2E8AF4FB-EBFF-45F8-9BD4-01C1A8FE85A0}" presName="rootConnector3" presStyleLbl="asst2" presStyleIdx="2" presStyleCnt="6"/>
      <dgm:spPr/>
      <dgm:t>
        <a:bodyPr/>
        <a:lstStyle/>
        <a:p>
          <a:endParaRPr lang="es-EC"/>
        </a:p>
      </dgm:t>
    </dgm:pt>
    <dgm:pt modelId="{A43E6EBA-61C2-4B2C-A685-83984B73D28D}" type="pres">
      <dgm:prSet presAssocID="{2E8AF4FB-EBFF-45F8-9BD4-01C1A8FE85A0}" presName="hierChild6" presStyleCnt="0"/>
      <dgm:spPr/>
      <dgm:t>
        <a:bodyPr/>
        <a:lstStyle/>
        <a:p>
          <a:endParaRPr lang="es-EC"/>
        </a:p>
      </dgm:t>
    </dgm:pt>
    <dgm:pt modelId="{0F883646-AF18-43AC-BC18-D3CF9B403B92}" type="pres">
      <dgm:prSet presAssocID="{2E8AF4FB-EBFF-45F8-9BD4-01C1A8FE85A0}" presName="hierChild7" presStyleCnt="0"/>
      <dgm:spPr/>
      <dgm:t>
        <a:bodyPr/>
        <a:lstStyle/>
        <a:p>
          <a:endParaRPr lang="es-EC"/>
        </a:p>
      </dgm:t>
    </dgm:pt>
    <dgm:pt modelId="{FFAB9AD9-47ED-4CEF-8566-5885A8F95984}" type="pres">
      <dgm:prSet presAssocID="{165F2244-8666-4CD7-9227-5F81F9CC426C}" presName="Name111" presStyleLbl="parChTrans1D3" presStyleIdx="3" presStyleCnt="8"/>
      <dgm:spPr>
        <a:custGeom>
          <a:avLst/>
          <a:gdLst/>
          <a:ahLst/>
          <a:cxnLst/>
          <a:rect l="0" t="0" r="0" b="0"/>
          <a:pathLst>
            <a:path>
              <a:moveTo>
                <a:pt x="0" y="0"/>
              </a:moveTo>
              <a:lnTo>
                <a:pt x="0" y="1185479"/>
              </a:lnTo>
              <a:lnTo>
                <a:pt x="138119" y="1185479"/>
              </a:lnTo>
            </a:path>
          </a:pathLst>
        </a:custGeom>
      </dgm:spPr>
      <dgm:t>
        <a:bodyPr/>
        <a:lstStyle/>
        <a:p>
          <a:endParaRPr lang="es-EC"/>
        </a:p>
      </dgm:t>
    </dgm:pt>
    <dgm:pt modelId="{2125BB5E-0489-4655-AFE8-FC82367FCD36}" type="pres">
      <dgm:prSet presAssocID="{AEED471D-970B-41E2-87B2-3CF422242C54}" presName="hierRoot3" presStyleCnt="0">
        <dgm:presLayoutVars>
          <dgm:hierBranch val="init"/>
        </dgm:presLayoutVars>
      </dgm:prSet>
      <dgm:spPr/>
      <dgm:t>
        <a:bodyPr/>
        <a:lstStyle/>
        <a:p>
          <a:endParaRPr lang="es-EC"/>
        </a:p>
      </dgm:t>
    </dgm:pt>
    <dgm:pt modelId="{F98C96D4-78E2-41F6-B265-06CC4472C4F8}" type="pres">
      <dgm:prSet presAssocID="{AEED471D-970B-41E2-87B2-3CF422242C54}" presName="rootComposite3" presStyleCnt="0"/>
      <dgm:spPr/>
      <dgm:t>
        <a:bodyPr/>
        <a:lstStyle/>
        <a:p>
          <a:endParaRPr lang="es-EC"/>
        </a:p>
      </dgm:t>
    </dgm:pt>
    <dgm:pt modelId="{0F8E2040-D175-4CDA-B9B1-BA932A983DC1}" type="pres">
      <dgm:prSet presAssocID="{AEED471D-970B-41E2-87B2-3CF422242C54}" presName="rootText3" presStyleLbl="asst2" presStyleIdx="3" presStyleCnt="6" custScaleX="410920" custScaleY="879272" custLinFactY="27957" custLinFactNeighborX="84238" custLinFactNeighborY="100000">
        <dgm:presLayoutVars>
          <dgm:chPref val="3"/>
        </dgm:presLayoutVars>
      </dgm:prSet>
      <dgm:spPr>
        <a:prstGeom prst="rect">
          <a:avLst/>
        </a:prstGeom>
      </dgm:spPr>
      <dgm:t>
        <a:bodyPr/>
        <a:lstStyle/>
        <a:p>
          <a:endParaRPr lang="es-EC"/>
        </a:p>
      </dgm:t>
    </dgm:pt>
    <dgm:pt modelId="{99CA0DC1-9D60-417E-9F0E-C399D9D17750}" type="pres">
      <dgm:prSet presAssocID="{AEED471D-970B-41E2-87B2-3CF422242C54}" presName="rootConnector3" presStyleLbl="asst2" presStyleIdx="3" presStyleCnt="6"/>
      <dgm:spPr/>
      <dgm:t>
        <a:bodyPr/>
        <a:lstStyle/>
        <a:p>
          <a:endParaRPr lang="es-EC"/>
        </a:p>
      </dgm:t>
    </dgm:pt>
    <dgm:pt modelId="{1F2FDF5F-B508-41ED-9812-4AAFECA22C02}" type="pres">
      <dgm:prSet presAssocID="{AEED471D-970B-41E2-87B2-3CF422242C54}" presName="hierChild6" presStyleCnt="0"/>
      <dgm:spPr/>
      <dgm:t>
        <a:bodyPr/>
        <a:lstStyle/>
        <a:p>
          <a:endParaRPr lang="es-EC"/>
        </a:p>
      </dgm:t>
    </dgm:pt>
    <dgm:pt modelId="{7F881616-770B-4DB8-8C3A-64BA4EDF4744}" type="pres">
      <dgm:prSet presAssocID="{AEED471D-970B-41E2-87B2-3CF422242C54}" presName="hierChild7" presStyleCnt="0"/>
      <dgm:spPr/>
      <dgm:t>
        <a:bodyPr/>
        <a:lstStyle/>
        <a:p>
          <a:endParaRPr lang="es-EC"/>
        </a:p>
      </dgm:t>
    </dgm:pt>
    <dgm:pt modelId="{40A2D029-4570-4209-BB25-73CC5A1FAF20}" type="pres">
      <dgm:prSet presAssocID="{B4EA1DE6-91BE-4212-ADF9-F3A04D4BFD40}" presName="Name111" presStyleLbl="parChTrans1D3" presStyleIdx="4" presStyleCnt="8"/>
      <dgm:spPr>
        <a:custGeom>
          <a:avLst/>
          <a:gdLst/>
          <a:ahLst/>
          <a:cxnLst/>
          <a:rect l="0" t="0" r="0" b="0"/>
          <a:pathLst>
            <a:path>
              <a:moveTo>
                <a:pt x="0" y="0"/>
              </a:moveTo>
              <a:lnTo>
                <a:pt x="0" y="2547003"/>
              </a:lnTo>
              <a:lnTo>
                <a:pt x="131191" y="2547003"/>
              </a:lnTo>
            </a:path>
          </a:pathLst>
        </a:custGeom>
      </dgm:spPr>
      <dgm:t>
        <a:bodyPr/>
        <a:lstStyle/>
        <a:p>
          <a:endParaRPr lang="es-EC"/>
        </a:p>
      </dgm:t>
    </dgm:pt>
    <dgm:pt modelId="{E0B2E144-7C74-45A5-ABD0-734ABF05B1A3}" type="pres">
      <dgm:prSet presAssocID="{FC59E87A-DC80-41CF-8323-227E9297777C}" presName="hierRoot3" presStyleCnt="0">
        <dgm:presLayoutVars>
          <dgm:hierBranch val="init"/>
        </dgm:presLayoutVars>
      </dgm:prSet>
      <dgm:spPr/>
      <dgm:t>
        <a:bodyPr/>
        <a:lstStyle/>
        <a:p>
          <a:endParaRPr lang="es-EC"/>
        </a:p>
      </dgm:t>
    </dgm:pt>
    <dgm:pt modelId="{B2A4378E-6C31-4428-8D7C-7A65514B5052}" type="pres">
      <dgm:prSet presAssocID="{FC59E87A-DC80-41CF-8323-227E9297777C}" presName="rootComposite3" presStyleCnt="0"/>
      <dgm:spPr/>
      <dgm:t>
        <a:bodyPr/>
        <a:lstStyle/>
        <a:p>
          <a:endParaRPr lang="es-EC"/>
        </a:p>
      </dgm:t>
    </dgm:pt>
    <dgm:pt modelId="{CDD203D3-9508-4568-A847-D293B4089F8C}" type="pres">
      <dgm:prSet presAssocID="{FC59E87A-DC80-41CF-8323-227E9297777C}" presName="rootText3" presStyleLbl="asst2" presStyleIdx="4" presStyleCnt="6" custScaleX="409194" custScaleY="540854" custLinFactX="238291" custLinFactNeighborX="300000" custLinFactNeighborY="-88425">
        <dgm:presLayoutVars>
          <dgm:chPref val="3"/>
        </dgm:presLayoutVars>
      </dgm:prSet>
      <dgm:spPr>
        <a:prstGeom prst="rect">
          <a:avLst/>
        </a:prstGeom>
      </dgm:spPr>
      <dgm:t>
        <a:bodyPr/>
        <a:lstStyle/>
        <a:p>
          <a:endParaRPr lang="es-EC"/>
        </a:p>
      </dgm:t>
    </dgm:pt>
    <dgm:pt modelId="{623985D5-F0E3-4EFE-8565-5967E5D91F3E}" type="pres">
      <dgm:prSet presAssocID="{FC59E87A-DC80-41CF-8323-227E9297777C}" presName="rootConnector3" presStyleLbl="asst2" presStyleIdx="4" presStyleCnt="6"/>
      <dgm:spPr/>
      <dgm:t>
        <a:bodyPr/>
        <a:lstStyle/>
        <a:p>
          <a:endParaRPr lang="es-EC"/>
        </a:p>
      </dgm:t>
    </dgm:pt>
    <dgm:pt modelId="{37DD029B-7FCB-470E-AC00-B53F6C3BA0C5}" type="pres">
      <dgm:prSet presAssocID="{FC59E87A-DC80-41CF-8323-227E9297777C}" presName="hierChild6" presStyleCnt="0"/>
      <dgm:spPr/>
      <dgm:t>
        <a:bodyPr/>
        <a:lstStyle/>
        <a:p>
          <a:endParaRPr lang="es-EC"/>
        </a:p>
      </dgm:t>
    </dgm:pt>
    <dgm:pt modelId="{22D119DA-37D7-46D0-9CE8-A6EA940FA4A7}" type="pres">
      <dgm:prSet presAssocID="{FC59E87A-DC80-41CF-8323-227E9297777C}" presName="hierChild7" presStyleCnt="0"/>
      <dgm:spPr/>
      <dgm:t>
        <a:bodyPr/>
        <a:lstStyle/>
        <a:p>
          <a:endParaRPr lang="es-EC"/>
        </a:p>
      </dgm:t>
    </dgm:pt>
    <dgm:pt modelId="{F6A4E11A-BCFB-47B2-9C46-6FB4BEFA6078}" type="pres">
      <dgm:prSet presAssocID="{5E4E6A19-6911-473C-9FA0-2E1BD18FE12D}" presName="Name37" presStyleLbl="parChTrans1D2" presStyleIdx="2" presStyleCnt="4"/>
      <dgm:spPr>
        <a:custGeom>
          <a:avLst/>
          <a:gdLst/>
          <a:ahLst/>
          <a:cxnLst/>
          <a:rect l="0" t="0" r="0" b="0"/>
          <a:pathLst>
            <a:path>
              <a:moveTo>
                <a:pt x="0" y="0"/>
              </a:moveTo>
              <a:lnTo>
                <a:pt x="0" y="720339"/>
              </a:lnTo>
              <a:lnTo>
                <a:pt x="3048751" y="720339"/>
              </a:lnTo>
              <a:lnTo>
                <a:pt x="3048751" y="772226"/>
              </a:lnTo>
            </a:path>
          </a:pathLst>
        </a:custGeom>
      </dgm:spPr>
      <dgm:t>
        <a:bodyPr/>
        <a:lstStyle/>
        <a:p>
          <a:endParaRPr lang="es-EC"/>
        </a:p>
      </dgm:t>
    </dgm:pt>
    <dgm:pt modelId="{941AE542-075B-45A2-BFDE-C4A3C57E0B52}" type="pres">
      <dgm:prSet presAssocID="{434AD4A4-6F80-48BA-B248-264185E23AE5}" presName="hierRoot2" presStyleCnt="0">
        <dgm:presLayoutVars>
          <dgm:hierBranch val="init"/>
        </dgm:presLayoutVars>
      </dgm:prSet>
      <dgm:spPr/>
      <dgm:t>
        <a:bodyPr/>
        <a:lstStyle/>
        <a:p>
          <a:endParaRPr lang="es-EC"/>
        </a:p>
      </dgm:t>
    </dgm:pt>
    <dgm:pt modelId="{CEDD5485-5358-4402-B1D3-FD491BD6C717}" type="pres">
      <dgm:prSet presAssocID="{434AD4A4-6F80-48BA-B248-264185E23AE5}" presName="rootComposite" presStyleCnt="0"/>
      <dgm:spPr/>
      <dgm:t>
        <a:bodyPr/>
        <a:lstStyle/>
        <a:p>
          <a:endParaRPr lang="es-EC"/>
        </a:p>
      </dgm:t>
    </dgm:pt>
    <dgm:pt modelId="{CC8E083B-E818-49B6-B2B1-13544A558415}" type="pres">
      <dgm:prSet presAssocID="{434AD4A4-6F80-48BA-B248-264185E23AE5}" presName="rootText" presStyleLbl="node2" presStyleIdx="2" presStyleCnt="3" custScaleX="172606" custScaleY="112906" custLinFactX="50253" custLinFactNeighborX="100000" custLinFactNeighborY="80801">
        <dgm:presLayoutVars>
          <dgm:chPref val="3"/>
        </dgm:presLayoutVars>
      </dgm:prSet>
      <dgm:spPr>
        <a:prstGeom prst="rect">
          <a:avLst/>
        </a:prstGeom>
      </dgm:spPr>
      <dgm:t>
        <a:bodyPr/>
        <a:lstStyle/>
        <a:p>
          <a:endParaRPr lang="es-EC"/>
        </a:p>
      </dgm:t>
    </dgm:pt>
    <dgm:pt modelId="{91F1F02B-A074-470F-BD33-BB648CD67247}" type="pres">
      <dgm:prSet presAssocID="{434AD4A4-6F80-48BA-B248-264185E23AE5}" presName="rootConnector" presStyleLbl="node2" presStyleIdx="2" presStyleCnt="3"/>
      <dgm:spPr/>
      <dgm:t>
        <a:bodyPr/>
        <a:lstStyle/>
        <a:p>
          <a:endParaRPr lang="es-EC"/>
        </a:p>
      </dgm:t>
    </dgm:pt>
    <dgm:pt modelId="{F9FA7E9B-E0E7-42EB-8A5B-1AD5DD4D30A4}" type="pres">
      <dgm:prSet presAssocID="{434AD4A4-6F80-48BA-B248-264185E23AE5}" presName="hierChild4" presStyleCnt="0"/>
      <dgm:spPr/>
      <dgm:t>
        <a:bodyPr/>
        <a:lstStyle/>
        <a:p>
          <a:endParaRPr lang="es-EC"/>
        </a:p>
      </dgm:t>
    </dgm:pt>
    <dgm:pt modelId="{C94324D9-BF05-44A4-9F05-984FF18E465F}" type="pres">
      <dgm:prSet presAssocID="{EF024EA6-34C9-488B-B70C-869E4BA6FF33}" presName="Name37" presStyleLbl="parChTrans1D3" presStyleIdx="5" presStyleCnt="8"/>
      <dgm:spPr>
        <a:custGeom>
          <a:avLst/>
          <a:gdLst/>
          <a:ahLst/>
          <a:cxnLst/>
          <a:rect l="0" t="0" r="0" b="0"/>
          <a:pathLst>
            <a:path>
              <a:moveTo>
                <a:pt x="0" y="0"/>
              </a:moveTo>
              <a:lnTo>
                <a:pt x="0" y="2295757"/>
              </a:lnTo>
              <a:lnTo>
                <a:pt x="140940" y="2295757"/>
              </a:lnTo>
            </a:path>
          </a:pathLst>
        </a:custGeom>
      </dgm:spPr>
      <dgm:t>
        <a:bodyPr/>
        <a:lstStyle/>
        <a:p>
          <a:endParaRPr lang="es-EC"/>
        </a:p>
      </dgm:t>
    </dgm:pt>
    <dgm:pt modelId="{701F0554-C466-4BA5-867B-870BEF446ECF}" type="pres">
      <dgm:prSet presAssocID="{713F0E34-1A74-4EA3-B1AA-FBC5AFBB1AA3}" presName="hierRoot2" presStyleCnt="0">
        <dgm:presLayoutVars>
          <dgm:hierBranch val="init"/>
        </dgm:presLayoutVars>
      </dgm:prSet>
      <dgm:spPr/>
    </dgm:pt>
    <dgm:pt modelId="{06CD0AC8-7E60-4A2B-AD2B-3F83B269294F}" type="pres">
      <dgm:prSet presAssocID="{713F0E34-1A74-4EA3-B1AA-FBC5AFBB1AA3}" presName="rootComposite" presStyleCnt="0"/>
      <dgm:spPr/>
    </dgm:pt>
    <dgm:pt modelId="{1D507E58-B866-420A-95DB-D52CAA587B75}" type="pres">
      <dgm:prSet presAssocID="{713F0E34-1A74-4EA3-B1AA-FBC5AFBB1AA3}" presName="rootText" presStyleLbl="node3" presStyleIdx="0" presStyleCnt="2" custScaleX="400807" custScaleY="511146" custLinFactX="73405" custLinFactY="200000" custLinFactNeighborX="100000" custLinFactNeighborY="256985">
        <dgm:presLayoutVars>
          <dgm:chPref val="3"/>
        </dgm:presLayoutVars>
      </dgm:prSet>
      <dgm:spPr>
        <a:prstGeom prst="rect">
          <a:avLst/>
        </a:prstGeom>
      </dgm:spPr>
      <dgm:t>
        <a:bodyPr/>
        <a:lstStyle/>
        <a:p>
          <a:endParaRPr lang="es-EC"/>
        </a:p>
      </dgm:t>
    </dgm:pt>
    <dgm:pt modelId="{49CB0298-41E8-4ABB-97D9-C4CC096DF524}" type="pres">
      <dgm:prSet presAssocID="{713F0E34-1A74-4EA3-B1AA-FBC5AFBB1AA3}" presName="rootConnector" presStyleLbl="node3" presStyleIdx="0" presStyleCnt="2"/>
      <dgm:spPr/>
      <dgm:t>
        <a:bodyPr/>
        <a:lstStyle/>
        <a:p>
          <a:endParaRPr lang="es-EC"/>
        </a:p>
      </dgm:t>
    </dgm:pt>
    <dgm:pt modelId="{70EB970C-E824-43DA-9A6B-2A3193A38BBB}" type="pres">
      <dgm:prSet presAssocID="{713F0E34-1A74-4EA3-B1AA-FBC5AFBB1AA3}" presName="hierChild4" presStyleCnt="0"/>
      <dgm:spPr/>
    </dgm:pt>
    <dgm:pt modelId="{6A0D5A96-BBE7-4DBB-AD53-BA6B21FF5E83}" type="pres">
      <dgm:prSet presAssocID="{713F0E34-1A74-4EA3-B1AA-FBC5AFBB1AA3}" presName="hierChild5" presStyleCnt="0"/>
      <dgm:spPr/>
    </dgm:pt>
    <dgm:pt modelId="{4716F10E-3C10-48C3-BD60-830A19403CAB}" type="pres">
      <dgm:prSet presAssocID="{39B9214B-144A-4F33-B947-1C97AFBE126C}" presName="Name37" presStyleLbl="parChTrans1D3" presStyleIdx="6" presStyleCnt="8"/>
      <dgm:spPr>
        <a:custGeom>
          <a:avLst/>
          <a:gdLst/>
          <a:ahLst/>
          <a:cxnLst/>
          <a:rect l="0" t="0" r="0" b="0"/>
          <a:pathLst>
            <a:path>
              <a:moveTo>
                <a:pt x="0" y="0"/>
              </a:moveTo>
              <a:lnTo>
                <a:pt x="0" y="977831"/>
              </a:lnTo>
              <a:lnTo>
                <a:pt x="118055" y="977831"/>
              </a:lnTo>
            </a:path>
          </a:pathLst>
        </a:custGeom>
      </dgm:spPr>
      <dgm:t>
        <a:bodyPr/>
        <a:lstStyle/>
        <a:p>
          <a:endParaRPr lang="es-EC"/>
        </a:p>
      </dgm:t>
    </dgm:pt>
    <dgm:pt modelId="{8D75A7A9-D183-4065-A628-21621391EFE2}" type="pres">
      <dgm:prSet presAssocID="{6742D599-4889-4B71-82B7-62D571C2FCEA}" presName="hierRoot2" presStyleCnt="0">
        <dgm:presLayoutVars>
          <dgm:hierBranch val="init"/>
        </dgm:presLayoutVars>
      </dgm:prSet>
      <dgm:spPr/>
    </dgm:pt>
    <dgm:pt modelId="{430B02B8-6C0D-4495-99F0-B59ED79E4A8E}" type="pres">
      <dgm:prSet presAssocID="{6742D599-4889-4B71-82B7-62D571C2FCEA}" presName="rootComposite" presStyleCnt="0"/>
      <dgm:spPr/>
    </dgm:pt>
    <dgm:pt modelId="{6D84AD20-E28D-440D-9017-C08DE8EDB4ED}" type="pres">
      <dgm:prSet presAssocID="{6742D599-4889-4B71-82B7-62D571C2FCEA}" presName="rootText" presStyleLbl="node3" presStyleIdx="1" presStyleCnt="2" custScaleX="400417" custScaleY="679597" custLinFactX="69012" custLinFactY="-400000" custLinFactNeighborX="100000" custLinFactNeighborY="-492574">
        <dgm:presLayoutVars>
          <dgm:chPref val="3"/>
        </dgm:presLayoutVars>
      </dgm:prSet>
      <dgm:spPr>
        <a:prstGeom prst="rect">
          <a:avLst/>
        </a:prstGeom>
      </dgm:spPr>
      <dgm:t>
        <a:bodyPr/>
        <a:lstStyle/>
        <a:p>
          <a:endParaRPr lang="es-EC"/>
        </a:p>
      </dgm:t>
    </dgm:pt>
    <dgm:pt modelId="{856408CE-3306-477D-ADD9-490A27C7F8EF}" type="pres">
      <dgm:prSet presAssocID="{6742D599-4889-4B71-82B7-62D571C2FCEA}" presName="rootConnector" presStyleLbl="node3" presStyleIdx="1" presStyleCnt="2"/>
      <dgm:spPr/>
      <dgm:t>
        <a:bodyPr/>
        <a:lstStyle/>
        <a:p>
          <a:endParaRPr lang="es-EC"/>
        </a:p>
      </dgm:t>
    </dgm:pt>
    <dgm:pt modelId="{9C079E73-FB2A-43F3-8C0B-E540E952D93E}" type="pres">
      <dgm:prSet presAssocID="{6742D599-4889-4B71-82B7-62D571C2FCEA}" presName="hierChild4" presStyleCnt="0"/>
      <dgm:spPr/>
    </dgm:pt>
    <dgm:pt modelId="{158B795E-3F27-4D0B-B52C-C11EBD11C34A}" type="pres">
      <dgm:prSet presAssocID="{6742D599-4889-4B71-82B7-62D571C2FCEA}" presName="hierChild5" presStyleCnt="0"/>
      <dgm:spPr/>
    </dgm:pt>
    <dgm:pt modelId="{455E4556-1B44-407D-B37C-4ADA8ED0C2ED}" type="pres">
      <dgm:prSet presAssocID="{434AD4A4-6F80-48BA-B248-264185E23AE5}" presName="hierChild5" presStyleCnt="0"/>
      <dgm:spPr/>
      <dgm:t>
        <a:bodyPr/>
        <a:lstStyle/>
        <a:p>
          <a:endParaRPr lang="es-EC"/>
        </a:p>
      </dgm:t>
    </dgm:pt>
    <dgm:pt modelId="{06CFD6A6-9CED-41EA-99F4-40B9758F9535}" type="pres">
      <dgm:prSet presAssocID="{6514F99A-6D56-4606-8B80-0479C43D8C9D}" presName="Name111" presStyleLbl="parChTrans1D3" presStyleIdx="7" presStyleCnt="8"/>
      <dgm:spPr>
        <a:custGeom>
          <a:avLst/>
          <a:gdLst/>
          <a:ahLst/>
          <a:cxnLst/>
          <a:rect l="0" t="0" r="0" b="0"/>
          <a:pathLst>
            <a:path>
              <a:moveTo>
                <a:pt x="131734" y="0"/>
              </a:moveTo>
              <a:lnTo>
                <a:pt x="131734" y="881314"/>
              </a:lnTo>
              <a:lnTo>
                <a:pt x="0" y="881314"/>
              </a:lnTo>
            </a:path>
          </a:pathLst>
        </a:custGeom>
      </dgm:spPr>
      <dgm:t>
        <a:bodyPr/>
        <a:lstStyle/>
        <a:p>
          <a:endParaRPr lang="es-EC"/>
        </a:p>
      </dgm:t>
    </dgm:pt>
    <dgm:pt modelId="{24947DDB-02BB-4EDD-8BE6-9ED7CB52EC90}" type="pres">
      <dgm:prSet presAssocID="{3B3F8696-AA12-4D78-AB17-318A2A74262D}" presName="hierRoot3" presStyleCnt="0">
        <dgm:presLayoutVars>
          <dgm:hierBranch val="init"/>
        </dgm:presLayoutVars>
      </dgm:prSet>
      <dgm:spPr/>
      <dgm:t>
        <a:bodyPr/>
        <a:lstStyle/>
        <a:p>
          <a:endParaRPr lang="es-EC"/>
        </a:p>
      </dgm:t>
    </dgm:pt>
    <dgm:pt modelId="{64B7B7CF-60F8-4CF0-A157-37D675C78C8D}" type="pres">
      <dgm:prSet presAssocID="{3B3F8696-AA12-4D78-AB17-318A2A74262D}" presName="rootComposite3" presStyleCnt="0"/>
      <dgm:spPr/>
      <dgm:t>
        <a:bodyPr/>
        <a:lstStyle/>
        <a:p>
          <a:endParaRPr lang="es-EC"/>
        </a:p>
      </dgm:t>
    </dgm:pt>
    <dgm:pt modelId="{E94A1C45-8B44-455E-BE51-B982C7B0FCD9}" type="pres">
      <dgm:prSet presAssocID="{3B3F8696-AA12-4D78-AB17-318A2A74262D}" presName="rootText3" presStyleLbl="asst2" presStyleIdx="5" presStyleCnt="6" custScaleX="317767" custScaleY="490226" custLinFactX="38743" custLinFactY="100000" custLinFactNeighborX="100000" custLinFactNeighborY="100237">
        <dgm:presLayoutVars>
          <dgm:chPref val="3"/>
        </dgm:presLayoutVars>
      </dgm:prSet>
      <dgm:spPr>
        <a:prstGeom prst="rect">
          <a:avLst/>
        </a:prstGeom>
      </dgm:spPr>
      <dgm:t>
        <a:bodyPr/>
        <a:lstStyle/>
        <a:p>
          <a:endParaRPr lang="es-EC"/>
        </a:p>
      </dgm:t>
    </dgm:pt>
    <dgm:pt modelId="{91E82A12-B8BB-4BF1-A789-5B44CA0B3393}" type="pres">
      <dgm:prSet presAssocID="{3B3F8696-AA12-4D78-AB17-318A2A74262D}" presName="rootConnector3" presStyleLbl="asst2" presStyleIdx="5" presStyleCnt="6"/>
      <dgm:spPr/>
      <dgm:t>
        <a:bodyPr/>
        <a:lstStyle/>
        <a:p>
          <a:endParaRPr lang="es-EC"/>
        </a:p>
      </dgm:t>
    </dgm:pt>
    <dgm:pt modelId="{1CF4D68A-52A2-4BAE-BF76-5E666A764785}" type="pres">
      <dgm:prSet presAssocID="{3B3F8696-AA12-4D78-AB17-318A2A74262D}" presName="hierChild6" presStyleCnt="0"/>
      <dgm:spPr/>
      <dgm:t>
        <a:bodyPr/>
        <a:lstStyle/>
        <a:p>
          <a:endParaRPr lang="es-EC"/>
        </a:p>
      </dgm:t>
    </dgm:pt>
    <dgm:pt modelId="{44FAAE75-A81D-4441-BC1D-EFD5251A1702}" type="pres">
      <dgm:prSet presAssocID="{3B3F8696-AA12-4D78-AB17-318A2A74262D}" presName="hierChild7" presStyleCnt="0"/>
      <dgm:spPr/>
      <dgm:t>
        <a:bodyPr/>
        <a:lstStyle/>
        <a:p>
          <a:endParaRPr lang="es-EC"/>
        </a:p>
      </dgm:t>
    </dgm:pt>
    <dgm:pt modelId="{B1C5AF37-0F6E-4847-A696-BF10E11C3E9D}" type="pres">
      <dgm:prSet presAssocID="{1B20A273-1707-46C5-A2B3-0C465A914F7C}" presName="hierChild3" presStyleCnt="0"/>
      <dgm:spPr/>
      <dgm:t>
        <a:bodyPr/>
        <a:lstStyle/>
        <a:p>
          <a:endParaRPr lang="es-EC"/>
        </a:p>
      </dgm:t>
    </dgm:pt>
    <dgm:pt modelId="{35B0E130-6237-4C70-916E-5DB0D2C1B715}" type="pres">
      <dgm:prSet presAssocID="{24DE99EC-F02A-4AA3-A44D-BF0A32C14529}" presName="Name111" presStyleLbl="parChTrans1D2" presStyleIdx="3" presStyleCnt="4"/>
      <dgm:spPr>
        <a:custGeom>
          <a:avLst/>
          <a:gdLst/>
          <a:ahLst/>
          <a:cxnLst/>
          <a:rect l="0" t="0" r="0" b="0"/>
          <a:pathLst>
            <a:path>
              <a:moveTo>
                <a:pt x="110712" y="0"/>
              </a:moveTo>
              <a:lnTo>
                <a:pt x="110712" y="359512"/>
              </a:lnTo>
              <a:lnTo>
                <a:pt x="45720" y="359512"/>
              </a:lnTo>
            </a:path>
          </a:pathLst>
        </a:custGeom>
      </dgm:spPr>
      <dgm:t>
        <a:bodyPr/>
        <a:lstStyle/>
        <a:p>
          <a:endParaRPr lang="es-EC"/>
        </a:p>
      </dgm:t>
    </dgm:pt>
    <dgm:pt modelId="{4CF6E8F8-9DBA-49C1-929B-B40F6A699FE8}" type="pres">
      <dgm:prSet presAssocID="{BCF2B7BA-C912-4CA8-8C68-A17B839EA043}" presName="hierRoot3" presStyleCnt="0">
        <dgm:presLayoutVars>
          <dgm:hierBranch val="init"/>
        </dgm:presLayoutVars>
      </dgm:prSet>
      <dgm:spPr/>
      <dgm:t>
        <a:bodyPr/>
        <a:lstStyle/>
        <a:p>
          <a:endParaRPr lang="es-EC"/>
        </a:p>
      </dgm:t>
    </dgm:pt>
    <dgm:pt modelId="{07014E1E-BA2E-44A8-AE2A-0F5264304745}" type="pres">
      <dgm:prSet presAssocID="{BCF2B7BA-C912-4CA8-8C68-A17B839EA043}" presName="rootComposite3" presStyleCnt="0"/>
      <dgm:spPr/>
      <dgm:t>
        <a:bodyPr/>
        <a:lstStyle/>
        <a:p>
          <a:endParaRPr lang="es-EC"/>
        </a:p>
      </dgm:t>
    </dgm:pt>
    <dgm:pt modelId="{3361F73B-074D-454D-BD97-47DDA2905572}" type="pres">
      <dgm:prSet presAssocID="{BCF2B7BA-C912-4CA8-8C68-A17B839EA043}" presName="rootText3" presStyleLbl="asst1" presStyleIdx="0" presStyleCnt="1" custScaleX="904269" custScaleY="242841" custLinFactNeighborX="-13271" custLinFactNeighborY="21078">
        <dgm:presLayoutVars>
          <dgm:chPref val="3"/>
        </dgm:presLayoutVars>
      </dgm:prSet>
      <dgm:spPr>
        <a:prstGeom prst="rect">
          <a:avLst/>
        </a:prstGeom>
      </dgm:spPr>
      <dgm:t>
        <a:bodyPr/>
        <a:lstStyle/>
        <a:p>
          <a:endParaRPr lang="es-EC"/>
        </a:p>
      </dgm:t>
    </dgm:pt>
    <dgm:pt modelId="{B52BB420-12A1-40DC-989E-2EDDF379EE79}" type="pres">
      <dgm:prSet presAssocID="{BCF2B7BA-C912-4CA8-8C68-A17B839EA043}" presName="rootConnector3" presStyleLbl="asst1" presStyleIdx="0" presStyleCnt="1"/>
      <dgm:spPr/>
      <dgm:t>
        <a:bodyPr/>
        <a:lstStyle/>
        <a:p>
          <a:endParaRPr lang="es-EC"/>
        </a:p>
      </dgm:t>
    </dgm:pt>
    <dgm:pt modelId="{ECD5CDA6-86B5-455D-8791-9BEEB2B40A3C}" type="pres">
      <dgm:prSet presAssocID="{BCF2B7BA-C912-4CA8-8C68-A17B839EA043}" presName="hierChild6" presStyleCnt="0"/>
      <dgm:spPr/>
      <dgm:t>
        <a:bodyPr/>
        <a:lstStyle/>
        <a:p>
          <a:endParaRPr lang="es-EC"/>
        </a:p>
      </dgm:t>
    </dgm:pt>
    <dgm:pt modelId="{E6EE9867-69F5-4AF2-BD0F-F7A176DB6F4B}" type="pres">
      <dgm:prSet presAssocID="{BCF2B7BA-C912-4CA8-8C68-A17B839EA043}" presName="hierChild7" presStyleCnt="0"/>
      <dgm:spPr/>
      <dgm:t>
        <a:bodyPr/>
        <a:lstStyle/>
        <a:p>
          <a:endParaRPr lang="es-EC"/>
        </a:p>
      </dgm:t>
    </dgm:pt>
  </dgm:ptLst>
  <dgm:cxnLst>
    <dgm:cxn modelId="{F36430AB-3CBA-46F7-A54F-7518B30B7533}" type="presOf" srcId="{3B3F8696-AA12-4D78-AB17-318A2A74262D}" destId="{E94A1C45-8B44-455E-BE51-B982C7B0FCD9}" srcOrd="0" destOrd="0" presId="urn:microsoft.com/office/officeart/2005/8/layout/orgChart1"/>
    <dgm:cxn modelId="{F5F489AA-24C4-4CD6-BB77-B9C9521E1BBA}" type="presOf" srcId="{EF024EA6-34C9-488B-B70C-869E4BA6FF33}" destId="{C94324D9-BF05-44A4-9F05-984FF18E465F}" srcOrd="0" destOrd="0" presId="urn:microsoft.com/office/officeart/2005/8/layout/orgChart1"/>
    <dgm:cxn modelId="{14AFEF87-CC83-4604-AF56-546E9246EAF7}" srcId="{1B20A273-1707-46C5-A2B3-0C465A914F7C}" destId="{29D50939-A139-439D-8D96-A38CE78B6082}" srcOrd="2" destOrd="0" parTransId="{4152A881-38BB-4CB1-AB35-55783BE4241E}" sibTransId="{CDB05FFD-51F1-4214-B88C-EDC22767E755}"/>
    <dgm:cxn modelId="{7DEDFE3F-B413-48BC-86FE-DD8A471602E1}" type="presOf" srcId="{434AD4A4-6F80-48BA-B248-264185E23AE5}" destId="{91F1F02B-A074-470F-BD33-BB648CD67247}" srcOrd="1" destOrd="0" presId="urn:microsoft.com/office/officeart/2005/8/layout/orgChart1"/>
    <dgm:cxn modelId="{4B4719F6-AFEA-4425-B69F-218B44E5458C}" type="presOf" srcId="{5E4E6A19-6911-473C-9FA0-2E1BD18FE12D}" destId="{F6A4E11A-BCFB-47B2-9C46-6FB4BEFA6078}" srcOrd="0" destOrd="0" presId="urn:microsoft.com/office/officeart/2005/8/layout/orgChart1"/>
    <dgm:cxn modelId="{8274D4CD-C842-49B6-B9B0-FC7A233D827B}" srcId="{29D50939-A139-439D-8D96-A38CE78B6082}" destId="{AEED471D-970B-41E2-87B2-3CF422242C54}" srcOrd="1" destOrd="0" parTransId="{165F2244-8666-4CD7-9227-5F81F9CC426C}" sibTransId="{5FAAC292-6194-4F4B-AD7A-7B591F64BDB2}"/>
    <dgm:cxn modelId="{89C38EEA-2C01-4FF9-A942-047544E3642B}" type="presOf" srcId="{6514F99A-6D56-4606-8B80-0479C43D8C9D}" destId="{06CFD6A6-9CED-41EA-99F4-40B9758F9535}" srcOrd="0" destOrd="0" presId="urn:microsoft.com/office/officeart/2005/8/layout/orgChart1"/>
    <dgm:cxn modelId="{709A8DC2-0190-4C7A-B6E4-4F5C28AF8FB0}" type="presOf" srcId="{713F0E34-1A74-4EA3-B1AA-FBC5AFBB1AA3}" destId="{1D507E58-B866-420A-95DB-D52CAA587B75}" srcOrd="0" destOrd="0" presId="urn:microsoft.com/office/officeart/2005/8/layout/orgChart1"/>
    <dgm:cxn modelId="{0F49927B-9C78-48BF-81A0-2F33E6B8BE43}" srcId="{1B20A273-1707-46C5-A2B3-0C465A914F7C}" destId="{434AD4A4-6F80-48BA-B248-264185E23AE5}" srcOrd="3" destOrd="0" parTransId="{5E4E6A19-6911-473C-9FA0-2E1BD18FE12D}" sibTransId="{A0130B78-1B65-4EF2-A0C6-4D32C78E46DB}"/>
    <dgm:cxn modelId="{099F460F-0C84-4128-B2A4-6E29CB59ADCE}" type="presOf" srcId="{4118FA1C-F9E1-441F-A983-65D9F11104B9}" destId="{8C09799F-B407-433B-B2A5-420ED13AB709}" srcOrd="0" destOrd="0" presId="urn:microsoft.com/office/officeart/2005/8/layout/orgChart1"/>
    <dgm:cxn modelId="{C5462C7B-FAE1-489D-9BE0-2FBF49BB7199}" type="presOf" srcId="{FC59E87A-DC80-41CF-8323-227E9297777C}" destId="{623985D5-F0E3-4EFE-8565-5967E5D91F3E}" srcOrd="1" destOrd="0" presId="urn:microsoft.com/office/officeart/2005/8/layout/orgChart1"/>
    <dgm:cxn modelId="{92A9830C-68D8-4256-9A4F-A03FC01A0EBE}" type="presOf" srcId="{09C01B1F-1572-4650-AC2A-E065F3210815}" destId="{AF7F9EC4-1FDA-48C0-B523-42A9C1AED7E6}" srcOrd="0" destOrd="0" presId="urn:microsoft.com/office/officeart/2005/8/layout/orgChart1"/>
    <dgm:cxn modelId="{1E4C70F0-5F75-45BA-96D3-D6857D2624D9}" type="presOf" srcId="{C3CB73DB-51AD-41B5-8893-102354C64115}" destId="{22F249CB-45B0-48B6-BA80-600DAB149625}" srcOrd="0" destOrd="0" presId="urn:microsoft.com/office/officeart/2005/8/layout/orgChart1"/>
    <dgm:cxn modelId="{0EFDEAD4-CE27-4AFC-939B-B610C5D8D3B0}" type="presOf" srcId="{1B20A273-1707-46C5-A2B3-0C465A914F7C}" destId="{17C70A2B-8A2C-4430-AB02-7B7C2A8A82AD}" srcOrd="0" destOrd="0" presId="urn:microsoft.com/office/officeart/2005/8/layout/orgChart1"/>
    <dgm:cxn modelId="{D7BEDA51-9079-433E-9591-6F52280647DD}" type="presOf" srcId="{805D9D76-5A2D-49B3-BD0D-5F1651D5FA24}" destId="{209BD03B-4F9F-4F9E-AEA4-0637CAA1B7B9}" srcOrd="1" destOrd="0" presId="urn:microsoft.com/office/officeart/2005/8/layout/orgChart1"/>
    <dgm:cxn modelId="{86508BF0-B9C9-4EDB-9CC1-5E956CA017D2}" type="presOf" srcId="{2E8AF4FB-EBFF-45F8-9BD4-01C1A8FE85A0}" destId="{D0F5709F-99B5-46CD-866B-B1417DE1B299}" srcOrd="0" destOrd="0" presId="urn:microsoft.com/office/officeart/2005/8/layout/orgChart1"/>
    <dgm:cxn modelId="{F450C767-012E-4997-A911-7406AD22837F}" srcId="{636935D8-0AFA-4E48-8C66-2891F24B0A60}" destId="{D7040EC1-A7DE-4D13-8B99-CE3287B8583D}" srcOrd="1" destOrd="0" parTransId="{C3CB73DB-51AD-41B5-8893-102354C64115}" sibTransId="{0EC11336-01AC-4037-BDA2-084DD2E8E7A6}"/>
    <dgm:cxn modelId="{0D97B5FC-324E-48CF-8789-BC9755E4B2A5}" srcId="{1B20A273-1707-46C5-A2B3-0C465A914F7C}" destId="{636935D8-0AFA-4E48-8C66-2891F24B0A60}" srcOrd="1" destOrd="0" parTransId="{09C01B1F-1572-4650-AC2A-E065F3210815}" sibTransId="{8008929C-E9D7-4A81-B3CC-6DAEA1944EC6}"/>
    <dgm:cxn modelId="{90629898-FB0F-4537-870D-AB255C723B59}" type="presOf" srcId="{29D50939-A139-439D-8D96-A38CE78B6082}" destId="{F161FE43-73F0-4521-81CF-EEB6F1C21A56}" srcOrd="0" destOrd="0" presId="urn:microsoft.com/office/officeart/2005/8/layout/orgChart1"/>
    <dgm:cxn modelId="{6E83D8E3-CD83-4A82-8E71-E77789598999}" type="presOf" srcId="{4152A881-38BB-4CB1-AB35-55783BE4241E}" destId="{7968BB52-696E-46BC-B226-EEE694A73199}" srcOrd="0" destOrd="0" presId="urn:microsoft.com/office/officeart/2005/8/layout/orgChart1"/>
    <dgm:cxn modelId="{5C5302C7-A90C-44EE-AE2D-CD2FC7DEAB75}" type="presOf" srcId="{98B842CD-98C5-4FB7-B48E-4648655AFCF3}" destId="{4E5488E2-F077-4F78-8B95-1259D4E0D141}" srcOrd="0" destOrd="0" presId="urn:microsoft.com/office/officeart/2005/8/layout/orgChart1"/>
    <dgm:cxn modelId="{6BE0BDD4-9478-48CF-AD87-1049AA4B68CD}" type="presOf" srcId="{2E8AF4FB-EBFF-45F8-9BD4-01C1A8FE85A0}" destId="{337D9358-BAB7-4DBC-BB22-D6F07ED650E1}" srcOrd="1" destOrd="0" presId="urn:microsoft.com/office/officeart/2005/8/layout/orgChart1"/>
    <dgm:cxn modelId="{CFDDBF84-CFE5-46EE-A77D-3BAE254B976F}" type="presOf" srcId="{1B20A273-1707-46C5-A2B3-0C465A914F7C}" destId="{8428EEBF-074D-4C9A-974C-FAFC27DF44FB}" srcOrd="1" destOrd="0" presId="urn:microsoft.com/office/officeart/2005/8/layout/orgChart1"/>
    <dgm:cxn modelId="{FD66D516-BAD9-463F-8F39-F41BCB881652}" type="presOf" srcId="{AEED471D-970B-41E2-87B2-3CF422242C54}" destId="{0F8E2040-D175-4CDA-B9B1-BA932A983DC1}" srcOrd="0" destOrd="0" presId="urn:microsoft.com/office/officeart/2005/8/layout/orgChart1"/>
    <dgm:cxn modelId="{CDB4E8E3-124D-48E5-B4E0-1F74BFCEA699}" type="presOf" srcId="{29D50939-A139-439D-8D96-A38CE78B6082}" destId="{B670037A-2D1F-47E3-B677-263024E5B396}" srcOrd="1" destOrd="0" presId="urn:microsoft.com/office/officeart/2005/8/layout/orgChart1"/>
    <dgm:cxn modelId="{13D71C96-4209-472F-A33E-FED434932D13}" type="presOf" srcId="{39B9214B-144A-4F33-B947-1C97AFBE126C}" destId="{4716F10E-3C10-48C3-BD60-830A19403CAB}" srcOrd="0" destOrd="0" presId="urn:microsoft.com/office/officeart/2005/8/layout/orgChart1"/>
    <dgm:cxn modelId="{80441C07-8E41-40BD-B45B-04C1FCF9FFA5}" type="presOf" srcId="{D7040EC1-A7DE-4D13-8B99-CE3287B8583D}" destId="{B00A1F63-819E-45FB-AFBD-76056F2F5586}" srcOrd="1" destOrd="0" presId="urn:microsoft.com/office/officeart/2005/8/layout/orgChart1"/>
    <dgm:cxn modelId="{7A2E2EDE-C3E2-4F91-AAC9-FAEC39F9E232}" srcId="{636935D8-0AFA-4E48-8C66-2891F24B0A60}" destId="{805D9D76-5A2D-49B3-BD0D-5F1651D5FA24}" srcOrd="0" destOrd="0" parTransId="{60F33392-ABB5-4BD0-B706-F37DE59C10BB}" sibTransId="{0DD98D57-1925-4D4B-B84D-2EDE257B74A9}"/>
    <dgm:cxn modelId="{A22EF04E-9279-4C07-BC81-8EDC48B45903}" type="presOf" srcId="{805D9D76-5A2D-49B3-BD0D-5F1651D5FA24}" destId="{14A5E047-A9CA-4A3E-891D-C35CF606FB19}" srcOrd="0" destOrd="0" presId="urn:microsoft.com/office/officeart/2005/8/layout/orgChart1"/>
    <dgm:cxn modelId="{6DDECA7C-CA27-4E23-A2B5-BE7CA563ED18}" type="presOf" srcId="{BCF2B7BA-C912-4CA8-8C68-A17B839EA043}" destId="{3361F73B-074D-454D-BD97-47DDA2905572}" srcOrd="0" destOrd="0" presId="urn:microsoft.com/office/officeart/2005/8/layout/orgChart1"/>
    <dgm:cxn modelId="{A3CF590A-5270-4620-89BE-66AD31CDA58B}" type="presOf" srcId="{713F0E34-1A74-4EA3-B1AA-FBC5AFBB1AA3}" destId="{49CB0298-41E8-4ABB-97D9-C4CC096DF524}" srcOrd="1" destOrd="0" presId="urn:microsoft.com/office/officeart/2005/8/layout/orgChart1"/>
    <dgm:cxn modelId="{801B0803-089E-44C0-A3A6-284F842061AD}" srcId="{4118FA1C-F9E1-441F-A983-65D9F11104B9}" destId="{1B20A273-1707-46C5-A2B3-0C465A914F7C}" srcOrd="0" destOrd="0" parTransId="{E4ACF3F1-5A3D-43FF-813D-090E4C2BDD42}" sibTransId="{FEB82460-331D-41A4-817A-D29A6C0104C6}"/>
    <dgm:cxn modelId="{CB052594-AE67-4EA9-8425-48E447DF2391}" srcId="{434AD4A4-6F80-48BA-B248-264185E23AE5}" destId="{6742D599-4889-4B71-82B7-62D571C2FCEA}" srcOrd="2" destOrd="0" parTransId="{39B9214B-144A-4F33-B947-1C97AFBE126C}" sibTransId="{1D18811D-DD0C-41F2-AE4D-1320BD9D87C1}"/>
    <dgm:cxn modelId="{3DA94BE2-60C5-426F-B35C-19929EF30B5E}" type="presOf" srcId="{60F33392-ABB5-4BD0-B706-F37DE59C10BB}" destId="{4E4C1201-234F-49A9-97F0-71B776AE3E0B}" srcOrd="0" destOrd="0" presId="urn:microsoft.com/office/officeart/2005/8/layout/orgChart1"/>
    <dgm:cxn modelId="{F79521E0-F353-4D8C-8FBB-93AF193A6185}" type="presOf" srcId="{434AD4A4-6F80-48BA-B248-264185E23AE5}" destId="{CC8E083B-E818-49B6-B2B1-13544A558415}" srcOrd="0" destOrd="0" presId="urn:microsoft.com/office/officeart/2005/8/layout/orgChart1"/>
    <dgm:cxn modelId="{405F3545-E602-4AC6-AA91-925E8F01F3D1}" srcId="{1B20A273-1707-46C5-A2B3-0C465A914F7C}" destId="{BCF2B7BA-C912-4CA8-8C68-A17B839EA043}" srcOrd="0" destOrd="0" parTransId="{24DE99EC-F02A-4AA3-A44D-BF0A32C14529}" sibTransId="{F7C74D0D-CC50-4340-A804-7C5182F80FB7}"/>
    <dgm:cxn modelId="{8C345A41-AD99-4AA6-B8B1-913CE6B3E3DF}" type="presOf" srcId="{636935D8-0AFA-4E48-8C66-2891F24B0A60}" destId="{5360EEA8-C5AC-4F97-932C-8EC97DDFD76A}" srcOrd="0" destOrd="0" presId="urn:microsoft.com/office/officeart/2005/8/layout/orgChart1"/>
    <dgm:cxn modelId="{EF9A857C-FD0A-486F-BA76-CE96ACD0E3FC}" type="presOf" srcId="{636935D8-0AFA-4E48-8C66-2891F24B0A60}" destId="{FF50F9CD-B197-4500-8C6C-85EC9351CA0F}" srcOrd="1" destOrd="0" presId="urn:microsoft.com/office/officeart/2005/8/layout/orgChart1"/>
    <dgm:cxn modelId="{0D12F56D-08E7-414E-AE82-19E538ACD571}" type="presOf" srcId="{3B3F8696-AA12-4D78-AB17-318A2A74262D}" destId="{91E82A12-B8BB-4BF1-A789-5B44CA0B3393}" srcOrd="1" destOrd="0" presId="urn:microsoft.com/office/officeart/2005/8/layout/orgChart1"/>
    <dgm:cxn modelId="{72EA4EF2-DA4C-432A-835D-B73C341FD411}" type="presOf" srcId="{165F2244-8666-4CD7-9227-5F81F9CC426C}" destId="{FFAB9AD9-47ED-4CEF-8566-5885A8F95984}" srcOrd="0" destOrd="0" presId="urn:microsoft.com/office/officeart/2005/8/layout/orgChart1"/>
    <dgm:cxn modelId="{040AB83E-52F1-41FB-ADAA-27AF3B44B85B}" srcId="{29D50939-A139-439D-8D96-A38CE78B6082}" destId="{FC59E87A-DC80-41CF-8323-227E9297777C}" srcOrd="2" destOrd="0" parTransId="{B4EA1DE6-91BE-4212-ADF9-F3A04D4BFD40}" sibTransId="{9DC0B1D2-DDF2-4413-96B8-4D949D4B9CD2}"/>
    <dgm:cxn modelId="{6AFC005C-B418-4F17-BBAD-DF9396A7C0EF}" srcId="{434AD4A4-6F80-48BA-B248-264185E23AE5}" destId="{3B3F8696-AA12-4D78-AB17-318A2A74262D}" srcOrd="0" destOrd="0" parTransId="{6514F99A-6D56-4606-8B80-0479C43D8C9D}" sibTransId="{E4D302D3-E18C-433C-B545-257DF1DE04BE}"/>
    <dgm:cxn modelId="{A0BB3A3C-83B3-4AB6-80DA-22B293043C56}" type="presOf" srcId="{BCF2B7BA-C912-4CA8-8C68-A17B839EA043}" destId="{B52BB420-12A1-40DC-989E-2EDDF379EE79}" srcOrd="1" destOrd="0" presId="urn:microsoft.com/office/officeart/2005/8/layout/orgChart1"/>
    <dgm:cxn modelId="{1FB45D8A-C83A-45F0-A26B-23EAB4634D87}" type="presOf" srcId="{D7040EC1-A7DE-4D13-8B99-CE3287B8583D}" destId="{E025016D-A281-4B9E-BDEC-26D4541AE6FD}" srcOrd="0" destOrd="0" presId="urn:microsoft.com/office/officeart/2005/8/layout/orgChart1"/>
    <dgm:cxn modelId="{736C77C0-6143-432B-B96D-94C0B635BFB4}" srcId="{29D50939-A139-439D-8D96-A38CE78B6082}" destId="{2E8AF4FB-EBFF-45F8-9BD4-01C1A8FE85A0}" srcOrd="0" destOrd="0" parTransId="{98B842CD-98C5-4FB7-B48E-4648655AFCF3}" sibTransId="{0409851A-01F7-44FD-97AA-34FFF4E03293}"/>
    <dgm:cxn modelId="{712B136C-E8AE-4AB2-A33D-18BF0DA65D2E}" type="presOf" srcId="{AEED471D-970B-41E2-87B2-3CF422242C54}" destId="{99CA0DC1-9D60-417E-9F0E-C399D9D17750}" srcOrd="1" destOrd="0" presId="urn:microsoft.com/office/officeart/2005/8/layout/orgChart1"/>
    <dgm:cxn modelId="{45035554-A3D2-4CF6-9C6B-E579BF6515CE}" type="presOf" srcId="{FC59E87A-DC80-41CF-8323-227E9297777C}" destId="{CDD203D3-9508-4568-A847-D293B4089F8C}" srcOrd="0" destOrd="0" presId="urn:microsoft.com/office/officeart/2005/8/layout/orgChart1"/>
    <dgm:cxn modelId="{33C7BBA9-1A86-4547-9606-51F0FE920F01}" type="presOf" srcId="{24DE99EC-F02A-4AA3-A44D-BF0A32C14529}" destId="{35B0E130-6237-4C70-916E-5DB0D2C1B715}" srcOrd="0" destOrd="0" presId="urn:microsoft.com/office/officeart/2005/8/layout/orgChart1"/>
    <dgm:cxn modelId="{7AFC15E9-2FFD-4185-B9FB-D2C86B9653FB}" type="presOf" srcId="{B4EA1DE6-91BE-4212-ADF9-F3A04D4BFD40}" destId="{40A2D029-4570-4209-BB25-73CC5A1FAF20}" srcOrd="0" destOrd="0" presId="urn:microsoft.com/office/officeart/2005/8/layout/orgChart1"/>
    <dgm:cxn modelId="{D17E1C84-3949-486D-BE60-4C06EE49C07A}" srcId="{434AD4A4-6F80-48BA-B248-264185E23AE5}" destId="{713F0E34-1A74-4EA3-B1AA-FBC5AFBB1AA3}" srcOrd="1" destOrd="0" parTransId="{EF024EA6-34C9-488B-B70C-869E4BA6FF33}" sibTransId="{4BC96307-0A97-4D3A-A8CA-A2391F54F9F1}"/>
    <dgm:cxn modelId="{FF07485B-1CD7-4C08-BFDE-ED01B937C104}" type="presOf" srcId="{6742D599-4889-4B71-82B7-62D571C2FCEA}" destId="{6D84AD20-E28D-440D-9017-C08DE8EDB4ED}" srcOrd="0" destOrd="0" presId="urn:microsoft.com/office/officeart/2005/8/layout/orgChart1"/>
    <dgm:cxn modelId="{92735F74-B7F1-49CF-8733-F29F71DA230A}" type="presOf" srcId="{6742D599-4889-4B71-82B7-62D571C2FCEA}" destId="{856408CE-3306-477D-ADD9-490A27C7F8EF}" srcOrd="1" destOrd="0" presId="urn:microsoft.com/office/officeart/2005/8/layout/orgChart1"/>
    <dgm:cxn modelId="{86CCC287-FF07-4D02-8456-FF24589E9E0E}" type="presParOf" srcId="{8C09799F-B407-433B-B2A5-420ED13AB709}" destId="{B7E22339-CEB3-46CA-AB00-D70FCF7D9187}" srcOrd="0" destOrd="0" presId="urn:microsoft.com/office/officeart/2005/8/layout/orgChart1"/>
    <dgm:cxn modelId="{9DB99B9A-4D8D-45A1-8DC7-861C18D08DBE}" type="presParOf" srcId="{B7E22339-CEB3-46CA-AB00-D70FCF7D9187}" destId="{3CF0AAD8-4F05-4681-AB56-49A067041CE6}" srcOrd="0" destOrd="0" presId="urn:microsoft.com/office/officeart/2005/8/layout/orgChart1"/>
    <dgm:cxn modelId="{AA017C00-A7FC-4B79-9EAD-0AE0467E1A5C}" type="presParOf" srcId="{3CF0AAD8-4F05-4681-AB56-49A067041CE6}" destId="{17C70A2B-8A2C-4430-AB02-7B7C2A8A82AD}" srcOrd="0" destOrd="0" presId="urn:microsoft.com/office/officeart/2005/8/layout/orgChart1"/>
    <dgm:cxn modelId="{D2DC6499-5940-4898-9D55-9DE55AACF1EC}" type="presParOf" srcId="{3CF0AAD8-4F05-4681-AB56-49A067041CE6}" destId="{8428EEBF-074D-4C9A-974C-FAFC27DF44FB}" srcOrd="1" destOrd="0" presId="urn:microsoft.com/office/officeart/2005/8/layout/orgChart1"/>
    <dgm:cxn modelId="{1F5F3923-91AD-4146-B71D-2F1BC6FE8366}" type="presParOf" srcId="{B7E22339-CEB3-46CA-AB00-D70FCF7D9187}" destId="{A4B5570F-CCBD-4927-B2FA-5A30D96E9EDC}" srcOrd="1" destOrd="0" presId="urn:microsoft.com/office/officeart/2005/8/layout/orgChart1"/>
    <dgm:cxn modelId="{F6BF06CA-D0DD-448B-B962-CE789DC4821E}" type="presParOf" srcId="{A4B5570F-CCBD-4927-B2FA-5A30D96E9EDC}" destId="{AF7F9EC4-1FDA-48C0-B523-42A9C1AED7E6}" srcOrd="0" destOrd="0" presId="urn:microsoft.com/office/officeart/2005/8/layout/orgChart1"/>
    <dgm:cxn modelId="{D41EB072-9911-4B74-9AC2-6B8E8E0D79ED}" type="presParOf" srcId="{A4B5570F-CCBD-4927-B2FA-5A30D96E9EDC}" destId="{AB0065BD-97B2-439D-995A-51AAD222F496}" srcOrd="1" destOrd="0" presId="urn:microsoft.com/office/officeart/2005/8/layout/orgChart1"/>
    <dgm:cxn modelId="{D2F9A972-F1F7-480D-B95B-5845D8517872}" type="presParOf" srcId="{AB0065BD-97B2-439D-995A-51AAD222F496}" destId="{E34FA4B9-660B-47DA-8243-7B4DFF262889}" srcOrd="0" destOrd="0" presId="urn:microsoft.com/office/officeart/2005/8/layout/orgChart1"/>
    <dgm:cxn modelId="{D11B7CF0-7ED6-4FC9-893F-A91C7776A025}" type="presParOf" srcId="{E34FA4B9-660B-47DA-8243-7B4DFF262889}" destId="{5360EEA8-C5AC-4F97-932C-8EC97DDFD76A}" srcOrd="0" destOrd="0" presId="urn:microsoft.com/office/officeart/2005/8/layout/orgChart1"/>
    <dgm:cxn modelId="{AD3D1CA6-D16F-4434-ADB3-E7569BCC8A4C}" type="presParOf" srcId="{E34FA4B9-660B-47DA-8243-7B4DFF262889}" destId="{FF50F9CD-B197-4500-8C6C-85EC9351CA0F}" srcOrd="1" destOrd="0" presId="urn:microsoft.com/office/officeart/2005/8/layout/orgChart1"/>
    <dgm:cxn modelId="{4159D70A-191E-459D-8D51-747309D5A9BD}" type="presParOf" srcId="{AB0065BD-97B2-439D-995A-51AAD222F496}" destId="{ED2AA8C8-30F7-4C10-A66F-B838E5036FD1}" srcOrd="1" destOrd="0" presId="urn:microsoft.com/office/officeart/2005/8/layout/orgChart1"/>
    <dgm:cxn modelId="{9BE8E176-A21D-4707-86D6-8AD32AC1EFCC}" type="presParOf" srcId="{AB0065BD-97B2-439D-995A-51AAD222F496}" destId="{9F88557C-6825-4721-9AC6-F1A6E132D481}" srcOrd="2" destOrd="0" presId="urn:microsoft.com/office/officeart/2005/8/layout/orgChart1"/>
    <dgm:cxn modelId="{D83B46F8-0B13-4E8F-81C4-15C0CA8065C6}" type="presParOf" srcId="{9F88557C-6825-4721-9AC6-F1A6E132D481}" destId="{4E4C1201-234F-49A9-97F0-71B776AE3E0B}" srcOrd="0" destOrd="0" presId="urn:microsoft.com/office/officeart/2005/8/layout/orgChart1"/>
    <dgm:cxn modelId="{57393906-F145-4C97-B526-B4F77EB07B6A}" type="presParOf" srcId="{9F88557C-6825-4721-9AC6-F1A6E132D481}" destId="{4EBFCF32-2A72-44B7-AF67-38CDAA577ADC}" srcOrd="1" destOrd="0" presId="urn:microsoft.com/office/officeart/2005/8/layout/orgChart1"/>
    <dgm:cxn modelId="{5EA4C359-60F4-47E3-87F8-1F3683C10C16}" type="presParOf" srcId="{4EBFCF32-2A72-44B7-AF67-38CDAA577ADC}" destId="{7E8B3344-0ADA-479D-98B0-BC81D4032A7C}" srcOrd="0" destOrd="0" presId="urn:microsoft.com/office/officeart/2005/8/layout/orgChart1"/>
    <dgm:cxn modelId="{F242BEBD-AEED-49A4-8B1B-634DF2A7DF01}" type="presParOf" srcId="{7E8B3344-0ADA-479D-98B0-BC81D4032A7C}" destId="{14A5E047-A9CA-4A3E-891D-C35CF606FB19}" srcOrd="0" destOrd="0" presId="urn:microsoft.com/office/officeart/2005/8/layout/orgChart1"/>
    <dgm:cxn modelId="{AC662B58-122F-49BD-AE23-8E9D6607C90B}" type="presParOf" srcId="{7E8B3344-0ADA-479D-98B0-BC81D4032A7C}" destId="{209BD03B-4F9F-4F9E-AEA4-0637CAA1B7B9}" srcOrd="1" destOrd="0" presId="urn:microsoft.com/office/officeart/2005/8/layout/orgChart1"/>
    <dgm:cxn modelId="{A3021F2B-0E09-47E5-820F-F4B7E3364FB5}" type="presParOf" srcId="{4EBFCF32-2A72-44B7-AF67-38CDAA577ADC}" destId="{A07105E3-6943-487A-AC7A-506D71409666}" srcOrd="1" destOrd="0" presId="urn:microsoft.com/office/officeart/2005/8/layout/orgChart1"/>
    <dgm:cxn modelId="{DEDF91D4-6502-4ED1-BD77-48F2856FDE38}" type="presParOf" srcId="{4EBFCF32-2A72-44B7-AF67-38CDAA577ADC}" destId="{99ECFCF0-C966-446D-9D08-18942B646006}" srcOrd="2" destOrd="0" presId="urn:microsoft.com/office/officeart/2005/8/layout/orgChart1"/>
    <dgm:cxn modelId="{A3D887BF-65FB-4788-A38C-3ECA1BF2AE1E}" type="presParOf" srcId="{9F88557C-6825-4721-9AC6-F1A6E132D481}" destId="{22F249CB-45B0-48B6-BA80-600DAB149625}" srcOrd="2" destOrd="0" presId="urn:microsoft.com/office/officeart/2005/8/layout/orgChart1"/>
    <dgm:cxn modelId="{6F065847-05DD-47FD-BAFE-5D644A3CA5B1}" type="presParOf" srcId="{9F88557C-6825-4721-9AC6-F1A6E132D481}" destId="{D0DEE26C-26AF-456C-AB81-71213E49E97E}" srcOrd="3" destOrd="0" presId="urn:microsoft.com/office/officeart/2005/8/layout/orgChart1"/>
    <dgm:cxn modelId="{E41B1DDB-78CD-4D28-955B-5927BDDD7A61}" type="presParOf" srcId="{D0DEE26C-26AF-456C-AB81-71213E49E97E}" destId="{394365AF-B8DB-43E3-B133-1DF3E6357FBC}" srcOrd="0" destOrd="0" presId="urn:microsoft.com/office/officeart/2005/8/layout/orgChart1"/>
    <dgm:cxn modelId="{4C02B18B-C9D9-4F03-B712-FB7FAB3738F1}" type="presParOf" srcId="{394365AF-B8DB-43E3-B133-1DF3E6357FBC}" destId="{E025016D-A281-4B9E-BDEC-26D4541AE6FD}" srcOrd="0" destOrd="0" presId="urn:microsoft.com/office/officeart/2005/8/layout/orgChart1"/>
    <dgm:cxn modelId="{F97AF4E2-B372-4F77-B432-595E88AA8909}" type="presParOf" srcId="{394365AF-B8DB-43E3-B133-1DF3E6357FBC}" destId="{B00A1F63-819E-45FB-AFBD-76056F2F5586}" srcOrd="1" destOrd="0" presId="urn:microsoft.com/office/officeart/2005/8/layout/orgChart1"/>
    <dgm:cxn modelId="{4089E19D-E825-4CF4-B126-EFAE803AE75F}" type="presParOf" srcId="{D0DEE26C-26AF-456C-AB81-71213E49E97E}" destId="{876FA573-8C5C-4B3A-AADD-21FD25A2E15A}" srcOrd="1" destOrd="0" presId="urn:microsoft.com/office/officeart/2005/8/layout/orgChart1"/>
    <dgm:cxn modelId="{F2213AB9-2935-45B3-A324-B593D7C6934A}" type="presParOf" srcId="{D0DEE26C-26AF-456C-AB81-71213E49E97E}" destId="{64090952-52F3-44E8-B673-5C759B1A8F0A}" srcOrd="2" destOrd="0" presId="urn:microsoft.com/office/officeart/2005/8/layout/orgChart1"/>
    <dgm:cxn modelId="{4C2509CD-1A7A-4917-9230-27A92637B9EA}" type="presParOf" srcId="{A4B5570F-CCBD-4927-B2FA-5A30D96E9EDC}" destId="{7968BB52-696E-46BC-B226-EEE694A73199}" srcOrd="2" destOrd="0" presId="urn:microsoft.com/office/officeart/2005/8/layout/orgChart1"/>
    <dgm:cxn modelId="{CD459A1B-4645-4ECE-9C1C-4070FCA9F9C9}" type="presParOf" srcId="{A4B5570F-CCBD-4927-B2FA-5A30D96E9EDC}" destId="{955A1ADA-BE31-4CC9-8184-F44705676E7C}" srcOrd="3" destOrd="0" presId="urn:microsoft.com/office/officeart/2005/8/layout/orgChart1"/>
    <dgm:cxn modelId="{8F5B1823-7C32-4B57-9E6C-8DA65A94736C}" type="presParOf" srcId="{955A1ADA-BE31-4CC9-8184-F44705676E7C}" destId="{69564697-F8C4-4BE0-8641-F69ACFAD9824}" srcOrd="0" destOrd="0" presId="urn:microsoft.com/office/officeart/2005/8/layout/orgChart1"/>
    <dgm:cxn modelId="{7D68F5FB-9222-403E-91E0-8A0AD60334BE}" type="presParOf" srcId="{69564697-F8C4-4BE0-8641-F69ACFAD9824}" destId="{F161FE43-73F0-4521-81CF-EEB6F1C21A56}" srcOrd="0" destOrd="0" presId="urn:microsoft.com/office/officeart/2005/8/layout/orgChart1"/>
    <dgm:cxn modelId="{8DCBABAB-71B0-42AB-8BAD-4A7513CE1659}" type="presParOf" srcId="{69564697-F8C4-4BE0-8641-F69ACFAD9824}" destId="{B670037A-2D1F-47E3-B677-263024E5B396}" srcOrd="1" destOrd="0" presId="urn:microsoft.com/office/officeart/2005/8/layout/orgChart1"/>
    <dgm:cxn modelId="{09AC4DE7-825B-4C08-9443-2365B382CDF2}" type="presParOf" srcId="{955A1ADA-BE31-4CC9-8184-F44705676E7C}" destId="{DF72C37F-AD77-4DC4-B135-497F3200B5F6}" srcOrd="1" destOrd="0" presId="urn:microsoft.com/office/officeart/2005/8/layout/orgChart1"/>
    <dgm:cxn modelId="{177B8494-F2B4-43CA-9A26-1C93E1086CE5}" type="presParOf" srcId="{955A1ADA-BE31-4CC9-8184-F44705676E7C}" destId="{5070106B-0428-4C0A-98B4-F72FB804A539}" srcOrd="2" destOrd="0" presId="urn:microsoft.com/office/officeart/2005/8/layout/orgChart1"/>
    <dgm:cxn modelId="{5A4E3041-688E-4C87-905F-B86A03C493F2}" type="presParOf" srcId="{5070106B-0428-4C0A-98B4-F72FB804A539}" destId="{4E5488E2-F077-4F78-8B95-1259D4E0D141}" srcOrd="0" destOrd="0" presId="urn:microsoft.com/office/officeart/2005/8/layout/orgChart1"/>
    <dgm:cxn modelId="{A4F210FC-C507-4ED5-8618-EE83422933F0}" type="presParOf" srcId="{5070106B-0428-4C0A-98B4-F72FB804A539}" destId="{58CF3F5F-CB79-41FE-8FEC-655D595E7605}" srcOrd="1" destOrd="0" presId="urn:microsoft.com/office/officeart/2005/8/layout/orgChart1"/>
    <dgm:cxn modelId="{AC1DBE12-F174-4C8D-BBAD-AD3D20EEE299}" type="presParOf" srcId="{58CF3F5F-CB79-41FE-8FEC-655D595E7605}" destId="{A92F277A-834E-464F-B7F7-7A022CF32501}" srcOrd="0" destOrd="0" presId="urn:microsoft.com/office/officeart/2005/8/layout/orgChart1"/>
    <dgm:cxn modelId="{DE08B83A-A3E4-4B5A-879F-2B20F65C3CC5}" type="presParOf" srcId="{A92F277A-834E-464F-B7F7-7A022CF32501}" destId="{D0F5709F-99B5-46CD-866B-B1417DE1B299}" srcOrd="0" destOrd="0" presId="urn:microsoft.com/office/officeart/2005/8/layout/orgChart1"/>
    <dgm:cxn modelId="{DB0BE3A8-D815-4AF9-8546-CED28FAD5D53}" type="presParOf" srcId="{A92F277A-834E-464F-B7F7-7A022CF32501}" destId="{337D9358-BAB7-4DBC-BB22-D6F07ED650E1}" srcOrd="1" destOrd="0" presId="urn:microsoft.com/office/officeart/2005/8/layout/orgChart1"/>
    <dgm:cxn modelId="{293D2550-4BAB-40BB-8160-7ECD4F775BC4}" type="presParOf" srcId="{58CF3F5F-CB79-41FE-8FEC-655D595E7605}" destId="{A43E6EBA-61C2-4B2C-A685-83984B73D28D}" srcOrd="1" destOrd="0" presId="urn:microsoft.com/office/officeart/2005/8/layout/orgChart1"/>
    <dgm:cxn modelId="{37C89597-6E64-4A32-AF00-87971E414ACC}" type="presParOf" srcId="{58CF3F5F-CB79-41FE-8FEC-655D595E7605}" destId="{0F883646-AF18-43AC-BC18-D3CF9B403B92}" srcOrd="2" destOrd="0" presId="urn:microsoft.com/office/officeart/2005/8/layout/orgChart1"/>
    <dgm:cxn modelId="{593A82CA-C4C6-44F8-BE73-2CDD343ADA26}" type="presParOf" srcId="{5070106B-0428-4C0A-98B4-F72FB804A539}" destId="{FFAB9AD9-47ED-4CEF-8566-5885A8F95984}" srcOrd="2" destOrd="0" presId="urn:microsoft.com/office/officeart/2005/8/layout/orgChart1"/>
    <dgm:cxn modelId="{67309B37-69CE-4EDE-830A-EA8BE53D6FE7}" type="presParOf" srcId="{5070106B-0428-4C0A-98B4-F72FB804A539}" destId="{2125BB5E-0489-4655-AFE8-FC82367FCD36}" srcOrd="3" destOrd="0" presId="urn:microsoft.com/office/officeart/2005/8/layout/orgChart1"/>
    <dgm:cxn modelId="{7BD1CEE3-74EC-40ED-9121-20EEDCCE2DC3}" type="presParOf" srcId="{2125BB5E-0489-4655-AFE8-FC82367FCD36}" destId="{F98C96D4-78E2-41F6-B265-06CC4472C4F8}" srcOrd="0" destOrd="0" presId="urn:microsoft.com/office/officeart/2005/8/layout/orgChart1"/>
    <dgm:cxn modelId="{6C2308E4-D268-43D6-A993-07BFF806DE34}" type="presParOf" srcId="{F98C96D4-78E2-41F6-B265-06CC4472C4F8}" destId="{0F8E2040-D175-4CDA-B9B1-BA932A983DC1}" srcOrd="0" destOrd="0" presId="urn:microsoft.com/office/officeart/2005/8/layout/orgChart1"/>
    <dgm:cxn modelId="{9F5B973E-5AF1-430D-A8EE-0469EFCE86FF}" type="presParOf" srcId="{F98C96D4-78E2-41F6-B265-06CC4472C4F8}" destId="{99CA0DC1-9D60-417E-9F0E-C399D9D17750}" srcOrd="1" destOrd="0" presId="urn:microsoft.com/office/officeart/2005/8/layout/orgChart1"/>
    <dgm:cxn modelId="{AFB21C1B-FDF0-4B02-B4C5-96C4197A3365}" type="presParOf" srcId="{2125BB5E-0489-4655-AFE8-FC82367FCD36}" destId="{1F2FDF5F-B508-41ED-9812-4AAFECA22C02}" srcOrd="1" destOrd="0" presId="urn:microsoft.com/office/officeart/2005/8/layout/orgChart1"/>
    <dgm:cxn modelId="{CEA2475C-8B8B-4393-97E8-7EAAA28C3239}" type="presParOf" srcId="{2125BB5E-0489-4655-AFE8-FC82367FCD36}" destId="{7F881616-770B-4DB8-8C3A-64BA4EDF4744}" srcOrd="2" destOrd="0" presId="urn:microsoft.com/office/officeart/2005/8/layout/orgChart1"/>
    <dgm:cxn modelId="{2D6A59AE-4937-4EF5-A070-11B8B69EAE36}" type="presParOf" srcId="{5070106B-0428-4C0A-98B4-F72FB804A539}" destId="{40A2D029-4570-4209-BB25-73CC5A1FAF20}" srcOrd="4" destOrd="0" presId="urn:microsoft.com/office/officeart/2005/8/layout/orgChart1"/>
    <dgm:cxn modelId="{AF99514D-0330-4DFA-AAE3-3D6BBC918EA1}" type="presParOf" srcId="{5070106B-0428-4C0A-98B4-F72FB804A539}" destId="{E0B2E144-7C74-45A5-ABD0-734ABF05B1A3}" srcOrd="5" destOrd="0" presId="urn:microsoft.com/office/officeart/2005/8/layout/orgChart1"/>
    <dgm:cxn modelId="{3918F893-CD71-4CB6-A7F1-3C0C991005DF}" type="presParOf" srcId="{E0B2E144-7C74-45A5-ABD0-734ABF05B1A3}" destId="{B2A4378E-6C31-4428-8D7C-7A65514B5052}" srcOrd="0" destOrd="0" presId="urn:microsoft.com/office/officeart/2005/8/layout/orgChart1"/>
    <dgm:cxn modelId="{F71674F0-D8CA-4715-8835-B76F0D2E4841}" type="presParOf" srcId="{B2A4378E-6C31-4428-8D7C-7A65514B5052}" destId="{CDD203D3-9508-4568-A847-D293B4089F8C}" srcOrd="0" destOrd="0" presId="urn:microsoft.com/office/officeart/2005/8/layout/orgChart1"/>
    <dgm:cxn modelId="{FCC662CF-0D14-47AF-9DBD-86883AD6AA9E}" type="presParOf" srcId="{B2A4378E-6C31-4428-8D7C-7A65514B5052}" destId="{623985D5-F0E3-4EFE-8565-5967E5D91F3E}" srcOrd="1" destOrd="0" presId="urn:microsoft.com/office/officeart/2005/8/layout/orgChart1"/>
    <dgm:cxn modelId="{647A51C6-0D1E-4B06-A429-8A1DF1400C9C}" type="presParOf" srcId="{E0B2E144-7C74-45A5-ABD0-734ABF05B1A3}" destId="{37DD029B-7FCB-470E-AC00-B53F6C3BA0C5}" srcOrd="1" destOrd="0" presId="urn:microsoft.com/office/officeart/2005/8/layout/orgChart1"/>
    <dgm:cxn modelId="{BC59E66F-A4D5-472E-9C9B-DC45FCBB933E}" type="presParOf" srcId="{E0B2E144-7C74-45A5-ABD0-734ABF05B1A3}" destId="{22D119DA-37D7-46D0-9CE8-A6EA940FA4A7}" srcOrd="2" destOrd="0" presId="urn:microsoft.com/office/officeart/2005/8/layout/orgChart1"/>
    <dgm:cxn modelId="{E43B5694-85D3-48F4-B1E4-F34FA1C1E9DD}" type="presParOf" srcId="{A4B5570F-CCBD-4927-B2FA-5A30D96E9EDC}" destId="{F6A4E11A-BCFB-47B2-9C46-6FB4BEFA6078}" srcOrd="4" destOrd="0" presId="urn:microsoft.com/office/officeart/2005/8/layout/orgChart1"/>
    <dgm:cxn modelId="{4E03CACC-3453-475A-876B-366A104FBFF0}" type="presParOf" srcId="{A4B5570F-CCBD-4927-B2FA-5A30D96E9EDC}" destId="{941AE542-075B-45A2-BFDE-C4A3C57E0B52}" srcOrd="5" destOrd="0" presId="urn:microsoft.com/office/officeart/2005/8/layout/orgChart1"/>
    <dgm:cxn modelId="{E38C8334-B029-485A-B9E3-06F81043F3EC}" type="presParOf" srcId="{941AE542-075B-45A2-BFDE-C4A3C57E0B52}" destId="{CEDD5485-5358-4402-B1D3-FD491BD6C717}" srcOrd="0" destOrd="0" presId="urn:microsoft.com/office/officeart/2005/8/layout/orgChart1"/>
    <dgm:cxn modelId="{E2E5185E-4E56-41BA-B74D-3A2831764598}" type="presParOf" srcId="{CEDD5485-5358-4402-B1D3-FD491BD6C717}" destId="{CC8E083B-E818-49B6-B2B1-13544A558415}" srcOrd="0" destOrd="0" presId="urn:microsoft.com/office/officeart/2005/8/layout/orgChart1"/>
    <dgm:cxn modelId="{8DB90E85-B31F-47F0-B820-496ABA123AA2}" type="presParOf" srcId="{CEDD5485-5358-4402-B1D3-FD491BD6C717}" destId="{91F1F02B-A074-470F-BD33-BB648CD67247}" srcOrd="1" destOrd="0" presId="urn:microsoft.com/office/officeart/2005/8/layout/orgChart1"/>
    <dgm:cxn modelId="{0F0D3681-7013-4F53-9DC5-0465482195CD}" type="presParOf" srcId="{941AE542-075B-45A2-BFDE-C4A3C57E0B52}" destId="{F9FA7E9B-E0E7-42EB-8A5B-1AD5DD4D30A4}" srcOrd="1" destOrd="0" presId="urn:microsoft.com/office/officeart/2005/8/layout/orgChart1"/>
    <dgm:cxn modelId="{AF2D79F6-4316-4410-8E2F-52B5071A803D}" type="presParOf" srcId="{F9FA7E9B-E0E7-42EB-8A5B-1AD5DD4D30A4}" destId="{C94324D9-BF05-44A4-9F05-984FF18E465F}" srcOrd="0" destOrd="0" presId="urn:microsoft.com/office/officeart/2005/8/layout/orgChart1"/>
    <dgm:cxn modelId="{BECC22FC-75C9-4B1B-84A7-A1BA3E89A7BD}" type="presParOf" srcId="{F9FA7E9B-E0E7-42EB-8A5B-1AD5DD4D30A4}" destId="{701F0554-C466-4BA5-867B-870BEF446ECF}" srcOrd="1" destOrd="0" presId="urn:microsoft.com/office/officeart/2005/8/layout/orgChart1"/>
    <dgm:cxn modelId="{9132EBDB-1D6E-42A8-8532-CD21F247337D}" type="presParOf" srcId="{701F0554-C466-4BA5-867B-870BEF446ECF}" destId="{06CD0AC8-7E60-4A2B-AD2B-3F83B269294F}" srcOrd="0" destOrd="0" presId="urn:microsoft.com/office/officeart/2005/8/layout/orgChart1"/>
    <dgm:cxn modelId="{B426BE9B-0E30-4687-8BD6-4410B19E4761}" type="presParOf" srcId="{06CD0AC8-7E60-4A2B-AD2B-3F83B269294F}" destId="{1D507E58-B866-420A-95DB-D52CAA587B75}" srcOrd="0" destOrd="0" presId="urn:microsoft.com/office/officeart/2005/8/layout/orgChart1"/>
    <dgm:cxn modelId="{F2EEF753-A797-4621-954E-FA6B53FE00A5}" type="presParOf" srcId="{06CD0AC8-7E60-4A2B-AD2B-3F83B269294F}" destId="{49CB0298-41E8-4ABB-97D9-C4CC096DF524}" srcOrd="1" destOrd="0" presId="urn:microsoft.com/office/officeart/2005/8/layout/orgChart1"/>
    <dgm:cxn modelId="{23A1D760-7517-4FF7-A610-C26726383718}" type="presParOf" srcId="{701F0554-C466-4BA5-867B-870BEF446ECF}" destId="{70EB970C-E824-43DA-9A6B-2A3193A38BBB}" srcOrd="1" destOrd="0" presId="urn:microsoft.com/office/officeart/2005/8/layout/orgChart1"/>
    <dgm:cxn modelId="{0927A9E3-6588-4A95-B29C-6A03838C2E0B}" type="presParOf" srcId="{701F0554-C466-4BA5-867B-870BEF446ECF}" destId="{6A0D5A96-BBE7-4DBB-AD53-BA6B21FF5E83}" srcOrd="2" destOrd="0" presId="urn:microsoft.com/office/officeart/2005/8/layout/orgChart1"/>
    <dgm:cxn modelId="{2AFA95DC-15AD-413F-9E09-F037F99B3439}" type="presParOf" srcId="{F9FA7E9B-E0E7-42EB-8A5B-1AD5DD4D30A4}" destId="{4716F10E-3C10-48C3-BD60-830A19403CAB}" srcOrd="2" destOrd="0" presId="urn:microsoft.com/office/officeart/2005/8/layout/orgChart1"/>
    <dgm:cxn modelId="{53B64F39-CE7C-4028-9C7A-689F2ABC9634}" type="presParOf" srcId="{F9FA7E9B-E0E7-42EB-8A5B-1AD5DD4D30A4}" destId="{8D75A7A9-D183-4065-A628-21621391EFE2}" srcOrd="3" destOrd="0" presId="urn:microsoft.com/office/officeart/2005/8/layout/orgChart1"/>
    <dgm:cxn modelId="{01DD3995-F20F-4163-9E40-6D1C3586C882}" type="presParOf" srcId="{8D75A7A9-D183-4065-A628-21621391EFE2}" destId="{430B02B8-6C0D-4495-99F0-B59ED79E4A8E}" srcOrd="0" destOrd="0" presId="urn:microsoft.com/office/officeart/2005/8/layout/orgChart1"/>
    <dgm:cxn modelId="{38012BED-57D1-4010-8676-E12E4274C001}" type="presParOf" srcId="{430B02B8-6C0D-4495-99F0-B59ED79E4A8E}" destId="{6D84AD20-E28D-440D-9017-C08DE8EDB4ED}" srcOrd="0" destOrd="0" presId="urn:microsoft.com/office/officeart/2005/8/layout/orgChart1"/>
    <dgm:cxn modelId="{73A2D650-C0C9-450A-8A3F-54BE14039191}" type="presParOf" srcId="{430B02B8-6C0D-4495-99F0-B59ED79E4A8E}" destId="{856408CE-3306-477D-ADD9-490A27C7F8EF}" srcOrd="1" destOrd="0" presId="urn:microsoft.com/office/officeart/2005/8/layout/orgChart1"/>
    <dgm:cxn modelId="{06220150-55D2-4415-9C72-BED9023E3157}" type="presParOf" srcId="{8D75A7A9-D183-4065-A628-21621391EFE2}" destId="{9C079E73-FB2A-43F3-8C0B-E540E952D93E}" srcOrd="1" destOrd="0" presId="urn:microsoft.com/office/officeart/2005/8/layout/orgChart1"/>
    <dgm:cxn modelId="{A3C264EA-3C70-49F3-8269-E44B544FC97F}" type="presParOf" srcId="{8D75A7A9-D183-4065-A628-21621391EFE2}" destId="{158B795E-3F27-4D0B-B52C-C11EBD11C34A}" srcOrd="2" destOrd="0" presId="urn:microsoft.com/office/officeart/2005/8/layout/orgChart1"/>
    <dgm:cxn modelId="{EEBD6EF5-FC5B-4B32-B7A6-DD28E45C4F7A}" type="presParOf" srcId="{941AE542-075B-45A2-BFDE-C4A3C57E0B52}" destId="{455E4556-1B44-407D-B37C-4ADA8ED0C2ED}" srcOrd="2" destOrd="0" presId="urn:microsoft.com/office/officeart/2005/8/layout/orgChart1"/>
    <dgm:cxn modelId="{A3B9A9A0-696D-4BA5-BCFA-92EED1062C45}" type="presParOf" srcId="{455E4556-1B44-407D-B37C-4ADA8ED0C2ED}" destId="{06CFD6A6-9CED-41EA-99F4-40B9758F9535}" srcOrd="0" destOrd="0" presId="urn:microsoft.com/office/officeart/2005/8/layout/orgChart1"/>
    <dgm:cxn modelId="{395EAA56-3E9E-4A92-8A27-28FA26D1A018}" type="presParOf" srcId="{455E4556-1B44-407D-B37C-4ADA8ED0C2ED}" destId="{24947DDB-02BB-4EDD-8BE6-9ED7CB52EC90}" srcOrd="1" destOrd="0" presId="urn:microsoft.com/office/officeart/2005/8/layout/orgChart1"/>
    <dgm:cxn modelId="{B232AC44-F9D2-4D8D-9EB6-6156EB965EAB}" type="presParOf" srcId="{24947DDB-02BB-4EDD-8BE6-9ED7CB52EC90}" destId="{64B7B7CF-60F8-4CF0-A157-37D675C78C8D}" srcOrd="0" destOrd="0" presId="urn:microsoft.com/office/officeart/2005/8/layout/orgChart1"/>
    <dgm:cxn modelId="{2134B906-E0DC-4C0B-8BE8-B9845CADF018}" type="presParOf" srcId="{64B7B7CF-60F8-4CF0-A157-37D675C78C8D}" destId="{E94A1C45-8B44-455E-BE51-B982C7B0FCD9}" srcOrd="0" destOrd="0" presId="urn:microsoft.com/office/officeart/2005/8/layout/orgChart1"/>
    <dgm:cxn modelId="{3B2DAAA8-4842-4055-9518-1643D3145A83}" type="presParOf" srcId="{64B7B7CF-60F8-4CF0-A157-37D675C78C8D}" destId="{91E82A12-B8BB-4BF1-A789-5B44CA0B3393}" srcOrd="1" destOrd="0" presId="urn:microsoft.com/office/officeart/2005/8/layout/orgChart1"/>
    <dgm:cxn modelId="{310DEB0D-533E-4D21-AE8C-061E0B6B9052}" type="presParOf" srcId="{24947DDB-02BB-4EDD-8BE6-9ED7CB52EC90}" destId="{1CF4D68A-52A2-4BAE-BF76-5E666A764785}" srcOrd="1" destOrd="0" presId="urn:microsoft.com/office/officeart/2005/8/layout/orgChart1"/>
    <dgm:cxn modelId="{5301E5DA-73EB-4C69-956A-0B73F427E403}" type="presParOf" srcId="{24947DDB-02BB-4EDD-8BE6-9ED7CB52EC90}" destId="{44FAAE75-A81D-4441-BC1D-EFD5251A1702}" srcOrd="2" destOrd="0" presId="urn:microsoft.com/office/officeart/2005/8/layout/orgChart1"/>
    <dgm:cxn modelId="{A644CD72-8EDF-44FE-B2F2-96116C4E62CA}" type="presParOf" srcId="{B7E22339-CEB3-46CA-AB00-D70FCF7D9187}" destId="{B1C5AF37-0F6E-4847-A696-BF10E11C3E9D}" srcOrd="2" destOrd="0" presId="urn:microsoft.com/office/officeart/2005/8/layout/orgChart1"/>
    <dgm:cxn modelId="{E094F7A4-131B-4C3E-8C13-908D4E8352F4}" type="presParOf" srcId="{B1C5AF37-0F6E-4847-A696-BF10E11C3E9D}" destId="{35B0E130-6237-4C70-916E-5DB0D2C1B715}" srcOrd="0" destOrd="0" presId="urn:microsoft.com/office/officeart/2005/8/layout/orgChart1"/>
    <dgm:cxn modelId="{FE94A189-DE25-4A42-8C09-B9217601A795}" type="presParOf" srcId="{B1C5AF37-0F6E-4847-A696-BF10E11C3E9D}" destId="{4CF6E8F8-9DBA-49C1-929B-B40F6A699FE8}" srcOrd="1" destOrd="0" presId="urn:microsoft.com/office/officeart/2005/8/layout/orgChart1"/>
    <dgm:cxn modelId="{ADAB65D2-B10F-4C1E-B7DB-9C92F28BE16E}" type="presParOf" srcId="{4CF6E8F8-9DBA-49C1-929B-B40F6A699FE8}" destId="{07014E1E-BA2E-44A8-AE2A-0F5264304745}" srcOrd="0" destOrd="0" presId="urn:microsoft.com/office/officeart/2005/8/layout/orgChart1"/>
    <dgm:cxn modelId="{12D4DFCB-78D0-49F6-970E-9B9863D3E774}" type="presParOf" srcId="{07014E1E-BA2E-44A8-AE2A-0F5264304745}" destId="{3361F73B-074D-454D-BD97-47DDA2905572}" srcOrd="0" destOrd="0" presId="urn:microsoft.com/office/officeart/2005/8/layout/orgChart1"/>
    <dgm:cxn modelId="{441122C8-548A-40C1-A028-744DE223D539}" type="presParOf" srcId="{07014E1E-BA2E-44A8-AE2A-0F5264304745}" destId="{B52BB420-12A1-40DC-989E-2EDDF379EE79}" srcOrd="1" destOrd="0" presId="urn:microsoft.com/office/officeart/2005/8/layout/orgChart1"/>
    <dgm:cxn modelId="{A1DE27E5-445E-4FD8-872C-C868D154518E}" type="presParOf" srcId="{4CF6E8F8-9DBA-49C1-929B-B40F6A699FE8}" destId="{ECD5CDA6-86B5-455D-8791-9BEEB2B40A3C}" srcOrd="1" destOrd="0" presId="urn:microsoft.com/office/officeart/2005/8/layout/orgChart1"/>
    <dgm:cxn modelId="{C26D04DD-63BD-4036-97D1-B6F5BECEBEB1}" type="presParOf" srcId="{4CF6E8F8-9DBA-49C1-929B-B40F6A699FE8}" destId="{E6EE9867-69F5-4AF2-BD0F-F7A176DB6F4B}"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A2A479-AE29-4741-A873-CDA26BFDF16A}"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s-EC"/>
        </a:p>
      </dgm:t>
    </dgm:pt>
    <dgm:pt modelId="{CD8325D2-A854-48A5-8122-6EE4776DB1DC}">
      <dgm:prSet phldrT="[Text]">
        <dgm:style>
          <a:lnRef idx="1">
            <a:schemeClr val="accent4"/>
          </a:lnRef>
          <a:fillRef idx="2">
            <a:schemeClr val="accent4"/>
          </a:fillRef>
          <a:effectRef idx="1">
            <a:schemeClr val="accent4"/>
          </a:effectRef>
          <a:fontRef idx="minor">
            <a:schemeClr val="dk1"/>
          </a:fontRef>
        </dgm:style>
      </dgm:prSet>
      <dgm:spPr/>
      <dgm:t>
        <a:bodyPr/>
        <a:lstStyle/>
        <a:p>
          <a:pPr algn="just"/>
          <a:r>
            <a:rPr lang="es-EC" dirty="0" smtClean="0"/>
            <a:t>Realizado el análisis de la Norma Internacional de Contabilidad – NIC 2  “Inventario” a la empresa Alimentos Balanceados </a:t>
          </a:r>
          <a:r>
            <a:rPr lang="es-EC" dirty="0" err="1" smtClean="0"/>
            <a:t>Aviforte</a:t>
          </a:r>
          <a:r>
            <a:rPr lang="es-EC" dirty="0" smtClean="0"/>
            <a:t> </a:t>
          </a:r>
          <a:r>
            <a:rPr lang="es-EC" dirty="0" err="1" smtClean="0"/>
            <a:t>Cia.Ltda</a:t>
          </a:r>
          <a:r>
            <a:rPr lang="es-EC" dirty="0" smtClean="0"/>
            <a:t>, se pudo identificar que no se está aplicando adecuadamente la norma, debido no se están presentando los estados financieros apropiadamente, provocando que estos no sean comparables, por lo que no generar información veraz y confiable.</a:t>
          </a:r>
          <a:endParaRPr lang="es-EC" dirty="0"/>
        </a:p>
      </dgm:t>
    </dgm:pt>
    <dgm:pt modelId="{39963568-24CA-40EA-B7B9-671EE6EB2458}" type="parTrans" cxnId="{19D63319-27D5-4D9B-B040-21F2F0CC54C0}">
      <dgm:prSet/>
      <dgm:spPr/>
      <dgm:t>
        <a:bodyPr/>
        <a:lstStyle/>
        <a:p>
          <a:endParaRPr lang="es-EC"/>
        </a:p>
      </dgm:t>
    </dgm:pt>
    <dgm:pt modelId="{309AB91D-7015-4DFD-BF15-02826297ADF8}" type="sibTrans" cxnId="{19D63319-27D5-4D9B-B040-21F2F0CC54C0}">
      <dgm:prSet/>
      <dgm:spPr/>
      <dgm:t>
        <a:bodyPr/>
        <a:lstStyle/>
        <a:p>
          <a:endParaRPr lang="es-EC"/>
        </a:p>
      </dgm:t>
    </dgm:pt>
    <dgm:pt modelId="{58091C0F-A22C-4EC8-B5F2-5009D043D6F9}">
      <dgm:prSet phldrT="[Text]">
        <dgm:style>
          <a:lnRef idx="1">
            <a:schemeClr val="accent3"/>
          </a:lnRef>
          <a:fillRef idx="2">
            <a:schemeClr val="accent3"/>
          </a:fillRef>
          <a:effectRef idx="1">
            <a:schemeClr val="accent3"/>
          </a:effectRef>
          <a:fontRef idx="minor">
            <a:schemeClr val="dk1"/>
          </a:fontRef>
        </dgm:style>
      </dgm:prSet>
      <dgm:spPr/>
      <dgm:t>
        <a:bodyPr/>
        <a:lstStyle/>
        <a:p>
          <a:pPr algn="just"/>
          <a:r>
            <a:rPr lang="es-EC" dirty="0" smtClean="0"/>
            <a:t>El uso del valor razonable requiere la aplicación de un proceso disciplinario, donde la empresa Alimentos Balanceados </a:t>
          </a:r>
          <a:r>
            <a:rPr lang="es-EC" dirty="0" err="1" smtClean="0"/>
            <a:t>Aviforte</a:t>
          </a:r>
          <a:r>
            <a:rPr lang="es-EC" dirty="0" smtClean="0"/>
            <a:t> </a:t>
          </a:r>
          <a:r>
            <a:rPr lang="es-EC" dirty="0" err="1" smtClean="0"/>
            <a:t>Cia.Ltda</a:t>
          </a:r>
          <a:r>
            <a:rPr lang="es-EC" dirty="0" smtClean="0"/>
            <a:t>, no ha realizado un adecuado registro, ya que no se ha determinado y sustentado 	los datos basados en lo indicado en la NIC 2, se identificó que las comisiones o bonos otorgados por la venta de los inventarios no se estaba considerando al realizar el cálculo del valor razonable, generando así información financiera inadecuada.</a:t>
          </a:r>
          <a:endParaRPr lang="es-EC" dirty="0"/>
        </a:p>
      </dgm:t>
    </dgm:pt>
    <dgm:pt modelId="{4C5E06D7-146E-47D1-9924-EEFDDB9A41B8}" type="parTrans" cxnId="{C456ED4A-2BF1-47AA-8344-91CDF23D8114}">
      <dgm:prSet/>
      <dgm:spPr/>
      <dgm:t>
        <a:bodyPr/>
        <a:lstStyle/>
        <a:p>
          <a:endParaRPr lang="es-EC"/>
        </a:p>
      </dgm:t>
    </dgm:pt>
    <dgm:pt modelId="{0A58E973-DF5D-4859-9EC5-AA742F3C4CE3}" type="sibTrans" cxnId="{C456ED4A-2BF1-47AA-8344-91CDF23D8114}">
      <dgm:prSet/>
      <dgm:spPr/>
      <dgm:t>
        <a:bodyPr/>
        <a:lstStyle/>
        <a:p>
          <a:endParaRPr lang="es-EC"/>
        </a:p>
      </dgm:t>
    </dgm:pt>
    <dgm:pt modelId="{04510C82-7E54-4506-9F26-5BD013690B9F}">
      <dgm:prSet phldrT="[Text]">
        <dgm:style>
          <a:lnRef idx="1">
            <a:schemeClr val="accent3"/>
          </a:lnRef>
          <a:fillRef idx="2">
            <a:schemeClr val="accent3"/>
          </a:fillRef>
          <a:effectRef idx="1">
            <a:schemeClr val="accent3"/>
          </a:effectRef>
          <a:fontRef idx="minor">
            <a:schemeClr val="dk1"/>
          </a:fontRef>
        </dgm:style>
      </dgm:prSet>
      <dgm:spPr/>
      <dgm:t>
        <a:bodyPr/>
        <a:lstStyle/>
        <a:p>
          <a:pPr algn="just"/>
          <a:r>
            <a:rPr lang="es-EC" dirty="0" smtClean="0"/>
            <a:t>Se pudo identificar que existen falencias en las cuentas contables relacionadas al inventario, como es el caso del combustible del trasporte de inventario ya que no se ha considerado como parte del costo, puesto que la compañía consideró que no son rubros de importancia, adicionalmente no contar con políticas de inventario y organigramas establecidos de acuerdo a la necesidad de la compañía ocasionan desequilibrio.</a:t>
          </a:r>
          <a:endParaRPr lang="es-EC" dirty="0"/>
        </a:p>
      </dgm:t>
    </dgm:pt>
    <dgm:pt modelId="{69D30B10-28CE-4BFA-B08B-1AE87630C4D5}" type="parTrans" cxnId="{629E5C09-40AC-41F9-B972-E30F5238C959}">
      <dgm:prSet/>
      <dgm:spPr/>
      <dgm:t>
        <a:bodyPr/>
        <a:lstStyle/>
        <a:p>
          <a:endParaRPr lang="es-EC"/>
        </a:p>
      </dgm:t>
    </dgm:pt>
    <dgm:pt modelId="{AD6584DE-BED7-463F-9129-0812AE87E77A}" type="sibTrans" cxnId="{629E5C09-40AC-41F9-B972-E30F5238C959}">
      <dgm:prSet/>
      <dgm:spPr/>
      <dgm:t>
        <a:bodyPr/>
        <a:lstStyle/>
        <a:p>
          <a:endParaRPr lang="es-EC"/>
        </a:p>
      </dgm:t>
    </dgm:pt>
    <dgm:pt modelId="{771CA6A2-46F5-4BF4-8BE0-79C8FA4AD541}">
      <dgm:prSet>
        <dgm:style>
          <a:lnRef idx="1">
            <a:schemeClr val="accent3"/>
          </a:lnRef>
          <a:fillRef idx="2">
            <a:schemeClr val="accent3"/>
          </a:fillRef>
          <a:effectRef idx="1">
            <a:schemeClr val="accent3"/>
          </a:effectRef>
          <a:fontRef idx="minor">
            <a:schemeClr val="dk1"/>
          </a:fontRef>
        </dgm:style>
      </dgm:prSet>
      <dgm:spPr/>
      <dgm:t>
        <a:bodyPr/>
        <a:lstStyle/>
        <a:p>
          <a:pPr algn="just"/>
          <a:r>
            <a:rPr lang="es-EC" dirty="0" smtClean="0"/>
            <a:t>La ausencia de conocimiento en la NIC 2 dentro la empresa Alimentos Balanceados </a:t>
          </a:r>
          <a:r>
            <a:rPr lang="es-EC" dirty="0" err="1" smtClean="0"/>
            <a:t>Aviforte</a:t>
          </a:r>
          <a:r>
            <a:rPr lang="es-EC" dirty="0" smtClean="0"/>
            <a:t> </a:t>
          </a:r>
          <a:r>
            <a:rPr lang="es-EC" dirty="0" err="1" smtClean="0"/>
            <a:t>Cia.Ltda</a:t>
          </a:r>
          <a:r>
            <a:rPr lang="es-EC" dirty="0" smtClean="0"/>
            <a:t>, ha proporcionado que los registros de costos y gastos emitidos en los estados financieros contengan errores, durante el análisis se pudo identificar que pese a que los errores no eran materiales al seguir los siguientes años y no realizar los cambios adecuados pueden existir falencias considerables.</a:t>
          </a:r>
          <a:endParaRPr lang="es-EC" dirty="0"/>
        </a:p>
      </dgm:t>
    </dgm:pt>
    <dgm:pt modelId="{6A40DE7E-67D1-4B09-A7A5-8944F7343947}" type="parTrans" cxnId="{FCD1BBEE-2973-4364-94E5-ADA93357CD61}">
      <dgm:prSet/>
      <dgm:spPr/>
      <dgm:t>
        <a:bodyPr/>
        <a:lstStyle/>
        <a:p>
          <a:endParaRPr lang="es-EC"/>
        </a:p>
      </dgm:t>
    </dgm:pt>
    <dgm:pt modelId="{E2550253-F93D-43B7-BBCA-E90905F4375E}" type="sibTrans" cxnId="{FCD1BBEE-2973-4364-94E5-ADA93357CD61}">
      <dgm:prSet/>
      <dgm:spPr/>
      <dgm:t>
        <a:bodyPr/>
        <a:lstStyle/>
        <a:p>
          <a:endParaRPr lang="es-EC"/>
        </a:p>
      </dgm:t>
    </dgm:pt>
    <dgm:pt modelId="{0686E415-6FA1-40B4-89AE-43FF108E3DFD}" type="pres">
      <dgm:prSet presAssocID="{01A2A479-AE29-4741-A873-CDA26BFDF16A}" presName="layout" presStyleCnt="0">
        <dgm:presLayoutVars>
          <dgm:chMax/>
          <dgm:chPref/>
          <dgm:dir/>
          <dgm:animOne val="branch"/>
          <dgm:animLvl val="lvl"/>
          <dgm:resizeHandles/>
        </dgm:presLayoutVars>
      </dgm:prSet>
      <dgm:spPr/>
      <dgm:t>
        <a:bodyPr/>
        <a:lstStyle/>
        <a:p>
          <a:endParaRPr lang="es-EC"/>
        </a:p>
      </dgm:t>
    </dgm:pt>
    <dgm:pt modelId="{BF383740-F407-4093-A7D0-5E9A3EE0DA0B}" type="pres">
      <dgm:prSet presAssocID="{CD8325D2-A854-48A5-8122-6EE4776DB1DC}" presName="root" presStyleCnt="0">
        <dgm:presLayoutVars>
          <dgm:chMax/>
          <dgm:chPref val="4"/>
        </dgm:presLayoutVars>
      </dgm:prSet>
      <dgm:spPr/>
    </dgm:pt>
    <dgm:pt modelId="{E9E5943F-AAD9-4C5C-9149-8445C55DF555}" type="pres">
      <dgm:prSet presAssocID="{CD8325D2-A854-48A5-8122-6EE4776DB1DC}" presName="rootComposite" presStyleCnt="0">
        <dgm:presLayoutVars/>
      </dgm:prSet>
      <dgm:spPr/>
    </dgm:pt>
    <dgm:pt modelId="{16F004F4-A4E0-41B5-8722-CFD73CEF0983}" type="pres">
      <dgm:prSet presAssocID="{CD8325D2-A854-48A5-8122-6EE4776DB1DC}" presName="rootText" presStyleLbl="node0" presStyleIdx="0" presStyleCnt="1">
        <dgm:presLayoutVars>
          <dgm:chMax/>
          <dgm:chPref val="4"/>
        </dgm:presLayoutVars>
      </dgm:prSet>
      <dgm:spPr/>
      <dgm:t>
        <a:bodyPr/>
        <a:lstStyle/>
        <a:p>
          <a:endParaRPr lang="es-EC"/>
        </a:p>
      </dgm:t>
    </dgm:pt>
    <dgm:pt modelId="{7E285A97-C466-45B6-B785-CB19EE78FB41}" type="pres">
      <dgm:prSet presAssocID="{CD8325D2-A854-48A5-8122-6EE4776DB1DC}" presName="childShape" presStyleCnt="0">
        <dgm:presLayoutVars>
          <dgm:chMax val="0"/>
          <dgm:chPref val="0"/>
        </dgm:presLayoutVars>
      </dgm:prSet>
      <dgm:spPr/>
    </dgm:pt>
    <dgm:pt modelId="{A6F89909-7A79-4331-A268-4995F706A722}" type="pres">
      <dgm:prSet presAssocID="{58091C0F-A22C-4EC8-B5F2-5009D043D6F9}" presName="childComposite" presStyleCnt="0">
        <dgm:presLayoutVars>
          <dgm:chMax val="0"/>
          <dgm:chPref val="0"/>
        </dgm:presLayoutVars>
      </dgm:prSet>
      <dgm:spPr/>
    </dgm:pt>
    <dgm:pt modelId="{7CDB798A-E254-403B-AA14-1E5C8B2CB764}" type="pres">
      <dgm:prSet presAssocID="{58091C0F-A22C-4EC8-B5F2-5009D043D6F9}" presName="Image" presStyleLbl="node1" presStyleIdx="0" presStyleCnt="3"/>
      <dgm:spPr>
        <a:blipFill rotWithShape="1">
          <a:blip xmlns:r="http://schemas.openxmlformats.org/officeDocument/2006/relationships" r:embed="rId1"/>
          <a:stretch>
            <a:fillRect/>
          </a:stretch>
        </a:blipFill>
      </dgm:spPr>
    </dgm:pt>
    <dgm:pt modelId="{D4EC7B68-B674-466F-B10B-923AA93AD88C}" type="pres">
      <dgm:prSet presAssocID="{58091C0F-A22C-4EC8-B5F2-5009D043D6F9}" presName="childText" presStyleLbl="lnNode1" presStyleIdx="0" presStyleCnt="3">
        <dgm:presLayoutVars>
          <dgm:chMax val="0"/>
          <dgm:chPref val="0"/>
          <dgm:bulletEnabled val="1"/>
        </dgm:presLayoutVars>
      </dgm:prSet>
      <dgm:spPr/>
      <dgm:t>
        <a:bodyPr/>
        <a:lstStyle/>
        <a:p>
          <a:endParaRPr lang="es-EC"/>
        </a:p>
      </dgm:t>
    </dgm:pt>
    <dgm:pt modelId="{F9214AAD-82DD-46B7-B323-2A82686A2BB3}" type="pres">
      <dgm:prSet presAssocID="{04510C82-7E54-4506-9F26-5BD013690B9F}" presName="childComposite" presStyleCnt="0">
        <dgm:presLayoutVars>
          <dgm:chMax val="0"/>
          <dgm:chPref val="0"/>
        </dgm:presLayoutVars>
      </dgm:prSet>
      <dgm:spPr/>
    </dgm:pt>
    <dgm:pt modelId="{E9C590C3-DF5E-4ABB-9932-AB618E02CF0D}" type="pres">
      <dgm:prSet presAssocID="{04510C82-7E54-4506-9F26-5BD013690B9F}" presName="Image" presStyleLbl="node1" presStyleIdx="1" presStyleCnt="3"/>
      <dgm:spPr>
        <a:blipFill rotWithShape="1">
          <a:blip xmlns:r="http://schemas.openxmlformats.org/officeDocument/2006/relationships" r:embed="rId2"/>
          <a:stretch>
            <a:fillRect/>
          </a:stretch>
        </a:blipFill>
      </dgm:spPr>
    </dgm:pt>
    <dgm:pt modelId="{CC4B0912-C872-42CA-947F-8490D9FB2B8A}" type="pres">
      <dgm:prSet presAssocID="{04510C82-7E54-4506-9F26-5BD013690B9F}" presName="childText" presStyleLbl="lnNode1" presStyleIdx="1" presStyleCnt="3" custLinFactNeighborX="932" custLinFactNeighborY="767">
        <dgm:presLayoutVars>
          <dgm:chMax val="0"/>
          <dgm:chPref val="0"/>
          <dgm:bulletEnabled val="1"/>
        </dgm:presLayoutVars>
      </dgm:prSet>
      <dgm:spPr/>
      <dgm:t>
        <a:bodyPr/>
        <a:lstStyle/>
        <a:p>
          <a:endParaRPr lang="es-EC"/>
        </a:p>
      </dgm:t>
    </dgm:pt>
    <dgm:pt modelId="{E716A41C-095A-4431-851C-3D9ADC12B74B}" type="pres">
      <dgm:prSet presAssocID="{771CA6A2-46F5-4BF4-8BE0-79C8FA4AD541}" presName="childComposite" presStyleCnt="0">
        <dgm:presLayoutVars>
          <dgm:chMax val="0"/>
          <dgm:chPref val="0"/>
        </dgm:presLayoutVars>
      </dgm:prSet>
      <dgm:spPr/>
    </dgm:pt>
    <dgm:pt modelId="{6E451484-2AD9-4908-870A-EFB3C67A985B}" type="pres">
      <dgm:prSet presAssocID="{771CA6A2-46F5-4BF4-8BE0-79C8FA4AD541}" presName="Image" presStyleLbl="node1" presStyleIdx="2" presStyleCnt="3"/>
      <dgm:spPr>
        <a:blipFill rotWithShape="1">
          <a:blip xmlns:r="http://schemas.openxmlformats.org/officeDocument/2006/relationships" r:embed="rId3"/>
          <a:stretch>
            <a:fillRect/>
          </a:stretch>
        </a:blipFill>
      </dgm:spPr>
    </dgm:pt>
    <dgm:pt modelId="{8EEFFFBC-ACE5-411D-B942-666351BE824D}" type="pres">
      <dgm:prSet presAssocID="{771CA6A2-46F5-4BF4-8BE0-79C8FA4AD541}" presName="childText" presStyleLbl="lnNode1" presStyleIdx="2" presStyleCnt="3">
        <dgm:presLayoutVars>
          <dgm:chMax val="0"/>
          <dgm:chPref val="0"/>
          <dgm:bulletEnabled val="1"/>
        </dgm:presLayoutVars>
      </dgm:prSet>
      <dgm:spPr/>
      <dgm:t>
        <a:bodyPr/>
        <a:lstStyle/>
        <a:p>
          <a:endParaRPr lang="es-EC"/>
        </a:p>
      </dgm:t>
    </dgm:pt>
  </dgm:ptLst>
  <dgm:cxnLst>
    <dgm:cxn modelId="{D6E74876-3234-431F-B6C9-7A02CA8A27A1}" type="presOf" srcId="{771CA6A2-46F5-4BF4-8BE0-79C8FA4AD541}" destId="{8EEFFFBC-ACE5-411D-B942-666351BE824D}" srcOrd="0" destOrd="0" presId="urn:microsoft.com/office/officeart/2008/layout/PictureAccentList"/>
    <dgm:cxn modelId="{629E5C09-40AC-41F9-B972-E30F5238C959}" srcId="{CD8325D2-A854-48A5-8122-6EE4776DB1DC}" destId="{04510C82-7E54-4506-9F26-5BD013690B9F}" srcOrd="1" destOrd="0" parTransId="{69D30B10-28CE-4BFA-B08B-1AE87630C4D5}" sibTransId="{AD6584DE-BED7-463F-9129-0812AE87E77A}"/>
    <dgm:cxn modelId="{8A954053-09FF-45A7-8DD3-5C0E0C9FA6A7}" type="presOf" srcId="{58091C0F-A22C-4EC8-B5F2-5009D043D6F9}" destId="{D4EC7B68-B674-466F-B10B-923AA93AD88C}" srcOrd="0" destOrd="0" presId="urn:microsoft.com/office/officeart/2008/layout/PictureAccentList"/>
    <dgm:cxn modelId="{CDE4C53F-6D75-4ACD-8235-A8F431CE8DF2}" type="presOf" srcId="{04510C82-7E54-4506-9F26-5BD013690B9F}" destId="{CC4B0912-C872-42CA-947F-8490D9FB2B8A}" srcOrd="0" destOrd="0" presId="urn:microsoft.com/office/officeart/2008/layout/PictureAccentList"/>
    <dgm:cxn modelId="{FCD1BBEE-2973-4364-94E5-ADA93357CD61}" srcId="{CD8325D2-A854-48A5-8122-6EE4776DB1DC}" destId="{771CA6A2-46F5-4BF4-8BE0-79C8FA4AD541}" srcOrd="2" destOrd="0" parTransId="{6A40DE7E-67D1-4B09-A7A5-8944F7343947}" sibTransId="{E2550253-F93D-43B7-BBCA-E90905F4375E}"/>
    <dgm:cxn modelId="{201321E7-A94E-4837-BBC5-27F88437ECE5}" type="presOf" srcId="{01A2A479-AE29-4741-A873-CDA26BFDF16A}" destId="{0686E415-6FA1-40B4-89AE-43FF108E3DFD}" srcOrd="0" destOrd="0" presId="urn:microsoft.com/office/officeart/2008/layout/PictureAccentList"/>
    <dgm:cxn modelId="{19D63319-27D5-4D9B-B040-21F2F0CC54C0}" srcId="{01A2A479-AE29-4741-A873-CDA26BFDF16A}" destId="{CD8325D2-A854-48A5-8122-6EE4776DB1DC}" srcOrd="0" destOrd="0" parTransId="{39963568-24CA-40EA-B7B9-671EE6EB2458}" sibTransId="{309AB91D-7015-4DFD-BF15-02826297ADF8}"/>
    <dgm:cxn modelId="{C456ED4A-2BF1-47AA-8344-91CDF23D8114}" srcId="{CD8325D2-A854-48A5-8122-6EE4776DB1DC}" destId="{58091C0F-A22C-4EC8-B5F2-5009D043D6F9}" srcOrd="0" destOrd="0" parTransId="{4C5E06D7-146E-47D1-9924-EEFDDB9A41B8}" sibTransId="{0A58E973-DF5D-4859-9EC5-AA742F3C4CE3}"/>
    <dgm:cxn modelId="{8D1B3378-89EE-4EBB-A170-460FA680D473}" type="presOf" srcId="{CD8325D2-A854-48A5-8122-6EE4776DB1DC}" destId="{16F004F4-A4E0-41B5-8722-CFD73CEF0983}" srcOrd="0" destOrd="0" presId="urn:microsoft.com/office/officeart/2008/layout/PictureAccentList"/>
    <dgm:cxn modelId="{697E10D7-29D7-47E5-9D39-C99683AF20FE}" type="presParOf" srcId="{0686E415-6FA1-40B4-89AE-43FF108E3DFD}" destId="{BF383740-F407-4093-A7D0-5E9A3EE0DA0B}" srcOrd="0" destOrd="0" presId="urn:microsoft.com/office/officeart/2008/layout/PictureAccentList"/>
    <dgm:cxn modelId="{6E6B9C33-D896-406C-8743-1B87D57C594A}" type="presParOf" srcId="{BF383740-F407-4093-A7D0-5E9A3EE0DA0B}" destId="{E9E5943F-AAD9-4C5C-9149-8445C55DF555}" srcOrd="0" destOrd="0" presId="urn:microsoft.com/office/officeart/2008/layout/PictureAccentList"/>
    <dgm:cxn modelId="{E14CE81D-F6DC-49AD-8434-463E36F2369F}" type="presParOf" srcId="{E9E5943F-AAD9-4C5C-9149-8445C55DF555}" destId="{16F004F4-A4E0-41B5-8722-CFD73CEF0983}" srcOrd="0" destOrd="0" presId="urn:microsoft.com/office/officeart/2008/layout/PictureAccentList"/>
    <dgm:cxn modelId="{155B767C-9478-4A34-BC53-CF50FACA01C4}" type="presParOf" srcId="{BF383740-F407-4093-A7D0-5E9A3EE0DA0B}" destId="{7E285A97-C466-45B6-B785-CB19EE78FB41}" srcOrd="1" destOrd="0" presId="urn:microsoft.com/office/officeart/2008/layout/PictureAccentList"/>
    <dgm:cxn modelId="{BF827ED3-C622-4C35-8EEE-4F1290B79AEE}" type="presParOf" srcId="{7E285A97-C466-45B6-B785-CB19EE78FB41}" destId="{A6F89909-7A79-4331-A268-4995F706A722}" srcOrd="0" destOrd="0" presId="urn:microsoft.com/office/officeart/2008/layout/PictureAccentList"/>
    <dgm:cxn modelId="{699BB0A4-7895-4D15-97EB-3E8A8218E436}" type="presParOf" srcId="{A6F89909-7A79-4331-A268-4995F706A722}" destId="{7CDB798A-E254-403B-AA14-1E5C8B2CB764}" srcOrd="0" destOrd="0" presId="urn:microsoft.com/office/officeart/2008/layout/PictureAccentList"/>
    <dgm:cxn modelId="{185F9158-BF17-4B90-AE41-12C00FE2A04E}" type="presParOf" srcId="{A6F89909-7A79-4331-A268-4995F706A722}" destId="{D4EC7B68-B674-466F-B10B-923AA93AD88C}" srcOrd="1" destOrd="0" presId="urn:microsoft.com/office/officeart/2008/layout/PictureAccentList"/>
    <dgm:cxn modelId="{D372D23E-7CB6-44A8-BD84-8265C2287E18}" type="presParOf" srcId="{7E285A97-C466-45B6-B785-CB19EE78FB41}" destId="{F9214AAD-82DD-46B7-B323-2A82686A2BB3}" srcOrd="1" destOrd="0" presId="urn:microsoft.com/office/officeart/2008/layout/PictureAccentList"/>
    <dgm:cxn modelId="{72190B2F-831E-4E1A-826C-68653D9F77B4}" type="presParOf" srcId="{F9214AAD-82DD-46B7-B323-2A82686A2BB3}" destId="{E9C590C3-DF5E-4ABB-9932-AB618E02CF0D}" srcOrd="0" destOrd="0" presId="urn:microsoft.com/office/officeart/2008/layout/PictureAccentList"/>
    <dgm:cxn modelId="{25F5F292-2AA4-4168-8A68-676749BFEA8E}" type="presParOf" srcId="{F9214AAD-82DD-46B7-B323-2A82686A2BB3}" destId="{CC4B0912-C872-42CA-947F-8490D9FB2B8A}" srcOrd="1" destOrd="0" presId="urn:microsoft.com/office/officeart/2008/layout/PictureAccentList"/>
    <dgm:cxn modelId="{37146D7A-85A7-4F05-820F-D3C7A35C918F}" type="presParOf" srcId="{7E285A97-C466-45B6-B785-CB19EE78FB41}" destId="{E716A41C-095A-4431-851C-3D9ADC12B74B}" srcOrd="2" destOrd="0" presId="urn:microsoft.com/office/officeart/2008/layout/PictureAccentList"/>
    <dgm:cxn modelId="{47DCB2CC-E6AD-4A79-8371-53A981EA519F}" type="presParOf" srcId="{E716A41C-095A-4431-851C-3D9ADC12B74B}" destId="{6E451484-2AD9-4908-870A-EFB3C67A985B}" srcOrd="0" destOrd="0" presId="urn:microsoft.com/office/officeart/2008/layout/PictureAccentList"/>
    <dgm:cxn modelId="{17FE8C6D-1755-40DF-B1F4-B5AE5190215B}" type="presParOf" srcId="{E716A41C-095A-4431-851C-3D9ADC12B74B}" destId="{8EEFFFBC-ACE5-411D-B942-666351BE824D}" srcOrd="1" destOrd="0" presId="urn:microsoft.com/office/officeart/2008/layout/Pictu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49586-1276-4167-B188-5212A5D58A87}">
      <dsp:nvSpPr>
        <dsp:cNvPr id="0" name=""/>
        <dsp:cNvSpPr/>
      </dsp:nvSpPr>
      <dsp:spPr>
        <a:xfrm>
          <a:off x="3798862" y="1263376"/>
          <a:ext cx="265137" cy="1161553"/>
        </a:xfrm>
        <a:custGeom>
          <a:avLst/>
          <a:gdLst/>
          <a:ahLst/>
          <a:cxnLst/>
          <a:rect l="0" t="0" r="0" b="0"/>
          <a:pathLst>
            <a:path>
              <a:moveTo>
                <a:pt x="265137" y="0"/>
              </a:moveTo>
              <a:lnTo>
                <a:pt x="265137" y="1161553"/>
              </a:lnTo>
              <a:lnTo>
                <a:pt x="0" y="1161553"/>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5D5915-CA67-4DDA-A6BA-14217933F717}">
      <dsp:nvSpPr>
        <dsp:cNvPr id="0" name=""/>
        <dsp:cNvSpPr/>
      </dsp:nvSpPr>
      <dsp:spPr>
        <a:xfrm>
          <a:off x="4064000" y="1263376"/>
          <a:ext cx="1527695" cy="2323107"/>
        </a:xfrm>
        <a:custGeom>
          <a:avLst/>
          <a:gdLst/>
          <a:ahLst/>
          <a:cxnLst/>
          <a:rect l="0" t="0" r="0" b="0"/>
          <a:pathLst>
            <a:path>
              <a:moveTo>
                <a:pt x="0" y="0"/>
              </a:moveTo>
              <a:lnTo>
                <a:pt x="0" y="2057970"/>
              </a:lnTo>
              <a:lnTo>
                <a:pt x="1527695" y="2057970"/>
              </a:lnTo>
              <a:lnTo>
                <a:pt x="1527695" y="2323107"/>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F37FD-7817-4D11-AF40-7C017F0D2440}">
      <dsp:nvSpPr>
        <dsp:cNvPr id="0" name=""/>
        <dsp:cNvSpPr/>
      </dsp:nvSpPr>
      <dsp:spPr>
        <a:xfrm>
          <a:off x="2536304" y="1263376"/>
          <a:ext cx="1527695" cy="2323107"/>
        </a:xfrm>
        <a:custGeom>
          <a:avLst/>
          <a:gdLst/>
          <a:ahLst/>
          <a:cxnLst/>
          <a:rect l="0" t="0" r="0" b="0"/>
          <a:pathLst>
            <a:path>
              <a:moveTo>
                <a:pt x="1527695" y="0"/>
              </a:moveTo>
              <a:lnTo>
                <a:pt x="1527695" y="2057970"/>
              </a:lnTo>
              <a:lnTo>
                <a:pt x="0" y="2057970"/>
              </a:lnTo>
              <a:lnTo>
                <a:pt x="0" y="2323107"/>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DDA3D2-2FAD-4BB0-83F6-012A0F99AD0C}">
      <dsp:nvSpPr>
        <dsp:cNvPr id="0" name=""/>
        <dsp:cNvSpPr/>
      </dsp:nvSpPr>
      <dsp:spPr>
        <a:xfrm>
          <a:off x="766209" y="817"/>
          <a:ext cx="6595580" cy="1262558"/>
        </a:xfrm>
        <a:prstGeom prst="rect">
          <a:avLst/>
        </a:prstGeom>
        <a:blipFill rotWithShape="0">
          <a:blip xmlns:r="http://schemas.openxmlformats.org/officeDocument/2006/relationships" r:embed="rId1"/>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s-EC" sz="2000" kern="1200" dirty="0"/>
        </a:p>
      </dsp:txBody>
      <dsp:txXfrm>
        <a:off x="766209" y="817"/>
        <a:ext cx="6595580" cy="1262558"/>
      </dsp:txXfrm>
    </dsp:sp>
    <dsp:sp modelId="{52E9DA88-5604-49A2-A23C-294B13DA5638}">
      <dsp:nvSpPr>
        <dsp:cNvPr id="0" name=""/>
        <dsp:cNvSpPr/>
      </dsp:nvSpPr>
      <dsp:spPr>
        <a:xfrm>
          <a:off x="1273745" y="3586483"/>
          <a:ext cx="2525117" cy="1262558"/>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“Fábrica”</a:t>
          </a:r>
        </a:p>
        <a:p>
          <a:pPr lvl="0" algn="ctr" defTabSz="889000">
            <a:lnSpc>
              <a:spcPct val="90000"/>
            </a:lnSpc>
            <a:spcBef>
              <a:spcPct val="0"/>
            </a:spcBef>
            <a:spcAft>
              <a:spcPct val="35000"/>
            </a:spcAft>
          </a:pPr>
          <a:r>
            <a:rPr lang="es-EC" sz="2000" kern="1200" dirty="0" smtClean="0"/>
            <a:t>Panamericana Norte Km 14,5 y San Camilo en Calderón.</a:t>
          </a:r>
          <a:endParaRPr lang="es-EC" sz="2000" kern="1200" dirty="0"/>
        </a:p>
      </dsp:txBody>
      <dsp:txXfrm>
        <a:off x="1273745" y="3586483"/>
        <a:ext cx="2525117" cy="1262558"/>
      </dsp:txXfrm>
    </dsp:sp>
    <dsp:sp modelId="{30D19AF9-FB0D-4F5B-9467-11C304956746}">
      <dsp:nvSpPr>
        <dsp:cNvPr id="0" name=""/>
        <dsp:cNvSpPr/>
      </dsp:nvSpPr>
      <dsp:spPr>
        <a:xfrm>
          <a:off x="4329137" y="3586483"/>
          <a:ext cx="2525117" cy="1262558"/>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“Almacén”</a:t>
          </a:r>
        </a:p>
        <a:p>
          <a:pPr lvl="0" algn="ctr" defTabSz="889000">
            <a:lnSpc>
              <a:spcPct val="90000"/>
            </a:lnSpc>
            <a:spcBef>
              <a:spcPct val="0"/>
            </a:spcBef>
            <a:spcAft>
              <a:spcPct val="35000"/>
            </a:spcAft>
          </a:pPr>
          <a:r>
            <a:rPr lang="es-EC" sz="2000" kern="1200" dirty="0" smtClean="0"/>
            <a:t>Av. Rio Coca 2436 y Av. 10 de Agosto.</a:t>
          </a:r>
          <a:endParaRPr lang="es-EC" sz="2000" kern="1200" dirty="0"/>
        </a:p>
      </dsp:txBody>
      <dsp:txXfrm>
        <a:off x="4329137" y="3586483"/>
        <a:ext cx="2525117" cy="1262558"/>
      </dsp:txXfrm>
    </dsp:sp>
    <dsp:sp modelId="{D07B9A87-9012-4432-897F-6A1FF82F0820}">
      <dsp:nvSpPr>
        <dsp:cNvPr id="0" name=""/>
        <dsp:cNvSpPr/>
      </dsp:nvSpPr>
      <dsp:spPr>
        <a:xfrm>
          <a:off x="1273745" y="1793650"/>
          <a:ext cx="2525117" cy="1262558"/>
        </a:xfrm>
        <a:prstGeom prst="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Creada en 1979 en el Cantón Cevallos, provincia de Tungurahua.</a:t>
          </a:r>
          <a:endParaRPr lang="es-EC" sz="2000" kern="1200" dirty="0"/>
        </a:p>
      </dsp:txBody>
      <dsp:txXfrm>
        <a:off x="1273745" y="1793650"/>
        <a:ext cx="2525117" cy="12625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85F1429-E6CD-4416-BC9B-1E5C5C270642}" type="datetimeFigureOut">
              <a:rPr lang="es-EC" smtClean="0"/>
              <a:pPr/>
              <a:t>28/05/2017</a:t>
            </a:fld>
            <a:endParaRPr lang="es-EC"/>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s-EC"/>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8116CEED-B781-431F-ABEE-B76B45C3C4A4}" type="slidenum">
              <a:rPr lang="es-EC" smtClean="0"/>
              <a:pPr/>
              <a:t>‹Nº›</a:t>
            </a:fld>
            <a:endParaRPr lang="es-EC"/>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957697007"/>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F1429-E6CD-4416-BC9B-1E5C5C270642}" type="datetimeFigureOut">
              <a:rPr lang="es-EC" smtClean="0"/>
              <a:pPr/>
              <a:t>28/05/2017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16CEED-B781-431F-ABEE-B76B45C3C4A4}" type="slidenum">
              <a:rPr lang="es-EC" smtClean="0"/>
              <a:pPr/>
              <a:t>‹Nº›</a:t>
            </a:fld>
            <a:endParaRPr lang="es-EC"/>
          </a:p>
        </p:txBody>
      </p:sp>
    </p:spTree>
    <p:extLst>
      <p:ext uri="{BB962C8B-B14F-4D97-AF65-F5344CB8AC3E}">
        <p14:creationId xmlns:p14="http://schemas.microsoft.com/office/powerpoint/2010/main" xmlns="" val="2107888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F1429-E6CD-4416-BC9B-1E5C5C270642}" type="datetimeFigureOut">
              <a:rPr lang="es-EC" smtClean="0"/>
              <a:pPr/>
              <a:t>28/05/2017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16CEED-B781-431F-ABEE-B76B45C3C4A4}" type="slidenum">
              <a:rPr lang="es-EC" smtClean="0"/>
              <a:pPr/>
              <a:t>‹Nº›</a:t>
            </a:fld>
            <a:endParaRPr lang="es-EC"/>
          </a:p>
        </p:txBody>
      </p:sp>
    </p:spTree>
    <p:extLst>
      <p:ext uri="{BB962C8B-B14F-4D97-AF65-F5344CB8AC3E}">
        <p14:creationId xmlns:p14="http://schemas.microsoft.com/office/powerpoint/2010/main" xmlns="" val="501792260"/>
      </p:ext>
    </p:extLst>
  </p:cSld>
  <p:clrMapOvr>
    <a:masterClrMapping/>
  </p:clrMapOvr>
  <p:extLst>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12192000" cy="5616575"/>
        </p:xfrm>
        <a:graphic>
          <a:graphicData uri="http://schemas.openxmlformats.org/presentationml/2006/ole">
            <p:oleObj spid="_x0000_s10268" name="CorelDRAW" r:id="rId3" imgW="9151920" imgH="5621400" progId="">
              <p:embed/>
            </p:oleObj>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a:defRPr/>
            </a:pPr>
            <a:endParaRPr lang="es-EC" sz="1400"/>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a:defRPr/>
            </a:pPr>
            <a:endParaRPr lang="es-EC" sz="1400"/>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p:spPr>
        <p:txBody>
          <a:bodyPr/>
          <a:lstStyle/>
          <a:p>
            <a:pPr>
              <a:defRPr/>
            </a:pPr>
            <a:endParaRPr lang="es-EC" sz="1400"/>
          </a:p>
        </p:txBody>
      </p:sp>
      <p:sp>
        <p:nvSpPr>
          <p:cNvPr id="6" name="Rectangle 27"/>
          <p:cNvSpPr>
            <a:spLocks noChangeArrowheads="1"/>
          </p:cNvSpPr>
          <p:nvPr userDrawn="1"/>
        </p:nvSpPr>
        <p:spPr bwMode="auto">
          <a:xfrm>
            <a:off x="4165600" y="6245225"/>
            <a:ext cx="3860800" cy="476250"/>
          </a:xfrm>
          <a:prstGeom prst="rect">
            <a:avLst/>
          </a:prstGeom>
          <a:noFill/>
          <a:ln w="9525">
            <a:noFill/>
            <a:miter lim="800000"/>
            <a:headEnd/>
            <a:tailEnd/>
          </a:ln>
        </p:spPr>
        <p:txBody>
          <a:bodyPr/>
          <a:lstStyle/>
          <a:p>
            <a:pPr algn="ctr">
              <a:defRPr/>
            </a:pPr>
            <a:endParaRPr lang="es-EC" sz="1400"/>
          </a:p>
        </p:txBody>
      </p:sp>
      <p:pic>
        <p:nvPicPr>
          <p:cNvPr id="7" name="Picture 48" descr="bannner 2"/>
          <p:cNvPicPr>
            <a:picLocks noChangeAspect="1" noChangeArrowheads="1"/>
          </p:cNvPicPr>
          <p:nvPr userDrawn="1"/>
        </p:nvPicPr>
        <p:blipFill>
          <a:blip r:embed="rId4"/>
          <a:srcRect/>
          <a:stretch>
            <a:fillRect/>
          </a:stretch>
        </p:blipFill>
        <p:spPr bwMode="auto">
          <a:xfrm>
            <a:off x="0" y="5722938"/>
            <a:ext cx="12192000" cy="1135062"/>
          </a:xfrm>
          <a:prstGeom prst="rect">
            <a:avLst/>
          </a:prstGeom>
          <a:noFill/>
          <a:ln w="9525">
            <a:noFill/>
            <a:miter lim="800000"/>
            <a:headEnd/>
            <a:tailEnd/>
          </a:ln>
        </p:spPr>
      </p:pic>
      <p:sp>
        <p:nvSpPr>
          <p:cNvPr id="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p:spPr>
        <p:txBody>
          <a:bodyPr wrap="none" anchor="ctr"/>
          <a:lstStyle/>
          <a:p>
            <a:pPr>
              <a:defRPr/>
            </a:pPr>
            <a:endParaRPr lang="es-EC" sz="1800"/>
          </a:p>
        </p:txBody>
      </p:sp>
      <p:pic>
        <p:nvPicPr>
          <p:cNvPr id="9" name="Picture 49" descr="LOGO ESPE ORIGINAL copia"/>
          <p:cNvPicPr>
            <a:picLocks noChangeAspect="1" noChangeArrowheads="1"/>
          </p:cNvPicPr>
          <p:nvPr userDrawn="1"/>
        </p:nvPicPr>
        <p:blipFill>
          <a:blip r:embed="rId5"/>
          <a:srcRect/>
          <a:stretch>
            <a:fillRect/>
          </a:stretch>
        </p:blipFill>
        <p:spPr bwMode="auto">
          <a:xfrm>
            <a:off x="143934" y="115888"/>
            <a:ext cx="4417484" cy="887412"/>
          </a:xfrm>
          <a:prstGeom prst="rect">
            <a:avLst/>
          </a:prstGeom>
          <a:noFill/>
          <a:ln w="9525">
            <a:noFill/>
            <a:miter lim="800000"/>
            <a:headEnd/>
            <a:tailEnd/>
          </a:ln>
        </p:spPr>
      </p:pic>
    </p:spTree>
    <p:extLst>
      <p:ext uri="{BB962C8B-B14F-4D97-AF65-F5344CB8AC3E}">
        <p14:creationId xmlns:p14="http://schemas.microsoft.com/office/powerpoint/2010/main" xmlns="" val="285321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5F1429-E6CD-4416-BC9B-1E5C5C270642}" type="datetimeFigureOut">
              <a:rPr lang="es-EC" smtClean="0"/>
              <a:pPr/>
              <a:t>28/05/2017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16CEED-B781-431F-ABEE-B76B45C3C4A4}" type="slidenum">
              <a:rPr lang="es-EC" smtClean="0"/>
              <a:pPr/>
              <a:t>‹Nº›</a:t>
            </a:fld>
            <a:endParaRPr lang="es-EC"/>
          </a:p>
        </p:txBody>
      </p:sp>
    </p:spTree>
    <p:extLst>
      <p:ext uri="{BB962C8B-B14F-4D97-AF65-F5344CB8AC3E}">
        <p14:creationId xmlns:p14="http://schemas.microsoft.com/office/powerpoint/2010/main" xmlns="" val="340563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5F1429-E6CD-4416-BC9B-1E5C5C270642}" type="datetimeFigureOut">
              <a:rPr lang="es-EC" smtClean="0"/>
              <a:pPr/>
              <a:t>28/05/2017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116CEED-B781-431F-ABEE-B76B45C3C4A4}" type="slidenum">
              <a:rPr lang="es-EC" smtClean="0"/>
              <a:pPr/>
              <a:t>‹Nº›</a:t>
            </a:fld>
            <a:endParaRPr lang="es-EC"/>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445808898"/>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5F1429-E6CD-4416-BC9B-1E5C5C270642}" type="datetimeFigureOut">
              <a:rPr lang="es-EC" smtClean="0"/>
              <a:pPr/>
              <a:t>28/05/2017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116CEED-B781-431F-ABEE-B76B45C3C4A4}" type="slidenum">
              <a:rPr lang="es-EC" smtClean="0"/>
              <a:pPr/>
              <a:t>‹Nº›</a:t>
            </a:fld>
            <a:endParaRPr lang="es-EC"/>
          </a:p>
        </p:txBody>
      </p:sp>
    </p:spTree>
    <p:extLst>
      <p:ext uri="{BB962C8B-B14F-4D97-AF65-F5344CB8AC3E}">
        <p14:creationId xmlns:p14="http://schemas.microsoft.com/office/powerpoint/2010/main" xmlns="" val="83053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5F1429-E6CD-4416-BC9B-1E5C5C270642}" type="datetimeFigureOut">
              <a:rPr lang="es-EC" smtClean="0"/>
              <a:pPr/>
              <a:t>28/05/2017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116CEED-B781-431F-ABEE-B76B45C3C4A4}" type="slidenum">
              <a:rPr lang="es-EC" smtClean="0"/>
              <a:pPr/>
              <a:t>‹Nº›</a:t>
            </a:fld>
            <a:endParaRPr lang="es-EC"/>
          </a:p>
        </p:txBody>
      </p:sp>
    </p:spTree>
    <p:extLst>
      <p:ext uri="{BB962C8B-B14F-4D97-AF65-F5344CB8AC3E}">
        <p14:creationId xmlns:p14="http://schemas.microsoft.com/office/powerpoint/2010/main" xmlns="" val="394246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5F1429-E6CD-4416-BC9B-1E5C5C270642}" type="datetimeFigureOut">
              <a:rPr lang="es-EC" smtClean="0"/>
              <a:pPr/>
              <a:t>28/05/2017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116CEED-B781-431F-ABEE-B76B45C3C4A4}" type="slidenum">
              <a:rPr lang="es-EC" smtClean="0"/>
              <a:pPr/>
              <a:t>‹Nº›</a:t>
            </a:fld>
            <a:endParaRPr lang="es-EC"/>
          </a:p>
        </p:txBody>
      </p:sp>
    </p:spTree>
    <p:extLst>
      <p:ext uri="{BB962C8B-B14F-4D97-AF65-F5344CB8AC3E}">
        <p14:creationId xmlns:p14="http://schemas.microsoft.com/office/powerpoint/2010/main" xmlns="" val="228749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F1429-E6CD-4416-BC9B-1E5C5C270642}" type="datetimeFigureOut">
              <a:rPr lang="es-EC" smtClean="0"/>
              <a:pPr/>
              <a:t>28/05/2017</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116CEED-B781-431F-ABEE-B76B45C3C4A4}" type="slidenum">
              <a:rPr lang="es-EC" smtClean="0"/>
              <a:pPr/>
              <a:t>‹Nº›</a:t>
            </a:fld>
            <a:endParaRPr lang="es-EC"/>
          </a:p>
        </p:txBody>
      </p:sp>
    </p:spTree>
    <p:extLst>
      <p:ext uri="{BB962C8B-B14F-4D97-AF65-F5344CB8AC3E}">
        <p14:creationId xmlns:p14="http://schemas.microsoft.com/office/powerpoint/2010/main" xmlns="" val="45172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F1429-E6CD-4416-BC9B-1E5C5C270642}" type="datetimeFigureOut">
              <a:rPr lang="es-EC" smtClean="0"/>
              <a:pPr/>
              <a:t>28/05/2017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116CEED-B781-431F-ABEE-B76B45C3C4A4}" type="slidenum">
              <a:rPr lang="es-EC" smtClean="0"/>
              <a:pPr/>
              <a:t>‹Nº›</a:t>
            </a:fld>
            <a:endParaRPr lang="es-EC"/>
          </a:p>
        </p:txBody>
      </p:sp>
    </p:spTree>
    <p:extLst>
      <p:ext uri="{BB962C8B-B14F-4D97-AF65-F5344CB8AC3E}">
        <p14:creationId xmlns:p14="http://schemas.microsoft.com/office/powerpoint/2010/main" xmlns="" val="155803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F1429-E6CD-4416-BC9B-1E5C5C270642}" type="datetimeFigureOut">
              <a:rPr lang="es-EC" smtClean="0"/>
              <a:pPr/>
              <a:t>28/05/2017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116CEED-B781-431F-ABEE-B76B45C3C4A4}" type="slidenum">
              <a:rPr lang="es-EC" smtClean="0"/>
              <a:pPr/>
              <a:t>‹Nº›</a:t>
            </a:fld>
            <a:endParaRPr lang="es-EC"/>
          </a:p>
        </p:txBody>
      </p:sp>
    </p:spTree>
    <p:extLst>
      <p:ext uri="{BB962C8B-B14F-4D97-AF65-F5344CB8AC3E}">
        <p14:creationId xmlns:p14="http://schemas.microsoft.com/office/powerpoint/2010/main" xmlns="" val="306839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885F1429-E6CD-4416-BC9B-1E5C5C270642}" type="datetimeFigureOut">
              <a:rPr lang="es-EC" smtClean="0"/>
              <a:pPr/>
              <a:t>28/05/2017</a:t>
            </a:fld>
            <a:endParaRPr lang="es-EC"/>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s-EC"/>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8116CEED-B781-431F-ABEE-B76B45C3C4A4}" type="slidenum">
              <a:rPr lang="es-EC" smtClean="0"/>
              <a:pPr/>
              <a:t>‹Nº›</a:t>
            </a:fld>
            <a:endParaRPr lang="es-EC"/>
          </a:p>
        </p:txBody>
      </p:sp>
    </p:spTree>
    <p:extLst>
      <p:ext uri="{BB962C8B-B14F-4D97-AF65-F5344CB8AC3E}">
        <p14:creationId xmlns:p14="http://schemas.microsoft.com/office/powerpoint/2010/main" xmlns="" val="457064446"/>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mlDrawing" Target="../drawings/vmlDrawing2.vml"/><Relationship Id="rId1" Type="http://schemas.openxmlformats.org/officeDocument/2006/relationships/themeOverride" Target="../theme/themeOverride8.xml"/><Relationship Id="rId5" Type="http://schemas.openxmlformats.org/officeDocument/2006/relationships/image" Target="../media/image20.jpeg"/><Relationship Id="rId4" Type="http://schemas.openxmlformats.org/officeDocument/2006/relationships/oleObject" Target="../embeddings/Hoja_de_c_lculo_de_Microsoft_Office_Excel_97-20031.xls"/></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hemeOverride" Target="../theme/themeOverride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hemeOverride" Target="../theme/themeOverride1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hemeOverride" Target="../theme/themeOverride12.xml"/><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xml"/><Relationship Id="rId7"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hemeOverride" Target="../theme/themeOverride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3.xml"/><Relationship Id="rId7"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hemeOverride" Target="../theme/themeOverride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hemeOverride" Target="../theme/themeOverride18.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hemeOverride" Target="../theme/themeOverride22.xml"/><Relationship Id="rId5" Type="http://schemas.openxmlformats.org/officeDocument/2006/relationships/image" Target="../media/image39.png"/><Relationship Id="rId4"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xml"/><Relationship Id="rId1" Type="http://schemas.openxmlformats.org/officeDocument/2006/relationships/themeOverride" Target="../theme/themeOverride2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xml"/><Relationship Id="rId1" Type="http://schemas.openxmlformats.org/officeDocument/2006/relationships/themeOverride" Target="../theme/themeOverride2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1.xml"/><Relationship Id="rId1" Type="http://schemas.openxmlformats.org/officeDocument/2006/relationships/themeOverride" Target="../theme/themeOverride2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1.xml"/><Relationship Id="rId1" Type="http://schemas.openxmlformats.org/officeDocument/2006/relationships/themeOverride" Target="../theme/themeOverride2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hemeOverride" Target="../theme/themeOverride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1.xml"/><Relationship Id="rId1" Type="http://schemas.openxmlformats.org/officeDocument/2006/relationships/themeOverride" Target="../theme/themeOverride2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Layout" Target="../slideLayouts/slideLayout1.xml"/><Relationship Id="rId1" Type="http://schemas.openxmlformats.org/officeDocument/2006/relationships/themeOverride" Target="../theme/themeOverride3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hemeOverride" Target="../theme/themeOverride3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1 Rectángulo"/>
          <p:cNvSpPr/>
          <p:nvPr/>
        </p:nvSpPr>
        <p:spPr>
          <a:xfrm>
            <a:off x="2783632" y="2782669"/>
            <a:ext cx="7272808" cy="92331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lIns="91424" tIns="45713" rIns="91424" bIns="45713">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s-ES" b="1" dirty="0">
                <a:latin typeface="Calibri" panose="020F0502020204030204" pitchFamily="34" charset="0"/>
                <a:cs typeface="Calibri" panose="020F0502020204030204" pitchFamily="34" charset="0"/>
              </a:rPr>
              <a:t>TEMA</a:t>
            </a:r>
            <a:r>
              <a:rPr lang="es-ES" dirty="0">
                <a:latin typeface="Calibri" panose="020F0502020204030204" pitchFamily="34" charset="0"/>
                <a:cs typeface="Calibri" panose="020F0502020204030204" pitchFamily="34" charset="0"/>
              </a:rPr>
              <a:t>: </a:t>
            </a:r>
            <a:r>
              <a:rPr lang="es-EC" b="1" dirty="0">
                <a:latin typeface="Calibri" panose="020F0502020204030204" pitchFamily="34" charset="0"/>
                <a:cs typeface="Calibri" panose="020F0502020204030204" pitchFamily="34" charset="0"/>
              </a:rPr>
              <a:t>"PROPUESTA DE MEJORAMIENTO DE LA NORMA INTERNACIONAL DE CONTABILIDAD INVENTARIO (NIC 2), PARA LA EMPRESA ALIMENTOS BALANCEADOS AVIFORTE CÍA.LTDA”.</a:t>
            </a:r>
            <a:r>
              <a:rPr lang="es-EC" b="1" dirty="0" smtClean="0">
                <a:latin typeface="Calibri" panose="020F0502020204030204" pitchFamily="34" charset="0"/>
                <a:cs typeface="Calibri" panose="020F0502020204030204" pitchFamily="34" charset="0"/>
              </a:rPr>
              <a:t>.</a:t>
            </a:r>
            <a:endParaRPr lang="es-EC" b="1" dirty="0">
              <a:latin typeface="Calibri" panose="020F0502020204030204" pitchFamily="34" charset="0"/>
              <a:cs typeface="Calibri" panose="020F0502020204030204" pitchFamily="34" charset="0"/>
            </a:endParaRPr>
          </a:p>
        </p:txBody>
      </p:sp>
      <p:sp>
        <p:nvSpPr>
          <p:cNvPr id="4" name="5 Rectángulo"/>
          <p:cNvSpPr>
            <a:spLocks noChangeArrowheads="1"/>
          </p:cNvSpPr>
          <p:nvPr/>
        </p:nvSpPr>
        <p:spPr bwMode="auto">
          <a:xfrm>
            <a:off x="2891817" y="2087052"/>
            <a:ext cx="7056437" cy="400095"/>
          </a:xfrm>
          <a:prstGeom prst="rect">
            <a:avLst/>
          </a:prstGeom>
          <a:noFill/>
          <a:ln>
            <a:noFill/>
          </a:ln>
          <a:extLst/>
        </p:spPr>
        <p:txBody>
          <a:bodyPr lIns="91424" tIns="45713" rIns="91424" bIns="45713">
            <a:spAutoFit/>
          </a:bodyPr>
          <a:lstStyle/>
          <a:p>
            <a:pPr algn="ctr">
              <a:defRPr/>
            </a:pPr>
            <a:r>
              <a:rPr lang="es-ES" sz="2000" b="1" dirty="0">
                <a:effectLst>
                  <a:outerShdw blurRad="50800" dist="38100" dir="2700000" algn="tl" rotWithShape="0">
                    <a:prstClr val="black">
                      <a:alpha val="40000"/>
                    </a:prstClr>
                  </a:outerShdw>
                </a:effectLst>
                <a:latin typeface="Calibri" panose="020F0502020204030204" pitchFamily="34" charset="0"/>
                <a:ea typeface="Calibri" pitchFamily="34" charset="0"/>
                <a:cs typeface="Calibri" panose="020F0502020204030204" pitchFamily="34" charset="0"/>
              </a:rPr>
              <a:t>CARRERA: INGENIERÍA EN FINANZAS Y AUDITORÍA CPA.</a:t>
            </a:r>
            <a:endParaRPr lang="es-EC" sz="2000" b="1" dirty="0">
              <a:effectLst>
                <a:outerShdw blurRad="50800" dist="38100" dir="2700000" algn="tl" rotWithShape="0">
                  <a:prstClr val="black">
                    <a:alpha val="40000"/>
                  </a:prstClr>
                </a:outerShdw>
              </a:effectLst>
              <a:latin typeface="Calibri" panose="020F0502020204030204" pitchFamily="34" charset="0"/>
              <a:ea typeface="Calibri" pitchFamily="34" charset="0"/>
              <a:cs typeface="Calibri" panose="020F0502020204030204" pitchFamily="34" charset="0"/>
            </a:endParaRPr>
          </a:p>
        </p:txBody>
      </p:sp>
      <p:sp>
        <p:nvSpPr>
          <p:cNvPr id="5" name="6 Rectángulo"/>
          <p:cNvSpPr>
            <a:spLocks noChangeArrowheads="1"/>
          </p:cNvSpPr>
          <p:nvPr/>
        </p:nvSpPr>
        <p:spPr bwMode="auto">
          <a:xfrm>
            <a:off x="3143673" y="3844725"/>
            <a:ext cx="6264275" cy="400095"/>
          </a:xfrm>
          <a:prstGeom prst="rect">
            <a:avLst/>
          </a:prstGeom>
          <a:noFill/>
          <a:ln>
            <a:noFill/>
          </a:ln>
          <a:extLst/>
        </p:spPr>
        <p:txBody>
          <a:bodyPr lIns="91424" tIns="45713" rIns="91424" bIns="45713">
            <a:spAutoFit/>
          </a:bodyPr>
          <a:lstStyle/>
          <a:p>
            <a:pPr algn="ctr" eaLnBrk="0" hangingPunct="0">
              <a:tabLst>
                <a:tab pos="-457124" algn="l"/>
              </a:tabLst>
              <a:defRPr/>
            </a:pPr>
            <a:r>
              <a:rPr lang="es-ES" sz="2000" b="1" dirty="0" smtClean="0">
                <a:latin typeface="Calibri" panose="020F0502020204030204" pitchFamily="34" charset="0"/>
                <a:ea typeface="Calibri" pitchFamily="34" charset="0"/>
                <a:cs typeface="Calibri" panose="020F0502020204030204" pitchFamily="34" charset="0"/>
              </a:rPr>
              <a:t>Egresada: </a:t>
            </a:r>
            <a:r>
              <a:rPr lang="es-EC" sz="2000" b="1" dirty="0" smtClean="0">
                <a:latin typeface="Calibri" panose="020F0502020204030204" pitchFamily="34" charset="0"/>
                <a:cs typeface="Calibri" panose="020F0502020204030204" pitchFamily="34" charset="0"/>
              </a:rPr>
              <a:t>ANDREA </a:t>
            </a:r>
            <a:r>
              <a:rPr lang="es-EC" sz="2000" b="1" dirty="0">
                <a:latin typeface="Calibri" panose="020F0502020204030204" pitchFamily="34" charset="0"/>
                <a:cs typeface="Calibri" panose="020F0502020204030204" pitchFamily="34" charset="0"/>
              </a:rPr>
              <a:t>GENOVEVA CAJAS JARRÍN</a:t>
            </a:r>
            <a:endParaRPr lang="es-ES" sz="2000" dirty="0">
              <a:latin typeface="Calibri" panose="020F0502020204030204" pitchFamily="34" charset="0"/>
              <a:ea typeface="Calibri" pitchFamily="34" charset="0"/>
              <a:cs typeface="Calibri" panose="020F0502020204030204" pitchFamily="34" charset="0"/>
            </a:endParaRPr>
          </a:p>
        </p:txBody>
      </p:sp>
      <p:sp>
        <p:nvSpPr>
          <p:cNvPr id="7" name="8 Rectángulo"/>
          <p:cNvSpPr>
            <a:spLocks noChangeArrowheads="1"/>
          </p:cNvSpPr>
          <p:nvPr/>
        </p:nvSpPr>
        <p:spPr bwMode="auto">
          <a:xfrm>
            <a:off x="5429524" y="5115552"/>
            <a:ext cx="1692572" cy="369318"/>
          </a:xfrm>
          <a:prstGeom prst="rect">
            <a:avLst/>
          </a:prstGeom>
          <a:noFill/>
          <a:ln>
            <a:noFill/>
          </a:ln>
          <a:extLst/>
        </p:spPr>
        <p:txBody>
          <a:bodyPr wrap="square" lIns="91424" tIns="45713" rIns="91424" bIns="45713">
            <a:spAutoFit/>
          </a:bodyPr>
          <a:lstStyle/>
          <a:p>
            <a:pPr algn="ctr" eaLnBrk="0" hangingPunct="0">
              <a:tabLst>
                <a:tab pos="-457124" algn="l"/>
              </a:tabLst>
              <a:defRPr/>
            </a:pPr>
            <a:r>
              <a:rPr lang="es-ES" b="1" dirty="0">
                <a:latin typeface="Calibri" panose="020F0502020204030204" pitchFamily="34" charset="0"/>
                <a:ea typeface="Calibri" panose="020F0502020204030204" pitchFamily="34" charset="0"/>
                <a:cs typeface="Calibri" panose="020F0502020204030204" pitchFamily="34" charset="0"/>
              </a:rPr>
              <a:t>AGOSTO  </a:t>
            </a:r>
            <a:r>
              <a:rPr lang="es-ES" b="1" dirty="0" smtClean="0">
                <a:latin typeface="Calibri" panose="020F0502020204030204" pitchFamily="34" charset="0"/>
                <a:ea typeface="Calibri" panose="020F0502020204030204" pitchFamily="34" charset="0"/>
                <a:cs typeface="Calibri" panose="020F0502020204030204" pitchFamily="34" charset="0"/>
              </a:rPr>
              <a:t>2016</a:t>
            </a:r>
            <a:endParaRPr lang="es-ES" dirty="0">
              <a:latin typeface="Calibri" panose="020F0502020204030204" pitchFamily="34" charset="0"/>
              <a:ea typeface="Calibri" panose="020F0502020204030204" pitchFamily="34" charset="0"/>
              <a:cs typeface="Calibri" panose="020F0502020204030204" pitchFamily="34" charset="0"/>
            </a:endParaRPr>
          </a:p>
        </p:txBody>
      </p:sp>
      <p:pic>
        <p:nvPicPr>
          <p:cNvPr id="8" name="7 Imagen"/>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5065" y="78570"/>
            <a:ext cx="4174980" cy="924731"/>
          </a:xfrm>
          <a:prstGeom prst="rect">
            <a:avLst/>
          </a:prstGeom>
        </p:spPr>
      </p:pic>
      <p:sp>
        <p:nvSpPr>
          <p:cNvPr id="9" name="4 Rectángulo"/>
          <p:cNvSpPr>
            <a:spLocks noChangeArrowheads="1"/>
          </p:cNvSpPr>
          <p:nvPr/>
        </p:nvSpPr>
        <p:spPr bwMode="auto">
          <a:xfrm>
            <a:off x="2675917" y="1118971"/>
            <a:ext cx="7272337" cy="794458"/>
          </a:xfrm>
          <a:prstGeom prst="rect">
            <a:avLst/>
          </a:prstGeom>
          <a:noFill/>
          <a:ln>
            <a:noFill/>
          </a:ln>
          <a:extLst/>
        </p:spPr>
        <p:txBody>
          <a:bodyPr lIns="91424" tIns="45713" rIns="91424" bIns="45713">
            <a:spAutoFit/>
          </a:bodyPr>
          <a:lstStyle/>
          <a:p>
            <a:pPr algn="ctr">
              <a:defRPr/>
            </a:pPr>
            <a:r>
              <a:rPr lang="es-ES" sz="2200" b="1" dirty="0">
                <a:effectLst>
                  <a:outerShdw blurRad="50800" dist="38100" algn="l" rotWithShape="0">
                    <a:prstClr val="black">
                      <a:alpha val="40000"/>
                    </a:prstClr>
                  </a:outerShdw>
                </a:effectLst>
                <a:latin typeface="Calibri" panose="020F0502020204030204" pitchFamily="34" charset="0"/>
                <a:ea typeface="Calibri" pitchFamily="34" charset="0"/>
                <a:cs typeface="Calibri" panose="020F0502020204030204" pitchFamily="34" charset="0"/>
              </a:rPr>
              <a:t>DEPARTAMENTO DE CIENCIAS ECONÓMICAS, ADMINISTRATIVAS Y DE COMERCIO</a:t>
            </a:r>
            <a:endParaRPr lang="es-EC" sz="2200" b="1" dirty="0">
              <a:effectLst>
                <a:outerShdw blurRad="50800" dist="38100" algn="l" rotWithShape="0">
                  <a:prstClr val="black">
                    <a:alpha val="40000"/>
                  </a:prstClr>
                </a:outerShdw>
              </a:effectLst>
              <a:latin typeface="Calibri" panose="020F0502020204030204" pitchFamily="34" charset="0"/>
              <a:ea typeface="Calibri" pitchFamily="34" charset="0"/>
              <a:cs typeface="Calibri" panose="020F0502020204030204" pitchFamily="34" charset="0"/>
            </a:endParaRPr>
          </a:p>
        </p:txBody>
      </p:sp>
      <p:sp>
        <p:nvSpPr>
          <p:cNvPr id="10" name="6 Rectángulo"/>
          <p:cNvSpPr>
            <a:spLocks noChangeArrowheads="1"/>
          </p:cNvSpPr>
          <p:nvPr/>
        </p:nvSpPr>
        <p:spPr bwMode="auto">
          <a:xfrm>
            <a:off x="3143672" y="4280090"/>
            <a:ext cx="6264275" cy="707872"/>
          </a:xfrm>
          <a:prstGeom prst="rect">
            <a:avLst/>
          </a:prstGeom>
          <a:noFill/>
          <a:ln>
            <a:noFill/>
          </a:ln>
          <a:extLst/>
        </p:spPr>
        <p:txBody>
          <a:bodyPr lIns="91424" tIns="45713" rIns="91424" bIns="45713">
            <a:spAutoFit/>
          </a:bodyPr>
          <a:lstStyle/>
          <a:p>
            <a:pPr algn="ctr" eaLnBrk="0" hangingPunct="0">
              <a:tabLst>
                <a:tab pos="-457124" algn="l"/>
              </a:tabLst>
              <a:defRPr/>
            </a:pPr>
            <a:r>
              <a:rPr lang="es-ES" sz="2000" dirty="0" smtClean="0">
                <a:latin typeface="Calibri" panose="020F0502020204030204" pitchFamily="34" charset="0"/>
                <a:ea typeface="Calibri" pitchFamily="34" charset="0"/>
                <a:cs typeface="Calibri" panose="020F0502020204030204" pitchFamily="34" charset="0"/>
              </a:rPr>
              <a:t>Director: José Morales</a:t>
            </a:r>
          </a:p>
          <a:p>
            <a:pPr algn="ctr" eaLnBrk="0" hangingPunct="0">
              <a:tabLst>
                <a:tab pos="-457124" algn="l"/>
              </a:tabLst>
              <a:defRPr/>
            </a:pPr>
            <a:r>
              <a:rPr lang="es-ES" sz="2000" dirty="0" smtClean="0">
                <a:latin typeface="Calibri" panose="020F0502020204030204" pitchFamily="34" charset="0"/>
                <a:ea typeface="Calibri" pitchFamily="34" charset="0"/>
                <a:cs typeface="Calibri" panose="020F0502020204030204" pitchFamily="34" charset="0"/>
              </a:rPr>
              <a:t>Codirector: Cesar Segovia</a:t>
            </a:r>
            <a:endParaRPr lang="es-ES" sz="2000" dirty="0">
              <a:latin typeface="Calibri" panose="020F0502020204030204" pitchFamily="34" charset="0"/>
              <a:ea typeface="Calibri" pitchFamily="34" charset="0"/>
              <a:cs typeface="Calibri" panose="020F0502020204030204" pitchFamily="34" charset="0"/>
            </a:endParaRPr>
          </a:p>
        </p:txBody>
      </p:sp>
    </p:spTree>
    <p:extLst>
      <p:ext uri="{BB962C8B-B14F-4D97-AF65-F5344CB8AC3E}">
        <p14:creationId xmlns:p14="http://schemas.microsoft.com/office/powerpoint/2010/main" xmlns="" val="878986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Rectangle 2"/>
          <p:cNvSpPr/>
          <p:nvPr/>
        </p:nvSpPr>
        <p:spPr>
          <a:xfrm>
            <a:off x="7194938" y="3776977"/>
            <a:ext cx="619026" cy="21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angle 2"/>
          <p:cNvSpPr>
            <a:spLocks noChangeArrowheads="1"/>
          </p:cNvSpPr>
          <p:nvPr/>
        </p:nvSpPr>
        <p:spPr bwMode="auto">
          <a:xfrm>
            <a:off x="3553691" y="476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Object 3"/>
          <p:cNvGraphicFramePr>
            <a:graphicFrameLocks noChangeAspect="1"/>
          </p:cNvGraphicFramePr>
          <p:nvPr>
            <p:extLst>
              <p:ext uri="{D42A27DB-BD31-4B8C-83A1-F6EECF244321}">
                <p14:modId xmlns:p14="http://schemas.microsoft.com/office/powerpoint/2010/main" xmlns="" val="989030278"/>
              </p:ext>
            </p:extLst>
          </p:nvPr>
        </p:nvGraphicFramePr>
        <p:xfrm>
          <a:off x="3840163" y="131134"/>
          <a:ext cx="5305425" cy="6623050"/>
        </p:xfrm>
        <a:graphic>
          <a:graphicData uri="http://schemas.openxmlformats.org/presentationml/2006/ole">
            <p:oleObj spid="_x0000_s5160" name="Worksheet" r:id="rId4" imgW="6553200" imgH="6362790" progId="Excel.Sheet.8">
              <p:embed/>
            </p:oleObj>
          </a:graphicData>
        </a:graphic>
      </p:graphicFrame>
      <p:sp>
        <p:nvSpPr>
          <p:cNvPr id="5" name="Rectangle 3"/>
          <p:cNvSpPr>
            <a:spLocks noChangeArrowheads="1"/>
          </p:cNvSpPr>
          <p:nvPr/>
        </p:nvSpPr>
        <p:spPr bwMode="auto">
          <a:xfrm>
            <a:off x="3553691" y="68580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0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C" sz="900" b="0" i="0" u="none" strike="noStrike" cap="none" normalizeH="0" baseline="0" smtClean="0">
                <a:ln>
                  <a:noFill/>
                </a:ln>
                <a:solidFill>
                  <a:schemeClr val="tx1"/>
                </a:solidFill>
                <a:effectLst/>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8" name="3 Rectángulo"/>
          <p:cNvSpPr/>
          <p:nvPr/>
        </p:nvSpPr>
        <p:spPr>
          <a:xfrm>
            <a:off x="591286" y="2902145"/>
            <a:ext cx="2810407" cy="830997"/>
          </a:xfrm>
          <a:prstGeom prst="rect">
            <a:avLst/>
          </a:prstGeom>
        </p:spPr>
        <p:txBody>
          <a:bodyPr wrap="square">
            <a:spAutoFit/>
          </a:bodyPr>
          <a:lstStyle/>
          <a:p>
            <a:pPr algn="ctr"/>
            <a:r>
              <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Índices financieros</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ight Arrow 8"/>
          <p:cNvSpPr/>
          <p:nvPr/>
        </p:nvSpPr>
        <p:spPr>
          <a:xfrm>
            <a:off x="3401693" y="3119853"/>
            <a:ext cx="373364" cy="39557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6" name="Pictur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33834" y="3991199"/>
            <a:ext cx="2495550" cy="2352675"/>
          </a:xfrm>
          <a:prstGeom prst="rect">
            <a:avLst/>
          </a:prstGeom>
        </p:spPr>
      </p:pic>
    </p:spTree>
    <p:extLst>
      <p:ext uri="{BB962C8B-B14F-4D97-AF65-F5344CB8AC3E}">
        <p14:creationId xmlns:p14="http://schemas.microsoft.com/office/powerpoint/2010/main" xmlns="" val="279420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34 CuadroTexto"/>
          <p:cNvSpPr txBox="1">
            <a:spLocks noChangeArrowheads="1"/>
          </p:cNvSpPr>
          <p:nvPr/>
        </p:nvSpPr>
        <p:spPr bwMode="auto">
          <a:xfrm>
            <a:off x="2868237" y="397380"/>
            <a:ext cx="6535739" cy="9233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C"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MATRIZ FODA</a:t>
            </a:r>
            <a:endParaRPr lang="es-EC"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2" descr="http://planuba.orientaronline.com.ar/wp-content/uploads/2011/09/analisis-foda1.gif"/>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val="0"/>
              </a:ext>
            </a:extLst>
          </a:blip>
          <a:srcRect l="5010" t="9881" r="19018" b="11786"/>
          <a:stretch/>
        </p:blipFill>
        <p:spPr bwMode="auto">
          <a:xfrm>
            <a:off x="4292888" y="2674169"/>
            <a:ext cx="3312367" cy="25614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85096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Rectangle 2"/>
          <p:cNvSpPr/>
          <p:nvPr/>
        </p:nvSpPr>
        <p:spPr>
          <a:xfrm>
            <a:off x="7194938" y="3776977"/>
            <a:ext cx="619026" cy="21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Rectangle 2"/>
          <p:cNvSpPr>
            <a:spLocks noChangeArrowheads="1"/>
          </p:cNvSpPr>
          <p:nvPr/>
        </p:nvSpPr>
        <p:spPr bwMode="auto">
          <a:xfrm>
            <a:off x="3553691" y="4762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 name="Rectangle 3"/>
          <p:cNvSpPr>
            <a:spLocks noChangeArrowheads="1"/>
          </p:cNvSpPr>
          <p:nvPr/>
        </p:nvSpPr>
        <p:spPr bwMode="auto">
          <a:xfrm>
            <a:off x="3553691" y="68580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sz="1000" b="1"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s-EC" altLang="es-EC" sz="900" b="0" i="0" u="none" strike="noStrike" cap="none" normalizeH="0" baseline="0" smtClean="0">
                <a:ln>
                  <a:noFill/>
                </a:ln>
                <a:solidFill>
                  <a:schemeClr val="tx1"/>
                </a:solidFill>
                <a:effectLst/>
              </a:rPr>
              <a:t> </a:t>
            </a:r>
            <a:endParaRPr kumimoji="0" lang="es-EC" altLang="es-EC" sz="1800" b="0" i="0" u="none" strike="noStrike" cap="none" normalizeH="0" baseline="0" smtClean="0">
              <a:ln>
                <a:noFill/>
              </a:ln>
              <a:solidFill>
                <a:schemeClr val="tx1"/>
              </a:solidFill>
              <a:effectLst/>
              <a:latin typeface="Arial" panose="020B0604020202020204" pitchFamily="34" charset="0"/>
            </a:endParaRPr>
          </a:p>
        </p:txBody>
      </p:sp>
      <p:sp>
        <p:nvSpPr>
          <p:cNvPr id="10" name="34 CuadroTexto"/>
          <p:cNvSpPr txBox="1">
            <a:spLocks noChangeArrowheads="1"/>
          </p:cNvSpPr>
          <p:nvPr/>
        </p:nvSpPr>
        <p:spPr bwMode="auto">
          <a:xfrm>
            <a:off x="438610" y="0"/>
            <a:ext cx="4752528" cy="523220"/>
          </a:xfrm>
          <a:prstGeom prst="rect">
            <a:avLst/>
          </a:prstGeom>
          <a:noFill/>
          <a:ln w="9525">
            <a:solidFill>
              <a:srgbClr val="92D050"/>
            </a:solidFill>
            <a:miter lim="800000"/>
            <a:headEnd/>
            <a:tailEnd/>
          </a:ln>
        </p:spPr>
        <p:txBody>
          <a:bodyPr wrap="square">
            <a:spAutoFit/>
          </a:bodyPr>
          <a:lstStyle/>
          <a:p>
            <a:pPr algn="ctr"/>
            <a:r>
              <a:rPr lang="es-EC" sz="2800" b="1" dirty="0" smtClean="0"/>
              <a:t>MATRIZ FODA</a:t>
            </a:r>
            <a:endParaRPr lang="es-EC" sz="2800" b="1" dirty="0"/>
          </a:p>
        </p:txBody>
      </p:sp>
      <p:graphicFrame>
        <p:nvGraphicFramePr>
          <p:cNvPr id="6" name="Table 5"/>
          <p:cNvGraphicFramePr>
            <a:graphicFrameLocks noGrp="1"/>
          </p:cNvGraphicFramePr>
          <p:nvPr>
            <p:extLst>
              <p:ext uri="{D42A27DB-BD31-4B8C-83A1-F6EECF244321}">
                <p14:modId xmlns:p14="http://schemas.microsoft.com/office/powerpoint/2010/main" xmlns="" val="3603280918"/>
              </p:ext>
            </p:extLst>
          </p:nvPr>
        </p:nvGraphicFramePr>
        <p:xfrm>
          <a:off x="438610" y="688523"/>
          <a:ext cx="5289550" cy="2011680"/>
        </p:xfrm>
        <a:graphic>
          <a:graphicData uri="http://schemas.openxmlformats.org/drawingml/2006/table">
            <a:tbl>
              <a:tblPr firstRow="1" firstCol="1" bandRow="1">
                <a:tableStyleId>{5C22544A-7EE6-4342-B048-85BDC9FD1C3A}</a:tableStyleId>
              </a:tblPr>
              <a:tblGrid>
                <a:gridCol w="337567"/>
                <a:gridCol w="4951983"/>
              </a:tblGrid>
              <a:tr h="140335">
                <a:tc>
                  <a:txBody>
                    <a:bodyPr/>
                    <a:lstStyle/>
                    <a:p>
                      <a:pPr>
                        <a:spcAft>
                          <a:spcPts val="0"/>
                        </a:spcAft>
                      </a:pPr>
                      <a:r>
                        <a:rPr lang="es-EC" sz="1200" dirty="0">
                          <a:effectLst/>
                        </a:rPr>
                        <a:t>Nº</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200" dirty="0">
                          <a:effectLst/>
                        </a:rPr>
                        <a:t>Fortalezas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5255">
                <a:tc>
                  <a:txBody>
                    <a:bodyPr/>
                    <a:lstStyle/>
                    <a:p>
                      <a:pPr>
                        <a:spcAft>
                          <a:spcPts val="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200" dirty="0">
                          <a:effectLst/>
                        </a:rPr>
                        <a:t>La compañía cuenta con rotación de inventarios de 54 días.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0025">
                <a:tc>
                  <a:txBody>
                    <a:bodyPr/>
                    <a:lstStyle/>
                    <a:p>
                      <a:pPr algn="just">
                        <a:lnSpc>
                          <a:spcPct val="150000"/>
                        </a:lnSpc>
                        <a:spcAft>
                          <a:spcPts val="0"/>
                        </a:spcAft>
                      </a:pPr>
                      <a:r>
                        <a:rPr lang="es-EC" sz="12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Presenta un margen bruto de 16% por cada unidad, el costo de mercadería que la entidad vende es bajo.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00025">
                <a:tc>
                  <a:txBody>
                    <a:bodyPr/>
                    <a:lstStyle/>
                    <a:p>
                      <a:pPr algn="just">
                        <a:lnSpc>
                          <a:spcPct val="150000"/>
                        </a:lnSpc>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La Compañía cuenta con un departamento de recursos humanos establecido y estructurado.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00025">
                <a:tc>
                  <a:txBody>
                    <a:bodyPr/>
                    <a:lstStyle/>
                    <a:p>
                      <a:pPr algn="just">
                        <a:lnSpc>
                          <a:spcPct val="150000"/>
                        </a:lnSpc>
                        <a:spcAft>
                          <a:spcPts val="0"/>
                        </a:spcAft>
                      </a:pPr>
                      <a:r>
                        <a:rPr lang="es-EC" sz="12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Cuenta la Compañía con una planificación de compras y ventas anuales para tener un control adecuado.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099738342"/>
              </p:ext>
            </p:extLst>
          </p:nvPr>
        </p:nvGraphicFramePr>
        <p:xfrm>
          <a:off x="438610" y="2716191"/>
          <a:ext cx="5320030" cy="2199005"/>
        </p:xfrm>
        <a:graphic>
          <a:graphicData uri="http://schemas.openxmlformats.org/drawingml/2006/table">
            <a:tbl>
              <a:tblPr firstRow="1" firstCol="1" bandRow="1">
                <a:tableStyleId>{5C22544A-7EE6-4342-B048-85BDC9FD1C3A}</a:tableStyleId>
              </a:tblPr>
              <a:tblGrid>
                <a:gridCol w="323664"/>
                <a:gridCol w="4996366"/>
              </a:tblGrid>
              <a:tr h="126365">
                <a:tc>
                  <a:txBody>
                    <a:bodyPr/>
                    <a:lstStyle/>
                    <a:p>
                      <a:pPr>
                        <a:spcAft>
                          <a:spcPts val="0"/>
                        </a:spcAft>
                      </a:pPr>
                      <a:r>
                        <a:rPr lang="es-EC" sz="1200" dirty="0">
                          <a:effectLst/>
                        </a:rPr>
                        <a:t>Nº</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200">
                          <a:effectLst/>
                        </a:rPr>
                        <a:t>Debilidades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325">
                <a:tc>
                  <a:txBody>
                    <a:bodyPr/>
                    <a:lstStyle/>
                    <a:p>
                      <a:pPr>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200">
                          <a:effectLst/>
                        </a:rPr>
                        <a:t>Deficiencia en sus organigramas ya que no  se encuentran bien definidos.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325">
                <a:tc>
                  <a:txBody>
                    <a:bodyPr/>
                    <a:lstStyle/>
                    <a:p>
                      <a:pPr>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200" dirty="0">
                          <a:effectLst/>
                        </a:rPr>
                        <a:t>La capacidad financiera de liquidez debería estar por encima del $1,50.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1630">
                <a:tc>
                  <a:txBody>
                    <a:bodyPr/>
                    <a:lstStyle/>
                    <a:p>
                      <a:pPr algn="just">
                        <a:lnSpc>
                          <a:spcPct val="150000"/>
                        </a:lnSpc>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a:effectLst/>
                        </a:rPr>
                        <a:t>Si no se realiza la venta del inventario no estaría en condiciones de pagar sus obligaciones en corto plazo.</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87325">
                <a:tc>
                  <a:txBody>
                    <a:bodyPr/>
                    <a:lstStyle/>
                    <a:p>
                      <a:pPr>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200">
                          <a:effectLst/>
                        </a:rPr>
                        <a:t>La compañía cuenta con una demora de cartera de 61 días.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7325">
                <a:tc>
                  <a:txBody>
                    <a:bodyPr/>
                    <a:lstStyle/>
                    <a:p>
                      <a:pPr algn="just">
                        <a:lnSpc>
                          <a:spcPct val="150000"/>
                        </a:lnSpc>
                        <a:spcAft>
                          <a:spcPts val="0"/>
                        </a:spcAft>
                      </a:pPr>
                      <a:r>
                        <a:rPr lang="es-EC" sz="1200">
                          <a:effectLst/>
                        </a:rPr>
                        <a:t>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1200" dirty="0">
                          <a:effectLst/>
                        </a:rPr>
                        <a:t>Presenta un margen neto del 5% lo cual significa que no es un porcentaje alto para la compañía.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xmlns="" val="3020905809"/>
              </p:ext>
            </p:extLst>
          </p:nvPr>
        </p:nvGraphicFramePr>
        <p:xfrm>
          <a:off x="5774396" y="677891"/>
          <a:ext cx="5325995" cy="4293590"/>
        </p:xfrm>
        <a:graphic>
          <a:graphicData uri="http://schemas.openxmlformats.org/drawingml/2006/table">
            <a:tbl>
              <a:tblPr firstRow="1" firstCol="1" bandRow="1">
                <a:tableStyleId>{5C22544A-7EE6-4342-B048-85BDC9FD1C3A}</a:tableStyleId>
              </a:tblPr>
              <a:tblGrid>
                <a:gridCol w="339325"/>
                <a:gridCol w="4986670"/>
              </a:tblGrid>
              <a:tr h="172712">
                <a:tc>
                  <a:txBody>
                    <a:bodyPr/>
                    <a:lstStyle/>
                    <a:p>
                      <a:pPr>
                        <a:spcAft>
                          <a:spcPts val="0"/>
                        </a:spcAft>
                      </a:pPr>
                      <a:r>
                        <a:rPr lang="es-EC" sz="1050" dirty="0">
                          <a:effectLst/>
                        </a:rPr>
                        <a:t>Nº</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c>
                  <a:txBody>
                    <a:bodyPr/>
                    <a:lstStyle/>
                    <a:p>
                      <a:pPr>
                        <a:spcAft>
                          <a:spcPts val="0"/>
                        </a:spcAft>
                      </a:pPr>
                      <a:r>
                        <a:rPr lang="es-EC" sz="1050" dirty="0">
                          <a:effectLst/>
                        </a:rPr>
                        <a:t>Oportunidades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r>
              <a:tr h="252891">
                <a:tc>
                  <a:txBody>
                    <a:bodyPr/>
                    <a:lstStyle/>
                    <a:p>
                      <a:pPr>
                        <a:spcAft>
                          <a:spcPts val="0"/>
                        </a:spcAft>
                      </a:pPr>
                      <a:r>
                        <a:rPr lang="es-EC" sz="1200" dirty="0">
                          <a:effectLst/>
                        </a:rPr>
                        <a:t>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c>
                  <a:txBody>
                    <a:bodyPr/>
                    <a:lstStyle/>
                    <a:p>
                      <a:pPr>
                        <a:spcAft>
                          <a:spcPts val="0"/>
                        </a:spcAft>
                      </a:pPr>
                      <a:r>
                        <a:rPr lang="es-EC" sz="1200" dirty="0">
                          <a:effectLst/>
                        </a:rPr>
                        <a:t>Estabilidad y crecimiento económico del país.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r>
              <a:tr h="252891">
                <a:tc>
                  <a:txBody>
                    <a:bodyPr/>
                    <a:lstStyle/>
                    <a:p>
                      <a:pPr>
                        <a:spcAft>
                          <a:spcPts val="0"/>
                        </a:spcAft>
                      </a:pPr>
                      <a:r>
                        <a:rPr lang="es-EC" sz="1200" dirty="0" smtClean="0">
                          <a:effectLst/>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c>
                  <a:txBody>
                    <a:bodyPr/>
                    <a:lstStyle/>
                    <a:p>
                      <a:pPr>
                        <a:spcAft>
                          <a:spcPts val="0"/>
                        </a:spcAft>
                      </a:pPr>
                      <a:r>
                        <a:rPr lang="es-EC" sz="1200" dirty="0">
                          <a:effectLst/>
                        </a:rPr>
                        <a:t>Adquirir productos importados de bajos precios y calidad buena.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r>
              <a:tr h="252891">
                <a:tc>
                  <a:txBody>
                    <a:bodyPr/>
                    <a:lstStyle/>
                    <a:p>
                      <a:pPr>
                        <a:spcAft>
                          <a:spcPts val="0"/>
                        </a:spcAft>
                      </a:pPr>
                      <a:r>
                        <a:rPr lang="es-EC" sz="1200" dirty="0">
                          <a:effectLst/>
                        </a:rPr>
                        <a:t>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c>
                  <a:txBody>
                    <a:bodyPr/>
                    <a:lstStyle/>
                    <a:p>
                      <a:pPr>
                        <a:spcAft>
                          <a:spcPts val="0"/>
                        </a:spcAft>
                      </a:pPr>
                      <a:r>
                        <a:rPr lang="es-EC" sz="1200" dirty="0">
                          <a:effectLst/>
                        </a:rPr>
                        <a:t>Incremento de la </a:t>
                      </a:r>
                      <a:r>
                        <a:rPr lang="es-EC" sz="1200" dirty="0" smtClean="0">
                          <a:effectLst/>
                        </a:rPr>
                        <a:t>Población </a:t>
                      </a:r>
                      <a:r>
                        <a:rPr lang="es-EC" sz="1200" dirty="0">
                          <a:effectLst/>
                        </a:rPr>
                        <a:t>Económica Activa al 2014.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r>
              <a:tr h="252891">
                <a:tc>
                  <a:txBody>
                    <a:bodyPr/>
                    <a:lstStyle/>
                    <a:p>
                      <a:pPr>
                        <a:spcAft>
                          <a:spcPts val="0"/>
                        </a:spcAf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c>
                  <a:txBody>
                    <a:bodyPr/>
                    <a:lstStyle/>
                    <a:p>
                      <a:pPr>
                        <a:spcAft>
                          <a:spcPts val="0"/>
                        </a:spcAft>
                      </a:pPr>
                      <a:r>
                        <a:rPr lang="es-EC" sz="1200" dirty="0">
                          <a:effectLst/>
                        </a:rPr>
                        <a:t>Investigación y desarrollo tecnológico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r>
              <a:tr h="252891">
                <a:tc>
                  <a:txBody>
                    <a:bodyPr/>
                    <a:lstStyle/>
                    <a:p>
                      <a:pPr>
                        <a:spcAft>
                          <a:spcPts val="0"/>
                        </a:spcAft>
                      </a:pPr>
                      <a:r>
                        <a:rPr lang="es-EC" sz="12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c>
                  <a:txBody>
                    <a:bodyPr/>
                    <a:lstStyle/>
                    <a:p>
                      <a:pPr>
                        <a:spcAft>
                          <a:spcPts val="0"/>
                        </a:spcAft>
                      </a:pPr>
                      <a:r>
                        <a:rPr lang="es-EC" sz="1200" dirty="0">
                          <a:effectLst/>
                        </a:rPr>
                        <a:t>Base legar regulada.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r>
              <a:tr h="252891">
                <a:tc>
                  <a:txBody>
                    <a:bodyPr/>
                    <a:lstStyle/>
                    <a:p>
                      <a:pPr>
                        <a:spcAft>
                          <a:spcPts val="0"/>
                        </a:spcAft>
                      </a:pPr>
                      <a:r>
                        <a:rPr lang="es-EC" sz="1200">
                          <a:effectLst/>
                        </a:rPr>
                        <a:t>6.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c>
                  <a:txBody>
                    <a:bodyPr/>
                    <a:lstStyle/>
                    <a:p>
                      <a:pPr>
                        <a:spcAft>
                          <a:spcPts val="0"/>
                        </a:spcAft>
                      </a:pPr>
                      <a:r>
                        <a:rPr lang="es-EC" sz="1200" dirty="0">
                          <a:effectLst/>
                        </a:rPr>
                        <a:t>Estabilidad política generando seguridad y confianza.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r>
              <a:tr h="252891">
                <a:tc>
                  <a:txBody>
                    <a:bodyPr/>
                    <a:lstStyle/>
                    <a:p>
                      <a:pPr>
                        <a:spcAft>
                          <a:spcPts val="0"/>
                        </a:spcAft>
                      </a:pPr>
                      <a:r>
                        <a:rPr lang="es-EC" sz="1200">
                          <a:effectLst/>
                        </a:rPr>
                        <a:t>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c>
                  <a:txBody>
                    <a:bodyPr/>
                    <a:lstStyle/>
                    <a:p>
                      <a:pPr algn="just">
                        <a:lnSpc>
                          <a:spcPct val="150000"/>
                        </a:lnSpc>
                        <a:spcAft>
                          <a:spcPts val="0"/>
                        </a:spcAft>
                      </a:pPr>
                      <a:r>
                        <a:rPr lang="es-EC" sz="1200" dirty="0">
                          <a:effectLst/>
                        </a:rPr>
                        <a:t>Poseer un sistema judicial mejorado con grandes cambios en los últimos años con jueces preparados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tc>
              </a:tr>
              <a:tr h="388608">
                <a:tc>
                  <a:txBody>
                    <a:bodyPr/>
                    <a:lstStyle/>
                    <a:p>
                      <a:pPr algn="just">
                        <a:lnSpc>
                          <a:spcPct val="150000"/>
                        </a:lnSpc>
                        <a:spcAft>
                          <a:spcPts val="0"/>
                        </a:spcAft>
                      </a:pPr>
                      <a:r>
                        <a:rPr lang="es-EC" sz="1200">
                          <a:effectLst/>
                        </a:rPr>
                        <a:t>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tc>
                <a:tc>
                  <a:txBody>
                    <a:bodyPr/>
                    <a:lstStyle/>
                    <a:p>
                      <a:pPr algn="just">
                        <a:lnSpc>
                          <a:spcPct val="150000"/>
                        </a:lnSpc>
                        <a:spcAft>
                          <a:spcPts val="0"/>
                        </a:spcAft>
                      </a:pPr>
                      <a:r>
                        <a:rPr lang="es-EC" sz="1200" dirty="0">
                          <a:effectLst/>
                        </a:rPr>
                        <a:t>Contar con una atractiva cartera de clientes que sean leales por beneficios y productos de alta calidad.</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tc>
              </a:tr>
              <a:tr h="388608">
                <a:tc>
                  <a:txBody>
                    <a:bodyPr/>
                    <a:lstStyle/>
                    <a:p>
                      <a:pPr algn="just">
                        <a:lnSpc>
                          <a:spcPct val="150000"/>
                        </a:lnSpc>
                        <a:spcAft>
                          <a:spcPts val="0"/>
                        </a:spcAft>
                      </a:pPr>
                      <a:r>
                        <a:rPr lang="es-EC" sz="1200">
                          <a:effectLst/>
                        </a:rPr>
                        <a:t>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tc>
                <a:tc>
                  <a:txBody>
                    <a:bodyPr/>
                    <a:lstStyle/>
                    <a:p>
                      <a:pPr>
                        <a:spcAft>
                          <a:spcPts val="0"/>
                        </a:spcAft>
                      </a:pPr>
                      <a:r>
                        <a:rPr lang="es-EC" sz="1200" dirty="0">
                          <a:effectLst/>
                        </a:rPr>
                        <a:t>Excelente beneficios y capacidad de negociación con los proveedores.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r>
              <a:tr h="379336">
                <a:tc>
                  <a:txBody>
                    <a:bodyPr/>
                    <a:lstStyle/>
                    <a:p>
                      <a:pPr>
                        <a:spcAft>
                          <a:spcPts val="0"/>
                        </a:spcAft>
                      </a:pPr>
                      <a:r>
                        <a:rPr lang="es-EC" sz="1200">
                          <a:effectLst/>
                        </a:rPr>
                        <a:t>10.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c>
                  <a:txBody>
                    <a:bodyPr/>
                    <a:lstStyle/>
                    <a:p>
                      <a:pPr algn="just">
                        <a:lnSpc>
                          <a:spcPct val="150000"/>
                        </a:lnSpc>
                        <a:spcAft>
                          <a:spcPts val="0"/>
                        </a:spcAft>
                      </a:pPr>
                      <a:r>
                        <a:rPr lang="es-EC" sz="1200" dirty="0">
                          <a:effectLst/>
                        </a:rPr>
                        <a:t>Obtener excelente competencia que motive la investigación para el crecimiento de la compañía.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tc>
              </a:tr>
              <a:tr h="569004">
                <a:tc>
                  <a:txBody>
                    <a:bodyPr/>
                    <a:lstStyle/>
                    <a:p>
                      <a:pPr algn="just">
                        <a:lnSpc>
                          <a:spcPct val="150000"/>
                        </a:lnSpc>
                        <a:spcAft>
                          <a:spcPts val="0"/>
                        </a:spcAft>
                      </a:pPr>
                      <a:r>
                        <a:rPr lang="es-EC" sz="1200" dirty="0">
                          <a:effectLst/>
                        </a:rPr>
                        <a:t>11.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208" marR="50208" marT="0" marB="0"/>
                </a:tc>
                <a:tc>
                  <a:txBody>
                    <a:bodyPr/>
                    <a:lstStyle/>
                    <a:p>
                      <a:pPr>
                        <a:spcAft>
                          <a:spcPts val="0"/>
                        </a:spcAft>
                      </a:pPr>
                      <a:r>
                        <a:rPr lang="es-EC" sz="1200" dirty="0">
                          <a:effectLst/>
                        </a:rPr>
                        <a:t>Contar con productos sustitutos abarcando diferentes ramos del mercado.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2378628747"/>
              </p:ext>
            </p:extLst>
          </p:nvPr>
        </p:nvGraphicFramePr>
        <p:xfrm>
          <a:off x="5774396" y="4976038"/>
          <a:ext cx="5356860" cy="1710305"/>
        </p:xfrm>
        <a:graphic>
          <a:graphicData uri="http://schemas.openxmlformats.org/drawingml/2006/table">
            <a:tbl>
              <a:tblPr firstRow="1" firstCol="1" bandRow="1">
                <a:tableStyleId>{5C22544A-7EE6-4342-B048-85BDC9FD1C3A}</a:tableStyleId>
              </a:tblPr>
              <a:tblGrid>
                <a:gridCol w="339090"/>
                <a:gridCol w="5017770"/>
              </a:tblGrid>
              <a:tr h="191385">
                <a:tc>
                  <a:txBody>
                    <a:bodyPr/>
                    <a:lstStyle/>
                    <a:p>
                      <a:pPr>
                        <a:spcAft>
                          <a:spcPts val="0"/>
                        </a:spcAft>
                      </a:pPr>
                      <a:r>
                        <a:rPr lang="es-EC" sz="1200" dirty="0">
                          <a:effectLst/>
                        </a:rPr>
                        <a:t>Nº</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200" dirty="0">
                          <a:effectLst/>
                        </a:rPr>
                        <a:t>Amenazas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59385">
                <a:tc>
                  <a:txBody>
                    <a:bodyPr/>
                    <a:lstStyle/>
                    <a:p>
                      <a:pPr>
                        <a:spcAft>
                          <a:spcPts val="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s-EC" sz="1200" dirty="0">
                          <a:effectLst/>
                        </a:rPr>
                        <a:t>Creaciones o modificaciones de leyes y normas provocan inseguridad jurídica.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3200">
                <a:tc>
                  <a:txBody>
                    <a:bodyPr/>
                    <a:lstStyle/>
                    <a:p>
                      <a:pPr algn="just">
                        <a:lnSpc>
                          <a:spcPct val="150000"/>
                        </a:lnSpc>
                        <a:spcAft>
                          <a:spcPts val="0"/>
                        </a:spcAft>
                      </a:pPr>
                      <a:r>
                        <a:rPr lang="es-EC" sz="1200">
                          <a:effectLst/>
                        </a:rPr>
                        <a:t>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0955">
                        <a:spcAft>
                          <a:spcPts val="0"/>
                        </a:spcAft>
                      </a:pPr>
                      <a:r>
                        <a:rPr lang="es-EC" sz="1200" dirty="0">
                          <a:effectLst/>
                        </a:rPr>
                        <a:t>El gobierno de turno tome decisiones sin considerar la opinión de los sectores productivos del país.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3200">
                <a:tc>
                  <a:txBody>
                    <a:bodyPr/>
                    <a:lstStyle/>
                    <a:p>
                      <a:pPr algn="just">
                        <a:lnSpc>
                          <a:spcPct val="150000"/>
                        </a:lnSpc>
                        <a:spcAft>
                          <a:spcPts val="0"/>
                        </a:spcAft>
                      </a:pPr>
                      <a:r>
                        <a:rPr lang="es-EC" sz="1200">
                          <a:effectLst/>
                        </a:rPr>
                        <a:t>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0955">
                        <a:spcAft>
                          <a:spcPts val="0"/>
                        </a:spcAft>
                      </a:pPr>
                      <a:r>
                        <a:rPr lang="es-EC" sz="1200" dirty="0">
                          <a:effectLst/>
                        </a:rPr>
                        <a:t>Contar con nuevos  reglamentos y reformas pueden provocar que la compañía no esté pendiente de los cambios.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21640">
                <a:tc>
                  <a:txBody>
                    <a:bodyPr/>
                    <a:lstStyle/>
                    <a:p>
                      <a:pPr algn="just">
                        <a:lnSpc>
                          <a:spcPct val="150000"/>
                        </a:lnSpc>
                        <a:spcAft>
                          <a:spcPts val="0"/>
                        </a:spcAft>
                      </a:pPr>
                      <a:r>
                        <a:rPr lang="es-EC" sz="1200">
                          <a:effectLst/>
                        </a:rPr>
                        <a:t>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20955">
                        <a:spcAft>
                          <a:spcPts val="0"/>
                        </a:spcAft>
                      </a:pPr>
                      <a:r>
                        <a:rPr lang="es-EC" sz="1200" dirty="0">
                          <a:effectLst/>
                        </a:rPr>
                        <a:t>Eventos naturales impredecibles que pueden representar impacto grande en la compañía.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60652" y="4956397"/>
            <a:ext cx="2475946" cy="1916167"/>
          </a:xfrm>
          <a:prstGeom prst="rect">
            <a:avLst/>
          </a:prstGeom>
        </p:spPr>
      </p:pic>
    </p:spTree>
    <p:extLst>
      <p:ext uri="{BB962C8B-B14F-4D97-AF65-F5344CB8AC3E}">
        <p14:creationId xmlns:p14="http://schemas.microsoft.com/office/powerpoint/2010/main" xmlns="" val="1564122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5" name="34 CuadroTexto"/>
          <p:cNvSpPr txBox="1">
            <a:spLocks noChangeArrowheads="1"/>
          </p:cNvSpPr>
          <p:nvPr/>
        </p:nvSpPr>
        <p:spPr bwMode="auto">
          <a:xfrm>
            <a:off x="2514600" y="1207871"/>
            <a:ext cx="6743903" cy="34163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s-EC"/>
            </a:defPPr>
            <a:lvl1pPr algn="ctr">
              <a:defRPr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MX" dirty="0"/>
              <a:t>Definición de Términos a usar en la NIC 2 “Inventario”</a:t>
            </a:r>
            <a:endParaRPr lang="es-EC" dirty="0"/>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47017" y="4935681"/>
            <a:ext cx="1620405" cy="162040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75902" y="4935681"/>
            <a:ext cx="2169971" cy="1446647"/>
          </a:xfrm>
          <a:prstGeom prst="rect">
            <a:avLst/>
          </a:prstGeom>
        </p:spPr>
      </p:pic>
    </p:spTree>
    <p:extLst>
      <p:ext uri="{BB962C8B-B14F-4D97-AF65-F5344CB8AC3E}">
        <p14:creationId xmlns:p14="http://schemas.microsoft.com/office/powerpoint/2010/main" xmlns="" val="1512096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Rectangle 2"/>
          <p:cNvSpPr txBox="1">
            <a:spLocks noChangeArrowheads="1"/>
          </p:cNvSpPr>
          <p:nvPr/>
        </p:nvSpPr>
        <p:spPr>
          <a:xfrm>
            <a:off x="747714" y="72737"/>
            <a:ext cx="8001431" cy="482600"/>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85000"/>
              </a:lnSpc>
              <a:spcBef>
                <a:spcPct val="0"/>
              </a:spcBef>
              <a:buNone/>
              <a:defRPr sz="7200" kern="1200" spc="-50" baseline="0">
                <a:solidFill>
                  <a:schemeClr val="tx1"/>
                </a:solidFill>
                <a:latin typeface="+mj-lt"/>
                <a:ea typeface="+mj-ea"/>
                <a:cs typeface="+mj-cs"/>
              </a:defRPr>
            </a:lvl1pPr>
          </a:lstStyle>
          <a:p>
            <a:pPr>
              <a:defRPr/>
            </a:pPr>
            <a:r>
              <a:rPr lang="es-MX" sz="3600" b="1" dirty="0">
                <a:solidFill>
                  <a:srgbClr val="000099"/>
                </a:solidFill>
                <a:latin typeface="Lucida Sans" pitchFamily="34" charset="0"/>
              </a:rPr>
              <a:t>Definición de Términos a usar en la NIC </a:t>
            </a:r>
            <a:r>
              <a:rPr lang="es-MX" sz="3600" b="1" dirty="0" smtClean="0">
                <a:solidFill>
                  <a:srgbClr val="000099"/>
                </a:solidFill>
                <a:latin typeface="Lucida Sans" pitchFamily="34" charset="0"/>
              </a:rPr>
              <a:t>2 “Inventario”</a:t>
            </a:r>
            <a:endParaRPr lang="es-MX" sz="3600" b="1" dirty="0">
              <a:solidFill>
                <a:srgbClr val="000099"/>
              </a:solidFill>
              <a:latin typeface="Lucida Sans" pitchFamily="34" charset="0"/>
            </a:endParaRPr>
          </a:p>
        </p:txBody>
      </p:sp>
      <p:sp>
        <p:nvSpPr>
          <p:cNvPr id="7" name="1 Rectángulo redondeado"/>
          <p:cNvSpPr/>
          <p:nvPr/>
        </p:nvSpPr>
        <p:spPr>
          <a:xfrm>
            <a:off x="800317" y="682914"/>
            <a:ext cx="1589592" cy="50323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dirty="0" smtClean="0">
                <a:latin typeface="Lucida Sans" pitchFamily="34" charset="0"/>
              </a:rPr>
              <a:t>Inventarios:</a:t>
            </a:r>
            <a:endParaRPr lang="es-MX" dirty="0">
              <a:latin typeface="Lucida Sans" pitchFamily="34" charset="0"/>
            </a:endParaRPr>
          </a:p>
        </p:txBody>
      </p:sp>
      <p:sp>
        <p:nvSpPr>
          <p:cNvPr id="8" name="9 Rectángulo redondeado"/>
          <p:cNvSpPr/>
          <p:nvPr/>
        </p:nvSpPr>
        <p:spPr>
          <a:xfrm>
            <a:off x="800315" y="1365683"/>
            <a:ext cx="7356549" cy="145025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indent="-285750" algn="just">
              <a:buFont typeface="Wingdings" pitchFamily="2" charset="2"/>
              <a:buChar char="ü"/>
              <a:defRPr/>
            </a:pPr>
            <a:r>
              <a:rPr lang="es-EC" dirty="0">
                <a:solidFill>
                  <a:schemeClr val="tx1"/>
                </a:solidFill>
                <a:latin typeface="TTE1DCCA48t00"/>
              </a:rPr>
              <a:t>Destinados para ser vendidos en el curso normal de </a:t>
            </a:r>
            <a:r>
              <a:rPr lang="es-EC" dirty="0" smtClean="0">
                <a:solidFill>
                  <a:schemeClr val="tx1"/>
                </a:solidFill>
                <a:latin typeface="TTE1DCCA48t00"/>
              </a:rPr>
              <a:t>las operaciones</a:t>
            </a:r>
            <a:r>
              <a:rPr lang="es-EC" dirty="0">
                <a:solidFill>
                  <a:schemeClr val="tx1"/>
                </a:solidFill>
                <a:latin typeface="TTE1DCCA48t00"/>
              </a:rPr>
              <a:t>.</a:t>
            </a:r>
            <a:endParaRPr lang="es-MX" dirty="0">
              <a:solidFill>
                <a:schemeClr val="tx1"/>
              </a:solidFill>
              <a:latin typeface="TTE1DCCA48t00"/>
            </a:endParaRPr>
          </a:p>
          <a:p>
            <a:pPr indent="-285750" algn="just">
              <a:buFont typeface="Wingdings" pitchFamily="2" charset="2"/>
              <a:buChar char="ü"/>
              <a:defRPr/>
            </a:pPr>
            <a:r>
              <a:rPr lang="es-EC" dirty="0">
                <a:solidFill>
                  <a:schemeClr val="tx1"/>
                </a:solidFill>
                <a:latin typeface="TTE1DCCA48t00"/>
              </a:rPr>
              <a:t>Proceso de producción para venderse en la forma de materiales.</a:t>
            </a:r>
          </a:p>
          <a:p>
            <a:pPr indent="-285750" algn="just">
              <a:buFont typeface="Wingdings" pitchFamily="2" charset="2"/>
              <a:buChar char="ü"/>
              <a:defRPr/>
            </a:pPr>
            <a:r>
              <a:rPr lang="es-EC" dirty="0">
                <a:solidFill>
                  <a:schemeClr val="tx1"/>
                </a:solidFill>
                <a:latin typeface="TTE1DCCA48t00"/>
              </a:rPr>
              <a:t>Suministros para ser consumidos en el proceso productivo</a:t>
            </a:r>
            <a:r>
              <a:rPr lang="es-EC" dirty="0" smtClean="0">
                <a:solidFill>
                  <a:schemeClr val="tx1"/>
                </a:solidFill>
                <a:latin typeface="Lucida Sans" pitchFamily="34" charset="0"/>
              </a:rPr>
              <a:t>.</a:t>
            </a:r>
            <a:endParaRPr lang="es-EC" dirty="0">
              <a:solidFill>
                <a:schemeClr val="tx1"/>
              </a:solidFill>
              <a:latin typeface="Lucida Sans" pitchFamily="34" charset="0"/>
            </a:endParaRPr>
          </a:p>
        </p:txBody>
      </p:sp>
      <p:sp>
        <p:nvSpPr>
          <p:cNvPr id="9" name="1 Rectángulo redondeado"/>
          <p:cNvSpPr/>
          <p:nvPr/>
        </p:nvSpPr>
        <p:spPr>
          <a:xfrm>
            <a:off x="747714" y="3037032"/>
            <a:ext cx="3392308" cy="50323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dirty="0" smtClean="0">
                <a:latin typeface="Lucida Sans" pitchFamily="34" charset="0"/>
              </a:rPr>
              <a:t>Valor Neto Realizable “VNR”:</a:t>
            </a:r>
            <a:endParaRPr lang="es-MX" dirty="0">
              <a:latin typeface="Lucida Sans" pitchFamily="34" charset="0"/>
            </a:endParaRPr>
          </a:p>
        </p:txBody>
      </p:sp>
      <p:sp>
        <p:nvSpPr>
          <p:cNvPr id="14" name="9 Rectángulo redondeado"/>
          <p:cNvSpPr/>
          <p:nvPr/>
        </p:nvSpPr>
        <p:spPr>
          <a:xfrm>
            <a:off x="747714" y="3741592"/>
            <a:ext cx="7356548" cy="95495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es-EC" dirty="0" smtClean="0">
                <a:solidFill>
                  <a:schemeClr val="tx1"/>
                </a:solidFill>
                <a:latin typeface="TTE1DCCA48t00"/>
              </a:rPr>
              <a:t>E</a:t>
            </a:r>
            <a:r>
              <a:rPr lang="es-EC" b="0" i="0" u="none" strike="noStrike" baseline="0" dirty="0" smtClean="0">
                <a:solidFill>
                  <a:schemeClr val="tx1"/>
                </a:solidFill>
                <a:latin typeface="TTE1DCCA48t00"/>
              </a:rPr>
              <a:t>s el precio estimado de venta de un activo</a:t>
            </a:r>
            <a:r>
              <a:rPr lang="es-EC" b="0" i="0" u="none" strike="noStrike" dirty="0" smtClean="0">
                <a:solidFill>
                  <a:schemeClr val="tx1"/>
                </a:solidFill>
                <a:latin typeface="TTE1DCCA48t00"/>
              </a:rPr>
              <a:t> </a:t>
            </a:r>
            <a:r>
              <a:rPr lang="es-EC" b="0" i="0" u="none" strike="noStrike" baseline="0" dirty="0" smtClean="0">
                <a:solidFill>
                  <a:schemeClr val="tx1"/>
                </a:solidFill>
                <a:latin typeface="TTE1DCCA48t00"/>
              </a:rPr>
              <a:t>en el curso normal de las operaciones, menos los costos estimados</a:t>
            </a:r>
            <a:r>
              <a:rPr lang="es-EC" dirty="0">
                <a:solidFill>
                  <a:schemeClr val="tx1"/>
                </a:solidFill>
                <a:latin typeface="TTE1DCCA48t00"/>
              </a:rPr>
              <a:t> </a:t>
            </a:r>
            <a:r>
              <a:rPr lang="es-EC" b="0" i="0" u="none" strike="noStrike" baseline="0" dirty="0" smtClean="0">
                <a:solidFill>
                  <a:schemeClr val="tx1"/>
                </a:solidFill>
                <a:latin typeface="TTE1DCCA48t00"/>
              </a:rPr>
              <a:t>para terminar su</a:t>
            </a:r>
            <a:r>
              <a:rPr lang="es-EC" b="0" i="0" u="none" strike="noStrike" dirty="0" smtClean="0">
                <a:solidFill>
                  <a:schemeClr val="tx1"/>
                </a:solidFill>
                <a:latin typeface="TTE1DCCA48t00"/>
              </a:rPr>
              <a:t> </a:t>
            </a:r>
            <a:r>
              <a:rPr lang="es-EC" b="0" i="0" u="none" strike="noStrike" baseline="0" dirty="0" smtClean="0">
                <a:solidFill>
                  <a:schemeClr val="tx1"/>
                </a:solidFill>
                <a:latin typeface="TTE1DCCA48t00"/>
              </a:rPr>
              <a:t>producción y los necesarios para llevar a cabo su</a:t>
            </a:r>
            <a:r>
              <a:rPr lang="es-EC" b="0" i="0" u="none" strike="noStrike" dirty="0" smtClean="0">
                <a:solidFill>
                  <a:schemeClr val="tx1"/>
                </a:solidFill>
                <a:latin typeface="TTE1DCCA48t00"/>
              </a:rPr>
              <a:t> </a:t>
            </a:r>
            <a:r>
              <a:rPr lang="es-EC" b="0" i="0" u="none" strike="noStrike" baseline="0" dirty="0" smtClean="0">
                <a:solidFill>
                  <a:schemeClr val="tx1"/>
                </a:solidFill>
                <a:latin typeface="TTE1DCCA48t00"/>
              </a:rPr>
              <a:t>venta.</a:t>
            </a:r>
            <a:endParaRPr lang="es-EC" dirty="0" smtClean="0">
              <a:solidFill>
                <a:schemeClr val="tx1"/>
              </a:solidFill>
            </a:endParaRPr>
          </a:p>
        </p:txBody>
      </p:sp>
      <p:sp>
        <p:nvSpPr>
          <p:cNvPr id="15" name="1 Rectángulo redondeado"/>
          <p:cNvSpPr/>
          <p:nvPr/>
        </p:nvSpPr>
        <p:spPr>
          <a:xfrm>
            <a:off x="747713" y="4887912"/>
            <a:ext cx="2172131" cy="50323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dirty="0" smtClean="0">
                <a:latin typeface="Lucida Sans" pitchFamily="34" charset="0"/>
              </a:rPr>
              <a:t>Valor Razonable:</a:t>
            </a:r>
            <a:endParaRPr lang="es-MX" dirty="0">
              <a:latin typeface="Lucida Sans" pitchFamily="34" charset="0"/>
            </a:endParaRPr>
          </a:p>
        </p:txBody>
      </p:sp>
      <p:sp>
        <p:nvSpPr>
          <p:cNvPr id="16" name="9 Rectángulo redondeado"/>
          <p:cNvSpPr/>
          <p:nvPr/>
        </p:nvSpPr>
        <p:spPr>
          <a:xfrm>
            <a:off x="747714" y="5582515"/>
            <a:ext cx="7346157" cy="77672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EC" dirty="0">
                <a:solidFill>
                  <a:schemeClr val="tx1"/>
                </a:solidFill>
                <a:latin typeface="TTE1DCCA48t00"/>
              </a:rPr>
              <a:t>E</a:t>
            </a:r>
            <a:r>
              <a:rPr lang="es-EC" dirty="0" smtClean="0">
                <a:solidFill>
                  <a:schemeClr val="tx1"/>
                </a:solidFill>
                <a:latin typeface="TTE1DCCA48t00"/>
              </a:rPr>
              <a:t>s </a:t>
            </a:r>
            <a:r>
              <a:rPr lang="es-EC" dirty="0">
                <a:solidFill>
                  <a:schemeClr val="tx1"/>
                </a:solidFill>
                <a:latin typeface="TTE1DCCA48t00"/>
              </a:rPr>
              <a:t>el importe por el cual puede ser intercambiado un activo, o cancelado un pasivo, entre un comprador y un vendedor interesado y debidamente informado, que realizan una transacción libre</a:t>
            </a:r>
            <a:r>
              <a:rPr lang="es-EC" dirty="0" smtClean="0">
                <a:solidFill>
                  <a:schemeClr val="tx1"/>
                </a:solidFill>
                <a:latin typeface="TTE1DCCA48t00"/>
              </a:rPr>
              <a:t>.</a:t>
            </a:r>
            <a:endParaRPr lang="es-EC" dirty="0">
              <a:solidFill>
                <a:schemeClr val="tx1"/>
              </a:solidFill>
              <a:latin typeface="Lucida Sans"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22327" y="1344396"/>
            <a:ext cx="1492827" cy="149282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791646" y="3540270"/>
            <a:ext cx="1754187" cy="105251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001938" y="5295829"/>
            <a:ext cx="1181152" cy="1181152"/>
          </a:xfrm>
          <a:prstGeom prst="rect">
            <a:avLst/>
          </a:prstGeom>
        </p:spPr>
      </p:pic>
    </p:spTree>
    <p:extLst>
      <p:ext uri="{BB962C8B-B14F-4D97-AF65-F5344CB8AC3E}">
        <p14:creationId xmlns:p14="http://schemas.microsoft.com/office/powerpoint/2010/main" xmlns="" val="4294601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xmlns="" val="2242342410"/>
              </p:ext>
            </p:extLst>
          </p:nvPr>
        </p:nvGraphicFramePr>
        <p:xfrm>
          <a:off x="1620981" y="1859971"/>
          <a:ext cx="7094681" cy="4530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 Rectángulo redondeado"/>
          <p:cNvSpPr/>
          <p:nvPr/>
        </p:nvSpPr>
        <p:spPr>
          <a:xfrm>
            <a:off x="747714" y="45746"/>
            <a:ext cx="1392166" cy="50323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dirty="0" smtClean="0">
                <a:latin typeface="Lucida Sans" pitchFamily="34" charset="0"/>
              </a:rPr>
              <a:t>Medición:</a:t>
            </a:r>
            <a:endParaRPr lang="es-MX" dirty="0">
              <a:latin typeface="Lucida Sans" pitchFamily="34" charset="0"/>
            </a:endParaRPr>
          </a:p>
        </p:txBody>
      </p:sp>
      <p:sp>
        <p:nvSpPr>
          <p:cNvPr id="5" name="9 Rectángulo redondeado"/>
          <p:cNvSpPr/>
          <p:nvPr/>
        </p:nvSpPr>
        <p:spPr>
          <a:xfrm>
            <a:off x="747714" y="750739"/>
            <a:ext cx="7346157" cy="73343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s-EC" dirty="0">
                <a:solidFill>
                  <a:sysClr val="windowText" lastClr="000000"/>
                </a:solidFill>
                <a:latin typeface="Lucida Sans" pitchFamily="34" charset="0"/>
              </a:rPr>
              <a:t>Los</a:t>
            </a:r>
            <a:r>
              <a:rPr lang="es-EC" dirty="0">
                <a:solidFill>
                  <a:sysClr val="windowText" lastClr="000000"/>
                </a:solidFill>
              </a:rPr>
              <a:t> </a:t>
            </a:r>
            <a:r>
              <a:rPr lang="es-EC" dirty="0">
                <a:solidFill>
                  <a:sysClr val="windowText" lastClr="000000"/>
                </a:solidFill>
                <a:latin typeface="Lucida Sans" pitchFamily="34" charset="0"/>
              </a:rPr>
              <a:t>inventarios deben medirse al menor entre el costo y el valor </a:t>
            </a:r>
            <a:r>
              <a:rPr lang="es-EC" dirty="0" smtClean="0">
                <a:solidFill>
                  <a:sysClr val="windowText" lastClr="000000"/>
                </a:solidFill>
                <a:latin typeface="Lucida Sans" pitchFamily="34" charset="0"/>
              </a:rPr>
              <a:t>neto realizable</a:t>
            </a:r>
            <a:r>
              <a:rPr lang="es-EC" dirty="0">
                <a:solidFill>
                  <a:sysClr val="windowText" lastClr="000000"/>
                </a:solidFill>
                <a:latin typeface="Lucida Sans" pitchFamily="34" charset="0"/>
              </a:rPr>
              <a:t>.</a:t>
            </a:r>
          </a:p>
        </p:txBody>
      </p:sp>
      <p:pic>
        <p:nvPicPr>
          <p:cNvPr id="3" name="Picture 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020486" y="2961407"/>
            <a:ext cx="2651532" cy="2051581"/>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473220" y="548984"/>
            <a:ext cx="1746063" cy="921327"/>
          </a:xfrm>
          <a:prstGeom prst="rect">
            <a:avLst/>
          </a:prstGeom>
        </p:spPr>
      </p:pic>
    </p:spTree>
    <p:extLst>
      <p:ext uri="{BB962C8B-B14F-4D97-AF65-F5344CB8AC3E}">
        <p14:creationId xmlns:p14="http://schemas.microsoft.com/office/powerpoint/2010/main" xmlns="" val="668336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34 CuadroTexto"/>
          <p:cNvSpPr txBox="1">
            <a:spLocks noChangeArrowheads="1"/>
          </p:cNvSpPr>
          <p:nvPr/>
        </p:nvSpPr>
        <p:spPr bwMode="auto">
          <a:xfrm>
            <a:off x="2535381" y="1093571"/>
            <a:ext cx="6743903" cy="258532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s-EC"/>
            </a:defPPr>
            <a:lvl1pPr algn="ctr">
              <a:defRPr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s-EC" dirty="0"/>
              <a:t>PROPUESTA DE </a:t>
            </a:r>
            <a:r>
              <a:rPr lang="es-EC" dirty="0" smtClean="0"/>
              <a:t>MEJORAMIENTO DE LA “NIC 2”</a:t>
            </a:r>
            <a:endParaRPr lang="es-EC" dirty="0"/>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29420" y="3678894"/>
            <a:ext cx="3155824" cy="3155824"/>
          </a:xfrm>
          <a:prstGeom prst="rect">
            <a:avLst/>
          </a:prstGeom>
        </p:spPr>
      </p:pic>
    </p:spTree>
    <p:extLst>
      <p:ext uri="{BB962C8B-B14F-4D97-AF65-F5344CB8AC3E}">
        <p14:creationId xmlns:p14="http://schemas.microsoft.com/office/powerpoint/2010/main" xmlns="" val="24219472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34 CuadroTexto"/>
          <p:cNvSpPr txBox="1">
            <a:spLocks noChangeArrowheads="1"/>
          </p:cNvSpPr>
          <p:nvPr/>
        </p:nvSpPr>
        <p:spPr bwMode="auto">
          <a:xfrm>
            <a:off x="532129" y="83127"/>
            <a:ext cx="3198208" cy="830997"/>
          </a:xfrm>
          <a:prstGeom prst="rect">
            <a:avLst/>
          </a:prstGeom>
          <a:noFill/>
          <a:ln w="9525">
            <a:solidFill>
              <a:srgbClr val="92D050"/>
            </a:solidFill>
            <a:miter lim="800000"/>
            <a:headEnd/>
            <a:tailEnd/>
          </a:ln>
        </p:spPr>
        <p:txBody>
          <a:bodyPr wrap="square">
            <a:spAutoFit/>
          </a:bodyPr>
          <a:lstStyle/>
          <a:p>
            <a:pPr algn="ctr"/>
            <a:r>
              <a:rPr lang="es-EC" sz="2400" b="1" dirty="0" smtClean="0"/>
              <a:t>COSTOS DE LOS INVENTARIOS</a:t>
            </a:r>
            <a:endParaRPr lang="es-EC" sz="2400" b="1" dirty="0"/>
          </a:p>
        </p:txBody>
      </p:sp>
      <p:graphicFrame>
        <p:nvGraphicFramePr>
          <p:cNvPr id="5" name="Diagram 4"/>
          <p:cNvGraphicFramePr/>
          <p:nvPr>
            <p:extLst>
              <p:ext uri="{D42A27DB-BD31-4B8C-83A1-F6EECF244321}">
                <p14:modId xmlns:p14="http://schemas.microsoft.com/office/powerpoint/2010/main" xmlns="" val="1178908"/>
              </p:ext>
            </p:extLst>
          </p:nvPr>
        </p:nvGraphicFramePr>
        <p:xfrm>
          <a:off x="2468418" y="23398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3046391103"/>
              </p:ext>
            </p:extLst>
          </p:nvPr>
        </p:nvGraphicFramePr>
        <p:xfrm>
          <a:off x="1258801" y="3686694"/>
          <a:ext cx="5931708" cy="1965960"/>
        </p:xfrm>
        <a:graphic>
          <a:graphicData uri="http://schemas.openxmlformats.org/drawingml/2006/table">
            <a:tbl>
              <a:tblPr firstRow="1" firstCol="1" bandRow="1">
                <a:tableStyleId>{BC89EF96-8CEA-46FF-86C4-4CE0E7609802}</a:tableStyleId>
              </a:tblPr>
              <a:tblGrid>
                <a:gridCol w="1712999"/>
                <a:gridCol w="1350819"/>
                <a:gridCol w="1465118"/>
                <a:gridCol w="1402772"/>
              </a:tblGrid>
              <a:tr h="323850">
                <a:tc>
                  <a:txBody>
                    <a:bodyPr/>
                    <a:lstStyle/>
                    <a:p>
                      <a:pPr indent="252095" algn="ctr">
                        <a:spcAft>
                          <a:spcPts val="0"/>
                        </a:spcAft>
                      </a:pPr>
                      <a:r>
                        <a:rPr lang="es-EC" sz="1000" dirty="0">
                          <a:effectLst/>
                        </a:rPr>
                        <a:t>DESCRIPCIÓN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000" dirty="0">
                          <a:effectLst/>
                        </a:rPr>
                        <a:t>COSTO EN LIBROS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4450" algn="ctr">
                        <a:spcAft>
                          <a:spcPts val="0"/>
                        </a:spcAft>
                      </a:pPr>
                      <a:r>
                        <a:rPr lang="es-EC" sz="1000" dirty="0">
                          <a:effectLst/>
                        </a:rPr>
                        <a:t>PRORRATEO DE COMBUSTIBLE DE TRANSPORTE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4450" algn="ctr">
                        <a:spcAft>
                          <a:spcPts val="0"/>
                        </a:spcAft>
                      </a:pPr>
                      <a:r>
                        <a:rPr lang="es-EC" sz="1000" dirty="0">
                          <a:effectLst/>
                        </a:rPr>
                        <a:t>COSTO CALCULADO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just">
                        <a:spcAft>
                          <a:spcPts val="0"/>
                        </a:spcAft>
                      </a:pPr>
                      <a:r>
                        <a:rPr lang="es-EC" sz="1100">
                          <a:effectLst/>
                        </a:rPr>
                        <a:t>BALANCEADOS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indent="252095" algn="r">
                        <a:spcAft>
                          <a:spcPts val="0"/>
                        </a:spcAft>
                      </a:pPr>
                      <a:r>
                        <a:rPr lang="es-EC" sz="1100" dirty="0">
                          <a:effectLst/>
                        </a:rPr>
                        <a:t>10.826.883,68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indent="252095" algn="r">
                        <a:spcAft>
                          <a:spcPts val="0"/>
                        </a:spcAft>
                      </a:pPr>
                      <a:r>
                        <a:rPr lang="es-EC" sz="1100">
                          <a:effectLst/>
                        </a:rPr>
                        <a:t>10.481,76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T w="12700" cap="flat" cmpd="sng" algn="ctr">
                      <a:solidFill>
                        <a:schemeClr val="tx1"/>
                      </a:solidFill>
                      <a:prstDash val="solid"/>
                      <a:round/>
                      <a:headEnd type="none" w="med" len="med"/>
                      <a:tailEnd type="none" w="med" len="med"/>
                    </a:lnT>
                  </a:tcPr>
                </a:tc>
                <a:tc>
                  <a:txBody>
                    <a:bodyPr/>
                    <a:lstStyle/>
                    <a:p>
                      <a:pPr indent="252095" algn="r">
                        <a:spcAft>
                          <a:spcPts val="0"/>
                        </a:spcAft>
                      </a:pPr>
                      <a:r>
                        <a:rPr lang="es-EC" sz="1100">
                          <a:effectLst/>
                        </a:rPr>
                        <a:t>10.837.365,44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61925">
                <a:tc>
                  <a:txBody>
                    <a:bodyPr/>
                    <a:lstStyle/>
                    <a:p>
                      <a:pPr algn="just">
                        <a:spcAft>
                          <a:spcPts val="0"/>
                        </a:spcAft>
                      </a:pPr>
                      <a:r>
                        <a:rPr lang="es-EC" sz="1100" dirty="0">
                          <a:effectLst/>
                        </a:rPr>
                        <a:t>MATERIA PRIMA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tcPr>
                </a:tc>
                <a:tc>
                  <a:txBody>
                    <a:bodyPr/>
                    <a:lstStyle/>
                    <a:p>
                      <a:pPr indent="252095" algn="r">
                        <a:spcAft>
                          <a:spcPts val="0"/>
                        </a:spcAft>
                      </a:pPr>
                      <a:r>
                        <a:rPr lang="es-EC" sz="1100" dirty="0">
                          <a:effectLst/>
                        </a:rPr>
                        <a:t>748.835,16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724,96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749.560,12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100">
                          <a:effectLst/>
                        </a:rPr>
                        <a:t>MEDICINAS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tcPr>
                </a:tc>
                <a:tc>
                  <a:txBody>
                    <a:bodyPr/>
                    <a:lstStyle/>
                    <a:p>
                      <a:pPr indent="252095" algn="r">
                        <a:spcAft>
                          <a:spcPts val="0"/>
                        </a:spcAft>
                      </a:pPr>
                      <a:r>
                        <a:rPr lang="es-EC" sz="1100">
                          <a:effectLst/>
                        </a:rPr>
                        <a:t>373.362,17</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361,46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373.723,63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100">
                          <a:effectLst/>
                        </a:rPr>
                        <a:t>POLLITOS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tcPr>
                </a:tc>
                <a:tc>
                  <a:txBody>
                    <a:bodyPr/>
                    <a:lstStyle/>
                    <a:p>
                      <a:pPr indent="252095" algn="r">
                        <a:spcAft>
                          <a:spcPts val="0"/>
                        </a:spcAft>
                      </a:pPr>
                      <a:r>
                        <a:rPr lang="es-EC" sz="1100">
                          <a:effectLst/>
                        </a:rPr>
                        <a:t>1.333.193,70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1.290,70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1.334.484,40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100">
                          <a:effectLst/>
                        </a:rPr>
                        <a:t>EQUIPOS CON IVA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tcPr>
                </a:tc>
                <a:tc>
                  <a:txBody>
                    <a:bodyPr/>
                    <a:lstStyle/>
                    <a:p>
                      <a:pPr indent="252095" algn="r">
                        <a:spcAft>
                          <a:spcPts val="0"/>
                        </a:spcAft>
                      </a:pPr>
                      <a:r>
                        <a:rPr lang="es-EC" sz="1100" dirty="0">
                          <a:effectLst/>
                        </a:rPr>
                        <a:t>21.313,66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20,63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21.334,29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100">
                          <a:effectLst/>
                        </a:rPr>
                        <a:t>ENVASES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tcPr>
                </a:tc>
                <a:tc>
                  <a:txBody>
                    <a:bodyPr/>
                    <a:lstStyle/>
                    <a:p>
                      <a:pPr indent="252095" algn="r">
                        <a:spcAft>
                          <a:spcPts val="0"/>
                        </a:spcAft>
                      </a:pPr>
                      <a:r>
                        <a:rPr lang="es-EC" sz="1100" dirty="0">
                          <a:effectLst/>
                        </a:rPr>
                        <a:t>108,00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0,10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108,10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100">
                          <a:effectLst/>
                        </a:rPr>
                        <a:t>MEDICINAS CON IVA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tcPr>
                </a:tc>
                <a:tc>
                  <a:txBody>
                    <a:bodyPr/>
                    <a:lstStyle/>
                    <a:p>
                      <a:pPr indent="252095" algn="r">
                        <a:spcAft>
                          <a:spcPts val="0"/>
                        </a:spcAft>
                      </a:pPr>
                      <a:r>
                        <a:rPr lang="es-EC" sz="1100" dirty="0">
                          <a:effectLst/>
                        </a:rPr>
                        <a:t>2.678,14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2,59</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2.680,73</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100">
                          <a:effectLst/>
                        </a:rPr>
                        <a:t>EQUIPOS SIN IVA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tcPr>
                </a:tc>
                <a:tc>
                  <a:txBody>
                    <a:bodyPr/>
                    <a:lstStyle/>
                    <a:p>
                      <a:pPr indent="252095" algn="r">
                        <a:spcAft>
                          <a:spcPts val="0"/>
                        </a:spcAft>
                      </a:pPr>
                      <a:r>
                        <a:rPr lang="es-EC" sz="1100" dirty="0">
                          <a:effectLst/>
                        </a:rPr>
                        <a:t>11.917,92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11,54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indent="252095" algn="r">
                        <a:spcAft>
                          <a:spcPts val="0"/>
                        </a:spcAft>
                      </a:pPr>
                      <a:r>
                        <a:rPr lang="es-EC" sz="1100">
                          <a:effectLst/>
                        </a:rPr>
                        <a:t>11.929,46</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tcPr>
                </a:tc>
              </a:tr>
              <a:tr h="161925">
                <a:tc>
                  <a:txBody>
                    <a:bodyPr/>
                    <a:lstStyle/>
                    <a:p>
                      <a:endParaRPr lang="es-EC" sz="1000">
                        <a:effectLst/>
                        <a:latin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indent="252095" algn="r">
                        <a:spcAft>
                          <a:spcPts val="0"/>
                        </a:spcAft>
                      </a:pPr>
                      <a:r>
                        <a:rPr lang="es-EC" sz="1100" dirty="0">
                          <a:effectLst/>
                        </a:rPr>
                        <a:t>13.318.292,43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indent="252095" algn="r">
                        <a:spcAft>
                          <a:spcPts val="0"/>
                        </a:spcAft>
                      </a:pPr>
                      <a:r>
                        <a:rPr lang="es-EC" sz="1100" dirty="0">
                          <a:effectLst/>
                        </a:rPr>
                        <a:t>12.893,75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B w="12700" cap="flat" cmpd="sng" algn="ctr">
                      <a:solidFill>
                        <a:schemeClr val="tx1"/>
                      </a:solidFill>
                      <a:prstDash val="solid"/>
                      <a:round/>
                      <a:headEnd type="none" w="med" len="med"/>
                      <a:tailEnd type="none" w="med" len="med"/>
                    </a:lnB>
                  </a:tcPr>
                </a:tc>
                <a:tc>
                  <a:txBody>
                    <a:bodyPr/>
                    <a:lstStyle/>
                    <a:p>
                      <a:pPr indent="252095" algn="r">
                        <a:spcAft>
                          <a:spcPts val="0"/>
                        </a:spcAft>
                      </a:pPr>
                      <a:r>
                        <a:rPr lang="es-EC" sz="1100" dirty="0">
                          <a:effectLst/>
                        </a:rPr>
                        <a:t>13.331.186,18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56468" y="5689215"/>
            <a:ext cx="1017329" cy="1168785"/>
          </a:xfrm>
          <a:prstGeom prst="rect">
            <a:avLst/>
          </a:prstGeom>
        </p:spPr>
      </p:pic>
    </p:spTree>
    <p:extLst>
      <p:ext uri="{BB962C8B-B14F-4D97-AF65-F5344CB8AC3E}">
        <p14:creationId xmlns:p14="http://schemas.microsoft.com/office/powerpoint/2010/main" xmlns="" val="2042302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34 CuadroTexto"/>
          <p:cNvSpPr txBox="1">
            <a:spLocks noChangeArrowheads="1"/>
          </p:cNvSpPr>
          <p:nvPr/>
        </p:nvSpPr>
        <p:spPr bwMode="auto">
          <a:xfrm>
            <a:off x="511347" y="106602"/>
            <a:ext cx="3198208" cy="461665"/>
          </a:xfrm>
          <a:prstGeom prst="rect">
            <a:avLst/>
          </a:prstGeom>
          <a:noFill/>
          <a:ln w="9525">
            <a:solidFill>
              <a:srgbClr val="92D050"/>
            </a:solidFill>
            <a:miter lim="800000"/>
            <a:headEnd/>
            <a:tailEnd/>
          </a:ln>
        </p:spPr>
        <p:txBody>
          <a:bodyPr wrap="square">
            <a:spAutoFit/>
          </a:bodyPr>
          <a:lstStyle/>
          <a:p>
            <a:pPr algn="ctr"/>
            <a:r>
              <a:rPr lang="es-EC" sz="2400" b="1" dirty="0" smtClean="0"/>
              <a:t>COSTOS VARIOS</a:t>
            </a:r>
            <a:endParaRPr lang="es-EC" sz="2400" b="1" dirty="0"/>
          </a:p>
        </p:txBody>
      </p:sp>
      <p:graphicFrame>
        <p:nvGraphicFramePr>
          <p:cNvPr id="8" name="Diagram 7"/>
          <p:cNvGraphicFramePr/>
          <p:nvPr>
            <p:extLst>
              <p:ext uri="{D42A27DB-BD31-4B8C-83A1-F6EECF244321}">
                <p14:modId xmlns:p14="http://schemas.microsoft.com/office/powerpoint/2010/main" xmlns="" val="1241487702"/>
              </p:ext>
            </p:extLst>
          </p:nvPr>
        </p:nvGraphicFramePr>
        <p:xfrm>
          <a:off x="3050888" y="568267"/>
          <a:ext cx="5910118" cy="2538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9 Rectángulo redondeado"/>
          <p:cNvSpPr/>
          <p:nvPr/>
        </p:nvSpPr>
        <p:spPr>
          <a:xfrm>
            <a:off x="593377" y="3278422"/>
            <a:ext cx="6232355" cy="363819"/>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defRPr/>
            </a:pPr>
            <a:r>
              <a:rPr lang="es-EC" dirty="0"/>
              <a:t>De acuerdo a la NIC 23 no mantiene activos </a:t>
            </a:r>
            <a:r>
              <a:rPr lang="es-EC" dirty="0" smtClean="0"/>
              <a:t>cualificados.</a:t>
            </a:r>
            <a:endParaRPr lang="es-EC" dirty="0">
              <a:solidFill>
                <a:sysClr val="windowText" lastClr="000000"/>
              </a:solidFill>
              <a:latin typeface="Lucida Sans" pitchFamily="34" charset="0"/>
            </a:endParaRPr>
          </a:p>
        </p:txBody>
      </p:sp>
      <p:sp>
        <p:nvSpPr>
          <p:cNvPr id="10" name="34 CuadroTexto"/>
          <p:cNvSpPr txBox="1">
            <a:spLocks noChangeArrowheads="1"/>
          </p:cNvSpPr>
          <p:nvPr/>
        </p:nvSpPr>
        <p:spPr bwMode="auto">
          <a:xfrm>
            <a:off x="532127" y="3864649"/>
            <a:ext cx="3946355" cy="369332"/>
          </a:xfrm>
          <a:prstGeom prst="rect">
            <a:avLst/>
          </a:prstGeom>
          <a:noFill/>
          <a:ln w="9525">
            <a:solidFill>
              <a:srgbClr val="92D050"/>
            </a:solidFill>
            <a:miter lim="800000"/>
            <a:headEnd/>
            <a:tailEnd/>
          </a:ln>
        </p:spPr>
        <p:txBody>
          <a:bodyPr wrap="square">
            <a:spAutoFit/>
          </a:bodyPr>
          <a:lstStyle/>
          <a:p>
            <a:pPr algn="ctr"/>
            <a:r>
              <a:rPr lang="es-EC" b="1" dirty="0" smtClean="0"/>
              <a:t>OTROS COSTOS INCURRIDOS</a:t>
            </a:r>
            <a:endParaRPr lang="es-EC" b="1"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729175" y="4778266"/>
            <a:ext cx="1267435" cy="1297162"/>
          </a:xfrm>
          <a:prstGeom prst="rect">
            <a:avLst/>
          </a:prstGeom>
        </p:spPr>
      </p:pic>
      <p:sp>
        <p:nvSpPr>
          <p:cNvPr id="12" name="Right Arrow 11"/>
          <p:cNvSpPr/>
          <p:nvPr/>
        </p:nvSpPr>
        <p:spPr>
          <a:xfrm>
            <a:off x="3294374" y="5229058"/>
            <a:ext cx="373364" cy="39557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3" name="Rounded Rectangle 12"/>
          <p:cNvSpPr/>
          <p:nvPr/>
        </p:nvSpPr>
        <p:spPr>
          <a:xfrm>
            <a:off x="3993326" y="5000480"/>
            <a:ext cx="1337271" cy="778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Gastos</a:t>
            </a:r>
            <a:endParaRPr lang="es-EC" dirty="0"/>
          </a:p>
        </p:txBody>
      </p:sp>
      <p:sp>
        <p:nvSpPr>
          <p:cNvPr id="14" name="Right Arrow 13"/>
          <p:cNvSpPr/>
          <p:nvPr/>
        </p:nvSpPr>
        <p:spPr>
          <a:xfrm>
            <a:off x="5628361" y="5229058"/>
            <a:ext cx="373364" cy="39557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5" name="Rounded Rectangle 14"/>
          <p:cNvSpPr/>
          <p:nvPr/>
        </p:nvSpPr>
        <p:spPr>
          <a:xfrm>
            <a:off x="6276230" y="5020788"/>
            <a:ext cx="1337271" cy="7787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Mermas</a:t>
            </a:r>
            <a:endParaRPr lang="es-EC" dirty="0"/>
          </a:p>
        </p:txBody>
      </p:sp>
      <p:pic>
        <p:nvPicPr>
          <p:cNvPr id="16" name="Picture 1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535875" y="4620942"/>
            <a:ext cx="1812918" cy="1361703"/>
          </a:xfrm>
          <a:prstGeom prst="rect">
            <a:avLst/>
          </a:prstGeom>
        </p:spPr>
      </p:pic>
      <p:sp>
        <p:nvSpPr>
          <p:cNvPr id="17" name="Right Arrow 16"/>
          <p:cNvSpPr/>
          <p:nvPr/>
        </p:nvSpPr>
        <p:spPr>
          <a:xfrm>
            <a:off x="7888006" y="5192074"/>
            <a:ext cx="373364" cy="39557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xmlns="" val="1223031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8" name="34 CuadroTexto"/>
          <p:cNvSpPr txBox="1">
            <a:spLocks noChangeArrowheads="1"/>
          </p:cNvSpPr>
          <p:nvPr/>
        </p:nvSpPr>
        <p:spPr bwMode="auto">
          <a:xfrm>
            <a:off x="540327" y="116993"/>
            <a:ext cx="4800599" cy="400110"/>
          </a:xfrm>
          <a:prstGeom prst="rect">
            <a:avLst/>
          </a:prstGeom>
          <a:noFill/>
          <a:ln w="9525">
            <a:solidFill>
              <a:srgbClr val="92D050"/>
            </a:solidFill>
            <a:miter lim="800000"/>
            <a:headEnd/>
            <a:tailEnd/>
          </a:ln>
        </p:spPr>
        <p:txBody>
          <a:bodyPr wrap="square">
            <a:spAutoFit/>
          </a:bodyPr>
          <a:lstStyle/>
          <a:p>
            <a:pPr algn="ctr"/>
            <a:r>
              <a:rPr lang="es-EC" sz="2000" b="1" dirty="0" smtClean="0"/>
              <a:t>COSTOS FINAL DE INVENTARIO</a:t>
            </a:r>
            <a:endParaRPr lang="es-EC" sz="2000" b="1" dirty="0"/>
          </a:p>
        </p:txBody>
      </p:sp>
      <p:graphicFrame>
        <p:nvGraphicFramePr>
          <p:cNvPr id="2" name="Table 1"/>
          <p:cNvGraphicFramePr>
            <a:graphicFrameLocks noGrp="1"/>
          </p:cNvGraphicFramePr>
          <p:nvPr>
            <p:extLst>
              <p:ext uri="{D42A27DB-BD31-4B8C-83A1-F6EECF244321}">
                <p14:modId xmlns:p14="http://schemas.microsoft.com/office/powerpoint/2010/main" xmlns="" val="1604840950"/>
              </p:ext>
            </p:extLst>
          </p:nvPr>
        </p:nvGraphicFramePr>
        <p:xfrm>
          <a:off x="4925290" y="854133"/>
          <a:ext cx="3823854" cy="2011680"/>
        </p:xfrm>
        <a:graphic>
          <a:graphicData uri="http://schemas.openxmlformats.org/drawingml/2006/table">
            <a:tbl>
              <a:tblPr firstRow="1" firstCol="1" bandRow="1">
                <a:tableStyleId>{BC89EF96-8CEA-46FF-86C4-4CE0E7609802}</a:tableStyleId>
              </a:tblPr>
              <a:tblGrid>
                <a:gridCol w="2213200"/>
                <a:gridCol w="1610654"/>
              </a:tblGrid>
              <a:tr h="349136">
                <a:tc>
                  <a:txBody>
                    <a:bodyPr/>
                    <a:lstStyle/>
                    <a:p>
                      <a:pPr algn="ctr">
                        <a:spcAft>
                          <a:spcPts val="0"/>
                        </a:spcAft>
                      </a:pPr>
                      <a:r>
                        <a:rPr lang="es-EC" sz="1200" dirty="0">
                          <a:effectLst/>
                        </a:rPr>
                        <a:t>DESCRIPCIÓN</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200" dirty="0">
                          <a:effectLst/>
                        </a:rPr>
                        <a:t>COSTO DE INVENTARIOS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just">
                        <a:spcAft>
                          <a:spcPts val="0"/>
                        </a:spcAft>
                      </a:pPr>
                      <a:r>
                        <a:rPr lang="es-EC" sz="1200" dirty="0">
                          <a:effectLst/>
                        </a:rPr>
                        <a:t>BALANCEADOS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r">
                        <a:spcAft>
                          <a:spcPts val="0"/>
                        </a:spcAft>
                      </a:pPr>
                      <a:r>
                        <a:rPr lang="es-EC" sz="1200">
                          <a:effectLst/>
                        </a:rPr>
                        <a:t>10.837.365,44</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61925">
                <a:tc>
                  <a:txBody>
                    <a:bodyPr/>
                    <a:lstStyle/>
                    <a:p>
                      <a:pPr algn="just">
                        <a:spcAft>
                          <a:spcPts val="0"/>
                        </a:spcAft>
                      </a:pPr>
                      <a:r>
                        <a:rPr lang="es-EC" sz="1200" dirty="0">
                          <a:effectLst/>
                        </a:rPr>
                        <a:t>MATERIA PRIMA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es-EC" sz="1200" dirty="0">
                          <a:effectLst/>
                        </a:rPr>
                        <a:t>749.560,12</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200" dirty="0">
                          <a:effectLst/>
                        </a:rPr>
                        <a:t>MEDICINAS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es-EC" sz="1200" dirty="0">
                          <a:effectLst/>
                        </a:rPr>
                        <a:t>373.723,63</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200" dirty="0">
                          <a:effectLst/>
                        </a:rPr>
                        <a:t>POLLITOS</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es-EC" sz="1200" dirty="0">
                          <a:effectLst/>
                        </a:rPr>
                        <a:t>1.334.484,40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200" dirty="0">
                          <a:effectLst/>
                        </a:rPr>
                        <a:t>EQUIPOS CON IVA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es-EC" sz="1200" dirty="0">
                          <a:effectLst/>
                        </a:rPr>
                        <a:t>21.334,29</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200">
                          <a:effectLst/>
                        </a:rPr>
                        <a:t>ENVASES</a:t>
                      </a:r>
                      <a:endParaRPr lang="es-EC"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es-EC" sz="1200" dirty="0">
                          <a:effectLst/>
                        </a:rPr>
                        <a:t>108,10</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200" dirty="0">
                          <a:effectLst/>
                        </a:rPr>
                        <a:t>MEDICINAS CON IVA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spcAft>
                          <a:spcPts val="0"/>
                        </a:spcAft>
                      </a:pPr>
                      <a:r>
                        <a:rPr lang="es-EC" sz="1200" dirty="0">
                          <a:effectLst/>
                        </a:rPr>
                        <a:t>2.680,73</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161925">
                <a:tc>
                  <a:txBody>
                    <a:bodyPr/>
                    <a:lstStyle/>
                    <a:p>
                      <a:pPr algn="just">
                        <a:spcAft>
                          <a:spcPts val="0"/>
                        </a:spcAft>
                      </a:pPr>
                      <a:r>
                        <a:rPr lang="es-EC" sz="1200" dirty="0">
                          <a:effectLst/>
                        </a:rPr>
                        <a:t>EQUIPOS SIN IVA</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a:spcAft>
                          <a:spcPts val="0"/>
                        </a:spcAft>
                      </a:pPr>
                      <a:r>
                        <a:rPr lang="es-EC" sz="1200" dirty="0">
                          <a:effectLst/>
                        </a:rPr>
                        <a:t>11.929,46</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r h="113101">
                <a:tc>
                  <a:txBody>
                    <a:bodyPr/>
                    <a:lstStyle/>
                    <a:p>
                      <a:pPr marL="0" algn="r" defTabSz="914400" rtl="0" eaLnBrk="1" latinLnBrk="0" hangingPunct="1">
                        <a:spcAft>
                          <a:spcPts val="0"/>
                        </a:spcAft>
                      </a:pPr>
                      <a:endParaRPr lang="es-EC" sz="1200" kern="1200" dirty="0">
                        <a:solidFill>
                          <a:schemeClr val="tx1"/>
                        </a:solidFill>
                        <a:effectLst/>
                        <a:latin typeface="+mn-lt"/>
                        <a:ea typeface="+mn-ea"/>
                        <a:cs typeface="+mn-cs"/>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indent="252095" algn="r" defTabSz="914400" rtl="0" eaLnBrk="1" latinLnBrk="0" hangingPunct="1">
                        <a:spcAft>
                          <a:spcPts val="0"/>
                        </a:spcAft>
                      </a:pPr>
                      <a:r>
                        <a:rPr lang="es-EC" sz="1200" b="1" u="sng" kern="1200" dirty="0">
                          <a:solidFill>
                            <a:schemeClr val="tx1"/>
                          </a:solidFill>
                          <a:effectLst/>
                          <a:latin typeface="+mn-lt"/>
                          <a:ea typeface="+mn-ea"/>
                          <a:cs typeface="+mn-cs"/>
                        </a:rPr>
                        <a:t>13.331.186,18</a:t>
                      </a: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r>
            </a:tbl>
          </a:graphicData>
        </a:graphic>
      </p:graphicFrame>
      <p:sp>
        <p:nvSpPr>
          <p:cNvPr id="3" name="Rectangle 2"/>
          <p:cNvSpPr/>
          <p:nvPr/>
        </p:nvSpPr>
        <p:spPr>
          <a:xfrm>
            <a:off x="1343890" y="1105593"/>
            <a:ext cx="2843646"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1600" dirty="0" smtClean="0">
                <a:latin typeface="Times New Roman" panose="02020603050405020304" pitchFamily="18" charset="0"/>
                <a:ea typeface="Times New Roman" panose="02020603050405020304" pitchFamily="18" charset="0"/>
              </a:rPr>
              <a:t>Combustible </a:t>
            </a:r>
            <a:r>
              <a:rPr lang="es-EC" sz="1600" dirty="0">
                <a:latin typeface="Times New Roman" panose="02020603050405020304" pitchFamily="18" charset="0"/>
                <a:ea typeface="Times New Roman" panose="02020603050405020304" pitchFamily="18" charset="0"/>
              </a:rPr>
              <a:t>para el transporte de mercadería, para lo cual se obtuvo el costo real de los inventarios mantenidos para la </a:t>
            </a:r>
            <a:r>
              <a:rPr lang="es-EC" sz="1600" dirty="0" smtClean="0">
                <a:latin typeface="Times New Roman" panose="02020603050405020304" pitchFamily="18" charset="0"/>
                <a:ea typeface="Times New Roman" panose="02020603050405020304" pitchFamily="18" charset="0"/>
              </a:rPr>
              <a:t>venta:</a:t>
            </a:r>
            <a:endParaRPr lang="es-EC" sz="1600" dirty="0"/>
          </a:p>
        </p:txBody>
      </p:sp>
      <p:sp>
        <p:nvSpPr>
          <p:cNvPr id="4" name="Right Arrow 3"/>
          <p:cNvSpPr/>
          <p:nvPr/>
        </p:nvSpPr>
        <p:spPr>
          <a:xfrm>
            <a:off x="4353791" y="1558636"/>
            <a:ext cx="467591" cy="301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angle 4"/>
          <p:cNvSpPr/>
          <p:nvPr/>
        </p:nvSpPr>
        <p:spPr>
          <a:xfrm>
            <a:off x="1395845" y="3094759"/>
            <a:ext cx="2957946"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600" dirty="0">
                <a:latin typeface="Times New Roman" panose="02020603050405020304" pitchFamily="18" charset="0"/>
                <a:ea typeface="Times New Roman" panose="02020603050405020304" pitchFamily="18" charset="0"/>
              </a:rPr>
              <a:t>R</a:t>
            </a:r>
            <a:r>
              <a:rPr lang="es-EC" sz="1600" dirty="0" smtClean="0">
                <a:latin typeface="Times New Roman" panose="02020603050405020304" pitchFamily="18" charset="0"/>
                <a:ea typeface="Times New Roman" panose="02020603050405020304" pitchFamily="18" charset="0"/>
              </a:rPr>
              <a:t>eclasificación </a:t>
            </a:r>
            <a:r>
              <a:rPr lang="es-EC" sz="1600" dirty="0">
                <a:latin typeface="Times New Roman" panose="02020603050405020304" pitchFamily="18" charset="0"/>
                <a:ea typeface="Times New Roman" panose="02020603050405020304" pitchFamily="18" charset="0"/>
              </a:rPr>
              <a:t>del gasto al </a:t>
            </a:r>
            <a:r>
              <a:rPr lang="es-EC" sz="1600" dirty="0" smtClean="0">
                <a:latin typeface="Times New Roman" panose="02020603050405020304" pitchFamily="18" charset="0"/>
                <a:ea typeface="Times New Roman" panose="02020603050405020304" pitchFamily="18" charset="0"/>
              </a:rPr>
              <a:t>costo:</a:t>
            </a:r>
            <a:endParaRPr lang="es-EC" sz="1600" dirty="0"/>
          </a:p>
        </p:txBody>
      </p:sp>
      <p:graphicFrame>
        <p:nvGraphicFramePr>
          <p:cNvPr id="6" name="Table 5"/>
          <p:cNvGraphicFramePr>
            <a:graphicFrameLocks noGrp="1"/>
          </p:cNvGraphicFramePr>
          <p:nvPr>
            <p:extLst>
              <p:ext uri="{D42A27DB-BD31-4B8C-83A1-F6EECF244321}">
                <p14:modId xmlns:p14="http://schemas.microsoft.com/office/powerpoint/2010/main" xmlns="" val="718559048"/>
              </p:ext>
            </p:extLst>
          </p:nvPr>
        </p:nvGraphicFramePr>
        <p:xfrm>
          <a:off x="1395845" y="3636816"/>
          <a:ext cx="6075219" cy="1097280"/>
        </p:xfrm>
        <a:graphic>
          <a:graphicData uri="http://schemas.openxmlformats.org/drawingml/2006/table">
            <a:tbl>
              <a:tblPr firstRow="1" firstCol="1" bandRow="1">
                <a:tableStyleId>{B301B821-A1FF-4177-AEE7-76D212191A09}</a:tableStyleId>
              </a:tblPr>
              <a:tblGrid>
                <a:gridCol w="1149508"/>
                <a:gridCol w="3071884"/>
                <a:gridCol w="961188"/>
                <a:gridCol w="892639"/>
              </a:tblGrid>
              <a:tr h="116363">
                <a:tc>
                  <a:txBody>
                    <a:bodyPr/>
                    <a:lstStyle/>
                    <a:p>
                      <a:pPr algn="ctr">
                        <a:spcAft>
                          <a:spcPts val="0"/>
                        </a:spcAft>
                      </a:pPr>
                      <a:r>
                        <a:rPr lang="es-EC" sz="1200" dirty="0">
                          <a:effectLst/>
                        </a:rPr>
                        <a:t>Código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C" sz="1200" dirty="0">
                          <a:effectLst/>
                        </a:rPr>
                        <a:t>Descripción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200" dirty="0">
                          <a:effectLst/>
                        </a:rPr>
                        <a:t>Debe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200" dirty="0">
                          <a:effectLst/>
                        </a:rPr>
                        <a:t>Haber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s-EC" sz="1200" dirty="0">
                          <a:effectLst/>
                        </a:rPr>
                        <a:t>1.1.03.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Realizable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12.893,75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200" dirty="0">
                          <a:effectLst/>
                        </a:rPr>
                        <a:t>5.02.02.15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     </a:t>
                      </a:r>
                      <a:r>
                        <a:rPr lang="es-EC" sz="1200" dirty="0" err="1">
                          <a:effectLst/>
                        </a:rPr>
                        <a:t>Diesel</a:t>
                      </a:r>
                      <a:r>
                        <a:rPr lang="es-EC" sz="1200" dirty="0">
                          <a:effectLst/>
                        </a:rPr>
                        <a:t> y Gasolina Ventas Inv.</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6.880,02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200" dirty="0">
                          <a:effectLst/>
                        </a:rPr>
                        <a:t>5.02.03.15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     </a:t>
                      </a:r>
                      <a:r>
                        <a:rPr lang="es-EC" sz="1200" dirty="0" err="1">
                          <a:effectLst/>
                        </a:rPr>
                        <a:t>Diesel</a:t>
                      </a:r>
                      <a:r>
                        <a:rPr lang="es-EC" sz="1200" dirty="0">
                          <a:effectLst/>
                        </a:rPr>
                        <a:t> y Gasolina Producción Inv.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6.013,73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V/r, incorporación del combustible del </a:t>
                      </a:r>
                    </a:p>
                    <a:p>
                      <a:pPr algn="just">
                        <a:spcAft>
                          <a:spcPts val="0"/>
                        </a:spcAft>
                      </a:pPr>
                      <a:r>
                        <a:rPr lang="es-EC" sz="1200" dirty="0">
                          <a:effectLst/>
                        </a:rPr>
                        <a:t>      transporte al costo de inventario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spcAft>
                          <a:spcPts val="0"/>
                        </a:spcAft>
                      </a:pPr>
                      <a:r>
                        <a:rPr lang="es-EC" sz="12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9" name="Rectangle 18"/>
          <p:cNvSpPr/>
          <p:nvPr/>
        </p:nvSpPr>
        <p:spPr>
          <a:xfrm>
            <a:off x="1395846" y="4915088"/>
            <a:ext cx="6542810"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sz="1600" dirty="0"/>
              <a:t>El mayor contable de la cuenta  de inventarios con su saldo final es</a:t>
            </a:r>
            <a:r>
              <a:rPr lang="es-EC" sz="1600" dirty="0" smtClean="0"/>
              <a:t>:</a:t>
            </a:r>
            <a:endParaRPr lang="es-EC" sz="1600" dirty="0"/>
          </a:p>
        </p:txBody>
      </p:sp>
      <p:graphicFrame>
        <p:nvGraphicFramePr>
          <p:cNvPr id="20" name="Table 19"/>
          <p:cNvGraphicFramePr>
            <a:graphicFrameLocks noGrp="1"/>
          </p:cNvGraphicFramePr>
          <p:nvPr>
            <p:extLst>
              <p:ext uri="{D42A27DB-BD31-4B8C-83A1-F6EECF244321}">
                <p14:modId xmlns:p14="http://schemas.microsoft.com/office/powerpoint/2010/main" xmlns="" val="745232374"/>
              </p:ext>
            </p:extLst>
          </p:nvPr>
        </p:nvGraphicFramePr>
        <p:xfrm>
          <a:off x="1343890" y="5505099"/>
          <a:ext cx="6303934" cy="914400"/>
        </p:xfrm>
        <a:graphic>
          <a:graphicData uri="http://schemas.openxmlformats.org/drawingml/2006/table">
            <a:tbl>
              <a:tblPr firstRow="1" firstCol="1" bandRow="1">
                <a:tableStyleId>{5C22544A-7EE6-4342-B048-85BDC9FD1C3A}</a:tableStyleId>
              </a:tblPr>
              <a:tblGrid>
                <a:gridCol w="2891971"/>
                <a:gridCol w="1210974"/>
                <a:gridCol w="1002508"/>
                <a:gridCol w="1198481"/>
              </a:tblGrid>
              <a:tr h="99075">
                <a:tc>
                  <a:txBody>
                    <a:bodyPr/>
                    <a:lstStyle/>
                    <a:p>
                      <a:pPr algn="ctr">
                        <a:spcAft>
                          <a:spcPts val="0"/>
                        </a:spcAft>
                      </a:pPr>
                      <a:r>
                        <a:rPr lang="es-EC" sz="1200" dirty="0">
                          <a:effectLst/>
                        </a:rPr>
                        <a:t>Descripción</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200" dirty="0">
                          <a:effectLst/>
                        </a:rPr>
                        <a:t>Debe</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200" dirty="0">
                          <a:effectLst/>
                        </a:rPr>
                        <a:t>Haber</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200" dirty="0">
                          <a:effectLst/>
                        </a:rPr>
                        <a:t>Saldo</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s-EC" sz="1200" b="0" dirty="0">
                          <a:solidFill>
                            <a:schemeClr val="tx1"/>
                          </a:solidFill>
                          <a:effectLst/>
                        </a:rPr>
                        <a:t>Saldo al 31 de Diciembre de 2014</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200" dirty="0">
                          <a:solidFill>
                            <a:schemeClr val="tx1"/>
                          </a:solidFill>
                          <a:effectLst/>
                        </a:rPr>
                        <a:t>2.025.651,96                           </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200" dirty="0">
                          <a:solidFill>
                            <a:schemeClr val="tx1"/>
                          </a:solidFill>
                          <a:effectLst/>
                        </a:rPr>
                        <a:t>-</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200" dirty="0">
                          <a:solidFill>
                            <a:schemeClr val="tx1"/>
                          </a:solidFill>
                          <a:effectLst/>
                        </a:rPr>
                        <a:t>2.025.651,96                           </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200" b="0" dirty="0">
                          <a:solidFill>
                            <a:schemeClr val="tx1"/>
                          </a:solidFill>
                          <a:effectLst/>
                        </a:rPr>
                        <a:t>Incorporación del combustible del transporte al costo de inventario</a:t>
                      </a:r>
                      <a:endParaRPr lang="es-EC"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200" dirty="0">
                          <a:solidFill>
                            <a:schemeClr val="tx1"/>
                          </a:solidFill>
                          <a:effectLst/>
                        </a:rPr>
                        <a:t>12.893,75                           </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200" dirty="0">
                          <a:solidFill>
                            <a:schemeClr val="tx1"/>
                          </a:solidFill>
                          <a:effectLst/>
                        </a:rPr>
                        <a:t>-</a:t>
                      </a:r>
                      <a:endParaRPr lang="es-EC" sz="1400" dirty="0">
                        <a:solidFill>
                          <a:schemeClr val="tx1"/>
                        </a:solidFill>
                        <a:effectLst/>
                      </a:endParaRPr>
                    </a:p>
                    <a:p>
                      <a:pPr algn="r">
                        <a:spcAft>
                          <a:spcPts val="0"/>
                        </a:spcAft>
                      </a:pPr>
                      <a:r>
                        <a:rPr lang="es-EC" sz="1200" dirty="0">
                          <a:solidFill>
                            <a:schemeClr val="tx1"/>
                          </a:solidFill>
                          <a:effectLst/>
                        </a:rPr>
                        <a:t> </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200" dirty="0">
                          <a:solidFill>
                            <a:schemeClr val="tx1"/>
                          </a:solidFill>
                          <a:effectLst/>
                        </a:rPr>
                        <a:t>2.038.545,71</a:t>
                      </a:r>
                      <a:endParaRPr lang="es-EC" sz="1400" dirty="0">
                        <a:solidFill>
                          <a:schemeClr val="tx1"/>
                        </a:solidFill>
                        <a:effectLst/>
                      </a:endParaRPr>
                    </a:p>
                    <a:p>
                      <a:pPr algn="r">
                        <a:spcAft>
                          <a:spcPts val="0"/>
                        </a:spcAft>
                      </a:pPr>
                      <a:r>
                        <a:rPr lang="es-EC" sz="1200" dirty="0">
                          <a:solidFill>
                            <a:schemeClr val="tx1"/>
                          </a:solidFill>
                          <a:effectLst/>
                        </a:rPr>
                        <a:t> </a:t>
                      </a:r>
                      <a:endParaRPr lang="es-EC"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6531">
                <a:tc>
                  <a:txBody>
                    <a:bodyPr/>
                    <a:lstStyle/>
                    <a:p>
                      <a:pPr algn="just">
                        <a:spcAft>
                          <a:spcPts val="0"/>
                        </a:spcAft>
                      </a:pPr>
                      <a:r>
                        <a:rPr lang="es-EC" sz="1200" dirty="0">
                          <a:effectLst/>
                        </a:rPr>
                        <a:t> </a:t>
                      </a:r>
                      <a:endParaRPr lang="es-EC"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r">
                        <a:spcAft>
                          <a:spcPts val="0"/>
                        </a:spcAft>
                      </a:pPr>
                      <a:r>
                        <a:rPr lang="es-EC" sz="1200" u="sng" dirty="0">
                          <a:effectLst/>
                        </a:rPr>
                        <a:t>2.038.545,71</a:t>
                      </a:r>
                      <a:endParaRPr lang="es-EC" sz="1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r">
                        <a:spcAft>
                          <a:spcPts val="0"/>
                        </a:spcAft>
                      </a:pPr>
                      <a:r>
                        <a:rPr lang="es-EC" sz="1200" u="sng" dirty="0">
                          <a:effectLst/>
                        </a:rPr>
                        <a:t> </a:t>
                      </a:r>
                      <a:endParaRPr lang="es-EC" sz="1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c>
                  <a:txBody>
                    <a:bodyPr/>
                    <a:lstStyle/>
                    <a:p>
                      <a:pPr algn="r">
                        <a:spcAft>
                          <a:spcPts val="0"/>
                        </a:spcAft>
                      </a:pPr>
                      <a:r>
                        <a:rPr lang="es-EC" sz="1200" u="sng" dirty="0">
                          <a:effectLst/>
                        </a:rPr>
                        <a:t>2.038.545,71</a:t>
                      </a:r>
                      <a:endParaRPr lang="es-EC" sz="14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xmlns="" val="6101290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6 Rectángulo redondeado"/>
          <p:cNvSpPr/>
          <p:nvPr/>
        </p:nvSpPr>
        <p:spPr>
          <a:xfrm>
            <a:off x="4520758" y="399513"/>
            <a:ext cx="3187700" cy="503238"/>
          </a:xfrm>
          <a:prstGeom prst="roundRect">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MX" sz="3600" b="1" dirty="0" smtClean="0">
                <a:solidFill>
                  <a:srgbClr val="000099"/>
                </a:solidFill>
                <a:effectLst>
                  <a:outerShdw blurRad="38100" dist="38100" dir="2700000" algn="tl">
                    <a:srgbClr val="000000">
                      <a:alpha val="43137"/>
                    </a:srgbClr>
                  </a:outerShdw>
                </a:effectLst>
                <a:latin typeface="Lucida Sans" pitchFamily="34" charset="0"/>
              </a:rPr>
              <a:t>Temario</a:t>
            </a:r>
            <a:endParaRPr lang="es-MX" sz="3600" b="1" dirty="0">
              <a:solidFill>
                <a:srgbClr val="000099"/>
              </a:solidFill>
              <a:effectLst>
                <a:outerShdw blurRad="38100" dist="38100" dir="2700000" algn="tl">
                  <a:srgbClr val="000000">
                    <a:alpha val="43137"/>
                  </a:srgbClr>
                </a:outerShdw>
              </a:effectLst>
              <a:latin typeface="Lucida Sans" pitchFamily="34" charset="0"/>
            </a:endParaRPr>
          </a:p>
        </p:txBody>
      </p:sp>
      <p:sp>
        <p:nvSpPr>
          <p:cNvPr id="8" name="7 Rectángulo redondeado"/>
          <p:cNvSpPr/>
          <p:nvPr/>
        </p:nvSpPr>
        <p:spPr>
          <a:xfrm>
            <a:off x="1731054" y="1485901"/>
            <a:ext cx="8496944" cy="3410256"/>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marL="285750" indent="-285750" algn="just">
              <a:buFont typeface="Arial" pitchFamily="34" charset="0"/>
              <a:buChar char="•"/>
              <a:defRPr/>
            </a:pPr>
            <a:endParaRPr lang="es-EC"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defRPr/>
            </a:pPr>
            <a:endParaRPr lang="es-MX" b="1" dirty="0">
              <a:solidFill>
                <a:srgbClr val="000099"/>
              </a:solidFill>
              <a:latin typeface="Lucida Sans" pitchFamily="34" charset="0"/>
            </a:endParaRPr>
          </a:p>
          <a:p>
            <a:pPr marL="285750" indent="-285750">
              <a:buFont typeface="Wingdings" pitchFamily="2" charset="2"/>
              <a:buChar char="ü"/>
              <a:defRPr/>
            </a:pPr>
            <a:r>
              <a:rPr lang="es-MX" b="1" dirty="0">
                <a:solidFill>
                  <a:srgbClr val="000099"/>
                </a:solidFill>
                <a:latin typeface="Lucida Sans" pitchFamily="34" charset="0"/>
              </a:rPr>
              <a:t>Historia de  la </a:t>
            </a:r>
            <a:r>
              <a:rPr lang="es-EC" b="1" dirty="0">
                <a:solidFill>
                  <a:srgbClr val="000099"/>
                </a:solidFill>
                <a:latin typeface="Lucida Sans" pitchFamily="34" charset="0"/>
              </a:rPr>
              <a:t>Compañía </a:t>
            </a:r>
            <a:r>
              <a:rPr lang="es-EC" b="1" dirty="0" smtClean="0">
                <a:solidFill>
                  <a:srgbClr val="000099"/>
                </a:solidFill>
                <a:latin typeface="Lucida Sans" pitchFamily="34" charset="0"/>
              </a:rPr>
              <a:t>“Alimentos </a:t>
            </a:r>
            <a:r>
              <a:rPr lang="es-EC" b="1" dirty="0">
                <a:solidFill>
                  <a:srgbClr val="000099"/>
                </a:solidFill>
                <a:latin typeface="Lucida Sans" pitchFamily="34" charset="0"/>
              </a:rPr>
              <a:t>Balanceados </a:t>
            </a:r>
            <a:r>
              <a:rPr lang="es-EC" b="1" dirty="0" err="1">
                <a:solidFill>
                  <a:srgbClr val="000099"/>
                </a:solidFill>
                <a:latin typeface="Lucida Sans" pitchFamily="34" charset="0"/>
              </a:rPr>
              <a:t>Aviforte</a:t>
            </a:r>
            <a:r>
              <a:rPr lang="es-EC" b="1" dirty="0">
                <a:solidFill>
                  <a:srgbClr val="000099"/>
                </a:solidFill>
                <a:latin typeface="Lucida Sans" pitchFamily="34" charset="0"/>
              </a:rPr>
              <a:t> </a:t>
            </a:r>
            <a:r>
              <a:rPr lang="es-EC" b="1" dirty="0" err="1" smtClean="0">
                <a:solidFill>
                  <a:srgbClr val="000099"/>
                </a:solidFill>
                <a:latin typeface="Lucida Sans" pitchFamily="34" charset="0"/>
              </a:rPr>
              <a:t>Cía.Ltda</a:t>
            </a:r>
            <a:r>
              <a:rPr lang="es-EC" b="1" dirty="0" smtClean="0">
                <a:solidFill>
                  <a:srgbClr val="000099"/>
                </a:solidFill>
                <a:latin typeface="Lucida Sans" pitchFamily="34" charset="0"/>
              </a:rPr>
              <a:t>”</a:t>
            </a:r>
            <a:endParaRPr lang="es-MX" b="1" dirty="0">
              <a:solidFill>
                <a:srgbClr val="000099"/>
              </a:solidFill>
              <a:latin typeface="Lucida Sans" pitchFamily="34" charset="0"/>
            </a:endParaRPr>
          </a:p>
          <a:p>
            <a:pPr marL="285750" indent="-285750">
              <a:buFont typeface="Wingdings" pitchFamily="2" charset="2"/>
              <a:buChar char="ü"/>
              <a:defRPr/>
            </a:pPr>
            <a:r>
              <a:rPr lang="es-MX" b="1" dirty="0" smtClean="0">
                <a:solidFill>
                  <a:srgbClr val="000099"/>
                </a:solidFill>
                <a:latin typeface="Lucida Sans" pitchFamily="34" charset="0"/>
              </a:rPr>
              <a:t>Objetivos</a:t>
            </a:r>
          </a:p>
          <a:p>
            <a:pPr marL="285750" indent="-285750">
              <a:buFont typeface="Wingdings" pitchFamily="2" charset="2"/>
              <a:buChar char="ü"/>
              <a:defRPr/>
            </a:pPr>
            <a:r>
              <a:rPr lang="es-MX" b="1" dirty="0" smtClean="0">
                <a:solidFill>
                  <a:srgbClr val="000099"/>
                </a:solidFill>
                <a:latin typeface="Lucida Sans" pitchFamily="34" charset="0"/>
              </a:rPr>
              <a:t>Definición de Términos a usar en la NIC 2</a:t>
            </a:r>
            <a:endParaRPr lang="es-MX" b="1" dirty="0">
              <a:solidFill>
                <a:srgbClr val="000099"/>
              </a:solidFill>
              <a:latin typeface="Lucida Sans" pitchFamily="34" charset="0"/>
            </a:endParaRPr>
          </a:p>
          <a:p>
            <a:pPr marL="285750" indent="-285750">
              <a:buFont typeface="Wingdings" pitchFamily="2" charset="2"/>
              <a:buChar char="ü"/>
              <a:defRPr/>
            </a:pPr>
            <a:r>
              <a:rPr lang="es-MX" b="1" dirty="0" smtClean="0">
                <a:solidFill>
                  <a:srgbClr val="000099"/>
                </a:solidFill>
                <a:latin typeface="Lucida Sans" pitchFamily="34" charset="0"/>
              </a:rPr>
              <a:t>Propuesta de Mejoramiento de la NIC 2</a:t>
            </a:r>
          </a:p>
          <a:p>
            <a:pPr marL="285750" indent="-285750">
              <a:buFont typeface="Wingdings" pitchFamily="2" charset="2"/>
              <a:buChar char="ü"/>
              <a:defRPr/>
            </a:pPr>
            <a:r>
              <a:rPr lang="es-MX" b="1" dirty="0" smtClean="0">
                <a:solidFill>
                  <a:srgbClr val="000099"/>
                </a:solidFill>
                <a:latin typeface="Lucida Sans" pitchFamily="34" charset="0"/>
              </a:rPr>
              <a:t>Conclusiones</a:t>
            </a:r>
            <a:endParaRPr lang="es-MX" b="1" dirty="0">
              <a:solidFill>
                <a:srgbClr val="000099"/>
              </a:solidFill>
              <a:latin typeface="Lucida Sans" pitchFamily="34" charset="0"/>
            </a:endParaRPr>
          </a:p>
          <a:p>
            <a:pPr marL="285750" indent="-285750">
              <a:buFont typeface="Wingdings" pitchFamily="2" charset="2"/>
              <a:buChar char="ü"/>
              <a:defRPr/>
            </a:pPr>
            <a:r>
              <a:rPr lang="es-MX" b="1" dirty="0">
                <a:solidFill>
                  <a:srgbClr val="000099"/>
                </a:solidFill>
                <a:latin typeface="Lucida Sans" pitchFamily="34" charset="0"/>
              </a:rPr>
              <a:t>Recomendaciones</a:t>
            </a:r>
          </a:p>
          <a:p>
            <a:pPr>
              <a:defRPr/>
            </a:pPr>
            <a:endParaRPr lang="es-MX"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defRPr/>
            </a:pPr>
            <a:r>
              <a:rPr lang="es-MX" sz="1400" b="1" dirty="0">
                <a:solidFill>
                  <a:srgbClr val="000099"/>
                </a:solidFill>
                <a:latin typeface="Lucida Sans" pitchFamily="34" charset="0"/>
              </a:rPr>
              <a:t> </a:t>
            </a:r>
          </a:p>
          <a:p>
            <a:pPr>
              <a:defRPr/>
            </a:pPr>
            <a:endParaRPr lang="es-MX" sz="1400" b="1" dirty="0">
              <a:solidFill>
                <a:srgbClr val="000099"/>
              </a:solidFill>
              <a:latin typeface="Lucida Sans" pitchFamily="34" charset="0"/>
            </a:endParaRPr>
          </a:p>
          <a:p>
            <a:pPr>
              <a:defRPr/>
            </a:pPr>
            <a:endParaRPr lang="es-MX" sz="1400" b="1" dirty="0">
              <a:solidFill>
                <a:srgbClr val="000099"/>
              </a:solidFill>
              <a:latin typeface="Lucida Sans" pitchFamily="34" charset="0"/>
            </a:endParaRPr>
          </a:p>
          <a:p>
            <a:pPr algn="ctr">
              <a:defRPr/>
            </a:pPr>
            <a:endParaRPr lang="es-MX" sz="1400" dirty="0">
              <a:solidFill>
                <a:srgbClr val="000099"/>
              </a:solidFill>
              <a:latin typeface="Lucida Sans"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46738" y="5100521"/>
            <a:ext cx="1665576" cy="1571741"/>
          </a:xfrm>
          <a:prstGeom prst="rect">
            <a:avLst/>
          </a:prstGeom>
        </p:spPr>
      </p:pic>
    </p:spTree>
    <p:extLst>
      <p:ext uri="{BB962C8B-B14F-4D97-AF65-F5344CB8AC3E}">
        <p14:creationId xmlns:p14="http://schemas.microsoft.com/office/powerpoint/2010/main" xmlns="" val="24282645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34 CuadroTexto"/>
          <p:cNvSpPr txBox="1">
            <a:spLocks noChangeArrowheads="1"/>
          </p:cNvSpPr>
          <p:nvPr/>
        </p:nvSpPr>
        <p:spPr bwMode="auto">
          <a:xfrm>
            <a:off x="540327" y="116993"/>
            <a:ext cx="4800599" cy="400110"/>
          </a:xfrm>
          <a:prstGeom prst="rect">
            <a:avLst/>
          </a:prstGeom>
          <a:noFill/>
          <a:ln w="9525">
            <a:solidFill>
              <a:srgbClr val="92D050"/>
            </a:solidFill>
            <a:miter lim="800000"/>
            <a:headEnd/>
            <a:tailEnd/>
          </a:ln>
        </p:spPr>
        <p:txBody>
          <a:bodyPr wrap="square">
            <a:spAutoFit/>
          </a:bodyPr>
          <a:lstStyle/>
          <a:p>
            <a:pPr algn="ctr"/>
            <a:r>
              <a:rPr lang="es-EC" sz="2000" b="1" dirty="0" smtClean="0"/>
              <a:t>VALOR NETO REALIZABLE</a:t>
            </a:r>
            <a:endParaRPr lang="es-EC" sz="2000" b="1" dirty="0"/>
          </a:p>
        </p:txBody>
      </p:sp>
      <p:sp>
        <p:nvSpPr>
          <p:cNvPr id="7" name="Rectangle 6"/>
          <p:cNvSpPr/>
          <p:nvPr/>
        </p:nvSpPr>
        <p:spPr>
          <a:xfrm>
            <a:off x="540327" y="1059864"/>
            <a:ext cx="1278082" cy="65462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VNR</a:t>
            </a:r>
            <a:endParaRPr lang="es-EC" dirty="0"/>
          </a:p>
        </p:txBody>
      </p:sp>
      <p:sp>
        <p:nvSpPr>
          <p:cNvPr id="12" name="Rectangle 11"/>
          <p:cNvSpPr/>
          <p:nvPr/>
        </p:nvSpPr>
        <p:spPr>
          <a:xfrm>
            <a:off x="2709429" y="1068962"/>
            <a:ext cx="1884220" cy="65462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Precio de Venta Estimado</a:t>
            </a:r>
            <a:endParaRPr lang="es-EC" dirty="0"/>
          </a:p>
        </p:txBody>
      </p:sp>
      <p:sp>
        <p:nvSpPr>
          <p:cNvPr id="13" name="Rectangle 12"/>
          <p:cNvSpPr/>
          <p:nvPr/>
        </p:nvSpPr>
        <p:spPr>
          <a:xfrm>
            <a:off x="5151285" y="1068962"/>
            <a:ext cx="1884220" cy="65462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Costos Estimados</a:t>
            </a:r>
            <a:endParaRPr lang="es-EC" dirty="0"/>
          </a:p>
        </p:txBody>
      </p:sp>
      <p:sp>
        <p:nvSpPr>
          <p:cNvPr id="8" name="Equal 7"/>
          <p:cNvSpPr/>
          <p:nvPr/>
        </p:nvSpPr>
        <p:spPr>
          <a:xfrm>
            <a:off x="1948294" y="1194945"/>
            <a:ext cx="561109" cy="38446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Minus 8"/>
          <p:cNvSpPr/>
          <p:nvPr/>
        </p:nvSpPr>
        <p:spPr>
          <a:xfrm>
            <a:off x="4687162" y="1298861"/>
            <a:ext cx="370610" cy="194827"/>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09429" y="2016701"/>
            <a:ext cx="1960234" cy="147507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51285" y="2016701"/>
            <a:ext cx="1691985" cy="1268989"/>
          </a:xfrm>
          <a:prstGeom prst="rect">
            <a:avLst/>
          </a:prstGeom>
        </p:spPr>
      </p:pic>
      <p:sp>
        <p:nvSpPr>
          <p:cNvPr id="24" name="Down Arrow 23"/>
          <p:cNvSpPr/>
          <p:nvPr/>
        </p:nvSpPr>
        <p:spPr>
          <a:xfrm rot="16200000">
            <a:off x="6840670" y="2492732"/>
            <a:ext cx="420834" cy="316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5" name="Rectangle 24"/>
          <p:cNvSpPr/>
          <p:nvPr/>
        </p:nvSpPr>
        <p:spPr>
          <a:xfrm>
            <a:off x="7209549" y="2440777"/>
            <a:ext cx="1292816" cy="420835"/>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s-EC" sz="1600" dirty="0" smtClean="0"/>
              <a:t>Margen de ventas</a:t>
            </a:r>
            <a:endParaRPr lang="es-EC" sz="1600" dirty="0"/>
          </a:p>
        </p:txBody>
      </p:sp>
      <p:sp>
        <p:nvSpPr>
          <p:cNvPr id="26" name="Left Brace 25"/>
          <p:cNvSpPr/>
          <p:nvPr/>
        </p:nvSpPr>
        <p:spPr>
          <a:xfrm>
            <a:off x="8468601" y="2163253"/>
            <a:ext cx="332510" cy="9758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7" name="Rectangle 26"/>
          <p:cNvSpPr/>
          <p:nvPr/>
        </p:nvSpPr>
        <p:spPr>
          <a:xfrm>
            <a:off x="8767347" y="2333404"/>
            <a:ext cx="688380" cy="628005"/>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r>
              <a:rPr lang="es-EC" sz="1600" dirty="0" smtClean="0"/>
              <a:t>16%</a:t>
            </a:r>
            <a:endParaRPr lang="es-EC" sz="1600" dirty="0"/>
          </a:p>
        </p:txBody>
      </p:sp>
      <p:graphicFrame>
        <p:nvGraphicFramePr>
          <p:cNvPr id="28" name="Table 27"/>
          <p:cNvGraphicFramePr>
            <a:graphicFrameLocks noGrp="1"/>
          </p:cNvGraphicFramePr>
          <p:nvPr>
            <p:extLst>
              <p:ext uri="{D42A27DB-BD31-4B8C-83A1-F6EECF244321}">
                <p14:modId xmlns:p14="http://schemas.microsoft.com/office/powerpoint/2010/main" xmlns="" val="936008090"/>
              </p:ext>
            </p:extLst>
          </p:nvPr>
        </p:nvGraphicFramePr>
        <p:xfrm>
          <a:off x="5057772" y="4170955"/>
          <a:ext cx="5883855" cy="2011680"/>
        </p:xfrm>
        <a:graphic>
          <a:graphicData uri="http://schemas.openxmlformats.org/drawingml/2006/table">
            <a:tbl>
              <a:tblPr firstRow="1" firstCol="1" bandRow="1">
                <a:tableStyleId>{BC89EF96-8CEA-46FF-86C4-4CE0E7609802}</a:tableStyleId>
              </a:tblPr>
              <a:tblGrid>
                <a:gridCol w="1747797"/>
                <a:gridCol w="1434422"/>
                <a:gridCol w="1091045"/>
                <a:gridCol w="1610591"/>
              </a:tblGrid>
              <a:tr h="323850">
                <a:tc>
                  <a:txBody>
                    <a:bodyPr/>
                    <a:lstStyle/>
                    <a:p>
                      <a:pPr algn="ctr">
                        <a:spcAft>
                          <a:spcPts val="0"/>
                        </a:spcAft>
                      </a:pPr>
                      <a:r>
                        <a:rPr lang="es-EC" sz="1100" dirty="0">
                          <a:effectLst/>
                        </a:rPr>
                        <a:t>DESCRIPCIÓN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C" sz="1100" dirty="0">
                          <a:effectLst/>
                        </a:rPr>
                        <a:t>PRECIO DE </a:t>
                      </a:r>
                      <a:r>
                        <a:rPr lang="es-EC" sz="1100" dirty="0" smtClean="0">
                          <a:effectLst/>
                        </a:rPr>
                        <a:t>VENTA</a:t>
                      </a:r>
                    </a:p>
                    <a:p>
                      <a:pPr algn="ctr">
                        <a:spcAft>
                          <a:spcPts val="0"/>
                        </a:spcAft>
                      </a:pPr>
                      <a:r>
                        <a:rPr lang="es-EC" sz="110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Cst</a:t>
                      </a:r>
                      <a:r>
                        <a:rPr lang="es-EC" sz="1100" baseline="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1100" baseline="0" dirty="0" err="1"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Inv</a:t>
                      </a:r>
                      <a:r>
                        <a:rPr lang="es-EC" sz="1100" baseline="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/(1-%Margen)</a:t>
                      </a:r>
                      <a:endParaRPr lang="es-EC"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C" sz="1100" dirty="0">
                          <a:effectLst/>
                        </a:rPr>
                        <a:t>BONO O </a:t>
                      </a:r>
                      <a:r>
                        <a:rPr lang="es-EC" sz="1100" dirty="0" smtClean="0">
                          <a:effectLst/>
                        </a:rPr>
                        <a:t>COMISIÓN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C" sz="1100" dirty="0">
                          <a:effectLst/>
                        </a:rPr>
                        <a:t>VALOR NETO REALIZABLE POR PRODUCTO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61925">
                <a:tc>
                  <a:txBody>
                    <a:bodyPr/>
                    <a:lstStyle/>
                    <a:p>
                      <a:pPr algn="just">
                        <a:spcAft>
                          <a:spcPts val="0"/>
                        </a:spcAft>
                      </a:pPr>
                      <a:r>
                        <a:rPr lang="es-EC" sz="1100" dirty="0">
                          <a:effectLst/>
                        </a:rPr>
                        <a:t>BALANCEADOS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a:effectLst/>
                        </a:rPr>
                        <a:t>14.435.845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a:effectLst/>
                        </a:rPr>
                        <a:t>74.964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a:effectLst/>
                        </a:rPr>
                        <a:t>14.360.881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r>
              <a:tr h="161925">
                <a:tc>
                  <a:txBody>
                    <a:bodyPr/>
                    <a:lstStyle/>
                    <a:p>
                      <a:pPr algn="just">
                        <a:spcAft>
                          <a:spcPts val="0"/>
                        </a:spcAft>
                      </a:pPr>
                      <a:r>
                        <a:rPr lang="es-EC" sz="1100" dirty="0">
                          <a:effectLst/>
                        </a:rPr>
                        <a:t>MATERIA PRIMA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751.088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3.900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a:effectLst/>
                        </a:rPr>
                        <a:t>747.188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r>
              <a:tr h="161925">
                <a:tc>
                  <a:txBody>
                    <a:bodyPr/>
                    <a:lstStyle/>
                    <a:p>
                      <a:pPr algn="just">
                        <a:spcAft>
                          <a:spcPts val="0"/>
                        </a:spcAft>
                      </a:pPr>
                      <a:r>
                        <a:rPr lang="es-EC" sz="1100" dirty="0">
                          <a:effectLst/>
                        </a:rPr>
                        <a:t>MEDICINAS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497.816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a:effectLst/>
                        </a:rPr>
                        <a:t>2.585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a:effectLst/>
                        </a:rPr>
                        <a:t>495.231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r>
              <a:tr h="161925">
                <a:tc>
                  <a:txBody>
                    <a:bodyPr/>
                    <a:lstStyle/>
                    <a:p>
                      <a:pPr algn="just">
                        <a:spcAft>
                          <a:spcPts val="0"/>
                        </a:spcAft>
                      </a:pPr>
                      <a:r>
                        <a:rPr lang="es-EC" sz="1100">
                          <a:effectLst/>
                        </a:rPr>
                        <a:t>POLLITOS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1.777.592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9.231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a:effectLst/>
                        </a:rPr>
                        <a:t>1.768.361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r>
              <a:tr h="161925">
                <a:tc>
                  <a:txBody>
                    <a:bodyPr/>
                    <a:lstStyle/>
                    <a:p>
                      <a:pPr algn="just">
                        <a:spcAft>
                          <a:spcPts val="0"/>
                        </a:spcAft>
                      </a:pPr>
                      <a:r>
                        <a:rPr lang="es-EC" sz="1100">
                          <a:effectLst/>
                        </a:rPr>
                        <a:t>EQUIPOS CON IVA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a:effectLst/>
                        </a:rPr>
                        <a:t>21.320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111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                            </a:t>
                      </a:r>
                      <a:r>
                        <a:rPr lang="es-EC" sz="1100" dirty="0" smtClean="0">
                          <a:effectLst/>
                        </a:rPr>
                        <a:t>21.209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r>
              <a:tr h="161925">
                <a:tc>
                  <a:txBody>
                    <a:bodyPr/>
                    <a:lstStyle/>
                    <a:p>
                      <a:pPr algn="just">
                        <a:spcAft>
                          <a:spcPts val="0"/>
                        </a:spcAft>
                      </a:pPr>
                      <a:r>
                        <a:rPr lang="es-EC" sz="1100">
                          <a:effectLst/>
                        </a:rPr>
                        <a:t>ENVASES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a:effectLst/>
                        </a:rPr>
                        <a:t>108</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107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r>
              <a:tr h="38100">
                <a:tc>
                  <a:txBody>
                    <a:bodyPr/>
                    <a:lstStyle/>
                    <a:p>
                      <a:pPr algn="just">
                        <a:spcAft>
                          <a:spcPts val="0"/>
                        </a:spcAft>
                      </a:pPr>
                      <a:r>
                        <a:rPr lang="es-EC" sz="1100">
                          <a:effectLst/>
                        </a:rPr>
                        <a:t>MEDICINAS CON IVA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a:effectLst/>
                        </a:rPr>
                        <a:t>3.571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19</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3.552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r>
              <a:tr h="161925">
                <a:tc>
                  <a:txBody>
                    <a:bodyPr/>
                    <a:lstStyle/>
                    <a:p>
                      <a:pPr algn="just">
                        <a:spcAft>
                          <a:spcPts val="0"/>
                        </a:spcAft>
                      </a:pPr>
                      <a:r>
                        <a:rPr lang="es-EC" sz="1100">
                          <a:effectLst/>
                        </a:rPr>
                        <a:t>EQUIPOS SIN IVA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a:effectLst/>
                        </a:rPr>
                        <a:t>11.921</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62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r">
                        <a:spcAft>
                          <a:spcPts val="0"/>
                        </a:spcAft>
                      </a:pPr>
                      <a:r>
                        <a:rPr lang="es-EC" sz="1100" dirty="0">
                          <a:effectLst/>
                        </a:rPr>
                        <a:t>11.860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r h="161925">
                <a:tc>
                  <a:txBody>
                    <a:bodyPr/>
                    <a:lstStyle/>
                    <a:p>
                      <a:pPr algn="just">
                        <a:spcAft>
                          <a:spcPts val="0"/>
                        </a:spcAft>
                      </a:pPr>
                      <a:r>
                        <a:rPr lang="es-EC" sz="1100" b="1" dirty="0">
                          <a:effectLst/>
                        </a:rPr>
                        <a:t> </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r">
                        <a:spcAft>
                          <a:spcPts val="0"/>
                        </a:spcAft>
                      </a:pPr>
                      <a:r>
                        <a:rPr lang="es-EC" sz="1100" b="1" u="sng" dirty="0">
                          <a:effectLst/>
                        </a:rPr>
                        <a:t>17.499.262</a:t>
                      </a:r>
                      <a:endParaRPr lang="es-EC" sz="12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r">
                        <a:spcAft>
                          <a:spcPts val="0"/>
                        </a:spcAft>
                      </a:pPr>
                      <a:r>
                        <a:rPr lang="es-EC" sz="1100" b="1" u="sng" dirty="0">
                          <a:effectLst/>
                        </a:rPr>
                        <a:t>90.872</a:t>
                      </a:r>
                      <a:endParaRPr lang="es-EC" sz="12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r">
                        <a:spcAft>
                          <a:spcPts val="0"/>
                        </a:spcAft>
                      </a:pPr>
                      <a:r>
                        <a:rPr lang="es-EC" sz="1100" b="1" u="sng" dirty="0">
                          <a:effectLst/>
                        </a:rPr>
                        <a:t>17.408.389</a:t>
                      </a:r>
                      <a:endParaRPr lang="es-EC" sz="1200" b="1"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xmlns="" val="4092617709"/>
              </p:ext>
            </p:extLst>
          </p:nvPr>
        </p:nvGraphicFramePr>
        <p:xfrm>
          <a:off x="789485" y="4188830"/>
          <a:ext cx="3439835" cy="1993805"/>
        </p:xfrm>
        <a:graphic>
          <a:graphicData uri="http://schemas.openxmlformats.org/drawingml/2006/table">
            <a:tbl>
              <a:tblPr firstRow="1" firstCol="1" bandRow="1">
                <a:tableStyleId>{BC89EF96-8CEA-46FF-86C4-4CE0E7609802}</a:tableStyleId>
              </a:tblPr>
              <a:tblGrid>
                <a:gridCol w="1990934"/>
                <a:gridCol w="1448901"/>
              </a:tblGrid>
              <a:tr h="466297">
                <a:tc>
                  <a:txBody>
                    <a:bodyPr/>
                    <a:lstStyle/>
                    <a:p>
                      <a:pPr algn="ctr">
                        <a:spcAft>
                          <a:spcPts val="0"/>
                        </a:spcAft>
                      </a:pPr>
                      <a:r>
                        <a:rPr lang="es-EC" sz="1100" dirty="0">
                          <a:effectLst/>
                        </a:rPr>
                        <a:t>DESCRIPCIÓN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100" dirty="0">
                          <a:effectLst/>
                        </a:rPr>
                        <a:t>COSTO DE INVENTARIOS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just">
                        <a:spcAft>
                          <a:spcPts val="0"/>
                        </a:spcAft>
                      </a:pPr>
                      <a:r>
                        <a:rPr lang="es-EC" sz="1100" dirty="0">
                          <a:effectLst/>
                        </a:rPr>
                        <a:t>BALANCEADOS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spcAft>
                          <a:spcPts val="0"/>
                        </a:spcAft>
                      </a:pPr>
                      <a:r>
                        <a:rPr lang="es-EC" sz="1100" dirty="0">
                          <a:effectLst/>
                        </a:rPr>
                        <a:t>10.837.365,44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161925">
                <a:tc>
                  <a:txBody>
                    <a:bodyPr/>
                    <a:lstStyle/>
                    <a:p>
                      <a:pPr algn="just">
                        <a:spcAft>
                          <a:spcPts val="0"/>
                        </a:spcAft>
                      </a:pPr>
                      <a:r>
                        <a:rPr lang="es-EC" sz="1100" dirty="0">
                          <a:effectLst/>
                        </a:rPr>
                        <a:t>MATERIA PRIMA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spcAft>
                          <a:spcPts val="0"/>
                        </a:spcAft>
                      </a:pPr>
                      <a:r>
                        <a:rPr lang="es-EC" sz="1100" dirty="0">
                          <a:effectLst/>
                        </a:rPr>
                        <a:t>749.560,12</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161925">
                <a:tc>
                  <a:txBody>
                    <a:bodyPr/>
                    <a:lstStyle/>
                    <a:p>
                      <a:pPr algn="just">
                        <a:spcAft>
                          <a:spcPts val="0"/>
                        </a:spcAft>
                      </a:pPr>
                      <a:r>
                        <a:rPr lang="es-EC" sz="1100" dirty="0">
                          <a:effectLst/>
                        </a:rPr>
                        <a:t>MEDICINAS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spcAft>
                          <a:spcPts val="0"/>
                        </a:spcAft>
                      </a:pPr>
                      <a:r>
                        <a:rPr lang="es-EC" sz="1100" dirty="0">
                          <a:effectLst/>
                        </a:rPr>
                        <a:t>373.723,63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186388">
                <a:tc>
                  <a:txBody>
                    <a:bodyPr/>
                    <a:lstStyle/>
                    <a:p>
                      <a:pPr algn="just">
                        <a:spcAft>
                          <a:spcPts val="0"/>
                        </a:spcAft>
                      </a:pPr>
                      <a:r>
                        <a:rPr lang="es-EC" sz="1100" dirty="0">
                          <a:effectLst/>
                        </a:rPr>
                        <a:t>POLLITOS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spcAft>
                          <a:spcPts val="0"/>
                        </a:spcAft>
                      </a:pPr>
                      <a:r>
                        <a:rPr lang="es-EC" sz="1100" dirty="0">
                          <a:effectLst/>
                        </a:rPr>
                        <a:t>1.334.484,40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161925">
                <a:tc>
                  <a:txBody>
                    <a:bodyPr/>
                    <a:lstStyle/>
                    <a:p>
                      <a:pPr algn="just">
                        <a:spcAft>
                          <a:spcPts val="0"/>
                        </a:spcAft>
                      </a:pPr>
                      <a:r>
                        <a:rPr lang="es-EC" sz="1100" dirty="0">
                          <a:effectLst/>
                        </a:rPr>
                        <a:t>EQUIPOS CON IVA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spcAft>
                          <a:spcPts val="0"/>
                        </a:spcAft>
                      </a:pPr>
                      <a:r>
                        <a:rPr lang="es-EC" sz="1100" dirty="0">
                          <a:effectLst/>
                        </a:rPr>
                        <a:t>21.334,29</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161925">
                <a:tc>
                  <a:txBody>
                    <a:bodyPr/>
                    <a:lstStyle/>
                    <a:p>
                      <a:pPr algn="just">
                        <a:spcAft>
                          <a:spcPts val="0"/>
                        </a:spcAft>
                      </a:pPr>
                      <a:r>
                        <a:rPr lang="es-EC" sz="1100" dirty="0">
                          <a:effectLst/>
                        </a:rPr>
                        <a:t>ENVASES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spcAft>
                          <a:spcPts val="0"/>
                        </a:spcAft>
                      </a:pPr>
                      <a:r>
                        <a:rPr lang="es-EC" sz="1100" dirty="0">
                          <a:effectLst/>
                        </a:rPr>
                        <a:t>108,10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161925">
                <a:tc>
                  <a:txBody>
                    <a:bodyPr/>
                    <a:lstStyle/>
                    <a:p>
                      <a:pPr algn="just">
                        <a:spcAft>
                          <a:spcPts val="0"/>
                        </a:spcAft>
                      </a:pPr>
                      <a:r>
                        <a:rPr lang="es-EC" sz="1100" dirty="0">
                          <a:effectLst/>
                        </a:rPr>
                        <a:t>MEDICINAS CON IVA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r">
                        <a:spcAft>
                          <a:spcPts val="0"/>
                        </a:spcAft>
                      </a:pPr>
                      <a:r>
                        <a:rPr lang="es-EC" sz="1100" dirty="0">
                          <a:effectLst/>
                        </a:rPr>
                        <a:t>2.680,73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161925">
                <a:tc>
                  <a:txBody>
                    <a:bodyPr/>
                    <a:lstStyle/>
                    <a:p>
                      <a:pPr algn="just">
                        <a:spcAft>
                          <a:spcPts val="0"/>
                        </a:spcAft>
                      </a:pPr>
                      <a:r>
                        <a:rPr lang="es-EC" sz="1100" dirty="0">
                          <a:effectLst/>
                        </a:rPr>
                        <a:t>EQUIPOS SIN IVA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a:spcAft>
                          <a:spcPts val="0"/>
                        </a:spcAft>
                      </a:pPr>
                      <a:r>
                        <a:rPr lang="es-EC" sz="1100" dirty="0">
                          <a:effectLst/>
                        </a:rPr>
                        <a:t>11.929,46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113101">
                <a:tc>
                  <a:txBody>
                    <a:bodyPr/>
                    <a:lstStyle/>
                    <a:p>
                      <a:pPr marL="0" algn="r" defTabSz="914400" rtl="0" eaLnBrk="1" latinLnBrk="0" hangingPunct="1">
                        <a:spcAft>
                          <a:spcPts val="0"/>
                        </a:spcAft>
                      </a:pPr>
                      <a:endParaRPr lang="es-EC" sz="1100" kern="1200" dirty="0">
                        <a:solidFill>
                          <a:schemeClr val="tx1"/>
                        </a:solidFill>
                        <a:effectLst/>
                        <a:latin typeface="+mn-lt"/>
                        <a:ea typeface="+mn-ea"/>
                        <a:cs typeface="+mn-cs"/>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marL="0" indent="252095" algn="r" defTabSz="914400" rtl="0" eaLnBrk="1" latinLnBrk="0" hangingPunct="1">
                        <a:spcAft>
                          <a:spcPts val="0"/>
                        </a:spcAft>
                      </a:pPr>
                      <a:r>
                        <a:rPr lang="es-EC" sz="1100" b="1" u="sng" kern="1200" dirty="0">
                          <a:solidFill>
                            <a:schemeClr val="tx1"/>
                          </a:solidFill>
                          <a:effectLst/>
                          <a:latin typeface="+mn-lt"/>
                          <a:ea typeface="+mn-ea"/>
                          <a:cs typeface="+mn-cs"/>
                        </a:rPr>
                        <a:t>13.331.186,18</a:t>
                      </a: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r>
            </a:tbl>
          </a:graphicData>
        </a:graphic>
      </p:graphicFrame>
      <p:sp>
        <p:nvSpPr>
          <p:cNvPr id="31" name="3 Rectángulo"/>
          <p:cNvSpPr/>
          <p:nvPr/>
        </p:nvSpPr>
        <p:spPr>
          <a:xfrm>
            <a:off x="506724" y="3491777"/>
            <a:ext cx="2623370" cy="461665"/>
          </a:xfrm>
          <a:prstGeom prst="rect">
            <a:avLst/>
          </a:prstGeom>
        </p:spPr>
        <p:txBody>
          <a:bodyPr wrap="square">
            <a:spAutoFit/>
          </a:bodyPr>
          <a:lstStyle/>
          <a:p>
            <a:pPr algn="ctr"/>
            <a:r>
              <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Cálculos:</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 name="Rectangle 1"/>
          <p:cNvSpPr/>
          <p:nvPr/>
        </p:nvSpPr>
        <p:spPr>
          <a:xfrm>
            <a:off x="5630768" y="3409525"/>
            <a:ext cx="925253" cy="338554"/>
          </a:xfrm>
          <a:prstGeom prst="rect">
            <a:avLst/>
          </a:prstGeom>
        </p:spPr>
        <p:txBody>
          <a:bodyPr wrap="none">
            <a:spAutoFit/>
          </a:bodyPr>
          <a:lstStyle/>
          <a:p>
            <a:r>
              <a:rPr lang="es-EC" sz="1600" dirty="0"/>
              <a:t>90872,1</a:t>
            </a:r>
          </a:p>
        </p:txBody>
      </p:sp>
      <p:sp>
        <p:nvSpPr>
          <p:cNvPr id="18" name="Down Arrow 17"/>
          <p:cNvSpPr/>
          <p:nvPr/>
        </p:nvSpPr>
        <p:spPr>
          <a:xfrm>
            <a:off x="5786860" y="3279569"/>
            <a:ext cx="420834" cy="2066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919333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AutoShape 9"/>
          <p:cNvSpPr>
            <a:spLocks noChangeArrowheads="1"/>
          </p:cNvSpPr>
          <p:nvPr/>
        </p:nvSpPr>
        <p:spPr bwMode="auto">
          <a:xfrm>
            <a:off x="1733117" y="-107951"/>
            <a:ext cx="4427538" cy="2276475"/>
          </a:xfrm>
          <a:prstGeom prst="irregularSeal2">
            <a:avLst/>
          </a:prstGeom>
          <a:solidFill>
            <a:srgbClr val="00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pPr>
            <a:endParaRPr lang="es-ES" altLang="es-EC" sz="1400" dirty="0">
              <a:solidFill>
                <a:srgbClr val="0033CC"/>
              </a:solidFill>
              <a:latin typeface="Times New Roman" panose="02020603050405020304" pitchFamily="18" charset="0"/>
              <a:cs typeface="Times New Roman" panose="02020603050405020304" pitchFamily="18" charset="0"/>
            </a:endParaRPr>
          </a:p>
          <a:p>
            <a:pPr algn="ctr" eaLnBrk="1" hangingPunct="1">
              <a:spcBef>
                <a:spcPct val="20000"/>
              </a:spcBef>
            </a:pPr>
            <a:r>
              <a:rPr lang="es-ES" altLang="es-EC" sz="1400" dirty="0">
                <a:solidFill>
                  <a:srgbClr val="0033CC"/>
                </a:solidFill>
                <a:latin typeface="Times New Roman" panose="02020603050405020304" pitchFamily="18" charset="0"/>
                <a:cs typeface="Times New Roman" panose="02020603050405020304" pitchFamily="18" charset="0"/>
              </a:rPr>
              <a:t>Las existencias se </a:t>
            </a:r>
          </a:p>
          <a:p>
            <a:pPr algn="ctr" eaLnBrk="1" hangingPunct="1">
              <a:spcBef>
                <a:spcPct val="20000"/>
              </a:spcBef>
            </a:pPr>
            <a:r>
              <a:rPr lang="es-ES" altLang="es-EC" sz="1400" dirty="0">
                <a:solidFill>
                  <a:srgbClr val="0033CC"/>
                </a:solidFill>
                <a:latin typeface="Times New Roman" panose="02020603050405020304" pitchFamily="18" charset="0"/>
                <a:cs typeface="Times New Roman" panose="02020603050405020304" pitchFamily="18" charset="0"/>
              </a:rPr>
              <a:t>valoran al menor entre</a:t>
            </a:r>
          </a:p>
          <a:p>
            <a:pPr algn="ctr" eaLnBrk="1" hangingPunct="1">
              <a:spcBef>
                <a:spcPct val="20000"/>
              </a:spcBef>
            </a:pPr>
            <a:r>
              <a:rPr lang="es-ES" altLang="es-EC" sz="1400" dirty="0">
                <a:solidFill>
                  <a:srgbClr val="0033CC"/>
                </a:solidFill>
                <a:latin typeface="Times New Roman" panose="02020603050405020304" pitchFamily="18" charset="0"/>
                <a:cs typeface="Times New Roman" panose="02020603050405020304" pitchFamily="18" charset="0"/>
              </a:rPr>
              <a:t>el costo de adquisición </a:t>
            </a:r>
          </a:p>
          <a:p>
            <a:pPr algn="ctr" eaLnBrk="1" hangingPunct="1">
              <a:spcBef>
                <a:spcPct val="20000"/>
              </a:spcBef>
            </a:pPr>
            <a:r>
              <a:rPr lang="es-ES" altLang="es-EC" sz="1400" dirty="0">
                <a:solidFill>
                  <a:srgbClr val="0033CC"/>
                </a:solidFill>
                <a:latin typeface="Times New Roman" panose="02020603050405020304" pitchFamily="18" charset="0"/>
                <a:cs typeface="Times New Roman" panose="02020603050405020304" pitchFamily="18" charset="0"/>
              </a:rPr>
              <a:t>y el valor neto realizable.</a:t>
            </a:r>
          </a:p>
          <a:p>
            <a:pPr algn="ctr" eaLnBrk="1" hangingPunct="1"/>
            <a:endParaRPr lang="es-ES" altLang="es-EC" sz="1400" dirty="0">
              <a:solidFill>
                <a:srgbClr val="0033CC"/>
              </a:solidFill>
              <a:latin typeface="Times New Roman" panose="02020603050405020304" pitchFamily="18" charset="0"/>
              <a:cs typeface="Times New Roman" panose="02020603050405020304" pitchFamily="18" charset="0"/>
            </a:endParaRPr>
          </a:p>
        </p:txBody>
      </p:sp>
      <p:sp>
        <p:nvSpPr>
          <p:cNvPr id="17" name="Rectangle 2"/>
          <p:cNvSpPr>
            <a:spLocks noChangeArrowheads="1"/>
          </p:cNvSpPr>
          <p:nvPr/>
        </p:nvSpPr>
        <p:spPr bwMode="auto">
          <a:xfrm>
            <a:off x="6816725" y="836613"/>
            <a:ext cx="2592388" cy="1008062"/>
          </a:xfrm>
          <a:prstGeom prst="rect">
            <a:avLst/>
          </a:prstGeom>
          <a:solidFill>
            <a:srgbClr val="00FF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EC" sz="2400">
                <a:latin typeface="Times New Roman" panose="02020603050405020304" pitchFamily="18" charset="0"/>
                <a:cs typeface="Times New Roman" panose="02020603050405020304" pitchFamily="18" charset="0"/>
              </a:rPr>
              <a:t>VALOR DE LAS </a:t>
            </a:r>
          </a:p>
          <a:p>
            <a:pPr algn="ctr" eaLnBrk="1" hangingPunct="1"/>
            <a:r>
              <a:rPr lang="es-ES_tradnl" altLang="es-EC" sz="2400">
                <a:latin typeface="Times New Roman" panose="02020603050405020304" pitchFamily="18" charset="0"/>
                <a:cs typeface="Times New Roman" panose="02020603050405020304" pitchFamily="18" charset="0"/>
              </a:rPr>
              <a:t>EXISTENCIAS</a:t>
            </a:r>
            <a:endParaRPr lang="es-MX" altLang="es-EC" sz="2400">
              <a:latin typeface="Times New Roman" panose="02020603050405020304" pitchFamily="18" charset="0"/>
              <a:cs typeface="Times New Roman" panose="02020603050405020304" pitchFamily="18" charset="0"/>
            </a:endParaRPr>
          </a:p>
        </p:txBody>
      </p:sp>
      <p:sp>
        <p:nvSpPr>
          <p:cNvPr id="18" name="Oval 3"/>
          <p:cNvSpPr>
            <a:spLocks noChangeArrowheads="1"/>
          </p:cNvSpPr>
          <p:nvPr/>
        </p:nvSpPr>
        <p:spPr bwMode="auto">
          <a:xfrm>
            <a:off x="2351089" y="2924176"/>
            <a:ext cx="2376487" cy="1152525"/>
          </a:xfrm>
          <a:prstGeom prst="ellipse">
            <a:avLst/>
          </a:prstGeom>
          <a:solidFill>
            <a:srgbClr val="FFFF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EC" sz="4000" dirty="0">
                <a:latin typeface="Times New Roman" panose="02020603050405020304" pitchFamily="18" charset="0"/>
                <a:cs typeface="Times New Roman" panose="02020603050405020304" pitchFamily="18" charset="0"/>
              </a:rPr>
              <a:t>COSTO</a:t>
            </a:r>
          </a:p>
          <a:p>
            <a:pPr algn="ctr" eaLnBrk="1" hangingPunct="1"/>
            <a:r>
              <a:rPr lang="es-ES_tradnl" altLang="es-EC" sz="1400" dirty="0" err="1">
                <a:latin typeface="Times New Roman" panose="02020603050405020304" pitchFamily="18" charset="0"/>
                <a:cs typeface="Times New Roman" panose="02020603050405020304" pitchFamily="18" charset="0"/>
              </a:rPr>
              <a:t>Adq</a:t>
            </a:r>
            <a:r>
              <a:rPr lang="es-ES_tradnl" altLang="es-EC" sz="1400" dirty="0">
                <a:latin typeface="Times New Roman" panose="02020603050405020304" pitchFamily="18" charset="0"/>
                <a:cs typeface="Times New Roman" panose="02020603050405020304" pitchFamily="18" charset="0"/>
              </a:rPr>
              <a:t>. o Producción</a:t>
            </a:r>
            <a:endParaRPr lang="es-MX" altLang="es-EC" sz="1400" dirty="0">
              <a:latin typeface="Times New Roman" panose="02020603050405020304" pitchFamily="18" charset="0"/>
              <a:cs typeface="Times New Roman" panose="02020603050405020304" pitchFamily="18" charset="0"/>
            </a:endParaRPr>
          </a:p>
        </p:txBody>
      </p:sp>
      <p:sp>
        <p:nvSpPr>
          <p:cNvPr id="19" name="Oval 4"/>
          <p:cNvSpPr>
            <a:spLocks noChangeArrowheads="1"/>
          </p:cNvSpPr>
          <p:nvPr/>
        </p:nvSpPr>
        <p:spPr bwMode="auto">
          <a:xfrm>
            <a:off x="2351089" y="4437064"/>
            <a:ext cx="2376487" cy="1152525"/>
          </a:xfrm>
          <a:prstGeom prst="ellipse">
            <a:avLst/>
          </a:prstGeom>
          <a:solidFill>
            <a:srgbClr val="FFCC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EC" sz="4000">
                <a:latin typeface="Times New Roman" panose="02020603050405020304" pitchFamily="18" charset="0"/>
                <a:cs typeface="Times New Roman" panose="02020603050405020304" pitchFamily="18" charset="0"/>
              </a:rPr>
              <a:t>VNR</a:t>
            </a:r>
          </a:p>
          <a:p>
            <a:pPr algn="ctr" eaLnBrk="1" hangingPunct="1"/>
            <a:r>
              <a:rPr lang="es-ES_tradnl" altLang="es-EC" sz="1400">
                <a:latin typeface="Times New Roman" panose="02020603050405020304" pitchFamily="18" charset="0"/>
                <a:cs typeface="Times New Roman" panose="02020603050405020304" pitchFamily="18" charset="0"/>
              </a:rPr>
              <a:t>Valor Neto Realizable</a:t>
            </a:r>
            <a:endParaRPr lang="es-MX" altLang="es-EC" sz="1400">
              <a:latin typeface="Times New Roman" panose="02020603050405020304" pitchFamily="18" charset="0"/>
              <a:cs typeface="Times New Roman" panose="02020603050405020304" pitchFamily="18" charset="0"/>
            </a:endParaRPr>
          </a:p>
        </p:txBody>
      </p:sp>
      <p:sp>
        <p:nvSpPr>
          <p:cNvPr id="20" name="Rectangle 5"/>
          <p:cNvSpPr>
            <a:spLocks noChangeArrowheads="1"/>
          </p:cNvSpPr>
          <p:nvPr/>
        </p:nvSpPr>
        <p:spPr bwMode="auto">
          <a:xfrm>
            <a:off x="2424114" y="2276475"/>
            <a:ext cx="2376487" cy="431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EC" sz="2400" dirty="0">
                <a:latin typeface="Times New Roman" panose="02020603050405020304" pitchFamily="18" charset="0"/>
                <a:cs typeface="Times New Roman" panose="02020603050405020304" pitchFamily="18" charset="0"/>
              </a:rPr>
              <a:t>SE COMPARA:</a:t>
            </a:r>
          </a:p>
        </p:txBody>
      </p:sp>
      <p:sp>
        <p:nvSpPr>
          <p:cNvPr id="21" name="Rectangle 6"/>
          <p:cNvSpPr>
            <a:spLocks noChangeArrowheads="1"/>
          </p:cNvSpPr>
          <p:nvPr/>
        </p:nvSpPr>
        <p:spPr bwMode="auto">
          <a:xfrm>
            <a:off x="6959600" y="3933826"/>
            <a:ext cx="2160588" cy="100806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altLang="es-EC" sz="2800" b="1">
                <a:latin typeface="Times New Roman" panose="02020603050405020304" pitchFamily="18" charset="0"/>
                <a:cs typeface="Times New Roman" panose="02020603050405020304" pitchFamily="18" charset="0"/>
              </a:rPr>
              <a:t>EL MENOR</a:t>
            </a:r>
            <a:endParaRPr lang="es-MX" altLang="es-EC" sz="2800" b="1">
              <a:latin typeface="Times New Roman" panose="02020603050405020304" pitchFamily="18" charset="0"/>
              <a:cs typeface="Times New Roman" panose="02020603050405020304" pitchFamily="18" charset="0"/>
            </a:endParaRPr>
          </a:p>
        </p:txBody>
      </p:sp>
      <p:sp>
        <p:nvSpPr>
          <p:cNvPr id="22" name="AutoShape 7"/>
          <p:cNvSpPr>
            <a:spLocks/>
          </p:cNvSpPr>
          <p:nvPr/>
        </p:nvSpPr>
        <p:spPr bwMode="auto">
          <a:xfrm>
            <a:off x="5591176" y="2997200"/>
            <a:ext cx="360363" cy="2736850"/>
          </a:xfrm>
          <a:prstGeom prst="rightBrace">
            <a:avLst>
              <a:gd name="adj1" fmla="val 63289"/>
              <a:gd name="adj2" fmla="val 50000"/>
            </a:avLst>
          </a:pr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CL" altLang="es-EC">
              <a:latin typeface="Times New Roman" panose="02020603050405020304" pitchFamily="18" charset="0"/>
              <a:cs typeface="Times New Roman" panose="02020603050405020304" pitchFamily="18" charset="0"/>
            </a:endParaRPr>
          </a:p>
        </p:txBody>
      </p:sp>
      <p:sp>
        <p:nvSpPr>
          <p:cNvPr id="23" name="Line 8"/>
          <p:cNvSpPr>
            <a:spLocks noChangeShapeType="1"/>
          </p:cNvSpPr>
          <p:nvPr/>
        </p:nvSpPr>
        <p:spPr bwMode="auto">
          <a:xfrm flipV="1">
            <a:off x="8040688" y="1989139"/>
            <a:ext cx="0" cy="1584325"/>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s-EC"/>
          </a:p>
        </p:txBody>
      </p:sp>
      <p:sp>
        <p:nvSpPr>
          <p:cNvPr id="29" name="Rectangle 10"/>
          <p:cNvSpPr>
            <a:spLocks noChangeArrowheads="1"/>
          </p:cNvSpPr>
          <p:nvPr/>
        </p:nvSpPr>
        <p:spPr bwMode="auto">
          <a:xfrm>
            <a:off x="5880100" y="5876926"/>
            <a:ext cx="4464050" cy="288925"/>
          </a:xfrm>
          <a:prstGeom prst="rect">
            <a:avLst/>
          </a:prstGeom>
          <a:solidFill>
            <a:srgbClr val="FFCC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altLang="es-EC" sz="1600">
                <a:latin typeface="Times New Roman" panose="02020603050405020304" pitchFamily="18" charset="0"/>
                <a:cs typeface="Times New Roman" panose="02020603050405020304" pitchFamily="18" charset="0"/>
              </a:rPr>
              <a:t>Hacer ajuste contable cuando COSTO &gt; VNR </a:t>
            </a:r>
          </a:p>
        </p:txBody>
      </p:sp>
    </p:spTree>
    <p:extLst>
      <p:ext uri="{BB962C8B-B14F-4D97-AF65-F5344CB8AC3E}">
        <p14:creationId xmlns:p14="http://schemas.microsoft.com/office/powerpoint/2010/main" xmlns="" val="3054865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543385055"/>
              </p:ext>
            </p:extLst>
          </p:nvPr>
        </p:nvGraphicFramePr>
        <p:xfrm>
          <a:off x="2573595" y="858102"/>
          <a:ext cx="5998904" cy="2011680"/>
        </p:xfrm>
        <a:graphic>
          <a:graphicData uri="http://schemas.openxmlformats.org/drawingml/2006/table">
            <a:tbl>
              <a:tblPr firstRow="1" firstCol="1" bandRow="1">
                <a:tableStyleId>{BC89EF96-8CEA-46FF-86C4-4CE0E7609802}</a:tableStyleId>
              </a:tblPr>
              <a:tblGrid>
                <a:gridCol w="1721349"/>
                <a:gridCol w="1045416"/>
                <a:gridCol w="1425628"/>
                <a:gridCol w="1806511"/>
              </a:tblGrid>
              <a:tr h="378460">
                <a:tc>
                  <a:txBody>
                    <a:bodyPr/>
                    <a:lstStyle/>
                    <a:p>
                      <a:pPr algn="ctr">
                        <a:spcAft>
                          <a:spcPts val="0"/>
                        </a:spcAft>
                      </a:pPr>
                      <a:r>
                        <a:rPr lang="es-EC" sz="1100" dirty="0">
                          <a:effectLst/>
                        </a:rPr>
                        <a:t>DESCRIPCIÓN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100" dirty="0">
                          <a:effectLst/>
                        </a:rPr>
                        <a:t>COSTO EN LIBROS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100" dirty="0">
                          <a:effectLst/>
                        </a:rPr>
                        <a:t>VALOR NETO REALIZABLE POR PRODUCTO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100" dirty="0">
                          <a:effectLst/>
                        </a:rPr>
                        <a:t>VALOR A REGISTRAR EN LIBROS CONTABLES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925">
                <a:tc>
                  <a:txBody>
                    <a:bodyPr/>
                    <a:lstStyle/>
                    <a:p>
                      <a:pPr algn="just">
                        <a:spcAft>
                          <a:spcPts val="0"/>
                        </a:spcAft>
                      </a:pPr>
                      <a:r>
                        <a:rPr lang="es-EC" sz="1100" dirty="0">
                          <a:effectLst/>
                        </a:rPr>
                        <a:t>BALANCEADOS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10.826.883,68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14.360.880,86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10.826.883,68</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161925">
                <a:tc>
                  <a:txBody>
                    <a:bodyPr/>
                    <a:lstStyle/>
                    <a:p>
                      <a:pPr algn="just">
                        <a:spcAft>
                          <a:spcPts val="0"/>
                        </a:spcAft>
                      </a:pPr>
                      <a:r>
                        <a:rPr lang="es-EC" sz="1100" dirty="0">
                          <a:effectLst/>
                        </a:rPr>
                        <a:t>MATERIA PRIMA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748.835,16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747.188,09</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747.188,09</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61925">
                <a:tc>
                  <a:txBody>
                    <a:bodyPr/>
                    <a:lstStyle/>
                    <a:p>
                      <a:pPr algn="just">
                        <a:spcAft>
                          <a:spcPts val="0"/>
                        </a:spcAft>
                      </a:pPr>
                      <a:r>
                        <a:rPr lang="es-EC" sz="1100" dirty="0">
                          <a:effectLst/>
                        </a:rPr>
                        <a:t>MEDICINAS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373.362,17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495.231,11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373.362,17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61925">
                <a:tc>
                  <a:txBody>
                    <a:bodyPr/>
                    <a:lstStyle/>
                    <a:p>
                      <a:pPr algn="just">
                        <a:spcAft>
                          <a:spcPts val="0"/>
                        </a:spcAft>
                      </a:pPr>
                      <a:r>
                        <a:rPr lang="es-EC" sz="1100" dirty="0">
                          <a:effectLst/>
                        </a:rPr>
                        <a:t>POLLITOS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a:effectLst/>
                        </a:rPr>
                        <a:t>1.333.193,70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1.768.360,73</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1.333.193,70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61925">
                <a:tc>
                  <a:txBody>
                    <a:bodyPr/>
                    <a:lstStyle/>
                    <a:p>
                      <a:pPr algn="just">
                        <a:spcAft>
                          <a:spcPts val="0"/>
                        </a:spcAft>
                      </a:pPr>
                      <a:r>
                        <a:rPr lang="es-EC" sz="1100" dirty="0">
                          <a:effectLst/>
                        </a:rPr>
                        <a:t>EQUIPOS CON IVA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21.313,66</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21.209,34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21.209,34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61925">
                <a:tc>
                  <a:txBody>
                    <a:bodyPr/>
                    <a:lstStyle/>
                    <a:p>
                      <a:pPr algn="just">
                        <a:spcAft>
                          <a:spcPts val="0"/>
                        </a:spcAft>
                      </a:pPr>
                      <a:r>
                        <a:rPr lang="es-EC" sz="1100">
                          <a:effectLst/>
                        </a:rPr>
                        <a:t>ENVASES</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108,00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107,47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107,47</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61925">
                <a:tc>
                  <a:txBody>
                    <a:bodyPr/>
                    <a:lstStyle/>
                    <a:p>
                      <a:pPr algn="just">
                        <a:spcAft>
                          <a:spcPts val="0"/>
                        </a:spcAft>
                      </a:pPr>
                      <a:r>
                        <a:rPr lang="es-EC" sz="1100">
                          <a:effectLst/>
                        </a:rPr>
                        <a:t>MEDICINAS CON IVA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a:effectLst/>
                        </a:rPr>
                        <a:t>2.678,14</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3.552,31</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2.678,14</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161925">
                <a:tc>
                  <a:txBody>
                    <a:bodyPr/>
                    <a:lstStyle/>
                    <a:p>
                      <a:pPr algn="just">
                        <a:spcAft>
                          <a:spcPts val="0"/>
                        </a:spcAft>
                      </a:pPr>
                      <a:r>
                        <a:rPr lang="es-EC" sz="1100">
                          <a:effectLst/>
                        </a:rPr>
                        <a:t>EQUIPOS SIN IVA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a:effectLst/>
                        </a:rPr>
                        <a:t>11.917,92</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11.859,59</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11.859,59</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61925">
                <a:tc>
                  <a:txBody>
                    <a:bodyPr/>
                    <a:lstStyle/>
                    <a:p>
                      <a:endParaRPr lang="es-EC" sz="1000" u="sng" dirty="0">
                        <a:effectLst/>
                        <a:latin typeface="Calibri" panose="020F0502020204030204" pitchFamily="34" charset="0"/>
                        <a:cs typeface="Times New Roman" panose="02020603050405020304" pitchFamily="18" charset="0"/>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r">
                        <a:spcAft>
                          <a:spcPts val="0"/>
                        </a:spcAft>
                      </a:pPr>
                      <a:r>
                        <a:rPr lang="es-EC" sz="1100" u="sng" dirty="0">
                          <a:effectLst/>
                        </a:rPr>
                        <a:t>13.318.292,43</a:t>
                      </a:r>
                      <a:endParaRPr lang="es-EC"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r">
                        <a:spcAft>
                          <a:spcPts val="0"/>
                        </a:spcAft>
                      </a:pPr>
                      <a:r>
                        <a:rPr lang="es-EC" sz="1100" u="sng" dirty="0">
                          <a:effectLst/>
                        </a:rPr>
                        <a:t>17.408.389,50</a:t>
                      </a:r>
                      <a:endParaRPr lang="es-EC"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r">
                        <a:spcAft>
                          <a:spcPts val="0"/>
                        </a:spcAft>
                      </a:pPr>
                      <a:r>
                        <a:rPr lang="es-EC" sz="1100" u="sng" dirty="0">
                          <a:effectLst/>
                        </a:rPr>
                        <a:t>13.316.482,18</a:t>
                      </a:r>
                      <a:endParaRPr lang="es-EC"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r>
            </a:tbl>
          </a:graphicData>
        </a:graphic>
      </p:graphicFrame>
      <p:sp>
        <p:nvSpPr>
          <p:cNvPr id="7" name="3 Rectángulo"/>
          <p:cNvSpPr/>
          <p:nvPr/>
        </p:nvSpPr>
        <p:spPr>
          <a:xfrm>
            <a:off x="361250" y="2980389"/>
            <a:ext cx="3587295" cy="461665"/>
          </a:xfrm>
          <a:prstGeom prst="rect">
            <a:avLst/>
          </a:prstGeom>
        </p:spPr>
        <p:txBody>
          <a:bodyPr wrap="square">
            <a:spAutoFit/>
          </a:bodyPr>
          <a:lstStyle/>
          <a:p>
            <a:pPr algn="ctr"/>
            <a:r>
              <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Contabilización:</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3 Rectángulo"/>
          <p:cNvSpPr/>
          <p:nvPr/>
        </p:nvSpPr>
        <p:spPr>
          <a:xfrm>
            <a:off x="194996" y="54997"/>
            <a:ext cx="6351277" cy="461665"/>
          </a:xfrm>
          <a:prstGeom prst="rect">
            <a:avLst/>
          </a:prstGeom>
        </p:spPr>
        <p:txBody>
          <a:bodyPr wrap="square">
            <a:spAutoFit/>
          </a:bodyPr>
          <a:lstStyle/>
          <a:p>
            <a:pPr algn="ctr"/>
            <a:r>
              <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VALOR REGISTRADO EN LIBROS:</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Table 3"/>
          <p:cNvGraphicFramePr>
            <a:graphicFrameLocks noGrp="1"/>
          </p:cNvGraphicFramePr>
          <p:nvPr>
            <p:extLst>
              <p:ext uri="{D42A27DB-BD31-4B8C-83A1-F6EECF244321}">
                <p14:modId xmlns:p14="http://schemas.microsoft.com/office/powerpoint/2010/main" xmlns="" val="1706449798"/>
              </p:ext>
            </p:extLst>
          </p:nvPr>
        </p:nvGraphicFramePr>
        <p:xfrm>
          <a:off x="2573595" y="3552661"/>
          <a:ext cx="5417014" cy="1021080"/>
        </p:xfrm>
        <a:graphic>
          <a:graphicData uri="http://schemas.openxmlformats.org/drawingml/2006/table">
            <a:tbl>
              <a:tblPr firstRow="1" firstCol="1" bandRow="1">
                <a:tableStyleId>{BC89EF96-8CEA-46FF-86C4-4CE0E7609802}</a:tableStyleId>
              </a:tblPr>
              <a:tblGrid>
                <a:gridCol w="3600730"/>
                <a:gridCol w="921891"/>
                <a:gridCol w="894393"/>
              </a:tblGrid>
              <a:tr h="166255">
                <a:tc>
                  <a:txBody>
                    <a:bodyPr/>
                    <a:lstStyle/>
                    <a:p>
                      <a:pPr algn="just">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DESCRIPCIÓN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DEBE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es-EC"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HABER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s-EC" sz="1100" dirty="0">
                          <a:effectLst/>
                        </a:rPr>
                        <a:t>Gasto deterioro  por valoración de mercadería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1.810,25</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dirty="0">
                          <a:effectLst/>
                        </a:rPr>
                        <a:t>            Realizable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a:effectLst/>
                        </a:rPr>
                        <a:t>1.810,25</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dirty="0">
                          <a:effectLst/>
                        </a:rPr>
                        <a:t>V/r, por deterioro por valoración de</a:t>
                      </a:r>
                      <a:endParaRPr lang="es-EC" sz="1200" dirty="0">
                        <a:effectLst/>
                      </a:endParaRPr>
                    </a:p>
                    <a:p>
                      <a:pPr algn="just">
                        <a:spcAft>
                          <a:spcPts val="0"/>
                        </a:spcAft>
                      </a:pPr>
                      <a:r>
                        <a:rPr lang="es-EC" sz="1100" dirty="0">
                          <a:effectLst/>
                        </a:rPr>
                        <a:t>Mercadería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s-EC" sz="1100" u="sng" dirty="0">
                          <a:effectLst/>
                        </a:rPr>
                        <a:t>1.810,25</a:t>
                      </a:r>
                      <a:endParaRPr lang="es-EC"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s-EC" sz="1100" u="sng" dirty="0">
                          <a:effectLst/>
                        </a:rPr>
                        <a:t>1.810,25</a:t>
                      </a:r>
                      <a:endParaRPr lang="es-EC"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9" name="3 Rectángulo"/>
          <p:cNvSpPr/>
          <p:nvPr/>
        </p:nvSpPr>
        <p:spPr>
          <a:xfrm>
            <a:off x="361250" y="4573741"/>
            <a:ext cx="3587295" cy="461665"/>
          </a:xfrm>
          <a:prstGeom prst="rect">
            <a:avLst/>
          </a:prstGeom>
        </p:spPr>
        <p:txBody>
          <a:bodyPr wrap="square">
            <a:spAutoFit/>
          </a:bodyPr>
          <a:lstStyle/>
          <a:p>
            <a:pPr algn="ctr"/>
            <a:r>
              <a:rPr lang="es-EC"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Mayor Contable:</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10" name="Table 9"/>
          <p:cNvGraphicFramePr>
            <a:graphicFrameLocks noGrp="1"/>
          </p:cNvGraphicFramePr>
          <p:nvPr>
            <p:extLst>
              <p:ext uri="{D42A27DB-BD31-4B8C-83A1-F6EECF244321}">
                <p14:modId xmlns:p14="http://schemas.microsoft.com/office/powerpoint/2010/main" xmlns="" val="1544211084"/>
              </p:ext>
            </p:extLst>
          </p:nvPr>
        </p:nvGraphicFramePr>
        <p:xfrm>
          <a:off x="2573595" y="5216236"/>
          <a:ext cx="6431971" cy="689545"/>
        </p:xfrm>
        <a:graphic>
          <a:graphicData uri="http://schemas.openxmlformats.org/drawingml/2006/table">
            <a:tbl>
              <a:tblPr firstRow="1" firstCol="1" bandRow="1">
                <a:tableStyleId>{BC89EF96-8CEA-46FF-86C4-4CE0E7609802}</a:tableStyleId>
              </a:tblPr>
              <a:tblGrid>
                <a:gridCol w="3093367"/>
                <a:gridCol w="1184937"/>
                <a:gridCol w="980954"/>
                <a:gridCol w="1172713"/>
              </a:tblGrid>
              <a:tr h="180910">
                <a:tc>
                  <a:txBody>
                    <a:bodyPr/>
                    <a:lstStyle/>
                    <a:p>
                      <a:pPr algn="ctr">
                        <a:spcAft>
                          <a:spcPts val="0"/>
                        </a:spcAft>
                      </a:pPr>
                      <a:r>
                        <a:rPr lang="es-EC" sz="1100" dirty="0" smtClean="0">
                          <a:effectLst/>
                        </a:rPr>
                        <a:t>DESCRIPCIÓN</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100" dirty="0" smtClean="0">
                          <a:effectLst/>
                        </a:rPr>
                        <a:t>DEBE</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100" dirty="0" smtClean="0">
                          <a:effectLst/>
                        </a:rPr>
                        <a:t>HABER</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100" dirty="0" smtClean="0">
                          <a:effectLst/>
                        </a:rPr>
                        <a:t>SALDO</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s-EC" sz="1100" dirty="0">
                          <a:effectLst/>
                        </a:rPr>
                        <a:t>Inventario de mercadería</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spcAft>
                          <a:spcPts val="0"/>
                        </a:spcAft>
                      </a:pPr>
                      <a:r>
                        <a:rPr lang="es-EC" sz="1100" dirty="0">
                          <a:effectLst/>
                        </a:rPr>
                        <a:t>2.038.545,71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spcAft>
                          <a:spcPts val="0"/>
                        </a:spcAft>
                      </a:pPr>
                      <a:r>
                        <a:rPr lang="es-EC" sz="1100" dirty="0">
                          <a:effectLst/>
                        </a:rPr>
                        <a:t>-</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r">
                        <a:spcAft>
                          <a:spcPts val="0"/>
                        </a:spcAft>
                      </a:pPr>
                      <a:r>
                        <a:rPr lang="es-EC" sz="1100" dirty="0">
                          <a:effectLst/>
                        </a:rPr>
                        <a:t>2.038.545,71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r>
              <a:tr h="173355">
                <a:tc>
                  <a:txBody>
                    <a:bodyPr/>
                    <a:lstStyle/>
                    <a:p>
                      <a:pPr algn="just">
                        <a:spcAft>
                          <a:spcPts val="0"/>
                        </a:spcAft>
                      </a:pPr>
                      <a:r>
                        <a:rPr lang="es-EC" sz="1100" dirty="0">
                          <a:effectLst/>
                        </a:rPr>
                        <a:t>Deterioro por valoración de mercadería</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spcAft>
                          <a:spcPts val="0"/>
                        </a:spcAft>
                      </a:pPr>
                      <a:r>
                        <a:rPr lang="es-EC" sz="1100" dirty="0">
                          <a:effectLst/>
                        </a:rPr>
                        <a:t>-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spcAft>
                          <a:spcPts val="0"/>
                        </a:spcAft>
                      </a:pPr>
                      <a:r>
                        <a:rPr lang="es-EC" sz="1100" dirty="0">
                          <a:effectLst/>
                        </a:rPr>
                        <a:t>1.810,25</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spcAft>
                          <a:spcPts val="0"/>
                        </a:spcAft>
                      </a:pPr>
                      <a:r>
                        <a:rPr lang="es-EC" sz="1100" dirty="0">
                          <a:effectLst/>
                        </a:rPr>
                        <a:t>2.036.735,46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r h="0">
                <a:tc>
                  <a:txBody>
                    <a:bodyPr/>
                    <a:lstStyle/>
                    <a:p>
                      <a:pPr algn="just">
                        <a:spcAft>
                          <a:spcPts val="0"/>
                        </a:spcAft>
                      </a:pPr>
                      <a:r>
                        <a:rPr lang="es-EC" sz="1100" dirty="0">
                          <a:effectLst/>
                        </a:rPr>
                        <a:t> </a:t>
                      </a:r>
                      <a:endParaRPr lang="es-EC"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r">
                        <a:spcAft>
                          <a:spcPts val="0"/>
                        </a:spcAft>
                      </a:pPr>
                      <a:r>
                        <a:rPr lang="es-EC" sz="1100" u="sng" dirty="0">
                          <a:effectLst/>
                        </a:rPr>
                        <a:t>2.038.545,71</a:t>
                      </a:r>
                      <a:endParaRPr lang="es-EC" sz="11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r">
                        <a:spcAft>
                          <a:spcPts val="0"/>
                        </a:spcAft>
                      </a:pPr>
                      <a:r>
                        <a:rPr lang="es-EC" sz="1100" u="sng" dirty="0">
                          <a:effectLst/>
                        </a:rPr>
                        <a:t>1.810,25</a:t>
                      </a:r>
                      <a:endParaRPr lang="es-EC" sz="11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c>
                  <a:txBody>
                    <a:bodyPr/>
                    <a:lstStyle/>
                    <a:p>
                      <a:pPr algn="r">
                        <a:spcAft>
                          <a:spcPts val="0"/>
                        </a:spcAft>
                      </a:pPr>
                      <a:r>
                        <a:rPr lang="es-EC" sz="1100" u="sng" dirty="0">
                          <a:effectLst/>
                        </a:rPr>
                        <a:t>2.036.735,46 </a:t>
                      </a:r>
                      <a:endParaRPr lang="es-EC" sz="11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20000"/>
                      </a:schemeClr>
                    </a:solidFill>
                  </a:tcPr>
                </a:tc>
              </a:tr>
            </a:tbl>
          </a:graphicData>
        </a:graphic>
      </p:graphicFrame>
    </p:spTree>
    <p:extLst>
      <p:ext uri="{BB962C8B-B14F-4D97-AF65-F5344CB8AC3E}">
        <p14:creationId xmlns:p14="http://schemas.microsoft.com/office/powerpoint/2010/main" xmlns="" val="39189190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34 CuadroTexto"/>
          <p:cNvSpPr txBox="1">
            <a:spLocks noChangeArrowheads="1"/>
          </p:cNvSpPr>
          <p:nvPr/>
        </p:nvSpPr>
        <p:spPr bwMode="auto">
          <a:xfrm>
            <a:off x="529938" y="85820"/>
            <a:ext cx="1922318" cy="400110"/>
          </a:xfrm>
          <a:prstGeom prst="rect">
            <a:avLst/>
          </a:prstGeom>
          <a:noFill/>
          <a:ln w="9525">
            <a:solidFill>
              <a:srgbClr val="92D050"/>
            </a:solidFill>
            <a:miter lim="800000"/>
            <a:headEnd/>
            <a:tailEnd/>
          </a:ln>
        </p:spPr>
        <p:txBody>
          <a:bodyPr wrap="square">
            <a:spAutoFit/>
          </a:bodyPr>
          <a:lstStyle/>
          <a:p>
            <a:pPr algn="ctr"/>
            <a:r>
              <a:rPr lang="es-EC" sz="2000" b="1" dirty="0" smtClean="0"/>
              <a:t>DETERIORO</a:t>
            </a:r>
            <a:endParaRPr lang="es-EC" sz="2000" b="1" dirty="0"/>
          </a:p>
        </p:txBody>
      </p:sp>
      <p:graphicFrame>
        <p:nvGraphicFramePr>
          <p:cNvPr id="3" name="Table 2"/>
          <p:cNvGraphicFramePr>
            <a:graphicFrameLocks noGrp="1"/>
          </p:cNvGraphicFramePr>
          <p:nvPr>
            <p:extLst>
              <p:ext uri="{D42A27DB-BD31-4B8C-83A1-F6EECF244321}">
                <p14:modId xmlns:p14="http://schemas.microsoft.com/office/powerpoint/2010/main" xmlns="" val="1542419441"/>
              </p:ext>
            </p:extLst>
          </p:nvPr>
        </p:nvGraphicFramePr>
        <p:xfrm>
          <a:off x="3933626" y="1088363"/>
          <a:ext cx="4962324" cy="1005840"/>
        </p:xfrm>
        <a:graphic>
          <a:graphicData uri="http://schemas.openxmlformats.org/drawingml/2006/table">
            <a:tbl>
              <a:tblPr firstRow="1" firstCol="1" bandRow="1">
                <a:tableStyleId>{BC89EF96-8CEA-46FF-86C4-4CE0E7609802}</a:tableStyleId>
              </a:tblPr>
              <a:tblGrid>
                <a:gridCol w="3037691"/>
                <a:gridCol w="1013040"/>
                <a:gridCol w="911593"/>
              </a:tblGrid>
              <a:tr h="167452">
                <a:tc>
                  <a:txBody>
                    <a:bodyPr/>
                    <a:lstStyle/>
                    <a:p>
                      <a:pPr algn="ctr">
                        <a:spcAft>
                          <a:spcPts val="0"/>
                        </a:spcAft>
                      </a:pPr>
                      <a:r>
                        <a:rPr lang="es-EC" sz="1100" dirty="0">
                          <a:effectLst/>
                        </a:rPr>
                        <a:t>Descripción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s-EC" sz="1100" dirty="0">
                          <a:effectLst/>
                        </a:rPr>
                        <a:t>Debe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spcAft>
                          <a:spcPts val="0"/>
                        </a:spcAft>
                      </a:pPr>
                      <a:r>
                        <a:rPr lang="es-EC" sz="1100" dirty="0">
                          <a:effectLst/>
                        </a:rPr>
                        <a:t>Haber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algn="just">
                        <a:spcAft>
                          <a:spcPts val="0"/>
                        </a:spcAft>
                      </a:pPr>
                      <a:r>
                        <a:rPr lang="es-EC" sz="1100" dirty="0">
                          <a:effectLst/>
                        </a:rPr>
                        <a:t>Resultados acumulados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30.783,40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dirty="0">
                          <a:effectLst/>
                        </a:rPr>
                        <a:t>         Realizable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a:effectLst/>
                        </a:rPr>
                        <a:t>30.783,40</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dirty="0">
                          <a:effectLst/>
                        </a:rPr>
                        <a:t>V/r, por baja de inventarios dañados y obsoletos de mercadería.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s-EC" sz="1100" u="sng" dirty="0">
                          <a:effectLst/>
                        </a:rPr>
                        <a:t>30.783,40</a:t>
                      </a:r>
                      <a:endParaRPr lang="es-EC"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s-EC" sz="1100" u="sng" dirty="0">
                          <a:effectLst/>
                        </a:rPr>
                        <a:t>30.783,40</a:t>
                      </a:r>
                      <a:endParaRPr lang="es-EC"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138249525"/>
              </p:ext>
            </p:extLst>
          </p:nvPr>
        </p:nvGraphicFramePr>
        <p:xfrm>
          <a:off x="3933626" y="2781059"/>
          <a:ext cx="4962324" cy="1005840"/>
        </p:xfrm>
        <a:graphic>
          <a:graphicData uri="http://schemas.openxmlformats.org/drawingml/2006/table">
            <a:tbl>
              <a:tblPr firstRow="1" firstCol="1" bandRow="1">
                <a:tableStyleId>{BC89EF96-8CEA-46FF-86C4-4CE0E7609802}</a:tableStyleId>
              </a:tblPr>
              <a:tblGrid>
                <a:gridCol w="3037691"/>
                <a:gridCol w="1013040"/>
                <a:gridCol w="911593"/>
              </a:tblGrid>
              <a:tr h="0">
                <a:tc>
                  <a:txBody>
                    <a:bodyPr/>
                    <a:lstStyle/>
                    <a:p>
                      <a:pPr algn="ctr">
                        <a:spcAft>
                          <a:spcPts val="0"/>
                        </a:spcAft>
                      </a:pPr>
                      <a:r>
                        <a:rPr lang="es-EC" sz="1100" dirty="0">
                          <a:effectLst/>
                        </a:rPr>
                        <a:t>Descripción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C" sz="1100" dirty="0">
                          <a:effectLst/>
                        </a:rPr>
                        <a:t>Debe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C" sz="1100" dirty="0">
                          <a:effectLst/>
                        </a:rPr>
                        <a:t>Haber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spcAft>
                          <a:spcPts val="0"/>
                        </a:spcAft>
                      </a:pPr>
                      <a:r>
                        <a:rPr lang="es-EC" sz="1100" dirty="0">
                          <a:effectLst/>
                        </a:rPr>
                        <a:t>Baja de Inventarios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30.783,40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a:effectLst/>
                        </a:rPr>
                        <a:t> </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dirty="0">
                          <a:effectLst/>
                        </a:rPr>
                        <a:t>        Realizable</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30.783,40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a:effectLst/>
                        </a:rPr>
                        <a:t>V/r, por baja de inventarios dañados y obsoletos de mercadería.</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dirty="0">
                          <a:effectLst/>
                        </a:rPr>
                        <a:t> </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s-EC" sz="1100" u="sng" dirty="0">
                          <a:effectLst/>
                        </a:rPr>
                        <a:t>30.783,40</a:t>
                      </a:r>
                      <a:endParaRPr lang="es-EC"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s-EC" sz="1100" u="sng" dirty="0">
                          <a:effectLst/>
                        </a:rPr>
                        <a:t>30.783,40</a:t>
                      </a:r>
                      <a:endParaRPr lang="es-EC" sz="1200" u="sng"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12" name="3 Rectángulo"/>
          <p:cNvSpPr/>
          <p:nvPr/>
        </p:nvSpPr>
        <p:spPr>
          <a:xfrm>
            <a:off x="405246" y="627063"/>
            <a:ext cx="3528380" cy="369332"/>
          </a:xfrm>
          <a:prstGeom prst="rect">
            <a:avLst/>
          </a:prstGeom>
        </p:spPr>
        <p:txBody>
          <a:bodyPr wrap="square">
            <a:spAutoFit/>
          </a:bodyPr>
          <a:lstStyle/>
          <a:p>
            <a:pPr algn="ct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Asiento contable 2015:</a:t>
            </a: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3 Rectángulo"/>
          <p:cNvSpPr/>
          <p:nvPr/>
        </p:nvSpPr>
        <p:spPr>
          <a:xfrm>
            <a:off x="405246" y="2186171"/>
            <a:ext cx="3528380" cy="369332"/>
          </a:xfrm>
          <a:prstGeom prst="rect">
            <a:avLst/>
          </a:prstGeom>
        </p:spPr>
        <p:txBody>
          <a:bodyPr wrap="square">
            <a:spAutoFit/>
          </a:bodyPr>
          <a:lstStyle/>
          <a:p>
            <a:pPr algn="ctr"/>
            <a:r>
              <a:rPr lang="es-EC"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Asiento contable 2014:</a:t>
            </a:r>
            <a:endParaRPr lang="es-EC"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6" name="Table 5"/>
          <p:cNvGraphicFramePr>
            <a:graphicFrameLocks noGrp="1"/>
          </p:cNvGraphicFramePr>
          <p:nvPr>
            <p:extLst>
              <p:ext uri="{D42A27DB-BD31-4B8C-83A1-F6EECF244321}">
                <p14:modId xmlns:p14="http://schemas.microsoft.com/office/powerpoint/2010/main" xmlns="" val="3274966883"/>
              </p:ext>
            </p:extLst>
          </p:nvPr>
        </p:nvGraphicFramePr>
        <p:xfrm>
          <a:off x="3933626" y="4726291"/>
          <a:ext cx="4962324" cy="1447800"/>
        </p:xfrm>
        <a:graphic>
          <a:graphicData uri="http://schemas.openxmlformats.org/drawingml/2006/table">
            <a:tbl>
              <a:tblPr firstRow="1" firstCol="1" bandRow="1">
                <a:tableStyleId>{BC89EF96-8CEA-46FF-86C4-4CE0E7609802}</a:tableStyleId>
              </a:tblPr>
              <a:tblGrid>
                <a:gridCol w="3236101"/>
                <a:gridCol w="822959"/>
                <a:gridCol w="903264"/>
              </a:tblGrid>
              <a:tr h="0">
                <a:tc>
                  <a:txBody>
                    <a:bodyPr/>
                    <a:lstStyle/>
                    <a:p>
                      <a:pPr algn="ctr">
                        <a:spcAft>
                          <a:spcPts val="0"/>
                        </a:spcAft>
                      </a:pPr>
                      <a:r>
                        <a:rPr lang="es-EC" sz="1100" dirty="0">
                          <a:effectLst/>
                        </a:rPr>
                        <a:t>Descripción</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C" sz="1100">
                          <a:effectLst/>
                        </a:rPr>
                        <a:t>Debe</a:t>
                      </a:r>
                      <a:endParaRPr lang="es-EC"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s-EC" sz="1100" dirty="0">
                          <a:effectLst/>
                        </a:rPr>
                        <a:t>Haber</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gn="just">
                        <a:spcAft>
                          <a:spcPts val="0"/>
                        </a:spcAft>
                      </a:pPr>
                      <a:r>
                        <a:rPr lang="es-EC" sz="1100" dirty="0">
                          <a:effectLst/>
                        </a:rPr>
                        <a:t>Cuentas por Cobrar Clientes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30,35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dirty="0">
                          <a:effectLst/>
                        </a:rPr>
                        <a:t>Costo de Ventas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10,13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dirty="0">
                          <a:effectLst/>
                        </a:rPr>
                        <a:t>         Venta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a:effectLst/>
                        </a:rPr>
                        <a:t>26,71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dirty="0">
                          <a:effectLst/>
                        </a:rPr>
                        <a:t>         </a:t>
                      </a:r>
                      <a:r>
                        <a:rPr lang="es-EC" sz="1100" dirty="0" err="1">
                          <a:effectLst/>
                        </a:rPr>
                        <a:t>Iva</a:t>
                      </a:r>
                      <a:r>
                        <a:rPr lang="es-EC" sz="1100" dirty="0">
                          <a:effectLst/>
                        </a:rPr>
                        <a:t> Ventas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3,64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es-EC" sz="1100">
                          <a:effectLst/>
                        </a:rPr>
                        <a:t>         Inventario de mercadería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a:spcAft>
                          <a:spcPts val="0"/>
                        </a:spcAft>
                      </a:pPr>
                      <a:r>
                        <a:rPr lang="es-EC" sz="1100" dirty="0">
                          <a:effectLst/>
                        </a:rPr>
                        <a:t>10,13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0">
                <a:tc>
                  <a:txBody>
                    <a:bodyPr/>
                    <a:lstStyle/>
                    <a:p>
                      <a:pPr algn="just">
                        <a:spcAft>
                          <a:spcPts val="0"/>
                        </a:spcAft>
                      </a:pPr>
                      <a:r>
                        <a:rPr lang="pt-BR" sz="1100">
                          <a:effectLst/>
                        </a:rPr>
                        <a:t>V/r, Factura N°16789 Moderna Alimentos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s-EC" sz="1100" u="sng" dirty="0">
                          <a:effectLst/>
                        </a:rPr>
                        <a:t>40,48</a:t>
                      </a:r>
                      <a:endParaRPr lang="es-EC" sz="11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a:spcAft>
                          <a:spcPts val="0"/>
                        </a:spcAft>
                      </a:pPr>
                      <a:r>
                        <a:rPr lang="es-EC" sz="1100" u="sng" dirty="0">
                          <a:effectLst/>
                        </a:rPr>
                        <a:t>40,48</a:t>
                      </a:r>
                      <a:endParaRPr lang="es-EC" sz="11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0">
                <a:tc>
                  <a:txBody>
                    <a:bodyPr/>
                    <a:lstStyle/>
                    <a:p>
                      <a:pPr algn="just">
                        <a:spcAft>
                          <a:spcPts val="0"/>
                        </a:spcAft>
                      </a:pPr>
                      <a:r>
                        <a:rPr lang="pt-BR"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endParaRPr lang="es-EC"/>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c>
                  <a:txBody>
                    <a:bodyPr/>
                    <a:lstStyle/>
                    <a:p>
                      <a:endParaRPr lang="es-EC" dirty="0"/>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20000"/>
                      </a:schemeClr>
                    </a:solidFill>
                  </a:tcPr>
                </a:tc>
              </a:tr>
            </a:tbl>
          </a:graphicData>
        </a:graphic>
      </p:graphicFrame>
      <p:sp>
        <p:nvSpPr>
          <p:cNvPr id="15" name="34 CuadroTexto"/>
          <p:cNvSpPr txBox="1">
            <a:spLocks noChangeArrowheads="1"/>
          </p:cNvSpPr>
          <p:nvPr/>
        </p:nvSpPr>
        <p:spPr bwMode="auto">
          <a:xfrm>
            <a:off x="477050" y="4032127"/>
            <a:ext cx="5937738" cy="400110"/>
          </a:xfrm>
          <a:prstGeom prst="rect">
            <a:avLst/>
          </a:prstGeom>
          <a:noFill/>
          <a:ln w="9525">
            <a:solidFill>
              <a:srgbClr val="92D050"/>
            </a:solidFill>
            <a:miter lim="800000"/>
            <a:headEnd/>
            <a:tailEnd/>
          </a:ln>
        </p:spPr>
        <p:txBody>
          <a:bodyPr wrap="square">
            <a:spAutoFit/>
          </a:bodyPr>
          <a:lstStyle/>
          <a:p>
            <a:r>
              <a:rPr lang="es-EC" sz="2000" b="1" dirty="0" smtClean="0"/>
              <a:t>RECONOCIMIENTO DE GASTO</a:t>
            </a:r>
            <a:endParaRPr lang="es-EC" sz="2000" b="1" dirty="0"/>
          </a:p>
        </p:txBody>
      </p:sp>
    </p:spTree>
    <p:extLst>
      <p:ext uri="{BB962C8B-B14F-4D97-AF65-F5344CB8AC3E}">
        <p14:creationId xmlns:p14="http://schemas.microsoft.com/office/powerpoint/2010/main" xmlns="" val="1970713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34 CuadroTexto"/>
          <p:cNvSpPr txBox="1">
            <a:spLocks noChangeArrowheads="1"/>
          </p:cNvSpPr>
          <p:nvPr/>
        </p:nvSpPr>
        <p:spPr bwMode="auto">
          <a:xfrm>
            <a:off x="1496291" y="584416"/>
            <a:ext cx="8583095" cy="304698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s-EC"/>
            </a:defPPr>
            <a:lvl1pPr algn="ctr">
              <a:defRPr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s-EC" sz="4800" dirty="0"/>
              <a:t>PROPUESTA DE </a:t>
            </a:r>
            <a:r>
              <a:rPr lang="es-EC" sz="4800" dirty="0" smtClean="0"/>
              <a:t>POLÍTICA – CONTROLES Y ORGANIGRAMA  DEL </a:t>
            </a:r>
            <a:r>
              <a:rPr lang="es-EC" sz="4800" dirty="0"/>
              <a:t>INVENTARIO</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43445" y="3709555"/>
            <a:ext cx="2809010" cy="280901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53789" y="5171477"/>
            <a:ext cx="3252559" cy="119122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295409" y="3894860"/>
            <a:ext cx="2438400" cy="2438400"/>
          </a:xfrm>
          <a:prstGeom prst="rect">
            <a:avLst/>
          </a:prstGeom>
        </p:spPr>
      </p:pic>
    </p:spTree>
    <p:extLst>
      <p:ext uri="{BB962C8B-B14F-4D97-AF65-F5344CB8AC3E}">
        <p14:creationId xmlns:p14="http://schemas.microsoft.com/office/powerpoint/2010/main" xmlns="" val="34020381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524131118"/>
              </p:ext>
            </p:extLst>
          </p:nvPr>
        </p:nvGraphicFramePr>
        <p:xfrm>
          <a:off x="4065062" y="88921"/>
          <a:ext cx="6336145" cy="3228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4233533" y="5130091"/>
            <a:ext cx="2768969" cy="782338"/>
          </a:xfrm>
          <a:prstGeom prst="rect">
            <a:avLst/>
          </a:prstGeom>
        </p:spPr>
        <p:style>
          <a:lnRef idx="1">
            <a:schemeClr val="accent1"/>
          </a:lnRef>
          <a:fillRef idx="2">
            <a:schemeClr val="accent1"/>
          </a:fillRef>
          <a:effectRef idx="1">
            <a:schemeClr val="accent1"/>
          </a:effectRef>
          <a:fontRef idx="minor">
            <a:schemeClr val="dk1"/>
          </a:fontRef>
        </p:style>
        <p:txBody>
          <a:bodyPr/>
          <a:lstStyle/>
          <a:p>
            <a:pPr algn="ctr"/>
            <a:r>
              <a:rPr lang="es-EC" dirty="0" smtClean="0"/>
              <a:t>Estructura Organizacional</a:t>
            </a:r>
            <a:endParaRPr lang="es-EC" dirty="0"/>
          </a:p>
        </p:txBody>
      </p:sp>
      <p:grpSp>
        <p:nvGrpSpPr>
          <p:cNvPr id="11" name="Group 10"/>
          <p:cNvGrpSpPr/>
          <p:nvPr/>
        </p:nvGrpSpPr>
        <p:grpSpPr>
          <a:xfrm>
            <a:off x="866878" y="2519424"/>
            <a:ext cx="2768969" cy="844535"/>
            <a:chOff x="122205" y="1192171"/>
            <a:chExt cx="2768969" cy="844535"/>
          </a:xfrm>
        </p:grpSpPr>
        <p:sp>
          <p:nvSpPr>
            <p:cNvPr id="12" name="Rectangle 11"/>
            <p:cNvSpPr/>
            <p:nvPr/>
          </p:nvSpPr>
          <p:spPr>
            <a:xfrm>
              <a:off x="122205" y="1192171"/>
              <a:ext cx="2768969" cy="844535"/>
            </a:xfrm>
            <a:prstGeom prst="rect">
              <a:avLst/>
            </a:prstGeom>
          </p:spPr>
          <p:style>
            <a:lnRef idx="3">
              <a:schemeClr val="lt1"/>
            </a:lnRef>
            <a:fillRef idx="1">
              <a:schemeClr val="accent2"/>
            </a:fillRef>
            <a:effectRef idx="1">
              <a:schemeClr val="accent2"/>
            </a:effectRef>
            <a:fontRef idx="minor">
              <a:schemeClr val="lt1"/>
            </a:fontRef>
          </p:style>
        </p:sp>
        <p:sp>
          <p:nvSpPr>
            <p:cNvPr id="13" name="Rectangle 12"/>
            <p:cNvSpPr/>
            <p:nvPr/>
          </p:nvSpPr>
          <p:spPr>
            <a:xfrm>
              <a:off x="122205" y="1192171"/>
              <a:ext cx="2768969" cy="844535"/>
            </a:xfrm>
            <a:prstGeom prst="rect">
              <a:avLst/>
            </a:prstGeom>
          </p:spPr>
          <p:style>
            <a:lnRef idx="3">
              <a:schemeClr val="lt1"/>
            </a:lnRef>
            <a:fillRef idx="1">
              <a:schemeClr val="accent2"/>
            </a:fillRef>
            <a:effectRef idx="1">
              <a:schemeClr val="accent2"/>
            </a:effectRef>
            <a:fontRef idx="minor">
              <a:schemeClr val="lt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Se estableció:</a:t>
              </a:r>
              <a:endParaRPr lang="es-EC" sz="1900" kern="1200" dirty="0"/>
            </a:p>
          </p:txBody>
        </p:sp>
      </p:grpSp>
      <p:cxnSp>
        <p:nvCxnSpPr>
          <p:cNvPr id="15" name="Straight Connector 14"/>
          <p:cNvCxnSpPr>
            <a:stCxn id="12" idx="3"/>
          </p:cNvCxnSpPr>
          <p:nvPr/>
        </p:nvCxnSpPr>
        <p:spPr>
          <a:xfrm flipV="1">
            <a:off x="3635847" y="2941691"/>
            <a:ext cx="27113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917373" y="1816381"/>
            <a:ext cx="9849" cy="36848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27222" y="1793239"/>
            <a:ext cx="3063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11907" y="5511341"/>
            <a:ext cx="3063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27222" y="3878348"/>
            <a:ext cx="30631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243382" y="3406586"/>
            <a:ext cx="2768969" cy="844535"/>
            <a:chOff x="153163" y="1247429"/>
            <a:chExt cx="2768969" cy="844535"/>
          </a:xfrm>
        </p:grpSpPr>
        <p:sp>
          <p:nvSpPr>
            <p:cNvPr id="28" name="Rectangle 27"/>
            <p:cNvSpPr/>
            <p:nvPr/>
          </p:nvSpPr>
          <p:spPr>
            <a:xfrm>
              <a:off x="153163" y="1247429"/>
              <a:ext cx="2768969" cy="844535"/>
            </a:xfrm>
            <a:prstGeom prst="rect">
              <a:avLst/>
            </a:prstGeom>
          </p:spPr>
          <p:style>
            <a:lnRef idx="1">
              <a:schemeClr val="accent1"/>
            </a:lnRef>
            <a:fillRef idx="2">
              <a:schemeClr val="accent1"/>
            </a:fillRef>
            <a:effectRef idx="1">
              <a:schemeClr val="accent1"/>
            </a:effectRef>
            <a:fontRef idx="minor">
              <a:schemeClr val="dk1"/>
            </a:fontRef>
          </p:style>
        </p:sp>
        <p:sp>
          <p:nvSpPr>
            <p:cNvPr id="29" name="Rectangle 28"/>
            <p:cNvSpPr/>
            <p:nvPr/>
          </p:nvSpPr>
          <p:spPr>
            <a:xfrm>
              <a:off x="153163" y="1247429"/>
              <a:ext cx="2768969" cy="84453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dirty="0" smtClean="0"/>
                <a:t>Control Físico de Inventario</a:t>
              </a:r>
              <a:endParaRPr lang="es-EC" sz="1900" kern="1200" dirty="0"/>
            </a:p>
          </p:txBody>
        </p:sp>
      </p:grpSp>
    </p:spTree>
    <p:extLst>
      <p:ext uri="{BB962C8B-B14F-4D97-AF65-F5344CB8AC3E}">
        <p14:creationId xmlns:p14="http://schemas.microsoft.com/office/powerpoint/2010/main" xmlns="" val="3392877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34 CuadroTexto"/>
          <p:cNvSpPr txBox="1">
            <a:spLocks noChangeArrowheads="1"/>
          </p:cNvSpPr>
          <p:nvPr/>
        </p:nvSpPr>
        <p:spPr bwMode="auto">
          <a:xfrm>
            <a:off x="549787" y="239445"/>
            <a:ext cx="5424986" cy="400110"/>
          </a:xfrm>
          <a:prstGeom prst="rect">
            <a:avLst/>
          </a:prstGeom>
          <a:noFill/>
          <a:ln w="9525">
            <a:solidFill>
              <a:srgbClr val="92D050"/>
            </a:solidFill>
            <a:miter lim="800000"/>
            <a:headEnd/>
            <a:tailEnd/>
          </a:ln>
        </p:spPr>
        <p:txBody>
          <a:bodyPr wrap="square">
            <a:spAutoFit/>
          </a:bodyPr>
          <a:lstStyle/>
          <a:p>
            <a:r>
              <a:rPr lang="es-EC" sz="2000" b="1" dirty="0" smtClean="0"/>
              <a:t>CONTROL FÍSICO DE INVENTARIO</a:t>
            </a:r>
            <a:endParaRPr lang="es-EC" sz="2000" b="1" dirty="0"/>
          </a:p>
        </p:txBody>
      </p:sp>
      <p:pic>
        <p:nvPicPr>
          <p:cNvPr id="8" name="Imagen 1"/>
          <p:cNvPicPr/>
          <p:nvPr/>
        </p:nvPicPr>
        <p:blipFill>
          <a:blip r:embed="rId3">
            <a:extLst>
              <a:ext uri="{28A0092B-C50C-407E-A947-70E740481C1C}">
                <a14:useLocalDpi xmlns:a14="http://schemas.microsoft.com/office/drawing/2010/main" xmlns="" val="0"/>
              </a:ext>
            </a:extLst>
          </a:blip>
          <a:srcRect l="510" t="21149" r="30730" b="10574"/>
          <a:stretch>
            <a:fillRect/>
          </a:stretch>
        </p:blipFill>
        <p:spPr bwMode="auto">
          <a:xfrm>
            <a:off x="659389" y="1124383"/>
            <a:ext cx="10542011" cy="5546581"/>
          </a:xfrm>
          <a:prstGeom prst="rect">
            <a:avLst/>
          </a:prstGeom>
          <a:noFill/>
          <a:ln>
            <a:noFill/>
          </a:ln>
        </p:spPr>
      </p:pic>
    </p:spTree>
    <p:extLst>
      <p:ext uri="{BB962C8B-B14F-4D97-AF65-F5344CB8AC3E}">
        <p14:creationId xmlns:p14="http://schemas.microsoft.com/office/powerpoint/2010/main" xmlns="" val="21221485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9" name="Diagrama 9"/>
          <p:cNvGraphicFramePr>
            <a:graphicFrameLocks/>
          </p:cNvGraphicFramePr>
          <p:nvPr>
            <p:extLst>
              <p:ext uri="{D42A27DB-BD31-4B8C-83A1-F6EECF244321}">
                <p14:modId xmlns:p14="http://schemas.microsoft.com/office/powerpoint/2010/main" xmlns="" val="2031573575"/>
              </p:ext>
            </p:extLst>
          </p:nvPr>
        </p:nvGraphicFramePr>
        <p:xfrm>
          <a:off x="1278083" y="1314450"/>
          <a:ext cx="8946688"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34 CuadroTexto"/>
          <p:cNvSpPr txBox="1">
            <a:spLocks noChangeArrowheads="1"/>
          </p:cNvSpPr>
          <p:nvPr/>
        </p:nvSpPr>
        <p:spPr bwMode="auto">
          <a:xfrm>
            <a:off x="549787" y="239445"/>
            <a:ext cx="4843096" cy="400110"/>
          </a:xfrm>
          <a:prstGeom prst="rect">
            <a:avLst/>
          </a:prstGeom>
          <a:noFill/>
          <a:ln w="9525">
            <a:solidFill>
              <a:srgbClr val="92D050"/>
            </a:solidFill>
            <a:miter lim="800000"/>
            <a:headEnd/>
            <a:tailEnd/>
          </a:ln>
        </p:spPr>
        <p:txBody>
          <a:bodyPr wrap="square">
            <a:spAutoFit/>
          </a:bodyPr>
          <a:lstStyle/>
          <a:p>
            <a:r>
              <a:rPr lang="es-EC" sz="2000" b="1" dirty="0" smtClean="0"/>
              <a:t>ORGANIGRAMA ESTRUCTURAL</a:t>
            </a:r>
            <a:endParaRPr lang="es-EC" sz="2000" b="1" dirty="0"/>
          </a:p>
        </p:txBody>
      </p:sp>
    </p:spTree>
    <p:extLst>
      <p:ext uri="{BB962C8B-B14F-4D97-AF65-F5344CB8AC3E}">
        <p14:creationId xmlns:p14="http://schemas.microsoft.com/office/powerpoint/2010/main" xmlns="" val="645461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3" name="Diagrama 10"/>
          <p:cNvGraphicFramePr>
            <a:graphicFrameLocks/>
          </p:cNvGraphicFramePr>
          <p:nvPr/>
        </p:nvGraphicFramePr>
        <p:xfrm>
          <a:off x="1701800" y="1247457"/>
          <a:ext cx="8788400" cy="4363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4 CuadroTexto"/>
          <p:cNvSpPr txBox="1">
            <a:spLocks noChangeArrowheads="1"/>
          </p:cNvSpPr>
          <p:nvPr/>
        </p:nvSpPr>
        <p:spPr bwMode="auto">
          <a:xfrm>
            <a:off x="580959" y="229054"/>
            <a:ext cx="6588768" cy="400110"/>
          </a:xfrm>
          <a:prstGeom prst="rect">
            <a:avLst/>
          </a:prstGeom>
          <a:noFill/>
          <a:ln w="9525">
            <a:solidFill>
              <a:srgbClr val="92D050"/>
            </a:solidFill>
            <a:miter lim="800000"/>
            <a:headEnd/>
            <a:tailEnd/>
          </a:ln>
        </p:spPr>
        <p:txBody>
          <a:bodyPr wrap="square">
            <a:spAutoFit/>
          </a:bodyPr>
          <a:lstStyle/>
          <a:p>
            <a:r>
              <a:rPr lang="es-EC" sz="2000" b="1" dirty="0" smtClean="0"/>
              <a:t>ORGANIGRAMA DE POSESIÓN O PERSONAL</a:t>
            </a:r>
            <a:endParaRPr lang="es-EC" sz="2000" b="1" dirty="0"/>
          </a:p>
        </p:txBody>
      </p:sp>
    </p:spTree>
    <p:extLst>
      <p:ext uri="{BB962C8B-B14F-4D97-AF65-F5344CB8AC3E}">
        <p14:creationId xmlns:p14="http://schemas.microsoft.com/office/powerpoint/2010/main" xmlns="" val="1958459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34 CuadroTexto"/>
          <p:cNvSpPr txBox="1">
            <a:spLocks noChangeArrowheads="1"/>
          </p:cNvSpPr>
          <p:nvPr/>
        </p:nvSpPr>
        <p:spPr bwMode="auto">
          <a:xfrm>
            <a:off x="580959" y="229054"/>
            <a:ext cx="4396286" cy="400110"/>
          </a:xfrm>
          <a:prstGeom prst="rect">
            <a:avLst/>
          </a:prstGeom>
          <a:noFill/>
          <a:ln w="9525">
            <a:solidFill>
              <a:srgbClr val="92D050"/>
            </a:solidFill>
            <a:miter lim="800000"/>
            <a:headEnd/>
            <a:tailEnd/>
          </a:ln>
        </p:spPr>
        <p:txBody>
          <a:bodyPr wrap="square">
            <a:spAutoFit/>
          </a:bodyPr>
          <a:lstStyle/>
          <a:p>
            <a:r>
              <a:rPr lang="es-EC" sz="2000" b="1" dirty="0" smtClean="0"/>
              <a:t>ORGANIGRAMA FUNCIONAL</a:t>
            </a:r>
            <a:endParaRPr lang="es-EC" sz="2000" b="1" dirty="0"/>
          </a:p>
        </p:txBody>
      </p:sp>
      <p:graphicFrame>
        <p:nvGraphicFramePr>
          <p:cNvPr id="5" name="Diagrama 11"/>
          <p:cNvGraphicFramePr>
            <a:graphicFrameLocks/>
          </p:cNvGraphicFramePr>
          <p:nvPr>
            <p:extLst>
              <p:ext uri="{D42A27DB-BD31-4B8C-83A1-F6EECF244321}">
                <p14:modId xmlns:p14="http://schemas.microsoft.com/office/powerpoint/2010/main" xmlns="" val="1705514093"/>
              </p:ext>
            </p:extLst>
          </p:nvPr>
        </p:nvGraphicFramePr>
        <p:xfrm>
          <a:off x="1443037" y="1215736"/>
          <a:ext cx="9305925" cy="4365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809088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945283011"/>
              </p:ext>
            </p:extLst>
          </p:nvPr>
        </p:nvGraphicFramePr>
        <p:xfrm>
          <a:off x="1377373" y="145473"/>
          <a:ext cx="8128000" cy="4849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653311" y="5415401"/>
            <a:ext cx="8319654" cy="1061829"/>
          </a:xfrm>
          <a:prstGeom prst="rect">
            <a:avLst/>
          </a:prstGeom>
          <a:solidFill>
            <a:schemeClr val="tx2">
              <a:lumMod val="20000"/>
              <a:lumOff val="80000"/>
            </a:schemeClr>
          </a:solidFill>
        </p:spPr>
        <p:txBody>
          <a:bodyPr wrap="square">
            <a:spAutoFit/>
          </a:bodyPr>
          <a:lstStyle/>
          <a:p>
            <a:pPr indent="252095" algn="just">
              <a:lnSpc>
                <a:spcPct val="15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S</a:t>
            </a:r>
            <a:r>
              <a:rPr lang="es-EC" sz="1400" dirty="0" smtClean="0">
                <a:effectLst/>
                <a:latin typeface="Times New Roman" panose="02020603050405020304" pitchFamily="18" charset="0"/>
                <a:ea typeface="Calibri" panose="020F0502020204030204" pitchFamily="34" charset="0"/>
                <a:cs typeface="Times New Roman" panose="02020603050405020304" pitchFamily="18" charset="0"/>
              </a:rPr>
              <a:t>e dedica a la elaboración, comercialización de insumos balanceados para animales, distribución y venta de productos veterinarios, a su vez comercialización de insumos y equipos avícolas y a la comercialización de pollitos BB.</a:t>
            </a:r>
          </a:p>
        </p:txBody>
      </p:sp>
    </p:spTree>
    <p:extLst>
      <p:ext uri="{BB962C8B-B14F-4D97-AF65-F5344CB8AC3E}">
        <p14:creationId xmlns:p14="http://schemas.microsoft.com/office/powerpoint/2010/main" xmlns="" val="3896418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34 CuadroTexto"/>
          <p:cNvSpPr txBox="1">
            <a:spLocks noChangeArrowheads="1"/>
          </p:cNvSpPr>
          <p:nvPr/>
        </p:nvSpPr>
        <p:spPr bwMode="auto">
          <a:xfrm>
            <a:off x="1631373" y="906534"/>
            <a:ext cx="8583095" cy="156966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s-EC"/>
            </a:defPPr>
            <a:lvl1pPr algn="ctr">
              <a:defRPr sz="5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stStyle>
          <a:p>
            <a:r>
              <a:rPr lang="es-EC" sz="4800" dirty="0" smtClean="0"/>
              <a:t>CONCLUSIONES Y RECOMENDACIONES</a:t>
            </a:r>
            <a:endParaRPr lang="es-EC" sz="4800" dirty="0"/>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87172" y="3099377"/>
            <a:ext cx="3937000" cy="2197100"/>
          </a:xfrm>
          <a:prstGeom prst="rect">
            <a:avLst/>
          </a:prstGeom>
        </p:spPr>
      </p:pic>
    </p:spTree>
    <p:extLst>
      <p:ext uri="{BB962C8B-B14F-4D97-AF65-F5344CB8AC3E}">
        <p14:creationId xmlns:p14="http://schemas.microsoft.com/office/powerpoint/2010/main" xmlns="" val="4078604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2619598748"/>
              </p:ext>
            </p:extLst>
          </p:nvPr>
        </p:nvGraphicFramePr>
        <p:xfrm>
          <a:off x="935182" y="852055"/>
          <a:ext cx="9694718" cy="5286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34 CuadroTexto"/>
          <p:cNvSpPr txBox="1">
            <a:spLocks noChangeArrowheads="1"/>
          </p:cNvSpPr>
          <p:nvPr/>
        </p:nvSpPr>
        <p:spPr bwMode="auto">
          <a:xfrm>
            <a:off x="580959" y="229054"/>
            <a:ext cx="2650614" cy="400110"/>
          </a:xfrm>
          <a:prstGeom prst="rect">
            <a:avLst/>
          </a:prstGeom>
          <a:noFill/>
          <a:ln w="9525">
            <a:solidFill>
              <a:srgbClr val="92D050"/>
            </a:solidFill>
            <a:miter lim="800000"/>
            <a:headEnd/>
            <a:tailEnd/>
          </a:ln>
        </p:spPr>
        <p:txBody>
          <a:bodyPr wrap="square">
            <a:spAutoFit/>
          </a:bodyPr>
          <a:lstStyle/>
          <a:p>
            <a:r>
              <a:rPr lang="es-EC" sz="2000" b="1" dirty="0" smtClean="0"/>
              <a:t>CONCLUSIONES:</a:t>
            </a:r>
            <a:endParaRPr lang="es-EC" sz="2000" b="1" dirty="0"/>
          </a:p>
        </p:txBody>
      </p:sp>
    </p:spTree>
    <p:extLst>
      <p:ext uri="{BB962C8B-B14F-4D97-AF65-F5344CB8AC3E}">
        <p14:creationId xmlns:p14="http://schemas.microsoft.com/office/powerpoint/2010/main" xmlns="" val="29309022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725308574"/>
              </p:ext>
            </p:extLst>
          </p:nvPr>
        </p:nvGraphicFramePr>
        <p:xfrm>
          <a:off x="935182" y="852055"/>
          <a:ext cx="9694718" cy="5286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34 CuadroTexto"/>
          <p:cNvSpPr txBox="1">
            <a:spLocks noChangeArrowheads="1"/>
          </p:cNvSpPr>
          <p:nvPr/>
        </p:nvSpPr>
        <p:spPr bwMode="auto">
          <a:xfrm>
            <a:off x="580957" y="229054"/>
            <a:ext cx="3357197" cy="400110"/>
          </a:xfrm>
          <a:prstGeom prst="rect">
            <a:avLst/>
          </a:prstGeom>
          <a:noFill/>
          <a:ln w="9525">
            <a:solidFill>
              <a:srgbClr val="92D050"/>
            </a:solidFill>
            <a:miter lim="800000"/>
            <a:headEnd/>
            <a:tailEnd/>
          </a:ln>
        </p:spPr>
        <p:txBody>
          <a:bodyPr wrap="square">
            <a:spAutoFit/>
          </a:bodyPr>
          <a:lstStyle/>
          <a:p>
            <a:r>
              <a:rPr lang="es-EC" sz="2000" b="1" dirty="0" smtClean="0"/>
              <a:t>RECOMENDACIONES:</a:t>
            </a:r>
            <a:endParaRPr lang="es-EC" sz="2000" b="1" dirty="0"/>
          </a:p>
        </p:txBody>
      </p:sp>
    </p:spTree>
    <p:extLst>
      <p:ext uri="{BB962C8B-B14F-4D97-AF65-F5344CB8AC3E}">
        <p14:creationId xmlns:p14="http://schemas.microsoft.com/office/powerpoint/2010/main" xmlns="" val="424443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l="9291" t="20829" r="15934" b="21429"/>
          <a:stretch/>
        </p:blipFill>
        <p:spPr>
          <a:xfrm>
            <a:off x="1776845" y="716973"/>
            <a:ext cx="8169664" cy="4731529"/>
          </a:xfrm>
          <a:prstGeom prst="rect">
            <a:avLst/>
          </a:prstGeom>
        </p:spPr>
      </p:pic>
    </p:spTree>
    <p:extLst>
      <p:ext uri="{BB962C8B-B14F-4D97-AF65-F5344CB8AC3E}">
        <p14:creationId xmlns:p14="http://schemas.microsoft.com/office/powerpoint/2010/main" xmlns="" val="2320690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8 Rectángulo redondeado"/>
          <p:cNvSpPr/>
          <p:nvPr/>
        </p:nvSpPr>
        <p:spPr>
          <a:xfrm>
            <a:off x="658380" y="170296"/>
            <a:ext cx="3187700" cy="696913"/>
          </a:xfrm>
          <a:prstGeom prst="roundRect">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MX" b="1" dirty="0">
                <a:solidFill>
                  <a:srgbClr val="000099"/>
                </a:solidFill>
                <a:effectLst>
                  <a:outerShdw blurRad="38100" dist="38100" dir="2700000" algn="tl">
                    <a:srgbClr val="000000">
                      <a:alpha val="43137"/>
                    </a:srgbClr>
                  </a:outerShdw>
                </a:effectLst>
                <a:latin typeface="Lucida Sans" pitchFamily="34" charset="0"/>
              </a:rPr>
              <a:t>Planteamiento del Problema</a:t>
            </a:r>
          </a:p>
        </p:txBody>
      </p:sp>
      <p:pic>
        <p:nvPicPr>
          <p:cNvPr id="43" name="Picture 42"/>
          <p:cNvPicPr>
            <a:picLocks noChangeAspect="1"/>
          </p:cNvPicPr>
          <p:nvPr/>
        </p:nvPicPr>
        <p:blipFill>
          <a:blip r:embed="rId3"/>
          <a:stretch>
            <a:fillRect/>
          </a:stretch>
        </p:blipFill>
        <p:spPr>
          <a:xfrm>
            <a:off x="845416" y="1398876"/>
            <a:ext cx="10267950" cy="5057775"/>
          </a:xfrm>
          <a:prstGeom prst="rect">
            <a:avLst/>
          </a:prstGeom>
        </p:spPr>
      </p:pic>
      <p:sp>
        <p:nvSpPr>
          <p:cNvPr id="44" name="Text Box 37"/>
          <p:cNvSpPr txBox="1">
            <a:spLocks noChangeArrowheads="1"/>
          </p:cNvSpPr>
          <p:nvPr/>
        </p:nvSpPr>
        <p:spPr bwMode="auto">
          <a:xfrm>
            <a:off x="4184938" y="1695017"/>
            <a:ext cx="1436544" cy="371475"/>
          </a:xfrm>
          <a:prstGeom prst="rect">
            <a:avLst/>
          </a:prstGeom>
          <a:gradFill rotWithShape="0">
            <a:gsLst>
              <a:gs pos="0">
                <a:sysClr val="window" lastClr="FFFFFF">
                  <a:lumMod val="100000"/>
                  <a:lumOff val="0"/>
                </a:sysClr>
              </a:gs>
              <a:gs pos="100000">
                <a:srgbClr val="70AD47">
                  <a:lumMod val="40000"/>
                  <a:lumOff val="60000"/>
                </a:srgbClr>
              </a:gs>
            </a:gsLst>
            <a:lin ang="5400000" scaled="1"/>
          </a:gradFill>
          <a:ln w="12700">
            <a:solidFill>
              <a:srgbClr val="70AD47">
                <a:lumMod val="60000"/>
                <a:lumOff val="40000"/>
              </a:srgbClr>
            </a:solidFill>
            <a:miter lim="800000"/>
            <a:headEnd/>
            <a:tailEnd/>
          </a:ln>
          <a:effectLst>
            <a:outerShdw dist="28398" dir="3806097" algn="ctr" rotWithShape="0">
              <a:srgbClr val="70AD47">
                <a:lumMod val="50000"/>
                <a:lumOff val="0"/>
                <a:alpha val="50000"/>
              </a:srgbClr>
            </a:outerShdw>
          </a:effectLst>
        </p:spPr>
        <p:txBody>
          <a:bodyPr rot="0" vert="horz" wrap="square" lIns="91440" tIns="45720" rIns="91440" bIns="45720" anchor="t" anchorCtr="0" upright="1">
            <a:noAutofit/>
          </a:bodyPr>
          <a:lstStyle/>
          <a:p>
            <a:pPr algn="ctr">
              <a:spcAft>
                <a:spcPts val="0"/>
              </a:spcAft>
            </a:pPr>
            <a:r>
              <a:rPr lang="es-EC" sz="1050" b="1" dirty="0">
                <a:effectLst/>
                <a:latin typeface="Calibri" panose="020F0502020204030204" pitchFamily="34" charset="0"/>
                <a:ea typeface="Calibri" panose="020F0502020204030204" pitchFamily="34" charset="0"/>
                <a:cs typeface="Times New Roman" panose="02020603050405020304" pitchFamily="18" charset="0"/>
              </a:rPr>
              <a:t>Medición de los Inventarios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9189017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098" name="Rectangle 11"/>
          <p:cNvSpPr>
            <a:spLocks noGrp="1" noChangeArrowheads="1"/>
          </p:cNvSpPr>
          <p:nvPr>
            <p:ph type="subTitle" idx="1"/>
          </p:nvPr>
        </p:nvSpPr>
        <p:spPr>
          <a:xfrm>
            <a:off x="4440239" y="188913"/>
            <a:ext cx="3095625" cy="576262"/>
          </a:xfrm>
        </p:spPr>
        <p:txBody>
          <a:bodyPr>
            <a:normAutofit lnSpcReduction="10000"/>
          </a:bodyPr>
          <a:lstStyle/>
          <a:p>
            <a:pPr eaLnBrk="1" hangingPunct="1">
              <a:defRPr/>
            </a:pPr>
            <a:r>
              <a:rPr lang="es-MX" sz="3400" b="1" dirty="0" smtClean="0">
                <a:solidFill>
                  <a:srgbClr val="000099"/>
                </a:solidFill>
                <a:effectLst>
                  <a:outerShdw blurRad="38100" dist="38100" dir="2700000" algn="tl">
                    <a:srgbClr val="000000">
                      <a:alpha val="43137"/>
                    </a:srgbClr>
                  </a:outerShdw>
                </a:effectLst>
                <a:latin typeface="Lucida Sans" pitchFamily="34" charset="0"/>
              </a:rPr>
              <a:t>OBJETIVOS</a:t>
            </a:r>
            <a:endParaRPr lang="es-MX" sz="3400" b="1" dirty="0">
              <a:solidFill>
                <a:srgbClr val="000099"/>
              </a:solidFill>
              <a:effectLst>
                <a:outerShdw blurRad="38100" dist="38100" dir="2700000" algn="tl">
                  <a:srgbClr val="000000">
                    <a:alpha val="43137"/>
                  </a:srgbClr>
                </a:outerShdw>
              </a:effectLst>
              <a:latin typeface="Lucida Sans" pitchFamily="34" charset="0"/>
            </a:endParaRPr>
          </a:p>
        </p:txBody>
      </p:sp>
      <p:sp>
        <p:nvSpPr>
          <p:cNvPr id="4" name="3 Rectángulo redondeado"/>
          <p:cNvSpPr/>
          <p:nvPr/>
        </p:nvSpPr>
        <p:spPr>
          <a:xfrm>
            <a:off x="1843390" y="4384964"/>
            <a:ext cx="8173447" cy="1399117"/>
          </a:xfrm>
          <a:prstGeom prst="roundRect">
            <a:avLst/>
          </a:prstGeom>
          <a:solidFill>
            <a:schemeClr val="accent3">
              <a:lumMod val="40000"/>
              <a:lumOff val="60000"/>
            </a:schemeClr>
          </a:solidFill>
        </p:spPr>
        <p:style>
          <a:lnRef idx="0">
            <a:schemeClr val="accent3"/>
          </a:lnRef>
          <a:fillRef idx="3">
            <a:schemeClr val="accent3"/>
          </a:fillRef>
          <a:effectRef idx="3">
            <a:schemeClr val="accent3"/>
          </a:effectRef>
          <a:fontRef idx="minor">
            <a:schemeClr val="lt1"/>
          </a:fontRef>
        </p:style>
        <p:txBody>
          <a:bodyPr anchor="ctr"/>
          <a:lstStyle/>
          <a:p>
            <a:pPr algn="just">
              <a:defRPr/>
            </a:pPr>
            <a:r>
              <a:rPr lang="es-EC" dirty="0" smtClean="0">
                <a:solidFill>
                  <a:schemeClr val="tx1"/>
                </a:solidFill>
                <a:latin typeface="Lucida Sans" pitchFamily="34" charset="0"/>
              </a:rPr>
              <a:t>Proponer </a:t>
            </a:r>
            <a:r>
              <a:rPr lang="es-EC" dirty="0">
                <a:solidFill>
                  <a:schemeClr val="tx1"/>
                </a:solidFill>
                <a:latin typeface="Lucida Sans" pitchFamily="34" charset="0"/>
              </a:rPr>
              <a:t>el mejoramiento de la Norma Internacional </a:t>
            </a:r>
            <a:r>
              <a:rPr lang="es-EC" dirty="0" smtClean="0">
                <a:solidFill>
                  <a:schemeClr val="tx1"/>
                </a:solidFill>
                <a:latin typeface="Lucida Sans" pitchFamily="34" charset="0"/>
              </a:rPr>
              <a:t>de </a:t>
            </a:r>
            <a:r>
              <a:rPr lang="es-EC" dirty="0">
                <a:solidFill>
                  <a:schemeClr val="tx1"/>
                </a:solidFill>
                <a:latin typeface="Lucida Sans" pitchFamily="34" charset="0"/>
              </a:rPr>
              <a:t>Contabilidad Inventario    (NIC 2), para la empresa Alimentos Balanceados </a:t>
            </a:r>
            <a:r>
              <a:rPr lang="es-EC" dirty="0" err="1">
                <a:solidFill>
                  <a:schemeClr val="tx1"/>
                </a:solidFill>
                <a:latin typeface="Lucida Sans" pitchFamily="34" charset="0"/>
              </a:rPr>
              <a:t>Aviforte</a:t>
            </a:r>
            <a:r>
              <a:rPr lang="es-EC" dirty="0">
                <a:solidFill>
                  <a:schemeClr val="tx1"/>
                </a:solidFill>
                <a:latin typeface="Lucida Sans" pitchFamily="34" charset="0"/>
              </a:rPr>
              <a:t> </a:t>
            </a:r>
            <a:r>
              <a:rPr lang="es-EC" dirty="0" err="1">
                <a:solidFill>
                  <a:schemeClr val="tx1"/>
                </a:solidFill>
                <a:latin typeface="Lucida Sans" pitchFamily="34" charset="0"/>
              </a:rPr>
              <a:t>Cia.Ltda</a:t>
            </a:r>
            <a:r>
              <a:rPr lang="es-EC" dirty="0">
                <a:solidFill>
                  <a:schemeClr val="tx1"/>
                </a:solidFill>
                <a:latin typeface="Lucida Sans" pitchFamily="34" charset="0"/>
              </a:rPr>
              <a:t>,  ubicada en la Ciudad de Quito, Provincia de </a:t>
            </a:r>
            <a:r>
              <a:rPr lang="es-EC" dirty="0" smtClean="0">
                <a:solidFill>
                  <a:schemeClr val="tx1"/>
                </a:solidFill>
                <a:latin typeface="Lucida Sans" pitchFamily="34" charset="0"/>
              </a:rPr>
              <a:t>Pichincha.</a:t>
            </a:r>
            <a:endParaRPr lang="es-MX" dirty="0">
              <a:solidFill>
                <a:schemeClr val="tx1"/>
              </a:solidFill>
              <a:latin typeface="Lucida Sans" pitchFamily="34" charset="0"/>
            </a:endParaRPr>
          </a:p>
        </p:txBody>
      </p:sp>
      <p:sp>
        <p:nvSpPr>
          <p:cNvPr id="6" name="5 Rectángulo redondeado"/>
          <p:cNvSpPr/>
          <p:nvPr/>
        </p:nvSpPr>
        <p:spPr>
          <a:xfrm>
            <a:off x="3840210" y="3479225"/>
            <a:ext cx="3414663" cy="503238"/>
          </a:xfrm>
          <a:prstGeom prst="roundRect">
            <a:avLst/>
          </a:prstGeom>
          <a:effectLst>
            <a:glow rad="139700">
              <a:schemeClr val="accent4">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MX" b="1" dirty="0">
                <a:solidFill>
                  <a:srgbClr val="000099"/>
                </a:solidFill>
                <a:effectLst>
                  <a:outerShdw blurRad="38100" dist="38100" dir="2700000" algn="tl">
                    <a:srgbClr val="000000">
                      <a:alpha val="43137"/>
                    </a:srgbClr>
                  </a:outerShdw>
                </a:effectLst>
                <a:latin typeface="Lucida Sans" pitchFamily="34" charset="0"/>
              </a:rPr>
              <a:t>General</a:t>
            </a:r>
          </a:p>
        </p:txBody>
      </p:sp>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45384" y="995581"/>
            <a:ext cx="3004317" cy="2253238"/>
          </a:xfrm>
          <a:prstGeom prst="rect">
            <a:avLst/>
          </a:prstGeom>
        </p:spPr>
      </p:pic>
    </p:spTree>
    <p:extLst>
      <p:ext uri="{BB962C8B-B14F-4D97-AF65-F5344CB8AC3E}">
        <p14:creationId xmlns:p14="http://schemas.microsoft.com/office/powerpoint/2010/main" xmlns="" val="1632208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 name="1 Rectángulo redondeado"/>
          <p:cNvSpPr/>
          <p:nvPr/>
        </p:nvSpPr>
        <p:spPr>
          <a:xfrm>
            <a:off x="3873167" y="165673"/>
            <a:ext cx="4176713" cy="50482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es-MX" sz="2600" b="1" dirty="0">
                <a:solidFill>
                  <a:schemeClr val="bg1"/>
                </a:solidFill>
                <a:effectLst>
                  <a:outerShdw blurRad="38100" dist="38100" dir="2700000" algn="tl">
                    <a:srgbClr val="000000">
                      <a:alpha val="43137"/>
                    </a:srgbClr>
                  </a:outerShdw>
                </a:effectLst>
                <a:latin typeface="Lucida Sans" pitchFamily="34" charset="0"/>
              </a:rPr>
              <a:t>Objetivos Específicos</a:t>
            </a:r>
          </a:p>
        </p:txBody>
      </p:sp>
      <p:sp>
        <p:nvSpPr>
          <p:cNvPr id="11" name="2 Rectángulo"/>
          <p:cNvSpPr/>
          <p:nvPr/>
        </p:nvSpPr>
        <p:spPr>
          <a:xfrm>
            <a:off x="2156344" y="1413164"/>
            <a:ext cx="7776863" cy="10790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lvl="0" algn="just">
              <a:defRPr/>
            </a:pPr>
            <a:r>
              <a:rPr lang="es-EC" sz="1600" dirty="0"/>
              <a:t>Determinar de forma adecuada el valor razonable de los inventarios dentro de la compañía, de acuerdo a los criterios de la NIC 2 (Inventario), con la finalidad de identificar el valor económico de la empresa. </a:t>
            </a:r>
          </a:p>
        </p:txBody>
      </p:sp>
      <p:sp>
        <p:nvSpPr>
          <p:cNvPr id="12" name="5 Rectángulo"/>
          <p:cNvSpPr/>
          <p:nvPr/>
        </p:nvSpPr>
        <p:spPr>
          <a:xfrm>
            <a:off x="2156344" y="2837684"/>
            <a:ext cx="7776863" cy="1512657"/>
          </a:xfrm>
          <a:prstGeom prst="rect">
            <a:avLst/>
          </a:prstGeom>
          <a:solidFill>
            <a:schemeClr val="bg1">
              <a:lumMod val="95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anchor="ctr"/>
          <a:lstStyle/>
          <a:p>
            <a:pPr lvl="0" algn="just">
              <a:defRPr/>
            </a:pPr>
            <a:r>
              <a:rPr lang="es-EC" sz="1600" dirty="0"/>
              <a:t>Identificar las falencias en las cuentas contables relacionadas al inventario que existe en la compañía, para realizar la modificación de la NIC 2 (Inventarios), con el fin de obtener una adecuada valoración de los inventarios y sus correspondientes registros contables, así como de la correcta presentación en los Estados Financieros aplicando las NIIF, obteniendo de esta manera la real capacidad económica con resultados confiables.</a:t>
            </a:r>
          </a:p>
        </p:txBody>
      </p:sp>
      <p:sp>
        <p:nvSpPr>
          <p:cNvPr id="13" name="6 Rectángulo"/>
          <p:cNvSpPr/>
          <p:nvPr/>
        </p:nvSpPr>
        <p:spPr>
          <a:xfrm>
            <a:off x="2156343" y="4695857"/>
            <a:ext cx="7776863" cy="1095373"/>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lvl="0" algn="just">
              <a:defRPr/>
            </a:pPr>
            <a:r>
              <a:rPr lang="es-EC" sz="1600" dirty="0"/>
              <a:t>Expresar de la manera más adecuada los registros de costos, gastos y consignaciones, aplicando </a:t>
            </a:r>
            <a:r>
              <a:rPr lang="es-EC" sz="1600" dirty="0" smtClean="0"/>
              <a:t>lo </a:t>
            </a:r>
            <a:r>
              <a:rPr lang="es-EC" sz="1600" dirty="0"/>
              <a:t>dispuesto por la NIC 2 (Inventarios), demostrando de esta manera si han existido modificaciones significativas que se dieron al cambio de los PCGA a NIIF.</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33524" y="156376"/>
            <a:ext cx="1535471" cy="1052976"/>
          </a:xfrm>
          <a:prstGeom prst="rect">
            <a:avLst/>
          </a:prstGeom>
        </p:spPr>
      </p:pic>
    </p:spTree>
    <p:extLst>
      <p:ext uri="{BB962C8B-B14F-4D97-AF65-F5344CB8AC3E}">
        <p14:creationId xmlns:p14="http://schemas.microsoft.com/office/powerpoint/2010/main" xmlns="" val="3078321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Rectangle 2"/>
          <p:cNvSpPr/>
          <p:nvPr/>
        </p:nvSpPr>
        <p:spPr>
          <a:xfrm>
            <a:off x="7194938" y="3776977"/>
            <a:ext cx="619026" cy="21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4" name="Picture 23"/>
          <p:cNvPicPr/>
          <p:nvPr/>
        </p:nvPicPr>
        <p:blipFill>
          <a:blip r:embed="rId3">
            <a:extLst>
              <a:ext uri="{28A0092B-C50C-407E-A947-70E740481C1C}">
                <a14:useLocalDpi xmlns:a14="http://schemas.microsoft.com/office/drawing/2010/main" xmlns="" val="0"/>
              </a:ext>
            </a:extLst>
          </a:blip>
          <a:srcRect l="30731" t="21736" r="30244" b="10983"/>
          <a:stretch>
            <a:fillRect/>
          </a:stretch>
        </p:blipFill>
        <p:spPr bwMode="auto">
          <a:xfrm>
            <a:off x="4156462" y="756369"/>
            <a:ext cx="5267325" cy="5324475"/>
          </a:xfrm>
          <a:prstGeom prst="rect">
            <a:avLst/>
          </a:prstGeom>
          <a:noFill/>
          <a:ln>
            <a:noFill/>
          </a:ln>
        </p:spPr>
      </p:pic>
      <p:sp>
        <p:nvSpPr>
          <p:cNvPr id="26" name="3 Rectángulo"/>
          <p:cNvSpPr/>
          <p:nvPr/>
        </p:nvSpPr>
        <p:spPr>
          <a:xfrm>
            <a:off x="691329" y="2669919"/>
            <a:ext cx="3049398" cy="830997"/>
          </a:xfrm>
          <a:prstGeom prst="rect">
            <a:avLst/>
          </a:prstGeom>
        </p:spPr>
        <p:txBody>
          <a:bodyPr wrap="square">
            <a:spAutoFit/>
          </a:bodyPr>
          <a:lstStyle/>
          <a:p>
            <a:pPr algn="ctr"/>
            <a:r>
              <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Organigrama Estructural</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8" name="Right Arrow 27"/>
          <p:cNvSpPr/>
          <p:nvPr/>
        </p:nvSpPr>
        <p:spPr>
          <a:xfrm>
            <a:off x="3740727" y="2887627"/>
            <a:ext cx="373364" cy="39557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xmlns="" val="229261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3 Rectángulo"/>
          <p:cNvSpPr/>
          <p:nvPr/>
        </p:nvSpPr>
        <p:spPr>
          <a:xfrm>
            <a:off x="914796" y="1799030"/>
            <a:ext cx="2623370" cy="461665"/>
          </a:xfrm>
          <a:prstGeom prst="rect">
            <a:avLst/>
          </a:prstGeom>
        </p:spPr>
        <p:txBody>
          <a:bodyPr wrap="square">
            <a:spAutoFit/>
          </a:bodyPr>
          <a:lstStyle/>
          <a:p>
            <a:pPr algn="ctr"/>
            <a:r>
              <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clientes</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7194938" y="3776977"/>
            <a:ext cx="619026" cy="21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Rectangle 4"/>
          <p:cNvSpPr/>
          <p:nvPr/>
        </p:nvSpPr>
        <p:spPr>
          <a:xfrm>
            <a:off x="8798533" y="1445089"/>
            <a:ext cx="2265218"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1400" dirty="0" smtClean="0"/>
              <a:t>Facilidades de pago de hasta 45 días de plazo para cancelar sus obligaciones.</a:t>
            </a:r>
            <a:endParaRPr lang="es-EC" sz="1400" dirty="0">
              <a:solidFill>
                <a:schemeClr val="dk1"/>
              </a:solidFill>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585860771"/>
              </p:ext>
            </p:extLst>
          </p:nvPr>
        </p:nvGraphicFramePr>
        <p:xfrm>
          <a:off x="3551124" y="1445089"/>
          <a:ext cx="4873336" cy="1371600"/>
        </p:xfrm>
        <a:graphic>
          <a:graphicData uri="http://schemas.openxmlformats.org/drawingml/2006/table">
            <a:tbl>
              <a:tblPr firstRow="1" firstCol="1" bandRow="1">
                <a:tableStyleId>{3B4B98B0-60AC-42C2-AFA5-B58CD77FA1E5}</a:tableStyleId>
              </a:tblPr>
              <a:tblGrid>
                <a:gridCol w="3222868"/>
                <a:gridCol w="1650468"/>
              </a:tblGrid>
              <a:tr h="0">
                <a:tc>
                  <a:txBody>
                    <a:bodyPr/>
                    <a:lstStyle/>
                    <a:p>
                      <a:pPr indent="252095" algn="ctr">
                        <a:lnSpc>
                          <a:spcPct val="150000"/>
                        </a:lnSpc>
                        <a:spcAft>
                          <a:spcPts val="0"/>
                        </a:spcAft>
                      </a:pPr>
                      <a:r>
                        <a:rPr lang="es-EC" sz="1200" dirty="0">
                          <a:effectLst/>
                        </a:rPr>
                        <a:t>Clientes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52095" algn="ctr">
                        <a:lnSpc>
                          <a:spcPct val="150000"/>
                        </a:lnSpc>
                        <a:spcAft>
                          <a:spcPts val="0"/>
                        </a:spcAft>
                      </a:pPr>
                      <a:r>
                        <a:rPr lang="es-EC" sz="1200" dirty="0" smtClean="0">
                          <a:effectLst/>
                        </a:rPr>
                        <a:t>Clientes desde</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indent="252095" algn="just">
                        <a:lnSpc>
                          <a:spcPct val="150000"/>
                        </a:lnSpc>
                        <a:spcAft>
                          <a:spcPts val="0"/>
                        </a:spcAft>
                      </a:pPr>
                      <a:r>
                        <a:rPr lang="es-EC" sz="1200" dirty="0" err="1">
                          <a:effectLst/>
                        </a:rPr>
                        <a:t>Asogran</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indent="252095" algn="just">
                        <a:lnSpc>
                          <a:spcPct val="150000"/>
                        </a:lnSpc>
                        <a:spcAft>
                          <a:spcPts val="0"/>
                        </a:spcAft>
                      </a:pPr>
                      <a:r>
                        <a:rPr lang="es-EC" sz="1200" dirty="0">
                          <a:effectLst/>
                        </a:rPr>
                        <a:t>10 años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0">
                <a:tc>
                  <a:txBody>
                    <a:bodyPr/>
                    <a:lstStyle/>
                    <a:p>
                      <a:pPr indent="252095" algn="just">
                        <a:lnSpc>
                          <a:spcPct val="150000"/>
                        </a:lnSpc>
                        <a:spcAft>
                          <a:spcPts val="0"/>
                        </a:spcAft>
                      </a:pPr>
                      <a:r>
                        <a:rPr lang="es-EC" sz="1200" dirty="0">
                          <a:effectLst/>
                        </a:rPr>
                        <a:t>Vladimiro </a:t>
                      </a:r>
                      <a:r>
                        <a:rPr lang="es-EC" sz="1200" dirty="0" err="1" smtClean="0">
                          <a:effectLst/>
                        </a:rPr>
                        <a:t>Platonoff</a:t>
                      </a:r>
                      <a:r>
                        <a:rPr lang="es-EC" sz="1200" dirty="0" smtClean="0">
                          <a:effectLst/>
                        </a:rPr>
                        <a:t> </a:t>
                      </a:r>
                      <a:r>
                        <a:rPr lang="es-EC" sz="1200" dirty="0">
                          <a:effectLst/>
                        </a:rPr>
                        <a:t>Vega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indent="252095" algn="just">
                        <a:lnSpc>
                          <a:spcPct val="150000"/>
                        </a:lnSpc>
                        <a:spcAft>
                          <a:spcPts val="0"/>
                        </a:spcAft>
                      </a:pPr>
                      <a:r>
                        <a:rPr lang="es-EC" sz="1200">
                          <a:effectLst/>
                        </a:rPr>
                        <a:t>10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0">
                <a:tc>
                  <a:txBody>
                    <a:bodyPr/>
                    <a:lstStyle/>
                    <a:p>
                      <a:pPr indent="252095" algn="just">
                        <a:lnSpc>
                          <a:spcPct val="150000"/>
                        </a:lnSpc>
                        <a:spcAft>
                          <a:spcPts val="0"/>
                        </a:spcAft>
                      </a:pPr>
                      <a:r>
                        <a:rPr lang="es-EC" sz="1200" dirty="0">
                          <a:effectLst/>
                        </a:rPr>
                        <a:t>Vladimiro </a:t>
                      </a:r>
                      <a:r>
                        <a:rPr lang="es-EC" sz="1200" dirty="0" err="1">
                          <a:effectLst/>
                        </a:rPr>
                        <a:t>Platonof</a:t>
                      </a:r>
                      <a:r>
                        <a:rPr lang="es-EC" sz="1200" dirty="0">
                          <a:effectLst/>
                        </a:rPr>
                        <a:t> </a:t>
                      </a:r>
                      <a:r>
                        <a:rPr lang="es-EC" sz="1200" dirty="0" err="1">
                          <a:effectLst/>
                        </a:rPr>
                        <a:t>Tarnopol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indent="252095" algn="just">
                        <a:lnSpc>
                          <a:spcPct val="150000"/>
                        </a:lnSpc>
                        <a:spcAft>
                          <a:spcPts val="0"/>
                        </a:spcAft>
                      </a:pPr>
                      <a:r>
                        <a:rPr lang="es-EC" sz="1200">
                          <a:effectLst/>
                        </a:rPr>
                        <a:t>10 años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0">
                <a:tc>
                  <a:txBody>
                    <a:bodyPr/>
                    <a:lstStyle/>
                    <a:p>
                      <a:pPr indent="252095" algn="just">
                        <a:lnSpc>
                          <a:spcPct val="150000"/>
                        </a:lnSpc>
                        <a:spcAft>
                          <a:spcPts val="0"/>
                        </a:spcAft>
                      </a:pPr>
                      <a:r>
                        <a:rPr lang="es-EC" sz="1200" dirty="0">
                          <a:effectLst/>
                        </a:rPr>
                        <a:t>Miguel </a:t>
                      </a:r>
                      <a:r>
                        <a:rPr lang="es-EC" sz="1200" dirty="0" err="1">
                          <a:effectLst/>
                        </a:rPr>
                        <a:t>Sénz</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indent="252095" algn="just">
                        <a:lnSpc>
                          <a:spcPct val="150000"/>
                        </a:lnSpc>
                        <a:spcAft>
                          <a:spcPts val="0"/>
                        </a:spcAft>
                      </a:pPr>
                      <a:r>
                        <a:rPr lang="es-EC" sz="1200" dirty="0">
                          <a:effectLst/>
                        </a:rPr>
                        <a:t>12 años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5" name="3 Rectángulo"/>
          <p:cNvSpPr/>
          <p:nvPr/>
        </p:nvSpPr>
        <p:spPr>
          <a:xfrm>
            <a:off x="421165" y="4711877"/>
            <a:ext cx="2810407" cy="461665"/>
          </a:xfrm>
          <a:prstGeom prst="rect">
            <a:avLst/>
          </a:prstGeom>
        </p:spPr>
        <p:txBody>
          <a:bodyPr wrap="square">
            <a:spAutoFit/>
          </a:bodyPr>
          <a:lstStyle/>
          <a:p>
            <a:pPr algn="ctr"/>
            <a:r>
              <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PROVEEDORES</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7" name="Table 6"/>
          <p:cNvGraphicFramePr>
            <a:graphicFrameLocks noGrp="1"/>
          </p:cNvGraphicFramePr>
          <p:nvPr>
            <p:extLst>
              <p:ext uri="{D42A27DB-BD31-4B8C-83A1-F6EECF244321}">
                <p14:modId xmlns:p14="http://schemas.microsoft.com/office/powerpoint/2010/main" xmlns="" val="772273192"/>
              </p:ext>
            </p:extLst>
          </p:nvPr>
        </p:nvGraphicFramePr>
        <p:xfrm>
          <a:off x="3564082" y="3776384"/>
          <a:ext cx="4873336" cy="1920240"/>
        </p:xfrm>
        <a:graphic>
          <a:graphicData uri="http://schemas.openxmlformats.org/drawingml/2006/table">
            <a:tbl>
              <a:tblPr firstRow="1" firstCol="1" bandRow="1">
                <a:tableStyleId>{BC89EF96-8CEA-46FF-86C4-4CE0E7609802}</a:tableStyleId>
              </a:tblPr>
              <a:tblGrid>
                <a:gridCol w="3252354"/>
                <a:gridCol w="1620982"/>
              </a:tblGrid>
              <a:tr h="242825">
                <a:tc>
                  <a:txBody>
                    <a:bodyPr/>
                    <a:lstStyle/>
                    <a:p>
                      <a:pPr marL="0" indent="252095" algn="just" defTabSz="914400" rtl="0" eaLnBrk="1" latinLnBrk="0" hangingPunct="1">
                        <a:lnSpc>
                          <a:spcPct val="150000"/>
                        </a:lnSpc>
                        <a:spcAft>
                          <a:spcPts val="0"/>
                        </a:spcAft>
                      </a:pPr>
                      <a:r>
                        <a:rPr lang="es-EC" sz="1200" kern="1200" dirty="0">
                          <a:effectLst/>
                        </a:rPr>
                        <a:t>Proveedores</a:t>
                      </a:r>
                      <a:endParaRPr lang="es-EC"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252095" algn="just" defTabSz="914400" rtl="0" eaLnBrk="1" latinLnBrk="0" hangingPunct="1">
                        <a:lnSpc>
                          <a:spcPct val="150000"/>
                        </a:lnSpc>
                        <a:spcAft>
                          <a:spcPts val="0"/>
                        </a:spcAft>
                      </a:pPr>
                      <a:r>
                        <a:rPr lang="es-EC" sz="1200" kern="1200" dirty="0" smtClean="0">
                          <a:effectLst/>
                        </a:rPr>
                        <a:t>Pagos </a:t>
                      </a:r>
                      <a:endParaRPr lang="es-EC"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9011">
                <a:tc>
                  <a:txBody>
                    <a:bodyPr/>
                    <a:lstStyle/>
                    <a:p>
                      <a:pPr marL="0" indent="252095" algn="just" defTabSz="914400" rtl="0" eaLnBrk="1" latinLnBrk="0" hangingPunct="1">
                        <a:lnSpc>
                          <a:spcPct val="150000"/>
                        </a:lnSpc>
                        <a:spcAft>
                          <a:spcPts val="0"/>
                        </a:spcAft>
                      </a:pPr>
                      <a:r>
                        <a:rPr lang="es-EC" sz="1200" kern="1200" dirty="0">
                          <a:effectLst/>
                        </a:rPr>
                        <a:t>AFABA</a:t>
                      </a:r>
                      <a:endParaRPr lang="es-EC"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indent="252095" algn="just" defTabSz="914400" rtl="0" eaLnBrk="1" latinLnBrk="0" hangingPunct="1">
                        <a:lnSpc>
                          <a:spcPct val="150000"/>
                        </a:lnSpc>
                        <a:spcAft>
                          <a:spcPts val="0"/>
                        </a:spcAft>
                      </a:pPr>
                      <a:r>
                        <a:rPr lang="es-EC" sz="1200" kern="1200">
                          <a:effectLst/>
                        </a:rPr>
                        <a:t>Contado</a:t>
                      </a:r>
                      <a:endParaRPr lang="es-EC" sz="12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49011">
                <a:tc>
                  <a:txBody>
                    <a:bodyPr/>
                    <a:lstStyle/>
                    <a:p>
                      <a:pPr marL="0" indent="252095" algn="just" defTabSz="914400" rtl="0" eaLnBrk="1" latinLnBrk="0" hangingPunct="1">
                        <a:lnSpc>
                          <a:spcPct val="150000"/>
                        </a:lnSpc>
                        <a:spcAft>
                          <a:spcPts val="0"/>
                        </a:spcAft>
                      </a:pPr>
                      <a:r>
                        <a:rPr lang="es-EC" sz="1200" kern="1200" dirty="0">
                          <a:effectLst/>
                        </a:rPr>
                        <a:t>Leonardo Andrade</a:t>
                      </a:r>
                      <a:endParaRPr lang="es-EC"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252095" algn="just" defTabSz="914400" rtl="0" eaLnBrk="1" latinLnBrk="0" hangingPunct="1">
                        <a:lnSpc>
                          <a:spcPct val="150000"/>
                        </a:lnSpc>
                        <a:spcAft>
                          <a:spcPts val="0"/>
                        </a:spcAft>
                      </a:pPr>
                      <a:r>
                        <a:rPr lang="es-EC" sz="1200" kern="1200">
                          <a:effectLst/>
                        </a:rPr>
                        <a:t>Contado</a:t>
                      </a:r>
                      <a:endParaRPr lang="es-EC" sz="12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49011">
                <a:tc>
                  <a:txBody>
                    <a:bodyPr/>
                    <a:lstStyle/>
                    <a:p>
                      <a:pPr marL="0" indent="252095" algn="just" defTabSz="914400" rtl="0" eaLnBrk="1" latinLnBrk="0" hangingPunct="1">
                        <a:lnSpc>
                          <a:spcPct val="150000"/>
                        </a:lnSpc>
                        <a:spcAft>
                          <a:spcPts val="0"/>
                        </a:spcAft>
                      </a:pPr>
                      <a:r>
                        <a:rPr lang="es-EC" sz="1200" kern="1200" dirty="0" err="1">
                          <a:effectLst/>
                        </a:rPr>
                        <a:t>Jaczon</a:t>
                      </a:r>
                      <a:r>
                        <a:rPr lang="es-EC" sz="1200" kern="1200" dirty="0">
                          <a:effectLst/>
                        </a:rPr>
                        <a:t> Coronel</a:t>
                      </a:r>
                      <a:endParaRPr lang="es-EC"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252095" algn="just" defTabSz="914400" rtl="0" eaLnBrk="1" latinLnBrk="0" hangingPunct="1">
                        <a:lnSpc>
                          <a:spcPct val="150000"/>
                        </a:lnSpc>
                        <a:spcAft>
                          <a:spcPts val="0"/>
                        </a:spcAft>
                      </a:pPr>
                      <a:r>
                        <a:rPr lang="es-EC" sz="1200" kern="1200">
                          <a:effectLst/>
                        </a:rPr>
                        <a:t>Contado</a:t>
                      </a:r>
                      <a:endParaRPr lang="es-EC" sz="12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49011">
                <a:tc>
                  <a:txBody>
                    <a:bodyPr/>
                    <a:lstStyle/>
                    <a:p>
                      <a:pPr marL="0" indent="252095" algn="just" defTabSz="914400" rtl="0" eaLnBrk="1" latinLnBrk="0" hangingPunct="1">
                        <a:lnSpc>
                          <a:spcPct val="150000"/>
                        </a:lnSpc>
                        <a:spcAft>
                          <a:spcPts val="0"/>
                        </a:spcAft>
                      </a:pPr>
                      <a:r>
                        <a:rPr lang="es-EC" sz="1200" kern="1200" dirty="0" err="1">
                          <a:effectLst/>
                        </a:rPr>
                        <a:t>Ecuadpremex</a:t>
                      </a:r>
                      <a:endParaRPr lang="es-EC"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252095" algn="just" defTabSz="914400" rtl="0" eaLnBrk="1" latinLnBrk="0" hangingPunct="1">
                        <a:lnSpc>
                          <a:spcPct val="150000"/>
                        </a:lnSpc>
                        <a:spcAft>
                          <a:spcPts val="0"/>
                        </a:spcAft>
                      </a:pPr>
                      <a:r>
                        <a:rPr lang="es-EC" sz="1200" kern="1200">
                          <a:effectLst/>
                        </a:rPr>
                        <a:t>60 días</a:t>
                      </a:r>
                      <a:endParaRPr lang="es-EC" sz="12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45517">
                <a:tc>
                  <a:txBody>
                    <a:bodyPr/>
                    <a:lstStyle/>
                    <a:p>
                      <a:pPr marL="0" indent="252095" algn="just" defTabSz="914400" rtl="0" eaLnBrk="1" latinLnBrk="0" hangingPunct="1">
                        <a:lnSpc>
                          <a:spcPct val="150000"/>
                        </a:lnSpc>
                        <a:spcAft>
                          <a:spcPts val="0"/>
                        </a:spcAft>
                      </a:pPr>
                      <a:r>
                        <a:rPr lang="es-EC" sz="1200" kern="1200" dirty="0" err="1">
                          <a:effectLst/>
                        </a:rPr>
                        <a:t>Multicopec</a:t>
                      </a:r>
                      <a:endParaRPr lang="es-EC"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252095" algn="just" defTabSz="914400" rtl="0" eaLnBrk="1" latinLnBrk="0" hangingPunct="1">
                        <a:lnSpc>
                          <a:spcPct val="150000"/>
                        </a:lnSpc>
                        <a:spcAft>
                          <a:spcPts val="0"/>
                        </a:spcAft>
                      </a:pPr>
                      <a:r>
                        <a:rPr lang="es-EC" sz="1200" kern="1200">
                          <a:effectLst/>
                        </a:rPr>
                        <a:t>60 días</a:t>
                      </a:r>
                      <a:endParaRPr lang="es-EC" sz="1200" kern="120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45517">
                <a:tc>
                  <a:txBody>
                    <a:bodyPr/>
                    <a:lstStyle/>
                    <a:p>
                      <a:pPr marL="0" indent="252095" algn="just" defTabSz="914400" rtl="0" eaLnBrk="1" latinLnBrk="0" hangingPunct="1">
                        <a:lnSpc>
                          <a:spcPct val="150000"/>
                        </a:lnSpc>
                        <a:spcAft>
                          <a:spcPts val="0"/>
                        </a:spcAft>
                      </a:pPr>
                      <a:r>
                        <a:rPr lang="es-EC" sz="1200" kern="1200" dirty="0" err="1">
                          <a:effectLst/>
                        </a:rPr>
                        <a:t>Pronaca</a:t>
                      </a:r>
                      <a:r>
                        <a:rPr lang="es-EC" sz="1200" kern="1200" dirty="0">
                          <a:effectLst/>
                        </a:rPr>
                        <a:t> </a:t>
                      </a:r>
                      <a:endParaRPr lang="es-EC"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indent="252095" algn="just" defTabSz="914400" rtl="0" eaLnBrk="1" latinLnBrk="0" hangingPunct="1">
                        <a:lnSpc>
                          <a:spcPct val="150000"/>
                        </a:lnSpc>
                        <a:spcAft>
                          <a:spcPts val="0"/>
                        </a:spcAft>
                      </a:pPr>
                      <a:r>
                        <a:rPr lang="es-EC" sz="1200" kern="1200" dirty="0">
                          <a:effectLst/>
                        </a:rPr>
                        <a:t>60 días</a:t>
                      </a:r>
                      <a:endParaRPr lang="es-EC" sz="120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18" name="Right Arrow 17"/>
          <p:cNvSpPr/>
          <p:nvPr/>
        </p:nvSpPr>
        <p:spPr>
          <a:xfrm>
            <a:off x="8424460" y="1858646"/>
            <a:ext cx="373364" cy="39557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21" name="Right Arrow 20"/>
          <p:cNvSpPr/>
          <p:nvPr/>
        </p:nvSpPr>
        <p:spPr>
          <a:xfrm>
            <a:off x="3177760" y="4744919"/>
            <a:ext cx="373364" cy="39557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22" name="Right Arrow 21"/>
          <p:cNvSpPr/>
          <p:nvPr/>
        </p:nvSpPr>
        <p:spPr>
          <a:xfrm>
            <a:off x="3177406" y="1832074"/>
            <a:ext cx="373364" cy="39557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23" name="Rectangle 22"/>
          <p:cNvSpPr/>
          <p:nvPr/>
        </p:nvSpPr>
        <p:spPr>
          <a:xfrm>
            <a:off x="8821173" y="4504091"/>
            <a:ext cx="2265218"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1400" dirty="0"/>
              <a:t>C</a:t>
            </a:r>
            <a:r>
              <a:rPr lang="es-EC" sz="1400" dirty="0" smtClean="0"/>
              <a:t>alidad</a:t>
            </a:r>
            <a:r>
              <a:rPr lang="es-EC" sz="1400" dirty="0"/>
              <a:t>, variedad, a buenos precios.</a:t>
            </a:r>
            <a:endParaRPr lang="es-EC" sz="1400" dirty="0">
              <a:solidFill>
                <a:schemeClr val="dk1"/>
              </a:solidFill>
              <a:latin typeface="Times New Roman" panose="02020603050405020304" pitchFamily="18" charset="0"/>
              <a:ea typeface="Times New Roman" panose="02020603050405020304" pitchFamily="18" charset="0"/>
            </a:endParaRPr>
          </a:p>
        </p:txBody>
      </p:sp>
      <p:sp>
        <p:nvSpPr>
          <p:cNvPr id="25" name="Right Arrow 24"/>
          <p:cNvSpPr/>
          <p:nvPr/>
        </p:nvSpPr>
        <p:spPr>
          <a:xfrm>
            <a:off x="8437418" y="4580692"/>
            <a:ext cx="373364" cy="39557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1165" y="0"/>
            <a:ext cx="4859049" cy="88606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80214" y="2849182"/>
            <a:ext cx="1192944" cy="894708"/>
          </a:xfrm>
          <a:prstGeom prst="rect">
            <a:avLst/>
          </a:prstGeom>
        </p:spPr>
      </p:pic>
    </p:spTree>
    <p:extLst>
      <p:ext uri="{BB962C8B-B14F-4D97-AF65-F5344CB8AC3E}">
        <p14:creationId xmlns:p14="http://schemas.microsoft.com/office/powerpoint/2010/main" xmlns="" val="2835557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Rectangle 2"/>
          <p:cNvSpPr/>
          <p:nvPr/>
        </p:nvSpPr>
        <p:spPr>
          <a:xfrm>
            <a:off x="7194938" y="3776977"/>
            <a:ext cx="619026" cy="2142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24" name="Table 23"/>
          <p:cNvGraphicFramePr>
            <a:graphicFrameLocks noGrp="1"/>
          </p:cNvGraphicFramePr>
          <p:nvPr>
            <p:extLst>
              <p:ext uri="{D42A27DB-BD31-4B8C-83A1-F6EECF244321}">
                <p14:modId xmlns:p14="http://schemas.microsoft.com/office/powerpoint/2010/main" xmlns="" val="2438556119"/>
              </p:ext>
            </p:extLst>
          </p:nvPr>
        </p:nvGraphicFramePr>
        <p:xfrm>
          <a:off x="3836816" y="210971"/>
          <a:ext cx="3293918" cy="2468880"/>
        </p:xfrm>
        <a:graphic>
          <a:graphicData uri="http://schemas.openxmlformats.org/drawingml/2006/table">
            <a:tbl>
              <a:tblPr firstRow="1" firstCol="1" bandRow="1">
                <a:tableStyleId>{BC89EF96-8CEA-46FF-86C4-4CE0E7609802}</a:tableStyleId>
              </a:tblPr>
              <a:tblGrid>
                <a:gridCol w="1774280"/>
                <a:gridCol w="1519638"/>
              </a:tblGrid>
              <a:tr h="273550">
                <a:tc gridSpan="2">
                  <a:txBody>
                    <a:bodyPr/>
                    <a:lstStyle/>
                    <a:p>
                      <a:pPr indent="252095" algn="ctr">
                        <a:lnSpc>
                          <a:spcPct val="150000"/>
                        </a:lnSpc>
                        <a:spcAft>
                          <a:spcPts val="0"/>
                        </a:spcAft>
                      </a:pPr>
                      <a:r>
                        <a:rPr lang="es-EC" sz="1200" dirty="0">
                          <a:effectLst/>
                        </a:rPr>
                        <a:t>Principales Competidores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r>
              <a:tr h="245931">
                <a:tc>
                  <a:txBody>
                    <a:bodyPr/>
                    <a:lstStyle/>
                    <a:p>
                      <a:pPr indent="252095" algn="just">
                        <a:lnSpc>
                          <a:spcPct val="150000"/>
                        </a:lnSpc>
                        <a:spcAft>
                          <a:spcPts val="0"/>
                        </a:spcAft>
                      </a:pPr>
                      <a:r>
                        <a:rPr lang="es-EC" sz="1200" b="1" dirty="0" smtClean="0">
                          <a:effectLst/>
                        </a:rPr>
                        <a:t>Razón </a:t>
                      </a:r>
                      <a:r>
                        <a:rPr lang="es-EC" sz="1200" b="1" dirty="0">
                          <a:effectLst/>
                        </a:rPr>
                        <a:t>Social</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alpha val="20000"/>
                      </a:schemeClr>
                    </a:solidFill>
                  </a:tcPr>
                </a:tc>
                <a:tc>
                  <a:txBody>
                    <a:bodyPr/>
                    <a:lstStyle/>
                    <a:p>
                      <a:pPr indent="252095" algn="ctr">
                        <a:lnSpc>
                          <a:spcPct val="150000"/>
                        </a:lnSpc>
                        <a:spcAft>
                          <a:spcPts val="0"/>
                        </a:spcAft>
                      </a:pPr>
                      <a:r>
                        <a:rPr lang="es-EC" sz="1200" b="1" dirty="0">
                          <a:effectLst/>
                        </a:rPr>
                        <a:t>% de Mercado</a:t>
                      </a:r>
                      <a:endPar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alpha val="20000"/>
                      </a:schemeClr>
                    </a:solidFill>
                  </a:tcPr>
                </a:tc>
              </a:tr>
              <a:tr h="245931">
                <a:tc>
                  <a:txBody>
                    <a:bodyPr/>
                    <a:lstStyle/>
                    <a:p>
                      <a:pPr indent="252095" algn="just">
                        <a:lnSpc>
                          <a:spcPct val="150000"/>
                        </a:lnSpc>
                        <a:spcAft>
                          <a:spcPts val="0"/>
                        </a:spcAft>
                      </a:pPr>
                      <a:r>
                        <a:rPr lang="es-EC" sz="1200" dirty="0" err="1">
                          <a:effectLst/>
                        </a:rPr>
                        <a:t>Pronaca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indent="252095" algn="ctr">
                        <a:lnSpc>
                          <a:spcPct val="150000"/>
                        </a:lnSpc>
                        <a:spcAft>
                          <a:spcPts val="0"/>
                        </a:spcAft>
                      </a:pPr>
                      <a:r>
                        <a:rPr lang="es-EC" sz="1200" dirty="0">
                          <a:effectLst/>
                        </a:rPr>
                        <a:t>35,00%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tr>
              <a:tr h="245931">
                <a:tc>
                  <a:txBody>
                    <a:bodyPr/>
                    <a:lstStyle/>
                    <a:p>
                      <a:pPr indent="252095" algn="just">
                        <a:lnSpc>
                          <a:spcPct val="150000"/>
                        </a:lnSpc>
                        <a:spcAft>
                          <a:spcPts val="0"/>
                        </a:spcAft>
                      </a:pPr>
                      <a:r>
                        <a:rPr lang="es-EC" sz="1200" dirty="0" err="1" smtClean="0">
                          <a:effectLst/>
                        </a:rPr>
                        <a:t>Bioalimentos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indent="252095" algn="ctr">
                        <a:lnSpc>
                          <a:spcPct val="150000"/>
                        </a:lnSpc>
                        <a:spcAft>
                          <a:spcPts val="0"/>
                        </a:spcAft>
                      </a:pPr>
                      <a:r>
                        <a:rPr lang="es-EC" sz="1200" dirty="0">
                          <a:effectLst/>
                        </a:rPr>
                        <a:t>10,00%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245931">
                <a:tc>
                  <a:txBody>
                    <a:bodyPr/>
                    <a:lstStyle/>
                    <a:p>
                      <a:pPr indent="252095" algn="just">
                        <a:lnSpc>
                          <a:spcPct val="150000"/>
                        </a:lnSpc>
                        <a:spcAft>
                          <a:spcPts val="0"/>
                        </a:spcAft>
                      </a:pPr>
                      <a:r>
                        <a:rPr lang="es-EC" sz="1200" dirty="0" err="1">
                          <a:effectLst/>
                        </a:rPr>
                        <a:t>Liris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indent="252095" algn="ctr">
                        <a:lnSpc>
                          <a:spcPct val="150000"/>
                        </a:lnSpc>
                        <a:spcAft>
                          <a:spcPts val="0"/>
                        </a:spcAft>
                      </a:pPr>
                      <a:r>
                        <a:rPr lang="es-EC" sz="1200" dirty="0">
                          <a:effectLst/>
                        </a:rPr>
                        <a:t>10,00%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245931">
                <a:tc>
                  <a:txBody>
                    <a:bodyPr/>
                    <a:lstStyle/>
                    <a:p>
                      <a:pPr indent="252095" algn="just">
                        <a:lnSpc>
                          <a:spcPct val="150000"/>
                        </a:lnSpc>
                        <a:spcAft>
                          <a:spcPts val="0"/>
                        </a:spcAft>
                      </a:pPr>
                      <a:r>
                        <a:rPr lang="es-EC" sz="1200" dirty="0">
                          <a:effectLst/>
                        </a:rPr>
                        <a:t>Grupo Oro</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indent="252095" algn="ctr">
                        <a:lnSpc>
                          <a:spcPct val="150000"/>
                        </a:lnSpc>
                        <a:spcAft>
                          <a:spcPts val="0"/>
                        </a:spcAft>
                      </a:pPr>
                      <a:r>
                        <a:rPr lang="es-EC" sz="1200" dirty="0">
                          <a:effectLst/>
                        </a:rPr>
                        <a:t>10,00%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245931">
                <a:tc>
                  <a:txBody>
                    <a:bodyPr/>
                    <a:lstStyle/>
                    <a:p>
                      <a:pPr indent="252095" algn="just">
                        <a:lnSpc>
                          <a:spcPct val="150000"/>
                        </a:lnSpc>
                        <a:spcAft>
                          <a:spcPts val="0"/>
                        </a:spcAft>
                      </a:pPr>
                      <a:r>
                        <a:rPr lang="es-EC" sz="1200" dirty="0" err="1">
                          <a:effectLst/>
                        </a:rPr>
                        <a:t>Nutril</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indent="252095" algn="ctr">
                        <a:lnSpc>
                          <a:spcPct val="150000"/>
                        </a:lnSpc>
                        <a:spcAft>
                          <a:spcPts val="0"/>
                        </a:spcAft>
                      </a:pPr>
                      <a:r>
                        <a:rPr lang="es-EC" sz="1200" dirty="0">
                          <a:effectLst/>
                        </a:rPr>
                        <a:t>10,00%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245931">
                <a:tc>
                  <a:txBody>
                    <a:bodyPr/>
                    <a:lstStyle/>
                    <a:p>
                      <a:pPr indent="252095" algn="just">
                        <a:lnSpc>
                          <a:spcPct val="150000"/>
                        </a:lnSpc>
                        <a:spcAft>
                          <a:spcPts val="0"/>
                        </a:spcAft>
                      </a:pPr>
                      <a:r>
                        <a:rPr lang="es-EC" sz="1200" dirty="0" err="1">
                          <a:effectLst/>
                        </a:rPr>
                        <a:t>Expalsa</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indent="252095" algn="ctr">
                        <a:lnSpc>
                          <a:spcPct val="150000"/>
                        </a:lnSpc>
                        <a:spcAft>
                          <a:spcPts val="0"/>
                        </a:spcAft>
                      </a:pPr>
                      <a:r>
                        <a:rPr lang="es-EC" sz="1200" dirty="0">
                          <a:effectLst/>
                        </a:rPr>
                        <a:t>15,00%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245931">
                <a:tc>
                  <a:txBody>
                    <a:bodyPr/>
                    <a:lstStyle/>
                    <a:p>
                      <a:pPr indent="252095" algn="just">
                        <a:lnSpc>
                          <a:spcPct val="150000"/>
                        </a:lnSpc>
                        <a:spcAft>
                          <a:spcPts val="0"/>
                        </a:spcAft>
                      </a:pPr>
                      <a:r>
                        <a:rPr lang="es-EC" sz="1200" dirty="0">
                          <a:effectLst/>
                        </a:rPr>
                        <a:t>Otros</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indent="252095" algn="ctr">
                        <a:lnSpc>
                          <a:spcPct val="150000"/>
                        </a:lnSpc>
                        <a:spcAft>
                          <a:spcPts val="0"/>
                        </a:spcAft>
                      </a:pPr>
                      <a:r>
                        <a:rPr lang="es-EC" sz="1200" dirty="0">
                          <a:effectLst/>
                        </a:rPr>
                        <a:t>10,00%</a:t>
                      </a:r>
                      <a:endParaRPr lang="es-EC"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30" name="3 Rectángulo"/>
          <p:cNvSpPr/>
          <p:nvPr/>
        </p:nvSpPr>
        <p:spPr>
          <a:xfrm>
            <a:off x="474244" y="1131729"/>
            <a:ext cx="2810407" cy="461665"/>
          </a:xfrm>
          <a:prstGeom prst="rect">
            <a:avLst/>
          </a:prstGeom>
        </p:spPr>
        <p:txBody>
          <a:bodyPr wrap="square">
            <a:spAutoFit/>
          </a:bodyPr>
          <a:lstStyle/>
          <a:p>
            <a:pPr algn="ctr"/>
            <a:r>
              <a:rPr lang="es-EC"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competencia</a:t>
            </a:r>
            <a:endParaRPr lang="es-EC"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1" name="Rectangle 30"/>
          <p:cNvSpPr/>
          <p:nvPr/>
        </p:nvSpPr>
        <p:spPr>
          <a:xfrm>
            <a:off x="7576835" y="562342"/>
            <a:ext cx="3605646"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1400" dirty="0"/>
              <a:t>Las ventajas que estos </a:t>
            </a:r>
            <a:r>
              <a:rPr lang="es-EC" sz="1400" dirty="0" smtClean="0"/>
              <a:t>competidores:</a:t>
            </a:r>
          </a:p>
          <a:p>
            <a:pPr marL="285750" lvl="0" indent="-285750">
              <a:buFont typeface="Arial" panose="020B0604020202020204" pitchFamily="34" charset="0"/>
              <a:buChar char="•"/>
            </a:pPr>
            <a:r>
              <a:rPr lang="es-EC" sz="1400" dirty="0"/>
              <a:t>Mercado estable.</a:t>
            </a:r>
          </a:p>
          <a:p>
            <a:pPr marL="285750" lvl="0" indent="-285750">
              <a:buFont typeface="Arial" panose="020B0604020202020204" pitchFamily="34" charset="0"/>
              <a:buChar char="•"/>
            </a:pPr>
            <a:r>
              <a:rPr lang="es-EC" sz="1400" dirty="0"/>
              <a:t>Ingreso económico moderado,</a:t>
            </a:r>
          </a:p>
          <a:p>
            <a:pPr marL="285750" lvl="0" indent="-285750">
              <a:buFont typeface="Arial" panose="020B0604020202020204" pitchFamily="34" charset="0"/>
              <a:buChar char="•"/>
            </a:pPr>
            <a:r>
              <a:rPr lang="es-EC" sz="1400" dirty="0"/>
              <a:t>Ubicación idónea,</a:t>
            </a:r>
          </a:p>
          <a:p>
            <a:pPr marL="285750" lvl="0" indent="-285750">
              <a:buFont typeface="Arial" panose="020B0604020202020204" pitchFamily="34" charset="0"/>
              <a:buChar char="•"/>
            </a:pPr>
            <a:r>
              <a:rPr lang="es-EC" sz="1400" dirty="0"/>
              <a:t>Precios cómodos,</a:t>
            </a:r>
          </a:p>
          <a:p>
            <a:pPr marL="285750" lvl="0" indent="-285750">
              <a:buFont typeface="Arial" panose="020B0604020202020204" pitchFamily="34" charset="0"/>
              <a:buChar char="•"/>
            </a:pPr>
            <a:r>
              <a:rPr lang="es-EC" sz="1400" dirty="0" smtClean="0"/>
              <a:t>Calidad</a:t>
            </a:r>
            <a:endParaRPr lang="es-EC" sz="1400" dirty="0"/>
          </a:p>
        </p:txBody>
      </p:sp>
      <p:sp>
        <p:nvSpPr>
          <p:cNvPr id="32" name="Right Arrow 31"/>
          <p:cNvSpPr/>
          <p:nvPr/>
        </p:nvSpPr>
        <p:spPr>
          <a:xfrm>
            <a:off x="7130734" y="1164771"/>
            <a:ext cx="373364" cy="39557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33" name="Right Arrow 32"/>
          <p:cNvSpPr/>
          <p:nvPr/>
        </p:nvSpPr>
        <p:spPr>
          <a:xfrm>
            <a:off x="3384444" y="1177806"/>
            <a:ext cx="373364" cy="39557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0099" y="3094641"/>
            <a:ext cx="1364672" cy="136467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09793" y="4459313"/>
            <a:ext cx="2750155" cy="1255568"/>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3231591" y="3475958"/>
            <a:ext cx="2520380" cy="100336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663518" y="4479322"/>
            <a:ext cx="1531420" cy="1315515"/>
          </a:xfrm>
          <a:prstGeom prst="rect">
            <a:avLst/>
          </a:prstGeom>
        </p:spPr>
      </p:pic>
      <p:pic>
        <p:nvPicPr>
          <p:cNvPr id="34" name="Picture 33"/>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7130734" y="3455949"/>
            <a:ext cx="2119746" cy="1003364"/>
          </a:xfrm>
          <a:prstGeom prst="rect">
            <a:avLst/>
          </a:prstGeom>
        </p:spPr>
      </p:pic>
      <p:pic>
        <p:nvPicPr>
          <p:cNvPr id="36" name="Picture 3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9024021" y="4941222"/>
            <a:ext cx="2158460" cy="1012767"/>
          </a:xfrm>
          <a:prstGeom prst="rect">
            <a:avLst/>
          </a:prstGeom>
        </p:spPr>
      </p:pic>
    </p:spTree>
    <p:extLst>
      <p:ext uri="{BB962C8B-B14F-4D97-AF65-F5344CB8AC3E}">
        <p14:creationId xmlns:p14="http://schemas.microsoft.com/office/powerpoint/2010/main" xmlns="" val="17164530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866257B-E5CE-4C43-9210-F2DE76BE10B5}"/>
    </a:ext>
  </a:extLst>
</a:theme>
</file>

<file path=ppt/theme/themeOverride1.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10.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11.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12.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13.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14.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15.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16.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17.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18.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19.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2.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20.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21.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22.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23.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24.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25.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26.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27.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28.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29.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3.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30.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31.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4.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5.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6.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7.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8.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ppt/theme/themeOverride9.xml><?xml version="1.0" encoding="utf-8"?>
<a:themeOverride xmlns:a="http://schemas.openxmlformats.org/drawingml/2006/main">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2441</TotalTime>
  <Words>2831</Words>
  <Application>Microsoft Office PowerPoint</Application>
  <PresentationFormat>Personalizado</PresentationFormat>
  <Paragraphs>607</Paragraphs>
  <Slides>33</Slides>
  <Notes>0</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33</vt:i4>
      </vt:variant>
    </vt:vector>
  </HeadingPairs>
  <TitlesOfParts>
    <vt:vector size="36" baseType="lpstr">
      <vt:lpstr>View</vt:lpstr>
      <vt:lpstr>CorelDRAW</vt:lpstr>
      <vt:lpstr>Worksheet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vector>
  </TitlesOfParts>
  <Company>Ernst &amp; Young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 Cajas Jarrin</dc:creator>
  <cp:lastModifiedBy>pc - 1</cp:lastModifiedBy>
  <cp:revision>94</cp:revision>
  <dcterms:created xsi:type="dcterms:W3CDTF">2016-08-05T00:44:02Z</dcterms:created>
  <dcterms:modified xsi:type="dcterms:W3CDTF">2017-05-29T04:32:23Z</dcterms:modified>
</cp:coreProperties>
</file>