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7.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8.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9.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20.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2.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4.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6.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16.xml" ContentType="application/vnd.openxmlformats-officedocument.drawingml.diagramData+xml"/>
  <Override PartName="/ppt/diagrams/data21.xml" ContentType="application/vnd.openxmlformats-officedocument.drawingml.diagramData+xml"/>
  <Override PartName="/ppt/diagrams/data23.xml" ContentType="application/vnd.openxmlformats-officedocument.drawingml.diagramData+xml"/>
  <Override PartName="/ppt/diagrams/data2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 id="274" r:id="rId3"/>
    <p:sldId id="271" r:id="rId4"/>
    <p:sldId id="275" r:id="rId5"/>
    <p:sldId id="277" r:id="rId6"/>
    <p:sldId id="278" r:id="rId7"/>
    <p:sldId id="279" r:id="rId8"/>
    <p:sldId id="280" r:id="rId9"/>
    <p:sldId id="281" r:id="rId10"/>
    <p:sldId id="269" r:id="rId11"/>
    <p:sldId id="282" r:id="rId12"/>
    <p:sldId id="283" r:id="rId13"/>
    <p:sldId id="272" r:id="rId14"/>
    <p:sldId id="284" r:id="rId15"/>
    <p:sldId id="285" r:id="rId16"/>
    <p:sldId id="286" r:id="rId17"/>
    <p:sldId id="287" r:id="rId18"/>
    <p:sldId id="288" r:id="rId19"/>
    <p:sldId id="290" r:id="rId20"/>
    <p:sldId id="289" r:id="rId21"/>
    <p:sldId id="257" r:id="rId22"/>
    <p:sldId id="273" r:id="rId23"/>
    <p:sldId id="299" r:id="rId24"/>
    <p:sldId id="259" r:id="rId25"/>
    <p:sldId id="291" r:id="rId26"/>
    <p:sldId id="292" r:id="rId27"/>
    <p:sldId id="293" r:id="rId28"/>
    <p:sldId id="294" r:id="rId29"/>
    <p:sldId id="295" r:id="rId30"/>
    <p:sldId id="300" r:id="rId31"/>
    <p:sldId id="261" r:id="rId32"/>
    <p:sldId id="266" r:id="rId33"/>
    <p:sldId id="265" r:id="rId34"/>
    <p:sldId id="264" r:id="rId35"/>
    <p:sldId id="298" r:id="rId36"/>
    <p:sldId id="297" r:id="rId37"/>
    <p:sldId id="270" r:id="rId38"/>
    <p:sldId id="296" r:id="rId39"/>
    <p:sldId id="267" r:id="rId40"/>
    <p:sldId id="268" r:id="rId41"/>
    <p:sldId id="262" r:id="rId42"/>
    <p:sldId id="263" r:id="rId4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9747" autoAdjust="0"/>
  </p:normalViewPr>
  <p:slideViewPr>
    <p:cSldViewPr snapToGrid="0">
      <p:cViewPr varScale="1">
        <p:scale>
          <a:sx n="74" d="100"/>
          <a:sy n="74" d="100"/>
        </p:scale>
        <p:origin x="576"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ata16.xml.rels><?xml version="1.0" encoding="UTF-8" standalone="yes"?>
<Relationships xmlns="http://schemas.openxmlformats.org/package/2006/relationships"><Relationship Id="rId1" Type="http://schemas.openxmlformats.org/officeDocument/2006/relationships/image" Target="../media/image20.png"/></Relationships>
</file>

<file path=ppt/diagrams/_rels/data21.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image" Target="../media/image340.png"/></Relationships>
</file>

<file path=ppt/diagrams/_rels/data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 Id="rId4" Type="http://schemas.openxmlformats.org/officeDocument/2006/relationships/image" Target="../media/image39.png"/></Relationships>
</file>

<file path=ppt/diagrams/_rels/data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96DB41-F41B-4120-8B2D-39F667D0DB01}" type="doc">
      <dgm:prSet loTypeId="urn:microsoft.com/office/officeart/2005/8/layout/pyramid2" loCatId="pyramid" qsTypeId="urn:microsoft.com/office/officeart/2005/8/quickstyle/simple2" qsCatId="simple" csTypeId="urn:microsoft.com/office/officeart/2005/8/colors/accent1_2" csCatId="accent1" phldr="1"/>
      <dgm:spPr/>
      <dgm:t>
        <a:bodyPr/>
        <a:lstStyle/>
        <a:p>
          <a:endParaRPr lang="es-CO"/>
        </a:p>
      </dgm:t>
    </dgm:pt>
    <dgm:pt modelId="{B1D96304-98A2-4AE1-93A0-7B023FDC1ED4}">
      <dgm:prSet custT="1"/>
      <dgm:spPr/>
      <dgm:t>
        <a:bodyPr/>
        <a:lstStyle/>
        <a:p>
          <a:pPr algn="l" rtl="0"/>
          <a:r>
            <a:rPr lang="es-ES" sz="2000" dirty="0" smtClean="0"/>
            <a:t>Reología es una ciencia novedosa de estudio en el Ecuador, alto interés en el ámbito académico como industrial (Industria alimenticia, petrolera, química, medicina, mecánica)</a:t>
          </a:r>
          <a:endParaRPr lang="es-CO" sz="2000" dirty="0"/>
        </a:p>
      </dgm:t>
    </dgm:pt>
    <dgm:pt modelId="{9B61779C-43D4-4710-8F64-2184BE1A3895}" type="parTrans" cxnId="{57159199-BD6E-49EC-8085-4E815DFBEB29}">
      <dgm:prSet/>
      <dgm:spPr/>
      <dgm:t>
        <a:bodyPr/>
        <a:lstStyle/>
        <a:p>
          <a:pPr algn="l"/>
          <a:endParaRPr lang="es-CO"/>
        </a:p>
      </dgm:t>
    </dgm:pt>
    <dgm:pt modelId="{93E86294-0D2A-4830-8D0B-CB9DC1D7F8E5}" type="sibTrans" cxnId="{57159199-BD6E-49EC-8085-4E815DFBEB29}">
      <dgm:prSet/>
      <dgm:spPr/>
      <dgm:t>
        <a:bodyPr/>
        <a:lstStyle/>
        <a:p>
          <a:pPr algn="l"/>
          <a:endParaRPr lang="es-CO"/>
        </a:p>
      </dgm:t>
    </dgm:pt>
    <dgm:pt modelId="{327976A7-8FAD-47B0-9D9F-EBC4CA086C71}">
      <dgm:prSet custT="1"/>
      <dgm:spPr/>
      <dgm:t>
        <a:bodyPr/>
        <a:lstStyle/>
        <a:p>
          <a:pPr algn="l" rtl="0"/>
          <a:r>
            <a:rPr lang="es-ES" sz="2000" dirty="0" smtClean="0"/>
            <a:t>Las propiedades reológicas de los distintos alimentos, normalmente tienen gran importancia en el procesado, transporte y almacenamiento</a:t>
          </a:r>
          <a:endParaRPr lang="es-CO" sz="2000" dirty="0"/>
        </a:p>
      </dgm:t>
    </dgm:pt>
    <dgm:pt modelId="{29DFB2E9-52D7-4BA4-89C1-9E3E2A4A8C3B}" type="parTrans" cxnId="{DFF8C427-33C4-484B-B736-03A75777F831}">
      <dgm:prSet/>
      <dgm:spPr/>
      <dgm:t>
        <a:bodyPr/>
        <a:lstStyle/>
        <a:p>
          <a:pPr algn="l"/>
          <a:endParaRPr lang="es-CO"/>
        </a:p>
      </dgm:t>
    </dgm:pt>
    <dgm:pt modelId="{27B3ACA4-D3DB-4915-9F3E-9F2B399B20E1}" type="sibTrans" cxnId="{DFF8C427-33C4-484B-B736-03A75777F831}">
      <dgm:prSet/>
      <dgm:spPr/>
      <dgm:t>
        <a:bodyPr/>
        <a:lstStyle/>
        <a:p>
          <a:pPr algn="l"/>
          <a:endParaRPr lang="es-CO"/>
        </a:p>
      </dgm:t>
    </dgm:pt>
    <dgm:pt modelId="{F65C794F-3C7D-4561-9FA5-CCE8BCA65C8A}">
      <dgm:prSet custT="1"/>
      <dgm:spPr/>
      <dgm:t>
        <a:bodyPr/>
        <a:lstStyle/>
        <a:p>
          <a:pPr algn="l" rtl="0"/>
          <a:r>
            <a:rPr lang="es-ES_tradnl" sz="2000" dirty="0" smtClean="0"/>
            <a:t>A pesar de todas las bondades que nos ofrece esta ciencia, su estudio e investigación en el Ecuador es muy limitado</a:t>
          </a:r>
          <a:endParaRPr lang="es-CO" sz="2000" dirty="0"/>
        </a:p>
      </dgm:t>
    </dgm:pt>
    <dgm:pt modelId="{5528DBFE-FA68-4456-B388-BBB135FEBF43}" type="parTrans" cxnId="{635D4D23-CE65-45FF-A2AB-635992F99324}">
      <dgm:prSet/>
      <dgm:spPr/>
      <dgm:t>
        <a:bodyPr/>
        <a:lstStyle/>
        <a:p>
          <a:pPr algn="l"/>
          <a:endParaRPr lang="es-CO"/>
        </a:p>
      </dgm:t>
    </dgm:pt>
    <dgm:pt modelId="{27B5763F-4396-4393-A127-952C1BCFDB6C}" type="sibTrans" cxnId="{635D4D23-CE65-45FF-A2AB-635992F99324}">
      <dgm:prSet/>
      <dgm:spPr/>
      <dgm:t>
        <a:bodyPr/>
        <a:lstStyle/>
        <a:p>
          <a:pPr algn="l"/>
          <a:endParaRPr lang="es-CO"/>
        </a:p>
      </dgm:t>
    </dgm:pt>
    <dgm:pt modelId="{C6B6819A-B7CE-4468-98B8-46FA6FFB058F}">
      <dgm:prSet custT="1"/>
      <dgm:spPr/>
      <dgm:t>
        <a:bodyPr/>
        <a:lstStyle/>
        <a:p>
          <a:pPr algn="l" rtl="0"/>
          <a:r>
            <a:rPr lang="es-ES" sz="2000" dirty="0" smtClean="0"/>
            <a:t>Control de calidad, textura, ingeniería de procesos, desarrollo de productos y optimización de formulaciones con un campo de investigación extenso</a:t>
          </a:r>
          <a:endParaRPr lang="es-CO" sz="2000" dirty="0"/>
        </a:p>
      </dgm:t>
    </dgm:pt>
    <dgm:pt modelId="{247F488D-0D13-444A-941D-900BC40670EB}" type="parTrans" cxnId="{E817B8D8-E67F-4255-ACE3-7C0213F4C560}">
      <dgm:prSet/>
      <dgm:spPr/>
      <dgm:t>
        <a:bodyPr/>
        <a:lstStyle/>
        <a:p>
          <a:pPr algn="l"/>
          <a:endParaRPr lang="es-CO"/>
        </a:p>
      </dgm:t>
    </dgm:pt>
    <dgm:pt modelId="{6C060C89-C413-46F7-BB41-0D2BE19B7AC7}" type="sibTrans" cxnId="{E817B8D8-E67F-4255-ACE3-7C0213F4C560}">
      <dgm:prSet/>
      <dgm:spPr/>
      <dgm:t>
        <a:bodyPr/>
        <a:lstStyle/>
        <a:p>
          <a:pPr algn="l"/>
          <a:endParaRPr lang="es-CO"/>
        </a:p>
      </dgm:t>
    </dgm:pt>
    <dgm:pt modelId="{EEE9DA20-10B0-483A-8292-06E8FE415184}" type="pres">
      <dgm:prSet presAssocID="{D396DB41-F41B-4120-8B2D-39F667D0DB01}" presName="compositeShape" presStyleCnt="0">
        <dgm:presLayoutVars>
          <dgm:dir/>
          <dgm:resizeHandles/>
        </dgm:presLayoutVars>
      </dgm:prSet>
      <dgm:spPr/>
      <dgm:t>
        <a:bodyPr/>
        <a:lstStyle/>
        <a:p>
          <a:endParaRPr lang="es-CO"/>
        </a:p>
      </dgm:t>
    </dgm:pt>
    <dgm:pt modelId="{C1EC1BC8-2886-4FA7-9C59-1416C96CC3E9}" type="pres">
      <dgm:prSet presAssocID="{D396DB41-F41B-4120-8B2D-39F667D0DB01}" presName="pyramid" presStyleLbl="node1" presStyleIdx="0" presStyleCnt="1"/>
      <dgm:spPr/>
    </dgm:pt>
    <dgm:pt modelId="{7279C30C-3A8B-4C34-B5E9-710F3922CC01}" type="pres">
      <dgm:prSet presAssocID="{D396DB41-F41B-4120-8B2D-39F667D0DB01}" presName="theList" presStyleCnt="0"/>
      <dgm:spPr/>
    </dgm:pt>
    <dgm:pt modelId="{FBF05719-2100-4404-95C2-82E813832B8D}" type="pres">
      <dgm:prSet presAssocID="{B1D96304-98A2-4AE1-93A0-7B023FDC1ED4}" presName="aNode" presStyleLbl="fgAcc1" presStyleIdx="0" presStyleCnt="4" custScaleX="220571">
        <dgm:presLayoutVars>
          <dgm:bulletEnabled val="1"/>
        </dgm:presLayoutVars>
      </dgm:prSet>
      <dgm:spPr/>
      <dgm:t>
        <a:bodyPr/>
        <a:lstStyle/>
        <a:p>
          <a:endParaRPr lang="es-CO"/>
        </a:p>
      </dgm:t>
    </dgm:pt>
    <dgm:pt modelId="{6CCC7FD3-52C1-4021-8E02-902E6E4CA76E}" type="pres">
      <dgm:prSet presAssocID="{B1D96304-98A2-4AE1-93A0-7B023FDC1ED4}" presName="aSpace" presStyleCnt="0"/>
      <dgm:spPr/>
    </dgm:pt>
    <dgm:pt modelId="{C61606BF-AAEA-45FB-940D-91A85FBC84FD}" type="pres">
      <dgm:prSet presAssocID="{C6B6819A-B7CE-4468-98B8-46FA6FFB058F}" presName="aNode" presStyleLbl="fgAcc1" presStyleIdx="1" presStyleCnt="4" custScaleX="220571">
        <dgm:presLayoutVars>
          <dgm:bulletEnabled val="1"/>
        </dgm:presLayoutVars>
      </dgm:prSet>
      <dgm:spPr/>
      <dgm:t>
        <a:bodyPr/>
        <a:lstStyle/>
        <a:p>
          <a:endParaRPr lang="es-CO"/>
        </a:p>
      </dgm:t>
    </dgm:pt>
    <dgm:pt modelId="{DE40191F-4CAA-4B94-9F50-8B9E1CFB286A}" type="pres">
      <dgm:prSet presAssocID="{C6B6819A-B7CE-4468-98B8-46FA6FFB058F}" presName="aSpace" presStyleCnt="0"/>
      <dgm:spPr/>
    </dgm:pt>
    <dgm:pt modelId="{AE3A33DE-A7A1-43AE-9BC7-2F9BA137C2F2}" type="pres">
      <dgm:prSet presAssocID="{327976A7-8FAD-47B0-9D9F-EBC4CA086C71}" presName="aNode" presStyleLbl="fgAcc1" presStyleIdx="2" presStyleCnt="4" custScaleX="220571">
        <dgm:presLayoutVars>
          <dgm:bulletEnabled val="1"/>
        </dgm:presLayoutVars>
      </dgm:prSet>
      <dgm:spPr/>
      <dgm:t>
        <a:bodyPr/>
        <a:lstStyle/>
        <a:p>
          <a:endParaRPr lang="es-CO"/>
        </a:p>
      </dgm:t>
    </dgm:pt>
    <dgm:pt modelId="{C5880C63-C193-489E-9BB9-3FD810E46D53}" type="pres">
      <dgm:prSet presAssocID="{327976A7-8FAD-47B0-9D9F-EBC4CA086C71}" presName="aSpace" presStyleCnt="0"/>
      <dgm:spPr/>
    </dgm:pt>
    <dgm:pt modelId="{7E5A29E0-E8F3-4CEB-9B9E-C445EC4A4113}" type="pres">
      <dgm:prSet presAssocID="{F65C794F-3C7D-4561-9FA5-CCE8BCA65C8A}" presName="aNode" presStyleLbl="fgAcc1" presStyleIdx="3" presStyleCnt="4" custScaleX="220571">
        <dgm:presLayoutVars>
          <dgm:bulletEnabled val="1"/>
        </dgm:presLayoutVars>
      </dgm:prSet>
      <dgm:spPr/>
      <dgm:t>
        <a:bodyPr/>
        <a:lstStyle/>
        <a:p>
          <a:endParaRPr lang="es-CO"/>
        </a:p>
      </dgm:t>
    </dgm:pt>
    <dgm:pt modelId="{6BA68F05-B7A0-4BD3-BA90-491D88A1CDC5}" type="pres">
      <dgm:prSet presAssocID="{F65C794F-3C7D-4561-9FA5-CCE8BCA65C8A}" presName="aSpace" presStyleCnt="0"/>
      <dgm:spPr/>
    </dgm:pt>
  </dgm:ptLst>
  <dgm:cxnLst>
    <dgm:cxn modelId="{F96D0EA8-4DFD-4251-8A68-F3FF3470D412}" type="presOf" srcId="{D396DB41-F41B-4120-8B2D-39F667D0DB01}" destId="{EEE9DA20-10B0-483A-8292-06E8FE415184}" srcOrd="0" destOrd="0" presId="urn:microsoft.com/office/officeart/2005/8/layout/pyramid2"/>
    <dgm:cxn modelId="{42942649-DCFB-4374-81FB-BB9CD6772698}" type="presOf" srcId="{327976A7-8FAD-47B0-9D9F-EBC4CA086C71}" destId="{AE3A33DE-A7A1-43AE-9BC7-2F9BA137C2F2}" srcOrd="0" destOrd="0" presId="urn:microsoft.com/office/officeart/2005/8/layout/pyramid2"/>
    <dgm:cxn modelId="{DFF8C427-33C4-484B-B736-03A75777F831}" srcId="{D396DB41-F41B-4120-8B2D-39F667D0DB01}" destId="{327976A7-8FAD-47B0-9D9F-EBC4CA086C71}" srcOrd="2" destOrd="0" parTransId="{29DFB2E9-52D7-4BA4-89C1-9E3E2A4A8C3B}" sibTransId="{27B3ACA4-D3DB-4915-9F3E-9F2B399B20E1}"/>
    <dgm:cxn modelId="{6A1DF62E-2F3F-470B-9E39-BF85CF241995}" type="presOf" srcId="{C6B6819A-B7CE-4468-98B8-46FA6FFB058F}" destId="{C61606BF-AAEA-45FB-940D-91A85FBC84FD}" srcOrd="0" destOrd="0" presId="urn:microsoft.com/office/officeart/2005/8/layout/pyramid2"/>
    <dgm:cxn modelId="{57159199-BD6E-49EC-8085-4E815DFBEB29}" srcId="{D396DB41-F41B-4120-8B2D-39F667D0DB01}" destId="{B1D96304-98A2-4AE1-93A0-7B023FDC1ED4}" srcOrd="0" destOrd="0" parTransId="{9B61779C-43D4-4710-8F64-2184BE1A3895}" sibTransId="{93E86294-0D2A-4830-8D0B-CB9DC1D7F8E5}"/>
    <dgm:cxn modelId="{635D4D23-CE65-45FF-A2AB-635992F99324}" srcId="{D396DB41-F41B-4120-8B2D-39F667D0DB01}" destId="{F65C794F-3C7D-4561-9FA5-CCE8BCA65C8A}" srcOrd="3" destOrd="0" parTransId="{5528DBFE-FA68-4456-B388-BBB135FEBF43}" sibTransId="{27B5763F-4396-4393-A127-952C1BCFDB6C}"/>
    <dgm:cxn modelId="{E817B8D8-E67F-4255-ACE3-7C0213F4C560}" srcId="{D396DB41-F41B-4120-8B2D-39F667D0DB01}" destId="{C6B6819A-B7CE-4468-98B8-46FA6FFB058F}" srcOrd="1" destOrd="0" parTransId="{247F488D-0D13-444A-941D-900BC40670EB}" sibTransId="{6C060C89-C413-46F7-BB41-0D2BE19B7AC7}"/>
    <dgm:cxn modelId="{087304C7-8E80-4E1C-92AC-162B7BB1ADED}" type="presOf" srcId="{F65C794F-3C7D-4561-9FA5-CCE8BCA65C8A}" destId="{7E5A29E0-E8F3-4CEB-9B9E-C445EC4A4113}" srcOrd="0" destOrd="0" presId="urn:microsoft.com/office/officeart/2005/8/layout/pyramid2"/>
    <dgm:cxn modelId="{065426A9-EFBC-4D20-8D1E-C335E9058A5D}" type="presOf" srcId="{B1D96304-98A2-4AE1-93A0-7B023FDC1ED4}" destId="{FBF05719-2100-4404-95C2-82E813832B8D}" srcOrd="0" destOrd="0" presId="urn:microsoft.com/office/officeart/2005/8/layout/pyramid2"/>
    <dgm:cxn modelId="{00A7811D-8E74-45B3-BB02-5E96FC270EE8}" type="presParOf" srcId="{EEE9DA20-10B0-483A-8292-06E8FE415184}" destId="{C1EC1BC8-2886-4FA7-9C59-1416C96CC3E9}" srcOrd="0" destOrd="0" presId="urn:microsoft.com/office/officeart/2005/8/layout/pyramid2"/>
    <dgm:cxn modelId="{E103CFD0-BEA8-43D6-B427-0034BBA670D7}" type="presParOf" srcId="{EEE9DA20-10B0-483A-8292-06E8FE415184}" destId="{7279C30C-3A8B-4C34-B5E9-710F3922CC01}" srcOrd="1" destOrd="0" presId="urn:microsoft.com/office/officeart/2005/8/layout/pyramid2"/>
    <dgm:cxn modelId="{2B8B3B33-5522-4DD5-B36A-E472A36BDF63}" type="presParOf" srcId="{7279C30C-3A8B-4C34-B5E9-710F3922CC01}" destId="{FBF05719-2100-4404-95C2-82E813832B8D}" srcOrd="0" destOrd="0" presId="urn:microsoft.com/office/officeart/2005/8/layout/pyramid2"/>
    <dgm:cxn modelId="{50061CBC-18A7-4576-9BFC-D3FAC126F780}" type="presParOf" srcId="{7279C30C-3A8B-4C34-B5E9-710F3922CC01}" destId="{6CCC7FD3-52C1-4021-8E02-902E6E4CA76E}" srcOrd="1" destOrd="0" presId="urn:microsoft.com/office/officeart/2005/8/layout/pyramid2"/>
    <dgm:cxn modelId="{E5DC572E-539B-4C7A-BE56-3267C8926D1A}" type="presParOf" srcId="{7279C30C-3A8B-4C34-B5E9-710F3922CC01}" destId="{C61606BF-AAEA-45FB-940D-91A85FBC84FD}" srcOrd="2" destOrd="0" presId="urn:microsoft.com/office/officeart/2005/8/layout/pyramid2"/>
    <dgm:cxn modelId="{1FD45820-CAF9-4C0B-BD1E-44F9C797AC87}" type="presParOf" srcId="{7279C30C-3A8B-4C34-B5E9-710F3922CC01}" destId="{DE40191F-4CAA-4B94-9F50-8B9E1CFB286A}" srcOrd="3" destOrd="0" presId="urn:microsoft.com/office/officeart/2005/8/layout/pyramid2"/>
    <dgm:cxn modelId="{C946661C-B770-4E7D-ADCE-82E1F40690EE}" type="presParOf" srcId="{7279C30C-3A8B-4C34-B5E9-710F3922CC01}" destId="{AE3A33DE-A7A1-43AE-9BC7-2F9BA137C2F2}" srcOrd="4" destOrd="0" presId="urn:microsoft.com/office/officeart/2005/8/layout/pyramid2"/>
    <dgm:cxn modelId="{41B3F65B-CD3A-4D32-9889-0C9B738C0FB0}" type="presParOf" srcId="{7279C30C-3A8B-4C34-B5E9-710F3922CC01}" destId="{C5880C63-C193-489E-9BB9-3FD810E46D53}" srcOrd="5" destOrd="0" presId="urn:microsoft.com/office/officeart/2005/8/layout/pyramid2"/>
    <dgm:cxn modelId="{8291F220-5A79-4EBD-88B9-4C191ADD486E}" type="presParOf" srcId="{7279C30C-3A8B-4C34-B5E9-710F3922CC01}" destId="{7E5A29E0-E8F3-4CEB-9B9E-C445EC4A4113}" srcOrd="6" destOrd="0" presId="urn:microsoft.com/office/officeart/2005/8/layout/pyramid2"/>
    <dgm:cxn modelId="{6E3D6795-2DE5-4E4D-A8F8-C400E8AEF976}" type="presParOf" srcId="{7279C30C-3A8B-4C34-B5E9-710F3922CC01}" destId="{6BA68F05-B7A0-4BD3-BA90-491D88A1CDC5}"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061DDA1-2BF6-4206-BD1D-B6E6882B7463}"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es-EC"/>
        </a:p>
      </dgm:t>
    </dgm:pt>
    <dgm:pt modelId="{625FD7BA-75E8-49A9-B17C-CCA6281B08FE}">
      <dgm:prSet phldrT="[Texto]"/>
      <dgm:spPr/>
      <dgm:t>
        <a:bodyPr/>
        <a:lstStyle/>
        <a:p>
          <a:r>
            <a:rPr lang="es-EC" smtClean="0"/>
            <a:t>No Newtoniano</a:t>
          </a:r>
          <a:endParaRPr lang="es-EC" dirty="0"/>
        </a:p>
      </dgm:t>
    </dgm:pt>
    <dgm:pt modelId="{CB475294-3EAE-4E96-871A-F5E3A2C70B09}" type="parTrans" cxnId="{DED98FD2-5FC1-4E12-9A04-CD78FA4D9B50}">
      <dgm:prSet/>
      <dgm:spPr/>
      <dgm:t>
        <a:bodyPr/>
        <a:lstStyle/>
        <a:p>
          <a:endParaRPr lang="es-EC">
            <a:solidFill>
              <a:schemeClr val="tx1"/>
            </a:solidFill>
          </a:endParaRPr>
        </a:p>
      </dgm:t>
    </dgm:pt>
    <dgm:pt modelId="{51B653E8-4D81-4D92-BF38-FDFD56FB5B13}" type="sibTrans" cxnId="{DED98FD2-5FC1-4E12-9A04-CD78FA4D9B50}">
      <dgm:prSet/>
      <dgm:spPr/>
      <dgm:t>
        <a:bodyPr/>
        <a:lstStyle/>
        <a:p>
          <a:endParaRPr lang="es-EC">
            <a:solidFill>
              <a:schemeClr val="tx1"/>
            </a:solidFill>
          </a:endParaRPr>
        </a:p>
      </dgm:t>
    </dgm:pt>
    <dgm:pt modelId="{65D7639D-5073-4E32-89CF-29C14EA6CCD0}">
      <dgm:prSet phldrT="[Texto]"/>
      <dgm:spPr/>
      <dgm:t>
        <a:bodyPr/>
        <a:lstStyle/>
        <a:p>
          <a:r>
            <a:rPr lang="es-EC" dirty="0" smtClean="0"/>
            <a:t>Puramente viscoso</a:t>
          </a:r>
          <a:endParaRPr lang="es-EC" dirty="0"/>
        </a:p>
      </dgm:t>
    </dgm:pt>
    <dgm:pt modelId="{B2F6E858-D83A-48CD-A25F-4A324BC5294F}" type="parTrans" cxnId="{64CDDA2B-1465-47B5-BF9F-2EBE81957A81}">
      <dgm:prSet/>
      <dgm:spPr/>
      <dgm:t>
        <a:bodyPr/>
        <a:lstStyle/>
        <a:p>
          <a:endParaRPr lang="es-EC">
            <a:solidFill>
              <a:schemeClr val="tx1"/>
            </a:solidFill>
          </a:endParaRPr>
        </a:p>
      </dgm:t>
    </dgm:pt>
    <dgm:pt modelId="{99DECE43-897A-4E56-B39C-1E256193B597}" type="sibTrans" cxnId="{64CDDA2B-1465-47B5-BF9F-2EBE81957A81}">
      <dgm:prSet/>
      <dgm:spPr/>
      <dgm:t>
        <a:bodyPr/>
        <a:lstStyle/>
        <a:p>
          <a:endParaRPr lang="es-EC">
            <a:solidFill>
              <a:schemeClr val="tx1"/>
            </a:solidFill>
          </a:endParaRPr>
        </a:p>
      </dgm:t>
    </dgm:pt>
    <dgm:pt modelId="{19150394-6B5A-4557-83DB-A5ED25AA46C2}">
      <dgm:prSet phldrT="[Texto]"/>
      <dgm:spPr/>
      <dgm:t>
        <a:bodyPr/>
        <a:lstStyle/>
        <a:p>
          <a:r>
            <a:rPr lang="es-EC" dirty="0" smtClean="0"/>
            <a:t>Pseudoplástico</a:t>
          </a:r>
          <a:endParaRPr lang="es-EC" dirty="0"/>
        </a:p>
      </dgm:t>
    </dgm:pt>
    <dgm:pt modelId="{916BF841-912A-459E-ABE3-034FDEBF7C2F}" type="parTrans" cxnId="{48EC6AB7-DBD4-4909-9CE0-024C87BC10B2}">
      <dgm:prSet/>
      <dgm:spPr/>
      <dgm:t>
        <a:bodyPr/>
        <a:lstStyle/>
        <a:p>
          <a:endParaRPr lang="es-EC">
            <a:solidFill>
              <a:schemeClr val="tx1"/>
            </a:solidFill>
          </a:endParaRPr>
        </a:p>
      </dgm:t>
    </dgm:pt>
    <dgm:pt modelId="{8F7CE1F5-739F-4BE3-B979-D44B0AE44DA3}" type="sibTrans" cxnId="{48EC6AB7-DBD4-4909-9CE0-024C87BC10B2}">
      <dgm:prSet/>
      <dgm:spPr/>
      <dgm:t>
        <a:bodyPr/>
        <a:lstStyle/>
        <a:p>
          <a:endParaRPr lang="es-EC">
            <a:solidFill>
              <a:schemeClr val="tx1"/>
            </a:solidFill>
          </a:endParaRPr>
        </a:p>
      </dgm:t>
    </dgm:pt>
    <dgm:pt modelId="{D8B8EDE6-987F-4C3F-9881-FB759C815507}">
      <dgm:prSet phldrT="[Texto]"/>
      <dgm:spPr/>
      <dgm:t>
        <a:bodyPr/>
        <a:lstStyle/>
        <a:p>
          <a:r>
            <a:rPr lang="es-EC" dirty="0" smtClean="0"/>
            <a:t>Dilatante</a:t>
          </a:r>
          <a:endParaRPr lang="es-EC" dirty="0"/>
        </a:p>
      </dgm:t>
    </dgm:pt>
    <dgm:pt modelId="{F5DB895B-D190-4478-B3E9-5094A07DB056}" type="parTrans" cxnId="{F5CD00CB-B3D5-45DF-8EFB-BCF1C14CFCA7}">
      <dgm:prSet/>
      <dgm:spPr/>
      <dgm:t>
        <a:bodyPr/>
        <a:lstStyle/>
        <a:p>
          <a:endParaRPr lang="es-EC">
            <a:solidFill>
              <a:schemeClr val="tx1"/>
            </a:solidFill>
          </a:endParaRPr>
        </a:p>
      </dgm:t>
    </dgm:pt>
    <dgm:pt modelId="{4112CBAB-72C9-4FE4-9008-54F27E30F9FE}" type="sibTrans" cxnId="{F5CD00CB-B3D5-45DF-8EFB-BCF1C14CFCA7}">
      <dgm:prSet/>
      <dgm:spPr/>
      <dgm:t>
        <a:bodyPr/>
        <a:lstStyle/>
        <a:p>
          <a:endParaRPr lang="es-EC">
            <a:solidFill>
              <a:schemeClr val="tx1"/>
            </a:solidFill>
          </a:endParaRPr>
        </a:p>
      </dgm:t>
    </dgm:pt>
    <dgm:pt modelId="{E28E855D-56F6-44DE-AF91-3C5E9FF45DF1}">
      <dgm:prSet phldrT="[Texto]"/>
      <dgm:spPr/>
      <dgm:t>
        <a:bodyPr/>
        <a:lstStyle/>
        <a:p>
          <a:r>
            <a:rPr lang="es-EC" dirty="0" smtClean="0"/>
            <a:t>Viscoelástico</a:t>
          </a:r>
          <a:endParaRPr lang="es-EC" dirty="0"/>
        </a:p>
      </dgm:t>
    </dgm:pt>
    <dgm:pt modelId="{66B279AA-7453-4197-B757-2DE04EEEE131}" type="parTrans" cxnId="{DBC019F9-37B9-49E6-9D95-24352299AA06}">
      <dgm:prSet/>
      <dgm:spPr/>
      <dgm:t>
        <a:bodyPr/>
        <a:lstStyle/>
        <a:p>
          <a:endParaRPr lang="es-EC">
            <a:solidFill>
              <a:schemeClr val="tx1"/>
            </a:solidFill>
          </a:endParaRPr>
        </a:p>
      </dgm:t>
    </dgm:pt>
    <dgm:pt modelId="{00845426-F552-46D6-A300-B69D47DA2232}" type="sibTrans" cxnId="{DBC019F9-37B9-49E6-9D95-24352299AA06}">
      <dgm:prSet/>
      <dgm:spPr/>
      <dgm:t>
        <a:bodyPr/>
        <a:lstStyle/>
        <a:p>
          <a:endParaRPr lang="es-EC">
            <a:solidFill>
              <a:schemeClr val="tx1"/>
            </a:solidFill>
          </a:endParaRPr>
        </a:p>
      </dgm:t>
    </dgm:pt>
    <dgm:pt modelId="{6FDA1C1E-8957-4C74-ADE3-0FDC28CB257A}">
      <dgm:prSet phldrT="[Texto]"/>
      <dgm:spPr/>
      <dgm:t>
        <a:bodyPr/>
        <a:lstStyle/>
        <a:p>
          <a:r>
            <a:rPr lang="es-EC" dirty="0" smtClean="0"/>
            <a:t>Reopéctico</a:t>
          </a:r>
          <a:endParaRPr lang="es-EC" dirty="0"/>
        </a:p>
      </dgm:t>
    </dgm:pt>
    <dgm:pt modelId="{1E5CE433-A979-4126-BFC4-CA9E668A1AEF}" type="parTrans" cxnId="{3DDD57E8-45C5-41C0-ABAA-356B9C82DC4B}">
      <dgm:prSet/>
      <dgm:spPr/>
      <dgm:t>
        <a:bodyPr/>
        <a:lstStyle/>
        <a:p>
          <a:endParaRPr lang="es-EC">
            <a:solidFill>
              <a:schemeClr val="tx1"/>
            </a:solidFill>
          </a:endParaRPr>
        </a:p>
      </dgm:t>
    </dgm:pt>
    <dgm:pt modelId="{14E0ED06-EA3B-4FE4-95A3-F8607FC93AAA}" type="sibTrans" cxnId="{3DDD57E8-45C5-41C0-ABAA-356B9C82DC4B}">
      <dgm:prSet/>
      <dgm:spPr/>
      <dgm:t>
        <a:bodyPr/>
        <a:lstStyle/>
        <a:p>
          <a:endParaRPr lang="es-EC">
            <a:solidFill>
              <a:schemeClr val="tx1"/>
            </a:solidFill>
          </a:endParaRPr>
        </a:p>
      </dgm:t>
    </dgm:pt>
    <dgm:pt modelId="{B34AB831-4FAE-4ECF-A8EE-AD877FCBEFDC}">
      <dgm:prSet phldrT="[Texto]"/>
      <dgm:spPr/>
      <dgm:t>
        <a:bodyPr/>
        <a:lstStyle/>
        <a:p>
          <a:r>
            <a:rPr lang="es-EC" dirty="0" smtClean="0"/>
            <a:t>Dependiente del tiempo</a:t>
          </a:r>
          <a:endParaRPr lang="es-EC" dirty="0"/>
        </a:p>
      </dgm:t>
    </dgm:pt>
    <dgm:pt modelId="{58BAF04C-5FAE-4C46-AE69-8E5007BB4B96}" type="parTrans" cxnId="{EA84C4B2-EADD-4235-8029-6200879D1321}">
      <dgm:prSet/>
      <dgm:spPr/>
      <dgm:t>
        <a:bodyPr/>
        <a:lstStyle/>
        <a:p>
          <a:endParaRPr lang="es-EC">
            <a:solidFill>
              <a:schemeClr val="tx1"/>
            </a:solidFill>
          </a:endParaRPr>
        </a:p>
      </dgm:t>
    </dgm:pt>
    <dgm:pt modelId="{C81623A8-9CDE-4383-8AF6-9521266E5716}" type="sibTrans" cxnId="{EA84C4B2-EADD-4235-8029-6200879D1321}">
      <dgm:prSet/>
      <dgm:spPr/>
      <dgm:t>
        <a:bodyPr/>
        <a:lstStyle/>
        <a:p>
          <a:endParaRPr lang="es-EC">
            <a:solidFill>
              <a:schemeClr val="tx1"/>
            </a:solidFill>
          </a:endParaRPr>
        </a:p>
      </dgm:t>
    </dgm:pt>
    <dgm:pt modelId="{640B93CA-ED19-453E-9508-123CEACEAD82}">
      <dgm:prSet phldrT="[Texto]"/>
      <dgm:spPr/>
      <dgm:t>
        <a:bodyPr/>
        <a:lstStyle/>
        <a:p>
          <a:r>
            <a:rPr lang="es-EC" dirty="0" smtClean="0"/>
            <a:t>Tixotrópico</a:t>
          </a:r>
          <a:endParaRPr lang="es-EC" dirty="0"/>
        </a:p>
      </dgm:t>
    </dgm:pt>
    <dgm:pt modelId="{297214BA-6F93-4CAE-87A8-60F3B0C1D903}" type="parTrans" cxnId="{8C5F4CB7-F183-49AC-BD16-E3C79CB3B02D}">
      <dgm:prSet/>
      <dgm:spPr/>
      <dgm:t>
        <a:bodyPr/>
        <a:lstStyle/>
        <a:p>
          <a:endParaRPr lang="es-EC">
            <a:solidFill>
              <a:schemeClr val="tx1"/>
            </a:solidFill>
          </a:endParaRPr>
        </a:p>
      </dgm:t>
    </dgm:pt>
    <dgm:pt modelId="{F42470CE-AEC1-4355-8197-529EDEB21839}" type="sibTrans" cxnId="{8C5F4CB7-F183-49AC-BD16-E3C79CB3B02D}">
      <dgm:prSet/>
      <dgm:spPr/>
      <dgm:t>
        <a:bodyPr/>
        <a:lstStyle/>
        <a:p>
          <a:endParaRPr lang="es-EC">
            <a:solidFill>
              <a:schemeClr val="tx1"/>
            </a:solidFill>
          </a:endParaRPr>
        </a:p>
      </dgm:t>
    </dgm:pt>
    <dgm:pt modelId="{9F38182A-8E07-4C4E-80F5-F78DF35B3C08}">
      <dgm:prSet phldrT="[Texto]"/>
      <dgm:spPr/>
      <dgm:t>
        <a:bodyPr/>
        <a:lstStyle/>
        <a:p>
          <a:r>
            <a:rPr lang="es-EC" dirty="0" smtClean="0"/>
            <a:t>Independiente del tiempo</a:t>
          </a:r>
          <a:endParaRPr lang="es-EC" dirty="0"/>
        </a:p>
      </dgm:t>
    </dgm:pt>
    <dgm:pt modelId="{CADFA962-DACF-4818-A279-D62AF3EB95CC}" type="sibTrans" cxnId="{1037294A-2CA6-4095-8C58-722FCCF12ED0}">
      <dgm:prSet/>
      <dgm:spPr/>
      <dgm:t>
        <a:bodyPr/>
        <a:lstStyle/>
        <a:p>
          <a:endParaRPr lang="es-EC">
            <a:solidFill>
              <a:schemeClr val="tx1"/>
            </a:solidFill>
          </a:endParaRPr>
        </a:p>
      </dgm:t>
    </dgm:pt>
    <dgm:pt modelId="{2E559887-4843-4D66-B493-4227FE2282BA}" type="parTrans" cxnId="{1037294A-2CA6-4095-8C58-722FCCF12ED0}">
      <dgm:prSet/>
      <dgm:spPr/>
      <dgm:t>
        <a:bodyPr/>
        <a:lstStyle/>
        <a:p>
          <a:endParaRPr lang="es-EC">
            <a:solidFill>
              <a:schemeClr val="tx1"/>
            </a:solidFill>
          </a:endParaRPr>
        </a:p>
      </dgm:t>
    </dgm:pt>
    <dgm:pt modelId="{C877DC50-F06B-FF41-9BBA-F025CAA8B175}">
      <dgm:prSet/>
      <dgm:spPr/>
      <dgm:t>
        <a:bodyPr/>
        <a:lstStyle/>
        <a:p>
          <a:r>
            <a:rPr lang="es-ES" dirty="0" err="1" smtClean="0"/>
            <a:t>Viscoplástico</a:t>
          </a:r>
          <a:endParaRPr lang="es-ES" dirty="0"/>
        </a:p>
      </dgm:t>
    </dgm:pt>
    <dgm:pt modelId="{18CC6DD0-2C6B-4644-A4A3-D2613CF29E64}" type="parTrans" cxnId="{731C6E8C-86E6-004E-B49C-554E5BDD3820}">
      <dgm:prSet/>
      <dgm:spPr/>
      <dgm:t>
        <a:bodyPr/>
        <a:lstStyle/>
        <a:p>
          <a:endParaRPr lang="es-ES"/>
        </a:p>
      </dgm:t>
    </dgm:pt>
    <dgm:pt modelId="{1A211AA5-DCC9-3940-ABD1-AF3347E91F90}" type="sibTrans" cxnId="{731C6E8C-86E6-004E-B49C-554E5BDD3820}">
      <dgm:prSet/>
      <dgm:spPr/>
      <dgm:t>
        <a:bodyPr/>
        <a:lstStyle/>
        <a:p>
          <a:endParaRPr lang="es-ES"/>
        </a:p>
      </dgm:t>
    </dgm:pt>
    <dgm:pt modelId="{25A008A6-8002-BC41-9162-FB9BB23B57DA}">
      <dgm:prSet/>
      <dgm:spPr/>
      <dgm:t>
        <a:bodyPr/>
        <a:lstStyle/>
        <a:p>
          <a:r>
            <a:rPr lang="es-ES" dirty="0" smtClean="0"/>
            <a:t>Newtoniano</a:t>
          </a:r>
          <a:endParaRPr lang="es-ES" dirty="0"/>
        </a:p>
      </dgm:t>
    </dgm:pt>
    <dgm:pt modelId="{E6A2389D-9084-A141-8B8C-2321AFDF2405}" type="parTrans" cxnId="{D1515623-CEEF-4142-BA9D-10800B2D80F1}">
      <dgm:prSet/>
      <dgm:spPr/>
      <dgm:t>
        <a:bodyPr/>
        <a:lstStyle/>
        <a:p>
          <a:endParaRPr lang="es-ES"/>
        </a:p>
      </dgm:t>
    </dgm:pt>
    <dgm:pt modelId="{B916C982-B608-E741-A357-72B52F5C5ECF}" type="sibTrans" cxnId="{D1515623-CEEF-4142-BA9D-10800B2D80F1}">
      <dgm:prSet/>
      <dgm:spPr/>
      <dgm:t>
        <a:bodyPr/>
        <a:lstStyle/>
        <a:p>
          <a:endParaRPr lang="es-ES"/>
        </a:p>
      </dgm:t>
    </dgm:pt>
    <dgm:pt modelId="{4C9833B1-35BE-42E3-9A53-166A0D6E6B00}" type="pres">
      <dgm:prSet presAssocID="{A061DDA1-2BF6-4206-BD1D-B6E6882B7463}" presName="diagram" presStyleCnt="0">
        <dgm:presLayoutVars>
          <dgm:chPref val="1"/>
          <dgm:dir/>
          <dgm:animOne val="branch"/>
          <dgm:animLvl val="lvl"/>
          <dgm:resizeHandles val="exact"/>
        </dgm:presLayoutVars>
      </dgm:prSet>
      <dgm:spPr/>
      <dgm:t>
        <a:bodyPr/>
        <a:lstStyle/>
        <a:p>
          <a:endParaRPr lang="es-ES"/>
        </a:p>
      </dgm:t>
    </dgm:pt>
    <dgm:pt modelId="{2DE25A0C-2D51-4C93-B0A9-2E8BBFD34107}" type="pres">
      <dgm:prSet presAssocID="{625FD7BA-75E8-49A9-B17C-CCA6281B08FE}" presName="root1" presStyleCnt="0"/>
      <dgm:spPr/>
      <dgm:t>
        <a:bodyPr/>
        <a:lstStyle/>
        <a:p>
          <a:endParaRPr lang="es-CO"/>
        </a:p>
      </dgm:t>
    </dgm:pt>
    <dgm:pt modelId="{410CDCAA-C9F3-4CE2-830D-ED80E84D8D51}" type="pres">
      <dgm:prSet presAssocID="{625FD7BA-75E8-49A9-B17C-CCA6281B08FE}" presName="LevelOneTextNode" presStyleLbl="node0" presStyleIdx="0" presStyleCnt="2" custLinFactNeighborX="-484">
        <dgm:presLayoutVars>
          <dgm:chPref val="3"/>
        </dgm:presLayoutVars>
      </dgm:prSet>
      <dgm:spPr/>
      <dgm:t>
        <a:bodyPr/>
        <a:lstStyle/>
        <a:p>
          <a:endParaRPr lang="es-ES"/>
        </a:p>
      </dgm:t>
    </dgm:pt>
    <dgm:pt modelId="{04DC130B-EA75-4385-826C-A1DC9F47F1D3}" type="pres">
      <dgm:prSet presAssocID="{625FD7BA-75E8-49A9-B17C-CCA6281B08FE}" presName="level2hierChild" presStyleCnt="0"/>
      <dgm:spPr/>
      <dgm:t>
        <a:bodyPr/>
        <a:lstStyle/>
        <a:p>
          <a:endParaRPr lang="es-CO"/>
        </a:p>
      </dgm:t>
    </dgm:pt>
    <dgm:pt modelId="{D8819C57-E8A5-4F55-BEA6-409736CA0386}" type="pres">
      <dgm:prSet presAssocID="{B2F6E858-D83A-48CD-A25F-4A324BC5294F}" presName="conn2-1" presStyleLbl="parChTrans1D2" presStyleIdx="0" presStyleCnt="2"/>
      <dgm:spPr/>
      <dgm:t>
        <a:bodyPr/>
        <a:lstStyle/>
        <a:p>
          <a:endParaRPr lang="es-ES"/>
        </a:p>
      </dgm:t>
    </dgm:pt>
    <dgm:pt modelId="{15CA7E67-D89D-48D6-A1CA-CF8AB3B65C86}" type="pres">
      <dgm:prSet presAssocID="{B2F6E858-D83A-48CD-A25F-4A324BC5294F}" presName="connTx" presStyleLbl="parChTrans1D2" presStyleIdx="0" presStyleCnt="2"/>
      <dgm:spPr/>
      <dgm:t>
        <a:bodyPr/>
        <a:lstStyle/>
        <a:p>
          <a:endParaRPr lang="es-ES"/>
        </a:p>
      </dgm:t>
    </dgm:pt>
    <dgm:pt modelId="{3D781B12-A735-4952-8DBA-DE94FD070F7E}" type="pres">
      <dgm:prSet presAssocID="{65D7639D-5073-4E32-89CF-29C14EA6CCD0}" presName="root2" presStyleCnt="0"/>
      <dgm:spPr/>
      <dgm:t>
        <a:bodyPr/>
        <a:lstStyle/>
        <a:p>
          <a:endParaRPr lang="es-CO"/>
        </a:p>
      </dgm:t>
    </dgm:pt>
    <dgm:pt modelId="{1CB717CE-37F5-4BF7-83DD-F5DF1333E646}" type="pres">
      <dgm:prSet presAssocID="{65D7639D-5073-4E32-89CF-29C14EA6CCD0}" presName="LevelTwoTextNode" presStyleLbl="node2" presStyleIdx="0" presStyleCnt="2">
        <dgm:presLayoutVars>
          <dgm:chPref val="3"/>
        </dgm:presLayoutVars>
      </dgm:prSet>
      <dgm:spPr/>
      <dgm:t>
        <a:bodyPr/>
        <a:lstStyle/>
        <a:p>
          <a:endParaRPr lang="es-EC"/>
        </a:p>
      </dgm:t>
    </dgm:pt>
    <dgm:pt modelId="{DCE54BBE-876D-4699-9379-2406C339D11A}" type="pres">
      <dgm:prSet presAssocID="{65D7639D-5073-4E32-89CF-29C14EA6CCD0}" presName="level3hierChild" presStyleCnt="0"/>
      <dgm:spPr/>
      <dgm:t>
        <a:bodyPr/>
        <a:lstStyle/>
        <a:p>
          <a:endParaRPr lang="es-CO"/>
        </a:p>
      </dgm:t>
    </dgm:pt>
    <dgm:pt modelId="{E5622564-0427-4638-AB81-BD2076B70126}" type="pres">
      <dgm:prSet presAssocID="{2E559887-4843-4D66-B493-4227FE2282BA}" presName="conn2-1" presStyleLbl="parChTrans1D3" presStyleIdx="0" presStyleCnt="2"/>
      <dgm:spPr/>
      <dgm:t>
        <a:bodyPr/>
        <a:lstStyle/>
        <a:p>
          <a:endParaRPr lang="es-ES"/>
        </a:p>
      </dgm:t>
    </dgm:pt>
    <dgm:pt modelId="{DA435728-E930-41C5-A696-58F0BDA90229}" type="pres">
      <dgm:prSet presAssocID="{2E559887-4843-4D66-B493-4227FE2282BA}" presName="connTx" presStyleLbl="parChTrans1D3" presStyleIdx="0" presStyleCnt="2"/>
      <dgm:spPr/>
      <dgm:t>
        <a:bodyPr/>
        <a:lstStyle/>
        <a:p>
          <a:endParaRPr lang="es-ES"/>
        </a:p>
      </dgm:t>
    </dgm:pt>
    <dgm:pt modelId="{1B1D5581-A358-467F-848B-E5693106165A}" type="pres">
      <dgm:prSet presAssocID="{9F38182A-8E07-4C4E-80F5-F78DF35B3C08}" presName="root2" presStyleCnt="0"/>
      <dgm:spPr/>
      <dgm:t>
        <a:bodyPr/>
        <a:lstStyle/>
        <a:p>
          <a:endParaRPr lang="es-CO"/>
        </a:p>
      </dgm:t>
    </dgm:pt>
    <dgm:pt modelId="{736D186A-AA71-41E5-AEC9-1CA5873C5C79}" type="pres">
      <dgm:prSet presAssocID="{9F38182A-8E07-4C4E-80F5-F78DF35B3C08}" presName="LevelTwoTextNode" presStyleLbl="node3" presStyleIdx="0" presStyleCnt="2">
        <dgm:presLayoutVars>
          <dgm:chPref val="3"/>
        </dgm:presLayoutVars>
      </dgm:prSet>
      <dgm:spPr/>
      <dgm:t>
        <a:bodyPr/>
        <a:lstStyle/>
        <a:p>
          <a:endParaRPr lang="es-EC"/>
        </a:p>
      </dgm:t>
    </dgm:pt>
    <dgm:pt modelId="{109E9CF0-78A4-41CE-91B1-EB0907875EBF}" type="pres">
      <dgm:prSet presAssocID="{9F38182A-8E07-4C4E-80F5-F78DF35B3C08}" presName="level3hierChild" presStyleCnt="0"/>
      <dgm:spPr/>
      <dgm:t>
        <a:bodyPr/>
        <a:lstStyle/>
        <a:p>
          <a:endParaRPr lang="es-CO"/>
        </a:p>
      </dgm:t>
    </dgm:pt>
    <dgm:pt modelId="{5FF84E7A-9ACD-4A39-9485-71E2AD924687}" type="pres">
      <dgm:prSet presAssocID="{916BF841-912A-459E-ABE3-034FDEBF7C2F}" presName="conn2-1" presStyleLbl="parChTrans1D4" presStyleIdx="0" presStyleCnt="5"/>
      <dgm:spPr/>
      <dgm:t>
        <a:bodyPr/>
        <a:lstStyle/>
        <a:p>
          <a:endParaRPr lang="es-ES"/>
        </a:p>
      </dgm:t>
    </dgm:pt>
    <dgm:pt modelId="{C84084C5-F351-47B9-A229-52BE9EEFF83F}" type="pres">
      <dgm:prSet presAssocID="{916BF841-912A-459E-ABE3-034FDEBF7C2F}" presName="connTx" presStyleLbl="parChTrans1D4" presStyleIdx="0" presStyleCnt="5"/>
      <dgm:spPr/>
      <dgm:t>
        <a:bodyPr/>
        <a:lstStyle/>
        <a:p>
          <a:endParaRPr lang="es-ES"/>
        </a:p>
      </dgm:t>
    </dgm:pt>
    <dgm:pt modelId="{96772638-E6B3-4DF1-8C8B-A2BE5EA4DBDA}" type="pres">
      <dgm:prSet presAssocID="{19150394-6B5A-4557-83DB-A5ED25AA46C2}" presName="root2" presStyleCnt="0"/>
      <dgm:spPr/>
      <dgm:t>
        <a:bodyPr/>
        <a:lstStyle/>
        <a:p>
          <a:endParaRPr lang="es-CO"/>
        </a:p>
      </dgm:t>
    </dgm:pt>
    <dgm:pt modelId="{2354A9F3-948B-47D1-A609-873B7D792BC4}" type="pres">
      <dgm:prSet presAssocID="{19150394-6B5A-4557-83DB-A5ED25AA46C2}" presName="LevelTwoTextNode" presStyleLbl="node4" presStyleIdx="0" presStyleCnt="5">
        <dgm:presLayoutVars>
          <dgm:chPref val="3"/>
        </dgm:presLayoutVars>
      </dgm:prSet>
      <dgm:spPr/>
      <dgm:t>
        <a:bodyPr/>
        <a:lstStyle/>
        <a:p>
          <a:endParaRPr lang="es-EC"/>
        </a:p>
      </dgm:t>
    </dgm:pt>
    <dgm:pt modelId="{1A981114-7935-450F-A4A8-98F0F975818F}" type="pres">
      <dgm:prSet presAssocID="{19150394-6B5A-4557-83DB-A5ED25AA46C2}" presName="level3hierChild" presStyleCnt="0"/>
      <dgm:spPr/>
      <dgm:t>
        <a:bodyPr/>
        <a:lstStyle/>
        <a:p>
          <a:endParaRPr lang="es-CO"/>
        </a:p>
      </dgm:t>
    </dgm:pt>
    <dgm:pt modelId="{59A31873-3CC4-4B22-91E0-3D920D082E63}" type="pres">
      <dgm:prSet presAssocID="{F5DB895B-D190-4478-B3E9-5094A07DB056}" presName="conn2-1" presStyleLbl="parChTrans1D4" presStyleIdx="1" presStyleCnt="5"/>
      <dgm:spPr/>
      <dgm:t>
        <a:bodyPr/>
        <a:lstStyle/>
        <a:p>
          <a:endParaRPr lang="es-ES"/>
        </a:p>
      </dgm:t>
    </dgm:pt>
    <dgm:pt modelId="{BB00B05C-A0F9-4981-AED3-C75D55CB34AE}" type="pres">
      <dgm:prSet presAssocID="{F5DB895B-D190-4478-B3E9-5094A07DB056}" presName="connTx" presStyleLbl="parChTrans1D4" presStyleIdx="1" presStyleCnt="5"/>
      <dgm:spPr/>
      <dgm:t>
        <a:bodyPr/>
        <a:lstStyle/>
        <a:p>
          <a:endParaRPr lang="es-ES"/>
        </a:p>
      </dgm:t>
    </dgm:pt>
    <dgm:pt modelId="{B0D22130-5B89-4E9D-A12E-0175218A6C1E}" type="pres">
      <dgm:prSet presAssocID="{D8B8EDE6-987F-4C3F-9881-FB759C815507}" presName="root2" presStyleCnt="0"/>
      <dgm:spPr/>
      <dgm:t>
        <a:bodyPr/>
        <a:lstStyle/>
        <a:p>
          <a:endParaRPr lang="es-CO"/>
        </a:p>
      </dgm:t>
    </dgm:pt>
    <dgm:pt modelId="{C048C9C1-2730-4146-A5AD-DD5978A2C5F9}" type="pres">
      <dgm:prSet presAssocID="{D8B8EDE6-987F-4C3F-9881-FB759C815507}" presName="LevelTwoTextNode" presStyleLbl="node4" presStyleIdx="1" presStyleCnt="5">
        <dgm:presLayoutVars>
          <dgm:chPref val="3"/>
        </dgm:presLayoutVars>
      </dgm:prSet>
      <dgm:spPr/>
      <dgm:t>
        <a:bodyPr/>
        <a:lstStyle/>
        <a:p>
          <a:endParaRPr lang="es-EC"/>
        </a:p>
      </dgm:t>
    </dgm:pt>
    <dgm:pt modelId="{FF30279A-59F0-42B4-99A5-5A70F94FE5F0}" type="pres">
      <dgm:prSet presAssocID="{D8B8EDE6-987F-4C3F-9881-FB759C815507}" presName="level3hierChild" presStyleCnt="0"/>
      <dgm:spPr/>
      <dgm:t>
        <a:bodyPr/>
        <a:lstStyle/>
        <a:p>
          <a:endParaRPr lang="es-CO"/>
        </a:p>
      </dgm:t>
    </dgm:pt>
    <dgm:pt modelId="{F21B69D8-EEED-644A-9BFB-F2ACF76CE962}" type="pres">
      <dgm:prSet presAssocID="{18CC6DD0-2C6B-4644-A4A3-D2613CF29E64}" presName="conn2-1" presStyleLbl="parChTrans1D4" presStyleIdx="2" presStyleCnt="5"/>
      <dgm:spPr/>
      <dgm:t>
        <a:bodyPr/>
        <a:lstStyle/>
        <a:p>
          <a:endParaRPr lang="es-CO"/>
        </a:p>
      </dgm:t>
    </dgm:pt>
    <dgm:pt modelId="{AEE9C700-A396-9B4D-A58E-CBD915344A72}" type="pres">
      <dgm:prSet presAssocID="{18CC6DD0-2C6B-4644-A4A3-D2613CF29E64}" presName="connTx" presStyleLbl="parChTrans1D4" presStyleIdx="2" presStyleCnt="5"/>
      <dgm:spPr/>
      <dgm:t>
        <a:bodyPr/>
        <a:lstStyle/>
        <a:p>
          <a:endParaRPr lang="es-CO"/>
        </a:p>
      </dgm:t>
    </dgm:pt>
    <dgm:pt modelId="{2445280C-CFCA-414E-8932-AD3DBC5D7293}" type="pres">
      <dgm:prSet presAssocID="{C877DC50-F06B-FF41-9BBA-F025CAA8B175}" presName="root2" presStyleCnt="0"/>
      <dgm:spPr/>
      <dgm:t>
        <a:bodyPr/>
        <a:lstStyle/>
        <a:p>
          <a:endParaRPr lang="es-CO"/>
        </a:p>
      </dgm:t>
    </dgm:pt>
    <dgm:pt modelId="{FA2709E0-E457-DD46-80FE-48AFC08EC99F}" type="pres">
      <dgm:prSet presAssocID="{C877DC50-F06B-FF41-9BBA-F025CAA8B175}" presName="LevelTwoTextNode" presStyleLbl="node4" presStyleIdx="2" presStyleCnt="5">
        <dgm:presLayoutVars>
          <dgm:chPref val="3"/>
        </dgm:presLayoutVars>
      </dgm:prSet>
      <dgm:spPr/>
      <dgm:t>
        <a:bodyPr/>
        <a:lstStyle/>
        <a:p>
          <a:endParaRPr lang="es-ES"/>
        </a:p>
      </dgm:t>
    </dgm:pt>
    <dgm:pt modelId="{5DD3CE10-F613-FC47-ACFF-852A277050D5}" type="pres">
      <dgm:prSet presAssocID="{C877DC50-F06B-FF41-9BBA-F025CAA8B175}" presName="level3hierChild" presStyleCnt="0"/>
      <dgm:spPr/>
      <dgm:t>
        <a:bodyPr/>
        <a:lstStyle/>
        <a:p>
          <a:endParaRPr lang="es-CO"/>
        </a:p>
      </dgm:t>
    </dgm:pt>
    <dgm:pt modelId="{894CC0EF-E5C2-427A-95B6-D71659F46422}" type="pres">
      <dgm:prSet presAssocID="{58BAF04C-5FAE-4C46-AE69-8E5007BB4B96}" presName="conn2-1" presStyleLbl="parChTrans1D3" presStyleIdx="1" presStyleCnt="2"/>
      <dgm:spPr/>
      <dgm:t>
        <a:bodyPr/>
        <a:lstStyle/>
        <a:p>
          <a:endParaRPr lang="es-ES"/>
        </a:p>
      </dgm:t>
    </dgm:pt>
    <dgm:pt modelId="{4939F1C1-BEB4-47EB-AB8F-8306983E7DC2}" type="pres">
      <dgm:prSet presAssocID="{58BAF04C-5FAE-4C46-AE69-8E5007BB4B96}" presName="connTx" presStyleLbl="parChTrans1D3" presStyleIdx="1" presStyleCnt="2"/>
      <dgm:spPr/>
      <dgm:t>
        <a:bodyPr/>
        <a:lstStyle/>
        <a:p>
          <a:endParaRPr lang="es-ES"/>
        </a:p>
      </dgm:t>
    </dgm:pt>
    <dgm:pt modelId="{D56BFEC3-507D-4673-B47C-B7F1EB55551E}" type="pres">
      <dgm:prSet presAssocID="{B34AB831-4FAE-4ECF-A8EE-AD877FCBEFDC}" presName="root2" presStyleCnt="0"/>
      <dgm:spPr/>
      <dgm:t>
        <a:bodyPr/>
        <a:lstStyle/>
        <a:p>
          <a:endParaRPr lang="es-CO"/>
        </a:p>
      </dgm:t>
    </dgm:pt>
    <dgm:pt modelId="{BC2F29B8-43D3-43A3-8370-8F6FE9558E0C}" type="pres">
      <dgm:prSet presAssocID="{B34AB831-4FAE-4ECF-A8EE-AD877FCBEFDC}" presName="LevelTwoTextNode" presStyleLbl="node3" presStyleIdx="1" presStyleCnt="2">
        <dgm:presLayoutVars>
          <dgm:chPref val="3"/>
        </dgm:presLayoutVars>
      </dgm:prSet>
      <dgm:spPr/>
      <dgm:t>
        <a:bodyPr/>
        <a:lstStyle/>
        <a:p>
          <a:endParaRPr lang="es-ES"/>
        </a:p>
      </dgm:t>
    </dgm:pt>
    <dgm:pt modelId="{4892AFC1-E849-468B-B556-BCD61026EE82}" type="pres">
      <dgm:prSet presAssocID="{B34AB831-4FAE-4ECF-A8EE-AD877FCBEFDC}" presName="level3hierChild" presStyleCnt="0"/>
      <dgm:spPr/>
      <dgm:t>
        <a:bodyPr/>
        <a:lstStyle/>
        <a:p>
          <a:endParaRPr lang="es-CO"/>
        </a:p>
      </dgm:t>
    </dgm:pt>
    <dgm:pt modelId="{CCF0DBA7-DC32-42F1-A38E-252E41ACFD27}" type="pres">
      <dgm:prSet presAssocID="{297214BA-6F93-4CAE-87A8-60F3B0C1D903}" presName="conn2-1" presStyleLbl="parChTrans1D4" presStyleIdx="3" presStyleCnt="5"/>
      <dgm:spPr/>
      <dgm:t>
        <a:bodyPr/>
        <a:lstStyle/>
        <a:p>
          <a:endParaRPr lang="es-ES"/>
        </a:p>
      </dgm:t>
    </dgm:pt>
    <dgm:pt modelId="{FEA79CD7-8ED2-4F98-82B2-207081C3CF04}" type="pres">
      <dgm:prSet presAssocID="{297214BA-6F93-4CAE-87A8-60F3B0C1D903}" presName="connTx" presStyleLbl="parChTrans1D4" presStyleIdx="3" presStyleCnt="5"/>
      <dgm:spPr/>
      <dgm:t>
        <a:bodyPr/>
        <a:lstStyle/>
        <a:p>
          <a:endParaRPr lang="es-ES"/>
        </a:p>
      </dgm:t>
    </dgm:pt>
    <dgm:pt modelId="{B1E93484-89B7-453B-89D2-26490D539584}" type="pres">
      <dgm:prSet presAssocID="{640B93CA-ED19-453E-9508-123CEACEAD82}" presName="root2" presStyleCnt="0"/>
      <dgm:spPr/>
      <dgm:t>
        <a:bodyPr/>
        <a:lstStyle/>
        <a:p>
          <a:endParaRPr lang="es-CO"/>
        </a:p>
      </dgm:t>
    </dgm:pt>
    <dgm:pt modelId="{F8D6DA3F-C41E-4EDB-87D7-6F9941269BCB}" type="pres">
      <dgm:prSet presAssocID="{640B93CA-ED19-453E-9508-123CEACEAD82}" presName="LevelTwoTextNode" presStyleLbl="node4" presStyleIdx="3" presStyleCnt="5">
        <dgm:presLayoutVars>
          <dgm:chPref val="3"/>
        </dgm:presLayoutVars>
      </dgm:prSet>
      <dgm:spPr/>
      <dgm:t>
        <a:bodyPr/>
        <a:lstStyle/>
        <a:p>
          <a:endParaRPr lang="es-ES"/>
        </a:p>
      </dgm:t>
    </dgm:pt>
    <dgm:pt modelId="{487032EA-CF86-4E6F-9302-8CEEDBAF51EF}" type="pres">
      <dgm:prSet presAssocID="{640B93CA-ED19-453E-9508-123CEACEAD82}" presName="level3hierChild" presStyleCnt="0"/>
      <dgm:spPr/>
      <dgm:t>
        <a:bodyPr/>
        <a:lstStyle/>
        <a:p>
          <a:endParaRPr lang="es-CO"/>
        </a:p>
      </dgm:t>
    </dgm:pt>
    <dgm:pt modelId="{D4BC7DBC-47E4-4748-87E4-B8DBC3BB39BF}" type="pres">
      <dgm:prSet presAssocID="{1E5CE433-A979-4126-BFC4-CA9E668A1AEF}" presName="conn2-1" presStyleLbl="parChTrans1D4" presStyleIdx="4" presStyleCnt="5"/>
      <dgm:spPr/>
      <dgm:t>
        <a:bodyPr/>
        <a:lstStyle/>
        <a:p>
          <a:endParaRPr lang="es-ES"/>
        </a:p>
      </dgm:t>
    </dgm:pt>
    <dgm:pt modelId="{2DA58A12-3A43-4DE4-B3D7-5D59462FF8CA}" type="pres">
      <dgm:prSet presAssocID="{1E5CE433-A979-4126-BFC4-CA9E668A1AEF}" presName="connTx" presStyleLbl="parChTrans1D4" presStyleIdx="4" presStyleCnt="5"/>
      <dgm:spPr/>
      <dgm:t>
        <a:bodyPr/>
        <a:lstStyle/>
        <a:p>
          <a:endParaRPr lang="es-ES"/>
        </a:p>
      </dgm:t>
    </dgm:pt>
    <dgm:pt modelId="{830AC8AE-367C-47F3-9686-4D0B72663D3A}" type="pres">
      <dgm:prSet presAssocID="{6FDA1C1E-8957-4C74-ADE3-0FDC28CB257A}" presName="root2" presStyleCnt="0"/>
      <dgm:spPr/>
      <dgm:t>
        <a:bodyPr/>
        <a:lstStyle/>
        <a:p>
          <a:endParaRPr lang="es-CO"/>
        </a:p>
      </dgm:t>
    </dgm:pt>
    <dgm:pt modelId="{4E1B7474-2C13-4B29-8A37-135FBDA16C58}" type="pres">
      <dgm:prSet presAssocID="{6FDA1C1E-8957-4C74-ADE3-0FDC28CB257A}" presName="LevelTwoTextNode" presStyleLbl="node4" presStyleIdx="4" presStyleCnt="5">
        <dgm:presLayoutVars>
          <dgm:chPref val="3"/>
        </dgm:presLayoutVars>
      </dgm:prSet>
      <dgm:spPr/>
      <dgm:t>
        <a:bodyPr/>
        <a:lstStyle/>
        <a:p>
          <a:endParaRPr lang="es-EC"/>
        </a:p>
      </dgm:t>
    </dgm:pt>
    <dgm:pt modelId="{98E2E4D5-6180-471A-8FAE-2EFFE7DCA0E0}" type="pres">
      <dgm:prSet presAssocID="{6FDA1C1E-8957-4C74-ADE3-0FDC28CB257A}" presName="level3hierChild" presStyleCnt="0"/>
      <dgm:spPr/>
      <dgm:t>
        <a:bodyPr/>
        <a:lstStyle/>
        <a:p>
          <a:endParaRPr lang="es-CO"/>
        </a:p>
      </dgm:t>
    </dgm:pt>
    <dgm:pt modelId="{CF298E76-48F4-4C6B-8F68-83E2E815DE1B}" type="pres">
      <dgm:prSet presAssocID="{66B279AA-7453-4197-B757-2DE04EEEE131}" presName="conn2-1" presStyleLbl="parChTrans1D2" presStyleIdx="1" presStyleCnt="2"/>
      <dgm:spPr/>
      <dgm:t>
        <a:bodyPr/>
        <a:lstStyle/>
        <a:p>
          <a:endParaRPr lang="es-ES"/>
        </a:p>
      </dgm:t>
    </dgm:pt>
    <dgm:pt modelId="{2575F05E-B9A4-4EE6-B10D-EF97E5B7548F}" type="pres">
      <dgm:prSet presAssocID="{66B279AA-7453-4197-B757-2DE04EEEE131}" presName="connTx" presStyleLbl="parChTrans1D2" presStyleIdx="1" presStyleCnt="2"/>
      <dgm:spPr/>
      <dgm:t>
        <a:bodyPr/>
        <a:lstStyle/>
        <a:p>
          <a:endParaRPr lang="es-ES"/>
        </a:p>
      </dgm:t>
    </dgm:pt>
    <dgm:pt modelId="{99492F85-4D7C-4149-A2C0-95D8ADBF4A4C}" type="pres">
      <dgm:prSet presAssocID="{E28E855D-56F6-44DE-AF91-3C5E9FF45DF1}" presName="root2" presStyleCnt="0"/>
      <dgm:spPr/>
      <dgm:t>
        <a:bodyPr/>
        <a:lstStyle/>
        <a:p>
          <a:endParaRPr lang="es-CO"/>
        </a:p>
      </dgm:t>
    </dgm:pt>
    <dgm:pt modelId="{A2D980AC-DAFB-41B6-9DF5-2DCC45F66794}" type="pres">
      <dgm:prSet presAssocID="{E28E855D-56F6-44DE-AF91-3C5E9FF45DF1}" presName="LevelTwoTextNode" presStyleLbl="node2" presStyleIdx="1" presStyleCnt="2">
        <dgm:presLayoutVars>
          <dgm:chPref val="3"/>
        </dgm:presLayoutVars>
      </dgm:prSet>
      <dgm:spPr/>
      <dgm:t>
        <a:bodyPr/>
        <a:lstStyle/>
        <a:p>
          <a:endParaRPr lang="es-ES"/>
        </a:p>
      </dgm:t>
    </dgm:pt>
    <dgm:pt modelId="{CAE245C5-325A-4CF1-98E6-7E7369EA245A}" type="pres">
      <dgm:prSet presAssocID="{E28E855D-56F6-44DE-AF91-3C5E9FF45DF1}" presName="level3hierChild" presStyleCnt="0"/>
      <dgm:spPr/>
      <dgm:t>
        <a:bodyPr/>
        <a:lstStyle/>
        <a:p>
          <a:endParaRPr lang="es-CO"/>
        </a:p>
      </dgm:t>
    </dgm:pt>
    <dgm:pt modelId="{BD6A091E-D6C0-D043-9298-748C28124CD6}" type="pres">
      <dgm:prSet presAssocID="{25A008A6-8002-BC41-9162-FB9BB23B57DA}" presName="root1" presStyleCnt="0"/>
      <dgm:spPr/>
      <dgm:t>
        <a:bodyPr/>
        <a:lstStyle/>
        <a:p>
          <a:endParaRPr lang="es-CO"/>
        </a:p>
      </dgm:t>
    </dgm:pt>
    <dgm:pt modelId="{8312E43F-A8AC-C542-B296-9CA12F3BEC2B}" type="pres">
      <dgm:prSet presAssocID="{25A008A6-8002-BC41-9162-FB9BB23B57DA}" presName="LevelOneTextNode" presStyleLbl="node0" presStyleIdx="1" presStyleCnt="2" custLinFactY="-100000" custLinFactNeighborX="660" custLinFactNeighborY="-156763">
        <dgm:presLayoutVars>
          <dgm:chPref val="3"/>
        </dgm:presLayoutVars>
      </dgm:prSet>
      <dgm:spPr/>
      <dgm:t>
        <a:bodyPr/>
        <a:lstStyle/>
        <a:p>
          <a:endParaRPr lang="es-CO"/>
        </a:p>
      </dgm:t>
    </dgm:pt>
    <dgm:pt modelId="{2B591F1F-687A-9145-8700-4F5DB349E251}" type="pres">
      <dgm:prSet presAssocID="{25A008A6-8002-BC41-9162-FB9BB23B57DA}" presName="level2hierChild" presStyleCnt="0"/>
      <dgm:spPr/>
      <dgm:t>
        <a:bodyPr/>
        <a:lstStyle/>
        <a:p>
          <a:endParaRPr lang="es-CO"/>
        </a:p>
      </dgm:t>
    </dgm:pt>
  </dgm:ptLst>
  <dgm:cxnLst>
    <dgm:cxn modelId="{B6DC0EBB-BD77-43AF-AF72-BCF4E107EA43}" type="presOf" srcId="{66B279AA-7453-4197-B757-2DE04EEEE131}" destId="{2575F05E-B9A4-4EE6-B10D-EF97E5B7548F}" srcOrd="1" destOrd="0" presId="urn:microsoft.com/office/officeart/2005/8/layout/hierarchy2"/>
    <dgm:cxn modelId="{D0997227-4E7A-8849-A346-BB4DD43D9C30}" type="presOf" srcId="{C877DC50-F06B-FF41-9BBA-F025CAA8B175}" destId="{FA2709E0-E457-DD46-80FE-48AFC08EC99F}" srcOrd="0" destOrd="0" presId="urn:microsoft.com/office/officeart/2005/8/layout/hierarchy2"/>
    <dgm:cxn modelId="{8DD7144C-FD86-458C-89A8-7477FB2AEAD5}" type="presOf" srcId="{66B279AA-7453-4197-B757-2DE04EEEE131}" destId="{CF298E76-48F4-4C6B-8F68-83E2E815DE1B}" srcOrd="0" destOrd="0" presId="urn:microsoft.com/office/officeart/2005/8/layout/hierarchy2"/>
    <dgm:cxn modelId="{21524179-82FB-4120-95CD-4D371FAE660E}" type="presOf" srcId="{2E559887-4843-4D66-B493-4227FE2282BA}" destId="{DA435728-E930-41C5-A696-58F0BDA90229}" srcOrd="1" destOrd="0" presId="urn:microsoft.com/office/officeart/2005/8/layout/hierarchy2"/>
    <dgm:cxn modelId="{1037294A-2CA6-4095-8C58-722FCCF12ED0}" srcId="{65D7639D-5073-4E32-89CF-29C14EA6CCD0}" destId="{9F38182A-8E07-4C4E-80F5-F78DF35B3C08}" srcOrd="0" destOrd="0" parTransId="{2E559887-4843-4D66-B493-4227FE2282BA}" sibTransId="{CADFA962-DACF-4818-A279-D62AF3EB95CC}"/>
    <dgm:cxn modelId="{C821EC14-31B8-4015-B285-4B55633CF802}" type="presOf" srcId="{B34AB831-4FAE-4ECF-A8EE-AD877FCBEFDC}" destId="{BC2F29B8-43D3-43A3-8370-8F6FE9558E0C}" srcOrd="0" destOrd="0" presId="urn:microsoft.com/office/officeart/2005/8/layout/hierarchy2"/>
    <dgm:cxn modelId="{0D17D720-28CA-4ED0-8FB7-A53608ED282A}" type="presOf" srcId="{B2F6E858-D83A-48CD-A25F-4A324BC5294F}" destId="{15CA7E67-D89D-48D6-A1CA-CF8AB3B65C86}" srcOrd="1" destOrd="0" presId="urn:microsoft.com/office/officeart/2005/8/layout/hierarchy2"/>
    <dgm:cxn modelId="{F5CD00CB-B3D5-45DF-8EFB-BCF1C14CFCA7}" srcId="{9F38182A-8E07-4C4E-80F5-F78DF35B3C08}" destId="{D8B8EDE6-987F-4C3F-9881-FB759C815507}" srcOrd="1" destOrd="0" parTransId="{F5DB895B-D190-4478-B3E9-5094A07DB056}" sibTransId="{4112CBAB-72C9-4FE4-9008-54F27E30F9FE}"/>
    <dgm:cxn modelId="{84927361-8A9E-4A8E-A1FA-F3767E08C9E6}" type="presOf" srcId="{65D7639D-5073-4E32-89CF-29C14EA6CCD0}" destId="{1CB717CE-37F5-4BF7-83DD-F5DF1333E646}" srcOrd="0" destOrd="0" presId="urn:microsoft.com/office/officeart/2005/8/layout/hierarchy2"/>
    <dgm:cxn modelId="{8C5F4CB7-F183-49AC-BD16-E3C79CB3B02D}" srcId="{B34AB831-4FAE-4ECF-A8EE-AD877FCBEFDC}" destId="{640B93CA-ED19-453E-9508-123CEACEAD82}" srcOrd="0" destOrd="0" parTransId="{297214BA-6F93-4CAE-87A8-60F3B0C1D903}" sibTransId="{F42470CE-AEC1-4355-8197-529EDEB21839}"/>
    <dgm:cxn modelId="{E187B43F-0A7C-4ACC-9D76-EC145C6E77AC}" type="presOf" srcId="{1E5CE433-A979-4126-BFC4-CA9E668A1AEF}" destId="{2DA58A12-3A43-4DE4-B3D7-5D59462FF8CA}" srcOrd="1" destOrd="0" presId="urn:microsoft.com/office/officeart/2005/8/layout/hierarchy2"/>
    <dgm:cxn modelId="{731C6E8C-86E6-004E-B49C-554E5BDD3820}" srcId="{9F38182A-8E07-4C4E-80F5-F78DF35B3C08}" destId="{C877DC50-F06B-FF41-9BBA-F025CAA8B175}" srcOrd="2" destOrd="0" parTransId="{18CC6DD0-2C6B-4644-A4A3-D2613CF29E64}" sibTransId="{1A211AA5-DCC9-3940-ABD1-AF3347E91F90}"/>
    <dgm:cxn modelId="{D1515623-CEEF-4142-BA9D-10800B2D80F1}" srcId="{A061DDA1-2BF6-4206-BD1D-B6E6882B7463}" destId="{25A008A6-8002-BC41-9162-FB9BB23B57DA}" srcOrd="1" destOrd="0" parTransId="{E6A2389D-9084-A141-8B8C-2321AFDF2405}" sibTransId="{B916C982-B608-E741-A357-72B52F5C5ECF}"/>
    <dgm:cxn modelId="{8FF22ED2-F14C-4029-94A5-563B45AD8969}" type="presOf" srcId="{F5DB895B-D190-4478-B3E9-5094A07DB056}" destId="{BB00B05C-A0F9-4981-AED3-C75D55CB34AE}" srcOrd="1" destOrd="0" presId="urn:microsoft.com/office/officeart/2005/8/layout/hierarchy2"/>
    <dgm:cxn modelId="{BF80DA0E-4D7B-409E-95CE-3CDDFA7A1546}" type="presOf" srcId="{58BAF04C-5FAE-4C46-AE69-8E5007BB4B96}" destId="{894CC0EF-E5C2-427A-95B6-D71659F46422}" srcOrd="0" destOrd="0" presId="urn:microsoft.com/office/officeart/2005/8/layout/hierarchy2"/>
    <dgm:cxn modelId="{DBC019F9-37B9-49E6-9D95-24352299AA06}" srcId="{625FD7BA-75E8-49A9-B17C-CCA6281B08FE}" destId="{E28E855D-56F6-44DE-AF91-3C5E9FF45DF1}" srcOrd="1" destOrd="0" parTransId="{66B279AA-7453-4197-B757-2DE04EEEE131}" sibTransId="{00845426-F552-46D6-A300-B69D47DA2232}"/>
    <dgm:cxn modelId="{849C186C-DBB6-4B3B-8BFB-796943F704E7}" type="presOf" srcId="{2E559887-4843-4D66-B493-4227FE2282BA}" destId="{E5622564-0427-4638-AB81-BD2076B70126}" srcOrd="0" destOrd="0" presId="urn:microsoft.com/office/officeart/2005/8/layout/hierarchy2"/>
    <dgm:cxn modelId="{B1CB66DC-3F68-4A74-8DCB-483AA58CEA28}" type="presOf" srcId="{916BF841-912A-459E-ABE3-034FDEBF7C2F}" destId="{5FF84E7A-9ACD-4A39-9485-71E2AD924687}" srcOrd="0" destOrd="0" presId="urn:microsoft.com/office/officeart/2005/8/layout/hierarchy2"/>
    <dgm:cxn modelId="{680B29FE-5144-407C-BC53-3C08632682F2}" type="presOf" srcId="{916BF841-912A-459E-ABE3-034FDEBF7C2F}" destId="{C84084C5-F351-47B9-A229-52BE9EEFF83F}" srcOrd="1" destOrd="0" presId="urn:microsoft.com/office/officeart/2005/8/layout/hierarchy2"/>
    <dgm:cxn modelId="{1D95A249-25AE-40BF-AD62-3156A7598CFA}" type="presOf" srcId="{640B93CA-ED19-453E-9508-123CEACEAD82}" destId="{F8D6DA3F-C41E-4EDB-87D7-6F9941269BCB}" srcOrd="0" destOrd="0" presId="urn:microsoft.com/office/officeart/2005/8/layout/hierarchy2"/>
    <dgm:cxn modelId="{48EC6AB7-DBD4-4909-9CE0-024C87BC10B2}" srcId="{9F38182A-8E07-4C4E-80F5-F78DF35B3C08}" destId="{19150394-6B5A-4557-83DB-A5ED25AA46C2}" srcOrd="0" destOrd="0" parTransId="{916BF841-912A-459E-ABE3-034FDEBF7C2F}" sibTransId="{8F7CE1F5-739F-4BE3-B979-D44B0AE44DA3}"/>
    <dgm:cxn modelId="{F23B186C-2DEA-E944-8C17-9F05536A2DFF}" type="presOf" srcId="{18CC6DD0-2C6B-4644-A4A3-D2613CF29E64}" destId="{F21B69D8-EEED-644A-9BFB-F2ACF76CE962}" srcOrd="0" destOrd="0" presId="urn:microsoft.com/office/officeart/2005/8/layout/hierarchy2"/>
    <dgm:cxn modelId="{5BA62B46-81A0-41CF-B11A-5B096CB7E49B}" type="presOf" srcId="{E28E855D-56F6-44DE-AF91-3C5E9FF45DF1}" destId="{A2D980AC-DAFB-41B6-9DF5-2DCC45F66794}" srcOrd="0" destOrd="0" presId="urn:microsoft.com/office/officeart/2005/8/layout/hierarchy2"/>
    <dgm:cxn modelId="{0034D04D-879F-4075-B41B-85B17AF9DEEA}" type="presOf" srcId="{B2F6E858-D83A-48CD-A25F-4A324BC5294F}" destId="{D8819C57-E8A5-4F55-BEA6-409736CA0386}" srcOrd="0" destOrd="0" presId="urn:microsoft.com/office/officeart/2005/8/layout/hierarchy2"/>
    <dgm:cxn modelId="{91FE391C-6D26-409A-B7BD-306BA3073724}" type="presOf" srcId="{58BAF04C-5FAE-4C46-AE69-8E5007BB4B96}" destId="{4939F1C1-BEB4-47EB-AB8F-8306983E7DC2}" srcOrd="1" destOrd="0" presId="urn:microsoft.com/office/officeart/2005/8/layout/hierarchy2"/>
    <dgm:cxn modelId="{20A202D9-DD75-47A7-BD87-3D664FDFB141}" type="presOf" srcId="{297214BA-6F93-4CAE-87A8-60F3B0C1D903}" destId="{CCF0DBA7-DC32-42F1-A38E-252E41ACFD27}" srcOrd="0" destOrd="0" presId="urn:microsoft.com/office/officeart/2005/8/layout/hierarchy2"/>
    <dgm:cxn modelId="{64CDDA2B-1465-47B5-BF9F-2EBE81957A81}" srcId="{625FD7BA-75E8-49A9-B17C-CCA6281B08FE}" destId="{65D7639D-5073-4E32-89CF-29C14EA6CCD0}" srcOrd="0" destOrd="0" parTransId="{B2F6E858-D83A-48CD-A25F-4A324BC5294F}" sibTransId="{99DECE43-897A-4E56-B39C-1E256193B597}"/>
    <dgm:cxn modelId="{DACD0967-6299-4458-A036-A6F3E96A202D}" type="presOf" srcId="{19150394-6B5A-4557-83DB-A5ED25AA46C2}" destId="{2354A9F3-948B-47D1-A609-873B7D792BC4}" srcOrd="0" destOrd="0" presId="urn:microsoft.com/office/officeart/2005/8/layout/hierarchy2"/>
    <dgm:cxn modelId="{B589EC10-353C-4C19-A597-E517E44E566D}" type="presOf" srcId="{F5DB895B-D190-4478-B3E9-5094A07DB056}" destId="{59A31873-3CC4-4B22-91E0-3D920D082E63}" srcOrd="0" destOrd="0" presId="urn:microsoft.com/office/officeart/2005/8/layout/hierarchy2"/>
    <dgm:cxn modelId="{3DDD57E8-45C5-41C0-ABAA-356B9C82DC4B}" srcId="{B34AB831-4FAE-4ECF-A8EE-AD877FCBEFDC}" destId="{6FDA1C1E-8957-4C74-ADE3-0FDC28CB257A}" srcOrd="1" destOrd="0" parTransId="{1E5CE433-A979-4126-BFC4-CA9E668A1AEF}" sibTransId="{14E0ED06-EA3B-4FE4-95A3-F8607FC93AAA}"/>
    <dgm:cxn modelId="{43948437-F828-4552-BBE7-DFADA7B7AA0F}" type="presOf" srcId="{297214BA-6F93-4CAE-87A8-60F3B0C1D903}" destId="{FEA79CD7-8ED2-4F98-82B2-207081C3CF04}" srcOrd="1" destOrd="0" presId="urn:microsoft.com/office/officeart/2005/8/layout/hierarchy2"/>
    <dgm:cxn modelId="{78EF60B1-8572-4F0B-B9A2-59C2BFE1426F}" type="presOf" srcId="{6FDA1C1E-8957-4C74-ADE3-0FDC28CB257A}" destId="{4E1B7474-2C13-4B29-8A37-135FBDA16C58}" srcOrd="0" destOrd="0" presId="urn:microsoft.com/office/officeart/2005/8/layout/hierarchy2"/>
    <dgm:cxn modelId="{DED98FD2-5FC1-4E12-9A04-CD78FA4D9B50}" srcId="{A061DDA1-2BF6-4206-BD1D-B6E6882B7463}" destId="{625FD7BA-75E8-49A9-B17C-CCA6281B08FE}" srcOrd="0" destOrd="0" parTransId="{CB475294-3EAE-4E96-871A-F5E3A2C70B09}" sibTransId="{51B653E8-4D81-4D92-BF38-FDFD56FB5B13}"/>
    <dgm:cxn modelId="{A986199D-F83E-4B72-B268-B34497575FD1}" type="presOf" srcId="{9F38182A-8E07-4C4E-80F5-F78DF35B3C08}" destId="{736D186A-AA71-41E5-AEC9-1CA5873C5C79}" srcOrd="0" destOrd="0" presId="urn:microsoft.com/office/officeart/2005/8/layout/hierarchy2"/>
    <dgm:cxn modelId="{631D41AB-BADE-7B4D-B3E2-867E83FE1C0F}" type="presOf" srcId="{18CC6DD0-2C6B-4644-A4A3-D2613CF29E64}" destId="{AEE9C700-A396-9B4D-A58E-CBD915344A72}" srcOrd="1" destOrd="0" presId="urn:microsoft.com/office/officeart/2005/8/layout/hierarchy2"/>
    <dgm:cxn modelId="{ABDC4D9E-DAFB-F94E-9139-5DDEE46D3F9B}" type="presOf" srcId="{25A008A6-8002-BC41-9162-FB9BB23B57DA}" destId="{8312E43F-A8AC-C542-B296-9CA12F3BEC2B}" srcOrd="0" destOrd="0" presId="urn:microsoft.com/office/officeart/2005/8/layout/hierarchy2"/>
    <dgm:cxn modelId="{4CCBA1C4-C2BC-4D2A-B75C-3D458F257E9B}" type="presOf" srcId="{1E5CE433-A979-4126-BFC4-CA9E668A1AEF}" destId="{D4BC7DBC-47E4-4748-87E4-B8DBC3BB39BF}" srcOrd="0" destOrd="0" presId="urn:microsoft.com/office/officeart/2005/8/layout/hierarchy2"/>
    <dgm:cxn modelId="{A4AC04FC-18E7-43F3-AF11-44F319D73627}" type="presOf" srcId="{D8B8EDE6-987F-4C3F-9881-FB759C815507}" destId="{C048C9C1-2730-4146-A5AD-DD5978A2C5F9}" srcOrd="0" destOrd="0" presId="urn:microsoft.com/office/officeart/2005/8/layout/hierarchy2"/>
    <dgm:cxn modelId="{E0C6BAAD-F5FB-4F84-83E6-8F84EFA6E727}" type="presOf" srcId="{625FD7BA-75E8-49A9-B17C-CCA6281B08FE}" destId="{410CDCAA-C9F3-4CE2-830D-ED80E84D8D51}" srcOrd="0" destOrd="0" presId="urn:microsoft.com/office/officeart/2005/8/layout/hierarchy2"/>
    <dgm:cxn modelId="{EA84C4B2-EADD-4235-8029-6200879D1321}" srcId="{65D7639D-5073-4E32-89CF-29C14EA6CCD0}" destId="{B34AB831-4FAE-4ECF-A8EE-AD877FCBEFDC}" srcOrd="1" destOrd="0" parTransId="{58BAF04C-5FAE-4C46-AE69-8E5007BB4B96}" sibTransId="{C81623A8-9CDE-4383-8AF6-9521266E5716}"/>
    <dgm:cxn modelId="{47FB63D0-1F50-48B6-B8E7-5DA5EDA980BE}" type="presOf" srcId="{A061DDA1-2BF6-4206-BD1D-B6E6882B7463}" destId="{4C9833B1-35BE-42E3-9A53-166A0D6E6B00}" srcOrd="0" destOrd="0" presId="urn:microsoft.com/office/officeart/2005/8/layout/hierarchy2"/>
    <dgm:cxn modelId="{CF8369D1-1E28-429B-8FD3-9DBBA56D866F}" type="presParOf" srcId="{4C9833B1-35BE-42E3-9A53-166A0D6E6B00}" destId="{2DE25A0C-2D51-4C93-B0A9-2E8BBFD34107}" srcOrd="0" destOrd="0" presId="urn:microsoft.com/office/officeart/2005/8/layout/hierarchy2"/>
    <dgm:cxn modelId="{05B48D46-7959-4F32-B931-7A096F422B3F}" type="presParOf" srcId="{2DE25A0C-2D51-4C93-B0A9-2E8BBFD34107}" destId="{410CDCAA-C9F3-4CE2-830D-ED80E84D8D51}" srcOrd="0" destOrd="0" presId="urn:microsoft.com/office/officeart/2005/8/layout/hierarchy2"/>
    <dgm:cxn modelId="{1FE6BFBD-CF5C-423D-9264-EA7AF8BECE83}" type="presParOf" srcId="{2DE25A0C-2D51-4C93-B0A9-2E8BBFD34107}" destId="{04DC130B-EA75-4385-826C-A1DC9F47F1D3}" srcOrd="1" destOrd="0" presId="urn:microsoft.com/office/officeart/2005/8/layout/hierarchy2"/>
    <dgm:cxn modelId="{C00C7625-C921-4FD1-AFE9-2A583B6418F2}" type="presParOf" srcId="{04DC130B-EA75-4385-826C-A1DC9F47F1D3}" destId="{D8819C57-E8A5-4F55-BEA6-409736CA0386}" srcOrd="0" destOrd="0" presId="urn:microsoft.com/office/officeart/2005/8/layout/hierarchy2"/>
    <dgm:cxn modelId="{55AD9EB2-1A00-4218-88EF-91B9F41A1AC3}" type="presParOf" srcId="{D8819C57-E8A5-4F55-BEA6-409736CA0386}" destId="{15CA7E67-D89D-48D6-A1CA-CF8AB3B65C86}" srcOrd="0" destOrd="0" presId="urn:microsoft.com/office/officeart/2005/8/layout/hierarchy2"/>
    <dgm:cxn modelId="{792BDF18-7712-4051-9966-6D351414B5C4}" type="presParOf" srcId="{04DC130B-EA75-4385-826C-A1DC9F47F1D3}" destId="{3D781B12-A735-4952-8DBA-DE94FD070F7E}" srcOrd="1" destOrd="0" presId="urn:microsoft.com/office/officeart/2005/8/layout/hierarchy2"/>
    <dgm:cxn modelId="{BF235A0C-BDA5-48EA-B2C0-B413F89A0588}" type="presParOf" srcId="{3D781B12-A735-4952-8DBA-DE94FD070F7E}" destId="{1CB717CE-37F5-4BF7-83DD-F5DF1333E646}" srcOrd="0" destOrd="0" presId="urn:microsoft.com/office/officeart/2005/8/layout/hierarchy2"/>
    <dgm:cxn modelId="{5577F42A-F6D3-40FD-8AC8-E71EEC0A3FD7}" type="presParOf" srcId="{3D781B12-A735-4952-8DBA-DE94FD070F7E}" destId="{DCE54BBE-876D-4699-9379-2406C339D11A}" srcOrd="1" destOrd="0" presId="urn:microsoft.com/office/officeart/2005/8/layout/hierarchy2"/>
    <dgm:cxn modelId="{92A41DE8-562D-4558-BE47-B59712CE2FAC}" type="presParOf" srcId="{DCE54BBE-876D-4699-9379-2406C339D11A}" destId="{E5622564-0427-4638-AB81-BD2076B70126}" srcOrd="0" destOrd="0" presId="urn:microsoft.com/office/officeart/2005/8/layout/hierarchy2"/>
    <dgm:cxn modelId="{4D999EAF-765A-48A9-9F6D-F5E9020319DB}" type="presParOf" srcId="{E5622564-0427-4638-AB81-BD2076B70126}" destId="{DA435728-E930-41C5-A696-58F0BDA90229}" srcOrd="0" destOrd="0" presId="urn:microsoft.com/office/officeart/2005/8/layout/hierarchy2"/>
    <dgm:cxn modelId="{7296828B-D8AF-4B92-992E-E72EBF54EED6}" type="presParOf" srcId="{DCE54BBE-876D-4699-9379-2406C339D11A}" destId="{1B1D5581-A358-467F-848B-E5693106165A}" srcOrd="1" destOrd="0" presId="urn:microsoft.com/office/officeart/2005/8/layout/hierarchy2"/>
    <dgm:cxn modelId="{C302BD07-18B7-4E73-A289-65643B8829AF}" type="presParOf" srcId="{1B1D5581-A358-467F-848B-E5693106165A}" destId="{736D186A-AA71-41E5-AEC9-1CA5873C5C79}" srcOrd="0" destOrd="0" presId="urn:microsoft.com/office/officeart/2005/8/layout/hierarchy2"/>
    <dgm:cxn modelId="{ED576B80-4115-4A75-8123-27B611A2A993}" type="presParOf" srcId="{1B1D5581-A358-467F-848B-E5693106165A}" destId="{109E9CF0-78A4-41CE-91B1-EB0907875EBF}" srcOrd="1" destOrd="0" presId="urn:microsoft.com/office/officeart/2005/8/layout/hierarchy2"/>
    <dgm:cxn modelId="{076D555E-0DB1-4624-953B-7BD56FE55637}" type="presParOf" srcId="{109E9CF0-78A4-41CE-91B1-EB0907875EBF}" destId="{5FF84E7A-9ACD-4A39-9485-71E2AD924687}" srcOrd="0" destOrd="0" presId="urn:microsoft.com/office/officeart/2005/8/layout/hierarchy2"/>
    <dgm:cxn modelId="{BF07A9F8-0FC2-4B98-898B-F595E6A89882}" type="presParOf" srcId="{5FF84E7A-9ACD-4A39-9485-71E2AD924687}" destId="{C84084C5-F351-47B9-A229-52BE9EEFF83F}" srcOrd="0" destOrd="0" presId="urn:microsoft.com/office/officeart/2005/8/layout/hierarchy2"/>
    <dgm:cxn modelId="{4839E9A7-5031-47D3-9DAA-329D3ABDCACA}" type="presParOf" srcId="{109E9CF0-78A4-41CE-91B1-EB0907875EBF}" destId="{96772638-E6B3-4DF1-8C8B-A2BE5EA4DBDA}" srcOrd="1" destOrd="0" presId="urn:microsoft.com/office/officeart/2005/8/layout/hierarchy2"/>
    <dgm:cxn modelId="{6D6AD2D3-1991-4E7F-A7E4-DCE6782CFB4E}" type="presParOf" srcId="{96772638-E6B3-4DF1-8C8B-A2BE5EA4DBDA}" destId="{2354A9F3-948B-47D1-A609-873B7D792BC4}" srcOrd="0" destOrd="0" presId="urn:microsoft.com/office/officeart/2005/8/layout/hierarchy2"/>
    <dgm:cxn modelId="{99AB2953-787A-4D99-BC74-101E9870CE48}" type="presParOf" srcId="{96772638-E6B3-4DF1-8C8B-A2BE5EA4DBDA}" destId="{1A981114-7935-450F-A4A8-98F0F975818F}" srcOrd="1" destOrd="0" presId="urn:microsoft.com/office/officeart/2005/8/layout/hierarchy2"/>
    <dgm:cxn modelId="{D22ABD23-568E-411C-A090-B97D8BF527D4}" type="presParOf" srcId="{109E9CF0-78A4-41CE-91B1-EB0907875EBF}" destId="{59A31873-3CC4-4B22-91E0-3D920D082E63}" srcOrd="2" destOrd="0" presId="urn:microsoft.com/office/officeart/2005/8/layout/hierarchy2"/>
    <dgm:cxn modelId="{D2F55ACF-A880-43C5-B922-0A355285471A}" type="presParOf" srcId="{59A31873-3CC4-4B22-91E0-3D920D082E63}" destId="{BB00B05C-A0F9-4981-AED3-C75D55CB34AE}" srcOrd="0" destOrd="0" presId="urn:microsoft.com/office/officeart/2005/8/layout/hierarchy2"/>
    <dgm:cxn modelId="{F1A88034-98A5-431A-937B-8B3644148680}" type="presParOf" srcId="{109E9CF0-78A4-41CE-91B1-EB0907875EBF}" destId="{B0D22130-5B89-4E9D-A12E-0175218A6C1E}" srcOrd="3" destOrd="0" presId="urn:microsoft.com/office/officeart/2005/8/layout/hierarchy2"/>
    <dgm:cxn modelId="{E8C3EFE0-724D-4055-88C4-909614BD11DC}" type="presParOf" srcId="{B0D22130-5B89-4E9D-A12E-0175218A6C1E}" destId="{C048C9C1-2730-4146-A5AD-DD5978A2C5F9}" srcOrd="0" destOrd="0" presId="urn:microsoft.com/office/officeart/2005/8/layout/hierarchy2"/>
    <dgm:cxn modelId="{1EA388E1-836C-4566-ABF2-1244BC03CD14}" type="presParOf" srcId="{B0D22130-5B89-4E9D-A12E-0175218A6C1E}" destId="{FF30279A-59F0-42B4-99A5-5A70F94FE5F0}" srcOrd="1" destOrd="0" presId="urn:microsoft.com/office/officeart/2005/8/layout/hierarchy2"/>
    <dgm:cxn modelId="{7B6F68A7-38A5-2948-9DB7-90297F4530FC}" type="presParOf" srcId="{109E9CF0-78A4-41CE-91B1-EB0907875EBF}" destId="{F21B69D8-EEED-644A-9BFB-F2ACF76CE962}" srcOrd="4" destOrd="0" presId="urn:microsoft.com/office/officeart/2005/8/layout/hierarchy2"/>
    <dgm:cxn modelId="{47BE1988-4BED-B746-905D-86DF715D9999}" type="presParOf" srcId="{F21B69D8-EEED-644A-9BFB-F2ACF76CE962}" destId="{AEE9C700-A396-9B4D-A58E-CBD915344A72}" srcOrd="0" destOrd="0" presId="urn:microsoft.com/office/officeart/2005/8/layout/hierarchy2"/>
    <dgm:cxn modelId="{F447AFCD-9FDF-144C-AAF2-317A0720126A}" type="presParOf" srcId="{109E9CF0-78A4-41CE-91B1-EB0907875EBF}" destId="{2445280C-CFCA-414E-8932-AD3DBC5D7293}" srcOrd="5" destOrd="0" presId="urn:microsoft.com/office/officeart/2005/8/layout/hierarchy2"/>
    <dgm:cxn modelId="{62A43156-C471-4146-848E-8629D0643B05}" type="presParOf" srcId="{2445280C-CFCA-414E-8932-AD3DBC5D7293}" destId="{FA2709E0-E457-DD46-80FE-48AFC08EC99F}" srcOrd="0" destOrd="0" presId="urn:microsoft.com/office/officeart/2005/8/layout/hierarchy2"/>
    <dgm:cxn modelId="{6A14933D-064F-FB43-B2A1-6486C5B23E23}" type="presParOf" srcId="{2445280C-CFCA-414E-8932-AD3DBC5D7293}" destId="{5DD3CE10-F613-FC47-ACFF-852A277050D5}" srcOrd="1" destOrd="0" presId="urn:microsoft.com/office/officeart/2005/8/layout/hierarchy2"/>
    <dgm:cxn modelId="{6B1A624B-6982-48B2-8F4F-0770D7445C07}" type="presParOf" srcId="{DCE54BBE-876D-4699-9379-2406C339D11A}" destId="{894CC0EF-E5C2-427A-95B6-D71659F46422}" srcOrd="2" destOrd="0" presId="urn:microsoft.com/office/officeart/2005/8/layout/hierarchy2"/>
    <dgm:cxn modelId="{82007654-A7F1-4D47-990D-97DEA5CADDA5}" type="presParOf" srcId="{894CC0EF-E5C2-427A-95B6-D71659F46422}" destId="{4939F1C1-BEB4-47EB-AB8F-8306983E7DC2}" srcOrd="0" destOrd="0" presId="urn:microsoft.com/office/officeart/2005/8/layout/hierarchy2"/>
    <dgm:cxn modelId="{E9142979-6FB4-43BC-B5C8-34457C89F7B7}" type="presParOf" srcId="{DCE54BBE-876D-4699-9379-2406C339D11A}" destId="{D56BFEC3-507D-4673-B47C-B7F1EB55551E}" srcOrd="3" destOrd="0" presId="urn:microsoft.com/office/officeart/2005/8/layout/hierarchy2"/>
    <dgm:cxn modelId="{3D146718-A64C-4AF8-82B9-FA8B8CE016C7}" type="presParOf" srcId="{D56BFEC3-507D-4673-B47C-B7F1EB55551E}" destId="{BC2F29B8-43D3-43A3-8370-8F6FE9558E0C}" srcOrd="0" destOrd="0" presId="urn:microsoft.com/office/officeart/2005/8/layout/hierarchy2"/>
    <dgm:cxn modelId="{C131FF8B-FFC8-47E9-9640-864C88BD7176}" type="presParOf" srcId="{D56BFEC3-507D-4673-B47C-B7F1EB55551E}" destId="{4892AFC1-E849-468B-B556-BCD61026EE82}" srcOrd="1" destOrd="0" presId="urn:microsoft.com/office/officeart/2005/8/layout/hierarchy2"/>
    <dgm:cxn modelId="{51D08F35-F3F0-4A4A-AFDE-BCA3863C90C3}" type="presParOf" srcId="{4892AFC1-E849-468B-B556-BCD61026EE82}" destId="{CCF0DBA7-DC32-42F1-A38E-252E41ACFD27}" srcOrd="0" destOrd="0" presId="urn:microsoft.com/office/officeart/2005/8/layout/hierarchy2"/>
    <dgm:cxn modelId="{487C9AA9-8B37-4D8B-8BE5-5954B1247236}" type="presParOf" srcId="{CCF0DBA7-DC32-42F1-A38E-252E41ACFD27}" destId="{FEA79CD7-8ED2-4F98-82B2-207081C3CF04}" srcOrd="0" destOrd="0" presId="urn:microsoft.com/office/officeart/2005/8/layout/hierarchy2"/>
    <dgm:cxn modelId="{C230702F-8313-4154-9378-237E42D40D11}" type="presParOf" srcId="{4892AFC1-E849-468B-B556-BCD61026EE82}" destId="{B1E93484-89B7-453B-89D2-26490D539584}" srcOrd="1" destOrd="0" presId="urn:microsoft.com/office/officeart/2005/8/layout/hierarchy2"/>
    <dgm:cxn modelId="{5E932E20-F162-41E5-9CC9-56C1A81F4B2D}" type="presParOf" srcId="{B1E93484-89B7-453B-89D2-26490D539584}" destId="{F8D6DA3F-C41E-4EDB-87D7-6F9941269BCB}" srcOrd="0" destOrd="0" presId="urn:microsoft.com/office/officeart/2005/8/layout/hierarchy2"/>
    <dgm:cxn modelId="{C84F54B8-E701-47D8-B20A-0964EC6D2BFF}" type="presParOf" srcId="{B1E93484-89B7-453B-89D2-26490D539584}" destId="{487032EA-CF86-4E6F-9302-8CEEDBAF51EF}" srcOrd="1" destOrd="0" presId="urn:microsoft.com/office/officeart/2005/8/layout/hierarchy2"/>
    <dgm:cxn modelId="{3151A918-05A7-4E33-9D55-49B668635E69}" type="presParOf" srcId="{4892AFC1-E849-468B-B556-BCD61026EE82}" destId="{D4BC7DBC-47E4-4748-87E4-B8DBC3BB39BF}" srcOrd="2" destOrd="0" presId="urn:microsoft.com/office/officeart/2005/8/layout/hierarchy2"/>
    <dgm:cxn modelId="{AFB8A817-AC3F-4BC2-BAF4-7053B800FBAD}" type="presParOf" srcId="{D4BC7DBC-47E4-4748-87E4-B8DBC3BB39BF}" destId="{2DA58A12-3A43-4DE4-B3D7-5D59462FF8CA}" srcOrd="0" destOrd="0" presId="urn:microsoft.com/office/officeart/2005/8/layout/hierarchy2"/>
    <dgm:cxn modelId="{6D780259-2109-482C-AD7B-CFE0C27C04C6}" type="presParOf" srcId="{4892AFC1-E849-468B-B556-BCD61026EE82}" destId="{830AC8AE-367C-47F3-9686-4D0B72663D3A}" srcOrd="3" destOrd="0" presId="urn:microsoft.com/office/officeart/2005/8/layout/hierarchy2"/>
    <dgm:cxn modelId="{E2B63B68-1941-497E-81BB-C0B25E282F77}" type="presParOf" srcId="{830AC8AE-367C-47F3-9686-4D0B72663D3A}" destId="{4E1B7474-2C13-4B29-8A37-135FBDA16C58}" srcOrd="0" destOrd="0" presId="urn:microsoft.com/office/officeart/2005/8/layout/hierarchy2"/>
    <dgm:cxn modelId="{EEB43B85-A8D8-48D8-BC9E-2E03421D39C6}" type="presParOf" srcId="{830AC8AE-367C-47F3-9686-4D0B72663D3A}" destId="{98E2E4D5-6180-471A-8FAE-2EFFE7DCA0E0}" srcOrd="1" destOrd="0" presId="urn:microsoft.com/office/officeart/2005/8/layout/hierarchy2"/>
    <dgm:cxn modelId="{89099A6A-8DC0-44EE-B212-8021F71AC94D}" type="presParOf" srcId="{04DC130B-EA75-4385-826C-A1DC9F47F1D3}" destId="{CF298E76-48F4-4C6B-8F68-83E2E815DE1B}" srcOrd="2" destOrd="0" presId="urn:microsoft.com/office/officeart/2005/8/layout/hierarchy2"/>
    <dgm:cxn modelId="{9BF685CA-FDC0-4537-916B-995EEC52DA61}" type="presParOf" srcId="{CF298E76-48F4-4C6B-8F68-83E2E815DE1B}" destId="{2575F05E-B9A4-4EE6-B10D-EF97E5B7548F}" srcOrd="0" destOrd="0" presId="urn:microsoft.com/office/officeart/2005/8/layout/hierarchy2"/>
    <dgm:cxn modelId="{BC67A808-1800-4501-9E17-EB3D1BAEFF36}" type="presParOf" srcId="{04DC130B-EA75-4385-826C-A1DC9F47F1D3}" destId="{99492F85-4D7C-4149-A2C0-95D8ADBF4A4C}" srcOrd="3" destOrd="0" presId="urn:microsoft.com/office/officeart/2005/8/layout/hierarchy2"/>
    <dgm:cxn modelId="{D06A911E-C320-4D85-8AB7-EB4FEEAA3DF9}" type="presParOf" srcId="{99492F85-4D7C-4149-A2C0-95D8ADBF4A4C}" destId="{A2D980AC-DAFB-41B6-9DF5-2DCC45F66794}" srcOrd="0" destOrd="0" presId="urn:microsoft.com/office/officeart/2005/8/layout/hierarchy2"/>
    <dgm:cxn modelId="{77C505E1-BEAE-4ADB-9B90-26F70C066061}" type="presParOf" srcId="{99492F85-4D7C-4149-A2C0-95D8ADBF4A4C}" destId="{CAE245C5-325A-4CF1-98E6-7E7369EA245A}" srcOrd="1" destOrd="0" presId="urn:microsoft.com/office/officeart/2005/8/layout/hierarchy2"/>
    <dgm:cxn modelId="{062785C4-4497-E74C-94E1-1EA620ED8833}" type="presParOf" srcId="{4C9833B1-35BE-42E3-9A53-166A0D6E6B00}" destId="{BD6A091E-D6C0-D043-9298-748C28124CD6}" srcOrd="1" destOrd="0" presId="urn:microsoft.com/office/officeart/2005/8/layout/hierarchy2"/>
    <dgm:cxn modelId="{76CFEA9F-46B2-CE43-B7AE-169434C3669A}" type="presParOf" srcId="{BD6A091E-D6C0-D043-9298-748C28124CD6}" destId="{8312E43F-A8AC-C542-B296-9CA12F3BEC2B}" srcOrd="0" destOrd="0" presId="urn:microsoft.com/office/officeart/2005/8/layout/hierarchy2"/>
    <dgm:cxn modelId="{8DAE172C-119F-3249-B7A0-54184A8F5D7E}" type="presParOf" srcId="{BD6A091E-D6C0-D043-9298-748C28124CD6}" destId="{2B591F1F-687A-9145-8700-4F5DB349E25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B063D2D-1822-4C0D-AB82-CBDBC29B230E}" type="doc">
      <dgm:prSet loTypeId="urn:microsoft.com/office/officeart/2005/8/layout/target2" loCatId="relationship" qsTypeId="urn:microsoft.com/office/officeart/2005/8/quickstyle/simple2" qsCatId="simple" csTypeId="urn:microsoft.com/office/officeart/2005/8/colors/accent5_2" csCatId="accent5" phldr="1"/>
      <dgm:spPr/>
      <dgm:t>
        <a:bodyPr/>
        <a:lstStyle/>
        <a:p>
          <a:endParaRPr lang="es-CO"/>
        </a:p>
      </dgm:t>
    </dgm:pt>
    <dgm:pt modelId="{0E3C6B7F-F42C-4485-BF04-C2F952365502}">
      <dgm:prSet custT="1"/>
      <dgm:spPr/>
      <dgm:t>
        <a:bodyPr/>
        <a:lstStyle/>
        <a:p>
          <a:pPr algn="l" rtl="0"/>
          <a:r>
            <a:rPr lang="es-CO" sz="2200" dirty="0" smtClean="0"/>
            <a:t>Ciertos materiales no tienen un límite de elasticidad. Se comportan no lineales. </a:t>
          </a:r>
          <a:endParaRPr lang="es-CO" sz="2200" dirty="0"/>
        </a:p>
      </dgm:t>
    </dgm:pt>
    <dgm:pt modelId="{E194B417-4879-4720-9A70-902361223AFC}" type="parTrans" cxnId="{A7E19ED0-1085-4BA6-9AEA-50730CE1BCCC}">
      <dgm:prSet/>
      <dgm:spPr/>
      <dgm:t>
        <a:bodyPr/>
        <a:lstStyle/>
        <a:p>
          <a:pPr algn="l"/>
          <a:endParaRPr lang="es-CO"/>
        </a:p>
      </dgm:t>
    </dgm:pt>
    <dgm:pt modelId="{C8A77BC8-3B07-4E20-9054-A9BBB0CC0408}" type="sibTrans" cxnId="{A7E19ED0-1085-4BA6-9AEA-50730CE1BCCC}">
      <dgm:prSet/>
      <dgm:spPr/>
      <dgm:t>
        <a:bodyPr/>
        <a:lstStyle/>
        <a:p>
          <a:pPr algn="l"/>
          <a:endParaRPr lang="es-CO"/>
        </a:p>
      </dgm:t>
    </dgm:pt>
    <dgm:pt modelId="{1F7DDF6B-5126-4623-BF8E-3D4DC0D34598}">
      <dgm:prSet custT="1"/>
      <dgm:spPr/>
      <dgm:t>
        <a:bodyPr/>
        <a:lstStyle/>
        <a:p>
          <a:pPr algn="l" rtl="0"/>
          <a:r>
            <a:rPr lang="es-CO" sz="2200" dirty="0" smtClean="0"/>
            <a:t>Fluyen instantáneamente tras la aplicación de esfuerzo </a:t>
          </a:r>
          <a:endParaRPr lang="es-CO" sz="2200" dirty="0"/>
        </a:p>
      </dgm:t>
    </dgm:pt>
    <dgm:pt modelId="{A9E4AB03-2364-4621-8634-39376D18895E}" type="parTrans" cxnId="{0E963E65-53EF-44B9-866F-6EC33DAC28B8}">
      <dgm:prSet/>
      <dgm:spPr/>
      <dgm:t>
        <a:bodyPr/>
        <a:lstStyle/>
        <a:p>
          <a:pPr algn="l"/>
          <a:endParaRPr lang="es-CO"/>
        </a:p>
      </dgm:t>
    </dgm:pt>
    <dgm:pt modelId="{091B96FA-AB1C-4A64-8B92-65CCD3B0F47E}" type="sibTrans" cxnId="{0E963E65-53EF-44B9-866F-6EC33DAC28B8}">
      <dgm:prSet/>
      <dgm:spPr/>
      <dgm:t>
        <a:bodyPr/>
        <a:lstStyle/>
        <a:p>
          <a:pPr algn="l"/>
          <a:endParaRPr lang="es-CO"/>
        </a:p>
      </dgm:t>
    </dgm:pt>
    <dgm:pt modelId="{097B325E-C804-43ED-BA5A-34865B85C3F9}">
      <dgm:prSet custT="1"/>
      <dgm:spPr/>
      <dgm:t>
        <a:bodyPr/>
        <a:lstStyle/>
        <a:p>
          <a:pPr algn="l" rtl="0"/>
          <a:r>
            <a:rPr lang="es-CO" sz="2200" dirty="0" smtClean="0"/>
            <a:t>Las soluciones poliméricas, masa de pan, muchas pinturas y cosméticos. </a:t>
          </a:r>
          <a:endParaRPr lang="es-CO" sz="2200" dirty="0"/>
        </a:p>
      </dgm:t>
    </dgm:pt>
    <dgm:pt modelId="{74341A61-1C75-4DF3-9393-A1F8657FA7E6}" type="parTrans" cxnId="{7817A39A-BF66-49DE-82C3-AFFB80D73C65}">
      <dgm:prSet/>
      <dgm:spPr/>
      <dgm:t>
        <a:bodyPr/>
        <a:lstStyle/>
        <a:p>
          <a:pPr algn="l"/>
          <a:endParaRPr lang="es-CO"/>
        </a:p>
      </dgm:t>
    </dgm:pt>
    <dgm:pt modelId="{0A303556-5DB7-44DC-8A54-E71CF93AFE0C}" type="sibTrans" cxnId="{7817A39A-BF66-49DE-82C3-AFFB80D73C65}">
      <dgm:prSet/>
      <dgm:spPr/>
      <dgm:t>
        <a:bodyPr/>
        <a:lstStyle/>
        <a:p>
          <a:pPr algn="l"/>
          <a:endParaRPr lang="es-CO"/>
        </a:p>
      </dgm:t>
    </dgm:pt>
    <dgm:pt modelId="{BDCF0A69-9328-4C82-BDED-B5DFF1318497}" type="pres">
      <dgm:prSet presAssocID="{9B063D2D-1822-4C0D-AB82-CBDBC29B230E}" presName="Name0" presStyleCnt="0">
        <dgm:presLayoutVars>
          <dgm:chMax val="3"/>
          <dgm:chPref val="1"/>
          <dgm:dir/>
          <dgm:animLvl val="lvl"/>
          <dgm:resizeHandles/>
        </dgm:presLayoutVars>
      </dgm:prSet>
      <dgm:spPr/>
      <dgm:t>
        <a:bodyPr/>
        <a:lstStyle/>
        <a:p>
          <a:endParaRPr lang="es-CO"/>
        </a:p>
      </dgm:t>
    </dgm:pt>
    <dgm:pt modelId="{57277AB8-3CBB-4452-8138-2CA6A59891CB}" type="pres">
      <dgm:prSet presAssocID="{9B063D2D-1822-4C0D-AB82-CBDBC29B230E}" presName="outerBox" presStyleCnt="0"/>
      <dgm:spPr/>
    </dgm:pt>
    <dgm:pt modelId="{D5DF61E1-DD7B-4E07-8827-FDB65F498035}" type="pres">
      <dgm:prSet presAssocID="{9B063D2D-1822-4C0D-AB82-CBDBC29B230E}" presName="outerBoxParent" presStyleLbl="node1" presStyleIdx="0" presStyleCnt="3"/>
      <dgm:spPr/>
      <dgm:t>
        <a:bodyPr/>
        <a:lstStyle/>
        <a:p>
          <a:endParaRPr lang="es-CO"/>
        </a:p>
      </dgm:t>
    </dgm:pt>
    <dgm:pt modelId="{1A5557FF-2197-48F5-85E9-9E80F81F677D}" type="pres">
      <dgm:prSet presAssocID="{9B063D2D-1822-4C0D-AB82-CBDBC29B230E}" presName="outerBoxChildren" presStyleCnt="0"/>
      <dgm:spPr/>
    </dgm:pt>
    <dgm:pt modelId="{BFC221AF-BEDE-447D-A182-BC442F4260D6}" type="pres">
      <dgm:prSet presAssocID="{9B063D2D-1822-4C0D-AB82-CBDBC29B230E}" presName="middleBox" presStyleCnt="0"/>
      <dgm:spPr/>
    </dgm:pt>
    <dgm:pt modelId="{7D408E64-3B1B-40DA-9BF0-C8DEA0F62410}" type="pres">
      <dgm:prSet presAssocID="{9B063D2D-1822-4C0D-AB82-CBDBC29B230E}" presName="middleBoxParent" presStyleLbl="node1" presStyleIdx="1" presStyleCnt="3"/>
      <dgm:spPr/>
      <dgm:t>
        <a:bodyPr/>
        <a:lstStyle/>
        <a:p>
          <a:endParaRPr lang="es-CO"/>
        </a:p>
      </dgm:t>
    </dgm:pt>
    <dgm:pt modelId="{B4A117D4-99E2-41FC-936D-FFD33904D0C4}" type="pres">
      <dgm:prSet presAssocID="{9B063D2D-1822-4C0D-AB82-CBDBC29B230E}" presName="middleBoxChildren" presStyleCnt="0"/>
      <dgm:spPr/>
    </dgm:pt>
    <dgm:pt modelId="{143D86B2-F15F-470B-BFD1-529BAB779421}" type="pres">
      <dgm:prSet presAssocID="{9B063D2D-1822-4C0D-AB82-CBDBC29B230E}" presName="centerBox" presStyleCnt="0"/>
      <dgm:spPr/>
    </dgm:pt>
    <dgm:pt modelId="{9426B1F4-092F-4DFA-94F0-F8C5AB4AA6A7}" type="pres">
      <dgm:prSet presAssocID="{9B063D2D-1822-4C0D-AB82-CBDBC29B230E}" presName="centerBoxParent" presStyleLbl="node1" presStyleIdx="2" presStyleCnt="3"/>
      <dgm:spPr/>
      <dgm:t>
        <a:bodyPr/>
        <a:lstStyle/>
        <a:p>
          <a:endParaRPr lang="es-CO"/>
        </a:p>
      </dgm:t>
    </dgm:pt>
  </dgm:ptLst>
  <dgm:cxnLst>
    <dgm:cxn modelId="{A7E19ED0-1085-4BA6-9AEA-50730CE1BCCC}" srcId="{9B063D2D-1822-4C0D-AB82-CBDBC29B230E}" destId="{0E3C6B7F-F42C-4485-BF04-C2F952365502}" srcOrd="0" destOrd="0" parTransId="{E194B417-4879-4720-9A70-902361223AFC}" sibTransId="{C8A77BC8-3B07-4E20-9054-A9BBB0CC0408}"/>
    <dgm:cxn modelId="{BBE6D99A-D34C-4A0A-ADC4-61BFD3C627AE}" type="presOf" srcId="{9B063D2D-1822-4C0D-AB82-CBDBC29B230E}" destId="{BDCF0A69-9328-4C82-BDED-B5DFF1318497}" srcOrd="0" destOrd="0" presId="urn:microsoft.com/office/officeart/2005/8/layout/target2"/>
    <dgm:cxn modelId="{C3401494-BE8F-439A-A7C9-5311B263B00C}" type="presOf" srcId="{097B325E-C804-43ED-BA5A-34865B85C3F9}" destId="{9426B1F4-092F-4DFA-94F0-F8C5AB4AA6A7}" srcOrd="0" destOrd="0" presId="urn:microsoft.com/office/officeart/2005/8/layout/target2"/>
    <dgm:cxn modelId="{0E963E65-53EF-44B9-866F-6EC33DAC28B8}" srcId="{9B063D2D-1822-4C0D-AB82-CBDBC29B230E}" destId="{1F7DDF6B-5126-4623-BF8E-3D4DC0D34598}" srcOrd="1" destOrd="0" parTransId="{A9E4AB03-2364-4621-8634-39376D18895E}" sibTransId="{091B96FA-AB1C-4A64-8B92-65CCD3B0F47E}"/>
    <dgm:cxn modelId="{1BA85418-EE78-4023-A463-C8210C4B2691}" type="presOf" srcId="{0E3C6B7F-F42C-4485-BF04-C2F952365502}" destId="{D5DF61E1-DD7B-4E07-8827-FDB65F498035}" srcOrd="0" destOrd="0" presId="urn:microsoft.com/office/officeart/2005/8/layout/target2"/>
    <dgm:cxn modelId="{7817A39A-BF66-49DE-82C3-AFFB80D73C65}" srcId="{9B063D2D-1822-4C0D-AB82-CBDBC29B230E}" destId="{097B325E-C804-43ED-BA5A-34865B85C3F9}" srcOrd="2" destOrd="0" parTransId="{74341A61-1C75-4DF3-9393-A1F8657FA7E6}" sibTransId="{0A303556-5DB7-44DC-8A54-E71CF93AFE0C}"/>
    <dgm:cxn modelId="{5BF62BF5-C4BA-457C-AC79-267738051A25}" type="presOf" srcId="{1F7DDF6B-5126-4623-BF8E-3D4DC0D34598}" destId="{7D408E64-3B1B-40DA-9BF0-C8DEA0F62410}" srcOrd="0" destOrd="0" presId="urn:microsoft.com/office/officeart/2005/8/layout/target2"/>
    <dgm:cxn modelId="{0AC82AC8-E881-4A10-B816-40EAC36F6887}" type="presParOf" srcId="{BDCF0A69-9328-4C82-BDED-B5DFF1318497}" destId="{57277AB8-3CBB-4452-8138-2CA6A59891CB}" srcOrd="0" destOrd="0" presId="urn:microsoft.com/office/officeart/2005/8/layout/target2"/>
    <dgm:cxn modelId="{18D2D5FE-4F4A-4226-8971-3105EC7F2985}" type="presParOf" srcId="{57277AB8-3CBB-4452-8138-2CA6A59891CB}" destId="{D5DF61E1-DD7B-4E07-8827-FDB65F498035}" srcOrd="0" destOrd="0" presId="urn:microsoft.com/office/officeart/2005/8/layout/target2"/>
    <dgm:cxn modelId="{B24CC2F5-6B1F-4DCD-8F36-E054A87D4E7D}" type="presParOf" srcId="{57277AB8-3CBB-4452-8138-2CA6A59891CB}" destId="{1A5557FF-2197-48F5-85E9-9E80F81F677D}" srcOrd="1" destOrd="0" presId="urn:microsoft.com/office/officeart/2005/8/layout/target2"/>
    <dgm:cxn modelId="{2E8E8F13-145A-480C-A873-2CD83FF0D6BF}" type="presParOf" srcId="{BDCF0A69-9328-4C82-BDED-B5DFF1318497}" destId="{BFC221AF-BEDE-447D-A182-BC442F4260D6}" srcOrd="1" destOrd="0" presId="urn:microsoft.com/office/officeart/2005/8/layout/target2"/>
    <dgm:cxn modelId="{9398CE8A-0C3E-4C56-B8DF-F921530C26B3}" type="presParOf" srcId="{BFC221AF-BEDE-447D-A182-BC442F4260D6}" destId="{7D408E64-3B1B-40DA-9BF0-C8DEA0F62410}" srcOrd="0" destOrd="0" presId="urn:microsoft.com/office/officeart/2005/8/layout/target2"/>
    <dgm:cxn modelId="{FA6DFA81-2D59-457F-973C-2108BCC51F3F}" type="presParOf" srcId="{BFC221AF-BEDE-447D-A182-BC442F4260D6}" destId="{B4A117D4-99E2-41FC-936D-FFD33904D0C4}" srcOrd="1" destOrd="0" presId="urn:microsoft.com/office/officeart/2005/8/layout/target2"/>
    <dgm:cxn modelId="{BD7C4E77-0F0C-4F87-8B84-8C3D2C6BEC21}" type="presParOf" srcId="{BDCF0A69-9328-4C82-BDED-B5DFF1318497}" destId="{143D86B2-F15F-470B-BFD1-529BAB779421}" srcOrd="2" destOrd="0" presId="urn:microsoft.com/office/officeart/2005/8/layout/target2"/>
    <dgm:cxn modelId="{D544FDF8-0A96-426A-ACED-6D3C04CA9921}" type="presParOf" srcId="{143D86B2-F15F-470B-BFD1-529BAB779421}" destId="{9426B1F4-092F-4DFA-94F0-F8C5AB4AA6A7}" srcOrd="0"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F54D47E-510B-461B-9470-D28C91B4B4CA}"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s-CO"/>
        </a:p>
      </dgm:t>
    </dgm:pt>
    <dgm:pt modelId="{DD3BF556-8A27-41B6-AFAC-1C746DF9BD35}">
      <dgm:prSet custT="1"/>
      <dgm:spPr/>
      <dgm:t>
        <a:bodyPr/>
        <a:lstStyle/>
        <a:p>
          <a:pPr rtl="0"/>
          <a:r>
            <a:rPr lang="es-CO" sz="1700" dirty="0" smtClean="0"/>
            <a:t>La </a:t>
          </a:r>
          <a:r>
            <a:rPr lang="es-CO" sz="1700" dirty="0" err="1" smtClean="0"/>
            <a:t>dilatancia</a:t>
          </a:r>
          <a:r>
            <a:rPr lang="es-CO" sz="1700" dirty="0" smtClean="0"/>
            <a:t> o espesamiento por cizallamiento</a:t>
          </a:r>
          <a:endParaRPr lang="es-CO" sz="1700" dirty="0"/>
        </a:p>
      </dgm:t>
    </dgm:pt>
    <dgm:pt modelId="{14F56BE7-221D-4B37-A7E9-3F744BCF5777}" type="parTrans" cxnId="{F55ED12A-480A-4AD3-917C-705F5FBF502A}">
      <dgm:prSet/>
      <dgm:spPr/>
      <dgm:t>
        <a:bodyPr/>
        <a:lstStyle/>
        <a:p>
          <a:endParaRPr lang="es-CO"/>
        </a:p>
      </dgm:t>
    </dgm:pt>
    <dgm:pt modelId="{03099DB2-A57C-42EF-ADCB-C99026968088}" type="sibTrans" cxnId="{F55ED12A-480A-4AD3-917C-705F5FBF502A}">
      <dgm:prSet/>
      <dgm:spPr/>
      <dgm:t>
        <a:bodyPr/>
        <a:lstStyle/>
        <a:p>
          <a:endParaRPr lang="es-CO"/>
        </a:p>
      </dgm:t>
    </dgm:pt>
    <dgm:pt modelId="{B91CA260-1182-4421-87AD-3ED14B0118CD}">
      <dgm:prSet custT="1"/>
      <dgm:spPr/>
      <dgm:t>
        <a:bodyPr/>
        <a:lstStyle/>
        <a:p>
          <a:pPr rtl="0"/>
          <a:r>
            <a:rPr lang="es-CO" sz="1700" dirty="0" smtClean="0"/>
            <a:t>fenómeno inusual por el cual los materiales aumentan realmente su viscosidad al agitar o cortar. </a:t>
          </a:r>
          <a:endParaRPr lang="es-CO" sz="1700" dirty="0"/>
        </a:p>
      </dgm:t>
    </dgm:pt>
    <dgm:pt modelId="{981083C8-0444-44BC-BBB9-855BE85B3477}" type="parTrans" cxnId="{A56F1ECC-BFE3-42F2-85F9-1E4C9C6BB720}">
      <dgm:prSet/>
      <dgm:spPr/>
      <dgm:t>
        <a:bodyPr/>
        <a:lstStyle/>
        <a:p>
          <a:endParaRPr lang="es-CO"/>
        </a:p>
      </dgm:t>
    </dgm:pt>
    <dgm:pt modelId="{47D133EF-77B7-4DCB-A8D2-DA4E2D209015}" type="sibTrans" cxnId="{A56F1ECC-BFE3-42F2-85F9-1E4C9C6BB720}">
      <dgm:prSet/>
      <dgm:spPr/>
      <dgm:t>
        <a:bodyPr/>
        <a:lstStyle/>
        <a:p>
          <a:endParaRPr lang="es-CO"/>
        </a:p>
      </dgm:t>
    </dgm:pt>
    <dgm:pt modelId="{057B1CEF-1654-40C5-8BF4-8FDEE022997E}">
      <dgm:prSet custT="1"/>
      <dgm:spPr/>
      <dgm:t>
        <a:bodyPr/>
        <a:lstStyle/>
        <a:p>
          <a:pPr rtl="0"/>
          <a:r>
            <a:rPr lang="es-CO" sz="1700" dirty="0" smtClean="0"/>
            <a:t>En algunos casos se trata de suspensiones densas de partículas sólidas en un medio fluido, </a:t>
          </a:r>
          <a:endParaRPr lang="es-CO" sz="1700" dirty="0"/>
        </a:p>
      </dgm:t>
    </dgm:pt>
    <dgm:pt modelId="{21D1F48B-6949-49B1-8B1A-15205F2F7B67}" type="parTrans" cxnId="{D068C536-1E99-4667-95B2-DA07B3A1BD0A}">
      <dgm:prSet/>
      <dgm:spPr/>
      <dgm:t>
        <a:bodyPr/>
        <a:lstStyle/>
        <a:p>
          <a:endParaRPr lang="es-CO"/>
        </a:p>
      </dgm:t>
    </dgm:pt>
    <dgm:pt modelId="{41B42FC3-ECE5-4F08-90F6-A74F7945289E}" type="sibTrans" cxnId="{D068C536-1E99-4667-95B2-DA07B3A1BD0A}">
      <dgm:prSet/>
      <dgm:spPr/>
      <dgm:t>
        <a:bodyPr/>
        <a:lstStyle/>
        <a:p>
          <a:endParaRPr lang="es-CO"/>
        </a:p>
      </dgm:t>
    </dgm:pt>
    <dgm:pt modelId="{FA6BB04D-628F-437E-BAA7-6C524907CBB8}">
      <dgm:prSet custT="1"/>
      <dgm:spPr/>
      <dgm:t>
        <a:bodyPr/>
        <a:lstStyle/>
        <a:p>
          <a:pPr rtl="0"/>
          <a:r>
            <a:rPr lang="es-CO" sz="1700" dirty="0" smtClean="0"/>
            <a:t>Desarrollan un mayor espaciamiento entre las partículas durante la agitación. </a:t>
          </a:r>
          <a:endParaRPr lang="es-CO" sz="1700" dirty="0"/>
        </a:p>
      </dgm:t>
    </dgm:pt>
    <dgm:pt modelId="{1A60FBFA-9D41-424D-B438-6A60647D5DA0}" type="parTrans" cxnId="{9499DC54-1505-4FEA-A6C7-09B2D2EFE9C1}">
      <dgm:prSet/>
      <dgm:spPr/>
      <dgm:t>
        <a:bodyPr/>
        <a:lstStyle/>
        <a:p>
          <a:endParaRPr lang="es-CO"/>
        </a:p>
      </dgm:t>
    </dgm:pt>
    <dgm:pt modelId="{244AFAAC-CAFA-4251-B829-85CFABA67865}" type="sibTrans" cxnId="{9499DC54-1505-4FEA-A6C7-09B2D2EFE9C1}">
      <dgm:prSet/>
      <dgm:spPr/>
      <dgm:t>
        <a:bodyPr/>
        <a:lstStyle/>
        <a:p>
          <a:endParaRPr lang="es-CO"/>
        </a:p>
      </dgm:t>
    </dgm:pt>
    <dgm:pt modelId="{76602EA6-C117-414D-A2B7-8D73F5BF3F1E}">
      <dgm:prSet custT="1"/>
      <dgm:spPr/>
      <dgm:t>
        <a:bodyPr/>
        <a:lstStyle/>
        <a:p>
          <a:pPr rtl="0"/>
          <a:r>
            <a:rPr lang="es-CO" sz="1700" dirty="0" smtClean="0"/>
            <a:t>Inestabilidad del material y reordenamiento de la estructura o separación de fases.</a:t>
          </a:r>
          <a:endParaRPr lang="es-CO" sz="1700" dirty="0"/>
        </a:p>
      </dgm:t>
    </dgm:pt>
    <dgm:pt modelId="{466C9F82-8E3B-4E0E-AA6B-F83E952FBD2A}" type="parTrans" cxnId="{7B55BE72-828F-4ED7-8AB3-D59625576FE6}">
      <dgm:prSet/>
      <dgm:spPr/>
      <dgm:t>
        <a:bodyPr/>
        <a:lstStyle/>
        <a:p>
          <a:endParaRPr lang="es-CO"/>
        </a:p>
      </dgm:t>
    </dgm:pt>
    <dgm:pt modelId="{30B59BF3-BD55-49B0-BAF1-A7168B722EAE}" type="sibTrans" cxnId="{7B55BE72-828F-4ED7-8AB3-D59625576FE6}">
      <dgm:prSet/>
      <dgm:spPr/>
      <dgm:t>
        <a:bodyPr/>
        <a:lstStyle/>
        <a:p>
          <a:endParaRPr lang="es-CO"/>
        </a:p>
      </dgm:t>
    </dgm:pt>
    <dgm:pt modelId="{B4B482AA-2E6B-49EE-9D8F-6732214FDBA6}" type="pres">
      <dgm:prSet presAssocID="{5F54D47E-510B-461B-9470-D28C91B4B4CA}" presName="compositeShape" presStyleCnt="0">
        <dgm:presLayoutVars>
          <dgm:dir/>
          <dgm:resizeHandles/>
        </dgm:presLayoutVars>
      </dgm:prSet>
      <dgm:spPr/>
      <dgm:t>
        <a:bodyPr/>
        <a:lstStyle/>
        <a:p>
          <a:endParaRPr lang="es-CO"/>
        </a:p>
      </dgm:t>
    </dgm:pt>
    <dgm:pt modelId="{EB9BC088-9161-4059-A487-5BBFC8B1F3F8}" type="pres">
      <dgm:prSet presAssocID="{5F54D47E-510B-461B-9470-D28C91B4B4CA}" presName="pyramid" presStyleLbl="node1" presStyleIdx="0" presStyleCnt="1"/>
      <dgm:spPr/>
    </dgm:pt>
    <dgm:pt modelId="{986E566A-4958-4C88-AD84-93F6411A57B6}" type="pres">
      <dgm:prSet presAssocID="{5F54D47E-510B-461B-9470-D28C91B4B4CA}" presName="theList" presStyleCnt="0"/>
      <dgm:spPr/>
    </dgm:pt>
    <dgm:pt modelId="{1E226378-8CAA-4D92-9178-A55EA052A056}" type="pres">
      <dgm:prSet presAssocID="{DD3BF556-8A27-41B6-AFAC-1C746DF9BD35}" presName="aNode" presStyleLbl="fgAcc1" presStyleIdx="0" presStyleCnt="5">
        <dgm:presLayoutVars>
          <dgm:bulletEnabled val="1"/>
        </dgm:presLayoutVars>
      </dgm:prSet>
      <dgm:spPr/>
      <dgm:t>
        <a:bodyPr/>
        <a:lstStyle/>
        <a:p>
          <a:endParaRPr lang="es-CO"/>
        </a:p>
      </dgm:t>
    </dgm:pt>
    <dgm:pt modelId="{C81AFA1E-86FA-4CFF-BDF9-FE7D4B22C7FA}" type="pres">
      <dgm:prSet presAssocID="{DD3BF556-8A27-41B6-AFAC-1C746DF9BD35}" presName="aSpace" presStyleCnt="0"/>
      <dgm:spPr/>
    </dgm:pt>
    <dgm:pt modelId="{8636BC90-83BE-43A4-B3A8-E6265BBE3440}" type="pres">
      <dgm:prSet presAssocID="{B91CA260-1182-4421-87AD-3ED14B0118CD}" presName="aNode" presStyleLbl="fgAcc1" presStyleIdx="1" presStyleCnt="5">
        <dgm:presLayoutVars>
          <dgm:bulletEnabled val="1"/>
        </dgm:presLayoutVars>
      </dgm:prSet>
      <dgm:spPr/>
      <dgm:t>
        <a:bodyPr/>
        <a:lstStyle/>
        <a:p>
          <a:endParaRPr lang="es-CO"/>
        </a:p>
      </dgm:t>
    </dgm:pt>
    <dgm:pt modelId="{88D9D582-DE1C-4ED1-B1A3-55B5475D22DE}" type="pres">
      <dgm:prSet presAssocID="{B91CA260-1182-4421-87AD-3ED14B0118CD}" presName="aSpace" presStyleCnt="0"/>
      <dgm:spPr/>
    </dgm:pt>
    <dgm:pt modelId="{3D816410-58B4-4F55-8F14-8948213C0657}" type="pres">
      <dgm:prSet presAssocID="{057B1CEF-1654-40C5-8BF4-8FDEE022997E}" presName="aNode" presStyleLbl="fgAcc1" presStyleIdx="2" presStyleCnt="5">
        <dgm:presLayoutVars>
          <dgm:bulletEnabled val="1"/>
        </dgm:presLayoutVars>
      </dgm:prSet>
      <dgm:spPr/>
      <dgm:t>
        <a:bodyPr/>
        <a:lstStyle/>
        <a:p>
          <a:endParaRPr lang="es-CO"/>
        </a:p>
      </dgm:t>
    </dgm:pt>
    <dgm:pt modelId="{0B358B7B-D9B1-4CD8-A71A-C08813E19613}" type="pres">
      <dgm:prSet presAssocID="{057B1CEF-1654-40C5-8BF4-8FDEE022997E}" presName="aSpace" presStyleCnt="0"/>
      <dgm:spPr/>
    </dgm:pt>
    <dgm:pt modelId="{82AFAA38-B017-46AD-8163-FD8C74D7470F}" type="pres">
      <dgm:prSet presAssocID="{FA6BB04D-628F-437E-BAA7-6C524907CBB8}" presName="aNode" presStyleLbl="fgAcc1" presStyleIdx="3" presStyleCnt="5">
        <dgm:presLayoutVars>
          <dgm:bulletEnabled val="1"/>
        </dgm:presLayoutVars>
      </dgm:prSet>
      <dgm:spPr/>
      <dgm:t>
        <a:bodyPr/>
        <a:lstStyle/>
        <a:p>
          <a:endParaRPr lang="es-CO"/>
        </a:p>
      </dgm:t>
    </dgm:pt>
    <dgm:pt modelId="{A1951364-BAC1-463E-99FF-D3E469905AD8}" type="pres">
      <dgm:prSet presAssocID="{FA6BB04D-628F-437E-BAA7-6C524907CBB8}" presName="aSpace" presStyleCnt="0"/>
      <dgm:spPr/>
    </dgm:pt>
    <dgm:pt modelId="{92D46654-645C-45A7-9A70-0FF545F82084}" type="pres">
      <dgm:prSet presAssocID="{76602EA6-C117-414D-A2B7-8D73F5BF3F1E}" presName="aNode" presStyleLbl="fgAcc1" presStyleIdx="4" presStyleCnt="5">
        <dgm:presLayoutVars>
          <dgm:bulletEnabled val="1"/>
        </dgm:presLayoutVars>
      </dgm:prSet>
      <dgm:spPr/>
      <dgm:t>
        <a:bodyPr/>
        <a:lstStyle/>
        <a:p>
          <a:endParaRPr lang="es-CO"/>
        </a:p>
      </dgm:t>
    </dgm:pt>
    <dgm:pt modelId="{C520BE42-F7C8-49E2-8869-4680CE72F6BE}" type="pres">
      <dgm:prSet presAssocID="{76602EA6-C117-414D-A2B7-8D73F5BF3F1E}" presName="aSpace" presStyleCnt="0"/>
      <dgm:spPr/>
    </dgm:pt>
  </dgm:ptLst>
  <dgm:cxnLst>
    <dgm:cxn modelId="{EF7D1652-5073-4A99-88B0-268CD8659A34}" type="presOf" srcId="{DD3BF556-8A27-41B6-AFAC-1C746DF9BD35}" destId="{1E226378-8CAA-4D92-9178-A55EA052A056}" srcOrd="0" destOrd="0" presId="urn:microsoft.com/office/officeart/2005/8/layout/pyramid2"/>
    <dgm:cxn modelId="{D068C536-1E99-4667-95B2-DA07B3A1BD0A}" srcId="{5F54D47E-510B-461B-9470-D28C91B4B4CA}" destId="{057B1CEF-1654-40C5-8BF4-8FDEE022997E}" srcOrd="2" destOrd="0" parTransId="{21D1F48B-6949-49B1-8B1A-15205F2F7B67}" sibTransId="{41B42FC3-ECE5-4F08-90F6-A74F7945289E}"/>
    <dgm:cxn modelId="{3D01196D-0B08-4BAD-812C-442B2EEDBFDC}" type="presOf" srcId="{B91CA260-1182-4421-87AD-3ED14B0118CD}" destId="{8636BC90-83BE-43A4-B3A8-E6265BBE3440}" srcOrd="0" destOrd="0" presId="urn:microsoft.com/office/officeart/2005/8/layout/pyramid2"/>
    <dgm:cxn modelId="{97B85962-A3F2-483E-B118-669D3AD98795}" type="presOf" srcId="{5F54D47E-510B-461B-9470-D28C91B4B4CA}" destId="{B4B482AA-2E6B-49EE-9D8F-6732214FDBA6}" srcOrd="0" destOrd="0" presId="urn:microsoft.com/office/officeart/2005/8/layout/pyramid2"/>
    <dgm:cxn modelId="{2642364D-8A6E-4880-8902-2FA62018DA8D}" type="presOf" srcId="{76602EA6-C117-414D-A2B7-8D73F5BF3F1E}" destId="{92D46654-645C-45A7-9A70-0FF545F82084}" srcOrd="0" destOrd="0" presId="urn:microsoft.com/office/officeart/2005/8/layout/pyramid2"/>
    <dgm:cxn modelId="{F55ED12A-480A-4AD3-917C-705F5FBF502A}" srcId="{5F54D47E-510B-461B-9470-D28C91B4B4CA}" destId="{DD3BF556-8A27-41B6-AFAC-1C746DF9BD35}" srcOrd="0" destOrd="0" parTransId="{14F56BE7-221D-4B37-A7E9-3F744BCF5777}" sibTransId="{03099DB2-A57C-42EF-ADCB-C99026968088}"/>
    <dgm:cxn modelId="{9499DC54-1505-4FEA-A6C7-09B2D2EFE9C1}" srcId="{5F54D47E-510B-461B-9470-D28C91B4B4CA}" destId="{FA6BB04D-628F-437E-BAA7-6C524907CBB8}" srcOrd="3" destOrd="0" parTransId="{1A60FBFA-9D41-424D-B438-6A60647D5DA0}" sibTransId="{244AFAAC-CAFA-4251-B829-85CFABA67865}"/>
    <dgm:cxn modelId="{8F221659-C9EA-4D3A-9D39-A284292E76B9}" type="presOf" srcId="{057B1CEF-1654-40C5-8BF4-8FDEE022997E}" destId="{3D816410-58B4-4F55-8F14-8948213C0657}" srcOrd="0" destOrd="0" presId="urn:microsoft.com/office/officeart/2005/8/layout/pyramid2"/>
    <dgm:cxn modelId="{E3B7C358-691A-43C8-964C-6E9C80C325A3}" type="presOf" srcId="{FA6BB04D-628F-437E-BAA7-6C524907CBB8}" destId="{82AFAA38-B017-46AD-8163-FD8C74D7470F}" srcOrd="0" destOrd="0" presId="urn:microsoft.com/office/officeart/2005/8/layout/pyramid2"/>
    <dgm:cxn modelId="{7B55BE72-828F-4ED7-8AB3-D59625576FE6}" srcId="{5F54D47E-510B-461B-9470-D28C91B4B4CA}" destId="{76602EA6-C117-414D-A2B7-8D73F5BF3F1E}" srcOrd="4" destOrd="0" parTransId="{466C9F82-8E3B-4E0E-AA6B-F83E952FBD2A}" sibTransId="{30B59BF3-BD55-49B0-BAF1-A7168B722EAE}"/>
    <dgm:cxn modelId="{A56F1ECC-BFE3-42F2-85F9-1E4C9C6BB720}" srcId="{5F54D47E-510B-461B-9470-D28C91B4B4CA}" destId="{B91CA260-1182-4421-87AD-3ED14B0118CD}" srcOrd="1" destOrd="0" parTransId="{981083C8-0444-44BC-BBB9-855BE85B3477}" sibTransId="{47D133EF-77B7-4DCB-A8D2-DA4E2D209015}"/>
    <dgm:cxn modelId="{E2745B4C-2811-4953-9D2D-FAC793A2ECA2}" type="presParOf" srcId="{B4B482AA-2E6B-49EE-9D8F-6732214FDBA6}" destId="{EB9BC088-9161-4059-A487-5BBFC8B1F3F8}" srcOrd="0" destOrd="0" presId="urn:microsoft.com/office/officeart/2005/8/layout/pyramid2"/>
    <dgm:cxn modelId="{B9B78135-672C-4D72-ADD5-85ECA784FE1F}" type="presParOf" srcId="{B4B482AA-2E6B-49EE-9D8F-6732214FDBA6}" destId="{986E566A-4958-4C88-AD84-93F6411A57B6}" srcOrd="1" destOrd="0" presId="urn:microsoft.com/office/officeart/2005/8/layout/pyramid2"/>
    <dgm:cxn modelId="{AA01DBFC-24A9-493D-8E5F-448C9C93E9A8}" type="presParOf" srcId="{986E566A-4958-4C88-AD84-93F6411A57B6}" destId="{1E226378-8CAA-4D92-9178-A55EA052A056}" srcOrd="0" destOrd="0" presId="urn:microsoft.com/office/officeart/2005/8/layout/pyramid2"/>
    <dgm:cxn modelId="{45B6365C-247B-43CA-BE07-0CD263DB8B9E}" type="presParOf" srcId="{986E566A-4958-4C88-AD84-93F6411A57B6}" destId="{C81AFA1E-86FA-4CFF-BDF9-FE7D4B22C7FA}" srcOrd="1" destOrd="0" presId="urn:microsoft.com/office/officeart/2005/8/layout/pyramid2"/>
    <dgm:cxn modelId="{BBF87C59-416C-4850-AE9D-365BC166AC92}" type="presParOf" srcId="{986E566A-4958-4C88-AD84-93F6411A57B6}" destId="{8636BC90-83BE-43A4-B3A8-E6265BBE3440}" srcOrd="2" destOrd="0" presId="urn:microsoft.com/office/officeart/2005/8/layout/pyramid2"/>
    <dgm:cxn modelId="{A048CF7F-9E1A-4C8C-A0DE-7932813C7D38}" type="presParOf" srcId="{986E566A-4958-4C88-AD84-93F6411A57B6}" destId="{88D9D582-DE1C-4ED1-B1A3-55B5475D22DE}" srcOrd="3" destOrd="0" presId="urn:microsoft.com/office/officeart/2005/8/layout/pyramid2"/>
    <dgm:cxn modelId="{94C888F7-DC0F-4967-8C36-40A771299703}" type="presParOf" srcId="{986E566A-4958-4C88-AD84-93F6411A57B6}" destId="{3D816410-58B4-4F55-8F14-8948213C0657}" srcOrd="4" destOrd="0" presId="urn:microsoft.com/office/officeart/2005/8/layout/pyramid2"/>
    <dgm:cxn modelId="{66A6F76A-90FE-4DD3-86E8-789042C590D0}" type="presParOf" srcId="{986E566A-4958-4C88-AD84-93F6411A57B6}" destId="{0B358B7B-D9B1-4CD8-A71A-C08813E19613}" srcOrd="5" destOrd="0" presId="urn:microsoft.com/office/officeart/2005/8/layout/pyramid2"/>
    <dgm:cxn modelId="{A1BD8F19-FD83-4141-81AE-E882D50CE566}" type="presParOf" srcId="{986E566A-4958-4C88-AD84-93F6411A57B6}" destId="{82AFAA38-B017-46AD-8163-FD8C74D7470F}" srcOrd="6" destOrd="0" presId="urn:microsoft.com/office/officeart/2005/8/layout/pyramid2"/>
    <dgm:cxn modelId="{F3792633-2F50-4D68-8E73-A355777D7740}" type="presParOf" srcId="{986E566A-4958-4C88-AD84-93F6411A57B6}" destId="{A1951364-BAC1-463E-99FF-D3E469905AD8}" srcOrd="7" destOrd="0" presId="urn:microsoft.com/office/officeart/2005/8/layout/pyramid2"/>
    <dgm:cxn modelId="{BC135AA7-80DA-4AFF-AC8C-BE5AEC7CC376}" type="presParOf" srcId="{986E566A-4958-4C88-AD84-93F6411A57B6}" destId="{92D46654-645C-45A7-9A70-0FF545F82084}" srcOrd="8" destOrd="0" presId="urn:microsoft.com/office/officeart/2005/8/layout/pyramid2"/>
    <dgm:cxn modelId="{8AB9321E-5765-4A9E-826F-D586D14D1CE9}" type="presParOf" srcId="{986E566A-4958-4C88-AD84-93F6411A57B6}" destId="{C520BE42-F7C8-49E2-8869-4680CE72F6BE}"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15981E8-7DF3-437D-9006-8372EEEEFC0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277EA46-31AD-4F50-83AF-10A03A333118}">
      <dgm:prSet custT="1"/>
      <dgm:spPr/>
      <dgm:t>
        <a:bodyPr/>
        <a:lstStyle/>
        <a:p>
          <a:pPr rtl="0"/>
          <a:r>
            <a:rPr lang="es-CO" sz="3600" b="1" dirty="0" smtClean="0"/>
            <a:t>TIXOTROPÍA</a:t>
          </a:r>
          <a:endParaRPr lang="es-CO" sz="3600" b="1" dirty="0"/>
        </a:p>
      </dgm:t>
    </dgm:pt>
    <dgm:pt modelId="{EDA4576B-C89E-4514-93E5-7097F8B6A09C}" type="parTrans" cxnId="{1CCCC38B-663B-4A1D-A514-6AEFBCDEAE50}">
      <dgm:prSet/>
      <dgm:spPr/>
      <dgm:t>
        <a:bodyPr/>
        <a:lstStyle/>
        <a:p>
          <a:endParaRPr lang="es-CO"/>
        </a:p>
      </dgm:t>
    </dgm:pt>
    <dgm:pt modelId="{EFEC8427-9C2F-45B5-957B-1ABCE78DD0D7}" type="sibTrans" cxnId="{1CCCC38B-663B-4A1D-A514-6AEFBCDEAE50}">
      <dgm:prSet/>
      <dgm:spPr/>
      <dgm:t>
        <a:bodyPr/>
        <a:lstStyle/>
        <a:p>
          <a:endParaRPr lang="es-CO"/>
        </a:p>
      </dgm:t>
    </dgm:pt>
    <dgm:pt modelId="{36FCCF14-FA03-4910-8807-15E199E366BF}">
      <dgm:prSet custT="1"/>
      <dgm:spPr/>
      <dgm:t>
        <a:bodyPr/>
        <a:lstStyle/>
        <a:p>
          <a:pPr rtl="0"/>
          <a:r>
            <a:rPr lang="es-ES_tradnl" sz="1600" dirty="0" smtClean="0"/>
            <a:t>disminución de la viscosidad aparente con el tiempo bajo alguna clase de esfuerzo</a:t>
          </a:r>
          <a:endParaRPr lang="es-CO" sz="1600" dirty="0"/>
        </a:p>
      </dgm:t>
    </dgm:pt>
    <dgm:pt modelId="{409028C5-B8E3-4C1F-B1EC-72DB96053745}" type="parTrans" cxnId="{642EC551-1CDB-4CEB-ABA1-E781CEF7FB22}">
      <dgm:prSet/>
      <dgm:spPr/>
      <dgm:t>
        <a:bodyPr/>
        <a:lstStyle/>
        <a:p>
          <a:endParaRPr lang="es-CO"/>
        </a:p>
      </dgm:t>
    </dgm:pt>
    <dgm:pt modelId="{3E2F3E8B-09B0-482F-86DD-CB17D3E01AD3}" type="sibTrans" cxnId="{642EC551-1CDB-4CEB-ABA1-E781CEF7FB22}">
      <dgm:prSet/>
      <dgm:spPr/>
      <dgm:t>
        <a:bodyPr/>
        <a:lstStyle/>
        <a:p>
          <a:endParaRPr lang="es-CO"/>
        </a:p>
      </dgm:t>
    </dgm:pt>
    <dgm:pt modelId="{52AC9454-E7E3-4ABC-AFE7-202411F9CCE9}">
      <dgm:prSet custT="1"/>
      <dgm:spPr/>
      <dgm:t>
        <a:bodyPr/>
        <a:lstStyle/>
        <a:p>
          <a:pPr rtl="0"/>
          <a:r>
            <a:rPr lang="es-CO" sz="1600" dirty="0" smtClean="0"/>
            <a:t>Depende de la estabilidad de las estructuras internas de la red que pueden descomponerse por cizalla y requieren tiempo para reconstruirse. </a:t>
          </a:r>
          <a:endParaRPr lang="es-CO" sz="1600" dirty="0"/>
        </a:p>
      </dgm:t>
    </dgm:pt>
    <dgm:pt modelId="{DDF9A476-D918-46CA-B7D6-7A1217F426FE}" type="parTrans" cxnId="{B04F3651-2E49-4F2F-B930-971BDA2FC7C8}">
      <dgm:prSet/>
      <dgm:spPr/>
      <dgm:t>
        <a:bodyPr/>
        <a:lstStyle/>
        <a:p>
          <a:endParaRPr lang="es-CO"/>
        </a:p>
      </dgm:t>
    </dgm:pt>
    <dgm:pt modelId="{03CB3720-16E3-4CF5-8F80-A8BAD83677BF}" type="sibTrans" cxnId="{B04F3651-2E49-4F2F-B930-971BDA2FC7C8}">
      <dgm:prSet/>
      <dgm:spPr/>
      <dgm:t>
        <a:bodyPr/>
        <a:lstStyle/>
        <a:p>
          <a:endParaRPr lang="es-CO"/>
        </a:p>
      </dgm:t>
    </dgm:pt>
    <dgm:pt modelId="{198751DC-AE4C-499F-8AFC-6ABC1851584A}">
      <dgm:prSet custT="1"/>
      <dgm:spPr/>
      <dgm:t>
        <a:bodyPr/>
        <a:lstStyle/>
        <a:p>
          <a:pPr rtl="0"/>
          <a:r>
            <a:rPr lang="es-ES_tradnl" sz="1600" dirty="0" smtClean="0"/>
            <a:t>La viscosidad de los materiales tixotrópicos no es la misma al momento de ser cizallada que en la recuperación de su estructura</a:t>
          </a:r>
          <a:endParaRPr lang="es-CO" sz="1600" dirty="0"/>
        </a:p>
      </dgm:t>
    </dgm:pt>
    <dgm:pt modelId="{C691E36A-FE2A-4EC0-BA7C-922EE5C06A74}" type="parTrans" cxnId="{2D5C0B5C-4E3F-4159-A413-619F194C39AF}">
      <dgm:prSet/>
      <dgm:spPr/>
      <dgm:t>
        <a:bodyPr/>
        <a:lstStyle/>
        <a:p>
          <a:endParaRPr lang="es-CO"/>
        </a:p>
      </dgm:t>
    </dgm:pt>
    <dgm:pt modelId="{079C2386-0640-4F2F-B0A7-100491A5DC8D}" type="sibTrans" cxnId="{2D5C0B5C-4E3F-4159-A413-619F194C39AF}">
      <dgm:prSet/>
      <dgm:spPr/>
      <dgm:t>
        <a:bodyPr/>
        <a:lstStyle/>
        <a:p>
          <a:endParaRPr lang="es-CO"/>
        </a:p>
      </dgm:t>
    </dgm:pt>
    <dgm:pt modelId="{26211911-5F32-43BB-B1E8-D1F5878E3555}" type="pres">
      <dgm:prSet presAssocID="{C15981E8-7DF3-437D-9006-8372EEEEFC06}" presName="diagram" presStyleCnt="0">
        <dgm:presLayoutVars>
          <dgm:chPref val="1"/>
          <dgm:dir/>
          <dgm:animOne val="branch"/>
          <dgm:animLvl val="lvl"/>
          <dgm:resizeHandles/>
        </dgm:presLayoutVars>
      </dgm:prSet>
      <dgm:spPr/>
      <dgm:t>
        <a:bodyPr/>
        <a:lstStyle/>
        <a:p>
          <a:endParaRPr lang="es-CO"/>
        </a:p>
      </dgm:t>
    </dgm:pt>
    <dgm:pt modelId="{3ED41B86-EBB2-4540-B41B-E28673A42B0B}" type="pres">
      <dgm:prSet presAssocID="{B277EA46-31AD-4F50-83AF-10A03A333118}" presName="root" presStyleCnt="0"/>
      <dgm:spPr/>
    </dgm:pt>
    <dgm:pt modelId="{CE612540-5275-4732-AFAA-105F556D7022}" type="pres">
      <dgm:prSet presAssocID="{B277EA46-31AD-4F50-83AF-10A03A333118}" presName="rootComposite" presStyleCnt="0"/>
      <dgm:spPr/>
    </dgm:pt>
    <dgm:pt modelId="{76B0E46F-D028-4F27-9B62-DEC349CF2A4F}" type="pres">
      <dgm:prSet presAssocID="{B277EA46-31AD-4F50-83AF-10A03A333118}" presName="rootText" presStyleLbl="node1" presStyleIdx="0" presStyleCnt="1" custScaleX="140090"/>
      <dgm:spPr/>
      <dgm:t>
        <a:bodyPr/>
        <a:lstStyle/>
        <a:p>
          <a:endParaRPr lang="es-CO"/>
        </a:p>
      </dgm:t>
    </dgm:pt>
    <dgm:pt modelId="{096DD534-08A3-411E-9CA4-B1079150A6A0}" type="pres">
      <dgm:prSet presAssocID="{B277EA46-31AD-4F50-83AF-10A03A333118}" presName="rootConnector" presStyleLbl="node1" presStyleIdx="0" presStyleCnt="1"/>
      <dgm:spPr/>
      <dgm:t>
        <a:bodyPr/>
        <a:lstStyle/>
        <a:p>
          <a:endParaRPr lang="es-CO"/>
        </a:p>
      </dgm:t>
    </dgm:pt>
    <dgm:pt modelId="{B97AD032-18A4-4B60-939C-03A2BB9BFAA6}" type="pres">
      <dgm:prSet presAssocID="{B277EA46-31AD-4F50-83AF-10A03A333118}" presName="childShape" presStyleCnt="0"/>
      <dgm:spPr/>
    </dgm:pt>
    <dgm:pt modelId="{1D2E23FE-4112-4E07-8BBD-E996BEF67A30}" type="pres">
      <dgm:prSet presAssocID="{409028C5-B8E3-4C1F-B1EC-72DB96053745}" presName="Name13" presStyleLbl="parChTrans1D2" presStyleIdx="0" presStyleCnt="3"/>
      <dgm:spPr/>
      <dgm:t>
        <a:bodyPr/>
        <a:lstStyle/>
        <a:p>
          <a:endParaRPr lang="es-CO"/>
        </a:p>
      </dgm:t>
    </dgm:pt>
    <dgm:pt modelId="{CC0CD8E2-E664-436E-8CE6-95A83582917C}" type="pres">
      <dgm:prSet presAssocID="{36FCCF14-FA03-4910-8807-15E199E366BF}" presName="childText" presStyleLbl="bgAcc1" presStyleIdx="0" presStyleCnt="3" custScaleX="261044">
        <dgm:presLayoutVars>
          <dgm:bulletEnabled val="1"/>
        </dgm:presLayoutVars>
      </dgm:prSet>
      <dgm:spPr/>
      <dgm:t>
        <a:bodyPr/>
        <a:lstStyle/>
        <a:p>
          <a:endParaRPr lang="es-CO"/>
        </a:p>
      </dgm:t>
    </dgm:pt>
    <dgm:pt modelId="{4F079D7F-43DC-4B89-85FD-9CAFCA8C77A0}" type="pres">
      <dgm:prSet presAssocID="{DDF9A476-D918-46CA-B7D6-7A1217F426FE}" presName="Name13" presStyleLbl="parChTrans1D2" presStyleIdx="1" presStyleCnt="3"/>
      <dgm:spPr/>
      <dgm:t>
        <a:bodyPr/>
        <a:lstStyle/>
        <a:p>
          <a:endParaRPr lang="es-CO"/>
        </a:p>
      </dgm:t>
    </dgm:pt>
    <dgm:pt modelId="{2D28BC3F-FAF0-4015-BDA3-40DC713DAD74}" type="pres">
      <dgm:prSet presAssocID="{52AC9454-E7E3-4ABC-AFE7-202411F9CCE9}" presName="childText" presStyleLbl="bgAcc1" presStyleIdx="1" presStyleCnt="3" custScaleX="261044">
        <dgm:presLayoutVars>
          <dgm:bulletEnabled val="1"/>
        </dgm:presLayoutVars>
      </dgm:prSet>
      <dgm:spPr/>
      <dgm:t>
        <a:bodyPr/>
        <a:lstStyle/>
        <a:p>
          <a:endParaRPr lang="es-CO"/>
        </a:p>
      </dgm:t>
    </dgm:pt>
    <dgm:pt modelId="{23A0057D-8878-4F22-95F7-61A2DE61B5AE}" type="pres">
      <dgm:prSet presAssocID="{C691E36A-FE2A-4EC0-BA7C-922EE5C06A74}" presName="Name13" presStyleLbl="parChTrans1D2" presStyleIdx="2" presStyleCnt="3"/>
      <dgm:spPr/>
      <dgm:t>
        <a:bodyPr/>
        <a:lstStyle/>
        <a:p>
          <a:endParaRPr lang="es-CO"/>
        </a:p>
      </dgm:t>
    </dgm:pt>
    <dgm:pt modelId="{628461B6-135E-4C38-A264-DD20F2109A2E}" type="pres">
      <dgm:prSet presAssocID="{198751DC-AE4C-499F-8AFC-6ABC1851584A}" presName="childText" presStyleLbl="bgAcc1" presStyleIdx="2" presStyleCnt="3" custScaleX="261044">
        <dgm:presLayoutVars>
          <dgm:bulletEnabled val="1"/>
        </dgm:presLayoutVars>
      </dgm:prSet>
      <dgm:spPr/>
      <dgm:t>
        <a:bodyPr/>
        <a:lstStyle/>
        <a:p>
          <a:endParaRPr lang="es-CO"/>
        </a:p>
      </dgm:t>
    </dgm:pt>
  </dgm:ptLst>
  <dgm:cxnLst>
    <dgm:cxn modelId="{DAB4ECD3-8331-4636-A19B-80D65B8337D4}" type="presOf" srcId="{409028C5-B8E3-4C1F-B1EC-72DB96053745}" destId="{1D2E23FE-4112-4E07-8BBD-E996BEF67A30}" srcOrd="0" destOrd="0" presId="urn:microsoft.com/office/officeart/2005/8/layout/hierarchy3"/>
    <dgm:cxn modelId="{DE783E89-5CE3-4926-AB9B-5EAA92FFCF77}" type="presOf" srcId="{DDF9A476-D918-46CA-B7D6-7A1217F426FE}" destId="{4F079D7F-43DC-4B89-85FD-9CAFCA8C77A0}" srcOrd="0" destOrd="0" presId="urn:microsoft.com/office/officeart/2005/8/layout/hierarchy3"/>
    <dgm:cxn modelId="{42D354FE-6D22-484A-820E-9D18E54EFDF1}" type="presOf" srcId="{C15981E8-7DF3-437D-9006-8372EEEEFC06}" destId="{26211911-5F32-43BB-B1E8-D1F5878E3555}" srcOrd="0" destOrd="0" presId="urn:microsoft.com/office/officeart/2005/8/layout/hierarchy3"/>
    <dgm:cxn modelId="{642EC551-1CDB-4CEB-ABA1-E781CEF7FB22}" srcId="{B277EA46-31AD-4F50-83AF-10A03A333118}" destId="{36FCCF14-FA03-4910-8807-15E199E366BF}" srcOrd="0" destOrd="0" parTransId="{409028C5-B8E3-4C1F-B1EC-72DB96053745}" sibTransId="{3E2F3E8B-09B0-482F-86DD-CB17D3E01AD3}"/>
    <dgm:cxn modelId="{E03F8034-629A-4560-9B27-D6F14B5B148F}" type="presOf" srcId="{198751DC-AE4C-499F-8AFC-6ABC1851584A}" destId="{628461B6-135E-4C38-A264-DD20F2109A2E}" srcOrd="0" destOrd="0" presId="urn:microsoft.com/office/officeart/2005/8/layout/hierarchy3"/>
    <dgm:cxn modelId="{6E406825-7511-4A5F-8233-B0929AC1EC9D}" type="presOf" srcId="{B277EA46-31AD-4F50-83AF-10A03A333118}" destId="{096DD534-08A3-411E-9CA4-B1079150A6A0}" srcOrd="1" destOrd="0" presId="urn:microsoft.com/office/officeart/2005/8/layout/hierarchy3"/>
    <dgm:cxn modelId="{7E86EC14-D096-4DCB-B184-7995463BF41F}" type="presOf" srcId="{B277EA46-31AD-4F50-83AF-10A03A333118}" destId="{76B0E46F-D028-4F27-9B62-DEC349CF2A4F}" srcOrd="0" destOrd="0" presId="urn:microsoft.com/office/officeart/2005/8/layout/hierarchy3"/>
    <dgm:cxn modelId="{E748D0C7-CE48-42E0-AD8C-20057E0BC2F3}" type="presOf" srcId="{C691E36A-FE2A-4EC0-BA7C-922EE5C06A74}" destId="{23A0057D-8878-4F22-95F7-61A2DE61B5AE}" srcOrd="0" destOrd="0" presId="urn:microsoft.com/office/officeart/2005/8/layout/hierarchy3"/>
    <dgm:cxn modelId="{497A493C-AD67-4D82-AF94-0A021429DBF6}" type="presOf" srcId="{36FCCF14-FA03-4910-8807-15E199E366BF}" destId="{CC0CD8E2-E664-436E-8CE6-95A83582917C}" srcOrd="0" destOrd="0" presId="urn:microsoft.com/office/officeart/2005/8/layout/hierarchy3"/>
    <dgm:cxn modelId="{2D5C0B5C-4E3F-4159-A413-619F194C39AF}" srcId="{B277EA46-31AD-4F50-83AF-10A03A333118}" destId="{198751DC-AE4C-499F-8AFC-6ABC1851584A}" srcOrd="2" destOrd="0" parTransId="{C691E36A-FE2A-4EC0-BA7C-922EE5C06A74}" sibTransId="{079C2386-0640-4F2F-B0A7-100491A5DC8D}"/>
    <dgm:cxn modelId="{1CCCC38B-663B-4A1D-A514-6AEFBCDEAE50}" srcId="{C15981E8-7DF3-437D-9006-8372EEEEFC06}" destId="{B277EA46-31AD-4F50-83AF-10A03A333118}" srcOrd="0" destOrd="0" parTransId="{EDA4576B-C89E-4514-93E5-7097F8B6A09C}" sibTransId="{EFEC8427-9C2F-45B5-957B-1ABCE78DD0D7}"/>
    <dgm:cxn modelId="{17897E0F-DDB1-4D33-8FFE-27F9FA4F43C2}" type="presOf" srcId="{52AC9454-E7E3-4ABC-AFE7-202411F9CCE9}" destId="{2D28BC3F-FAF0-4015-BDA3-40DC713DAD74}" srcOrd="0" destOrd="0" presId="urn:microsoft.com/office/officeart/2005/8/layout/hierarchy3"/>
    <dgm:cxn modelId="{B04F3651-2E49-4F2F-B930-971BDA2FC7C8}" srcId="{B277EA46-31AD-4F50-83AF-10A03A333118}" destId="{52AC9454-E7E3-4ABC-AFE7-202411F9CCE9}" srcOrd="1" destOrd="0" parTransId="{DDF9A476-D918-46CA-B7D6-7A1217F426FE}" sibTransId="{03CB3720-16E3-4CF5-8F80-A8BAD83677BF}"/>
    <dgm:cxn modelId="{4AC6BC89-EF2B-45CF-9AB6-5AAB7927D576}" type="presParOf" srcId="{26211911-5F32-43BB-B1E8-D1F5878E3555}" destId="{3ED41B86-EBB2-4540-B41B-E28673A42B0B}" srcOrd="0" destOrd="0" presId="urn:microsoft.com/office/officeart/2005/8/layout/hierarchy3"/>
    <dgm:cxn modelId="{4F395246-339F-4FA6-AA38-398C02B49E5C}" type="presParOf" srcId="{3ED41B86-EBB2-4540-B41B-E28673A42B0B}" destId="{CE612540-5275-4732-AFAA-105F556D7022}" srcOrd="0" destOrd="0" presId="urn:microsoft.com/office/officeart/2005/8/layout/hierarchy3"/>
    <dgm:cxn modelId="{4945818C-6095-44C8-B82E-45CA751930C4}" type="presParOf" srcId="{CE612540-5275-4732-AFAA-105F556D7022}" destId="{76B0E46F-D028-4F27-9B62-DEC349CF2A4F}" srcOrd="0" destOrd="0" presId="urn:microsoft.com/office/officeart/2005/8/layout/hierarchy3"/>
    <dgm:cxn modelId="{D63B2D41-B7BC-489B-91BD-743F369D2FE3}" type="presParOf" srcId="{CE612540-5275-4732-AFAA-105F556D7022}" destId="{096DD534-08A3-411E-9CA4-B1079150A6A0}" srcOrd="1" destOrd="0" presId="urn:microsoft.com/office/officeart/2005/8/layout/hierarchy3"/>
    <dgm:cxn modelId="{6C02BED2-5C87-40C8-B807-E1D426EF7B0E}" type="presParOf" srcId="{3ED41B86-EBB2-4540-B41B-E28673A42B0B}" destId="{B97AD032-18A4-4B60-939C-03A2BB9BFAA6}" srcOrd="1" destOrd="0" presId="urn:microsoft.com/office/officeart/2005/8/layout/hierarchy3"/>
    <dgm:cxn modelId="{A42F16B5-8AF5-4BD4-895B-2179A45C15E7}" type="presParOf" srcId="{B97AD032-18A4-4B60-939C-03A2BB9BFAA6}" destId="{1D2E23FE-4112-4E07-8BBD-E996BEF67A30}" srcOrd="0" destOrd="0" presId="urn:microsoft.com/office/officeart/2005/8/layout/hierarchy3"/>
    <dgm:cxn modelId="{D24892D1-32AB-45DD-96DD-30DA7D05E51F}" type="presParOf" srcId="{B97AD032-18A4-4B60-939C-03A2BB9BFAA6}" destId="{CC0CD8E2-E664-436E-8CE6-95A83582917C}" srcOrd="1" destOrd="0" presId="urn:microsoft.com/office/officeart/2005/8/layout/hierarchy3"/>
    <dgm:cxn modelId="{EDB38233-562B-46CF-A48B-9594369D8628}" type="presParOf" srcId="{B97AD032-18A4-4B60-939C-03A2BB9BFAA6}" destId="{4F079D7F-43DC-4B89-85FD-9CAFCA8C77A0}" srcOrd="2" destOrd="0" presId="urn:microsoft.com/office/officeart/2005/8/layout/hierarchy3"/>
    <dgm:cxn modelId="{F194299A-A4E6-40C1-A167-B2477CEF4262}" type="presParOf" srcId="{B97AD032-18A4-4B60-939C-03A2BB9BFAA6}" destId="{2D28BC3F-FAF0-4015-BDA3-40DC713DAD74}" srcOrd="3" destOrd="0" presId="urn:microsoft.com/office/officeart/2005/8/layout/hierarchy3"/>
    <dgm:cxn modelId="{56F9BA3E-F9D8-4E9B-9ACD-51BB458F7157}" type="presParOf" srcId="{B97AD032-18A4-4B60-939C-03A2BB9BFAA6}" destId="{23A0057D-8878-4F22-95F7-61A2DE61B5AE}" srcOrd="4" destOrd="0" presId="urn:microsoft.com/office/officeart/2005/8/layout/hierarchy3"/>
    <dgm:cxn modelId="{B7436D4A-471A-45A0-B632-2461AD372389}" type="presParOf" srcId="{B97AD032-18A4-4B60-939C-03A2BB9BFAA6}" destId="{628461B6-135E-4C38-A264-DD20F2109A2E}"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34B880E-CDB7-4641-8300-C1E49B552017}"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s-CO"/>
        </a:p>
      </dgm:t>
    </dgm:pt>
    <dgm:pt modelId="{342DB4F6-866C-4DDC-8D93-6EEE74F1888B}">
      <dgm:prSet custT="1"/>
      <dgm:spPr/>
      <dgm:t>
        <a:bodyPr/>
        <a:lstStyle/>
        <a:p>
          <a:pPr algn="l" rtl="0"/>
          <a:r>
            <a:rPr lang="es-CO" sz="1800" dirty="0" smtClean="0"/>
            <a:t>La curva de viscosidad-velocidad de cizallamiento forma un bucle de histéresis y esta puede repetirse indefinidamente.</a:t>
          </a:r>
          <a:endParaRPr lang="es-CO" sz="1800" dirty="0"/>
        </a:p>
      </dgm:t>
    </dgm:pt>
    <dgm:pt modelId="{5EA0B94A-708C-4CA3-A7A5-CC974EBA3292}" type="parTrans" cxnId="{69CC7F4A-4F59-4926-B4C6-741EF28BF9E0}">
      <dgm:prSet/>
      <dgm:spPr/>
      <dgm:t>
        <a:bodyPr/>
        <a:lstStyle/>
        <a:p>
          <a:pPr algn="l"/>
          <a:endParaRPr lang="es-CO" sz="1800"/>
        </a:p>
      </dgm:t>
    </dgm:pt>
    <dgm:pt modelId="{F2656860-E30E-4C5E-9113-E48C876B815F}" type="sibTrans" cxnId="{69CC7F4A-4F59-4926-B4C6-741EF28BF9E0}">
      <dgm:prSet/>
      <dgm:spPr/>
      <dgm:t>
        <a:bodyPr/>
        <a:lstStyle/>
        <a:p>
          <a:pPr algn="l"/>
          <a:endParaRPr lang="es-CO" sz="1800"/>
        </a:p>
      </dgm:t>
    </dgm:pt>
    <dgm:pt modelId="{F8A04483-6CD4-4118-9ED5-565297B1CA97}">
      <dgm:prSet custT="1"/>
      <dgm:spPr/>
      <dgm:t>
        <a:bodyPr/>
        <a:lstStyle/>
        <a:p>
          <a:pPr algn="l" rtl="0"/>
          <a:r>
            <a:rPr lang="es-CO" sz="1800" dirty="0" smtClean="0"/>
            <a:t>Se distingue entre el comportamiento reopéctico verdadero y aparente - fluidos que cambian físicamente o químicamente (</a:t>
          </a:r>
          <a:r>
            <a:rPr lang="es-CO" sz="1800" dirty="0" err="1" smtClean="0"/>
            <a:t>gelificación</a:t>
          </a:r>
          <a:r>
            <a:rPr lang="es-CO" sz="1800" dirty="0" smtClean="0"/>
            <a:t>, evaporación del disolvente)</a:t>
          </a:r>
          <a:endParaRPr lang="es-CO" sz="1800" dirty="0"/>
        </a:p>
      </dgm:t>
    </dgm:pt>
    <dgm:pt modelId="{BDAC8CA9-5EE3-486B-9D58-7F7B32E1E1C0}" type="parTrans" cxnId="{A0A7EA4C-BD95-4BED-BC89-FB6DBBB6D1ED}">
      <dgm:prSet/>
      <dgm:spPr/>
      <dgm:t>
        <a:bodyPr/>
        <a:lstStyle/>
        <a:p>
          <a:pPr algn="l"/>
          <a:endParaRPr lang="es-CO" sz="1800"/>
        </a:p>
      </dgm:t>
    </dgm:pt>
    <dgm:pt modelId="{F5167A40-0B44-4BC3-A751-F3D5EDD4704B}" type="sibTrans" cxnId="{A0A7EA4C-BD95-4BED-BC89-FB6DBBB6D1ED}">
      <dgm:prSet/>
      <dgm:spPr/>
      <dgm:t>
        <a:bodyPr/>
        <a:lstStyle/>
        <a:p>
          <a:pPr algn="l"/>
          <a:endParaRPr lang="es-CO" sz="1800"/>
        </a:p>
      </dgm:t>
    </dgm:pt>
    <dgm:pt modelId="{6907E0AE-55B2-4235-AE62-D584D9FE5AEB}">
      <dgm:prSet custT="1"/>
      <dgm:spPr/>
      <dgm:t>
        <a:bodyPr/>
        <a:lstStyle/>
        <a:p>
          <a:pPr algn="l" rtl="0"/>
          <a:r>
            <a:rPr lang="es-CO" sz="1800" dirty="0" smtClean="0"/>
            <a:t>La viscosidad de un fluido reopéctico aumenta bajo la acción de cizalla.</a:t>
          </a:r>
          <a:endParaRPr lang="es-CO" sz="1800" dirty="0"/>
        </a:p>
      </dgm:t>
    </dgm:pt>
    <dgm:pt modelId="{7BF48E8F-C8F9-457F-BBE5-D54B8ADC960A}" type="parTrans" cxnId="{661F24FA-2E17-4C97-8E17-80A2963E6275}">
      <dgm:prSet/>
      <dgm:spPr/>
      <dgm:t>
        <a:bodyPr/>
        <a:lstStyle/>
        <a:p>
          <a:pPr algn="l"/>
          <a:endParaRPr lang="es-CO" sz="1800"/>
        </a:p>
      </dgm:t>
    </dgm:pt>
    <dgm:pt modelId="{D32F3A88-5579-41C6-98C3-5D3CA6AFDFFA}" type="sibTrans" cxnId="{661F24FA-2E17-4C97-8E17-80A2963E6275}">
      <dgm:prSet/>
      <dgm:spPr/>
      <dgm:t>
        <a:bodyPr/>
        <a:lstStyle/>
        <a:p>
          <a:pPr algn="l"/>
          <a:endParaRPr lang="es-CO" sz="1800"/>
        </a:p>
      </dgm:t>
    </dgm:pt>
    <dgm:pt modelId="{7B7BDD56-9CFD-4A5F-8538-D4CA5A0D31DF}" type="pres">
      <dgm:prSet presAssocID="{F34B880E-CDB7-4641-8300-C1E49B552017}" presName="Name0" presStyleCnt="0">
        <dgm:presLayoutVars>
          <dgm:chMax val="7"/>
          <dgm:dir/>
          <dgm:animLvl val="lvl"/>
          <dgm:resizeHandles val="exact"/>
        </dgm:presLayoutVars>
      </dgm:prSet>
      <dgm:spPr/>
      <dgm:t>
        <a:bodyPr/>
        <a:lstStyle/>
        <a:p>
          <a:endParaRPr lang="es-CO"/>
        </a:p>
      </dgm:t>
    </dgm:pt>
    <dgm:pt modelId="{E732BA65-73DF-4A73-8004-E5FEEF6C3892}" type="pres">
      <dgm:prSet presAssocID="{6907E0AE-55B2-4235-AE62-D584D9FE5AEB}" presName="circle1" presStyleLbl="node1" presStyleIdx="0" presStyleCnt="3"/>
      <dgm:spPr/>
    </dgm:pt>
    <dgm:pt modelId="{352E61C2-FB93-4648-89F9-55189E8EA17C}" type="pres">
      <dgm:prSet presAssocID="{6907E0AE-55B2-4235-AE62-D584D9FE5AEB}" presName="space" presStyleCnt="0"/>
      <dgm:spPr/>
    </dgm:pt>
    <dgm:pt modelId="{50393B80-9D3E-4403-972D-A9865A70050C}" type="pres">
      <dgm:prSet presAssocID="{6907E0AE-55B2-4235-AE62-D584D9FE5AEB}" presName="rect1" presStyleLbl="alignAcc1" presStyleIdx="0" presStyleCnt="3"/>
      <dgm:spPr/>
      <dgm:t>
        <a:bodyPr/>
        <a:lstStyle/>
        <a:p>
          <a:endParaRPr lang="es-CO"/>
        </a:p>
      </dgm:t>
    </dgm:pt>
    <dgm:pt modelId="{57B83AAF-DD11-4B18-A7B4-F0B8E0E7C73B}" type="pres">
      <dgm:prSet presAssocID="{342DB4F6-866C-4DDC-8D93-6EEE74F1888B}" presName="vertSpace2" presStyleLbl="node1" presStyleIdx="0" presStyleCnt="3"/>
      <dgm:spPr/>
    </dgm:pt>
    <dgm:pt modelId="{190B4A8B-46BC-42F2-BA7D-67911AEC1D06}" type="pres">
      <dgm:prSet presAssocID="{342DB4F6-866C-4DDC-8D93-6EEE74F1888B}" presName="circle2" presStyleLbl="node1" presStyleIdx="1" presStyleCnt="3"/>
      <dgm:spPr/>
    </dgm:pt>
    <dgm:pt modelId="{118D65E9-EAD7-4F03-A761-B31C03E8BAA1}" type="pres">
      <dgm:prSet presAssocID="{342DB4F6-866C-4DDC-8D93-6EEE74F1888B}" presName="rect2" presStyleLbl="alignAcc1" presStyleIdx="1" presStyleCnt="3"/>
      <dgm:spPr/>
      <dgm:t>
        <a:bodyPr/>
        <a:lstStyle/>
        <a:p>
          <a:endParaRPr lang="es-CO"/>
        </a:p>
      </dgm:t>
    </dgm:pt>
    <dgm:pt modelId="{0183DECD-7057-4098-957D-B4028D4F2CD6}" type="pres">
      <dgm:prSet presAssocID="{F8A04483-6CD4-4118-9ED5-565297B1CA97}" presName="vertSpace3" presStyleLbl="node1" presStyleIdx="1" presStyleCnt="3"/>
      <dgm:spPr/>
    </dgm:pt>
    <dgm:pt modelId="{E5B7C5C3-B349-4E27-82A5-BC76B9988AEB}" type="pres">
      <dgm:prSet presAssocID="{F8A04483-6CD4-4118-9ED5-565297B1CA97}" presName="circle3" presStyleLbl="node1" presStyleIdx="2" presStyleCnt="3"/>
      <dgm:spPr/>
    </dgm:pt>
    <dgm:pt modelId="{17BD65EA-DF41-41E1-9FAB-2C65C33164FE}" type="pres">
      <dgm:prSet presAssocID="{F8A04483-6CD4-4118-9ED5-565297B1CA97}" presName="rect3" presStyleLbl="alignAcc1" presStyleIdx="2" presStyleCnt="3"/>
      <dgm:spPr/>
      <dgm:t>
        <a:bodyPr/>
        <a:lstStyle/>
        <a:p>
          <a:endParaRPr lang="es-CO"/>
        </a:p>
      </dgm:t>
    </dgm:pt>
    <dgm:pt modelId="{087B2809-7638-4BF7-A9DD-EC1C385F3AE1}" type="pres">
      <dgm:prSet presAssocID="{6907E0AE-55B2-4235-AE62-D584D9FE5AEB}" presName="rect1ParTxNoCh" presStyleLbl="alignAcc1" presStyleIdx="2" presStyleCnt="3">
        <dgm:presLayoutVars>
          <dgm:chMax val="1"/>
          <dgm:bulletEnabled val="1"/>
        </dgm:presLayoutVars>
      </dgm:prSet>
      <dgm:spPr/>
      <dgm:t>
        <a:bodyPr/>
        <a:lstStyle/>
        <a:p>
          <a:endParaRPr lang="es-CO"/>
        </a:p>
      </dgm:t>
    </dgm:pt>
    <dgm:pt modelId="{6AB32C15-895D-4856-9B3C-ED36DC599730}" type="pres">
      <dgm:prSet presAssocID="{342DB4F6-866C-4DDC-8D93-6EEE74F1888B}" presName="rect2ParTxNoCh" presStyleLbl="alignAcc1" presStyleIdx="2" presStyleCnt="3">
        <dgm:presLayoutVars>
          <dgm:chMax val="1"/>
          <dgm:bulletEnabled val="1"/>
        </dgm:presLayoutVars>
      </dgm:prSet>
      <dgm:spPr/>
      <dgm:t>
        <a:bodyPr/>
        <a:lstStyle/>
        <a:p>
          <a:endParaRPr lang="es-CO"/>
        </a:p>
      </dgm:t>
    </dgm:pt>
    <dgm:pt modelId="{2459F834-1167-4A86-9A11-BBC75DBB952A}" type="pres">
      <dgm:prSet presAssocID="{F8A04483-6CD4-4118-9ED5-565297B1CA97}" presName="rect3ParTxNoCh" presStyleLbl="alignAcc1" presStyleIdx="2" presStyleCnt="3">
        <dgm:presLayoutVars>
          <dgm:chMax val="1"/>
          <dgm:bulletEnabled val="1"/>
        </dgm:presLayoutVars>
      </dgm:prSet>
      <dgm:spPr/>
      <dgm:t>
        <a:bodyPr/>
        <a:lstStyle/>
        <a:p>
          <a:endParaRPr lang="es-CO"/>
        </a:p>
      </dgm:t>
    </dgm:pt>
  </dgm:ptLst>
  <dgm:cxnLst>
    <dgm:cxn modelId="{7C648EE7-1A08-49B1-9D4B-4F13E336DA77}" type="presOf" srcId="{342DB4F6-866C-4DDC-8D93-6EEE74F1888B}" destId="{6AB32C15-895D-4856-9B3C-ED36DC599730}" srcOrd="1" destOrd="0" presId="urn:microsoft.com/office/officeart/2005/8/layout/target3"/>
    <dgm:cxn modelId="{AA31011A-8B94-4F1D-B068-1D8E0824D0F8}" type="presOf" srcId="{6907E0AE-55B2-4235-AE62-D584D9FE5AEB}" destId="{50393B80-9D3E-4403-972D-A9865A70050C}" srcOrd="0" destOrd="0" presId="urn:microsoft.com/office/officeart/2005/8/layout/target3"/>
    <dgm:cxn modelId="{F65709D2-0A55-45C8-BF08-B3BE802A93B6}" type="presOf" srcId="{F34B880E-CDB7-4641-8300-C1E49B552017}" destId="{7B7BDD56-9CFD-4A5F-8538-D4CA5A0D31DF}" srcOrd="0" destOrd="0" presId="urn:microsoft.com/office/officeart/2005/8/layout/target3"/>
    <dgm:cxn modelId="{44F2AA08-10A1-4ABD-8072-7DADF9C2E4DE}" type="presOf" srcId="{F8A04483-6CD4-4118-9ED5-565297B1CA97}" destId="{2459F834-1167-4A86-9A11-BBC75DBB952A}" srcOrd="1" destOrd="0" presId="urn:microsoft.com/office/officeart/2005/8/layout/target3"/>
    <dgm:cxn modelId="{43C1FE14-96FE-4896-973F-E8967514460B}" type="presOf" srcId="{F8A04483-6CD4-4118-9ED5-565297B1CA97}" destId="{17BD65EA-DF41-41E1-9FAB-2C65C33164FE}" srcOrd="0" destOrd="0" presId="urn:microsoft.com/office/officeart/2005/8/layout/target3"/>
    <dgm:cxn modelId="{661F24FA-2E17-4C97-8E17-80A2963E6275}" srcId="{F34B880E-CDB7-4641-8300-C1E49B552017}" destId="{6907E0AE-55B2-4235-AE62-D584D9FE5AEB}" srcOrd="0" destOrd="0" parTransId="{7BF48E8F-C8F9-457F-BBE5-D54B8ADC960A}" sibTransId="{D32F3A88-5579-41C6-98C3-5D3CA6AFDFFA}"/>
    <dgm:cxn modelId="{A9D93472-3F64-4ECD-958C-EF56B5771F2A}" type="presOf" srcId="{6907E0AE-55B2-4235-AE62-D584D9FE5AEB}" destId="{087B2809-7638-4BF7-A9DD-EC1C385F3AE1}" srcOrd="1" destOrd="0" presId="urn:microsoft.com/office/officeart/2005/8/layout/target3"/>
    <dgm:cxn modelId="{A0A7EA4C-BD95-4BED-BC89-FB6DBBB6D1ED}" srcId="{F34B880E-CDB7-4641-8300-C1E49B552017}" destId="{F8A04483-6CD4-4118-9ED5-565297B1CA97}" srcOrd="2" destOrd="0" parTransId="{BDAC8CA9-5EE3-486B-9D58-7F7B32E1E1C0}" sibTransId="{F5167A40-0B44-4BC3-A751-F3D5EDD4704B}"/>
    <dgm:cxn modelId="{7B910C5B-3C46-479F-8205-292C9576998C}" type="presOf" srcId="{342DB4F6-866C-4DDC-8D93-6EEE74F1888B}" destId="{118D65E9-EAD7-4F03-A761-B31C03E8BAA1}" srcOrd="0" destOrd="0" presId="urn:microsoft.com/office/officeart/2005/8/layout/target3"/>
    <dgm:cxn modelId="{69CC7F4A-4F59-4926-B4C6-741EF28BF9E0}" srcId="{F34B880E-CDB7-4641-8300-C1E49B552017}" destId="{342DB4F6-866C-4DDC-8D93-6EEE74F1888B}" srcOrd="1" destOrd="0" parTransId="{5EA0B94A-708C-4CA3-A7A5-CC974EBA3292}" sibTransId="{F2656860-E30E-4C5E-9113-E48C876B815F}"/>
    <dgm:cxn modelId="{971088B4-405F-451B-889F-5E69D395867C}" type="presParOf" srcId="{7B7BDD56-9CFD-4A5F-8538-D4CA5A0D31DF}" destId="{E732BA65-73DF-4A73-8004-E5FEEF6C3892}" srcOrd="0" destOrd="0" presId="urn:microsoft.com/office/officeart/2005/8/layout/target3"/>
    <dgm:cxn modelId="{76312127-F97D-4A61-B650-8865069A8DBC}" type="presParOf" srcId="{7B7BDD56-9CFD-4A5F-8538-D4CA5A0D31DF}" destId="{352E61C2-FB93-4648-89F9-55189E8EA17C}" srcOrd="1" destOrd="0" presId="urn:microsoft.com/office/officeart/2005/8/layout/target3"/>
    <dgm:cxn modelId="{9ED756DC-F574-4D04-9AE5-458FF40E35B1}" type="presParOf" srcId="{7B7BDD56-9CFD-4A5F-8538-D4CA5A0D31DF}" destId="{50393B80-9D3E-4403-972D-A9865A70050C}" srcOrd="2" destOrd="0" presId="urn:microsoft.com/office/officeart/2005/8/layout/target3"/>
    <dgm:cxn modelId="{20A6BEC5-66D5-4310-A837-1197F643DBAA}" type="presParOf" srcId="{7B7BDD56-9CFD-4A5F-8538-D4CA5A0D31DF}" destId="{57B83AAF-DD11-4B18-A7B4-F0B8E0E7C73B}" srcOrd="3" destOrd="0" presId="urn:microsoft.com/office/officeart/2005/8/layout/target3"/>
    <dgm:cxn modelId="{01B9EEC8-B95A-4B79-83A1-CB8EDF3DFBC5}" type="presParOf" srcId="{7B7BDD56-9CFD-4A5F-8538-D4CA5A0D31DF}" destId="{190B4A8B-46BC-42F2-BA7D-67911AEC1D06}" srcOrd="4" destOrd="0" presId="urn:microsoft.com/office/officeart/2005/8/layout/target3"/>
    <dgm:cxn modelId="{C68EC0E0-8925-45B5-B0D2-A4E82E6EBBBD}" type="presParOf" srcId="{7B7BDD56-9CFD-4A5F-8538-D4CA5A0D31DF}" destId="{118D65E9-EAD7-4F03-A761-B31C03E8BAA1}" srcOrd="5" destOrd="0" presId="urn:microsoft.com/office/officeart/2005/8/layout/target3"/>
    <dgm:cxn modelId="{1214B112-E342-4DB2-A5CB-3624C3D5E144}" type="presParOf" srcId="{7B7BDD56-9CFD-4A5F-8538-D4CA5A0D31DF}" destId="{0183DECD-7057-4098-957D-B4028D4F2CD6}" srcOrd="6" destOrd="0" presId="urn:microsoft.com/office/officeart/2005/8/layout/target3"/>
    <dgm:cxn modelId="{C1D4100B-97AB-4533-AEC5-DFE72A29DF43}" type="presParOf" srcId="{7B7BDD56-9CFD-4A5F-8538-D4CA5A0D31DF}" destId="{E5B7C5C3-B349-4E27-82A5-BC76B9988AEB}" srcOrd="7" destOrd="0" presId="urn:microsoft.com/office/officeart/2005/8/layout/target3"/>
    <dgm:cxn modelId="{53A5BEFC-5CEE-4183-9A38-E916307902F9}" type="presParOf" srcId="{7B7BDD56-9CFD-4A5F-8538-D4CA5A0D31DF}" destId="{17BD65EA-DF41-41E1-9FAB-2C65C33164FE}" srcOrd="8" destOrd="0" presId="urn:microsoft.com/office/officeart/2005/8/layout/target3"/>
    <dgm:cxn modelId="{C43CDBD4-FCF7-498C-B168-11130A4EF1FC}" type="presParOf" srcId="{7B7BDD56-9CFD-4A5F-8538-D4CA5A0D31DF}" destId="{087B2809-7638-4BF7-A9DD-EC1C385F3AE1}" srcOrd="9" destOrd="0" presId="urn:microsoft.com/office/officeart/2005/8/layout/target3"/>
    <dgm:cxn modelId="{23C60755-716B-4D9C-B8C2-31535ADB5073}" type="presParOf" srcId="{7B7BDD56-9CFD-4A5F-8538-D4CA5A0D31DF}" destId="{6AB32C15-895D-4856-9B3C-ED36DC599730}" srcOrd="10" destOrd="0" presId="urn:microsoft.com/office/officeart/2005/8/layout/target3"/>
    <dgm:cxn modelId="{6CA3C411-8985-4F78-8790-CF4C76269A80}" type="presParOf" srcId="{7B7BDD56-9CFD-4A5F-8538-D4CA5A0D31DF}" destId="{2459F834-1167-4A86-9A11-BBC75DBB952A}"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72268A8-1E1D-4E56-8E56-064F0D06018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CO"/>
        </a:p>
      </dgm:t>
    </dgm:pt>
    <mc:AlternateContent xmlns:mc="http://schemas.openxmlformats.org/markup-compatibility/2006" xmlns:a14="http://schemas.microsoft.com/office/drawing/2010/main">
      <mc:Choice Requires="a14">
        <dgm:pt modelId="{7F38535B-9FAD-4558-9E3D-EE3C7044548C}">
          <dgm:prSet/>
          <dgm:spPr/>
          <dgm:t>
            <a:bodyPr/>
            <a:lstStyle/>
            <a:p>
              <a:pPr algn="ctr" rtl="0"/>
              <a:r>
                <a:rPr lang="es-MX" dirty="0" smtClean="0"/>
                <a:t>Caracterizar la dependencia del esfuerzo de corte </a:t>
              </a:r>
              <a14:m>
                <m:oMath xmlns:m="http://schemas.openxmlformats.org/officeDocument/2006/math">
                  <m:r>
                    <a:rPr lang="es-MX" i="1">
                      <a:latin typeface="Cambria Math" panose="02040503050406030204" pitchFamily="18" charset="0"/>
                    </a:rPr>
                    <m:t>"</m:t>
                  </m:r>
                  <m:r>
                    <a:rPr lang="es-MX" i="1">
                      <a:latin typeface="Cambria Math" panose="02040503050406030204" pitchFamily="18" charset="0"/>
                    </a:rPr>
                    <m:t>𝜏</m:t>
                  </m:r>
                  <m:r>
                    <a:rPr lang="es-MX" i="1">
                      <a:latin typeface="Cambria Math" panose="02040503050406030204" pitchFamily="18" charset="0"/>
                    </a:rPr>
                    <m:t>"</m:t>
                  </m:r>
                </m:oMath>
              </a14:m>
              <a:r>
                <a:rPr lang="es-MX" dirty="0"/>
                <a:t>, la deformación posterior a la cizalla, en un flujo cortante simple. </a:t>
              </a:r>
              <a:endParaRPr lang="es-CO" dirty="0"/>
            </a:p>
          </dgm:t>
        </dgm:pt>
      </mc:Choice>
      <mc:Fallback xmlns="">
        <dgm:pt modelId="{7F38535B-9FAD-4558-9E3D-EE3C7044548C}">
          <dgm:prSet/>
          <dgm:spPr/>
          <dgm:t>
            <a:bodyPr/>
            <a:lstStyle/>
            <a:p>
              <a:pPr algn="ctr" rtl="0"/>
              <a:r>
                <a:rPr lang="es-MX" dirty="0" smtClean="0"/>
                <a:t>Caracterizar la dependencia del esfuerzo de corte </a:t>
              </a:r>
              <a:r>
                <a:rPr lang="es-MX" i="0"/>
                <a:t>"𝜏"</a:t>
              </a:r>
              <a:r>
                <a:rPr lang="es-MX" dirty="0"/>
                <a:t>, la deformación posterior a la cizalla, en un flujo cortante simple. </a:t>
              </a:r>
              <a:endParaRPr lang="es-CO" dirty="0"/>
            </a:p>
          </dgm:t>
        </dgm:pt>
      </mc:Fallback>
    </mc:AlternateContent>
    <dgm:pt modelId="{09BD74D9-A80F-4AE2-9334-10C96E23BCC9}" type="parTrans" cxnId="{059FF541-46F2-4154-9C81-7307B39B519F}">
      <dgm:prSet/>
      <dgm:spPr/>
      <dgm:t>
        <a:bodyPr/>
        <a:lstStyle/>
        <a:p>
          <a:endParaRPr lang="es-CO"/>
        </a:p>
      </dgm:t>
    </dgm:pt>
    <dgm:pt modelId="{C9BB4172-8F6C-4ABB-A960-F1255651D6BA}" type="sibTrans" cxnId="{059FF541-46F2-4154-9C81-7307B39B519F}">
      <dgm:prSet/>
      <dgm:spPr/>
      <dgm:t>
        <a:bodyPr/>
        <a:lstStyle/>
        <a:p>
          <a:endParaRPr lang="es-CO"/>
        </a:p>
      </dgm:t>
    </dgm:pt>
    <dgm:pt modelId="{169BB4EE-6934-4398-A037-3E553BBA603C}">
      <dgm:prSet/>
      <dgm:spPr/>
      <dgm:t>
        <a:bodyPr/>
        <a:lstStyle/>
        <a:p>
          <a:pPr algn="l" rtl="0"/>
          <a:r>
            <a:rPr lang="es-MX" dirty="0" smtClean="0"/>
            <a:t>Se confina </a:t>
          </a:r>
          <a:r>
            <a:rPr lang="es-MX" dirty="0"/>
            <a:t>una muestra de sustancia </a:t>
          </a:r>
          <a:r>
            <a:rPr lang="es-MX" dirty="0" smtClean="0"/>
            <a:t>a </a:t>
          </a:r>
          <a:r>
            <a:rPr lang="es-MX" dirty="0"/>
            <a:t>ensayar entre dos placas separadas una distancia H</a:t>
          </a:r>
          <a:r>
            <a:rPr lang="es-MX" dirty="0" smtClean="0"/>
            <a:t>, o “gap”, </a:t>
          </a:r>
          <a:r>
            <a:rPr lang="es-MX" dirty="0"/>
            <a:t>imponiendo una velocidad relativa entre ambas </a:t>
          </a:r>
          <a:r>
            <a:rPr lang="es-MX" dirty="0" smtClean="0"/>
            <a:t>superficie</a:t>
          </a:r>
          <a:endParaRPr lang="es-CO" dirty="0"/>
        </a:p>
      </dgm:t>
    </dgm:pt>
    <dgm:pt modelId="{53D687A9-27EA-4A88-89AF-3D7FC20BCB42}" type="parTrans" cxnId="{FA86E498-0910-41D1-8F52-FA553318997A}">
      <dgm:prSet/>
      <dgm:spPr/>
      <dgm:t>
        <a:bodyPr/>
        <a:lstStyle/>
        <a:p>
          <a:endParaRPr lang="es-CO"/>
        </a:p>
      </dgm:t>
    </dgm:pt>
    <dgm:pt modelId="{69388D71-4606-4BA9-9AD8-E403F00FB45D}" type="sibTrans" cxnId="{FA86E498-0910-41D1-8F52-FA553318997A}">
      <dgm:prSet/>
      <dgm:spPr/>
      <dgm:t>
        <a:bodyPr/>
        <a:lstStyle/>
        <a:p>
          <a:endParaRPr lang="es-CO"/>
        </a:p>
      </dgm:t>
    </dgm:pt>
    <dgm:pt modelId="{2152FC27-A0A3-4DF9-B511-1210F585E879}" type="pres">
      <dgm:prSet presAssocID="{C72268A8-1E1D-4E56-8E56-064F0D060189}" presName="Name0" presStyleCnt="0">
        <dgm:presLayoutVars>
          <dgm:dir/>
          <dgm:resizeHandles val="exact"/>
        </dgm:presLayoutVars>
      </dgm:prSet>
      <dgm:spPr/>
      <dgm:t>
        <a:bodyPr/>
        <a:lstStyle/>
        <a:p>
          <a:endParaRPr lang="es-CO"/>
        </a:p>
      </dgm:t>
    </dgm:pt>
    <dgm:pt modelId="{7CACD834-0322-4DD1-9B8D-A681196A9B75}" type="pres">
      <dgm:prSet presAssocID="{7F38535B-9FAD-4558-9E3D-EE3C7044548C}" presName="node" presStyleLbl="node1" presStyleIdx="0" presStyleCnt="2">
        <dgm:presLayoutVars>
          <dgm:bulletEnabled val="1"/>
        </dgm:presLayoutVars>
      </dgm:prSet>
      <dgm:spPr/>
      <dgm:t>
        <a:bodyPr/>
        <a:lstStyle/>
        <a:p>
          <a:endParaRPr lang="es-CO"/>
        </a:p>
      </dgm:t>
    </dgm:pt>
    <dgm:pt modelId="{DD67C6B0-B5A5-43B0-8AE6-D48B041C2E38}" type="pres">
      <dgm:prSet presAssocID="{C9BB4172-8F6C-4ABB-A960-F1255651D6BA}" presName="sibTrans" presStyleLbl="sibTrans2D1" presStyleIdx="0" presStyleCnt="1"/>
      <dgm:spPr/>
      <dgm:t>
        <a:bodyPr/>
        <a:lstStyle/>
        <a:p>
          <a:endParaRPr lang="es-CO"/>
        </a:p>
      </dgm:t>
    </dgm:pt>
    <dgm:pt modelId="{1DEC21AC-FCEA-4C43-BC9F-A919D6907184}" type="pres">
      <dgm:prSet presAssocID="{C9BB4172-8F6C-4ABB-A960-F1255651D6BA}" presName="connectorText" presStyleLbl="sibTrans2D1" presStyleIdx="0" presStyleCnt="1"/>
      <dgm:spPr/>
      <dgm:t>
        <a:bodyPr/>
        <a:lstStyle/>
        <a:p>
          <a:endParaRPr lang="es-CO"/>
        </a:p>
      </dgm:t>
    </dgm:pt>
    <dgm:pt modelId="{F84D2A89-CDA9-48D9-AEA7-9EF37C325622}" type="pres">
      <dgm:prSet presAssocID="{169BB4EE-6934-4398-A037-3E553BBA603C}" presName="node" presStyleLbl="node1" presStyleIdx="1" presStyleCnt="2">
        <dgm:presLayoutVars>
          <dgm:bulletEnabled val="1"/>
        </dgm:presLayoutVars>
      </dgm:prSet>
      <dgm:spPr/>
      <dgm:t>
        <a:bodyPr/>
        <a:lstStyle/>
        <a:p>
          <a:endParaRPr lang="es-CO"/>
        </a:p>
      </dgm:t>
    </dgm:pt>
  </dgm:ptLst>
  <dgm:cxnLst>
    <dgm:cxn modelId="{B4D772B3-EF6B-4492-9414-4EC6A229C2FB}" type="presOf" srcId="{C9BB4172-8F6C-4ABB-A960-F1255651D6BA}" destId="{1DEC21AC-FCEA-4C43-BC9F-A919D6907184}" srcOrd="1" destOrd="0" presId="urn:microsoft.com/office/officeart/2005/8/layout/process1"/>
    <dgm:cxn modelId="{1C584DD0-0CE0-41D2-B6B9-9CB0FE477E6B}" type="presOf" srcId="{C9BB4172-8F6C-4ABB-A960-F1255651D6BA}" destId="{DD67C6B0-B5A5-43B0-8AE6-D48B041C2E38}" srcOrd="0" destOrd="0" presId="urn:microsoft.com/office/officeart/2005/8/layout/process1"/>
    <dgm:cxn modelId="{E7A23FAE-BC0E-468B-9A44-5CE3CB1DC772}" type="presOf" srcId="{C72268A8-1E1D-4E56-8E56-064F0D060189}" destId="{2152FC27-A0A3-4DF9-B511-1210F585E879}" srcOrd="0" destOrd="0" presId="urn:microsoft.com/office/officeart/2005/8/layout/process1"/>
    <dgm:cxn modelId="{0F69558F-EB4A-481C-98AD-EBD5C823D5A9}" type="presOf" srcId="{169BB4EE-6934-4398-A037-3E553BBA603C}" destId="{F84D2A89-CDA9-48D9-AEA7-9EF37C325622}" srcOrd="0" destOrd="0" presId="urn:microsoft.com/office/officeart/2005/8/layout/process1"/>
    <dgm:cxn modelId="{DFB4FB31-C2DA-4934-87B0-FAC37EBD4D67}" type="presOf" srcId="{7F38535B-9FAD-4558-9E3D-EE3C7044548C}" destId="{7CACD834-0322-4DD1-9B8D-A681196A9B75}" srcOrd="0" destOrd="0" presId="urn:microsoft.com/office/officeart/2005/8/layout/process1"/>
    <dgm:cxn modelId="{059FF541-46F2-4154-9C81-7307B39B519F}" srcId="{C72268A8-1E1D-4E56-8E56-064F0D060189}" destId="{7F38535B-9FAD-4558-9E3D-EE3C7044548C}" srcOrd="0" destOrd="0" parTransId="{09BD74D9-A80F-4AE2-9334-10C96E23BCC9}" sibTransId="{C9BB4172-8F6C-4ABB-A960-F1255651D6BA}"/>
    <dgm:cxn modelId="{FA86E498-0910-41D1-8F52-FA553318997A}" srcId="{C72268A8-1E1D-4E56-8E56-064F0D060189}" destId="{169BB4EE-6934-4398-A037-3E553BBA603C}" srcOrd="1" destOrd="0" parTransId="{53D687A9-27EA-4A88-89AF-3D7FC20BCB42}" sibTransId="{69388D71-4606-4BA9-9AD8-E403F00FB45D}"/>
    <dgm:cxn modelId="{9E63A39B-7AF0-440B-B08D-86B7AF023175}" type="presParOf" srcId="{2152FC27-A0A3-4DF9-B511-1210F585E879}" destId="{7CACD834-0322-4DD1-9B8D-A681196A9B75}" srcOrd="0" destOrd="0" presId="urn:microsoft.com/office/officeart/2005/8/layout/process1"/>
    <dgm:cxn modelId="{B1B96D89-83A6-40E0-AD3F-20EA8A372BF2}" type="presParOf" srcId="{2152FC27-A0A3-4DF9-B511-1210F585E879}" destId="{DD67C6B0-B5A5-43B0-8AE6-D48B041C2E38}" srcOrd="1" destOrd="0" presId="urn:microsoft.com/office/officeart/2005/8/layout/process1"/>
    <dgm:cxn modelId="{49CC0F67-36FC-4129-B444-4E6500A1144B}" type="presParOf" srcId="{DD67C6B0-B5A5-43B0-8AE6-D48B041C2E38}" destId="{1DEC21AC-FCEA-4C43-BC9F-A919D6907184}" srcOrd="0" destOrd="0" presId="urn:microsoft.com/office/officeart/2005/8/layout/process1"/>
    <dgm:cxn modelId="{C0FAB4F7-C2BD-457D-B464-D778F6E84806}" type="presParOf" srcId="{2152FC27-A0A3-4DF9-B511-1210F585E879}" destId="{F84D2A89-CDA9-48D9-AEA7-9EF37C325622}"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72268A8-1E1D-4E56-8E56-064F0D06018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CO"/>
        </a:p>
      </dgm:t>
    </dgm:pt>
    <dgm:pt modelId="{7F38535B-9FAD-4558-9E3D-EE3C7044548C}">
      <dgm:prSet/>
      <dgm:spPr>
        <a:blipFill rotWithShape="0">
          <a:blip xmlns:r="http://schemas.openxmlformats.org/officeDocument/2006/relationships" r:embed="rId1"/>
          <a:stretch>
            <a:fillRect r="-1657"/>
          </a:stretch>
        </a:blipFill>
      </dgm:spPr>
      <dgm:t>
        <a:bodyPr/>
        <a:lstStyle/>
        <a:p>
          <a:r>
            <a:rPr lang="es-CO">
              <a:noFill/>
            </a:rPr>
            <a:t> </a:t>
          </a:r>
        </a:p>
      </dgm:t>
    </dgm:pt>
    <dgm:pt modelId="{09BD74D9-A80F-4AE2-9334-10C96E23BCC9}" type="parTrans" cxnId="{059FF541-46F2-4154-9C81-7307B39B519F}">
      <dgm:prSet/>
      <dgm:spPr/>
      <dgm:t>
        <a:bodyPr/>
        <a:lstStyle/>
        <a:p>
          <a:endParaRPr lang="es-CO"/>
        </a:p>
      </dgm:t>
    </dgm:pt>
    <dgm:pt modelId="{C9BB4172-8F6C-4ABB-A960-F1255651D6BA}" type="sibTrans" cxnId="{059FF541-46F2-4154-9C81-7307B39B519F}">
      <dgm:prSet/>
      <dgm:spPr/>
      <dgm:t>
        <a:bodyPr/>
        <a:lstStyle/>
        <a:p>
          <a:endParaRPr lang="es-CO"/>
        </a:p>
      </dgm:t>
    </dgm:pt>
    <dgm:pt modelId="{169BB4EE-6934-4398-A037-3E553BBA603C}">
      <dgm:prSet/>
      <dgm:spPr/>
      <dgm:t>
        <a:bodyPr/>
        <a:lstStyle/>
        <a:p>
          <a:pPr algn="l" rtl="0"/>
          <a:r>
            <a:rPr lang="es-MX" dirty="0" smtClean="0"/>
            <a:t>Se confina </a:t>
          </a:r>
          <a:r>
            <a:rPr lang="es-MX" dirty="0"/>
            <a:t>una muestra de sustancia </a:t>
          </a:r>
          <a:r>
            <a:rPr lang="es-MX" dirty="0" smtClean="0"/>
            <a:t>a </a:t>
          </a:r>
          <a:r>
            <a:rPr lang="es-MX" dirty="0"/>
            <a:t>ensayar entre dos placas separadas una distancia H</a:t>
          </a:r>
          <a:r>
            <a:rPr lang="es-MX" dirty="0" smtClean="0"/>
            <a:t>, o “gap”, </a:t>
          </a:r>
          <a:r>
            <a:rPr lang="es-MX" dirty="0"/>
            <a:t>imponiendo una velocidad relativa entre ambas </a:t>
          </a:r>
          <a:r>
            <a:rPr lang="es-MX" dirty="0" smtClean="0"/>
            <a:t>superficie</a:t>
          </a:r>
          <a:endParaRPr lang="es-CO" dirty="0"/>
        </a:p>
      </dgm:t>
    </dgm:pt>
    <dgm:pt modelId="{53D687A9-27EA-4A88-89AF-3D7FC20BCB42}" type="parTrans" cxnId="{FA86E498-0910-41D1-8F52-FA553318997A}">
      <dgm:prSet/>
      <dgm:spPr/>
      <dgm:t>
        <a:bodyPr/>
        <a:lstStyle/>
        <a:p>
          <a:endParaRPr lang="es-CO"/>
        </a:p>
      </dgm:t>
    </dgm:pt>
    <dgm:pt modelId="{69388D71-4606-4BA9-9AD8-E403F00FB45D}" type="sibTrans" cxnId="{FA86E498-0910-41D1-8F52-FA553318997A}">
      <dgm:prSet/>
      <dgm:spPr/>
      <dgm:t>
        <a:bodyPr/>
        <a:lstStyle/>
        <a:p>
          <a:endParaRPr lang="es-CO"/>
        </a:p>
      </dgm:t>
    </dgm:pt>
    <dgm:pt modelId="{2152FC27-A0A3-4DF9-B511-1210F585E879}" type="pres">
      <dgm:prSet presAssocID="{C72268A8-1E1D-4E56-8E56-064F0D060189}" presName="Name0" presStyleCnt="0">
        <dgm:presLayoutVars>
          <dgm:dir/>
          <dgm:resizeHandles val="exact"/>
        </dgm:presLayoutVars>
      </dgm:prSet>
      <dgm:spPr/>
    </dgm:pt>
    <dgm:pt modelId="{7CACD834-0322-4DD1-9B8D-A681196A9B75}" type="pres">
      <dgm:prSet presAssocID="{7F38535B-9FAD-4558-9E3D-EE3C7044548C}" presName="node" presStyleLbl="node1" presStyleIdx="0" presStyleCnt="2">
        <dgm:presLayoutVars>
          <dgm:bulletEnabled val="1"/>
        </dgm:presLayoutVars>
      </dgm:prSet>
      <dgm:spPr/>
      <dgm:t>
        <a:bodyPr/>
        <a:lstStyle/>
        <a:p>
          <a:endParaRPr lang="es-CO"/>
        </a:p>
      </dgm:t>
    </dgm:pt>
    <dgm:pt modelId="{DD67C6B0-B5A5-43B0-8AE6-D48B041C2E38}" type="pres">
      <dgm:prSet presAssocID="{C9BB4172-8F6C-4ABB-A960-F1255651D6BA}" presName="sibTrans" presStyleLbl="sibTrans2D1" presStyleIdx="0" presStyleCnt="1"/>
      <dgm:spPr/>
    </dgm:pt>
    <dgm:pt modelId="{1DEC21AC-FCEA-4C43-BC9F-A919D6907184}" type="pres">
      <dgm:prSet presAssocID="{C9BB4172-8F6C-4ABB-A960-F1255651D6BA}" presName="connectorText" presStyleLbl="sibTrans2D1" presStyleIdx="0" presStyleCnt="1"/>
      <dgm:spPr/>
    </dgm:pt>
    <dgm:pt modelId="{F84D2A89-CDA9-48D9-AEA7-9EF37C325622}" type="pres">
      <dgm:prSet presAssocID="{169BB4EE-6934-4398-A037-3E553BBA603C}" presName="node" presStyleLbl="node1" presStyleIdx="1" presStyleCnt="2">
        <dgm:presLayoutVars>
          <dgm:bulletEnabled val="1"/>
        </dgm:presLayoutVars>
      </dgm:prSet>
      <dgm:spPr/>
      <dgm:t>
        <a:bodyPr/>
        <a:lstStyle/>
        <a:p>
          <a:endParaRPr lang="es-CO"/>
        </a:p>
      </dgm:t>
    </dgm:pt>
  </dgm:ptLst>
  <dgm:cxnLst>
    <dgm:cxn modelId="{B4D772B3-EF6B-4492-9414-4EC6A229C2FB}" type="presOf" srcId="{C9BB4172-8F6C-4ABB-A960-F1255651D6BA}" destId="{1DEC21AC-FCEA-4C43-BC9F-A919D6907184}" srcOrd="1" destOrd="0" presId="urn:microsoft.com/office/officeart/2005/8/layout/process1"/>
    <dgm:cxn modelId="{1C584DD0-0CE0-41D2-B6B9-9CB0FE477E6B}" type="presOf" srcId="{C9BB4172-8F6C-4ABB-A960-F1255651D6BA}" destId="{DD67C6B0-B5A5-43B0-8AE6-D48B041C2E38}" srcOrd="0" destOrd="0" presId="urn:microsoft.com/office/officeart/2005/8/layout/process1"/>
    <dgm:cxn modelId="{E7A23FAE-BC0E-468B-9A44-5CE3CB1DC772}" type="presOf" srcId="{C72268A8-1E1D-4E56-8E56-064F0D060189}" destId="{2152FC27-A0A3-4DF9-B511-1210F585E879}" srcOrd="0" destOrd="0" presId="urn:microsoft.com/office/officeart/2005/8/layout/process1"/>
    <dgm:cxn modelId="{0F69558F-EB4A-481C-98AD-EBD5C823D5A9}" type="presOf" srcId="{169BB4EE-6934-4398-A037-3E553BBA603C}" destId="{F84D2A89-CDA9-48D9-AEA7-9EF37C325622}" srcOrd="0" destOrd="0" presId="urn:microsoft.com/office/officeart/2005/8/layout/process1"/>
    <dgm:cxn modelId="{DFB4FB31-C2DA-4934-87B0-FAC37EBD4D67}" type="presOf" srcId="{7F38535B-9FAD-4558-9E3D-EE3C7044548C}" destId="{7CACD834-0322-4DD1-9B8D-A681196A9B75}" srcOrd="0" destOrd="0" presId="urn:microsoft.com/office/officeart/2005/8/layout/process1"/>
    <dgm:cxn modelId="{059FF541-46F2-4154-9C81-7307B39B519F}" srcId="{C72268A8-1E1D-4E56-8E56-064F0D060189}" destId="{7F38535B-9FAD-4558-9E3D-EE3C7044548C}" srcOrd="0" destOrd="0" parTransId="{09BD74D9-A80F-4AE2-9334-10C96E23BCC9}" sibTransId="{C9BB4172-8F6C-4ABB-A960-F1255651D6BA}"/>
    <dgm:cxn modelId="{FA86E498-0910-41D1-8F52-FA553318997A}" srcId="{C72268A8-1E1D-4E56-8E56-064F0D060189}" destId="{169BB4EE-6934-4398-A037-3E553BBA603C}" srcOrd="1" destOrd="0" parTransId="{53D687A9-27EA-4A88-89AF-3D7FC20BCB42}" sibTransId="{69388D71-4606-4BA9-9AD8-E403F00FB45D}"/>
    <dgm:cxn modelId="{9E63A39B-7AF0-440B-B08D-86B7AF023175}" type="presParOf" srcId="{2152FC27-A0A3-4DF9-B511-1210F585E879}" destId="{7CACD834-0322-4DD1-9B8D-A681196A9B75}" srcOrd="0" destOrd="0" presId="urn:microsoft.com/office/officeart/2005/8/layout/process1"/>
    <dgm:cxn modelId="{B1B96D89-83A6-40E0-AD3F-20EA8A372BF2}" type="presParOf" srcId="{2152FC27-A0A3-4DF9-B511-1210F585E879}" destId="{DD67C6B0-B5A5-43B0-8AE6-D48B041C2E38}" srcOrd="1" destOrd="0" presId="urn:microsoft.com/office/officeart/2005/8/layout/process1"/>
    <dgm:cxn modelId="{49CC0F67-36FC-4129-B444-4E6500A1144B}" type="presParOf" srcId="{DD67C6B0-B5A5-43B0-8AE6-D48B041C2E38}" destId="{1DEC21AC-FCEA-4C43-BC9F-A919D6907184}" srcOrd="0" destOrd="0" presId="urn:microsoft.com/office/officeart/2005/8/layout/process1"/>
    <dgm:cxn modelId="{C0FAB4F7-C2BD-457D-B464-D778F6E84806}" type="presParOf" srcId="{2152FC27-A0A3-4DF9-B511-1210F585E879}" destId="{F84D2A89-CDA9-48D9-AEA7-9EF37C325622}"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DCF21C4-4601-45F7-AC4A-ACD31FA329E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2D30D891-CA8A-457D-A905-5F3F1C94A907}">
      <dgm:prSet/>
      <dgm:spPr/>
      <dgm:t>
        <a:bodyPr/>
        <a:lstStyle/>
        <a:p>
          <a:pPr rtl="0"/>
          <a:r>
            <a:rPr lang="es-EC" b="1" dirty="0" smtClean="0"/>
            <a:t>Kéfir </a:t>
          </a:r>
          <a:endParaRPr lang="es-EC" dirty="0"/>
        </a:p>
      </dgm:t>
    </dgm:pt>
    <dgm:pt modelId="{036BE59A-0A60-4B39-AA0F-D42CD596DF3B}" type="parTrans" cxnId="{12E5E273-6A1E-4164-BEDD-2BD015CC546A}">
      <dgm:prSet/>
      <dgm:spPr/>
      <dgm:t>
        <a:bodyPr/>
        <a:lstStyle/>
        <a:p>
          <a:endParaRPr lang="es-EC"/>
        </a:p>
      </dgm:t>
    </dgm:pt>
    <dgm:pt modelId="{68939737-580C-44B8-9073-1E15EFCF836A}" type="sibTrans" cxnId="{12E5E273-6A1E-4164-BEDD-2BD015CC546A}">
      <dgm:prSet/>
      <dgm:spPr/>
      <dgm:t>
        <a:bodyPr/>
        <a:lstStyle/>
        <a:p>
          <a:endParaRPr lang="es-EC"/>
        </a:p>
      </dgm:t>
    </dgm:pt>
    <dgm:pt modelId="{5E45C4F4-7913-4BD8-956F-F1AB3F2FD61D}">
      <dgm:prSet custT="1"/>
      <dgm:spPr/>
      <dgm:t>
        <a:bodyPr/>
        <a:lstStyle/>
        <a:p>
          <a:pPr rtl="0"/>
          <a:r>
            <a:rPr lang="es-EC" sz="1700" dirty="0" smtClean="0"/>
            <a:t>Cultivo casero. </a:t>
          </a:r>
          <a:endParaRPr lang="es-EC" sz="1700" dirty="0"/>
        </a:p>
      </dgm:t>
    </dgm:pt>
    <dgm:pt modelId="{9573F544-970B-4419-807F-739D02A108BA}" type="parTrans" cxnId="{8F36B97A-45E5-44C2-AD8E-7B0A650EC582}">
      <dgm:prSet/>
      <dgm:spPr/>
      <dgm:t>
        <a:bodyPr/>
        <a:lstStyle/>
        <a:p>
          <a:endParaRPr lang="es-EC"/>
        </a:p>
      </dgm:t>
    </dgm:pt>
    <dgm:pt modelId="{BE2F96F2-56DF-42CE-8A75-18F9E08895E9}" type="sibTrans" cxnId="{8F36B97A-45E5-44C2-AD8E-7B0A650EC582}">
      <dgm:prSet/>
      <dgm:spPr/>
      <dgm:t>
        <a:bodyPr/>
        <a:lstStyle/>
        <a:p>
          <a:endParaRPr lang="es-EC"/>
        </a:p>
      </dgm:t>
    </dgm:pt>
    <dgm:pt modelId="{CBF4DA17-4E96-44FA-83DC-8E1A9ADBFA2F}">
      <dgm:prSet custT="1"/>
      <dgm:spPr/>
      <dgm:t>
        <a:bodyPr/>
        <a:lstStyle/>
        <a:p>
          <a:pPr rtl="0"/>
          <a:r>
            <a:rPr lang="en-US" sz="1700" dirty="0" smtClean="0"/>
            <a:t>M</a:t>
          </a:r>
          <a:r>
            <a:rPr lang="ru-RU" sz="1700" dirty="0" smtClean="0"/>
            <a:t>icro flora característica</a:t>
          </a:r>
          <a:r>
            <a:rPr lang="en-US" sz="1700" dirty="0" smtClean="0"/>
            <a:t>: </a:t>
          </a:r>
          <a:r>
            <a:rPr lang="ru-RU" sz="1700" i="1" dirty="0" smtClean="0"/>
            <a:t>Saccharomyces</a:t>
          </a:r>
          <a:r>
            <a:rPr lang="es-EC" sz="1700" i="1" dirty="0" smtClean="0"/>
            <a:t> </a:t>
          </a:r>
          <a:r>
            <a:rPr lang="ru-RU" sz="1700" i="1" dirty="0" smtClean="0"/>
            <a:t>delbrueckii</a:t>
          </a:r>
          <a:r>
            <a:rPr lang="ru-RU" sz="1700" dirty="0" smtClean="0"/>
            <a:t> y </a:t>
          </a:r>
          <a:r>
            <a:rPr lang="ru-RU" sz="1700" i="1" dirty="0" smtClean="0"/>
            <a:t>Lactobacillus k</a:t>
          </a:r>
          <a:r>
            <a:rPr lang="es-ES" sz="1700" i="1" dirty="0" smtClean="0"/>
            <a:t>e</a:t>
          </a:r>
          <a:r>
            <a:rPr lang="ru-RU" sz="1700" i="1" dirty="0" smtClean="0"/>
            <a:t>fir</a:t>
          </a:r>
          <a:r>
            <a:rPr lang="ru-RU" sz="1700" dirty="0" smtClean="0"/>
            <a:t>. </a:t>
          </a:r>
          <a:endParaRPr lang="es-EC" sz="1700" dirty="0"/>
        </a:p>
      </dgm:t>
    </dgm:pt>
    <dgm:pt modelId="{7E7C72DE-6E78-4079-84BB-409A1F5D2B55}" type="parTrans" cxnId="{5AE015B2-61AD-49F5-A43B-68A9E29003B7}">
      <dgm:prSet/>
      <dgm:spPr/>
      <dgm:t>
        <a:bodyPr/>
        <a:lstStyle/>
        <a:p>
          <a:endParaRPr lang="es-EC"/>
        </a:p>
      </dgm:t>
    </dgm:pt>
    <dgm:pt modelId="{7516FE29-8260-49AD-A5C0-FC3423AC10F9}" type="sibTrans" cxnId="{5AE015B2-61AD-49F5-A43B-68A9E29003B7}">
      <dgm:prSet/>
      <dgm:spPr/>
      <dgm:t>
        <a:bodyPr/>
        <a:lstStyle/>
        <a:p>
          <a:endParaRPr lang="es-EC"/>
        </a:p>
      </dgm:t>
    </dgm:pt>
    <dgm:pt modelId="{1885D151-33A1-4523-B7C9-1B4061F6A8E5}">
      <dgm:prSet custT="1"/>
      <dgm:spPr/>
      <dgm:t>
        <a:bodyPr/>
        <a:lstStyle/>
        <a:p>
          <a:pPr rtl="0"/>
          <a:r>
            <a:rPr lang="es-EC" sz="1700" dirty="0" smtClean="0"/>
            <a:t>Sumergir 30 g de granos de kéfir, en 70 g de leche entera, entre 21 y 24 h.</a:t>
          </a:r>
          <a:endParaRPr lang="es-EC" sz="1700" dirty="0"/>
        </a:p>
      </dgm:t>
    </dgm:pt>
    <dgm:pt modelId="{6739EFC0-457F-444B-98D0-F49EF36C7488}" type="parTrans" cxnId="{FF9E7C9C-0459-42E0-A143-05CCAFC32257}">
      <dgm:prSet/>
      <dgm:spPr/>
      <dgm:t>
        <a:bodyPr/>
        <a:lstStyle/>
        <a:p>
          <a:endParaRPr lang="es-EC"/>
        </a:p>
      </dgm:t>
    </dgm:pt>
    <dgm:pt modelId="{12BEB7B8-AF30-4C9A-96D4-AE4E58316BBB}" type="sibTrans" cxnId="{FF9E7C9C-0459-42E0-A143-05CCAFC32257}">
      <dgm:prSet/>
      <dgm:spPr/>
      <dgm:t>
        <a:bodyPr/>
        <a:lstStyle/>
        <a:p>
          <a:endParaRPr lang="es-EC"/>
        </a:p>
      </dgm:t>
    </dgm:pt>
    <dgm:pt modelId="{3BA48322-367A-4660-86CA-F4547D00F3F8}">
      <dgm:prSet custT="1"/>
      <dgm:spPr/>
      <dgm:t>
        <a:bodyPr/>
        <a:lstStyle/>
        <a:p>
          <a:pPr rtl="0"/>
          <a:r>
            <a:rPr lang="es-EC" sz="1700" dirty="0" smtClean="0"/>
            <a:t>La extracción de la matriz gelatinosa debe reposar durante 20 minutos.</a:t>
          </a:r>
          <a:endParaRPr lang="es-EC" sz="1700" dirty="0"/>
        </a:p>
      </dgm:t>
    </dgm:pt>
    <dgm:pt modelId="{FB824FB3-C9D1-4F81-B1ED-D2D0445F544A}" type="parTrans" cxnId="{0DC8A696-D65E-4FE1-9366-3B22D58009DC}">
      <dgm:prSet/>
      <dgm:spPr/>
      <dgm:t>
        <a:bodyPr/>
        <a:lstStyle/>
        <a:p>
          <a:endParaRPr lang="es-EC"/>
        </a:p>
      </dgm:t>
    </dgm:pt>
    <dgm:pt modelId="{36B2E81A-B233-4A84-BF13-FD41778A86B2}" type="sibTrans" cxnId="{0DC8A696-D65E-4FE1-9366-3B22D58009DC}">
      <dgm:prSet/>
      <dgm:spPr/>
      <dgm:t>
        <a:bodyPr/>
        <a:lstStyle/>
        <a:p>
          <a:endParaRPr lang="es-EC"/>
        </a:p>
      </dgm:t>
    </dgm:pt>
    <dgm:pt modelId="{75415138-CE69-44C7-A0C8-8D1D854C386C}">
      <dgm:prSet/>
      <dgm:spPr/>
      <dgm:t>
        <a:bodyPr/>
        <a:lstStyle/>
        <a:p>
          <a:pPr rtl="0"/>
          <a:r>
            <a:rPr lang="es-MX" b="1" dirty="0" smtClean="0"/>
            <a:t>Tomate de árbol </a:t>
          </a:r>
          <a:endParaRPr lang="es-EC" dirty="0"/>
        </a:p>
      </dgm:t>
    </dgm:pt>
    <dgm:pt modelId="{E380655A-E785-4980-9553-FFACBA8DE61C}" type="parTrans" cxnId="{B83A6D8D-55D9-49B5-856F-909313842359}">
      <dgm:prSet/>
      <dgm:spPr/>
      <dgm:t>
        <a:bodyPr/>
        <a:lstStyle/>
        <a:p>
          <a:endParaRPr lang="es-EC"/>
        </a:p>
      </dgm:t>
    </dgm:pt>
    <dgm:pt modelId="{47885F4A-5111-4A49-B51D-DEE824E7B2EC}" type="sibTrans" cxnId="{B83A6D8D-55D9-49B5-856F-909313842359}">
      <dgm:prSet/>
      <dgm:spPr/>
      <dgm:t>
        <a:bodyPr/>
        <a:lstStyle/>
        <a:p>
          <a:endParaRPr lang="es-EC"/>
        </a:p>
      </dgm:t>
    </dgm:pt>
    <dgm:pt modelId="{42B25BC3-D7C1-4B0C-AE41-CE843281C5E4}">
      <dgm:prSet custT="1"/>
      <dgm:spPr/>
      <dgm:t>
        <a:bodyPr/>
        <a:lstStyle/>
        <a:p>
          <a:r>
            <a:rPr lang="es-MX" sz="2400" dirty="0" smtClean="0"/>
            <a:t>Cultivo local.</a:t>
          </a:r>
          <a:endParaRPr lang="es-EC" sz="2400" dirty="0"/>
        </a:p>
      </dgm:t>
    </dgm:pt>
    <dgm:pt modelId="{F4CF4BA9-D3E9-4601-B792-2E3702DFC16C}" type="parTrans" cxnId="{D02CFD62-4BF5-44E6-8308-3C04E0B7192F}">
      <dgm:prSet/>
      <dgm:spPr/>
      <dgm:t>
        <a:bodyPr/>
        <a:lstStyle/>
        <a:p>
          <a:endParaRPr lang="es-EC"/>
        </a:p>
      </dgm:t>
    </dgm:pt>
    <dgm:pt modelId="{A57B4126-037B-46FA-90A8-EC2B399AF836}" type="sibTrans" cxnId="{D02CFD62-4BF5-44E6-8308-3C04E0B7192F}">
      <dgm:prSet/>
      <dgm:spPr/>
      <dgm:t>
        <a:bodyPr/>
        <a:lstStyle/>
        <a:p>
          <a:endParaRPr lang="es-EC"/>
        </a:p>
      </dgm:t>
    </dgm:pt>
    <dgm:pt modelId="{7028A748-04D3-468E-BB2C-D5141EC69565}">
      <dgm:prSet custT="1"/>
      <dgm:spPr/>
      <dgm:t>
        <a:bodyPr/>
        <a:lstStyle/>
        <a:p>
          <a:r>
            <a:rPr lang="es-MX" sz="2400" dirty="0" smtClean="0"/>
            <a:t>Licuado de tomate.</a:t>
          </a:r>
          <a:endParaRPr lang="es-EC" sz="2400" dirty="0"/>
        </a:p>
      </dgm:t>
    </dgm:pt>
    <dgm:pt modelId="{8058B360-FDE7-449C-964B-7DC85E6F7FF5}" type="parTrans" cxnId="{4EA067F0-00B3-45D2-A334-3977A1F1A5B2}">
      <dgm:prSet/>
      <dgm:spPr/>
      <dgm:t>
        <a:bodyPr/>
        <a:lstStyle/>
        <a:p>
          <a:endParaRPr lang="es-EC"/>
        </a:p>
      </dgm:t>
    </dgm:pt>
    <dgm:pt modelId="{74252240-7675-4DB6-919D-2344116DDA9A}" type="sibTrans" cxnId="{4EA067F0-00B3-45D2-A334-3977A1F1A5B2}">
      <dgm:prSet/>
      <dgm:spPr/>
      <dgm:t>
        <a:bodyPr/>
        <a:lstStyle/>
        <a:p>
          <a:endParaRPr lang="es-EC"/>
        </a:p>
      </dgm:t>
    </dgm:pt>
    <dgm:pt modelId="{70B8438B-EEA1-4DA3-A9FF-3FF1E6F22EEA}">
      <dgm:prSet/>
      <dgm:spPr/>
      <dgm:t>
        <a:bodyPr/>
        <a:lstStyle/>
        <a:p>
          <a:r>
            <a:rPr lang="es-EC" b="1" dirty="0" smtClean="0"/>
            <a:t>Preparación</a:t>
          </a:r>
          <a:endParaRPr lang="es-EC" b="1" dirty="0"/>
        </a:p>
      </dgm:t>
    </dgm:pt>
    <dgm:pt modelId="{B9A94729-9D28-43A9-9D5E-403E3B695CD3}" type="parTrans" cxnId="{6A562798-370B-4DE4-9C29-3D996BC31CD4}">
      <dgm:prSet/>
      <dgm:spPr/>
      <dgm:t>
        <a:bodyPr/>
        <a:lstStyle/>
        <a:p>
          <a:endParaRPr lang="es-EC"/>
        </a:p>
      </dgm:t>
    </dgm:pt>
    <dgm:pt modelId="{6F588444-14AC-4B5B-B286-0978A021A38C}" type="sibTrans" cxnId="{6A562798-370B-4DE4-9C29-3D996BC31CD4}">
      <dgm:prSet/>
      <dgm:spPr/>
      <dgm:t>
        <a:bodyPr/>
        <a:lstStyle/>
        <a:p>
          <a:endParaRPr lang="es-EC"/>
        </a:p>
      </dgm:t>
    </dgm:pt>
    <dgm:pt modelId="{0165A0B5-32FA-4F46-A3C7-B398AC6C9662}">
      <dgm:prSet custT="1"/>
      <dgm:spPr/>
      <dgm:t>
        <a:bodyPr/>
        <a:lstStyle/>
        <a:p>
          <a:r>
            <a:rPr lang="es-MX" sz="2200" dirty="0" smtClean="0"/>
            <a:t>16 g de kéfir y 7 g de jugo de tomate de árbol. </a:t>
          </a:r>
          <a:endParaRPr lang="es-EC" sz="2200" dirty="0"/>
        </a:p>
      </dgm:t>
    </dgm:pt>
    <dgm:pt modelId="{E09AB8E3-1999-4AF5-9380-0481E2EA8BFD}" type="parTrans" cxnId="{2456F58C-6443-4F9C-8108-B367CD0509B3}">
      <dgm:prSet/>
      <dgm:spPr/>
      <dgm:t>
        <a:bodyPr/>
        <a:lstStyle/>
        <a:p>
          <a:endParaRPr lang="es-EC"/>
        </a:p>
      </dgm:t>
    </dgm:pt>
    <dgm:pt modelId="{70AABCE3-B419-4F4C-A6EF-F21D0C3441E9}" type="sibTrans" cxnId="{2456F58C-6443-4F9C-8108-B367CD0509B3}">
      <dgm:prSet/>
      <dgm:spPr/>
      <dgm:t>
        <a:bodyPr/>
        <a:lstStyle/>
        <a:p>
          <a:endParaRPr lang="es-EC"/>
        </a:p>
      </dgm:t>
    </dgm:pt>
    <dgm:pt modelId="{8B8201C8-2301-4ECB-AACD-7ADBF76897C9}">
      <dgm:prSet custT="1"/>
      <dgm:spPr/>
      <dgm:t>
        <a:bodyPr/>
        <a:lstStyle/>
        <a:p>
          <a:r>
            <a:rPr lang="es-MX" sz="2200" dirty="0" smtClean="0"/>
            <a:t>Agitación hasta mezcla homogénea.</a:t>
          </a:r>
          <a:endParaRPr lang="es-EC" sz="2200" dirty="0"/>
        </a:p>
      </dgm:t>
    </dgm:pt>
    <dgm:pt modelId="{48E27FAD-C010-465B-98E2-F4541374F2A2}" type="parTrans" cxnId="{896B449D-E2C9-499F-B8F8-96C612C0B576}">
      <dgm:prSet/>
      <dgm:spPr/>
      <dgm:t>
        <a:bodyPr/>
        <a:lstStyle/>
        <a:p>
          <a:endParaRPr lang="es-EC"/>
        </a:p>
      </dgm:t>
    </dgm:pt>
    <dgm:pt modelId="{211F8875-AC27-4C09-89B2-62794275F04D}" type="sibTrans" cxnId="{896B449D-E2C9-499F-B8F8-96C612C0B576}">
      <dgm:prSet/>
      <dgm:spPr/>
      <dgm:t>
        <a:bodyPr/>
        <a:lstStyle/>
        <a:p>
          <a:endParaRPr lang="es-EC"/>
        </a:p>
      </dgm:t>
    </dgm:pt>
    <dgm:pt modelId="{39BF8E7F-6D07-44D8-8910-73AF8CE99F51}" type="pres">
      <dgm:prSet presAssocID="{4DCF21C4-4601-45F7-AC4A-ACD31FA329E0}" presName="Name0" presStyleCnt="0">
        <dgm:presLayoutVars>
          <dgm:dir/>
          <dgm:animLvl val="lvl"/>
          <dgm:resizeHandles val="exact"/>
        </dgm:presLayoutVars>
      </dgm:prSet>
      <dgm:spPr/>
      <dgm:t>
        <a:bodyPr/>
        <a:lstStyle/>
        <a:p>
          <a:endParaRPr lang="es-EC"/>
        </a:p>
      </dgm:t>
    </dgm:pt>
    <dgm:pt modelId="{39AE0F5F-D9DE-4268-AA6B-B7E225AF29FE}" type="pres">
      <dgm:prSet presAssocID="{2D30D891-CA8A-457D-A905-5F3F1C94A907}" presName="linNode" presStyleCnt="0"/>
      <dgm:spPr/>
    </dgm:pt>
    <dgm:pt modelId="{94C80185-B15A-4099-8808-003671297CD0}" type="pres">
      <dgm:prSet presAssocID="{2D30D891-CA8A-457D-A905-5F3F1C94A907}" presName="parentText" presStyleLbl="node1" presStyleIdx="0" presStyleCnt="3">
        <dgm:presLayoutVars>
          <dgm:chMax val="1"/>
          <dgm:bulletEnabled val="1"/>
        </dgm:presLayoutVars>
      </dgm:prSet>
      <dgm:spPr/>
      <dgm:t>
        <a:bodyPr/>
        <a:lstStyle/>
        <a:p>
          <a:endParaRPr lang="es-EC"/>
        </a:p>
      </dgm:t>
    </dgm:pt>
    <dgm:pt modelId="{5B1DF7E7-E5EE-4CBC-A2A7-DBB39907B3BC}" type="pres">
      <dgm:prSet presAssocID="{2D30D891-CA8A-457D-A905-5F3F1C94A907}" presName="descendantText" presStyleLbl="alignAccFollowNode1" presStyleIdx="0" presStyleCnt="3" custScaleY="140362">
        <dgm:presLayoutVars>
          <dgm:bulletEnabled val="1"/>
        </dgm:presLayoutVars>
      </dgm:prSet>
      <dgm:spPr/>
      <dgm:t>
        <a:bodyPr/>
        <a:lstStyle/>
        <a:p>
          <a:endParaRPr lang="es-EC"/>
        </a:p>
      </dgm:t>
    </dgm:pt>
    <dgm:pt modelId="{8EA06796-4BDC-4D51-A42C-1F66B9F531C4}" type="pres">
      <dgm:prSet presAssocID="{68939737-580C-44B8-9073-1E15EFCF836A}" presName="sp" presStyleCnt="0"/>
      <dgm:spPr/>
    </dgm:pt>
    <dgm:pt modelId="{E2A4C1A2-AF5F-4A2C-9A4C-71CD13857D9E}" type="pres">
      <dgm:prSet presAssocID="{75415138-CE69-44C7-A0C8-8D1D854C386C}" presName="linNode" presStyleCnt="0"/>
      <dgm:spPr/>
    </dgm:pt>
    <dgm:pt modelId="{290206A1-60D1-4686-9C5D-9F34D2CD6932}" type="pres">
      <dgm:prSet presAssocID="{75415138-CE69-44C7-A0C8-8D1D854C386C}" presName="parentText" presStyleLbl="node1" presStyleIdx="1" presStyleCnt="3">
        <dgm:presLayoutVars>
          <dgm:chMax val="1"/>
          <dgm:bulletEnabled val="1"/>
        </dgm:presLayoutVars>
      </dgm:prSet>
      <dgm:spPr/>
      <dgm:t>
        <a:bodyPr/>
        <a:lstStyle/>
        <a:p>
          <a:endParaRPr lang="es-EC"/>
        </a:p>
      </dgm:t>
    </dgm:pt>
    <dgm:pt modelId="{0D6E1718-F967-476F-B787-CEE04A691AB3}" type="pres">
      <dgm:prSet presAssocID="{75415138-CE69-44C7-A0C8-8D1D854C386C}" presName="descendantText" presStyleLbl="alignAccFollowNode1" presStyleIdx="1" presStyleCnt="3" custScaleY="124425">
        <dgm:presLayoutVars>
          <dgm:bulletEnabled val="1"/>
        </dgm:presLayoutVars>
      </dgm:prSet>
      <dgm:spPr/>
      <dgm:t>
        <a:bodyPr/>
        <a:lstStyle/>
        <a:p>
          <a:endParaRPr lang="es-EC"/>
        </a:p>
      </dgm:t>
    </dgm:pt>
    <dgm:pt modelId="{4BE80447-530C-498C-9BF4-6C581AFC42D7}" type="pres">
      <dgm:prSet presAssocID="{47885F4A-5111-4A49-B51D-DEE824E7B2EC}" presName="sp" presStyleCnt="0"/>
      <dgm:spPr/>
    </dgm:pt>
    <dgm:pt modelId="{AE8CE5D5-19F4-4CC4-821B-96EF6B004E47}" type="pres">
      <dgm:prSet presAssocID="{70B8438B-EEA1-4DA3-A9FF-3FF1E6F22EEA}" presName="linNode" presStyleCnt="0"/>
      <dgm:spPr/>
    </dgm:pt>
    <dgm:pt modelId="{180FB83B-26DF-44DE-A360-D56CE217BED1}" type="pres">
      <dgm:prSet presAssocID="{70B8438B-EEA1-4DA3-A9FF-3FF1E6F22EEA}" presName="parentText" presStyleLbl="node1" presStyleIdx="2" presStyleCnt="3">
        <dgm:presLayoutVars>
          <dgm:chMax val="1"/>
          <dgm:bulletEnabled val="1"/>
        </dgm:presLayoutVars>
      </dgm:prSet>
      <dgm:spPr/>
      <dgm:t>
        <a:bodyPr/>
        <a:lstStyle/>
        <a:p>
          <a:endParaRPr lang="es-EC"/>
        </a:p>
      </dgm:t>
    </dgm:pt>
    <dgm:pt modelId="{69FCD8BA-EF50-4CA1-9EF6-A87D3B936DBC}" type="pres">
      <dgm:prSet presAssocID="{70B8438B-EEA1-4DA3-A9FF-3FF1E6F22EEA}" presName="descendantText" presStyleLbl="alignAccFollowNode1" presStyleIdx="2" presStyleCnt="3" custScaleY="124425">
        <dgm:presLayoutVars>
          <dgm:bulletEnabled val="1"/>
        </dgm:presLayoutVars>
      </dgm:prSet>
      <dgm:spPr/>
      <dgm:t>
        <a:bodyPr/>
        <a:lstStyle/>
        <a:p>
          <a:endParaRPr lang="es-EC"/>
        </a:p>
      </dgm:t>
    </dgm:pt>
  </dgm:ptLst>
  <dgm:cxnLst>
    <dgm:cxn modelId="{D02CFD62-4BF5-44E6-8308-3C04E0B7192F}" srcId="{75415138-CE69-44C7-A0C8-8D1D854C386C}" destId="{42B25BC3-D7C1-4B0C-AE41-CE843281C5E4}" srcOrd="0" destOrd="0" parTransId="{F4CF4BA9-D3E9-4601-B792-2E3702DFC16C}" sibTransId="{A57B4126-037B-46FA-90A8-EC2B399AF836}"/>
    <dgm:cxn modelId="{12E5E273-6A1E-4164-BEDD-2BD015CC546A}" srcId="{4DCF21C4-4601-45F7-AC4A-ACD31FA329E0}" destId="{2D30D891-CA8A-457D-A905-5F3F1C94A907}" srcOrd="0" destOrd="0" parTransId="{036BE59A-0A60-4B39-AA0F-D42CD596DF3B}" sibTransId="{68939737-580C-44B8-9073-1E15EFCF836A}"/>
    <dgm:cxn modelId="{5AE015B2-61AD-49F5-A43B-68A9E29003B7}" srcId="{2D30D891-CA8A-457D-A905-5F3F1C94A907}" destId="{CBF4DA17-4E96-44FA-83DC-8E1A9ADBFA2F}" srcOrd="1" destOrd="0" parTransId="{7E7C72DE-6E78-4079-84BB-409A1F5D2B55}" sibTransId="{7516FE29-8260-49AD-A5C0-FC3423AC10F9}"/>
    <dgm:cxn modelId="{E71193F1-ACED-4293-B026-FB80D4A31BC1}" type="presOf" srcId="{5E45C4F4-7913-4BD8-956F-F1AB3F2FD61D}" destId="{5B1DF7E7-E5EE-4CBC-A2A7-DBB39907B3BC}" srcOrd="0" destOrd="0" presId="urn:microsoft.com/office/officeart/2005/8/layout/vList5"/>
    <dgm:cxn modelId="{EDA74FE5-3FC7-40C7-A7BC-DF57ED65BA03}" type="presOf" srcId="{CBF4DA17-4E96-44FA-83DC-8E1A9ADBFA2F}" destId="{5B1DF7E7-E5EE-4CBC-A2A7-DBB39907B3BC}" srcOrd="0" destOrd="1" presId="urn:microsoft.com/office/officeart/2005/8/layout/vList5"/>
    <dgm:cxn modelId="{2456F58C-6443-4F9C-8108-B367CD0509B3}" srcId="{70B8438B-EEA1-4DA3-A9FF-3FF1E6F22EEA}" destId="{0165A0B5-32FA-4F46-A3C7-B398AC6C9662}" srcOrd="0" destOrd="0" parTransId="{E09AB8E3-1999-4AF5-9380-0481E2EA8BFD}" sibTransId="{70AABCE3-B419-4F4C-A6EF-F21D0C3441E9}"/>
    <dgm:cxn modelId="{D771DCAC-FE43-46C6-AFF7-4331DF211264}" type="presOf" srcId="{8B8201C8-2301-4ECB-AACD-7ADBF76897C9}" destId="{69FCD8BA-EF50-4CA1-9EF6-A87D3B936DBC}" srcOrd="0" destOrd="1" presId="urn:microsoft.com/office/officeart/2005/8/layout/vList5"/>
    <dgm:cxn modelId="{B198C3CB-E33D-4F78-B5B1-D97F79EB6660}" type="presOf" srcId="{1885D151-33A1-4523-B7C9-1B4061F6A8E5}" destId="{5B1DF7E7-E5EE-4CBC-A2A7-DBB39907B3BC}" srcOrd="0" destOrd="2" presId="urn:microsoft.com/office/officeart/2005/8/layout/vList5"/>
    <dgm:cxn modelId="{8F36B97A-45E5-44C2-AD8E-7B0A650EC582}" srcId="{2D30D891-CA8A-457D-A905-5F3F1C94A907}" destId="{5E45C4F4-7913-4BD8-956F-F1AB3F2FD61D}" srcOrd="0" destOrd="0" parTransId="{9573F544-970B-4419-807F-739D02A108BA}" sibTransId="{BE2F96F2-56DF-42CE-8A75-18F9E08895E9}"/>
    <dgm:cxn modelId="{0DC8A696-D65E-4FE1-9366-3B22D58009DC}" srcId="{2D30D891-CA8A-457D-A905-5F3F1C94A907}" destId="{3BA48322-367A-4660-86CA-F4547D00F3F8}" srcOrd="3" destOrd="0" parTransId="{FB824FB3-C9D1-4F81-B1ED-D2D0445F544A}" sibTransId="{36B2E81A-B233-4A84-BF13-FD41778A86B2}"/>
    <dgm:cxn modelId="{534BAA16-7BD5-4585-9E2B-A61532BD0858}" type="presOf" srcId="{3BA48322-367A-4660-86CA-F4547D00F3F8}" destId="{5B1DF7E7-E5EE-4CBC-A2A7-DBB39907B3BC}" srcOrd="0" destOrd="3" presId="urn:microsoft.com/office/officeart/2005/8/layout/vList5"/>
    <dgm:cxn modelId="{896B449D-E2C9-499F-B8F8-96C612C0B576}" srcId="{70B8438B-EEA1-4DA3-A9FF-3FF1E6F22EEA}" destId="{8B8201C8-2301-4ECB-AACD-7ADBF76897C9}" srcOrd="1" destOrd="0" parTransId="{48E27FAD-C010-465B-98E2-F4541374F2A2}" sibTransId="{211F8875-AC27-4C09-89B2-62794275F04D}"/>
    <dgm:cxn modelId="{4BFC19AD-574E-4E81-9402-4C80D665F935}" type="presOf" srcId="{0165A0B5-32FA-4F46-A3C7-B398AC6C9662}" destId="{69FCD8BA-EF50-4CA1-9EF6-A87D3B936DBC}" srcOrd="0" destOrd="0" presId="urn:microsoft.com/office/officeart/2005/8/layout/vList5"/>
    <dgm:cxn modelId="{426FFCF0-F7D8-440C-B14A-D0D35F64DFB3}" type="presOf" srcId="{42B25BC3-D7C1-4B0C-AE41-CE843281C5E4}" destId="{0D6E1718-F967-476F-B787-CEE04A691AB3}" srcOrd="0" destOrd="0" presId="urn:microsoft.com/office/officeart/2005/8/layout/vList5"/>
    <dgm:cxn modelId="{E5BC1527-5547-4543-B34E-5AF9F52AF1F1}" type="presOf" srcId="{2D30D891-CA8A-457D-A905-5F3F1C94A907}" destId="{94C80185-B15A-4099-8808-003671297CD0}" srcOrd="0" destOrd="0" presId="urn:microsoft.com/office/officeart/2005/8/layout/vList5"/>
    <dgm:cxn modelId="{6A562798-370B-4DE4-9C29-3D996BC31CD4}" srcId="{4DCF21C4-4601-45F7-AC4A-ACD31FA329E0}" destId="{70B8438B-EEA1-4DA3-A9FF-3FF1E6F22EEA}" srcOrd="2" destOrd="0" parTransId="{B9A94729-9D28-43A9-9D5E-403E3B695CD3}" sibTransId="{6F588444-14AC-4B5B-B286-0978A021A38C}"/>
    <dgm:cxn modelId="{4EA067F0-00B3-45D2-A334-3977A1F1A5B2}" srcId="{75415138-CE69-44C7-A0C8-8D1D854C386C}" destId="{7028A748-04D3-468E-BB2C-D5141EC69565}" srcOrd="1" destOrd="0" parTransId="{8058B360-FDE7-449C-964B-7DC85E6F7FF5}" sibTransId="{74252240-7675-4DB6-919D-2344116DDA9A}"/>
    <dgm:cxn modelId="{27B78FCA-4125-451A-858A-1113F7B017B8}" type="presOf" srcId="{7028A748-04D3-468E-BB2C-D5141EC69565}" destId="{0D6E1718-F967-476F-B787-CEE04A691AB3}" srcOrd="0" destOrd="1" presId="urn:microsoft.com/office/officeart/2005/8/layout/vList5"/>
    <dgm:cxn modelId="{0415E734-60F9-4E93-922B-22BCB7238A0F}" type="presOf" srcId="{75415138-CE69-44C7-A0C8-8D1D854C386C}" destId="{290206A1-60D1-4686-9C5D-9F34D2CD6932}" srcOrd="0" destOrd="0" presId="urn:microsoft.com/office/officeart/2005/8/layout/vList5"/>
    <dgm:cxn modelId="{45820CE4-9C71-446C-A8BE-0505D03D997D}" type="presOf" srcId="{4DCF21C4-4601-45F7-AC4A-ACD31FA329E0}" destId="{39BF8E7F-6D07-44D8-8910-73AF8CE99F51}" srcOrd="0" destOrd="0" presId="urn:microsoft.com/office/officeart/2005/8/layout/vList5"/>
    <dgm:cxn modelId="{FF9E7C9C-0459-42E0-A143-05CCAFC32257}" srcId="{2D30D891-CA8A-457D-A905-5F3F1C94A907}" destId="{1885D151-33A1-4523-B7C9-1B4061F6A8E5}" srcOrd="2" destOrd="0" parTransId="{6739EFC0-457F-444B-98D0-F49EF36C7488}" sibTransId="{12BEB7B8-AF30-4C9A-96D4-AE4E58316BBB}"/>
    <dgm:cxn modelId="{B83A6D8D-55D9-49B5-856F-909313842359}" srcId="{4DCF21C4-4601-45F7-AC4A-ACD31FA329E0}" destId="{75415138-CE69-44C7-A0C8-8D1D854C386C}" srcOrd="1" destOrd="0" parTransId="{E380655A-E785-4980-9553-FFACBA8DE61C}" sibTransId="{47885F4A-5111-4A49-B51D-DEE824E7B2EC}"/>
    <dgm:cxn modelId="{8BC3CD8C-E1F4-4EC4-BC2F-EBA0B66993D1}" type="presOf" srcId="{70B8438B-EEA1-4DA3-A9FF-3FF1E6F22EEA}" destId="{180FB83B-26DF-44DE-A360-D56CE217BED1}" srcOrd="0" destOrd="0" presId="urn:microsoft.com/office/officeart/2005/8/layout/vList5"/>
    <dgm:cxn modelId="{4A7E1E10-5156-43D8-916B-234D9467116D}" type="presParOf" srcId="{39BF8E7F-6D07-44D8-8910-73AF8CE99F51}" destId="{39AE0F5F-D9DE-4268-AA6B-B7E225AF29FE}" srcOrd="0" destOrd="0" presId="urn:microsoft.com/office/officeart/2005/8/layout/vList5"/>
    <dgm:cxn modelId="{3B84031C-C1D9-4BB9-A357-FC68AB6552D1}" type="presParOf" srcId="{39AE0F5F-D9DE-4268-AA6B-B7E225AF29FE}" destId="{94C80185-B15A-4099-8808-003671297CD0}" srcOrd="0" destOrd="0" presId="urn:microsoft.com/office/officeart/2005/8/layout/vList5"/>
    <dgm:cxn modelId="{DC13457B-54B2-4E1E-9D38-92E5A1417520}" type="presParOf" srcId="{39AE0F5F-D9DE-4268-AA6B-B7E225AF29FE}" destId="{5B1DF7E7-E5EE-4CBC-A2A7-DBB39907B3BC}" srcOrd="1" destOrd="0" presId="urn:microsoft.com/office/officeart/2005/8/layout/vList5"/>
    <dgm:cxn modelId="{1370CC93-4D14-48B8-8318-A729B179931D}" type="presParOf" srcId="{39BF8E7F-6D07-44D8-8910-73AF8CE99F51}" destId="{8EA06796-4BDC-4D51-A42C-1F66B9F531C4}" srcOrd="1" destOrd="0" presId="urn:microsoft.com/office/officeart/2005/8/layout/vList5"/>
    <dgm:cxn modelId="{661DB426-1601-4613-82E3-CCD419D2C262}" type="presParOf" srcId="{39BF8E7F-6D07-44D8-8910-73AF8CE99F51}" destId="{E2A4C1A2-AF5F-4A2C-9A4C-71CD13857D9E}" srcOrd="2" destOrd="0" presId="urn:microsoft.com/office/officeart/2005/8/layout/vList5"/>
    <dgm:cxn modelId="{8257F8C1-4FFF-4150-B658-C6445E8FA497}" type="presParOf" srcId="{E2A4C1A2-AF5F-4A2C-9A4C-71CD13857D9E}" destId="{290206A1-60D1-4686-9C5D-9F34D2CD6932}" srcOrd="0" destOrd="0" presId="urn:microsoft.com/office/officeart/2005/8/layout/vList5"/>
    <dgm:cxn modelId="{E6F0337F-1EDC-4769-BCE1-9CA77E58EF9B}" type="presParOf" srcId="{E2A4C1A2-AF5F-4A2C-9A4C-71CD13857D9E}" destId="{0D6E1718-F967-476F-B787-CEE04A691AB3}" srcOrd="1" destOrd="0" presId="urn:microsoft.com/office/officeart/2005/8/layout/vList5"/>
    <dgm:cxn modelId="{8E633948-F03A-473D-ABDF-1460AFAC89C9}" type="presParOf" srcId="{39BF8E7F-6D07-44D8-8910-73AF8CE99F51}" destId="{4BE80447-530C-498C-9BF4-6C581AFC42D7}" srcOrd="3" destOrd="0" presId="urn:microsoft.com/office/officeart/2005/8/layout/vList5"/>
    <dgm:cxn modelId="{0C4B095B-4BDE-4721-9745-F6C5602D4E84}" type="presParOf" srcId="{39BF8E7F-6D07-44D8-8910-73AF8CE99F51}" destId="{AE8CE5D5-19F4-4CC4-821B-96EF6B004E47}" srcOrd="4" destOrd="0" presId="urn:microsoft.com/office/officeart/2005/8/layout/vList5"/>
    <dgm:cxn modelId="{17285F24-9691-49C8-AD7D-952A0592FD64}" type="presParOf" srcId="{AE8CE5D5-19F4-4CC4-821B-96EF6B004E47}" destId="{180FB83B-26DF-44DE-A360-D56CE217BED1}" srcOrd="0" destOrd="0" presId="urn:microsoft.com/office/officeart/2005/8/layout/vList5"/>
    <dgm:cxn modelId="{257B1E09-2AD4-4D3D-92CD-C616EF29ABB0}" type="presParOf" srcId="{AE8CE5D5-19F4-4CC4-821B-96EF6B004E47}" destId="{69FCD8BA-EF50-4CA1-9EF6-A87D3B936DB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813F58C-41CA-42CC-96A6-04E5F5E0599E}" type="doc">
      <dgm:prSet loTypeId="urn:microsoft.com/office/officeart/2009/3/layout/HorizontalOrganizationChart" loCatId="hierarchy" qsTypeId="urn:microsoft.com/office/officeart/2005/8/quickstyle/simple2" qsCatId="simple" csTypeId="urn:microsoft.com/office/officeart/2005/8/colors/accent0_2" csCatId="mainScheme" phldr="1"/>
      <dgm:spPr/>
      <dgm:t>
        <a:bodyPr/>
        <a:lstStyle/>
        <a:p>
          <a:endParaRPr lang="es-EC"/>
        </a:p>
      </dgm:t>
    </dgm:pt>
    <dgm:pt modelId="{5B582215-AA51-443D-8577-C8D52F8414BE}">
      <dgm:prSet custT="1"/>
      <dgm:spPr/>
      <dgm:t>
        <a:bodyPr/>
        <a:lstStyle/>
        <a:p>
          <a:pPr rtl="0"/>
          <a:r>
            <a:rPr lang="es-EC" sz="2400" b="1" dirty="0" smtClean="0"/>
            <a:t>ENSAYOS</a:t>
          </a:r>
          <a:endParaRPr lang="es-EC" sz="1800" dirty="0"/>
        </a:p>
      </dgm:t>
    </dgm:pt>
    <dgm:pt modelId="{5092193B-AAAC-418D-A527-3D664C44D96F}" type="parTrans" cxnId="{B805B5F3-C9F2-484E-8377-C3B97BFEBD2B}">
      <dgm:prSet/>
      <dgm:spPr/>
      <dgm:t>
        <a:bodyPr/>
        <a:lstStyle/>
        <a:p>
          <a:endParaRPr lang="es-EC" sz="1800"/>
        </a:p>
      </dgm:t>
    </dgm:pt>
    <dgm:pt modelId="{DB99A5C7-1F0F-44AA-AB76-30CA839CF058}" type="sibTrans" cxnId="{B805B5F3-C9F2-484E-8377-C3B97BFEBD2B}">
      <dgm:prSet/>
      <dgm:spPr/>
      <dgm:t>
        <a:bodyPr/>
        <a:lstStyle/>
        <a:p>
          <a:endParaRPr lang="es-EC" sz="1800"/>
        </a:p>
      </dgm:t>
    </dgm:pt>
    <dgm:pt modelId="{D2F55DE2-467C-43B3-A4F5-E28BCA66AB99}">
      <dgm:prSet custT="1"/>
      <dgm:spPr/>
      <dgm:t>
        <a:bodyPr/>
        <a:lstStyle/>
        <a:p>
          <a:pPr rtl="0"/>
          <a:r>
            <a:rPr lang="es-ES" sz="1600" dirty="0" smtClean="0"/>
            <a:t>Barrido de frecuencia dentro de dicho régimen lineal : </a:t>
          </a:r>
          <a:r>
            <a:rPr lang="es-EC" sz="1600" dirty="0" smtClean="0"/>
            <a:t>módulos viscoso y elástico en función de la duración de la carga mecánica ejercida sobre la muestra. </a:t>
          </a:r>
          <a:endParaRPr lang="es-EC" sz="1600" dirty="0"/>
        </a:p>
      </dgm:t>
    </dgm:pt>
    <dgm:pt modelId="{A93DC47E-544D-4C58-91FA-798CC6506649}">
      <dgm:prSet custT="1"/>
      <dgm:spPr/>
      <dgm:t>
        <a:bodyPr/>
        <a:lstStyle/>
        <a:p>
          <a:pPr rtl="0"/>
          <a:r>
            <a:rPr lang="es-ES" sz="1600" dirty="0" smtClean="0"/>
            <a:t>Barridos de amplitud para determinar la amplitud y frecuencia máximas que permiten mantener la respuesta del material en el régimen lineal. </a:t>
          </a:r>
          <a:endParaRPr lang="es-EC" sz="1600" dirty="0"/>
        </a:p>
      </dgm:t>
    </dgm:pt>
    <dgm:pt modelId="{81527598-688E-4FD1-88C7-A531B0F94010}">
      <dgm:prSet custT="1"/>
      <dgm:spPr/>
      <dgm:t>
        <a:bodyPr/>
        <a:lstStyle/>
        <a:p>
          <a:pPr rtl="0"/>
          <a:r>
            <a:rPr lang="es-ES" sz="1600" dirty="0" smtClean="0"/>
            <a:t>Estudios de </a:t>
          </a:r>
          <a:r>
            <a:rPr lang="es-ES" sz="1600" dirty="0" err="1" smtClean="0"/>
            <a:t>viscoelasticidad</a:t>
          </a:r>
          <a:r>
            <a:rPr lang="es-ES" sz="1600" dirty="0" smtClean="0"/>
            <a:t> en el régimen lineal </a:t>
          </a:r>
          <a:endParaRPr lang="es-EC" sz="1600" dirty="0"/>
        </a:p>
      </dgm:t>
    </dgm:pt>
    <dgm:pt modelId="{FC4F5A15-7638-4F48-8851-9222161F6621}" type="sibTrans" cxnId="{333732FE-62FD-4470-947A-071EE7AAA2EA}">
      <dgm:prSet/>
      <dgm:spPr/>
      <dgm:t>
        <a:bodyPr/>
        <a:lstStyle/>
        <a:p>
          <a:endParaRPr lang="es-EC" sz="1800"/>
        </a:p>
      </dgm:t>
    </dgm:pt>
    <dgm:pt modelId="{716EEB50-613E-4A3D-9415-56B5487E2794}" type="parTrans" cxnId="{333732FE-62FD-4470-947A-071EE7AAA2EA}">
      <dgm:prSet/>
      <dgm:spPr/>
      <dgm:t>
        <a:bodyPr/>
        <a:lstStyle/>
        <a:p>
          <a:endParaRPr lang="es-EC" sz="1800"/>
        </a:p>
      </dgm:t>
    </dgm:pt>
    <dgm:pt modelId="{83E2DCA7-8967-4BD0-9614-BAA367DBBAFA}" type="sibTrans" cxnId="{55B36C39-5334-463C-86ED-1B6D10789EA3}">
      <dgm:prSet/>
      <dgm:spPr/>
      <dgm:t>
        <a:bodyPr/>
        <a:lstStyle/>
        <a:p>
          <a:endParaRPr lang="es-EC" sz="1800"/>
        </a:p>
      </dgm:t>
    </dgm:pt>
    <dgm:pt modelId="{02675734-D099-4305-87F5-5A2E24831477}" type="parTrans" cxnId="{55B36C39-5334-463C-86ED-1B6D10789EA3}">
      <dgm:prSet/>
      <dgm:spPr/>
      <dgm:t>
        <a:bodyPr/>
        <a:lstStyle/>
        <a:p>
          <a:endParaRPr lang="es-EC" sz="1800"/>
        </a:p>
      </dgm:t>
    </dgm:pt>
    <dgm:pt modelId="{02013660-08CE-4A5E-8F47-AF53098618F9}">
      <dgm:prSet custT="1"/>
      <dgm:spPr/>
      <dgm:t>
        <a:bodyPr/>
        <a:lstStyle/>
        <a:p>
          <a:pPr rtl="0"/>
          <a:r>
            <a:rPr lang="es-ES" sz="1600" dirty="0" smtClean="0"/>
            <a:t>Curva de viscosidad aparente: barridos de cizalla entre 0,1 y 3000 1/s. </a:t>
          </a:r>
          <a:endParaRPr lang="es-EC" sz="1600" dirty="0"/>
        </a:p>
      </dgm:t>
    </dgm:pt>
    <dgm:pt modelId="{E8528003-AD49-489C-BF79-5646A265B993}" type="sibTrans" cxnId="{EA0BBA79-B7D9-453C-8A44-D5570D9E3D37}">
      <dgm:prSet/>
      <dgm:spPr/>
      <dgm:t>
        <a:bodyPr/>
        <a:lstStyle/>
        <a:p>
          <a:endParaRPr lang="es-EC" sz="1800"/>
        </a:p>
      </dgm:t>
    </dgm:pt>
    <dgm:pt modelId="{EB8B3D3F-6A8C-4F49-9C8D-5077201ED5F1}" type="parTrans" cxnId="{EA0BBA79-B7D9-453C-8A44-D5570D9E3D37}">
      <dgm:prSet/>
      <dgm:spPr/>
      <dgm:t>
        <a:bodyPr/>
        <a:lstStyle/>
        <a:p>
          <a:endParaRPr lang="es-EC" sz="1800"/>
        </a:p>
      </dgm:t>
    </dgm:pt>
    <dgm:pt modelId="{3CF35139-335B-4359-AEB1-14508C7B7D4C}" type="sibTrans" cxnId="{E356551B-D30B-4909-8F1C-42E10A48232B}">
      <dgm:prSet/>
      <dgm:spPr/>
      <dgm:t>
        <a:bodyPr/>
        <a:lstStyle/>
        <a:p>
          <a:endParaRPr lang="es-EC" sz="1800"/>
        </a:p>
      </dgm:t>
    </dgm:pt>
    <dgm:pt modelId="{FF848F9F-35B2-454D-80BF-FFA81E0DB2AF}" type="parTrans" cxnId="{E356551B-D30B-4909-8F1C-42E10A48232B}">
      <dgm:prSet/>
      <dgm:spPr/>
      <dgm:t>
        <a:bodyPr/>
        <a:lstStyle/>
        <a:p>
          <a:endParaRPr lang="es-EC" sz="1800"/>
        </a:p>
      </dgm:t>
    </dgm:pt>
    <dgm:pt modelId="{2B7956FB-E8D4-4632-85F8-5E473A73494B}" type="pres">
      <dgm:prSet presAssocID="{8813F58C-41CA-42CC-96A6-04E5F5E0599E}" presName="hierChild1" presStyleCnt="0">
        <dgm:presLayoutVars>
          <dgm:orgChart val="1"/>
          <dgm:chPref val="1"/>
          <dgm:dir/>
          <dgm:animOne val="branch"/>
          <dgm:animLvl val="lvl"/>
          <dgm:resizeHandles/>
        </dgm:presLayoutVars>
      </dgm:prSet>
      <dgm:spPr/>
      <dgm:t>
        <a:bodyPr/>
        <a:lstStyle/>
        <a:p>
          <a:endParaRPr lang="es-EC"/>
        </a:p>
      </dgm:t>
    </dgm:pt>
    <dgm:pt modelId="{CD473F5D-6F2F-41CC-93CC-851F274840E8}" type="pres">
      <dgm:prSet presAssocID="{5B582215-AA51-443D-8577-C8D52F8414BE}" presName="hierRoot1" presStyleCnt="0">
        <dgm:presLayoutVars>
          <dgm:hierBranch val="init"/>
        </dgm:presLayoutVars>
      </dgm:prSet>
      <dgm:spPr/>
    </dgm:pt>
    <dgm:pt modelId="{8AD405F4-60F7-400D-AF6E-B89FD448B948}" type="pres">
      <dgm:prSet presAssocID="{5B582215-AA51-443D-8577-C8D52F8414BE}" presName="rootComposite1" presStyleCnt="0"/>
      <dgm:spPr/>
    </dgm:pt>
    <dgm:pt modelId="{6A47C7AA-5232-4D17-9A01-EF1B8DE719C7}" type="pres">
      <dgm:prSet presAssocID="{5B582215-AA51-443D-8577-C8D52F8414BE}" presName="rootText1" presStyleLbl="node0" presStyleIdx="0" presStyleCnt="1">
        <dgm:presLayoutVars>
          <dgm:chPref val="3"/>
        </dgm:presLayoutVars>
      </dgm:prSet>
      <dgm:spPr/>
      <dgm:t>
        <a:bodyPr/>
        <a:lstStyle/>
        <a:p>
          <a:endParaRPr lang="es-EC"/>
        </a:p>
      </dgm:t>
    </dgm:pt>
    <dgm:pt modelId="{E2EB7217-0587-4F7A-AFB3-C79CFF3D2575}" type="pres">
      <dgm:prSet presAssocID="{5B582215-AA51-443D-8577-C8D52F8414BE}" presName="rootConnector1" presStyleLbl="node1" presStyleIdx="0" presStyleCnt="0"/>
      <dgm:spPr/>
      <dgm:t>
        <a:bodyPr/>
        <a:lstStyle/>
        <a:p>
          <a:endParaRPr lang="es-EC"/>
        </a:p>
      </dgm:t>
    </dgm:pt>
    <dgm:pt modelId="{7ACC67F5-3CD6-4B5F-B1E3-D4BFD2EB0C10}" type="pres">
      <dgm:prSet presAssocID="{5B582215-AA51-443D-8577-C8D52F8414BE}" presName="hierChild2" presStyleCnt="0"/>
      <dgm:spPr/>
    </dgm:pt>
    <dgm:pt modelId="{CBF00081-19B8-4DB7-8E51-6604392AE1E8}" type="pres">
      <dgm:prSet presAssocID="{FF848F9F-35B2-454D-80BF-FFA81E0DB2AF}" presName="Name64" presStyleLbl="parChTrans1D2" presStyleIdx="0" presStyleCnt="2"/>
      <dgm:spPr/>
      <dgm:t>
        <a:bodyPr/>
        <a:lstStyle/>
        <a:p>
          <a:endParaRPr lang="es-EC"/>
        </a:p>
      </dgm:t>
    </dgm:pt>
    <dgm:pt modelId="{A30FFF42-2A0B-40CA-8B62-562F70E44FFC}" type="pres">
      <dgm:prSet presAssocID="{02013660-08CE-4A5E-8F47-AF53098618F9}" presName="hierRoot2" presStyleCnt="0">
        <dgm:presLayoutVars>
          <dgm:hierBranch val="init"/>
        </dgm:presLayoutVars>
      </dgm:prSet>
      <dgm:spPr/>
    </dgm:pt>
    <dgm:pt modelId="{AAA1BCEE-4B91-45D7-B7B4-42354D4C1772}" type="pres">
      <dgm:prSet presAssocID="{02013660-08CE-4A5E-8F47-AF53098618F9}" presName="rootComposite" presStyleCnt="0"/>
      <dgm:spPr/>
    </dgm:pt>
    <dgm:pt modelId="{323F68F8-1CF9-49B9-B99C-956FCB46E625}" type="pres">
      <dgm:prSet presAssocID="{02013660-08CE-4A5E-8F47-AF53098618F9}" presName="rootText" presStyleLbl="node2" presStyleIdx="0" presStyleCnt="2" custScaleX="114010" custScaleY="132252">
        <dgm:presLayoutVars>
          <dgm:chPref val="3"/>
        </dgm:presLayoutVars>
      </dgm:prSet>
      <dgm:spPr/>
      <dgm:t>
        <a:bodyPr/>
        <a:lstStyle/>
        <a:p>
          <a:endParaRPr lang="es-EC"/>
        </a:p>
      </dgm:t>
    </dgm:pt>
    <dgm:pt modelId="{33F7058E-A07D-4DC7-A266-474FAE683967}" type="pres">
      <dgm:prSet presAssocID="{02013660-08CE-4A5E-8F47-AF53098618F9}" presName="rootConnector" presStyleLbl="node2" presStyleIdx="0" presStyleCnt="2"/>
      <dgm:spPr/>
      <dgm:t>
        <a:bodyPr/>
        <a:lstStyle/>
        <a:p>
          <a:endParaRPr lang="es-EC"/>
        </a:p>
      </dgm:t>
    </dgm:pt>
    <dgm:pt modelId="{C5ACFBD2-F9E9-4FAD-9B2E-58A808527220}" type="pres">
      <dgm:prSet presAssocID="{02013660-08CE-4A5E-8F47-AF53098618F9}" presName="hierChild4" presStyleCnt="0"/>
      <dgm:spPr/>
    </dgm:pt>
    <dgm:pt modelId="{CFC6A07E-A6BF-4E90-99D5-397CD62CCE8A}" type="pres">
      <dgm:prSet presAssocID="{02013660-08CE-4A5E-8F47-AF53098618F9}" presName="hierChild5" presStyleCnt="0"/>
      <dgm:spPr/>
    </dgm:pt>
    <dgm:pt modelId="{6A97B47F-155B-4914-8636-0FCC21B6BB24}" type="pres">
      <dgm:prSet presAssocID="{EB8B3D3F-6A8C-4F49-9C8D-5077201ED5F1}" presName="Name64" presStyleLbl="parChTrans1D2" presStyleIdx="1" presStyleCnt="2"/>
      <dgm:spPr/>
      <dgm:t>
        <a:bodyPr/>
        <a:lstStyle/>
        <a:p>
          <a:endParaRPr lang="es-EC"/>
        </a:p>
      </dgm:t>
    </dgm:pt>
    <dgm:pt modelId="{F85FC1AF-5B74-4DB9-9509-469DBF9CE730}" type="pres">
      <dgm:prSet presAssocID="{81527598-688E-4FD1-88C7-A531B0F94010}" presName="hierRoot2" presStyleCnt="0">
        <dgm:presLayoutVars>
          <dgm:hierBranch val="init"/>
        </dgm:presLayoutVars>
      </dgm:prSet>
      <dgm:spPr/>
    </dgm:pt>
    <dgm:pt modelId="{25C43EE9-3538-4BB3-AC0E-482D73CFAC1C}" type="pres">
      <dgm:prSet presAssocID="{81527598-688E-4FD1-88C7-A531B0F94010}" presName="rootComposite" presStyleCnt="0"/>
      <dgm:spPr/>
    </dgm:pt>
    <dgm:pt modelId="{9CF622FE-023D-45CC-957D-58C2F0079136}" type="pres">
      <dgm:prSet presAssocID="{81527598-688E-4FD1-88C7-A531B0F94010}" presName="rootText" presStyleLbl="node2" presStyleIdx="1" presStyleCnt="2" custScaleX="114010" custScaleY="132252">
        <dgm:presLayoutVars>
          <dgm:chPref val="3"/>
        </dgm:presLayoutVars>
      </dgm:prSet>
      <dgm:spPr/>
      <dgm:t>
        <a:bodyPr/>
        <a:lstStyle/>
        <a:p>
          <a:endParaRPr lang="es-EC"/>
        </a:p>
      </dgm:t>
    </dgm:pt>
    <dgm:pt modelId="{1AA165CB-3B1B-4E79-99D1-55092CE81191}" type="pres">
      <dgm:prSet presAssocID="{81527598-688E-4FD1-88C7-A531B0F94010}" presName="rootConnector" presStyleLbl="node2" presStyleIdx="1" presStyleCnt="2"/>
      <dgm:spPr/>
      <dgm:t>
        <a:bodyPr/>
        <a:lstStyle/>
        <a:p>
          <a:endParaRPr lang="es-EC"/>
        </a:p>
      </dgm:t>
    </dgm:pt>
    <dgm:pt modelId="{5C804FC0-4A51-4679-8893-4C60FF1B5977}" type="pres">
      <dgm:prSet presAssocID="{81527598-688E-4FD1-88C7-A531B0F94010}" presName="hierChild4" presStyleCnt="0"/>
      <dgm:spPr/>
    </dgm:pt>
    <dgm:pt modelId="{C2B8F60D-65BA-4D73-9FC9-AAD7B7A49498}" type="pres">
      <dgm:prSet presAssocID="{02675734-D099-4305-87F5-5A2E24831477}" presName="Name64" presStyleLbl="parChTrans1D3" presStyleIdx="0" presStyleCnt="2"/>
      <dgm:spPr/>
      <dgm:t>
        <a:bodyPr/>
        <a:lstStyle/>
        <a:p>
          <a:endParaRPr lang="es-EC"/>
        </a:p>
      </dgm:t>
    </dgm:pt>
    <dgm:pt modelId="{B539302F-188A-44BD-B0B5-E81732A21082}" type="pres">
      <dgm:prSet presAssocID="{A93DC47E-544D-4C58-91FA-798CC6506649}" presName="hierRoot2" presStyleCnt="0">
        <dgm:presLayoutVars>
          <dgm:hierBranch val="init"/>
        </dgm:presLayoutVars>
      </dgm:prSet>
      <dgm:spPr/>
    </dgm:pt>
    <dgm:pt modelId="{6A92E1AF-5AC6-42A3-B6CF-37F63255D3CF}" type="pres">
      <dgm:prSet presAssocID="{A93DC47E-544D-4C58-91FA-798CC6506649}" presName="rootComposite" presStyleCnt="0"/>
      <dgm:spPr/>
    </dgm:pt>
    <dgm:pt modelId="{3170F11B-7554-4656-AC4F-DFC42437F56B}" type="pres">
      <dgm:prSet presAssocID="{A93DC47E-544D-4C58-91FA-798CC6506649}" presName="rootText" presStyleLbl="node3" presStyleIdx="0" presStyleCnt="2" custScaleX="135973" custScaleY="136185">
        <dgm:presLayoutVars>
          <dgm:chPref val="3"/>
        </dgm:presLayoutVars>
      </dgm:prSet>
      <dgm:spPr/>
      <dgm:t>
        <a:bodyPr/>
        <a:lstStyle/>
        <a:p>
          <a:endParaRPr lang="es-EC"/>
        </a:p>
      </dgm:t>
    </dgm:pt>
    <dgm:pt modelId="{BBF71A6E-2FCF-4EDE-B1BA-ED51684B3451}" type="pres">
      <dgm:prSet presAssocID="{A93DC47E-544D-4C58-91FA-798CC6506649}" presName="rootConnector" presStyleLbl="node3" presStyleIdx="0" presStyleCnt="2"/>
      <dgm:spPr/>
      <dgm:t>
        <a:bodyPr/>
        <a:lstStyle/>
        <a:p>
          <a:endParaRPr lang="es-EC"/>
        </a:p>
      </dgm:t>
    </dgm:pt>
    <dgm:pt modelId="{DDB68D0B-A468-453C-9C9B-CE9955CD83CB}" type="pres">
      <dgm:prSet presAssocID="{A93DC47E-544D-4C58-91FA-798CC6506649}" presName="hierChild4" presStyleCnt="0"/>
      <dgm:spPr/>
    </dgm:pt>
    <dgm:pt modelId="{401CDC03-88BD-43F2-B1F3-E0392F0BC2DA}" type="pres">
      <dgm:prSet presAssocID="{A93DC47E-544D-4C58-91FA-798CC6506649}" presName="hierChild5" presStyleCnt="0"/>
      <dgm:spPr/>
    </dgm:pt>
    <dgm:pt modelId="{EDC5BC6E-E3EC-4E62-BC82-AD4FF7F90E29}" type="pres">
      <dgm:prSet presAssocID="{716EEB50-613E-4A3D-9415-56B5487E2794}" presName="Name64" presStyleLbl="parChTrans1D3" presStyleIdx="1" presStyleCnt="2"/>
      <dgm:spPr/>
      <dgm:t>
        <a:bodyPr/>
        <a:lstStyle/>
        <a:p>
          <a:endParaRPr lang="es-EC"/>
        </a:p>
      </dgm:t>
    </dgm:pt>
    <dgm:pt modelId="{1F098EB2-4F10-4820-9A3C-B23AA77052DA}" type="pres">
      <dgm:prSet presAssocID="{D2F55DE2-467C-43B3-A4F5-E28BCA66AB99}" presName="hierRoot2" presStyleCnt="0">
        <dgm:presLayoutVars>
          <dgm:hierBranch val="init"/>
        </dgm:presLayoutVars>
      </dgm:prSet>
      <dgm:spPr/>
    </dgm:pt>
    <dgm:pt modelId="{3239131D-BFA9-43F8-9E6E-020CD72D85AE}" type="pres">
      <dgm:prSet presAssocID="{D2F55DE2-467C-43B3-A4F5-E28BCA66AB99}" presName="rootComposite" presStyleCnt="0"/>
      <dgm:spPr/>
    </dgm:pt>
    <dgm:pt modelId="{52981D09-85E9-4D64-A580-3045E0988925}" type="pres">
      <dgm:prSet presAssocID="{D2F55DE2-467C-43B3-A4F5-E28BCA66AB99}" presName="rootText" presStyleLbl="node3" presStyleIdx="1" presStyleCnt="2" custScaleX="135973" custScaleY="136185">
        <dgm:presLayoutVars>
          <dgm:chPref val="3"/>
        </dgm:presLayoutVars>
      </dgm:prSet>
      <dgm:spPr/>
      <dgm:t>
        <a:bodyPr/>
        <a:lstStyle/>
        <a:p>
          <a:endParaRPr lang="es-EC"/>
        </a:p>
      </dgm:t>
    </dgm:pt>
    <dgm:pt modelId="{F160766C-C0AD-4767-AA70-FABE64BFC417}" type="pres">
      <dgm:prSet presAssocID="{D2F55DE2-467C-43B3-A4F5-E28BCA66AB99}" presName="rootConnector" presStyleLbl="node3" presStyleIdx="1" presStyleCnt="2"/>
      <dgm:spPr/>
      <dgm:t>
        <a:bodyPr/>
        <a:lstStyle/>
        <a:p>
          <a:endParaRPr lang="es-EC"/>
        </a:p>
      </dgm:t>
    </dgm:pt>
    <dgm:pt modelId="{487B1C2C-46F6-483A-844B-7BDDD1603666}" type="pres">
      <dgm:prSet presAssocID="{D2F55DE2-467C-43B3-A4F5-E28BCA66AB99}" presName="hierChild4" presStyleCnt="0"/>
      <dgm:spPr/>
    </dgm:pt>
    <dgm:pt modelId="{A61D2553-11B9-488F-903E-F40FAB7703E0}" type="pres">
      <dgm:prSet presAssocID="{D2F55DE2-467C-43B3-A4F5-E28BCA66AB99}" presName="hierChild5" presStyleCnt="0"/>
      <dgm:spPr/>
    </dgm:pt>
    <dgm:pt modelId="{8EA51960-44BE-4D14-B965-26AE23EDB203}" type="pres">
      <dgm:prSet presAssocID="{81527598-688E-4FD1-88C7-A531B0F94010}" presName="hierChild5" presStyleCnt="0"/>
      <dgm:spPr/>
    </dgm:pt>
    <dgm:pt modelId="{60E7A1FD-5D61-477D-9F23-98AD148C8274}" type="pres">
      <dgm:prSet presAssocID="{5B582215-AA51-443D-8577-C8D52F8414BE}" presName="hierChild3" presStyleCnt="0"/>
      <dgm:spPr/>
    </dgm:pt>
  </dgm:ptLst>
  <dgm:cxnLst>
    <dgm:cxn modelId="{657A9009-C8AB-4C6E-8EB2-B4D1E3DE5913}" type="presOf" srcId="{02675734-D099-4305-87F5-5A2E24831477}" destId="{C2B8F60D-65BA-4D73-9FC9-AAD7B7A49498}" srcOrd="0" destOrd="0" presId="urn:microsoft.com/office/officeart/2009/3/layout/HorizontalOrganizationChart"/>
    <dgm:cxn modelId="{9CA4F2DD-6442-4F3D-88BE-E1CF756EA61E}" type="presOf" srcId="{02013660-08CE-4A5E-8F47-AF53098618F9}" destId="{33F7058E-A07D-4DC7-A266-474FAE683967}" srcOrd="1" destOrd="0" presId="urn:microsoft.com/office/officeart/2009/3/layout/HorizontalOrganizationChart"/>
    <dgm:cxn modelId="{E5B09796-23DF-4391-AE47-677328344443}" type="presOf" srcId="{716EEB50-613E-4A3D-9415-56B5487E2794}" destId="{EDC5BC6E-E3EC-4E62-BC82-AD4FF7F90E29}" srcOrd="0" destOrd="0" presId="urn:microsoft.com/office/officeart/2009/3/layout/HorizontalOrganizationChart"/>
    <dgm:cxn modelId="{55B36C39-5334-463C-86ED-1B6D10789EA3}" srcId="{81527598-688E-4FD1-88C7-A531B0F94010}" destId="{A93DC47E-544D-4C58-91FA-798CC6506649}" srcOrd="0" destOrd="0" parTransId="{02675734-D099-4305-87F5-5A2E24831477}" sibTransId="{83E2DCA7-8967-4BD0-9614-BAA367DBBAFA}"/>
    <dgm:cxn modelId="{735A8813-18F0-4DA1-8116-79F5DC27AA93}" type="presOf" srcId="{A93DC47E-544D-4C58-91FA-798CC6506649}" destId="{3170F11B-7554-4656-AC4F-DFC42437F56B}" srcOrd="0" destOrd="0" presId="urn:microsoft.com/office/officeart/2009/3/layout/HorizontalOrganizationChart"/>
    <dgm:cxn modelId="{EC21D175-8F25-4EC8-ABE9-0A435B2D0FDA}" type="presOf" srcId="{D2F55DE2-467C-43B3-A4F5-E28BCA66AB99}" destId="{52981D09-85E9-4D64-A580-3045E0988925}" srcOrd="0" destOrd="0" presId="urn:microsoft.com/office/officeart/2009/3/layout/HorizontalOrganizationChart"/>
    <dgm:cxn modelId="{25942A23-F995-44A1-B124-2AF9499FFE2B}" type="presOf" srcId="{02013660-08CE-4A5E-8F47-AF53098618F9}" destId="{323F68F8-1CF9-49B9-B99C-956FCB46E625}" srcOrd="0" destOrd="0" presId="urn:microsoft.com/office/officeart/2009/3/layout/HorizontalOrganizationChart"/>
    <dgm:cxn modelId="{7F528D81-119F-417A-8EA2-70D903232D27}" type="presOf" srcId="{A93DC47E-544D-4C58-91FA-798CC6506649}" destId="{BBF71A6E-2FCF-4EDE-B1BA-ED51684B3451}" srcOrd="1" destOrd="0" presId="urn:microsoft.com/office/officeart/2009/3/layout/HorizontalOrganizationChart"/>
    <dgm:cxn modelId="{7E70CD75-D144-4D76-979E-735C133D9FAC}" type="presOf" srcId="{81527598-688E-4FD1-88C7-A531B0F94010}" destId="{9CF622FE-023D-45CC-957D-58C2F0079136}" srcOrd="0" destOrd="0" presId="urn:microsoft.com/office/officeart/2009/3/layout/HorizontalOrganizationChart"/>
    <dgm:cxn modelId="{4CA7609B-7313-4F31-AF90-D6D5C04F85DD}" type="presOf" srcId="{5B582215-AA51-443D-8577-C8D52F8414BE}" destId="{6A47C7AA-5232-4D17-9A01-EF1B8DE719C7}" srcOrd="0" destOrd="0" presId="urn:microsoft.com/office/officeart/2009/3/layout/HorizontalOrganizationChart"/>
    <dgm:cxn modelId="{B805B5F3-C9F2-484E-8377-C3B97BFEBD2B}" srcId="{8813F58C-41CA-42CC-96A6-04E5F5E0599E}" destId="{5B582215-AA51-443D-8577-C8D52F8414BE}" srcOrd="0" destOrd="0" parTransId="{5092193B-AAAC-418D-A527-3D664C44D96F}" sibTransId="{DB99A5C7-1F0F-44AA-AB76-30CA839CF058}"/>
    <dgm:cxn modelId="{B199EC76-BE91-4CA9-BF98-E4B173A2F6E1}" type="presOf" srcId="{5B582215-AA51-443D-8577-C8D52F8414BE}" destId="{E2EB7217-0587-4F7A-AFB3-C79CFF3D2575}" srcOrd="1" destOrd="0" presId="urn:microsoft.com/office/officeart/2009/3/layout/HorizontalOrganizationChart"/>
    <dgm:cxn modelId="{914C7013-AE7A-4EBE-821D-33AEDA810559}" type="presOf" srcId="{81527598-688E-4FD1-88C7-A531B0F94010}" destId="{1AA165CB-3B1B-4E79-99D1-55092CE81191}" srcOrd="1" destOrd="0" presId="urn:microsoft.com/office/officeart/2009/3/layout/HorizontalOrganizationChart"/>
    <dgm:cxn modelId="{D3AD984A-716E-4CD1-AA26-ED808DB68303}" type="presOf" srcId="{8813F58C-41CA-42CC-96A6-04E5F5E0599E}" destId="{2B7956FB-E8D4-4632-85F8-5E473A73494B}" srcOrd="0" destOrd="0" presId="urn:microsoft.com/office/officeart/2009/3/layout/HorizontalOrganizationChart"/>
    <dgm:cxn modelId="{333732FE-62FD-4470-947A-071EE7AAA2EA}" srcId="{81527598-688E-4FD1-88C7-A531B0F94010}" destId="{D2F55DE2-467C-43B3-A4F5-E28BCA66AB99}" srcOrd="1" destOrd="0" parTransId="{716EEB50-613E-4A3D-9415-56B5487E2794}" sibTransId="{FC4F5A15-7638-4F48-8851-9222161F6621}"/>
    <dgm:cxn modelId="{5F384625-B81F-44AF-A90C-4CB36C5E192B}" type="presOf" srcId="{D2F55DE2-467C-43B3-A4F5-E28BCA66AB99}" destId="{F160766C-C0AD-4767-AA70-FABE64BFC417}" srcOrd="1" destOrd="0" presId="urn:microsoft.com/office/officeart/2009/3/layout/HorizontalOrganizationChart"/>
    <dgm:cxn modelId="{F8F69FB9-83D0-4AE4-A79A-DEDD075F4C90}" type="presOf" srcId="{FF848F9F-35B2-454D-80BF-FFA81E0DB2AF}" destId="{CBF00081-19B8-4DB7-8E51-6604392AE1E8}" srcOrd="0" destOrd="0" presId="urn:microsoft.com/office/officeart/2009/3/layout/HorizontalOrganizationChart"/>
    <dgm:cxn modelId="{E356551B-D30B-4909-8F1C-42E10A48232B}" srcId="{5B582215-AA51-443D-8577-C8D52F8414BE}" destId="{02013660-08CE-4A5E-8F47-AF53098618F9}" srcOrd="0" destOrd="0" parTransId="{FF848F9F-35B2-454D-80BF-FFA81E0DB2AF}" sibTransId="{3CF35139-335B-4359-AEB1-14508C7B7D4C}"/>
    <dgm:cxn modelId="{CCDEF145-65D0-4B7D-B818-75BF5E16422F}" type="presOf" srcId="{EB8B3D3F-6A8C-4F49-9C8D-5077201ED5F1}" destId="{6A97B47F-155B-4914-8636-0FCC21B6BB24}" srcOrd="0" destOrd="0" presId="urn:microsoft.com/office/officeart/2009/3/layout/HorizontalOrganizationChart"/>
    <dgm:cxn modelId="{EA0BBA79-B7D9-453C-8A44-D5570D9E3D37}" srcId="{5B582215-AA51-443D-8577-C8D52F8414BE}" destId="{81527598-688E-4FD1-88C7-A531B0F94010}" srcOrd="1" destOrd="0" parTransId="{EB8B3D3F-6A8C-4F49-9C8D-5077201ED5F1}" sibTransId="{E8528003-AD49-489C-BF79-5646A265B993}"/>
    <dgm:cxn modelId="{1C2DF61D-16C4-4285-8D18-BF82376184AD}" type="presParOf" srcId="{2B7956FB-E8D4-4632-85F8-5E473A73494B}" destId="{CD473F5D-6F2F-41CC-93CC-851F274840E8}" srcOrd="0" destOrd="0" presId="urn:microsoft.com/office/officeart/2009/3/layout/HorizontalOrganizationChart"/>
    <dgm:cxn modelId="{6AE61786-38EB-4E7B-8823-BDFE10BC3F2F}" type="presParOf" srcId="{CD473F5D-6F2F-41CC-93CC-851F274840E8}" destId="{8AD405F4-60F7-400D-AF6E-B89FD448B948}" srcOrd="0" destOrd="0" presId="urn:microsoft.com/office/officeart/2009/3/layout/HorizontalOrganizationChart"/>
    <dgm:cxn modelId="{4A24D6DB-BA10-4F95-A8A9-13746A5A9E9B}" type="presParOf" srcId="{8AD405F4-60F7-400D-AF6E-B89FD448B948}" destId="{6A47C7AA-5232-4D17-9A01-EF1B8DE719C7}" srcOrd="0" destOrd="0" presId="urn:microsoft.com/office/officeart/2009/3/layout/HorizontalOrganizationChart"/>
    <dgm:cxn modelId="{41A023A8-FB36-47D8-8244-0D919B38407C}" type="presParOf" srcId="{8AD405F4-60F7-400D-AF6E-B89FD448B948}" destId="{E2EB7217-0587-4F7A-AFB3-C79CFF3D2575}" srcOrd="1" destOrd="0" presId="urn:microsoft.com/office/officeart/2009/3/layout/HorizontalOrganizationChart"/>
    <dgm:cxn modelId="{2F56D542-AB65-4074-8525-712AF29D0DAB}" type="presParOf" srcId="{CD473F5D-6F2F-41CC-93CC-851F274840E8}" destId="{7ACC67F5-3CD6-4B5F-B1E3-D4BFD2EB0C10}" srcOrd="1" destOrd="0" presId="urn:microsoft.com/office/officeart/2009/3/layout/HorizontalOrganizationChart"/>
    <dgm:cxn modelId="{76F56B7D-2B22-420F-AAA8-AAF5C48345A0}" type="presParOf" srcId="{7ACC67F5-3CD6-4B5F-B1E3-D4BFD2EB0C10}" destId="{CBF00081-19B8-4DB7-8E51-6604392AE1E8}" srcOrd="0" destOrd="0" presId="urn:microsoft.com/office/officeart/2009/3/layout/HorizontalOrganizationChart"/>
    <dgm:cxn modelId="{4B799B32-9066-4539-958A-71F4D08F8C0F}" type="presParOf" srcId="{7ACC67F5-3CD6-4B5F-B1E3-D4BFD2EB0C10}" destId="{A30FFF42-2A0B-40CA-8B62-562F70E44FFC}" srcOrd="1" destOrd="0" presId="urn:microsoft.com/office/officeart/2009/3/layout/HorizontalOrganizationChart"/>
    <dgm:cxn modelId="{CE374C48-D133-4867-B11C-55F8AE7EB413}" type="presParOf" srcId="{A30FFF42-2A0B-40CA-8B62-562F70E44FFC}" destId="{AAA1BCEE-4B91-45D7-B7B4-42354D4C1772}" srcOrd="0" destOrd="0" presId="urn:microsoft.com/office/officeart/2009/3/layout/HorizontalOrganizationChart"/>
    <dgm:cxn modelId="{6478DE8B-98E4-4EB1-8E6A-F1302F73C79D}" type="presParOf" srcId="{AAA1BCEE-4B91-45D7-B7B4-42354D4C1772}" destId="{323F68F8-1CF9-49B9-B99C-956FCB46E625}" srcOrd="0" destOrd="0" presId="urn:microsoft.com/office/officeart/2009/3/layout/HorizontalOrganizationChart"/>
    <dgm:cxn modelId="{DADA206E-F0ED-44B6-ABE6-9151AA1AB221}" type="presParOf" srcId="{AAA1BCEE-4B91-45D7-B7B4-42354D4C1772}" destId="{33F7058E-A07D-4DC7-A266-474FAE683967}" srcOrd="1" destOrd="0" presId="urn:microsoft.com/office/officeart/2009/3/layout/HorizontalOrganizationChart"/>
    <dgm:cxn modelId="{10DC5815-0D05-41CD-B2DA-874E3BD86F4B}" type="presParOf" srcId="{A30FFF42-2A0B-40CA-8B62-562F70E44FFC}" destId="{C5ACFBD2-F9E9-4FAD-9B2E-58A808527220}" srcOrd="1" destOrd="0" presId="urn:microsoft.com/office/officeart/2009/3/layout/HorizontalOrganizationChart"/>
    <dgm:cxn modelId="{2B5A3682-FAE9-4052-9D07-8C8471468CB5}" type="presParOf" srcId="{A30FFF42-2A0B-40CA-8B62-562F70E44FFC}" destId="{CFC6A07E-A6BF-4E90-99D5-397CD62CCE8A}" srcOrd="2" destOrd="0" presId="urn:microsoft.com/office/officeart/2009/3/layout/HorizontalOrganizationChart"/>
    <dgm:cxn modelId="{BA4C0DA3-83AB-439B-A73F-2B05D4BC63A1}" type="presParOf" srcId="{7ACC67F5-3CD6-4B5F-B1E3-D4BFD2EB0C10}" destId="{6A97B47F-155B-4914-8636-0FCC21B6BB24}" srcOrd="2" destOrd="0" presId="urn:microsoft.com/office/officeart/2009/3/layout/HorizontalOrganizationChart"/>
    <dgm:cxn modelId="{71EB7A21-2993-42A1-9C91-AC84EFDB07A2}" type="presParOf" srcId="{7ACC67F5-3CD6-4B5F-B1E3-D4BFD2EB0C10}" destId="{F85FC1AF-5B74-4DB9-9509-469DBF9CE730}" srcOrd="3" destOrd="0" presId="urn:microsoft.com/office/officeart/2009/3/layout/HorizontalOrganizationChart"/>
    <dgm:cxn modelId="{61914076-03A9-4649-8DAA-E587AB4F073C}" type="presParOf" srcId="{F85FC1AF-5B74-4DB9-9509-469DBF9CE730}" destId="{25C43EE9-3538-4BB3-AC0E-482D73CFAC1C}" srcOrd="0" destOrd="0" presId="urn:microsoft.com/office/officeart/2009/3/layout/HorizontalOrganizationChart"/>
    <dgm:cxn modelId="{8B242EB1-33C1-4677-9E80-E613A62E9E10}" type="presParOf" srcId="{25C43EE9-3538-4BB3-AC0E-482D73CFAC1C}" destId="{9CF622FE-023D-45CC-957D-58C2F0079136}" srcOrd="0" destOrd="0" presId="urn:microsoft.com/office/officeart/2009/3/layout/HorizontalOrganizationChart"/>
    <dgm:cxn modelId="{6F293995-55B7-4B69-A4F8-596A6ABFF75D}" type="presParOf" srcId="{25C43EE9-3538-4BB3-AC0E-482D73CFAC1C}" destId="{1AA165CB-3B1B-4E79-99D1-55092CE81191}" srcOrd="1" destOrd="0" presId="urn:microsoft.com/office/officeart/2009/3/layout/HorizontalOrganizationChart"/>
    <dgm:cxn modelId="{77148B57-81A2-4363-BE1A-EEC3D6A0ED64}" type="presParOf" srcId="{F85FC1AF-5B74-4DB9-9509-469DBF9CE730}" destId="{5C804FC0-4A51-4679-8893-4C60FF1B5977}" srcOrd="1" destOrd="0" presId="urn:microsoft.com/office/officeart/2009/3/layout/HorizontalOrganizationChart"/>
    <dgm:cxn modelId="{51B73558-3981-4635-916E-2CAA9D1E31E7}" type="presParOf" srcId="{5C804FC0-4A51-4679-8893-4C60FF1B5977}" destId="{C2B8F60D-65BA-4D73-9FC9-AAD7B7A49498}" srcOrd="0" destOrd="0" presId="urn:microsoft.com/office/officeart/2009/3/layout/HorizontalOrganizationChart"/>
    <dgm:cxn modelId="{BAC42245-679C-4AB8-A05F-9AB5B1CA3B00}" type="presParOf" srcId="{5C804FC0-4A51-4679-8893-4C60FF1B5977}" destId="{B539302F-188A-44BD-B0B5-E81732A21082}" srcOrd="1" destOrd="0" presId="urn:microsoft.com/office/officeart/2009/3/layout/HorizontalOrganizationChart"/>
    <dgm:cxn modelId="{1DA35AFC-4BEC-4EA4-85E2-97700A9C89CB}" type="presParOf" srcId="{B539302F-188A-44BD-B0B5-E81732A21082}" destId="{6A92E1AF-5AC6-42A3-B6CF-37F63255D3CF}" srcOrd="0" destOrd="0" presId="urn:microsoft.com/office/officeart/2009/3/layout/HorizontalOrganizationChart"/>
    <dgm:cxn modelId="{9107C214-BDF7-4F25-9A8E-DEB83E8AA3AB}" type="presParOf" srcId="{6A92E1AF-5AC6-42A3-B6CF-37F63255D3CF}" destId="{3170F11B-7554-4656-AC4F-DFC42437F56B}" srcOrd="0" destOrd="0" presId="urn:microsoft.com/office/officeart/2009/3/layout/HorizontalOrganizationChart"/>
    <dgm:cxn modelId="{DF83815E-D447-4FC7-B39E-ADFE5AC46F73}" type="presParOf" srcId="{6A92E1AF-5AC6-42A3-B6CF-37F63255D3CF}" destId="{BBF71A6E-2FCF-4EDE-B1BA-ED51684B3451}" srcOrd="1" destOrd="0" presId="urn:microsoft.com/office/officeart/2009/3/layout/HorizontalOrganizationChart"/>
    <dgm:cxn modelId="{2721677A-F573-4BB8-A2C1-BEBCF43B3141}" type="presParOf" srcId="{B539302F-188A-44BD-B0B5-E81732A21082}" destId="{DDB68D0B-A468-453C-9C9B-CE9955CD83CB}" srcOrd="1" destOrd="0" presId="urn:microsoft.com/office/officeart/2009/3/layout/HorizontalOrganizationChart"/>
    <dgm:cxn modelId="{2F797733-2E78-4CB9-9A74-5EDBD6A07DFE}" type="presParOf" srcId="{B539302F-188A-44BD-B0B5-E81732A21082}" destId="{401CDC03-88BD-43F2-B1F3-E0392F0BC2DA}" srcOrd="2" destOrd="0" presId="urn:microsoft.com/office/officeart/2009/3/layout/HorizontalOrganizationChart"/>
    <dgm:cxn modelId="{B8D241F0-BA6F-4548-A2FA-C5A6EA8504C1}" type="presParOf" srcId="{5C804FC0-4A51-4679-8893-4C60FF1B5977}" destId="{EDC5BC6E-E3EC-4E62-BC82-AD4FF7F90E29}" srcOrd="2" destOrd="0" presId="urn:microsoft.com/office/officeart/2009/3/layout/HorizontalOrganizationChart"/>
    <dgm:cxn modelId="{F397EE86-9CEB-4168-B553-8FC1F48AFE9E}" type="presParOf" srcId="{5C804FC0-4A51-4679-8893-4C60FF1B5977}" destId="{1F098EB2-4F10-4820-9A3C-B23AA77052DA}" srcOrd="3" destOrd="0" presId="urn:microsoft.com/office/officeart/2009/3/layout/HorizontalOrganizationChart"/>
    <dgm:cxn modelId="{0761BAB2-1BFD-47AC-8050-62C5E673A02A}" type="presParOf" srcId="{1F098EB2-4F10-4820-9A3C-B23AA77052DA}" destId="{3239131D-BFA9-43F8-9E6E-020CD72D85AE}" srcOrd="0" destOrd="0" presId="urn:microsoft.com/office/officeart/2009/3/layout/HorizontalOrganizationChart"/>
    <dgm:cxn modelId="{A5AAFF41-0D69-4DF2-AC36-1D7F6B96BE23}" type="presParOf" srcId="{3239131D-BFA9-43F8-9E6E-020CD72D85AE}" destId="{52981D09-85E9-4D64-A580-3045E0988925}" srcOrd="0" destOrd="0" presId="urn:microsoft.com/office/officeart/2009/3/layout/HorizontalOrganizationChart"/>
    <dgm:cxn modelId="{64832E9F-6356-49C1-9C8E-EBFB9FFF2DD8}" type="presParOf" srcId="{3239131D-BFA9-43F8-9E6E-020CD72D85AE}" destId="{F160766C-C0AD-4767-AA70-FABE64BFC417}" srcOrd="1" destOrd="0" presId="urn:microsoft.com/office/officeart/2009/3/layout/HorizontalOrganizationChart"/>
    <dgm:cxn modelId="{148AAD4A-8CF1-432C-BED1-8622B8AF22C7}" type="presParOf" srcId="{1F098EB2-4F10-4820-9A3C-B23AA77052DA}" destId="{487B1C2C-46F6-483A-844B-7BDDD1603666}" srcOrd="1" destOrd="0" presId="urn:microsoft.com/office/officeart/2009/3/layout/HorizontalOrganizationChart"/>
    <dgm:cxn modelId="{96691081-350D-4A73-B57C-EF4DD8A288D1}" type="presParOf" srcId="{1F098EB2-4F10-4820-9A3C-B23AA77052DA}" destId="{A61D2553-11B9-488F-903E-F40FAB7703E0}" srcOrd="2" destOrd="0" presId="urn:microsoft.com/office/officeart/2009/3/layout/HorizontalOrganizationChart"/>
    <dgm:cxn modelId="{BF96419E-A1C8-4CEE-816C-AFE73F9A749D}" type="presParOf" srcId="{F85FC1AF-5B74-4DB9-9509-469DBF9CE730}" destId="{8EA51960-44BE-4D14-B965-26AE23EDB203}" srcOrd="2" destOrd="0" presId="urn:microsoft.com/office/officeart/2009/3/layout/HorizontalOrganizationChart"/>
    <dgm:cxn modelId="{4E302276-151C-47B8-854E-6999DE5166DC}" type="presParOf" srcId="{CD473F5D-6F2F-41CC-93CC-851F274840E8}" destId="{60E7A1FD-5D61-477D-9F23-98AD148C8274}"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2647E92-7CD6-4830-A24E-CB6FD7AF16FC}" type="doc">
      <dgm:prSet loTypeId="urn:microsoft.com/office/officeart/2005/8/layout/hierarchy4" loCatId="hierarchy" qsTypeId="urn:microsoft.com/office/officeart/2005/8/quickstyle/simple1" qsCatId="simple" csTypeId="urn:microsoft.com/office/officeart/2005/8/colors/accent2_2" csCatId="accent2" phldr="1"/>
      <dgm:spPr/>
      <dgm:t>
        <a:bodyPr/>
        <a:lstStyle/>
        <a:p>
          <a:endParaRPr lang="es-CO"/>
        </a:p>
      </dgm:t>
    </dgm:pt>
    <dgm:pt modelId="{96D15584-409F-4A90-BC7C-17F0C4296720}">
      <dgm:prSet/>
      <dgm:spPr/>
      <dgm:t>
        <a:bodyPr/>
        <a:lstStyle/>
        <a:p>
          <a:pPr algn="r" rtl="0"/>
          <a:r>
            <a:rPr lang="es-MX" dirty="0" smtClean="0"/>
            <a:t>Ligero cambio de pendiente en la región de más bajas velocidades de cizalla (inferiores a 10 s-1). </a:t>
          </a:r>
          <a:endParaRPr lang="es-CO" dirty="0"/>
        </a:p>
      </dgm:t>
    </dgm:pt>
    <dgm:pt modelId="{1DC72C09-7905-4B48-8895-85D3856F47B9}" type="parTrans" cxnId="{4F25EB7B-E72F-4CF7-B87C-5FD5E5FD4B9F}">
      <dgm:prSet/>
      <dgm:spPr/>
      <dgm:t>
        <a:bodyPr/>
        <a:lstStyle/>
        <a:p>
          <a:endParaRPr lang="es-CO"/>
        </a:p>
      </dgm:t>
    </dgm:pt>
    <dgm:pt modelId="{36DFA2A4-33E9-4152-B650-BF37BC7450A8}" type="sibTrans" cxnId="{4F25EB7B-E72F-4CF7-B87C-5FD5E5FD4B9F}">
      <dgm:prSet/>
      <dgm:spPr/>
      <dgm:t>
        <a:bodyPr/>
        <a:lstStyle/>
        <a:p>
          <a:endParaRPr lang="es-CO"/>
        </a:p>
      </dgm:t>
    </dgm:pt>
    <dgm:pt modelId="{3E460FDC-D4D3-4676-A28A-7A4330065A25}">
      <dgm:prSet/>
      <dgm:spPr/>
      <dgm:t>
        <a:bodyPr/>
        <a:lstStyle/>
        <a:p>
          <a:pPr algn="l" rtl="0"/>
          <a:r>
            <a:rPr lang="es-MX" dirty="0" smtClean="0"/>
            <a:t>El comportamiento general observado, es </a:t>
          </a:r>
          <a:r>
            <a:rPr lang="es-MX" dirty="0" err="1" smtClean="0"/>
            <a:t>reofluidificante</a:t>
          </a:r>
          <a:r>
            <a:rPr lang="es-MX" dirty="0" smtClean="0"/>
            <a:t> (</a:t>
          </a:r>
          <a:r>
            <a:rPr lang="es-MX" dirty="0" err="1" smtClean="0"/>
            <a:t>shear-thinning</a:t>
          </a:r>
          <a:r>
            <a:rPr lang="es-MX" dirty="0" smtClean="0"/>
            <a:t>)</a:t>
          </a:r>
          <a:endParaRPr lang="es-CO" dirty="0"/>
        </a:p>
      </dgm:t>
    </dgm:pt>
    <dgm:pt modelId="{9E24A9C2-B11D-4794-A76C-2D9AE858BF87}" type="parTrans" cxnId="{3ABD4C11-30F2-49FE-B631-151A241B0753}">
      <dgm:prSet/>
      <dgm:spPr/>
      <dgm:t>
        <a:bodyPr/>
        <a:lstStyle/>
        <a:p>
          <a:endParaRPr lang="es-CO"/>
        </a:p>
      </dgm:t>
    </dgm:pt>
    <dgm:pt modelId="{58819ADA-F7C9-45C1-A4AA-3C5AAC7E4219}" type="sibTrans" cxnId="{3ABD4C11-30F2-49FE-B631-151A241B0753}">
      <dgm:prSet/>
      <dgm:spPr/>
      <dgm:t>
        <a:bodyPr/>
        <a:lstStyle/>
        <a:p>
          <a:endParaRPr lang="es-CO"/>
        </a:p>
      </dgm:t>
    </dgm:pt>
    <dgm:pt modelId="{06AF9967-F808-42EB-8953-E08DBED7AD66}">
      <dgm:prSet/>
      <dgm:spPr/>
      <dgm:t>
        <a:bodyPr/>
        <a:lstStyle/>
        <a:p>
          <a:pPr algn="l" rtl="0"/>
          <a:r>
            <a:rPr lang="es-MX" dirty="0" smtClean="0"/>
            <a:t>Mayor dificultad para el reómetro trabajar sobre la muestra, al trabajar en modo de cizalla continua</a:t>
          </a:r>
          <a:endParaRPr lang="es-CO" dirty="0"/>
        </a:p>
      </dgm:t>
    </dgm:pt>
    <dgm:pt modelId="{5F8A4355-2242-41B3-9EAF-4E0BACD8706D}" type="parTrans" cxnId="{03511DEF-BB5F-4664-B30A-E1EDAAA32B18}">
      <dgm:prSet/>
      <dgm:spPr/>
      <dgm:t>
        <a:bodyPr/>
        <a:lstStyle/>
        <a:p>
          <a:endParaRPr lang="es-CO"/>
        </a:p>
      </dgm:t>
    </dgm:pt>
    <dgm:pt modelId="{7A953172-A019-4800-8921-A36756DEC05D}" type="sibTrans" cxnId="{03511DEF-BB5F-4664-B30A-E1EDAAA32B18}">
      <dgm:prSet/>
      <dgm:spPr/>
      <dgm:t>
        <a:bodyPr/>
        <a:lstStyle/>
        <a:p>
          <a:endParaRPr lang="es-CO"/>
        </a:p>
      </dgm:t>
    </dgm:pt>
    <dgm:pt modelId="{6D89F56F-F638-4EB9-B8B3-FFBE969988B5}">
      <dgm:prSet/>
      <dgm:spPr/>
      <dgm:t>
        <a:bodyPr/>
        <a:lstStyle/>
        <a:p>
          <a:pPr rtl="0"/>
          <a:r>
            <a:rPr lang="es-MX" dirty="0" smtClean="0"/>
            <a:t>considerando que el material en estudio no es homogéneo totalmente. 	</a:t>
          </a:r>
          <a:endParaRPr lang="es-CO" dirty="0"/>
        </a:p>
      </dgm:t>
    </dgm:pt>
    <dgm:pt modelId="{0FABC308-E92B-40CC-A71D-2A63B1561CE6}" type="parTrans" cxnId="{E5298B3E-130D-4996-9F07-CA21FD3A5A4D}">
      <dgm:prSet/>
      <dgm:spPr/>
      <dgm:t>
        <a:bodyPr/>
        <a:lstStyle/>
        <a:p>
          <a:endParaRPr lang="es-CO"/>
        </a:p>
      </dgm:t>
    </dgm:pt>
    <dgm:pt modelId="{E8013FFD-4B7B-4B89-9481-585E486A871D}" type="sibTrans" cxnId="{E5298B3E-130D-4996-9F07-CA21FD3A5A4D}">
      <dgm:prSet/>
      <dgm:spPr/>
      <dgm:t>
        <a:bodyPr/>
        <a:lstStyle/>
        <a:p>
          <a:endParaRPr lang="es-CO"/>
        </a:p>
      </dgm:t>
    </dgm:pt>
    <dgm:pt modelId="{FE2CF64F-2487-4CD1-A442-6018CB32147C}" type="pres">
      <dgm:prSet presAssocID="{82647E92-7CD6-4830-A24E-CB6FD7AF16FC}" presName="Name0" presStyleCnt="0">
        <dgm:presLayoutVars>
          <dgm:chPref val="1"/>
          <dgm:dir/>
          <dgm:animOne val="branch"/>
          <dgm:animLvl val="lvl"/>
          <dgm:resizeHandles/>
        </dgm:presLayoutVars>
      </dgm:prSet>
      <dgm:spPr/>
      <dgm:t>
        <a:bodyPr/>
        <a:lstStyle/>
        <a:p>
          <a:endParaRPr lang="es-CO"/>
        </a:p>
      </dgm:t>
    </dgm:pt>
    <dgm:pt modelId="{25B0A2B7-1B98-4BFA-806B-FDE413FA4268}" type="pres">
      <dgm:prSet presAssocID="{3E460FDC-D4D3-4676-A28A-7A4330065A25}" presName="vertOne" presStyleCnt="0"/>
      <dgm:spPr/>
    </dgm:pt>
    <dgm:pt modelId="{DBB5A4F1-76C9-4824-9E74-D9756B399D7B}" type="pres">
      <dgm:prSet presAssocID="{3E460FDC-D4D3-4676-A28A-7A4330065A25}" presName="txOne" presStyleLbl="node0" presStyleIdx="0" presStyleCnt="4">
        <dgm:presLayoutVars>
          <dgm:chPref val="3"/>
        </dgm:presLayoutVars>
      </dgm:prSet>
      <dgm:spPr/>
      <dgm:t>
        <a:bodyPr/>
        <a:lstStyle/>
        <a:p>
          <a:endParaRPr lang="es-CO"/>
        </a:p>
      </dgm:t>
    </dgm:pt>
    <dgm:pt modelId="{4162BB4F-BFB3-44BF-AD8C-2805179356E0}" type="pres">
      <dgm:prSet presAssocID="{3E460FDC-D4D3-4676-A28A-7A4330065A25}" presName="horzOne" presStyleCnt="0"/>
      <dgm:spPr/>
    </dgm:pt>
    <dgm:pt modelId="{B6953B78-79F4-4D06-9696-BFD3EBB4E567}" type="pres">
      <dgm:prSet presAssocID="{58819ADA-F7C9-45C1-A4AA-3C5AAC7E4219}" presName="sibSpaceOne" presStyleCnt="0"/>
      <dgm:spPr/>
    </dgm:pt>
    <dgm:pt modelId="{DCC2DE46-F433-472B-894E-1C6DBEA2A719}" type="pres">
      <dgm:prSet presAssocID="{96D15584-409F-4A90-BC7C-17F0C4296720}" presName="vertOne" presStyleCnt="0"/>
      <dgm:spPr/>
    </dgm:pt>
    <dgm:pt modelId="{BE581504-D613-4BA3-A5FA-26B715D31081}" type="pres">
      <dgm:prSet presAssocID="{96D15584-409F-4A90-BC7C-17F0C4296720}" presName="txOne" presStyleLbl="node0" presStyleIdx="1" presStyleCnt="4">
        <dgm:presLayoutVars>
          <dgm:chPref val="3"/>
        </dgm:presLayoutVars>
      </dgm:prSet>
      <dgm:spPr/>
      <dgm:t>
        <a:bodyPr/>
        <a:lstStyle/>
        <a:p>
          <a:endParaRPr lang="es-CO"/>
        </a:p>
      </dgm:t>
    </dgm:pt>
    <dgm:pt modelId="{28684CC8-DD5D-48D3-BFFE-BA80E04D4E4B}" type="pres">
      <dgm:prSet presAssocID="{96D15584-409F-4A90-BC7C-17F0C4296720}" presName="horzOne" presStyleCnt="0"/>
      <dgm:spPr/>
    </dgm:pt>
    <dgm:pt modelId="{440782F4-AABD-4221-889C-FA80C0893CD1}" type="pres">
      <dgm:prSet presAssocID="{36DFA2A4-33E9-4152-B650-BF37BC7450A8}" presName="sibSpaceOne" presStyleCnt="0"/>
      <dgm:spPr/>
    </dgm:pt>
    <dgm:pt modelId="{BB926B58-EA42-422E-8B40-C792601FC2FC}" type="pres">
      <dgm:prSet presAssocID="{06AF9967-F808-42EB-8953-E08DBED7AD66}" presName="vertOne" presStyleCnt="0"/>
      <dgm:spPr/>
    </dgm:pt>
    <dgm:pt modelId="{C5DACDCA-1A16-405F-8BBB-48F559940867}" type="pres">
      <dgm:prSet presAssocID="{06AF9967-F808-42EB-8953-E08DBED7AD66}" presName="txOne" presStyleLbl="node0" presStyleIdx="2" presStyleCnt="4">
        <dgm:presLayoutVars>
          <dgm:chPref val="3"/>
        </dgm:presLayoutVars>
      </dgm:prSet>
      <dgm:spPr/>
      <dgm:t>
        <a:bodyPr/>
        <a:lstStyle/>
        <a:p>
          <a:endParaRPr lang="es-CO"/>
        </a:p>
      </dgm:t>
    </dgm:pt>
    <dgm:pt modelId="{319B5D96-0588-4773-81B3-CF33AEC571FB}" type="pres">
      <dgm:prSet presAssocID="{06AF9967-F808-42EB-8953-E08DBED7AD66}" presName="horzOne" presStyleCnt="0"/>
      <dgm:spPr/>
    </dgm:pt>
    <dgm:pt modelId="{36F3351D-BF41-4DD5-B8AE-BCE054423987}" type="pres">
      <dgm:prSet presAssocID="{7A953172-A019-4800-8921-A36756DEC05D}" presName="sibSpaceOne" presStyleCnt="0"/>
      <dgm:spPr/>
    </dgm:pt>
    <dgm:pt modelId="{2BDE4635-E596-4ACC-980D-F21E186CB658}" type="pres">
      <dgm:prSet presAssocID="{6D89F56F-F638-4EB9-B8B3-FFBE969988B5}" presName="vertOne" presStyleCnt="0"/>
      <dgm:spPr/>
    </dgm:pt>
    <dgm:pt modelId="{855317D4-63BD-45F1-9A9B-D0C37CBDB3FA}" type="pres">
      <dgm:prSet presAssocID="{6D89F56F-F638-4EB9-B8B3-FFBE969988B5}" presName="txOne" presStyleLbl="node0" presStyleIdx="3" presStyleCnt="4">
        <dgm:presLayoutVars>
          <dgm:chPref val="3"/>
        </dgm:presLayoutVars>
      </dgm:prSet>
      <dgm:spPr/>
      <dgm:t>
        <a:bodyPr/>
        <a:lstStyle/>
        <a:p>
          <a:endParaRPr lang="es-CO"/>
        </a:p>
      </dgm:t>
    </dgm:pt>
    <dgm:pt modelId="{AB2F5DB4-4810-43E0-9DC2-F84700CFD974}" type="pres">
      <dgm:prSet presAssocID="{6D89F56F-F638-4EB9-B8B3-FFBE969988B5}" presName="horzOne" presStyleCnt="0"/>
      <dgm:spPr/>
    </dgm:pt>
  </dgm:ptLst>
  <dgm:cxnLst>
    <dgm:cxn modelId="{21111197-C863-4426-9513-447AB0A7AD23}" type="presOf" srcId="{6D89F56F-F638-4EB9-B8B3-FFBE969988B5}" destId="{855317D4-63BD-45F1-9A9B-D0C37CBDB3FA}" srcOrd="0" destOrd="0" presId="urn:microsoft.com/office/officeart/2005/8/layout/hierarchy4"/>
    <dgm:cxn modelId="{03511DEF-BB5F-4664-B30A-E1EDAAA32B18}" srcId="{82647E92-7CD6-4830-A24E-CB6FD7AF16FC}" destId="{06AF9967-F808-42EB-8953-E08DBED7AD66}" srcOrd="2" destOrd="0" parTransId="{5F8A4355-2242-41B3-9EAF-4E0BACD8706D}" sibTransId="{7A953172-A019-4800-8921-A36756DEC05D}"/>
    <dgm:cxn modelId="{E5298B3E-130D-4996-9F07-CA21FD3A5A4D}" srcId="{82647E92-7CD6-4830-A24E-CB6FD7AF16FC}" destId="{6D89F56F-F638-4EB9-B8B3-FFBE969988B5}" srcOrd="3" destOrd="0" parTransId="{0FABC308-E92B-40CC-A71D-2A63B1561CE6}" sibTransId="{E8013FFD-4B7B-4B89-9481-585E486A871D}"/>
    <dgm:cxn modelId="{A1401334-9BA9-4790-A72A-DAE07775E446}" type="presOf" srcId="{06AF9967-F808-42EB-8953-E08DBED7AD66}" destId="{C5DACDCA-1A16-405F-8BBB-48F559940867}" srcOrd="0" destOrd="0" presId="urn:microsoft.com/office/officeart/2005/8/layout/hierarchy4"/>
    <dgm:cxn modelId="{3ABD4C11-30F2-49FE-B631-151A241B0753}" srcId="{82647E92-7CD6-4830-A24E-CB6FD7AF16FC}" destId="{3E460FDC-D4D3-4676-A28A-7A4330065A25}" srcOrd="0" destOrd="0" parTransId="{9E24A9C2-B11D-4794-A76C-2D9AE858BF87}" sibTransId="{58819ADA-F7C9-45C1-A4AA-3C5AAC7E4219}"/>
    <dgm:cxn modelId="{4F25EB7B-E72F-4CF7-B87C-5FD5E5FD4B9F}" srcId="{82647E92-7CD6-4830-A24E-CB6FD7AF16FC}" destId="{96D15584-409F-4A90-BC7C-17F0C4296720}" srcOrd="1" destOrd="0" parTransId="{1DC72C09-7905-4B48-8895-85D3856F47B9}" sibTransId="{36DFA2A4-33E9-4152-B650-BF37BC7450A8}"/>
    <dgm:cxn modelId="{87284467-B589-4A3D-A0A1-43045858207F}" type="presOf" srcId="{82647E92-7CD6-4830-A24E-CB6FD7AF16FC}" destId="{FE2CF64F-2487-4CD1-A442-6018CB32147C}" srcOrd="0" destOrd="0" presId="urn:microsoft.com/office/officeart/2005/8/layout/hierarchy4"/>
    <dgm:cxn modelId="{7486C8E3-3D27-423B-B1EA-3E03B4F559F5}" type="presOf" srcId="{96D15584-409F-4A90-BC7C-17F0C4296720}" destId="{BE581504-D613-4BA3-A5FA-26B715D31081}" srcOrd="0" destOrd="0" presId="urn:microsoft.com/office/officeart/2005/8/layout/hierarchy4"/>
    <dgm:cxn modelId="{0520DCDE-06DA-45F2-9EC5-02E650FB41FE}" type="presOf" srcId="{3E460FDC-D4D3-4676-A28A-7A4330065A25}" destId="{DBB5A4F1-76C9-4824-9E74-D9756B399D7B}" srcOrd="0" destOrd="0" presId="urn:microsoft.com/office/officeart/2005/8/layout/hierarchy4"/>
    <dgm:cxn modelId="{3632D612-B0A5-458B-93EF-AC8455F6AFA8}" type="presParOf" srcId="{FE2CF64F-2487-4CD1-A442-6018CB32147C}" destId="{25B0A2B7-1B98-4BFA-806B-FDE413FA4268}" srcOrd="0" destOrd="0" presId="urn:microsoft.com/office/officeart/2005/8/layout/hierarchy4"/>
    <dgm:cxn modelId="{760D4FB4-DDBD-4F1F-97FE-C19F6E70BCE8}" type="presParOf" srcId="{25B0A2B7-1B98-4BFA-806B-FDE413FA4268}" destId="{DBB5A4F1-76C9-4824-9E74-D9756B399D7B}" srcOrd="0" destOrd="0" presId="urn:microsoft.com/office/officeart/2005/8/layout/hierarchy4"/>
    <dgm:cxn modelId="{B2485AEE-C6C9-4EFA-91EC-250A49BC1837}" type="presParOf" srcId="{25B0A2B7-1B98-4BFA-806B-FDE413FA4268}" destId="{4162BB4F-BFB3-44BF-AD8C-2805179356E0}" srcOrd="1" destOrd="0" presId="urn:microsoft.com/office/officeart/2005/8/layout/hierarchy4"/>
    <dgm:cxn modelId="{E745DC62-EB17-44C0-88C6-3F4F1ED8D8E3}" type="presParOf" srcId="{FE2CF64F-2487-4CD1-A442-6018CB32147C}" destId="{B6953B78-79F4-4D06-9696-BFD3EBB4E567}" srcOrd="1" destOrd="0" presId="urn:microsoft.com/office/officeart/2005/8/layout/hierarchy4"/>
    <dgm:cxn modelId="{7554C918-AE1E-419F-BA58-205876CF2D87}" type="presParOf" srcId="{FE2CF64F-2487-4CD1-A442-6018CB32147C}" destId="{DCC2DE46-F433-472B-894E-1C6DBEA2A719}" srcOrd="2" destOrd="0" presId="urn:microsoft.com/office/officeart/2005/8/layout/hierarchy4"/>
    <dgm:cxn modelId="{7E71F62C-3712-42AA-B112-D86BEE666E03}" type="presParOf" srcId="{DCC2DE46-F433-472B-894E-1C6DBEA2A719}" destId="{BE581504-D613-4BA3-A5FA-26B715D31081}" srcOrd="0" destOrd="0" presId="urn:microsoft.com/office/officeart/2005/8/layout/hierarchy4"/>
    <dgm:cxn modelId="{18874276-57E8-4E3B-902B-A831722F86D4}" type="presParOf" srcId="{DCC2DE46-F433-472B-894E-1C6DBEA2A719}" destId="{28684CC8-DD5D-48D3-BFFE-BA80E04D4E4B}" srcOrd="1" destOrd="0" presId="urn:microsoft.com/office/officeart/2005/8/layout/hierarchy4"/>
    <dgm:cxn modelId="{37EC2EFA-94CC-4404-A03D-8994094B9403}" type="presParOf" srcId="{FE2CF64F-2487-4CD1-A442-6018CB32147C}" destId="{440782F4-AABD-4221-889C-FA80C0893CD1}" srcOrd="3" destOrd="0" presId="urn:microsoft.com/office/officeart/2005/8/layout/hierarchy4"/>
    <dgm:cxn modelId="{C0B95EE2-89FF-41A5-A424-BEA9D2747B6C}" type="presParOf" srcId="{FE2CF64F-2487-4CD1-A442-6018CB32147C}" destId="{BB926B58-EA42-422E-8B40-C792601FC2FC}" srcOrd="4" destOrd="0" presId="urn:microsoft.com/office/officeart/2005/8/layout/hierarchy4"/>
    <dgm:cxn modelId="{7AB8D52C-8BC1-4D86-A91C-5C313457E652}" type="presParOf" srcId="{BB926B58-EA42-422E-8B40-C792601FC2FC}" destId="{C5DACDCA-1A16-405F-8BBB-48F559940867}" srcOrd="0" destOrd="0" presId="urn:microsoft.com/office/officeart/2005/8/layout/hierarchy4"/>
    <dgm:cxn modelId="{AD2D5BE8-32F7-464B-B26B-0045E96688E9}" type="presParOf" srcId="{BB926B58-EA42-422E-8B40-C792601FC2FC}" destId="{319B5D96-0588-4773-81B3-CF33AEC571FB}" srcOrd="1" destOrd="0" presId="urn:microsoft.com/office/officeart/2005/8/layout/hierarchy4"/>
    <dgm:cxn modelId="{37C2935C-ADED-421C-8E48-24B9709BEB33}" type="presParOf" srcId="{FE2CF64F-2487-4CD1-A442-6018CB32147C}" destId="{36F3351D-BF41-4DD5-B8AE-BCE054423987}" srcOrd="5" destOrd="0" presId="urn:microsoft.com/office/officeart/2005/8/layout/hierarchy4"/>
    <dgm:cxn modelId="{DE890E2D-D681-40FE-86CF-22F5464AADBB}" type="presParOf" srcId="{FE2CF64F-2487-4CD1-A442-6018CB32147C}" destId="{2BDE4635-E596-4ACC-980D-F21E186CB658}" srcOrd="6" destOrd="0" presId="urn:microsoft.com/office/officeart/2005/8/layout/hierarchy4"/>
    <dgm:cxn modelId="{98513D62-7556-47B5-8ADA-73B6A7EA3FBD}" type="presParOf" srcId="{2BDE4635-E596-4ACC-980D-F21E186CB658}" destId="{855317D4-63BD-45F1-9A9B-D0C37CBDB3FA}" srcOrd="0" destOrd="0" presId="urn:microsoft.com/office/officeart/2005/8/layout/hierarchy4"/>
    <dgm:cxn modelId="{0F0EF8F2-0AEF-4EE6-B542-0EF77A90B11C}" type="presParOf" srcId="{2BDE4635-E596-4ACC-980D-F21E186CB658}" destId="{AB2F5DB4-4810-43E0-9DC2-F84700CFD97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E43FC3-FA61-48B2-AC8F-C1B774CDFA1B}" type="doc">
      <dgm:prSet loTypeId="urn:microsoft.com/office/officeart/2005/8/layout/vList2" loCatId="list" qsTypeId="urn:microsoft.com/office/officeart/2005/8/quickstyle/simple3" qsCatId="simple" csTypeId="urn:microsoft.com/office/officeart/2005/8/colors/accent2_2" csCatId="accent2" phldr="1"/>
      <dgm:spPr/>
      <dgm:t>
        <a:bodyPr/>
        <a:lstStyle/>
        <a:p>
          <a:endParaRPr lang="es-CO"/>
        </a:p>
      </dgm:t>
    </dgm:pt>
    <dgm:pt modelId="{97AD5086-BC13-41A6-B212-B452C7AF35FF}">
      <dgm:prSet/>
      <dgm:spPr/>
      <dgm:t>
        <a:bodyPr/>
        <a:lstStyle/>
        <a:p>
          <a:pPr rtl="0"/>
          <a:r>
            <a:rPr lang="es-ES_tradnl" b="1" smtClean="0"/>
            <a:t>General</a:t>
          </a:r>
          <a:endParaRPr lang="es-CO"/>
        </a:p>
      </dgm:t>
    </dgm:pt>
    <dgm:pt modelId="{376CD8DC-8F47-4630-893D-75F8F88CF290}" type="parTrans" cxnId="{5354D505-DBDD-4033-B5F7-CB367ED439ED}">
      <dgm:prSet/>
      <dgm:spPr/>
      <dgm:t>
        <a:bodyPr/>
        <a:lstStyle/>
        <a:p>
          <a:endParaRPr lang="es-CO"/>
        </a:p>
      </dgm:t>
    </dgm:pt>
    <dgm:pt modelId="{808E4559-3695-4779-B714-7F57BA0C80EA}" type="sibTrans" cxnId="{5354D505-DBDD-4033-B5F7-CB367ED439ED}">
      <dgm:prSet/>
      <dgm:spPr/>
      <dgm:t>
        <a:bodyPr/>
        <a:lstStyle/>
        <a:p>
          <a:endParaRPr lang="es-CO"/>
        </a:p>
      </dgm:t>
    </dgm:pt>
    <dgm:pt modelId="{65C27092-AEED-4DCF-8510-1AD166BE903B}">
      <dgm:prSet/>
      <dgm:spPr/>
      <dgm:t>
        <a:bodyPr/>
        <a:lstStyle/>
        <a:p>
          <a:pPr rtl="0"/>
          <a:r>
            <a:rPr lang="es-MX" dirty="0" smtClean="0"/>
            <a:t>Realizar la caracterización reológica de la mezcla leche de soja kefirada con jugo de tomate de árbol</a:t>
          </a:r>
          <a:endParaRPr lang="es-CO" dirty="0"/>
        </a:p>
      </dgm:t>
    </dgm:pt>
    <dgm:pt modelId="{12DDCBBD-E88D-4A96-BC1A-409C407F7047}" type="parTrans" cxnId="{A9224D0E-7E90-433E-98CC-2E5A49513B71}">
      <dgm:prSet/>
      <dgm:spPr/>
      <dgm:t>
        <a:bodyPr/>
        <a:lstStyle/>
        <a:p>
          <a:endParaRPr lang="es-CO"/>
        </a:p>
      </dgm:t>
    </dgm:pt>
    <dgm:pt modelId="{6F35EF1E-51CB-4532-9DA2-6376F9417F26}" type="sibTrans" cxnId="{A9224D0E-7E90-433E-98CC-2E5A49513B71}">
      <dgm:prSet/>
      <dgm:spPr/>
      <dgm:t>
        <a:bodyPr/>
        <a:lstStyle/>
        <a:p>
          <a:endParaRPr lang="es-CO"/>
        </a:p>
      </dgm:t>
    </dgm:pt>
    <dgm:pt modelId="{D1CDAD53-7469-49A0-928F-C8282B9AE5C9}">
      <dgm:prSet/>
      <dgm:spPr/>
      <dgm:t>
        <a:bodyPr/>
        <a:lstStyle/>
        <a:p>
          <a:pPr rtl="0"/>
          <a:r>
            <a:rPr lang="es-ES_tradnl" b="1" dirty="0" smtClean="0"/>
            <a:t>Específicos</a:t>
          </a:r>
          <a:endParaRPr lang="es-CO" dirty="0"/>
        </a:p>
      </dgm:t>
    </dgm:pt>
    <dgm:pt modelId="{9D1D4F30-7631-49F2-ADA2-9F9018E2682B}" type="parTrans" cxnId="{DF6BD3F6-9E73-437A-B6D9-6BCBC75F708B}">
      <dgm:prSet/>
      <dgm:spPr/>
      <dgm:t>
        <a:bodyPr/>
        <a:lstStyle/>
        <a:p>
          <a:endParaRPr lang="es-CO"/>
        </a:p>
      </dgm:t>
    </dgm:pt>
    <dgm:pt modelId="{3E2B221A-A052-405B-9D0C-41BB2697D2FD}" type="sibTrans" cxnId="{DF6BD3F6-9E73-437A-B6D9-6BCBC75F708B}">
      <dgm:prSet/>
      <dgm:spPr/>
      <dgm:t>
        <a:bodyPr/>
        <a:lstStyle/>
        <a:p>
          <a:endParaRPr lang="es-CO"/>
        </a:p>
      </dgm:t>
    </dgm:pt>
    <dgm:pt modelId="{30343083-9CE5-4B80-A8BF-00208C0D01F6}">
      <dgm:prSet/>
      <dgm:spPr/>
      <dgm:t>
        <a:bodyPr/>
        <a:lstStyle/>
        <a:p>
          <a:pPr rtl="0"/>
          <a:r>
            <a:rPr lang="es-MX" dirty="0" smtClean="0"/>
            <a:t>Determinar la variación de la textura del kéfir al mezclarla con jugo de tomate de árbol.</a:t>
          </a:r>
          <a:endParaRPr lang="es-CO" dirty="0"/>
        </a:p>
      </dgm:t>
    </dgm:pt>
    <dgm:pt modelId="{58D7A6FB-5387-44AE-A2E0-EEE960B6C2F1}" type="parTrans" cxnId="{AE9E3D37-2BAD-4896-B202-0864E66E5A9F}">
      <dgm:prSet/>
      <dgm:spPr/>
      <dgm:t>
        <a:bodyPr/>
        <a:lstStyle/>
        <a:p>
          <a:endParaRPr lang="es-CO"/>
        </a:p>
      </dgm:t>
    </dgm:pt>
    <dgm:pt modelId="{C872B4E0-938E-4D1B-AB4D-40A59561CCBB}" type="sibTrans" cxnId="{AE9E3D37-2BAD-4896-B202-0864E66E5A9F}">
      <dgm:prSet/>
      <dgm:spPr/>
      <dgm:t>
        <a:bodyPr/>
        <a:lstStyle/>
        <a:p>
          <a:endParaRPr lang="es-CO"/>
        </a:p>
      </dgm:t>
    </dgm:pt>
    <dgm:pt modelId="{70DDD631-BA8B-4DC7-B4E3-50DA9473B64C}">
      <dgm:prSet/>
      <dgm:spPr/>
      <dgm:t>
        <a:bodyPr/>
        <a:lstStyle/>
        <a:p>
          <a:pPr rtl="0"/>
          <a:r>
            <a:rPr lang="es-ES" dirty="0" smtClean="0"/>
            <a:t>Determinar la respuesta viscoelástica de la mezcla leche de soja kefirada tomate de árbol, e interpretarlas mediante gráficas que relacionen las Viscosidades aparente y compleja de la mezcla leche de soja kefirada/tomate de árbol en función de la velocidad de cizalla y de la frecuencia en la región viscoelástica lineal</a:t>
          </a:r>
          <a:endParaRPr lang="es-CO" dirty="0"/>
        </a:p>
      </dgm:t>
    </dgm:pt>
    <dgm:pt modelId="{4EE9A27A-320F-45E1-8B2F-D6F12572D7C6}" type="parTrans" cxnId="{6CF93668-D7A5-4179-A124-510AA459E1DC}">
      <dgm:prSet/>
      <dgm:spPr/>
      <dgm:t>
        <a:bodyPr/>
        <a:lstStyle/>
        <a:p>
          <a:endParaRPr lang="es-CO"/>
        </a:p>
      </dgm:t>
    </dgm:pt>
    <dgm:pt modelId="{09824F13-2B12-4A79-9B4B-0EB872758B59}" type="sibTrans" cxnId="{6CF93668-D7A5-4179-A124-510AA459E1DC}">
      <dgm:prSet/>
      <dgm:spPr/>
      <dgm:t>
        <a:bodyPr/>
        <a:lstStyle/>
        <a:p>
          <a:endParaRPr lang="es-CO"/>
        </a:p>
      </dgm:t>
    </dgm:pt>
    <dgm:pt modelId="{8ABBFBCE-2BD1-44EC-BA75-652E72AC64C0}" type="pres">
      <dgm:prSet presAssocID="{62E43FC3-FA61-48B2-AC8F-C1B774CDFA1B}" presName="linear" presStyleCnt="0">
        <dgm:presLayoutVars>
          <dgm:animLvl val="lvl"/>
          <dgm:resizeHandles val="exact"/>
        </dgm:presLayoutVars>
      </dgm:prSet>
      <dgm:spPr/>
      <dgm:t>
        <a:bodyPr/>
        <a:lstStyle/>
        <a:p>
          <a:endParaRPr lang="es-CO"/>
        </a:p>
      </dgm:t>
    </dgm:pt>
    <dgm:pt modelId="{91B83C4C-327B-4B94-AB34-DA99F69D95C9}" type="pres">
      <dgm:prSet presAssocID="{97AD5086-BC13-41A6-B212-B452C7AF35FF}" presName="parentText" presStyleLbl="node1" presStyleIdx="0" presStyleCnt="2">
        <dgm:presLayoutVars>
          <dgm:chMax val="0"/>
          <dgm:bulletEnabled val="1"/>
        </dgm:presLayoutVars>
      </dgm:prSet>
      <dgm:spPr/>
      <dgm:t>
        <a:bodyPr/>
        <a:lstStyle/>
        <a:p>
          <a:endParaRPr lang="es-CO"/>
        </a:p>
      </dgm:t>
    </dgm:pt>
    <dgm:pt modelId="{26565170-F1CC-486E-915A-58A59A57F546}" type="pres">
      <dgm:prSet presAssocID="{97AD5086-BC13-41A6-B212-B452C7AF35FF}" presName="childText" presStyleLbl="revTx" presStyleIdx="0" presStyleCnt="2">
        <dgm:presLayoutVars>
          <dgm:bulletEnabled val="1"/>
        </dgm:presLayoutVars>
      </dgm:prSet>
      <dgm:spPr/>
      <dgm:t>
        <a:bodyPr/>
        <a:lstStyle/>
        <a:p>
          <a:endParaRPr lang="es-CO"/>
        </a:p>
      </dgm:t>
    </dgm:pt>
    <dgm:pt modelId="{479BCF07-2245-4E65-9219-E7BEFBFE8002}" type="pres">
      <dgm:prSet presAssocID="{D1CDAD53-7469-49A0-928F-C8282B9AE5C9}" presName="parentText" presStyleLbl="node1" presStyleIdx="1" presStyleCnt="2">
        <dgm:presLayoutVars>
          <dgm:chMax val="0"/>
          <dgm:bulletEnabled val="1"/>
        </dgm:presLayoutVars>
      </dgm:prSet>
      <dgm:spPr/>
      <dgm:t>
        <a:bodyPr/>
        <a:lstStyle/>
        <a:p>
          <a:endParaRPr lang="es-CO"/>
        </a:p>
      </dgm:t>
    </dgm:pt>
    <dgm:pt modelId="{FAC8A943-1990-42EA-A4B1-8DC460D21F0A}" type="pres">
      <dgm:prSet presAssocID="{D1CDAD53-7469-49A0-928F-C8282B9AE5C9}" presName="childText" presStyleLbl="revTx" presStyleIdx="1" presStyleCnt="2">
        <dgm:presLayoutVars>
          <dgm:bulletEnabled val="1"/>
        </dgm:presLayoutVars>
      </dgm:prSet>
      <dgm:spPr/>
      <dgm:t>
        <a:bodyPr/>
        <a:lstStyle/>
        <a:p>
          <a:endParaRPr lang="es-CO"/>
        </a:p>
      </dgm:t>
    </dgm:pt>
  </dgm:ptLst>
  <dgm:cxnLst>
    <dgm:cxn modelId="{AB2687F0-FCF3-4365-9672-C87FC4894CA4}" type="presOf" srcId="{70DDD631-BA8B-4DC7-B4E3-50DA9473B64C}" destId="{FAC8A943-1990-42EA-A4B1-8DC460D21F0A}" srcOrd="0" destOrd="1" presId="urn:microsoft.com/office/officeart/2005/8/layout/vList2"/>
    <dgm:cxn modelId="{DF6BD3F6-9E73-437A-B6D9-6BCBC75F708B}" srcId="{62E43FC3-FA61-48B2-AC8F-C1B774CDFA1B}" destId="{D1CDAD53-7469-49A0-928F-C8282B9AE5C9}" srcOrd="1" destOrd="0" parTransId="{9D1D4F30-7631-49F2-ADA2-9F9018E2682B}" sibTransId="{3E2B221A-A052-405B-9D0C-41BB2697D2FD}"/>
    <dgm:cxn modelId="{A9224D0E-7E90-433E-98CC-2E5A49513B71}" srcId="{97AD5086-BC13-41A6-B212-B452C7AF35FF}" destId="{65C27092-AEED-4DCF-8510-1AD166BE903B}" srcOrd="0" destOrd="0" parTransId="{12DDCBBD-E88D-4A96-BC1A-409C407F7047}" sibTransId="{6F35EF1E-51CB-4532-9DA2-6376F9417F26}"/>
    <dgm:cxn modelId="{C97FE549-9A19-41E3-BCB7-E7F95E930340}" type="presOf" srcId="{65C27092-AEED-4DCF-8510-1AD166BE903B}" destId="{26565170-F1CC-486E-915A-58A59A57F546}" srcOrd="0" destOrd="0" presId="urn:microsoft.com/office/officeart/2005/8/layout/vList2"/>
    <dgm:cxn modelId="{5354D505-DBDD-4033-B5F7-CB367ED439ED}" srcId="{62E43FC3-FA61-48B2-AC8F-C1B774CDFA1B}" destId="{97AD5086-BC13-41A6-B212-B452C7AF35FF}" srcOrd="0" destOrd="0" parTransId="{376CD8DC-8F47-4630-893D-75F8F88CF290}" sibTransId="{808E4559-3695-4779-B714-7F57BA0C80EA}"/>
    <dgm:cxn modelId="{325904D2-651A-4526-BD3E-4B9711DCC9F9}" type="presOf" srcId="{97AD5086-BC13-41A6-B212-B452C7AF35FF}" destId="{91B83C4C-327B-4B94-AB34-DA99F69D95C9}" srcOrd="0" destOrd="0" presId="urn:microsoft.com/office/officeart/2005/8/layout/vList2"/>
    <dgm:cxn modelId="{4CE57077-C8FC-43B9-A421-6E3AEEAF30EE}" type="presOf" srcId="{D1CDAD53-7469-49A0-928F-C8282B9AE5C9}" destId="{479BCF07-2245-4E65-9219-E7BEFBFE8002}" srcOrd="0" destOrd="0" presId="urn:microsoft.com/office/officeart/2005/8/layout/vList2"/>
    <dgm:cxn modelId="{AE9E3D37-2BAD-4896-B202-0864E66E5A9F}" srcId="{D1CDAD53-7469-49A0-928F-C8282B9AE5C9}" destId="{30343083-9CE5-4B80-A8BF-00208C0D01F6}" srcOrd="0" destOrd="0" parTransId="{58D7A6FB-5387-44AE-A2E0-EEE960B6C2F1}" sibTransId="{C872B4E0-938E-4D1B-AB4D-40A59561CCBB}"/>
    <dgm:cxn modelId="{69046FDC-845E-4144-B3C7-5AE8BD61C96E}" type="presOf" srcId="{62E43FC3-FA61-48B2-AC8F-C1B774CDFA1B}" destId="{8ABBFBCE-2BD1-44EC-BA75-652E72AC64C0}" srcOrd="0" destOrd="0" presId="urn:microsoft.com/office/officeart/2005/8/layout/vList2"/>
    <dgm:cxn modelId="{9F296107-45FA-452A-9C00-5191C84F3324}" type="presOf" srcId="{30343083-9CE5-4B80-A8BF-00208C0D01F6}" destId="{FAC8A943-1990-42EA-A4B1-8DC460D21F0A}" srcOrd="0" destOrd="0" presId="urn:microsoft.com/office/officeart/2005/8/layout/vList2"/>
    <dgm:cxn modelId="{6CF93668-D7A5-4179-A124-510AA459E1DC}" srcId="{D1CDAD53-7469-49A0-928F-C8282B9AE5C9}" destId="{70DDD631-BA8B-4DC7-B4E3-50DA9473B64C}" srcOrd="1" destOrd="0" parTransId="{4EE9A27A-320F-45E1-8B2F-D6F12572D7C6}" sibTransId="{09824F13-2B12-4A79-9B4B-0EB872758B59}"/>
    <dgm:cxn modelId="{4512231F-3315-4EC0-844C-509B76138EAC}" type="presParOf" srcId="{8ABBFBCE-2BD1-44EC-BA75-652E72AC64C0}" destId="{91B83C4C-327B-4B94-AB34-DA99F69D95C9}" srcOrd="0" destOrd="0" presId="urn:microsoft.com/office/officeart/2005/8/layout/vList2"/>
    <dgm:cxn modelId="{0B0B6F88-2CF7-48CC-A0AF-047D38B80FE1}" type="presParOf" srcId="{8ABBFBCE-2BD1-44EC-BA75-652E72AC64C0}" destId="{26565170-F1CC-486E-915A-58A59A57F546}" srcOrd="1" destOrd="0" presId="urn:microsoft.com/office/officeart/2005/8/layout/vList2"/>
    <dgm:cxn modelId="{2AEF48C9-9A26-4B0D-8243-43BC0965CCAA}" type="presParOf" srcId="{8ABBFBCE-2BD1-44EC-BA75-652E72AC64C0}" destId="{479BCF07-2245-4E65-9219-E7BEFBFE8002}" srcOrd="2" destOrd="0" presId="urn:microsoft.com/office/officeart/2005/8/layout/vList2"/>
    <dgm:cxn modelId="{61786CC6-F6EC-4568-9FBF-039237006C30}" type="presParOf" srcId="{8ABBFBCE-2BD1-44EC-BA75-652E72AC64C0}" destId="{FAC8A943-1990-42EA-A4B1-8DC460D21F0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E1ED745-5D7D-4D2F-B362-18B4E1E34B93}" type="doc">
      <dgm:prSet loTypeId="urn:microsoft.com/office/officeart/2005/8/layout/cycle3" loCatId="cycle" qsTypeId="urn:microsoft.com/office/officeart/2005/8/quickstyle/simple1" qsCatId="simple" csTypeId="urn:microsoft.com/office/officeart/2005/8/colors/accent3_1" csCatId="accent3" phldr="1"/>
      <dgm:spPr/>
      <dgm:t>
        <a:bodyPr/>
        <a:lstStyle/>
        <a:p>
          <a:endParaRPr lang="es-CO"/>
        </a:p>
      </dgm:t>
    </dgm:pt>
    <dgm:pt modelId="{3A6ADCB7-B009-42B2-AA1B-6806F7B12490}">
      <dgm:prSet custT="1"/>
      <dgm:spPr/>
      <dgm:t>
        <a:bodyPr/>
        <a:lstStyle/>
        <a:p>
          <a:pPr rtl="0"/>
          <a:r>
            <a:rPr lang="es-MX" sz="1800" dirty="0" smtClean="0"/>
            <a:t>la aplicación de ensayos oscilantes en la región viscoelástica lineal</a:t>
          </a:r>
          <a:endParaRPr lang="es-CO" sz="1800" dirty="0"/>
        </a:p>
      </dgm:t>
    </dgm:pt>
    <dgm:pt modelId="{BC9D2456-CAC4-45C1-96A0-01AC66D708B9}" type="parTrans" cxnId="{BD1EEA13-F475-448A-BFC7-572302F5829C}">
      <dgm:prSet/>
      <dgm:spPr/>
      <dgm:t>
        <a:bodyPr/>
        <a:lstStyle/>
        <a:p>
          <a:endParaRPr lang="es-CO" sz="2000"/>
        </a:p>
      </dgm:t>
    </dgm:pt>
    <dgm:pt modelId="{26A46383-1C9C-4E01-88F7-8CF5C6046D27}" type="sibTrans" cxnId="{BD1EEA13-F475-448A-BFC7-572302F5829C}">
      <dgm:prSet/>
      <dgm:spPr/>
      <dgm:t>
        <a:bodyPr/>
        <a:lstStyle/>
        <a:p>
          <a:endParaRPr lang="es-CO" sz="2000"/>
        </a:p>
      </dgm:t>
    </dgm:pt>
    <dgm:pt modelId="{2E60BCA1-5584-4AB7-BF88-60B5186A217A}">
      <dgm:prSet custT="1"/>
      <dgm:spPr/>
      <dgm:t>
        <a:bodyPr/>
        <a:lstStyle/>
        <a:p>
          <a:pPr rtl="0"/>
          <a:r>
            <a:rPr lang="es-MX" sz="1800" dirty="0" smtClean="0"/>
            <a:t>respuesta más precisa en la región de bajas velocidades de cizalla.</a:t>
          </a:r>
          <a:endParaRPr lang="es-CO" sz="1800" dirty="0"/>
        </a:p>
      </dgm:t>
    </dgm:pt>
    <dgm:pt modelId="{9DD6B03C-9FEE-4F00-ACBA-4D5D3985CA85}" type="parTrans" cxnId="{C2EB4561-3F32-4871-AD65-480C24A0ACBD}">
      <dgm:prSet/>
      <dgm:spPr/>
      <dgm:t>
        <a:bodyPr/>
        <a:lstStyle/>
        <a:p>
          <a:endParaRPr lang="es-CO" sz="2000"/>
        </a:p>
      </dgm:t>
    </dgm:pt>
    <dgm:pt modelId="{920DE7E1-B6FE-49EE-8A59-71FE968759F0}" type="sibTrans" cxnId="{C2EB4561-3F32-4871-AD65-480C24A0ACBD}">
      <dgm:prSet/>
      <dgm:spPr/>
      <dgm:t>
        <a:bodyPr/>
        <a:lstStyle/>
        <a:p>
          <a:endParaRPr lang="es-CO" sz="2000"/>
        </a:p>
      </dgm:t>
    </dgm:pt>
    <dgm:pt modelId="{C2ADCB65-BB27-43D7-8A5D-02BA45E7763A}">
      <dgm:prSet custT="1"/>
      <dgm:spPr/>
      <dgm:t>
        <a:bodyPr/>
        <a:lstStyle/>
        <a:p>
          <a:pPr rtl="0"/>
          <a:r>
            <a:rPr lang="es-MX" sz="1400" dirty="0" smtClean="0"/>
            <a:t>Cox-</a:t>
          </a:r>
          <a:r>
            <a:rPr lang="es-MX" sz="1400" dirty="0" err="1" smtClean="0"/>
            <a:t>Merz</a:t>
          </a:r>
          <a:r>
            <a:rPr lang="es-MX" sz="1400" dirty="0" smtClean="0"/>
            <a:t> relaciona la respuesta viscoelástica lineal del sistema sometido a cizalla oscilante con su comportamiento en cizalla continua estacionaria. </a:t>
          </a:r>
          <a:endParaRPr lang="es-CO" sz="1400" dirty="0"/>
        </a:p>
      </dgm:t>
    </dgm:pt>
    <dgm:pt modelId="{15886104-D63E-43CA-A3A2-8243EC46D9D1}" type="parTrans" cxnId="{8E5E9346-FBB4-416E-9E77-9AD63D601672}">
      <dgm:prSet/>
      <dgm:spPr/>
      <dgm:t>
        <a:bodyPr/>
        <a:lstStyle/>
        <a:p>
          <a:endParaRPr lang="es-CO" sz="2000"/>
        </a:p>
      </dgm:t>
    </dgm:pt>
    <dgm:pt modelId="{7CE84ABC-8E75-461E-9293-885A9C17969E}" type="sibTrans" cxnId="{8E5E9346-FBB4-416E-9E77-9AD63D601672}">
      <dgm:prSet/>
      <dgm:spPr/>
      <dgm:t>
        <a:bodyPr/>
        <a:lstStyle/>
        <a:p>
          <a:endParaRPr lang="es-CO" sz="2000"/>
        </a:p>
      </dgm:t>
    </dgm:pt>
    <mc:AlternateContent xmlns:mc="http://schemas.openxmlformats.org/markup-compatibility/2006" xmlns:a14="http://schemas.microsoft.com/office/drawing/2010/main">
      <mc:Choice Requires="a14">
        <dgm:pt modelId="{16A7BB47-0581-4969-8B00-9C12C3A68EE2}">
          <dgm:prSet custT="1"/>
          <dgm:spPr/>
          <dgm:t>
            <a:bodyPr/>
            <a:lstStyle/>
            <a:p>
              <a:pPr rtl="0"/>
              <a:r>
                <a:rPr lang="es-MX" sz="1400" dirty="0" smtClean="0"/>
                <a:t>Dependencia de la viscosidad estacionaria (η) con la velocidad de cizalla (</a:t>
              </a:r>
              <a14:m>
                <m:oMath xmlns:m="http://schemas.openxmlformats.org/officeDocument/2006/math">
                  <m:acc>
                    <m:accPr>
                      <m:chr m:val="̇"/>
                      <m:ctrlPr>
                        <a:rPr lang="es-CO" sz="1400" i="1">
                          <a:latin typeface="Cambria Math" panose="02040503050406030204" pitchFamily="18" charset="0"/>
                        </a:rPr>
                      </m:ctrlPr>
                    </m:accPr>
                    <m:e>
                      <m:r>
                        <a:rPr lang="es-MX" sz="1400" i="1">
                          <a:latin typeface="Cambria Math" panose="02040503050406030204" pitchFamily="18" charset="0"/>
                        </a:rPr>
                        <m:t>𝛾</m:t>
                      </m:r>
                    </m:e>
                  </m:acc>
                </m:oMath>
              </a14:m>
              <a:r>
                <a:rPr lang="es-MX" sz="1400" dirty="0"/>
                <a:t>) coincide con la dependencia de la viscosidad compleja viscoelástica lineal (|η*|) con la frecuencia (ω</a:t>
              </a:r>
              <a:r>
                <a:rPr lang="es-MX" sz="1400" dirty="0" smtClean="0"/>
                <a:t>)</a:t>
              </a:r>
              <a:endParaRPr lang="es-CO" sz="1400" dirty="0"/>
            </a:p>
          </dgm:t>
        </dgm:pt>
      </mc:Choice>
      <mc:Fallback xmlns="">
        <dgm:pt modelId="{16A7BB47-0581-4969-8B00-9C12C3A68EE2}">
          <dgm:prSet custT="1"/>
          <dgm:spPr/>
          <dgm:t>
            <a:bodyPr/>
            <a:lstStyle/>
            <a:p>
              <a:pPr rtl="0"/>
              <a:r>
                <a:rPr lang="es-MX" sz="1400" dirty="0" smtClean="0"/>
                <a:t>Dependencia de la viscosidad estacionaria (η) con la velocidad de cizalla (</a:t>
              </a:r>
              <a:r>
                <a:rPr lang="es-MX" sz="1400" i="0"/>
                <a:t>𝛾</a:t>
              </a:r>
              <a:r>
                <a:rPr lang="es-CO" sz="1400" i="0"/>
                <a:t> ̇</a:t>
              </a:r>
              <a:r>
                <a:rPr lang="es-MX" sz="1400" dirty="0"/>
                <a:t>) coincide con la dependencia de la viscosidad compleja viscoelástica lineal (|η*|) con la frecuencia (ω</a:t>
              </a:r>
              <a:r>
                <a:rPr lang="es-MX" sz="1400" dirty="0" smtClean="0"/>
                <a:t>)</a:t>
              </a:r>
              <a:endParaRPr lang="es-CO" sz="1400" dirty="0"/>
            </a:p>
          </dgm:t>
        </dgm:pt>
      </mc:Fallback>
    </mc:AlternateContent>
    <dgm:pt modelId="{0E2D0BAD-A23F-4FE3-9026-E1D24D533A74}" type="parTrans" cxnId="{43A2C44E-2A77-4759-8841-DE90B59D06DB}">
      <dgm:prSet/>
      <dgm:spPr/>
      <dgm:t>
        <a:bodyPr/>
        <a:lstStyle/>
        <a:p>
          <a:endParaRPr lang="es-CO" sz="2000"/>
        </a:p>
      </dgm:t>
    </dgm:pt>
    <dgm:pt modelId="{CCD6D24C-5ED8-4C13-9A12-590504717737}" type="sibTrans" cxnId="{43A2C44E-2A77-4759-8841-DE90B59D06DB}">
      <dgm:prSet/>
      <dgm:spPr/>
      <dgm:t>
        <a:bodyPr/>
        <a:lstStyle/>
        <a:p>
          <a:endParaRPr lang="es-CO" sz="2000"/>
        </a:p>
      </dgm:t>
    </dgm:pt>
    <mc:AlternateContent xmlns:mc="http://schemas.openxmlformats.org/markup-compatibility/2006" xmlns:a14="http://schemas.microsoft.com/office/drawing/2010/main">
      <mc:Choice Requires="a14">
        <dgm:pt modelId="{CEA8349D-B4F4-431F-95F7-8A20014BB86E}">
          <dgm:prSet custT="1"/>
          <dgm:spPr/>
          <dgm:t>
            <a:bodyPr/>
            <a:lstStyle/>
            <a:p>
              <a:pPr rtl="0"/>
              <a14:m>
                <m:oMathPara xmlns:m="http://schemas.openxmlformats.org/officeDocument/2006/math">
                  <m:oMathParaPr>
                    <m:jc m:val="centerGroup"/>
                  </m:oMathParaPr>
                  <m:oMath xmlns:m="http://schemas.openxmlformats.org/officeDocument/2006/math">
                    <m:r>
                      <a:rPr lang="es-ES" sz="2200" i="1" smtClean="0">
                        <a:latin typeface="Cambria Math" panose="02040503050406030204" pitchFamily="18" charset="0"/>
                      </a:rPr>
                      <m:t>𝜂</m:t>
                    </m:r>
                    <m:d>
                      <m:dPr>
                        <m:ctrlPr>
                          <a:rPr lang="es-CO" sz="2200" i="1">
                            <a:latin typeface="Cambria Math" panose="02040503050406030204" pitchFamily="18" charset="0"/>
                          </a:rPr>
                        </m:ctrlPr>
                      </m:dPr>
                      <m:e>
                        <m:acc>
                          <m:accPr>
                            <m:chr m:val="̇"/>
                            <m:ctrlPr>
                              <a:rPr lang="es-CO" sz="2200" i="1">
                                <a:latin typeface="Cambria Math" panose="02040503050406030204" pitchFamily="18" charset="0"/>
                              </a:rPr>
                            </m:ctrlPr>
                          </m:accPr>
                          <m:e>
                            <m:r>
                              <a:rPr lang="es-ES" sz="2200" i="1">
                                <a:latin typeface="Cambria Math" panose="02040503050406030204" pitchFamily="18" charset="0"/>
                              </a:rPr>
                              <m:t>𝛾</m:t>
                            </m:r>
                          </m:e>
                        </m:acc>
                      </m:e>
                    </m:d>
                    <m:r>
                      <a:rPr lang="es-ES" sz="2200" i="1">
                        <a:latin typeface="Cambria Math" panose="02040503050406030204" pitchFamily="18" charset="0"/>
                      </a:rPr>
                      <m:t>=</m:t>
                    </m:r>
                    <m:d>
                      <m:dPr>
                        <m:begChr m:val="|"/>
                        <m:endChr m:val="|"/>
                        <m:ctrlPr>
                          <a:rPr lang="es-CO" sz="2200" i="1">
                            <a:latin typeface="Cambria Math" panose="02040503050406030204" pitchFamily="18" charset="0"/>
                          </a:rPr>
                        </m:ctrlPr>
                      </m:dPr>
                      <m:e>
                        <m:sSup>
                          <m:sSupPr>
                            <m:ctrlPr>
                              <a:rPr lang="es-CO" sz="2200" i="1">
                                <a:latin typeface="Cambria Math" panose="02040503050406030204" pitchFamily="18" charset="0"/>
                              </a:rPr>
                            </m:ctrlPr>
                          </m:sSupPr>
                          <m:e>
                            <m:r>
                              <a:rPr lang="es-ES" sz="2200" i="1">
                                <a:latin typeface="Cambria Math" panose="02040503050406030204" pitchFamily="18" charset="0"/>
                              </a:rPr>
                              <m:t>𝜂</m:t>
                            </m:r>
                          </m:e>
                          <m:sup>
                            <m:r>
                              <a:rPr lang="es-ES" sz="2200" i="1">
                                <a:latin typeface="Cambria Math" panose="02040503050406030204" pitchFamily="18" charset="0"/>
                              </a:rPr>
                              <m:t>∗</m:t>
                            </m:r>
                          </m:sup>
                        </m:sSup>
                        <m:d>
                          <m:dPr>
                            <m:ctrlPr>
                              <a:rPr lang="es-CO" sz="2200" i="1">
                                <a:latin typeface="Cambria Math" panose="02040503050406030204" pitchFamily="18" charset="0"/>
                              </a:rPr>
                            </m:ctrlPr>
                          </m:dPr>
                          <m:e>
                            <m:r>
                              <a:rPr lang="es-ES" sz="2200" i="1">
                                <a:latin typeface="Cambria Math" panose="02040503050406030204" pitchFamily="18" charset="0"/>
                              </a:rPr>
                              <m:t>𝜔</m:t>
                            </m:r>
                          </m:e>
                        </m:d>
                      </m:e>
                    </m:d>
                    <m:r>
                      <a:rPr lang="es-ES" sz="2200" i="1">
                        <a:latin typeface="Cambria Math" panose="02040503050406030204" pitchFamily="18" charset="0"/>
                      </a:rPr>
                      <m:t>;           </m:t>
                    </m:r>
                  </m:oMath>
                </m:oMathPara>
              </a14:m>
              <a:endParaRPr lang="es-CO" sz="2200" i="1" dirty="0" smtClean="0"/>
            </a:p>
            <a:p>
              <a:pPr rtl="0"/>
              <a14:m>
                <m:oMathPara xmlns:m="http://schemas.openxmlformats.org/officeDocument/2006/math">
                  <m:oMathParaPr>
                    <m:jc m:val="centerGroup"/>
                  </m:oMathParaPr>
                  <m:oMath xmlns:m="http://schemas.openxmlformats.org/officeDocument/2006/math">
                    <m:r>
                      <a:rPr lang="es-ES" sz="2200" i="1">
                        <a:latin typeface="Cambria Math" panose="02040503050406030204" pitchFamily="18" charset="0"/>
                      </a:rPr>
                      <m:t>  </m:t>
                    </m:r>
                    <m:acc>
                      <m:accPr>
                        <m:chr m:val="̇"/>
                        <m:ctrlPr>
                          <a:rPr lang="es-CO" sz="2200" i="1">
                            <a:latin typeface="Cambria Math" panose="02040503050406030204" pitchFamily="18" charset="0"/>
                          </a:rPr>
                        </m:ctrlPr>
                      </m:accPr>
                      <m:e>
                        <m:r>
                          <a:rPr lang="es-ES" sz="2200" i="1">
                            <a:latin typeface="Cambria Math" panose="02040503050406030204" pitchFamily="18" charset="0"/>
                          </a:rPr>
                          <m:t>𝛾</m:t>
                        </m:r>
                      </m:e>
                    </m:acc>
                    <m:r>
                      <a:rPr lang="es-ES" sz="2200" i="1">
                        <a:latin typeface="Cambria Math" panose="02040503050406030204" pitchFamily="18" charset="0"/>
                      </a:rPr>
                      <m:t>=</m:t>
                    </m:r>
                    <m:r>
                      <a:rPr lang="es-ES" sz="2200" i="1">
                        <a:latin typeface="Cambria Math" panose="02040503050406030204" pitchFamily="18" charset="0"/>
                      </a:rPr>
                      <m:t>𝜔</m:t>
                    </m:r>
                  </m:oMath>
                </m:oMathPara>
              </a14:m>
              <a:endParaRPr lang="es-CO" sz="2200" dirty="0"/>
            </a:p>
          </dgm:t>
        </dgm:pt>
      </mc:Choice>
      <mc:Fallback xmlns="">
        <dgm:pt modelId="{CEA8349D-B4F4-431F-95F7-8A20014BB86E}">
          <dgm:prSet custT="1"/>
          <dgm:spPr/>
          <dgm:t>
            <a:bodyPr/>
            <a:lstStyle/>
            <a:p>
              <a:pPr rtl="0"/>
              <a:r>
                <a:rPr lang="es-ES" sz="2200" i="0" smtClean="0"/>
                <a:t>𝜂</a:t>
              </a:r>
              <a:r>
                <a:rPr lang="es-CO" sz="2200" i="0"/>
                <a:t>(</a:t>
              </a:r>
              <a:r>
                <a:rPr lang="es-ES" sz="2200" i="0"/>
                <a:t>𝛾</a:t>
              </a:r>
              <a:r>
                <a:rPr lang="es-CO" sz="2200" i="0"/>
                <a:t> ̇</a:t>
              </a:r>
              <a:r>
                <a:rPr lang="es-ES" sz="2200" i="0"/>
                <a:t> )=</a:t>
              </a:r>
              <a:r>
                <a:rPr lang="es-CO" sz="2200" i="0"/>
                <a:t>|</a:t>
              </a:r>
              <a:r>
                <a:rPr lang="es-ES" sz="2200" i="0"/>
                <a:t>𝜂</a:t>
              </a:r>
              <a:r>
                <a:rPr lang="es-CO" sz="2200" i="0"/>
                <a:t>^</a:t>
              </a:r>
              <a:r>
                <a:rPr lang="es-ES" sz="2200" i="0"/>
                <a:t>∗</a:t>
              </a:r>
              <a:r>
                <a:rPr lang="es-CO" sz="2200" i="0"/>
                <a:t> (</a:t>
              </a:r>
              <a:r>
                <a:rPr lang="es-ES" sz="2200" i="0"/>
                <a:t>𝜔)|;           </a:t>
              </a:r>
              <a:endParaRPr lang="es-CO" sz="2200" i="1" dirty="0" smtClean="0"/>
            </a:p>
            <a:p>
              <a:pPr rtl="0"/>
              <a:r>
                <a:rPr lang="es-ES" sz="2200" i="0"/>
                <a:t>  𝛾</a:t>
              </a:r>
              <a:r>
                <a:rPr lang="es-CO" sz="2200" i="0"/>
                <a:t> ̇</a:t>
              </a:r>
              <a:r>
                <a:rPr lang="es-ES" sz="2200" i="0"/>
                <a:t>=𝜔</a:t>
              </a:r>
              <a:endParaRPr lang="es-CO" sz="2200" dirty="0"/>
            </a:p>
          </dgm:t>
        </dgm:pt>
      </mc:Fallback>
    </mc:AlternateContent>
    <dgm:pt modelId="{FE70DAAF-C9F8-4C8F-8A7E-3846D174A555}" type="parTrans" cxnId="{772693DF-AFCA-43B0-95BD-595BDE916590}">
      <dgm:prSet/>
      <dgm:spPr/>
      <dgm:t>
        <a:bodyPr/>
        <a:lstStyle/>
        <a:p>
          <a:endParaRPr lang="es-CO" sz="2000"/>
        </a:p>
      </dgm:t>
    </dgm:pt>
    <dgm:pt modelId="{4369DB66-6842-4246-ACE7-7C1A7A580E2B}" type="sibTrans" cxnId="{772693DF-AFCA-43B0-95BD-595BDE916590}">
      <dgm:prSet/>
      <dgm:spPr/>
      <dgm:t>
        <a:bodyPr/>
        <a:lstStyle/>
        <a:p>
          <a:endParaRPr lang="es-CO" sz="2000"/>
        </a:p>
      </dgm:t>
    </dgm:pt>
    <dgm:pt modelId="{7E801D14-22A0-4762-B0E9-77D1A86725B7}" type="pres">
      <dgm:prSet presAssocID="{4E1ED745-5D7D-4D2F-B362-18B4E1E34B93}" presName="Name0" presStyleCnt="0">
        <dgm:presLayoutVars>
          <dgm:dir/>
          <dgm:resizeHandles val="exact"/>
        </dgm:presLayoutVars>
      </dgm:prSet>
      <dgm:spPr/>
      <dgm:t>
        <a:bodyPr/>
        <a:lstStyle/>
        <a:p>
          <a:endParaRPr lang="es-CO"/>
        </a:p>
      </dgm:t>
    </dgm:pt>
    <dgm:pt modelId="{7BF0FECC-E951-4E64-84FD-6C3C47A92F08}" type="pres">
      <dgm:prSet presAssocID="{4E1ED745-5D7D-4D2F-B362-18B4E1E34B93}" presName="cycle" presStyleCnt="0"/>
      <dgm:spPr/>
    </dgm:pt>
    <dgm:pt modelId="{C6DFF907-0507-498A-8596-4E9DB6CA47F7}" type="pres">
      <dgm:prSet presAssocID="{3A6ADCB7-B009-42B2-AA1B-6806F7B12490}" presName="nodeFirstNode" presStyleLbl="node1" presStyleIdx="0" presStyleCnt="5">
        <dgm:presLayoutVars>
          <dgm:bulletEnabled val="1"/>
        </dgm:presLayoutVars>
      </dgm:prSet>
      <dgm:spPr/>
      <dgm:t>
        <a:bodyPr/>
        <a:lstStyle/>
        <a:p>
          <a:endParaRPr lang="es-CO"/>
        </a:p>
      </dgm:t>
    </dgm:pt>
    <dgm:pt modelId="{FC538A89-5F55-44B2-B377-E94F1B2DD599}" type="pres">
      <dgm:prSet presAssocID="{26A46383-1C9C-4E01-88F7-8CF5C6046D27}" presName="sibTransFirstNode" presStyleLbl="bgShp" presStyleIdx="0" presStyleCnt="1"/>
      <dgm:spPr/>
      <dgm:t>
        <a:bodyPr/>
        <a:lstStyle/>
        <a:p>
          <a:endParaRPr lang="es-CO"/>
        </a:p>
      </dgm:t>
    </dgm:pt>
    <dgm:pt modelId="{91AC6086-659F-490B-8ADD-9A4A0F7B2F5D}" type="pres">
      <dgm:prSet presAssocID="{2E60BCA1-5584-4AB7-BF88-60B5186A217A}" presName="nodeFollowingNodes" presStyleLbl="node1" presStyleIdx="1" presStyleCnt="5">
        <dgm:presLayoutVars>
          <dgm:bulletEnabled val="1"/>
        </dgm:presLayoutVars>
      </dgm:prSet>
      <dgm:spPr/>
      <dgm:t>
        <a:bodyPr/>
        <a:lstStyle/>
        <a:p>
          <a:endParaRPr lang="es-CO"/>
        </a:p>
      </dgm:t>
    </dgm:pt>
    <dgm:pt modelId="{D9D48432-DC76-4C1E-AFAE-6AF513D7EA67}" type="pres">
      <dgm:prSet presAssocID="{C2ADCB65-BB27-43D7-8A5D-02BA45E7763A}" presName="nodeFollowingNodes" presStyleLbl="node1" presStyleIdx="2" presStyleCnt="5">
        <dgm:presLayoutVars>
          <dgm:bulletEnabled val="1"/>
        </dgm:presLayoutVars>
      </dgm:prSet>
      <dgm:spPr/>
      <dgm:t>
        <a:bodyPr/>
        <a:lstStyle/>
        <a:p>
          <a:endParaRPr lang="es-CO"/>
        </a:p>
      </dgm:t>
    </dgm:pt>
    <dgm:pt modelId="{E89DC6FA-DA8D-4BEF-9D97-39B9FB25A640}" type="pres">
      <dgm:prSet presAssocID="{16A7BB47-0581-4969-8B00-9C12C3A68EE2}" presName="nodeFollowingNodes" presStyleLbl="node1" presStyleIdx="3" presStyleCnt="5">
        <dgm:presLayoutVars>
          <dgm:bulletEnabled val="1"/>
        </dgm:presLayoutVars>
      </dgm:prSet>
      <dgm:spPr/>
      <dgm:t>
        <a:bodyPr/>
        <a:lstStyle/>
        <a:p>
          <a:endParaRPr lang="es-CO"/>
        </a:p>
      </dgm:t>
    </dgm:pt>
    <dgm:pt modelId="{786EF5DB-DEB8-47C9-8839-0B2CFE248AD6}" type="pres">
      <dgm:prSet presAssocID="{CEA8349D-B4F4-431F-95F7-8A20014BB86E}" presName="nodeFollowingNodes" presStyleLbl="node1" presStyleIdx="4" presStyleCnt="5">
        <dgm:presLayoutVars>
          <dgm:bulletEnabled val="1"/>
        </dgm:presLayoutVars>
      </dgm:prSet>
      <dgm:spPr/>
      <dgm:t>
        <a:bodyPr/>
        <a:lstStyle/>
        <a:p>
          <a:endParaRPr lang="es-CO"/>
        </a:p>
      </dgm:t>
    </dgm:pt>
  </dgm:ptLst>
  <dgm:cxnLst>
    <dgm:cxn modelId="{6ED895BC-EBF9-4070-B6E6-D15F02900E65}" type="presOf" srcId="{4E1ED745-5D7D-4D2F-B362-18B4E1E34B93}" destId="{7E801D14-22A0-4762-B0E9-77D1A86725B7}" srcOrd="0" destOrd="0" presId="urn:microsoft.com/office/officeart/2005/8/layout/cycle3"/>
    <dgm:cxn modelId="{8E5E9346-FBB4-416E-9E77-9AD63D601672}" srcId="{4E1ED745-5D7D-4D2F-B362-18B4E1E34B93}" destId="{C2ADCB65-BB27-43D7-8A5D-02BA45E7763A}" srcOrd="2" destOrd="0" parTransId="{15886104-D63E-43CA-A3A2-8243EC46D9D1}" sibTransId="{7CE84ABC-8E75-461E-9293-885A9C17969E}"/>
    <dgm:cxn modelId="{E005846A-9B80-499F-AEAC-4FCA0058F34D}" type="presOf" srcId="{2E60BCA1-5584-4AB7-BF88-60B5186A217A}" destId="{91AC6086-659F-490B-8ADD-9A4A0F7B2F5D}" srcOrd="0" destOrd="0" presId="urn:microsoft.com/office/officeart/2005/8/layout/cycle3"/>
    <dgm:cxn modelId="{404EFC6B-72CC-4F23-B00D-F84AE84A27BC}" type="presOf" srcId="{CEA8349D-B4F4-431F-95F7-8A20014BB86E}" destId="{786EF5DB-DEB8-47C9-8839-0B2CFE248AD6}" srcOrd="0" destOrd="0" presId="urn:microsoft.com/office/officeart/2005/8/layout/cycle3"/>
    <dgm:cxn modelId="{BD1EEA13-F475-448A-BFC7-572302F5829C}" srcId="{4E1ED745-5D7D-4D2F-B362-18B4E1E34B93}" destId="{3A6ADCB7-B009-42B2-AA1B-6806F7B12490}" srcOrd="0" destOrd="0" parTransId="{BC9D2456-CAC4-45C1-96A0-01AC66D708B9}" sibTransId="{26A46383-1C9C-4E01-88F7-8CF5C6046D27}"/>
    <dgm:cxn modelId="{43A2C44E-2A77-4759-8841-DE90B59D06DB}" srcId="{4E1ED745-5D7D-4D2F-B362-18B4E1E34B93}" destId="{16A7BB47-0581-4969-8B00-9C12C3A68EE2}" srcOrd="3" destOrd="0" parTransId="{0E2D0BAD-A23F-4FE3-9026-E1D24D533A74}" sibTransId="{CCD6D24C-5ED8-4C13-9A12-590504717737}"/>
    <dgm:cxn modelId="{E2584DD0-7EFE-4C8A-B6C0-12E5572EC031}" type="presOf" srcId="{C2ADCB65-BB27-43D7-8A5D-02BA45E7763A}" destId="{D9D48432-DC76-4C1E-AFAE-6AF513D7EA67}" srcOrd="0" destOrd="0" presId="urn:microsoft.com/office/officeart/2005/8/layout/cycle3"/>
    <dgm:cxn modelId="{5A0472B6-B961-46BB-948A-2B2951E54F63}" type="presOf" srcId="{16A7BB47-0581-4969-8B00-9C12C3A68EE2}" destId="{E89DC6FA-DA8D-4BEF-9D97-39B9FB25A640}" srcOrd="0" destOrd="0" presId="urn:microsoft.com/office/officeart/2005/8/layout/cycle3"/>
    <dgm:cxn modelId="{97553330-C015-4601-9F7B-73E1B51DD78A}" type="presOf" srcId="{26A46383-1C9C-4E01-88F7-8CF5C6046D27}" destId="{FC538A89-5F55-44B2-B377-E94F1B2DD599}" srcOrd="0" destOrd="0" presId="urn:microsoft.com/office/officeart/2005/8/layout/cycle3"/>
    <dgm:cxn modelId="{772693DF-AFCA-43B0-95BD-595BDE916590}" srcId="{4E1ED745-5D7D-4D2F-B362-18B4E1E34B93}" destId="{CEA8349D-B4F4-431F-95F7-8A20014BB86E}" srcOrd="4" destOrd="0" parTransId="{FE70DAAF-C9F8-4C8F-8A7E-3846D174A555}" sibTransId="{4369DB66-6842-4246-ACE7-7C1A7A580E2B}"/>
    <dgm:cxn modelId="{C2EB4561-3F32-4871-AD65-480C24A0ACBD}" srcId="{4E1ED745-5D7D-4D2F-B362-18B4E1E34B93}" destId="{2E60BCA1-5584-4AB7-BF88-60B5186A217A}" srcOrd="1" destOrd="0" parTransId="{9DD6B03C-9FEE-4F00-ACBA-4D5D3985CA85}" sibTransId="{920DE7E1-B6FE-49EE-8A59-71FE968759F0}"/>
    <dgm:cxn modelId="{B99958DC-28B2-4B35-B910-1A7E2AC8E3FE}" type="presOf" srcId="{3A6ADCB7-B009-42B2-AA1B-6806F7B12490}" destId="{C6DFF907-0507-498A-8596-4E9DB6CA47F7}" srcOrd="0" destOrd="0" presId="urn:microsoft.com/office/officeart/2005/8/layout/cycle3"/>
    <dgm:cxn modelId="{D1BD755F-6363-4E44-A3E2-BC63488FDAD5}" type="presParOf" srcId="{7E801D14-22A0-4762-B0E9-77D1A86725B7}" destId="{7BF0FECC-E951-4E64-84FD-6C3C47A92F08}" srcOrd="0" destOrd="0" presId="urn:microsoft.com/office/officeart/2005/8/layout/cycle3"/>
    <dgm:cxn modelId="{B143F248-BC58-4CF2-8038-3AFE8BB2EA64}" type="presParOf" srcId="{7BF0FECC-E951-4E64-84FD-6C3C47A92F08}" destId="{C6DFF907-0507-498A-8596-4E9DB6CA47F7}" srcOrd="0" destOrd="0" presId="urn:microsoft.com/office/officeart/2005/8/layout/cycle3"/>
    <dgm:cxn modelId="{65C8D079-CC5D-4A71-AB4B-9E3B9911D878}" type="presParOf" srcId="{7BF0FECC-E951-4E64-84FD-6C3C47A92F08}" destId="{FC538A89-5F55-44B2-B377-E94F1B2DD599}" srcOrd="1" destOrd="0" presId="urn:microsoft.com/office/officeart/2005/8/layout/cycle3"/>
    <dgm:cxn modelId="{C14B13C2-35A4-411F-AC28-774DD2C3F223}" type="presParOf" srcId="{7BF0FECC-E951-4E64-84FD-6C3C47A92F08}" destId="{91AC6086-659F-490B-8ADD-9A4A0F7B2F5D}" srcOrd="2" destOrd="0" presId="urn:microsoft.com/office/officeart/2005/8/layout/cycle3"/>
    <dgm:cxn modelId="{6CAF559E-33DE-4A3C-9868-361E44427845}" type="presParOf" srcId="{7BF0FECC-E951-4E64-84FD-6C3C47A92F08}" destId="{D9D48432-DC76-4C1E-AFAE-6AF513D7EA67}" srcOrd="3" destOrd="0" presId="urn:microsoft.com/office/officeart/2005/8/layout/cycle3"/>
    <dgm:cxn modelId="{ABB1772F-0F42-4AE7-BFDD-AB90AB801124}" type="presParOf" srcId="{7BF0FECC-E951-4E64-84FD-6C3C47A92F08}" destId="{E89DC6FA-DA8D-4BEF-9D97-39B9FB25A640}" srcOrd="4" destOrd="0" presId="urn:microsoft.com/office/officeart/2005/8/layout/cycle3"/>
    <dgm:cxn modelId="{9D3329F7-4653-4182-895A-3BE3B8FB6DF8}" type="presParOf" srcId="{7BF0FECC-E951-4E64-84FD-6C3C47A92F08}" destId="{786EF5DB-DEB8-47C9-8839-0B2CFE248AD6}"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E1ED745-5D7D-4D2F-B362-18B4E1E34B93}" type="doc">
      <dgm:prSet loTypeId="urn:microsoft.com/office/officeart/2005/8/layout/cycle3" loCatId="cycle" qsTypeId="urn:microsoft.com/office/officeart/2005/8/quickstyle/simple1" qsCatId="simple" csTypeId="urn:microsoft.com/office/officeart/2005/8/colors/accent3_1" csCatId="accent3" phldr="1"/>
      <dgm:spPr/>
      <dgm:t>
        <a:bodyPr/>
        <a:lstStyle/>
        <a:p>
          <a:endParaRPr lang="es-CO"/>
        </a:p>
      </dgm:t>
    </dgm:pt>
    <dgm:pt modelId="{3A6ADCB7-B009-42B2-AA1B-6806F7B12490}">
      <dgm:prSet custT="1"/>
      <dgm:spPr/>
      <dgm:t>
        <a:bodyPr/>
        <a:lstStyle/>
        <a:p>
          <a:pPr rtl="0"/>
          <a:r>
            <a:rPr lang="es-MX" sz="1800" dirty="0" smtClean="0"/>
            <a:t>la aplicación de ensayos oscilantes en la región viscoelástica lineal</a:t>
          </a:r>
          <a:endParaRPr lang="es-CO" sz="1800" dirty="0"/>
        </a:p>
      </dgm:t>
    </dgm:pt>
    <dgm:pt modelId="{BC9D2456-CAC4-45C1-96A0-01AC66D708B9}" type="parTrans" cxnId="{BD1EEA13-F475-448A-BFC7-572302F5829C}">
      <dgm:prSet/>
      <dgm:spPr/>
      <dgm:t>
        <a:bodyPr/>
        <a:lstStyle/>
        <a:p>
          <a:endParaRPr lang="es-CO" sz="2000"/>
        </a:p>
      </dgm:t>
    </dgm:pt>
    <dgm:pt modelId="{26A46383-1C9C-4E01-88F7-8CF5C6046D27}" type="sibTrans" cxnId="{BD1EEA13-F475-448A-BFC7-572302F5829C}">
      <dgm:prSet/>
      <dgm:spPr/>
      <dgm:t>
        <a:bodyPr/>
        <a:lstStyle/>
        <a:p>
          <a:endParaRPr lang="es-CO" sz="2000"/>
        </a:p>
      </dgm:t>
    </dgm:pt>
    <dgm:pt modelId="{2E60BCA1-5584-4AB7-BF88-60B5186A217A}">
      <dgm:prSet custT="1"/>
      <dgm:spPr/>
      <dgm:t>
        <a:bodyPr/>
        <a:lstStyle/>
        <a:p>
          <a:pPr rtl="0"/>
          <a:r>
            <a:rPr lang="es-MX" sz="1800" dirty="0" smtClean="0"/>
            <a:t>respuesta más precisa en la región de bajas velocidades de cizalla.</a:t>
          </a:r>
          <a:endParaRPr lang="es-CO" sz="1800" dirty="0"/>
        </a:p>
      </dgm:t>
    </dgm:pt>
    <dgm:pt modelId="{9DD6B03C-9FEE-4F00-ACBA-4D5D3985CA85}" type="parTrans" cxnId="{C2EB4561-3F32-4871-AD65-480C24A0ACBD}">
      <dgm:prSet/>
      <dgm:spPr/>
      <dgm:t>
        <a:bodyPr/>
        <a:lstStyle/>
        <a:p>
          <a:endParaRPr lang="es-CO" sz="2000"/>
        </a:p>
      </dgm:t>
    </dgm:pt>
    <dgm:pt modelId="{920DE7E1-B6FE-49EE-8A59-71FE968759F0}" type="sibTrans" cxnId="{C2EB4561-3F32-4871-AD65-480C24A0ACBD}">
      <dgm:prSet/>
      <dgm:spPr/>
      <dgm:t>
        <a:bodyPr/>
        <a:lstStyle/>
        <a:p>
          <a:endParaRPr lang="es-CO" sz="2000"/>
        </a:p>
      </dgm:t>
    </dgm:pt>
    <dgm:pt modelId="{C2ADCB65-BB27-43D7-8A5D-02BA45E7763A}">
      <dgm:prSet custT="1"/>
      <dgm:spPr/>
      <dgm:t>
        <a:bodyPr/>
        <a:lstStyle/>
        <a:p>
          <a:pPr rtl="0"/>
          <a:r>
            <a:rPr lang="es-MX" sz="1400" dirty="0" smtClean="0"/>
            <a:t>Cox-</a:t>
          </a:r>
          <a:r>
            <a:rPr lang="es-MX" sz="1400" dirty="0" err="1" smtClean="0"/>
            <a:t>Merz</a:t>
          </a:r>
          <a:r>
            <a:rPr lang="es-MX" sz="1400" dirty="0" smtClean="0"/>
            <a:t> relaciona la respuesta viscoelástica lineal del sistema sometido a cizalla oscilante con su comportamiento en cizalla continua estacionaria. </a:t>
          </a:r>
          <a:endParaRPr lang="es-CO" sz="1400" dirty="0"/>
        </a:p>
      </dgm:t>
    </dgm:pt>
    <dgm:pt modelId="{15886104-D63E-43CA-A3A2-8243EC46D9D1}" type="parTrans" cxnId="{8E5E9346-FBB4-416E-9E77-9AD63D601672}">
      <dgm:prSet/>
      <dgm:spPr/>
      <dgm:t>
        <a:bodyPr/>
        <a:lstStyle/>
        <a:p>
          <a:endParaRPr lang="es-CO" sz="2000"/>
        </a:p>
      </dgm:t>
    </dgm:pt>
    <dgm:pt modelId="{7CE84ABC-8E75-461E-9293-885A9C17969E}" type="sibTrans" cxnId="{8E5E9346-FBB4-416E-9E77-9AD63D601672}">
      <dgm:prSet/>
      <dgm:spPr/>
      <dgm:t>
        <a:bodyPr/>
        <a:lstStyle/>
        <a:p>
          <a:endParaRPr lang="es-CO" sz="2000"/>
        </a:p>
      </dgm:t>
    </dgm:pt>
    <dgm:pt modelId="{16A7BB47-0581-4969-8B00-9C12C3A68EE2}">
      <dgm:prSet custT="1"/>
      <dgm:spPr>
        <a:blipFill rotWithShape="0">
          <a:blip xmlns:r="http://schemas.openxmlformats.org/officeDocument/2006/relationships" r:embed="rId1"/>
          <a:stretch>
            <a:fillRect r="-197" b="-781"/>
          </a:stretch>
        </a:blipFill>
      </dgm:spPr>
      <dgm:t>
        <a:bodyPr/>
        <a:lstStyle/>
        <a:p>
          <a:r>
            <a:rPr lang="es-CO">
              <a:noFill/>
            </a:rPr>
            <a:t> </a:t>
          </a:r>
        </a:p>
      </dgm:t>
    </dgm:pt>
    <dgm:pt modelId="{0E2D0BAD-A23F-4FE3-9026-E1D24D533A74}" type="parTrans" cxnId="{43A2C44E-2A77-4759-8841-DE90B59D06DB}">
      <dgm:prSet/>
      <dgm:spPr/>
      <dgm:t>
        <a:bodyPr/>
        <a:lstStyle/>
        <a:p>
          <a:endParaRPr lang="es-CO" sz="2000"/>
        </a:p>
      </dgm:t>
    </dgm:pt>
    <dgm:pt modelId="{CCD6D24C-5ED8-4C13-9A12-590504717737}" type="sibTrans" cxnId="{43A2C44E-2A77-4759-8841-DE90B59D06DB}">
      <dgm:prSet/>
      <dgm:spPr/>
      <dgm:t>
        <a:bodyPr/>
        <a:lstStyle/>
        <a:p>
          <a:endParaRPr lang="es-CO" sz="2000"/>
        </a:p>
      </dgm:t>
    </dgm:pt>
    <dgm:pt modelId="{CEA8349D-B4F4-431F-95F7-8A20014BB86E}">
      <dgm:prSet custT="1"/>
      <dgm:spPr>
        <a:blipFill rotWithShape="0">
          <a:blip xmlns:r="http://schemas.openxmlformats.org/officeDocument/2006/relationships" r:embed="rId2"/>
          <a:stretch>
            <a:fillRect/>
          </a:stretch>
        </a:blipFill>
      </dgm:spPr>
      <dgm:t>
        <a:bodyPr/>
        <a:lstStyle/>
        <a:p>
          <a:r>
            <a:rPr lang="es-CO">
              <a:noFill/>
            </a:rPr>
            <a:t> </a:t>
          </a:r>
        </a:p>
      </dgm:t>
    </dgm:pt>
    <dgm:pt modelId="{FE70DAAF-C9F8-4C8F-8A7E-3846D174A555}" type="parTrans" cxnId="{772693DF-AFCA-43B0-95BD-595BDE916590}">
      <dgm:prSet/>
      <dgm:spPr/>
      <dgm:t>
        <a:bodyPr/>
        <a:lstStyle/>
        <a:p>
          <a:endParaRPr lang="es-CO" sz="2000"/>
        </a:p>
      </dgm:t>
    </dgm:pt>
    <dgm:pt modelId="{4369DB66-6842-4246-ACE7-7C1A7A580E2B}" type="sibTrans" cxnId="{772693DF-AFCA-43B0-95BD-595BDE916590}">
      <dgm:prSet/>
      <dgm:spPr/>
      <dgm:t>
        <a:bodyPr/>
        <a:lstStyle/>
        <a:p>
          <a:endParaRPr lang="es-CO" sz="2000"/>
        </a:p>
      </dgm:t>
    </dgm:pt>
    <dgm:pt modelId="{7E801D14-22A0-4762-B0E9-77D1A86725B7}" type="pres">
      <dgm:prSet presAssocID="{4E1ED745-5D7D-4D2F-B362-18B4E1E34B93}" presName="Name0" presStyleCnt="0">
        <dgm:presLayoutVars>
          <dgm:dir/>
          <dgm:resizeHandles val="exact"/>
        </dgm:presLayoutVars>
      </dgm:prSet>
      <dgm:spPr/>
    </dgm:pt>
    <dgm:pt modelId="{7BF0FECC-E951-4E64-84FD-6C3C47A92F08}" type="pres">
      <dgm:prSet presAssocID="{4E1ED745-5D7D-4D2F-B362-18B4E1E34B93}" presName="cycle" presStyleCnt="0"/>
      <dgm:spPr/>
    </dgm:pt>
    <dgm:pt modelId="{C6DFF907-0507-498A-8596-4E9DB6CA47F7}" type="pres">
      <dgm:prSet presAssocID="{3A6ADCB7-B009-42B2-AA1B-6806F7B12490}" presName="nodeFirstNode" presStyleLbl="node1" presStyleIdx="0" presStyleCnt="5">
        <dgm:presLayoutVars>
          <dgm:bulletEnabled val="1"/>
        </dgm:presLayoutVars>
      </dgm:prSet>
      <dgm:spPr/>
    </dgm:pt>
    <dgm:pt modelId="{FC538A89-5F55-44B2-B377-E94F1B2DD599}" type="pres">
      <dgm:prSet presAssocID="{26A46383-1C9C-4E01-88F7-8CF5C6046D27}" presName="sibTransFirstNode" presStyleLbl="bgShp" presStyleIdx="0" presStyleCnt="1"/>
      <dgm:spPr/>
    </dgm:pt>
    <dgm:pt modelId="{91AC6086-659F-490B-8ADD-9A4A0F7B2F5D}" type="pres">
      <dgm:prSet presAssocID="{2E60BCA1-5584-4AB7-BF88-60B5186A217A}" presName="nodeFollowingNodes" presStyleLbl="node1" presStyleIdx="1" presStyleCnt="5">
        <dgm:presLayoutVars>
          <dgm:bulletEnabled val="1"/>
        </dgm:presLayoutVars>
      </dgm:prSet>
      <dgm:spPr/>
      <dgm:t>
        <a:bodyPr/>
        <a:lstStyle/>
        <a:p>
          <a:endParaRPr lang="es-CO"/>
        </a:p>
      </dgm:t>
    </dgm:pt>
    <dgm:pt modelId="{D9D48432-DC76-4C1E-AFAE-6AF513D7EA67}" type="pres">
      <dgm:prSet presAssocID="{C2ADCB65-BB27-43D7-8A5D-02BA45E7763A}" presName="nodeFollowingNodes" presStyleLbl="node1" presStyleIdx="2" presStyleCnt="5">
        <dgm:presLayoutVars>
          <dgm:bulletEnabled val="1"/>
        </dgm:presLayoutVars>
      </dgm:prSet>
      <dgm:spPr/>
      <dgm:t>
        <a:bodyPr/>
        <a:lstStyle/>
        <a:p>
          <a:endParaRPr lang="es-CO"/>
        </a:p>
      </dgm:t>
    </dgm:pt>
    <dgm:pt modelId="{E89DC6FA-DA8D-4BEF-9D97-39B9FB25A640}" type="pres">
      <dgm:prSet presAssocID="{16A7BB47-0581-4969-8B00-9C12C3A68EE2}" presName="nodeFollowingNodes" presStyleLbl="node1" presStyleIdx="3" presStyleCnt="5">
        <dgm:presLayoutVars>
          <dgm:bulletEnabled val="1"/>
        </dgm:presLayoutVars>
      </dgm:prSet>
      <dgm:spPr/>
      <dgm:t>
        <a:bodyPr/>
        <a:lstStyle/>
        <a:p>
          <a:endParaRPr lang="es-CO"/>
        </a:p>
      </dgm:t>
    </dgm:pt>
    <dgm:pt modelId="{786EF5DB-DEB8-47C9-8839-0B2CFE248AD6}" type="pres">
      <dgm:prSet presAssocID="{CEA8349D-B4F4-431F-95F7-8A20014BB86E}" presName="nodeFollowingNodes" presStyleLbl="node1" presStyleIdx="4" presStyleCnt="5">
        <dgm:presLayoutVars>
          <dgm:bulletEnabled val="1"/>
        </dgm:presLayoutVars>
      </dgm:prSet>
      <dgm:spPr/>
    </dgm:pt>
  </dgm:ptLst>
  <dgm:cxnLst>
    <dgm:cxn modelId="{772693DF-AFCA-43B0-95BD-595BDE916590}" srcId="{4E1ED745-5D7D-4D2F-B362-18B4E1E34B93}" destId="{CEA8349D-B4F4-431F-95F7-8A20014BB86E}" srcOrd="4" destOrd="0" parTransId="{FE70DAAF-C9F8-4C8F-8A7E-3846D174A555}" sibTransId="{4369DB66-6842-4246-ACE7-7C1A7A580E2B}"/>
    <dgm:cxn modelId="{5A0472B6-B961-46BB-948A-2B2951E54F63}" type="presOf" srcId="{16A7BB47-0581-4969-8B00-9C12C3A68EE2}" destId="{E89DC6FA-DA8D-4BEF-9D97-39B9FB25A640}" srcOrd="0" destOrd="0" presId="urn:microsoft.com/office/officeart/2005/8/layout/cycle3"/>
    <dgm:cxn modelId="{43A2C44E-2A77-4759-8841-DE90B59D06DB}" srcId="{4E1ED745-5D7D-4D2F-B362-18B4E1E34B93}" destId="{16A7BB47-0581-4969-8B00-9C12C3A68EE2}" srcOrd="3" destOrd="0" parTransId="{0E2D0BAD-A23F-4FE3-9026-E1D24D533A74}" sibTransId="{CCD6D24C-5ED8-4C13-9A12-590504717737}"/>
    <dgm:cxn modelId="{97553330-C015-4601-9F7B-73E1B51DD78A}" type="presOf" srcId="{26A46383-1C9C-4E01-88F7-8CF5C6046D27}" destId="{FC538A89-5F55-44B2-B377-E94F1B2DD599}" srcOrd="0" destOrd="0" presId="urn:microsoft.com/office/officeart/2005/8/layout/cycle3"/>
    <dgm:cxn modelId="{B99958DC-28B2-4B35-B910-1A7E2AC8E3FE}" type="presOf" srcId="{3A6ADCB7-B009-42B2-AA1B-6806F7B12490}" destId="{C6DFF907-0507-498A-8596-4E9DB6CA47F7}" srcOrd="0" destOrd="0" presId="urn:microsoft.com/office/officeart/2005/8/layout/cycle3"/>
    <dgm:cxn modelId="{C2EB4561-3F32-4871-AD65-480C24A0ACBD}" srcId="{4E1ED745-5D7D-4D2F-B362-18B4E1E34B93}" destId="{2E60BCA1-5584-4AB7-BF88-60B5186A217A}" srcOrd="1" destOrd="0" parTransId="{9DD6B03C-9FEE-4F00-ACBA-4D5D3985CA85}" sibTransId="{920DE7E1-B6FE-49EE-8A59-71FE968759F0}"/>
    <dgm:cxn modelId="{6ED895BC-EBF9-4070-B6E6-D15F02900E65}" type="presOf" srcId="{4E1ED745-5D7D-4D2F-B362-18B4E1E34B93}" destId="{7E801D14-22A0-4762-B0E9-77D1A86725B7}" srcOrd="0" destOrd="0" presId="urn:microsoft.com/office/officeart/2005/8/layout/cycle3"/>
    <dgm:cxn modelId="{E005846A-9B80-499F-AEAC-4FCA0058F34D}" type="presOf" srcId="{2E60BCA1-5584-4AB7-BF88-60B5186A217A}" destId="{91AC6086-659F-490B-8ADD-9A4A0F7B2F5D}" srcOrd="0" destOrd="0" presId="urn:microsoft.com/office/officeart/2005/8/layout/cycle3"/>
    <dgm:cxn modelId="{BD1EEA13-F475-448A-BFC7-572302F5829C}" srcId="{4E1ED745-5D7D-4D2F-B362-18B4E1E34B93}" destId="{3A6ADCB7-B009-42B2-AA1B-6806F7B12490}" srcOrd="0" destOrd="0" parTransId="{BC9D2456-CAC4-45C1-96A0-01AC66D708B9}" sibTransId="{26A46383-1C9C-4E01-88F7-8CF5C6046D27}"/>
    <dgm:cxn modelId="{8E5E9346-FBB4-416E-9E77-9AD63D601672}" srcId="{4E1ED745-5D7D-4D2F-B362-18B4E1E34B93}" destId="{C2ADCB65-BB27-43D7-8A5D-02BA45E7763A}" srcOrd="2" destOrd="0" parTransId="{15886104-D63E-43CA-A3A2-8243EC46D9D1}" sibTransId="{7CE84ABC-8E75-461E-9293-885A9C17969E}"/>
    <dgm:cxn modelId="{404EFC6B-72CC-4F23-B00D-F84AE84A27BC}" type="presOf" srcId="{CEA8349D-B4F4-431F-95F7-8A20014BB86E}" destId="{786EF5DB-DEB8-47C9-8839-0B2CFE248AD6}" srcOrd="0" destOrd="0" presId="urn:microsoft.com/office/officeart/2005/8/layout/cycle3"/>
    <dgm:cxn modelId="{E2584DD0-7EFE-4C8A-B6C0-12E5572EC031}" type="presOf" srcId="{C2ADCB65-BB27-43D7-8A5D-02BA45E7763A}" destId="{D9D48432-DC76-4C1E-AFAE-6AF513D7EA67}" srcOrd="0" destOrd="0" presId="urn:microsoft.com/office/officeart/2005/8/layout/cycle3"/>
    <dgm:cxn modelId="{D1BD755F-6363-4E44-A3E2-BC63488FDAD5}" type="presParOf" srcId="{7E801D14-22A0-4762-B0E9-77D1A86725B7}" destId="{7BF0FECC-E951-4E64-84FD-6C3C47A92F08}" srcOrd="0" destOrd="0" presId="urn:microsoft.com/office/officeart/2005/8/layout/cycle3"/>
    <dgm:cxn modelId="{B143F248-BC58-4CF2-8038-3AFE8BB2EA64}" type="presParOf" srcId="{7BF0FECC-E951-4E64-84FD-6C3C47A92F08}" destId="{C6DFF907-0507-498A-8596-4E9DB6CA47F7}" srcOrd="0" destOrd="0" presId="urn:microsoft.com/office/officeart/2005/8/layout/cycle3"/>
    <dgm:cxn modelId="{65C8D079-CC5D-4A71-AB4B-9E3B9911D878}" type="presParOf" srcId="{7BF0FECC-E951-4E64-84FD-6C3C47A92F08}" destId="{FC538A89-5F55-44B2-B377-E94F1B2DD599}" srcOrd="1" destOrd="0" presId="urn:microsoft.com/office/officeart/2005/8/layout/cycle3"/>
    <dgm:cxn modelId="{C14B13C2-35A4-411F-AC28-774DD2C3F223}" type="presParOf" srcId="{7BF0FECC-E951-4E64-84FD-6C3C47A92F08}" destId="{91AC6086-659F-490B-8ADD-9A4A0F7B2F5D}" srcOrd="2" destOrd="0" presId="urn:microsoft.com/office/officeart/2005/8/layout/cycle3"/>
    <dgm:cxn modelId="{6CAF559E-33DE-4A3C-9868-361E44427845}" type="presParOf" srcId="{7BF0FECC-E951-4E64-84FD-6C3C47A92F08}" destId="{D9D48432-DC76-4C1E-AFAE-6AF513D7EA67}" srcOrd="3" destOrd="0" presId="urn:microsoft.com/office/officeart/2005/8/layout/cycle3"/>
    <dgm:cxn modelId="{ABB1772F-0F42-4AE7-BFDD-AB90AB801124}" type="presParOf" srcId="{7BF0FECC-E951-4E64-84FD-6C3C47A92F08}" destId="{E89DC6FA-DA8D-4BEF-9D97-39B9FB25A640}" srcOrd="4" destOrd="0" presId="urn:microsoft.com/office/officeart/2005/8/layout/cycle3"/>
    <dgm:cxn modelId="{9D3329F7-4653-4182-895A-3BE3B8FB6DF8}" type="presParOf" srcId="{7BF0FECC-E951-4E64-84FD-6C3C47A92F08}" destId="{786EF5DB-DEB8-47C9-8839-0B2CFE248AD6}"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E0AFE73-4D6F-4E83-9298-673295493EE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999DA927-E23F-42DA-B962-0C92B21C61F4}">
      <dgm:prSet/>
      <dgm:spPr/>
      <dgm:t>
        <a:bodyPr/>
        <a:lstStyle/>
        <a:p>
          <a:pPr rtl="0"/>
          <a:r>
            <a:rPr lang="es-CO" dirty="0" err="1" smtClean="0"/>
            <a:t>Waele</a:t>
          </a:r>
          <a:r>
            <a:rPr lang="es-CO" dirty="0" smtClean="0"/>
            <a:t>- </a:t>
          </a:r>
          <a:r>
            <a:rPr lang="es-CO" dirty="0" err="1" smtClean="0"/>
            <a:t>Ostwald</a:t>
          </a:r>
          <a:endParaRPr lang="es-CO" dirty="0"/>
        </a:p>
      </dgm:t>
    </dgm:pt>
    <dgm:pt modelId="{DBE8CE28-8545-4A21-B93A-10A661426C86}" type="parTrans" cxnId="{87EFDDCD-147F-47D7-B24D-685F5CBFA50B}">
      <dgm:prSet/>
      <dgm:spPr/>
      <dgm:t>
        <a:bodyPr/>
        <a:lstStyle/>
        <a:p>
          <a:endParaRPr lang="es-CO"/>
        </a:p>
      </dgm:t>
    </dgm:pt>
    <dgm:pt modelId="{9D7A0C01-DB7E-4068-B159-6344A3C72ED9}" type="sibTrans" cxnId="{87EFDDCD-147F-47D7-B24D-685F5CBFA50B}">
      <dgm:prSet/>
      <dgm:spPr/>
      <dgm:t>
        <a:bodyPr/>
        <a:lstStyle/>
        <a:p>
          <a:endParaRPr lang="es-CO"/>
        </a:p>
      </dgm:t>
    </dgm:pt>
    <dgm:pt modelId="{F84C8973-75C5-4302-9EF9-57A3195B354F}">
      <dgm:prSet custT="1"/>
      <dgm:spPr/>
      <dgm:t>
        <a:bodyPr/>
        <a:lstStyle/>
        <a:p>
          <a:pPr rtl="0"/>
          <a:r>
            <a:rPr lang="es-MX" sz="1800" dirty="0" smtClean="0"/>
            <a:t>Se ajustarán los datos a este modelo (ley de potencia)</a:t>
          </a:r>
          <a:endParaRPr lang="es-CO" sz="1800" dirty="0"/>
        </a:p>
      </dgm:t>
    </dgm:pt>
    <dgm:pt modelId="{8D96702F-458B-4CCD-BD49-A3C6443EB8D1}" type="parTrans" cxnId="{4133DCA8-B798-4D02-A171-59507DBFDED5}">
      <dgm:prSet/>
      <dgm:spPr/>
      <dgm:t>
        <a:bodyPr/>
        <a:lstStyle/>
        <a:p>
          <a:endParaRPr lang="es-CO"/>
        </a:p>
      </dgm:t>
    </dgm:pt>
    <dgm:pt modelId="{22068F0C-A4A4-4448-B19E-DC4BC1331BBA}" type="sibTrans" cxnId="{4133DCA8-B798-4D02-A171-59507DBFDED5}">
      <dgm:prSet/>
      <dgm:spPr/>
      <dgm:t>
        <a:bodyPr/>
        <a:lstStyle/>
        <a:p>
          <a:endParaRPr lang="es-CO"/>
        </a:p>
      </dgm:t>
    </dgm:pt>
    <dgm:pt modelId="{C2FDB3E7-9BFC-487F-9839-9B4E36B4ECBB}">
      <dgm:prSet custT="1"/>
      <dgm:spPr/>
      <dgm:t>
        <a:bodyPr/>
        <a:lstStyle/>
        <a:p>
          <a:pPr rtl="0"/>
          <a:r>
            <a:rPr lang="es-MX" sz="1800" dirty="0" smtClean="0"/>
            <a:t> “K” o índice de consistencia</a:t>
          </a:r>
          <a:endParaRPr lang="es-CO" sz="1800" dirty="0"/>
        </a:p>
      </dgm:t>
    </dgm:pt>
    <dgm:pt modelId="{705E1680-9024-44FA-B3BF-ECAF223E927C}" type="parTrans" cxnId="{7E6D2EB7-EC06-41AA-88FA-6F2F6EBD46B8}">
      <dgm:prSet/>
      <dgm:spPr/>
      <dgm:t>
        <a:bodyPr/>
        <a:lstStyle/>
        <a:p>
          <a:endParaRPr lang="es-CO"/>
        </a:p>
      </dgm:t>
    </dgm:pt>
    <dgm:pt modelId="{9D1550B9-BC14-44AD-9461-D47ED1DFB7CA}" type="sibTrans" cxnId="{7E6D2EB7-EC06-41AA-88FA-6F2F6EBD46B8}">
      <dgm:prSet/>
      <dgm:spPr/>
      <dgm:t>
        <a:bodyPr/>
        <a:lstStyle/>
        <a:p>
          <a:endParaRPr lang="es-CO"/>
        </a:p>
      </dgm:t>
    </dgm:pt>
    <dgm:pt modelId="{F4412132-DA4D-4D21-ADE6-CEE9991913BC}">
      <dgm:prSet custT="1"/>
      <dgm:spPr/>
      <dgm:t>
        <a:bodyPr/>
        <a:lstStyle/>
        <a:p>
          <a:pPr rtl="0"/>
          <a:r>
            <a:rPr lang="es-MX" sz="1800" dirty="0" smtClean="0"/>
            <a:t>“n” o índice de flujo. </a:t>
          </a:r>
          <a:endParaRPr lang="es-CO" sz="1800" dirty="0"/>
        </a:p>
      </dgm:t>
    </dgm:pt>
    <dgm:pt modelId="{4D22E45B-9A0E-4921-80AC-53E6D56C6640}" type="parTrans" cxnId="{22518BE3-F14E-4968-A0D5-7BF2E6C40EE3}">
      <dgm:prSet/>
      <dgm:spPr/>
      <dgm:t>
        <a:bodyPr/>
        <a:lstStyle/>
        <a:p>
          <a:endParaRPr lang="es-CO"/>
        </a:p>
      </dgm:t>
    </dgm:pt>
    <dgm:pt modelId="{BB998585-F686-4526-9288-7815D6E422D9}" type="sibTrans" cxnId="{22518BE3-F14E-4968-A0D5-7BF2E6C40EE3}">
      <dgm:prSet/>
      <dgm:spPr/>
      <dgm:t>
        <a:bodyPr/>
        <a:lstStyle/>
        <a:p>
          <a:endParaRPr lang="es-CO"/>
        </a:p>
      </dgm:t>
    </dgm:pt>
    <dgm:pt modelId="{2FB14846-39C0-4A96-89A4-6DB0B781711B}">
      <dgm:prSet custT="1"/>
      <dgm:spPr/>
      <dgm:t>
        <a:bodyPr/>
        <a:lstStyle/>
        <a:p>
          <a:pPr rtl="0"/>
          <a:r>
            <a:rPr lang="es-MX" sz="1050" dirty="0" smtClean="0"/>
            <a:t>Si n=1 comportamiento Newtoniano, </a:t>
          </a:r>
          <a:endParaRPr lang="es-CO" sz="1050" dirty="0"/>
        </a:p>
      </dgm:t>
    </dgm:pt>
    <dgm:pt modelId="{1BA508F5-F809-421E-B556-4082C1566B31}" type="parTrans" cxnId="{877759B7-258C-4714-98D2-F0A4BC92D99A}">
      <dgm:prSet/>
      <dgm:spPr/>
      <dgm:t>
        <a:bodyPr/>
        <a:lstStyle/>
        <a:p>
          <a:endParaRPr lang="es-CO"/>
        </a:p>
      </dgm:t>
    </dgm:pt>
    <dgm:pt modelId="{F62D1C8A-46B3-4D68-9041-9A6781E390E4}" type="sibTrans" cxnId="{877759B7-258C-4714-98D2-F0A4BC92D99A}">
      <dgm:prSet/>
      <dgm:spPr/>
      <dgm:t>
        <a:bodyPr/>
        <a:lstStyle/>
        <a:p>
          <a:endParaRPr lang="es-CO"/>
        </a:p>
      </dgm:t>
    </dgm:pt>
    <dgm:pt modelId="{0F7F73AF-86D5-495B-8D8E-C3FCEF42BAA2}">
      <dgm:prSet custT="1"/>
      <dgm:spPr/>
      <dgm:t>
        <a:bodyPr/>
        <a:lstStyle/>
        <a:p>
          <a:pPr rtl="0"/>
          <a:r>
            <a:rPr lang="es-MX" sz="1050" dirty="0" smtClean="0"/>
            <a:t>n&lt;1 corresponde al comportamiento </a:t>
          </a:r>
          <a:r>
            <a:rPr lang="es-MX" sz="1050" dirty="0" err="1" smtClean="0"/>
            <a:t>reofluidificante</a:t>
          </a:r>
          <a:endParaRPr lang="es-CO" sz="1050" dirty="0"/>
        </a:p>
      </dgm:t>
    </dgm:pt>
    <dgm:pt modelId="{B108C3A4-A178-4D77-A457-4301C91D7246}" type="parTrans" cxnId="{DF4D6DAA-0575-4792-A974-71DB5995C1FB}">
      <dgm:prSet/>
      <dgm:spPr/>
      <dgm:t>
        <a:bodyPr/>
        <a:lstStyle/>
        <a:p>
          <a:endParaRPr lang="es-CO"/>
        </a:p>
      </dgm:t>
    </dgm:pt>
    <dgm:pt modelId="{F62BEC8C-D7AF-4203-A209-F7C6D0F25002}" type="sibTrans" cxnId="{DF4D6DAA-0575-4792-A974-71DB5995C1FB}">
      <dgm:prSet/>
      <dgm:spPr/>
      <dgm:t>
        <a:bodyPr/>
        <a:lstStyle/>
        <a:p>
          <a:endParaRPr lang="es-CO"/>
        </a:p>
      </dgm:t>
    </dgm:pt>
    <dgm:pt modelId="{7925C7A2-701A-4240-A32B-085CEA6A694F}">
      <dgm:prSet custT="1"/>
      <dgm:spPr/>
      <dgm:t>
        <a:bodyPr/>
        <a:lstStyle/>
        <a:p>
          <a:pPr rtl="0"/>
          <a:r>
            <a:rPr lang="es-MX" sz="1050" dirty="0" smtClean="0"/>
            <a:t>n&gt;1 comportamiento </a:t>
          </a:r>
          <a:r>
            <a:rPr lang="es-MX" sz="1050" dirty="0" err="1" smtClean="0"/>
            <a:t>reoespesante</a:t>
          </a:r>
          <a:endParaRPr lang="es-CO" sz="1050" dirty="0"/>
        </a:p>
      </dgm:t>
    </dgm:pt>
    <dgm:pt modelId="{0F89AA4F-D4C6-4072-935D-D015EE5F6609}" type="parTrans" cxnId="{105AAFE8-D1C0-4113-8416-21DDB99B22CB}">
      <dgm:prSet/>
      <dgm:spPr/>
      <dgm:t>
        <a:bodyPr/>
        <a:lstStyle/>
        <a:p>
          <a:endParaRPr lang="es-CO"/>
        </a:p>
      </dgm:t>
    </dgm:pt>
    <dgm:pt modelId="{AEE081DD-5973-47D3-90BC-6E1BBD73ED76}" type="sibTrans" cxnId="{105AAFE8-D1C0-4113-8416-21DDB99B22CB}">
      <dgm:prSet/>
      <dgm:spPr/>
      <dgm:t>
        <a:bodyPr/>
        <a:lstStyle/>
        <a:p>
          <a:endParaRPr lang="es-CO"/>
        </a:p>
      </dgm:t>
    </dgm:pt>
    <dgm:pt modelId="{3268FAE1-2AE8-4EC3-8D47-638CF32320D9}">
      <dgm:prSet custT="1"/>
      <dgm:spPr/>
      <dgm:t>
        <a:bodyPr/>
        <a:lstStyle/>
        <a:p>
          <a:pPr rtl="0"/>
          <a:r>
            <a:rPr lang="es-MX" sz="1800" dirty="0" smtClean="0"/>
            <a:t>sin </a:t>
          </a:r>
          <a:r>
            <a:rPr lang="es-MX" sz="1800" dirty="0"/>
            <a:t>embargo sus cualidades permanecen inalterables. </a:t>
          </a:r>
          <a:endParaRPr lang="es-CO" sz="1800" dirty="0"/>
        </a:p>
      </dgm:t>
    </dgm:pt>
    <dgm:pt modelId="{6D58F99A-4C78-41FE-A509-B753F47EAAE3}" type="parTrans" cxnId="{F68346C7-9274-40E3-9E91-8531FBF3750E}">
      <dgm:prSet/>
      <dgm:spPr/>
      <dgm:t>
        <a:bodyPr/>
        <a:lstStyle/>
        <a:p>
          <a:endParaRPr lang="es-CO"/>
        </a:p>
      </dgm:t>
    </dgm:pt>
    <dgm:pt modelId="{C1A7C071-8CEE-43A1-91BD-1F1459E9AB00}" type="sibTrans" cxnId="{F68346C7-9274-40E3-9E91-8531FBF3750E}">
      <dgm:prSet/>
      <dgm:spPr/>
      <dgm:t>
        <a:bodyPr/>
        <a:lstStyle/>
        <a:p>
          <a:endParaRPr lang="es-CO"/>
        </a:p>
      </dgm:t>
    </dgm:pt>
    <mc:AlternateContent xmlns:mc="http://schemas.openxmlformats.org/markup-compatibility/2006" xmlns:a14="http://schemas.microsoft.com/office/drawing/2010/main">
      <mc:Choice Requires="a14">
        <dgm:pt modelId="{5A77D1BD-9EE5-49F3-87DB-31C6EA6DC8EC}">
          <dgm:prSet custT="1"/>
          <dgm:spPr/>
          <dgm:t>
            <a:bodyPr/>
            <a:lstStyle/>
            <a:p>
              <a:pPr rtl="0"/>
              <a:r>
                <a:rPr lang="es-MX" sz="1800" dirty="0" smtClean="0"/>
                <a:t>El resultado del ajuste </a:t>
              </a:r>
              <a14:m>
                <m:oMath xmlns:m="http://schemas.openxmlformats.org/officeDocument/2006/math">
                  <m:r>
                    <a:rPr lang="es-MX" sz="1800" i="1">
                      <a:latin typeface="Cambria Math" panose="02040503050406030204" pitchFamily="18" charset="0"/>
                    </a:rPr>
                    <m:t>(</m:t>
                  </m:r>
                  <m:r>
                    <a:rPr lang="es-MX" sz="1800" i="1">
                      <a:latin typeface="Cambria Math" panose="02040503050406030204" pitchFamily="18" charset="0"/>
                    </a:rPr>
                    <m:t>𝑟</m:t>
                  </m:r>
                  <m:r>
                    <a:rPr lang="es-MX" sz="1800" i="1" baseline="30000">
                      <a:latin typeface="Cambria Math" panose="02040503050406030204" pitchFamily="18" charset="0"/>
                    </a:rPr>
                    <m:t>2</m:t>
                  </m:r>
                  <m:r>
                    <a:rPr lang="es-MX" sz="1800" i="1">
                      <a:latin typeface="Cambria Math" panose="02040503050406030204" pitchFamily="18" charset="0"/>
                    </a:rPr>
                    <m:t>=0,9887)</m:t>
                  </m:r>
                </m:oMath>
              </a14:m>
              <a:r>
                <a:rPr lang="es-MX" sz="1800" dirty="0"/>
                <a:t>, </a:t>
              </a:r>
              <a:endParaRPr lang="es-CO" sz="1800" dirty="0"/>
            </a:p>
          </dgm:t>
        </dgm:pt>
      </mc:Choice>
      <mc:Fallback xmlns="">
        <dgm:pt modelId="{5A77D1BD-9EE5-49F3-87DB-31C6EA6DC8EC}">
          <dgm:prSet custT="1"/>
          <dgm:spPr/>
          <dgm:t>
            <a:bodyPr/>
            <a:lstStyle/>
            <a:p>
              <a:pPr rtl="0"/>
              <a:r>
                <a:rPr lang="es-MX" sz="1800" dirty="0" smtClean="0"/>
                <a:t>El resultado del ajuste </a:t>
              </a:r>
              <a:r>
                <a:rPr lang="es-MX" sz="1800" i="0"/>
                <a:t>(𝑟</a:t>
              </a:r>
              <a:r>
                <a:rPr lang="es-MX" sz="1800" i="0" baseline="30000"/>
                <a:t>2</a:t>
              </a:r>
              <a:r>
                <a:rPr lang="es-MX" sz="1800" i="0"/>
                <a:t>=0,9887)</a:t>
              </a:r>
              <a:r>
                <a:rPr lang="es-MX" sz="1800" dirty="0"/>
                <a:t>, </a:t>
              </a:r>
              <a:endParaRPr lang="es-CO" sz="1800" dirty="0"/>
            </a:p>
          </dgm:t>
        </dgm:pt>
      </mc:Fallback>
    </mc:AlternateContent>
    <dgm:pt modelId="{36803EC5-CAB7-409F-A90D-0C805E4F65AF}" type="parTrans" cxnId="{85C32A6C-DD83-4ECD-9B42-DA5B3BAD3476}">
      <dgm:prSet/>
      <dgm:spPr/>
      <dgm:t>
        <a:bodyPr/>
        <a:lstStyle/>
        <a:p>
          <a:endParaRPr lang="es-CO"/>
        </a:p>
      </dgm:t>
    </dgm:pt>
    <dgm:pt modelId="{FC422CD4-625F-4FD9-98CA-CF12D6ECA7F6}" type="sibTrans" cxnId="{85C32A6C-DD83-4ECD-9B42-DA5B3BAD3476}">
      <dgm:prSet/>
      <dgm:spPr/>
      <dgm:t>
        <a:bodyPr/>
        <a:lstStyle/>
        <a:p>
          <a:endParaRPr lang="es-CO"/>
        </a:p>
      </dgm:t>
    </dgm:pt>
    <dgm:pt modelId="{6CDF2BF8-EBF8-48BD-A071-5D37AB742D14}">
      <dgm:prSet custT="1"/>
      <dgm:spPr/>
      <dgm:t>
        <a:bodyPr/>
        <a:lstStyle/>
        <a:p>
          <a:pPr rtl="0"/>
          <a:r>
            <a:rPr lang="es-MX" sz="1800" dirty="0" smtClean="0"/>
            <a:t>la </a:t>
          </a:r>
          <a:r>
            <a:rPr lang="es-MX" sz="1800" dirty="0"/>
            <a:t>temperatura y la </a:t>
          </a:r>
          <a:r>
            <a:rPr lang="es-MX" sz="1800" dirty="0" smtClean="0"/>
            <a:t>composición porcentual modifica </a:t>
          </a:r>
          <a:r>
            <a:rPr lang="es-MX" sz="1800" dirty="0"/>
            <a:t>el valor de los parámetros del modelo </a:t>
          </a:r>
          <a:r>
            <a:rPr lang="es-MX" sz="1800" dirty="0" smtClean="0"/>
            <a:t>aplicado</a:t>
          </a:r>
          <a:endParaRPr lang="es-CO" sz="1800" dirty="0"/>
        </a:p>
      </dgm:t>
    </dgm:pt>
    <dgm:pt modelId="{F2781153-A1D3-4858-9FD2-F79C662A4F3B}" type="parTrans" cxnId="{BB597484-F69F-4B5E-A37F-AB24F20B3C56}">
      <dgm:prSet/>
      <dgm:spPr/>
      <dgm:t>
        <a:bodyPr/>
        <a:lstStyle/>
        <a:p>
          <a:endParaRPr lang="es-CO"/>
        </a:p>
      </dgm:t>
    </dgm:pt>
    <dgm:pt modelId="{D323B3A1-5F08-4A04-8C45-2469DD7A77B0}" type="sibTrans" cxnId="{BB597484-F69F-4B5E-A37F-AB24F20B3C56}">
      <dgm:prSet/>
      <dgm:spPr/>
      <dgm:t>
        <a:bodyPr/>
        <a:lstStyle/>
        <a:p>
          <a:endParaRPr lang="es-CO"/>
        </a:p>
      </dgm:t>
    </dgm:pt>
    <mc:AlternateContent xmlns:mc="http://schemas.openxmlformats.org/markup-compatibility/2006" xmlns:a14="http://schemas.microsoft.com/office/drawing/2010/main">
      <mc:Choice Requires="a14">
        <dgm:pt modelId="{5A13AA13-8B2F-4CF6-9FA3-547AB57C4E3E}">
          <dgm:prSet/>
          <dgm:spPr/>
          <dgm:t>
            <a:bodyPr/>
            <a:lstStyle/>
            <a:p>
              <a:pPr rtl="0"/>
              <a14:m>
                <m:oMathPara xmlns:m="http://schemas.openxmlformats.org/officeDocument/2006/math">
                  <m:oMathParaPr>
                    <m:jc m:val="centerGroup"/>
                  </m:oMathParaPr>
                  <m:oMath xmlns:m="http://schemas.openxmlformats.org/officeDocument/2006/math">
                    <m:r>
                      <a:rPr lang="es-MX" i="1">
                        <a:latin typeface="Cambria Math" panose="02040503050406030204" pitchFamily="18" charset="0"/>
                      </a:rPr>
                      <m:t>𝑛</m:t>
                    </m:r>
                    <m:r>
                      <a:rPr lang="es-MX" i="1">
                        <a:latin typeface="Cambria Math" panose="02040503050406030204" pitchFamily="18" charset="0"/>
                      </a:rPr>
                      <m:t>=−0,608±0,007</m:t>
                    </m:r>
                  </m:oMath>
                </m:oMathPara>
              </a14:m>
              <a:endParaRPr lang="es-CO" dirty="0"/>
            </a:p>
          </dgm:t>
        </dgm:pt>
      </mc:Choice>
      <mc:Fallback xmlns="">
        <dgm:pt modelId="{5A13AA13-8B2F-4CF6-9FA3-547AB57C4E3E}">
          <dgm:prSet/>
          <dgm:spPr/>
          <dgm:t>
            <a:bodyPr/>
            <a:lstStyle/>
            <a:p>
              <a:pPr rtl="0"/>
              <a:r>
                <a:rPr lang="es-MX" i="0"/>
                <a:t>𝑛=−0,608±0,007</a:t>
              </a:r>
              <a:endParaRPr lang="es-CO" dirty="0"/>
            </a:p>
          </dgm:t>
        </dgm:pt>
      </mc:Fallback>
    </mc:AlternateContent>
    <dgm:pt modelId="{D77F756F-5B4E-4DEB-A7FA-B4CE65AF7EA2}" type="parTrans" cxnId="{562161D8-62B1-4D80-8BF6-552E21722669}">
      <dgm:prSet/>
      <dgm:spPr/>
      <dgm:t>
        <a:bodyPr/>
        <a:lstStyle/>
        <a:p>
          <a:endParaRPr lang="es-CO"/>
        </a:p>
      </dgm:t>
    </dgm:pt>
    <dgm:pt modelId="{14B623CC-0DAC-4762-8B63-A600497FE783}" type="sibTrans" cxnId="{562161D8-62B1-4D80-8BF6-552E21722669}">
      <dgm:prSet/>
      <dgm:spPr/>
      <dgm:t>
        <a:bodyPr/>
        <a:lstStyle/>
        <a:p>
          <a:endParaRPr lang="es-CO"/>
        </a:p>
      </dgm:t>
    </dgm:pt>
    <mc:AlternateContent xmlns:mc="http://schemas.openxmlformats.org/markup-compatibility/2006" xmlns:a14="http://schemas.microsoft.com/office/drawing/2010/main">
      <mc:Choice Requires="a14">
        <dgm:pt modelId="{F82C6508-3E6F-4B9F-9300-6D1D9F8AF520}">
          <dgm:prSet/>
          <dgm:spPr/>
          <dgm:t>
            <a:bodyPr/>
            <a:lstStyle/>
            <a:p>
              <a:pPr rtl="0"/>
              <a14:m>
                <m:oMathPara xmlns:m="http://schemas.openxmlformats.org/officeDocument/2006/math">
                  <m:oMathParaPr>
                    <m:jc m:val="centerGroup"/>
                  </m:oMathParaPr>
                  <m:oMath xmlns:m="http://schemas.openxmlformats.org/officeDocument/2006/math">
                    <m:r>
                      <a:rPr lang="es-MX" i="1">
                        <a:latin typeface="Cambria Math" panose="02040503050406030204" pitchFamily="18" charset="0"/>
                      </a:rPr>
                      <m:t>𝐾</m:t>
                    </m:r>
                    <m:r>
                      <a:rPr lang="es-MX" i="1">
                        <a:latin typeface="Cambria Math" panose="02040503050406030204" pitchFamily="18" charset="0"/>
                      </a:rPr>
                      <m:t>=5,8445±2,5 </m:t>
                    </m:r>
                    <m:r>
                      <a:rPr lang="es-MX" i="1">
                        <a:latin typeface="Cambria Math" panose="02040503050406030204" pitchFamily="18" charset="0"/>
                      </a:rPr>
                      <m:t>𝑃𝑎</m:t>
                    </m:r>
                    <m:r>
                      <a:rPr lang="es-MX" i="1">
                        <a:latin typeface="Cambria Math" panose="02040503050406030204" pitchFamily="18" charset="0"/>
                      </a:rPr>
                      <m:t>•</m:t>
                    </m:r>
                    <m:r>
                      <a:rPr lang="es-MX" i="1">
                        <a:latin typeface="Cambria Math" panose="02040503050406030204" pitchFamily="18" charset="0"/>
                      </a:rPr>
                      <m:t>𝑠</m:t>
                    </m:r>
                  </m:oMath>
                </m:oMathPara>
              </a14:m>
              <a:endParaRPr lang="es-CO" dirty="0"/>
            </a:p>
          </dgm:t>
        </dgm:pt>
      </mc:Choice>
      <mc:Fallback xmlns="">
        <dgm:pt modelId="{F82C6508-3E6F-4B9F-9300-6D1D9F8AF520}">
          <dgm:prSet/>
          <dgm:spPr/>
          <dgm:t>
            <a:bodyPr/>
            <a:lstStyle/>
            <a:p>
              <a:pPr rtl="0"/>
              <a:r>
                <a:rPr lang="es-MX" i="0"/>
                <a:t>𝐾=5,8445±2,5 𝑃𝑎•𝑠</a:t>
              </a:r>
              <a:endParaRPr lang="es-CO" dirty="0"/>
            </a:p>
          </dgm:t>
        </dgm:pt>
      </mc:Fallback>
    </mc:AlternateContent>
    <dgm:pt modelId="{ADA6279D-7773-4D6E-BCC3-741139CA2577}" type="parTrans" cxnId="{09BD6463-3162-4719-AB93-B1B4F871B8B3}">
      <dgm:prSet/>
      <dgm:spPr/>
      <dgm:t>
        <a:bodyPr/>
        <a:lstStyle/>
        <a:p>
          <a:endParaRPr lang="es-CO"/>
        </a:p>
      </dgm:t>
    </dgm:pt>
    <dgm:pt modelId="{B414D4C0-44BC-4B11-99FA-97B25B98A474}" type="sibTrans" cxnId="{09BD6463-3162-4719-AB93-B1B4F871B8B3}">
      <dgm:prSet/>
      <dgm:spPr/>
      <dgm:t>
        <a:bodyPr/>
        <a:lstStyle/>
        <a:p>
          <a:endParaRPr lang="es-CO"/>
        </a:p>
      </dgm:t>
    </dgm:pt>
    <mc:AlternateContent xmlns:mc="http://schemas.openxmlformats.org/markup-compatibility/2006" xmlns:a14="http://schemas.microsoft.com/office/drawing/2010/main">
      <mc:Choice Requires="a14">
        <dgm:pt modelId="{1F1E5752-C148-4BF7-BF18-6CF7B9F2C314}">
          <dgm:prSet custT="1"/>
          <dgm:spPr/>
          <dgm:t>
            <a:bodyPr/>
            <a:lstStyle/>
            <a:p>
              <a:pPr rtl="0"/>
              <a14:m>
                <m:oMathPara xmlns:m="http://schemas.openxmlformats.org/officeDocument/2006/math">
                  <m:oMathParaPr>
                    <m:jc m:val="centerGroup"/>
                  </m:oMathParaPr>
                  <m:oMath xmlns:m="http://schemas.openxmlformats.org/officeDocument/2006/math">
                    <m:r>
                      <a:rPr lang="es-ES" sz="1600" i="1" smtClean="0">
                        <a:latin typeface="Cambria Math" panose="02040503050406030204" pitchFamily="18" charset="0"/>
                      </a:rPr>
                      <m:t>𝜂</m:t>
                    </m:r>
                    <m:r>
                      <a:rPr lang="es-ES" sz="1600" i="1" smtClean="0">
                        <a:latin typeface="Cambria Math" panose="02040503050406030204" pitchFamily="18" charset="0"/>
                      </a:rPr>
                      <m:t>=</m:t>
                    </m:r>
                    <m:r>
                      <a:rPr lang="es-ES" sz="1600" i="1" smtClean="0">
                        <a:latin typeface="Cambria Math" panose="02040503050406030204" pitchFamily="18" charset="0"/>
                      </a:rPr>
                      <m:t>𝐾</m:t>
                    </m:r>
                    <m:sSup>
                      <m:sSupPr>
                        <m:ctrlPr>
                          <a:rPr lang="es-CO" sz="1600" i="1">
                            <a:latin typeface="Cambria Math" panose="02040503050406030204" pitchFamily="18" charset="0"/>
                          </a:rPr>
                        </m:ctrlPr>
                      </m:sSupPr>
                      <m:e>
                        <m:acc>
                          <m:accPr>
                            <m:chr m:val="̇"/>
                            <m:ctrlPr>
                              <a:rPr lang="es-CO" sz="1600" i="1">
                                <a:latin typeface="Cambria Math" panose="02040503050406030204" pitchFamily="18" charset="0"/>
                              </a:rPr>
                            </m:ctrlPr>
                          </m:accPr>
                          <m:e>
                            <m:r>
                              <a:rPr lang="es-ES" sz="1600" i="1">
                                <a:latin typeface="Cambria Math" panose="02040503050406030204" pitchFamily="18" charset="0"/>
                              </a:rPr>
                              <m:t>𝛾</m:t>
                            </m:r>
                          </m:e>
                        </m:acc>
                      </m:e>
                      <m:sup>
                        <m:r>
                          <a:rPr lang="es-ES" sz="1600" i="1">
                            <a:latin typeface="Cambria Math" panose="02040503050406030204" pitchFamily="18" charset="0"/>
                          </a:rPr>
                          <m:t>𝑛</m:t>
                        </m:r>
                        <m:r>
                          <a:rPr lang="es-ES" sz="1600" i="1">
                            <a:latin typeface="Cambria Math" panose="02040503050406030204" pitchFamily="18" charset="0"/>
                          </a:rPr>
                          <m:t>−1</m:t>
                        </m:r>
                      </m:sup>
                    </m:sSup>
                  </m:oMath>
                </m:oMathPara>
              </a14:m>
              <a:endParaRPr lang="es-CO" sz="1600" dirty="0"/>
            </a:p>
          </dgm:t>
        </dgm:pt>
      </mc:Choice>
      <mc:Fallback xmlns="">
        <dgm:pt modelId="{1F1E5752-C148-4BF7-BF18-6CF7B9F2C314}">
          <dgm:prSet custT="1"/>
          <dgm:spPr/>
          <dgm:t>
            <a:bodyPr/>
            <a:lstStyle/>
            <a:p>
              <a:pPr rtl="0"/>
              <a:r>
                <a:rPr lang="es-ES" sz="1600" i="0" smtClean="0"/>
                <a:t>𝜂=𝐾</a:t>
              </a:r>
              <a:r>
                <a:rPr lang="es-ES" sz="1600" i="0"/>
                <a:t>𝛾</a:t>
              </a:r>
              <a:r>
                <a:rPr lang="es-CO" sz="1600" i="0"/>
                <a:t> ̇^(</a:t>
              </a:r>
              <a:r>
                <a:rPr lang="es-ES" sz="1600" i="0"/>
                <a:t>𝑛−1</a:t>
              </a:r>
              <a:r>
                <a:rPr lang="es-CO" sz="1600" i="0"/>
                <a:t>)</a:t>
              </a:r>
              <a:endParaRPr lang="es-CO" sz="1600" dirty="0"/>
            </a:p>
          </dgm:t>
        </dgm:pt>
      </mc:Fallback>
    </mc:AlternateContent>
    <dgm:pt modelId="{3441C1D4-DD9A-4AE5-9C0A-173B0F96963E}" type="parTrans" cxnId="{5D9451F5-091B-42BF-B4D8-3F0C97869CF0}">
      <dgm:prSet/>
      <dgm:spPr/>
    </dgm:pt>
    <dgm:pt modelId="{B0BA8CC9-203A-4DE7-9769-382D7C8951F6}" type="sibTrans" cxnId="{5D9451F5-091B-42BF-B4D8-3F0C97869CF0}">
      <dgm:prSet/>
      <dgm:spPr/>
    </dgm:pt>
    <dgm:pt modelId="{E34C767A-2E6F-42C6-B2E4-A10D42CF27AE}" type="pres">
      <dgm:prSet presAssocID="{AE0AFE73-4D6F-4E83-9298-673295493EE6}" presName="vert0" presStyleCnt="0">
        <dgm:presLayoutVars>
          <dgm:dir/>
          <dgm:animOne val="branch"/>
          <dgm:animLvl val="lvl"/>
        </dgm:presLayoutVars>
      </dgm:prSet>
      <dgm:spPr/>
      <dgm:t>
        <a:bodyPr/>
        <a:lstStyle/>
        <a:p>
          <a:endParaRPr lang="es-CO"/>
        </a:p>
      </dgm:t>
    </dgm:pt>
    <dgm:pt modelId="{15956F9C-8B49-49A5-B57F-A57CDC51DB6C}" type="pres">
      <dgm:prSet presAssocID="{999DA927-E23F-42DA-B962-0C92B21C61F4}" presName="thickLine" presStyleLbl="alignNode1" presStyleIdx="0" presStyleCnt="1"/>
      <dgm:spPr/>
    </dgm:pt>
    <dgm:pt modelId="{F21DDF42-B8F6-4C9B-9578-F75583AAF186}" type="pres">
      <dgm:prSet presAssocID="{999DA927-E23F-42DA-B962-0C92B21C61F4}" presName="horz1" presStyleCnt="0"/>
      <dgm:spPr/>
    </dgm:pt>
    <dgm:pt modelId="{649ABA0F-933D-44CA-B545-91DA753155E2}" type="pres">
      <dgm:prSet presAssocID="{999DA927-E23F-42DA-B962-0C92B21C61F4}" presName="tx1" presStyleLbl="revTx" presStyleIdx="0" presStyleCnt="13"/>
      <dgm:spPr/>
      <dgm:t>
        <a:bodyPr/>
        <a:lstStyle/>
        <a:p>
          <a:endParaRPr lang="es-CO"/>
        </a:p>
      </dgm:t>
    </dgm:pt>
    <dgm:pt modelId="{94F4B478-0CDD-4CB1-B4BF-C9982D405CAC}" type="pres">
      <dgm:prSet presAssocID="{999DA927-E23F-42DA-B962-0C92B21C61F4}" presName="vert1" presStyleCnt="0"/>
      <dgm:spPr/>
    </dgm:pt>
    <dgm:pt modelId="{0498AB8F-4682-4D0C-B005-3676302EC617}" type="pres">
      <dgm:prSet presAssocID="{F84C8973-75C5-4302-9EF9-57A3195B354F}" presName="vertSpace2a" presStyleCnt="0"/>
      <dgm:spPr/>
    </dgm:pt>
    <dgm:pt modelId="{AC9F7320-1CEB-4A13-9C0B-B52F82D0011F}" type="pres">
      <dgm:prSet presAssocID="{F84C8973-75C5-4302-9EF9-57A3195B354F}" presName="horz2" presStyleCnt="0"/>
      <dgm:spPr/>
    </dgm:pt>
    <dgm:pt modelId="{DBE37E21-67A9-471C-9525-EE4D091BC130}" type="pres">
      <dgm:prSet presAssocID="{F84C8973-75C5-4302-9EF9-57A3195B354F}" presName="horzSpace2" presStyleCnt="0"/>
      <dgm:spPr/>
    </dgm:pt>
    <dgm:pt modelId="{69EDE9C9-ED48-480E-9EFE-B17C01883E79}" type="pres">
      <dgm:prSet presAssocID="{F84C8973-75C5-4302-9EF9-57A3195B354F}" presName="tx2" presStyleLbl="revTx" presStyleIdx="1" presStyleCnt="13" custScaleX="120014" custLinFactNeighborX="-2974" custLinFactNeighborY="-2989"/>
      <dgm:spPr/>
      <dgm:t>
        <a:bodyPr/>
        <a:lstStyle/>
        <a:p>
          <a:endParaRPr lang="es-CO"/>
        </a:p>
      </dgm:t>
    </dgm:pt>
    <dgm:pt modelId="{09557CF4-1ECD-4DAD-B8FB-063DF95DD3B8}" type="pres">
      <dgm:prSet presAssocID="{F84C8973-75C5-4302-9EF9-57A3195B354F}" presName="vert2" presStyleCnt="0"/>
      <dgm:spPr/>
    </dgm:pt>
    <dgm:pt modelId="{C45725CF-58B9-4E80-BA15-A8EACB94A2E1}" type="pres">
      <dgm:prSet presAssocID="{1F1E5752-C148-4BF7-BF18-6CF7B9F2C314}" presName="horz3" presStyleCnt="0"/>
      <dgm:spPr/>
    </dgm:pt>
    <dgm:pt modelId="{A1D224C6-17E8-457A-82BA-289BBB8C4E4D}" type="pres">
      <dgm:prSet presAssocID="{1F1E5752-C148-4BF7-BF18-6CF7B9F2C314}" presName="horzSpace3" presStyleCnt="0"/>
      <dgm:spPr/>
    </dgm:pt>
    <dgm:pt modelId="{8D178F7C-17A8-492B-B1F0-C2F9CB8A8712}" type="pres">
      <dgm:prSet presAssocID="{1F1E5752-C148-4BF7-BF18-6CF7B9F2C314}" presName="tx3" presStyleLbl="revTx" presStyleIdx="2" presStyleCnt="13"/>
      <dgm:spPr/>
      <dgm:t>
        <a:bodyPr/>
        <a:lstStyle/>
        <a:p>
          <a:endParaRPr lang="es-CO"/>
        </a:p>
      </dgm:t>
    </dgm:pt>
    <dgm:pt modelId="{F36F0CD7-C697-444B-8CB7-33A7C9D465EA}" type="pres">
      <dgm:prSet presAssocID="{1F1E5752-C148-4BF7-BF18-6CF7B9F2C314}" presName="vert3" presStyleCnt="0"/>
      <dgm:spPr/>
    </dgm:pt>
    <dgm:pt modelId="{72B60D07-C1E1-48B6-A50F-9AB458086F0F}" type="pres">
      <dgm:prSet presAssocID="{F84C8973-75C5-4302-9EF9-57A3195B354F}" presName="thinLine2b" presStyleLbl="callout" presStyleIdx="0" presStyleCnt="9"/>
      <dgm:spPr/>
    </dgm:pt>
    <dgm:pt modelId="{D99500CF-C42F-482B-9395-32DA68B59D1C}" type="pres">
      <dgm:prSet presAssocID="{F84C8973-75C5-4302-9EF9-57A3195B354F}" presName="vertSpace2b" presStyleCnt="0"/>
      <dgm:spPr/>
    </dgm:pt>
    <dgm:pt modelId="{DFAB3CEF-221E-4411-A4EC-94018B8775C9}" type="pres">
      <dgm:prSet presAssocID="{C2FDB3E7-9BFC-487F-9839-9B4E36B4ECBB}" presName="horz2" presStyleCnt="0"/>
      <dgm:spPr/>
    </dgm:pt>
    <dgm:pt modelId="{F06F9AD8-DC85-43D2-ABFF-08E1222822C9}" type="pres">
      <dgm:prSet presAssocID="{C2FDB3E7-9BFC-487F-9839-9B4E36B4ECBB}" presName="horzSpace2" presStyleCnt="0"/>
      <dgm:spPr/>
    </dgm:pt>
    <dgm:pt modelId="{291B8F76-8656-4DEC-A164-A4386C2A8353}" type="pres">
      <dgm:prSet presAssocID="{C2FDB3E7-9BFC-487F-9839-9B4E36B4ECBB}" presName="tx2" presStyleLbl="revTx" presStyleIdx="3" presStyleCnt="13" custScaleX="120014" custLinFactNeighborX="-2974" custLinFactNeighborY="-2989"/>
      <dgm:spPr/>
      <dgm:t>
        <a:bodyPr/>
        <a:lstStyle/>
        <a:p>
          <a:endParaRPr lang="es-CO"/>
        </a:p>
      </dgm:t>
    </dgm:pt>
    <dgm:pt modelId="{0F7371E1-9F2A-4BBB-88E3-BE9935358296}" type="pres">
      <dgm:prSet presAssocID="{C2FDB3E7-9BFC-487F-9839-9B4E36B4ECBB}" presName="vert2" presStyleCnt="0"/>
      <dgm:spPr/>
    </dgm:pt>
    <dgm:pt modelId="{3D9F20D2-BE03-42A8-AD62-500C52E9DA1B}" type="pres">
      <dgm:prSet presAssocID="{C2FDB3E7-9BFC-487F-9839-9B4E36B4ECBB}" presName="thinLine2b" presStyleLbl="callout" presStyleIdx="1" presStyleCnt="9"/>
      <dgm:spPr/>
    </dgm:pt>
    <dgm:pt modelId="{5C9B58DD-58EB-4277-9E01-8C776A1B6E9E}" type="pres">
      <dgm:prSet presAssocID="{C2FDB3E7-9BFC-487F-9839-9B4E36B4ECBB}" presName="vertSpace2b" presStyleCnt="0"/>
      <dgm:spPr/>
    </dgm:pt>
    <dgm:pt modelId="{CC0A9CC2-CE3C-4F33-9658-F44D5E4DAB3C}" type="pres">
      <dgm:prSet presAssocID="{F4412132-DA4D-4D21-ADE6-CEE9991913BC}" presName="horz2" presStyleCnt="0"/>
      <dgm:spPr/>
    </dgm:pt>
    <dgm:pt modelId="{C6161D2E-B354-41EF-AAC2-0251F4601CEC}" type="pres">
      <dgm:prSet presAssocID="{F4412132-DA4D-4D21-ADE6-CEE9991913BC}" presName="horzSpace2" presStyleCnt="0"/>
      <dgm:spPr/>
    </dgm:pt>
    <dgm:pt modelId="{C67253E1-55A6-420F-B897-8434E6141222}" type="pres">
      <dgm:prSet presAssocID="{F4412132-DA4D-4D21-ADE6-CEE9991913BC}" presName="tx2" presStyleLbl="revTx" presStyleIdx="4" presStyleCnt="13" custScaleX="120014" custLinFactNeighborX="-2974" custLinFactNeighborY="-2989"/>
      <dgm:spPr/>
      <dgm:t>
        <a:bodyPr/>
        <a:lstStyle/>
        <a:p>
          <a:endParaRPr lang="es-CO"/>
        </a:p>
      </dgm:t>
    </dgm:pt>
    <dgm:pt modelId="{BC2A0E49-4D3D-4B46-A15B-5C93FA8FF097}" type="pres">
      <dgm:prSet presAssocID="{F4412132-DA4D-4D21-ADE6-CEE9991913BC}" presName="vert2" presStyleCnt="0"/>
      <dgm:spPr/>
    </dgm:pt>
    <dgm:pt modelId="{09187F22-8130-4CE2-A66E-8787E6B67381}" type="pres">
      <dgm:prSet presAssocID="{2FB14846-39C0-4A96-89A4-6DB0B781711B}" presName="horz3" presStyleCnt="0"/>
      <dgm:spPr/>
    </dgm:pt>
    <dgm:pt modelId="{0135EAF9-2F53-4927-BC09-A88A67D4C3EC}" type="pres">
      <dgm:prSet presAssocID="{2FB14846-39C0-4A96-89A4-6DB0B781711B}" presName="horzSpace3" presStyleCnt="0"/>
      <dgm:spPr/>
    </dgm:pt>
    <dgm:pt modelId="{A47F7C65-8BDD-4C32-B962-568F82714A45}" type="pres">
      <dgm:prSet presAssocID="{2FB14846-39C0-4A96-89A4-6DB0B781711B}" presName="tx3" presStyleLbl="revTx" presStyleIdx="5" presStyleCnt="13"/>
      <dgm:spPr/>
      <dgm:t>
        <a:bodyPr/>
        <a:lstStyle/>
        <a:p>
          <a:endParaRPr lang="es-CO"/>
        </a:p>
      </dgm:t>
    </dgm:pt>
    <dgm:pt modelId="{F404388A-3E4E-496B-863D-9CAB45F4C7C9}" type="pres">
      <dgm:prSet presAssocID="{2FB14846-39C0-4A96-89A4-6DB0B781711B}" presName="vert3" presStyleCnt="0"/>
      <dgm:spPr/>
    </dgm:pt>
    <dgm:pt modelId="{264B9879-CC5E-4289-A59F-97B3120C2313}" type="pres">
      <dgm:prSet presAssocID="{F62D1C8A-46B3-4D68-9041-9A6781E390E4}" presName="thinLine3" presStyleLbl="callout" presStyleIdx="2" presStyleCnt="9"/>
      <dgm:spPr/>
    </dgm:pt>
    <dgm:pt modelId="{3949C7CD-B82F-4EE1-8D49-0AFD3E10A05D}" type="pres">
      <dgm:prSet presAssocID="{0F7F73AF-86D5-495B-8D8E-C3FCEF42BAA2}" presName="horz3" presStyleCnt="0"/>
      <dgm:spPr/>
    </dgm:pt>
    <dgm:pt modelId="{1FD1F4CE-013F-4D18-836C-650E0885498A}" type="pres">
      <dgm:prSet presAssocID="{0F7F73AF-86D5-495B-8D8E-C3FCEF42BAA2}" presName="horzSpace3" presStyleCnt="0"/>
      <dgm:spPr/>
    </dgm:pt>
    <dgm:pt modelId="{4407409F-C036-48DC-8945-4A0FC482FDF2}" type="pres">
      <dgm:prSet presAssocID="{0F7F73AF-86D5-495B-8D8E-C3FCEF42BAA2}" presName="tx3" presStyleLbl="revTx" presStyleIdx="6" presStyleCnt="13"/>
      <dgm:spPr/>
      <dgm:t>
        <a:bodyPr/>
        <a:lstStyle/>
        <a:p>
          <a:endParaRPr lang="es-CO"/>
        </a:p>
      </dgm:t>
    </dgm:pt>
    <dgm:pt modelId="{A944139E-1101-459E-B2F8-06E554AE9D11}" type="pres">
      <dgm:prSet presAssocID="{0F7F73AF-86D5-495B-8D8E-C3FCEF42BAA2}" presName="vert3" presStyleCnt="0"/>
      <dgm:spPr/>
    </dgm:pt>
    <dgm:pt modelId="{145FA329-9D3E-42DF-8638-DB54048805C1}" type="pres">
      <dgm:prSet presAssocID="{F62BEC8C-D7AF-4203-A209-F7C6D0F25002}" presName="thinLine3" presStyleLbl="callout" presStyleIdx="3" presStyleCnt="9"/>
      <dgm:spPr/>
    </dgm:pt>
    <dgm:pt modelId="{5FB212F0-4A8E-4D2C-98B4-AEDD319CECF7}" type="pres">
      <dgm:prSet presAssocID="{7925C7A2-701A-4240-A32B-085CEA6A694F}" presName="horz3" presStyleCnt="0"/>
      <dgm:spPr/>
    </dgm:pt>
    <dgm:pt modelId="{AF9C8D6D-62D7-4D17-8BC6-6B61497B3AC5}" type="pres">
      <dgm:prSet presAssocID="{7925C7A2-701A-4240-A32B-085CEA6A694F}" presName="horzSpace3" presStyleCnt="0"/>
      <dgm:spPr/>
    </dgm:pt>
    <dgm:pt modelId="{21CDB1D1-D43D-4758-8CA3-19E59BD7FB80}" type="pres">
      <dgm:prSet presAssocID="{7925C7A2-701A-4240-A32B-085CEA6A694F}" presName="tx3" presStyleLbl="revTx" presStyleIdx="7" presStyleCnt="13"/>
      <dgm:spPr/>
      <dgm:t>
        <a:bodyPr/>
        <a:lstStyle/>
        <a:p>
          <a:endParaRPr lang="es-CO"/>
        </a:p>
      </dgm:t>
    </dgm:pt>
    <dgm:pt modelId="{2C0B2D11-6571-4F6D-BDD1-AE11C3E3A752}" type="pres">
      <dgm:prSet presAssocID="{7925C7A2-701A-4240-A32B-085CEA6A694F}" presName="vert3" presStyleCnt="0"/>
      <dgm:spPr/>
    </dgm:pt>
    <dgm:pt modelId="{BC5903EC-1B93-48CE-B454-2430E72EAFE1}" type="pres">
      <dgm:prSet presAssocID="{F4412132-DA4D-4D21-ADE6-CEE9991913BC}" presName="thinLine2b" presStyleLbl="callout" presStyleIdx="4" presStyleCnt="9"/>
      <dgm:spPr/>
    </dgm:pt>
    <dgm:pt modelId="{F6671646-EA88-4104-B12B-40D5D1566445}" type="pres">
      <dgm:prSet presAssocID="{F4412132-DA4D-4D21-ADE6-CEE9991913BC}" presName="vertSpace2b" presStyleCnt="0"/>
      <dgm:spPr/>
    </dgm:pt>
    <dgm:pt modelId="{861CE949-E2AA-42D7-92FF-10B33F65F5FF}" type="pres">
      <dgm:prSet presAssocID="{5A77D1BD-9EE5-49F3-87DB-31C6EA6DC8EC}" presName="horz2" presStyleCnt="0"/>
      <dgm:spPr/>
    </dgm:pt>
    <dgm:pt modelId="{D5DEFCC2-5B74-42A8-98F0-4BAFB21897BC}" type="pres">
      <dgm:prSet presAssocID="{5A77D1BD-9EE5-49F3-87DB-31C6EA6DC8EC}" presName="horzSpace2" presStyleCnt="0"/>
      <dgm:spPr/>
    </dgm:pt>
    <dgm:pt modelId="{9DF7E53C-940A-48D2-A747-DE23D019FEA2}" type="pres">
      <dgm:prSet presAssocID="{5A77D1BD-9EE5-49F3-87DB-31C6EA6DC8EC}" presName="tx2" presStyleLbl="revTx" presStyleIdx="8" presStyleCnt="13" custScaleX="120014" custLinFactNeighborX="-2974" custLinFactNeighborY="-2989"/>
      <dgm:spPr/>
      <dgm:t>
        <a:bodyPr/>
        <a:lstStyle/>
        <a:p>
          <a:endParaRPr lang="es-CO"/>
        </a:p>
      </dgm:t>
    </dgm:pt>
    <dgm:pt modelId="{F9B59639-2BB0-4098-8FC7-268B1A8161BD}" type="pres">
      <dgm:prSet presAssocID="{5A77D1BD-9EE5-49F3-87DB-31C6EA6DC8EC}" presName="vert2" presStyleCnt="0"/>
      <dgm:spPr/>
    </dgm:pt>
    <dgm:pt modelId="{6D290F75-3006-413A-908E-71F407364497}" type="pres">
      <dgm:prSet presAssocID="{5A13AA13-8B2F-4CF6-9FA3-547AB57C4E3E}" presName="horz3" presStyleCnt="0"/>
      <dgm:spPr/>
    </dgm:pt>
    <dgm:pt modelId="{6D080239-9CE1-4C68-A269-F6F4D8AD675C}" type="pres">
      <dgm:prSet presAssocID="{5A13AA13-8B2F-4CF6-9FA3-547AB57C4E3E}" presName="horzSpace3" presStyleCnt="0"/>
      <dgm:spPr/>
    </dgm:pt>
    <dgm:pt modelId="{B2B53FE5-DEBE-4F7A-97E4-A61EB497243B}" type="pres">
      <dgm:prSet presAssocID="{5A13AA13-8B2F-4CF6-9FA3-547AB57C4E3E}" presName="tx3" presStyleLbl="revTx" presStyleIdx="9" presStyleCnt="13"/>
      <dgm:spPr/>
      <dgm:t>
        <a:bodyPr/>
        <a:lstStyle/>
        <a:p>
          <a:endParaRPr lang="es-CO"/>
        </a:p>
      </dgm:t>
    </dgm:pt>
    <dgm:pt modelId="{D4133D09-1E43-484C-9BB6-DE7A95A4DE7F}" type="pres">
      <dgm:prSet presAssocID="{5A13AA13-8B2F-4CF6-9FA3-547AB57C4E3E}" presName="vert3" presStyleCnt="0"/>
      <dgm:spPr/>
    </dgm:pt>
    <dgm:pt modelId="{6AA69BA7-F813-4BFB-A5A6-C8F32E1A9E0A}" type="pres">
      <dgm:prSet presAssocID="{14B623CC-0DAC-4762-8B63-A600497FE783}" presName="thinLine3" presStyleLbl="callout" presStyleIdx="5" presStyleCnt="9"/>
      <dgm:spPr/>
    </dgm:pt>
    <dgm:pt modelId="{7039D572-ED8B-4B04-9DF0-821F48B88BC0}" type="pres">
      <dgm:prSet presAssocID="{F82C6508-3E6F-4B9F-9300-6D1D9F8AF520}" presName="horz3" presStyleCnt="0"/>
      <dgm:spPr/>
    </dgm:pt>
    <dgm:pt modelId="{872671A0-DD83-4BE8-8B86-928C6600455C}" type="pres">
      <dgm:prSet presAssocID="{F82C6508-3E6F-4B9F-9300-6D1D9F8AF520}" presName="horzSpace3" presStyleCnt="0"/>
      <dgm:spPr/>
    </dgm:pt>
    <dgm:pt modelId="{0663988E-CE4D-45FF-80C2-3D09779DB23E}" type="pres">
      <dgm:prSet presAssocID="{F82C6508-3E6F-4B9F-9300-6D1D9F8AF520}" presName="tx3" presStyleLbl="revTx" presStyleIdx="10" presStyleCnt="13"/>
      <dgm:spPr/>
      <dgm:t>
        <a:bodyPr/>
        <a:lstStyle/>
        <a:p>
          <a:endParaRPr lang="es-CO"/>
        </a:p>
      </dgm:t>
    </dgm:pt>
    <dgm:pt modelId="{FBBD3D0C-3102-4521-B164-46E06718B602}" type="pres">
      <dgm:prSet presAssocID="{F82C6508-3E6F-4B9F-9300-6D1D9F8AF520}" presName="vert3" presStyleCnt="0"/>
      <dgm:spPr/>
    </dgm:pt>
    <dgm:pt modelId="{E64B994B-788F-4E7C-ABEA-30E44256DF1C}" type="pres">
      <dgm:prSet presAssocID="{5A77D1BD-9EE5-49F3-87DB-31C6EA6DC8EC}" presName="thinLine2b" presStyleLbl="callout" presStyleIdx="6" presStyleCnt="9"/>
      <dgm:spPr/>
    </dgm:pt>
    <dgm:pt modelId="{9341FDFB-9649-46A2-9666-546DF9ABC76B}" type="pres">
      <dgm:prSet presAssocID="{5A77D1BD-9EE5-49F3-87DB-31C6EA6DC8EC}" presName="vertSpace2b" presStyleCnt="0"/>
      <dgm:spPr/>
    </dgm:pt>
    <dgm:pt modelId="{1D60B30C-FCB4-4372-A40A-42997F2E0A26}" type="pres">
      <dgm:prSet presAssocID="{6CDF2BF8-EBF8-48BD-A071-5D37AB742D14}" presName="horz2" presStyleCnt="0"/>
      <dgm:spPr/>
    </dgm:pt>
    <dgm:pt modelId="{F9288005-566E-45A8-9269-29953EE612B3}" type="pres">
      <dgm:prSet presAssocID="{6CDF2BF8-EBF8-48BD-A071-5D37AB742D14}" presName="horzSpace2" presStyleCnt="0"/>
      <dgm:spPr/>
    </dgm:pt>
    <dgm:pt modelId="{FE2C4A5A-5417-46FF-A457-38E91B505B10}" type="pres">
      <dgm:prSet presAssocID="{6CDF2BF8-EBF8-48BD-A071-5D37AB742D14}" presName="tx2" presStyleLbl="revTx" presStyleIdx="11" presStyleCnt="13" custScaleX="120014" custLinFactNeighborX="-2974" custLinFactNeighborY="-2989"/>
      <dgm:spPr/>
      <dgm:t>
        <a:bodyPr/>
        <a:lstStyle/>
        <a:p>
          <a:endParaRPr lang="es-CO"/>
        </a:p>
      </dgm:t>
    </dgm:pt>
    <dgm:pt modelId="{98A874EF-2142-42F3-B175-FB9B711B812E}" type="pres">
      <dgm:prSet presAssocID="{6CDF2BF8-EBF8-48BD-A071-5D37AB742D14}" presName="vert2" presStyleCnt="0"/>
      <dgm:spPr/>
    </dgm:pt>
    <dgm:pt modelId="{119EE22C-1782-4076-A36F-91FEF9E6B9BF}" type="pres">
      <dgm:prSet presAssocID="{6CDF2BF8-EBF8-48BD-A071-5D37AB742D14}" presName="thinLine2b" presStyleLbl="callout" presStyleIdx="7" presStyleCnt="9"/>
      <dgm:spPr/>
    </dgm:pt>
    <dgm:pt modelId="{45897EAC-8916-4DEF-88EC-38CD8B393D2B}" type="pres">
      <dgm:prSet presAssocID="{6CDF2BF8-EBF8-48BD-A071-5D37AB742D14}" presName="vertSpace2b" presStyleCnt="0"/>
      <dgm:spPr/>
    </dgm:pt>
    <dgm:pt modelId="{BD0228BE-8BDF-4A66-BA21-5EE3588D5AAB}" type="pres">
      <dgm:prSet presAssocID="{3268FAE1-2AE8-4EC3-8D47-638CF32320D9}" presName="horz2" presStyleCnt="0"/>
      <dgm:spPr/>
    </dgm:pt>
    <dgm:pt modelId="{42A2E025-B60D-4CDB-8A13-BE1472539D22}" type="pres">
      <dgm:prSet presAssocID="{3268FAE1-2AE8-4EC3-8D47-638CF32320D9}" presName="horzSpace2" presStyleCnt="0"/>
      <dgm:spPr/>
    </dgm:pt>
    <dgm:pt modelId="{0F9AD936-C99F-484C-9479-A09769EFBE37}" type="pres">
      <dgm:prSet presAssocID="{3268FAE1-2AE8-4EC3-8D47-638CF32320D9}" presName="tx2" presStyleLbl="revTx" presStyleIdx="12" presStyleCnt="13" custScaleX="120014" custLinFactNeighborX="-2974" custLinFactNeighborY="-2989"/>
      <dgm:spPr/>
      <dgm:t>
        <a:bodyPr/>
        <a:lstStyle/>
        <a:p>
          <a:endParaRPr lang="es-CO"/>
        </a:p>
      </dgm:t>
    </dgm:pt>
    <dgm:pt modelId="{AADAC49D-FD68-4FD2-874A-E02888024F63}" type="pres">
      <dgm:prSet presAssocID="{3268FAE1-2AE8-4EC3-8D47-638CF32320D9}" presName="vert2" presStyleCnt="0"/>
      <dgm:spPr/>
    </dgm:pt>
    <dgm:pt modelId="{B0B6F032-586C-49A1-9F43-80C4525B234E}" type="pres">
      <dgm:prSet presAssocID="{3268FAE1-2AE8-4EC3-8D47-638CF32320D9}" presName="thinLine2b" presStyleLbl="callout" presStyleIdx="8" presStyleCnt="9"/>
      <dgm:spPr/>
    </dgm:pt>
    <dgm:pt modelId="{15C345BE-52DC-40B0-A673-74D15C073A6D}" type="pres">
      <dgm:prSet presAssocID="{3268FAE1-2AE8-4EC3-8D47-638CF32320D9}" presName="vertSpace2b" presStyleCnt="0"/>
      <dgm:spPr/>
    </dgm:pt>
  </dgm:ptLst>
  <dgm:cxnLst>
    <dgm:cxn modelId="{DF4D6DAA-0575-4792-A974-71DB5995C1FB}" srcId="{F4412132-DA4D-4D21-ADE6-CEE9991913BC}" destId="{0F7F73AF-86D5-495B-8D8E-C3FCEF42BAA2}" srcOrd="1" destOrd="0" parTransId="{B108C3A4-A178-4D77-A457-4301C91D7246}" sibTransId="{F62BEC8C-D7AF-4203-A209-F7C6D0F25002}"/>
    <dgm:cxn modelId="{BD3D5794-2A5C-49EA-80F8-0DA2E53EDB14}" type="presOf" srcId="{AE0AFE73-4D6F-4E83-9298-673295493EE6}" destId="{E34C767A-2E6F-42C6-B2E4-A10D42CF27AE}" srcOrd="0" destOrd="0" presId="urn:microsoft.com/office/officeart/2008/layout/LinedList"/>
    <dgm:cxn modelId="{61161826-8248-4519-AF65-ED196254405F}" type="presOf" srcId="{6CDF2BF8-EBF8-48BD-A071-5D37AB742D14}" destId="{FE2C4A5A-5417-46FF-A457-38E91B505B10}" srcOrd="0" destOrd="0" presId="urn:microsoft.com/office/officeart/2008/layout/LinedList"/>
    <dgm:cxn modelId="{4133DCA8-B798-4D02-A171-59507DBFDED5}" srcId="{999DA927-E23F-42DA-B962-0C92B21C61F4}" destId="{F84C8973-75C5-4302-9EF9-57A3195B354F}" srcOrd="0" destOrd="0" parTransId="{8D96702F-458B-4CCD-BD49-A3C6443EB8D1}" sibTransId="{22068F0C-A4A4-4448-B19E-DC4BC1331BBA}"/>
    <dgm:cxn modelId="{09BD6463-3162-4719-AB93-B1B4F871B8B3}" srcId="{5A77D1BD-9EE5-49F3-87DB-31C6EA6DC8EC}" destId="{F82C6508-3E6F-4B9F-9300-6D1D9F8AF520}" srcOrd="1" destOrd="0" parTransId="{ADA6279D-7773-4D6E-BCC3-741139CA2577}" sibTransId="{B414D4C0-44BC-4B11-99FA-97B25B98A474}"/>
    <dgm:cxn modelId="{28EA5797-2068-47BE-A256-8CB5A9FD1D9D}" type="presOf" srcId="{F4412132-DA4D-4D21-ADE6-CEE9991913BC}" destId="{C67253E1-55A6-420F-B897-8434E6141222}" srcOrd="0" destOrd="0" presId="urn:microsoft.com/office/officeart/2008/layout/LinedList"/>
    <dgm:cxn modelId="{C6E9A891-2410-4BBD-B27A-AA4E0BE01AB2}" type="presOf" srcId="{7925C7A2-701A-4240-A32B-085CEA6A694F}" destId="{21CDB1D1-D43D-4758-8CA3-19E59BD7FB80}" srcOrd="0" destOrd="0" presId="urn:microsoft.com/office/officeart/2008/layout/LinedList"/>
    <dgm:cxn modelId="{5D9451F5-091B-42BF-B4D8-3F0C97869CF0}" srcId="{F84C8973-75C5-4302-9EF9-57A3195B354F}" destId="{1F1E5752-C148-4BF7-BF18-6CF7B9F2C314}" srcOrd="0" destOrd="0" parTransId="{3441C1D4-DD9A-4AE5-9C0A-173B0F96963E}" sibTransId="{B0BA8CC9-203A-4DE7-9769-382D7C8951F6}"/>
    <dgm:cxn modelId="{008B1AD1-621A-4685-8D4C-BF4D98FD4788}" type="presOf" srcId="{F84C8973-75C5-4302-9EF9-57A3195B354F}" destId="{69EDE9C9-ED48-480E-9EFE-B17C01883E79}" srcOrd="0" destOrd="0" presId="urn:microsoft.com/office/officeart/2008/layout/LinedList"/>
    <dgm:cxn modelId="{FB91E6D5-1C12-412E-874B-75719E5A3170}" type="presOf" srcId="{3268FAE1-2AE8-4EC3-8D47-638CF32320D9}" destId="{0F9AD936-C99F-484C-9479-A09769EFBE37}" srcOrd="0" destOrd="0" presId="urn:microsoft.com/office/officeart/2008/layout/LinedList"/>
    <dgm:cxn modelId="{2F713DA3-6B57-4255-96F5-6B2B6FC1D520}" type="presOf" srcId="{5A77D1BD-9EE5-49F3-87DB-31C6EA6DC8EC}" destId="{9DF7E53C-940A-48D2-A747-DE23D019FEA2}" srcOrd="0" destOrd="0" presId="urn:microsoft.com/office/officeart/2008/layout/LinedList"/>
    <dgm:cxn modelId="{505D8083-364C-47C9-AC21-C75838D694AC}" type="presOf" srcId="{999DA927-E23F-42DA-B962-0C92B21C61F4}" destId="{649ABA0F-933D-44CA-B545-91DA753155E2}" srcOrd="0" destOrd="0" presId="urn:microsoft.com/office/officeart/2008/layout/LinedList"/>
    <dgm:cxn modelId="{877759B7-258C-4714-98D2-F0A4BC92D99A}" srcId="{F4412132-DA4D-4D21-ADE6-CEE9991913BC}" destId="{2FB14846-39C0-4A96-89A4-6DB0B781711B}" srcOrd="0" destOrd="0" parTransId="{1BA508F5-F809-421E-B556-4082C1566B31}" sibTransId="{F62D1C8A-46B3-4D68-9041-9A6781E390E4}"/>
    <dgm:cxn modelId="{85C32A6C-DD83-4ECD-9B42-DA5B3BAD3476}" srcId="{999DA927-E23F-42DA-B962-0C92B21C61F4}" destId="{5A77D1BD-9EE5-49F3-87DB-31C6EA6DC8EC}" srcOrd="3" destOrd="0" parTransId="{36803EC5-CAB7-409F-A90D-0C805E4F65AF}" sibTransId="{FC422CD4-625F-4FD9-98CA-CF12D6ECA7F6}"/>
    <dgm:cxn modelId="{414FBA6B-A69D-47F9-A408-E97D5C030354}" type="presOf" srcId="{F82C6508-3E6F-4B9F-9300-6D1D9F8AF520}" destId="{0663988E-CE4D-45FF-80C2-3D09779DB23E}" srcOrd="0" destOrd="0" presId="urn:microsoft.com/office/officeart/2008/layout/LinedList"/>
    <dgm:cxn modelId="{22518BE3-F14E-4968-A0D5-7BF2E6C40EE3}" srcId="{999DA927-E23F-42DA-B962-0C92B21C61F4}" destId="{F4412132-DA4D-4D21-ADE6-CEE9991913BC}" srcOrd="2" destOrd="0" parTransId="{4D22E45B-9A0E-4921-80AC-53E6D56C6640}" sibTransId="{BB998585-F686-4526-9288-7815D6E422D9}"/>
    <dgm:cxn modelId="{49A2E015-A66C-4D5B-A9A2-662254A4CC42}" type="presOf" srcId="{2FB14846-39C0-4A96-89A4-6DB0B781711B}" destId="{A47F7C65-8BDD-4C32-B962-568F82714A45}" srcOrd="0" destOrd="0" presId="urn:microsoft.com/office/officeart/2008/layout/LinedList"/>
    <dgm:cxn modelId="{6994C435-6271-4C26-AF7A-8ACDDB433598}" type="presOf" srcId="{C2FDB3E7-9BFC-487F-9839-9B4E36B4ECBB}" destId="{291B8F76-8656-4DEC-A164-A4386C2A8353}" srcOrd="0" destOrd="0" presId="urn:microsoft.com/office/officeart/2008/layout/LinedList"/>
    <dgm:cxn modelId="{D117683A-CD18-4ABE-A93C-1A9F6C3751D4}" type="presOf" srcId="{0F7F73AF-86D5-495B-8D8E-C3FCEF42BAA2}" destId="{4407409F-C036-48DC-8945-4A0FC482FDF2}" srcOrd="0" destOrd="0" presId="urn:microsoft.com/office/officeart/2008/layout/LinedList"/>
    <dgm:cxn modelId="{105AAFE8-D1C0-4113-8416-21DDB99B22CB}" srcId="{F4412132-DA4D-4D21-ADE6-CEE9991913BC}" destId="{7925C7A2-701A-4240-A32B-085CEA6A694F}" srcOrd="2" destOrd="0" parTransId="{0F89AA4F-D4C6-4072-935D-D015EE5F6609}" sibTransId="{AEE081DD-5973-47D3-90BC-6E1BBD73ED76}"/>
    <dgm:cxn modelId="{BB597484-F69F-4B5E-A37F-AB24F20B3C56}" srcId="{999DA927-E23F-42DA-B962-0C92B21C61F4}" destId="{6CDF2BF8-EBF8-48BD-A071-5D37AB742D14}" srcOrd="4" destOrd="0" parTransId="{F2781153-A1D3-4858-9FD2-F79C662A4F3B}" sibTransId="{D323B3A1-5F08-4A04-8C45-2469DD7A77B0}"/>
    <dgm:cxn modelId="{F68346C7-9274-40E3-9E91-8531FBF3750E}" srcId="{999DA927-E23F-42DA-B962-0C92B21C61F4}" destId="{3268FAE1-2AE8-4EC3-8D47-638CF32320D9}" srcOrd="5" destOrd="0" parTransId="{6D58F99A-4C78-41FE-A509-B753F47EAAE3}" sibTransId="{C1A7C071-8CEE-43A1-91BD-1F1459E9AB00}"/>
    <dgm:cxn modelId="{E772154B-4C9D-40C5-B165-F0CFBFADE44F}" type="presOf" srcId="{1F1E5752-C148-4BF7-BF18-6CF7B9F2C314}" destId="{8D178F7C-17A8-492B-B1F0-C2F9CB8A8712}" srcOrd="0" destOrd="0" presId="urn:microsoft.com/office/officeart/2008/layout/LinedList"/>
    <dgm:cxn modelId="{9416C1E9-FF78-4D66-AB57-86A5B03E9DC6}" type="presOf" srcId="{5A13AA13-8B2F-4CF6-9FA3-547AB57C4E3E}" destId="{B2B53FE5-DEBE-4F7A-97E4-A61EB497243B}" srcOrd="0" destOrd="0" presId="urn:microsoft.com/office/officeart/2008/layout/LinedList"/>
    <dgm:cxn modelId="{7E6D2EB7-EC06-41AA-88FA-6F2F6EBD46B8}" srcId="{999DA927-E23F-42DA-B962-0C92B21C61F4}" destId="{C2FDB3E7-9BFC-487F-9839-9B4E36B4ECBB}" srcOrd="1" destOrd="0" parTransId="{705E1680-9024-44FA-B3BF-ECAF223E927C}" sibTransId="{9D1550B9-BC14-44AD-9461-D47ED1DFB7CA}"/>
    <dgm:cxn modelId="{562161D8-62B1-4D80-8BF6-552E21722669}" srcId="{5A77D1BD-9EE5-49F3-87DB-31C6EA6DC8EC}" destId="{5A13AA13-8B2F-4CF6-9FA3-547AB57C4E3E}" srcOrd="0" destOrd="0" parTransId="{D77F756F-5B4E-4DEB-A7FA-B4CE65AF7EA2}" sibTransId="{14B623CC-0DAC-4762-8B63-A600497FE783}"/>
    <dgm:cxn modelId="{87EFDDCD-147F-47D7-B24D-685F5CBFA50B}" srcId="{AE0AFE73-4D6F-4E83-9298-673295493EE6}" destId="{999DA927-E23F-42DA-B962-0C92B21C61F4}" srcOrd="0" destOrd="0" parTransId="{DBE8CE28-8545-4A21-B93A-10A661426C86}" sibTransId="{9D7A0C01-DB7E-4068-B159-6344A3C72ED9}"/>
    <dgm:cxn modelId="{8930A535-E73D-42CA-ADBF-914174ADE946}" type="presParOf" srcId="{E34C767A-2E6F-42C6-B2E4-A10D42CF27AE}" destId="{15956F9C-8B49-49A5-B57F-A57CDC51DB6C}" srcOrd="0" destOrd="0" presId="urn:microsoft.com/office/officeart/2008/layout/LinedList"/>
    <dgm:cxn modelId="{D581A671-CCB2-4573-916C-3EA348D6B804}" type="presParOf" srcId="{E34C767A-2E6F-42C6-B2E4-A10D42CF27AE}" destId="{F21DDF42-B8F6-4C9B-9578-F75583AAF186}" srcOrd="1" destOrd="0" presId="urn:microsoft.com/office/officeart/2008/layout/LinedList"/>
    <dgm:cxn modelId="{C539B8AC-7B38-4088-9EBA-9B3B02FDFEAC}" type="presParOf" srcId="{F21DDF42-B8F6-4C9B-9578-F75583AAF186}" destId="{649ABA0F-933D-44CA-B545-91DA753155E2}" srcOrd="0" destOrd="0" presId="urn:microsoft.com/office/officeart/2008/layout/LinedList"/>
    <dgm:cxn modelId="{BC80CF78-0039-4729-BCA6-0F6216FC268F}" type="presParOf" srcId="{F21DDF42-B8F6-4C9B-9578-F75583AAF186}" destId="{94F4B478-0CDD-4CB1-B4BF-C9982D405CAC}" srcOrd="1" destOrd="0" presId="urn:microsoft.com/office/officeart/2008/layout/LinedList"/>
    <dgm:cxn modelId="{E040B0C3-44B6-4825-ACDC-BAEF7E6B4141}" type="presParOf" srcId="{94F4B478-0CDD-4CB1-B4BF-C9982D405CAC}" destId="{0498AB8F-4682-4D0C-B005-3676302EC617}" srcOrd="0" destOrd="0" presId="urn:microsoft.com/office/officeart/2008/layout/LinedList"/>
    <dgm:cxn modelId="{69722CB0-90D1-48CB-B035-C749F9741127}" type="presParOf" srcId="{94F4B478-0CDD-4CB1-B4BF-C9982D405CAC}" destId="{AC9F7320-1CEB-4A13-9C0B-B52F82D0011F}" srcOrd="1" destOrd="0" presId="urn:microsoft.com/office/officeart/2008/layout/LinedList"/>
    <dgm:cxn modelId="{F08B3E9D-79AF-4FEC-BB43-6DAC2D939716}" type="presParOf" srcId="{AC9F7320-1CEB-4A13-9C0B-B52F82D0011F}" destId="{DBE37E21-67A9-471C-9525-EE4D091BC130}" srcOrd="0" destOrd="0" presId="urn:microsoft.com/office/officeart/2008/layout/LinedList"/>
    <dgm:cxn modelId="{83D88350-F069-4F93-BD63-E67B91FE6BD7}" type="presParOf" srcId="{AC9F7320-1CEB-4A13-9C0B-B52F82D0011F}" destId="{69EDE9C9-ED48-480E-9EFE-B17C01883E79}" srcOrd="1" destOrd="0" presId="urn:microsoft.com/office/officeart/2008/layout/LinedList"/>
    <dgm:cxn modelId="{E8347161-49A8-4F8A-ADAC-799BF11FF840}" type="presParOf" srcId="{AC9F7320-1CEB-4A13-9C0B-B52F82D0011F}" destId="{09557CF4-1ECD-4DAD-B8FB-063DF95DD3B8}" srcOrd="2" destOrd="0" presId="urn:microsoft.com/office/officeart/2008/layout/LinedList"/>
    <dgm:cxn modelId="{36072C6A-39FB-412C-8CDC-5982428E5C00}" type="presParOf" srcId="{09557CF4-1ECD-4DAD-B8FB-063DF95DD3B8}" destId="{C45725CF-58B9-4E80-BA15-A8EACB94A2E1}" srcOrd="0" destOrd="0" presId="urn:microsoft.com/office/officeart/2008/layout/LinedList"/>
    <dgm:cxn modelId="{87079C54-3B0A-4812-A880-853109071938}" type="presParOf" srcId="{C45725CF-58B9-4E80-BA15-A8EACB94A2E1}" destId="{A1D224C6-17E8-457A-82BA-289BBB8C4E4D}" srcOrd="0" destOrd="0" presId="urn:microsoft.com/office/officeart/2008/layout/LinedList"/>
    <dgm:cxn modelId="{7CA682A4-CD2A-4044-B05F-32AB721A0EF9}" type="presParOf" srcId="{C45725CF-58B9-4E80-BA15-A8EACB94A2E1}" destId="{8D178F7C-17A8-492B-B1F0-C2F9CB8A8712}" srcOrd="1" destOrd="0" presId="urn:microsoft.com/office/officeart/2008/layout/LinedList"/>
    <dgm:cxn modelId="{E92E5FD9-FCF1-4EE7-9DDE-4BE317A14990}" type="presParOf" srcId="{C45725CF-58B9-4E80-BA15-A8EACB94A2E1}" destId="{F36F0CD7-C697-444B-8CB7-33A7C9D465EA}" srcOrd="2" destOrd="0" presId="urn:microsoft.com/office/officeart/2008/layout/LinedList"/>
    <dgm:cxn modelId="{543763B4-EA21-42AD-BE60-F5212C42A70D}" type="presParOf" srcId="{94F4B478-0CDD-4CB1-B4BF-C9982D405CAC}" destId="{72B60D07-C1E1-48B6-A50F-9AB458086F0F}" srcOrd="2" destOrd="0" presId="urn:microsoft.com/office/officeart/2008/layout/LinedList"/>
    <dgm:cxn modelId="{861DB176-6FDA-411E-A564-70D882D981D6}" type="presParOf" srcId="{94F4B478-0CDD-4CB1-B4BF-C9982D405CAC}" destId="{D99500CF-C42F-482B-9395-32DA68B59D1C}" srcOrd="3" destOrd="0" presId="urn:microsoft.com/office/officeart/2008/layout/LinedList"/>
    <dgm:cxn modelId="{F2888DA6-09A7-4528-9905-47EB71835AB3}" type="presParOf" srcId="{94F4B478-0CDD-4CB1-B4BF-C9982D405CAC}" destId="{DFAB3CEF-221E-4411-A4EC-94018B8775C9}" srcOrd="4" destOrd="0" presId="urn:microsoft.com/office/officeart/2008/layout/LinedList"/>
    <dgm:cxn modelId="{1AF1FC32-9D1C-4B20-84CE-49EBCA7028A9}" type="presParOf" srcId="{DFAB3CEF-221E-4411-A4EC-94018B8775C9}" destId="{F06F9AD8-DC85-43D2-ABFF-08E1222822C9}" srcOrd="0" destOrd="0" presId="urn:microsoft.com/office/officeart/2008/layout/LinedList"/>
    <dgm:cxn modelId="{67DBF08E-81E0-42D7-A415-7B550C8CEE69}" type="presParOf" srcId="{DFAB3CEF-221E-4411-A4EC-94018B8775C9}" destId="{291B8F76-8656-4DEC-A164-A4386C2A8353}" srcOrd="1" destOrd="0" presId="urn:microsoft.com/office/officeart/2008/layout/LinedList"/>
    <dgm:cxn modelId="{AB7C4952-0E0A-494E-A612-4EC61A0B169E}" type="presParOf" srcId="{DFAB3CEF-221E-4411-A4EC-94018B8775C9}" destId="{0F7371E1-9F2A-4BBB-88E3-BE9935358296}" srcOrd="2" destOrd="0" presId="urn:microsoft.com/office/officeart/2008/layout/LinedList"/>
    <dgm:cxn modelId="{97EAAD43-E474-474A-BB76-DD9A790EFD35}" type="presParOf" srcId="{94F4B478-0CDD-4CB1-B4BF-C9982D405CAC}" destId="{3D9F20D2-BE03-42A8-AD62-500C52E9DA1B}" srcOrd="5" destOrd="0" presId="urn:microsoft.com/office/officeart/2008/layout/LinedList"/>
    <dgm:cxn modelId="{E102D9D5-D7BB-44E6-895F-C0512634D2E8}" type="presParOf" srcId="{94F4B478-0CDD-4CB1-B4BF-C9982D405CAC}" destId="{5C9B58DD-58EB-4277-9E01-8C776A1B6E9E}" srcOrd="6" destOrd="0" presId="urn:microsoft.com/office/officeart/2008/layout/LinedList"/>
    <dgm:cxn modelId="{3482902B-5387-4C03-AA5D-78A89A1607BA}" type="presParOf" srcId="{94F4B478-0CDD-4CB1-B4BF-C9982D405CAC}" destId="{CC0A9CC2-CE3C-4F33-9658-F44D5E4DAB3C}" srcOrd="7" destOrd="0" presId="urn:microsoft.com/office/officeart/2008/layout/LinedList"/>
    <dgm:cxn modelId="{8A858453-4F1E-4B90-BA29-FDB6E290E73B}" type="presParOf" srcId="{CC0A9CC2-CE3C-4F33-9658-F44D5E4DAB3C}" destId="{C6161D2E-B354-41EF-AAC2-0251F4601CEC}" srcOrd="0" destOrd="0" presId="urn:microsoft.com/office/officeart/2008/layout/LinedList"/>
    <dgm:cxn modelId="{C8BB31FC-80E1-433A-8B53-4D693FA32C02}" type="presParOf" srcId="{CC0A9CC2-CE3C-4F33-9658-F44D5E4DAB3C}" destId="{C67253E1-55A6-420F-B897-8434E6141222}" srcOrd="1" destOrd="0" presId="urn:microsoft.com/office/officeart/2008/layout/LinedList"/>
    <dgm:cxn modelId="{869E9972-A8D1-4AF2-B6C5-F0D80C56B228}" type="presParOf" srcId="{CC0A9CC2-CE3C-4F33-9658-F44D5E4DAB3C}" destId="{BC2A0E49-4D3D-4B46-A15B-5C93FA8FF097}" srcOrd="2" destOrd="0" presId="urn:microsoft.com/office/officeart/2008/layout/LinedList"/>
    <dgm:cxn modelId="{D1BAC0A9-9964-4DA0-91B0-DDFAA975988F}" type="presParOf" srcId="{BC2A0E49-4D3D-4B46-A15B-5C93FA8FF097}" destId="{09187F22-8130-4CE2-A66E-8787E6B67381}" srcOrd="0" destOrd="0" presId="urn:microsoft.com/office/officeart/2008/layout/LinedList"/>
    <dgm:cxn modelId="{34C05DA6-6749-4CD7-BFA4-7740DD5509C6}" type="presParOf" srcId="{09187F22-8130-4CE2-A66E-8787E6B67381}" destId="{0135EAF9-2F53-4927-BC09-A88A67D4C3EC}" srcOrd="0" destOrd="0" presId="urn:microsoft.com/office/officeart/2008/layout/LinedList"/>
    <dgm:cxn modelId="{939C4E56-99BD-47DC-AE0F-4846B6F1CE48}" type="presParOf" srcId="{09187F22-8130-4CE2-A66E-8787E6B67381}" destId="{A47F7C65-8BDD-4C32-B962-568F82714A45}" srcOrd="1" destOrd="0" presId="urn:microsoft.com/office/officeart/2008/layout/LinedList"/>
    <dgm:cxn modelId="{F1AB985F-5F8F-4FD5-A8A1-7EB6376750B0}" type="presParOf" srcId="{09187F22-8130-4CE2-A66E-8787E6B67381}" destId="{F404388A-3E4E-496B-863D-9CAB45F4C7C9}" srcOrd="2" destOrd="0" presId="urn:microsoft.com/office/officeart/2008/layout/LinedList"/>
    <dgm:cxn modelId="{501F9C09-C104-4266-B11F-2185A63D1FDA}" type="presParOf" srcId="{BC2A0E49-4D3D-4B46-A15B-5C93FA8FF097}" destId="{264B9879-CC5E-4289-A59F-97B3120C2313}" srcOrd="1" destOrd="0" presId="urn:microsoft.com/office/officeart/2008/layout/LinedList"/>
    <dgm:cxn modelId="{7A209AE6-5BF8-4A7B-B903-0D3ADCEF4987}" type="presParOf" srcId="{BC2A0E49-4D3D-4B46-A15B-5C93FA8FF097}" destId="{3949C7CD-B82F-4EE1-8D49-0AFD3E10A05D}" srcOrd="2" destOrd="0" presId="urn:microsoft.com/office/officeart/2008/layout/LinedList"/>
    <dgm:cxn modelId="{6272D71C-D6E6-4FC9-850A-7CCB60C32CB4}" type="presParOf" srcId="{3949C7CD-B82F-4EE1-8D49-0AFD3E10A05D}" destId="{1FD1F4CE-013F-4D18-836C-650E0885498A}" srcOrd="0" destOrd="0" presId="urn:microsoft.com/office/officeart/2008/layout/LinedList"/>
    <dgm:cxn modelId="{1DE38C3F-7A04-4777-A699-39E3166F26D4}" type="presParOf" srcId="{3949C7CD-B82F-4EE1-8D49-0AFD3E10A05D}" destId="{4407409F-C036-48DC-8945-4A0FC482FDF2}" srcOrd="1" destOrd="0" presId="urn:microsoft.com/office/officeart/2008/layout/LinedList"/>
    <dgm:cxn modelId="{43809E2E-F9FD-48BB-86A4-C2481864EEAB}" type="presParOf" srcId="{3949C7CD-B82F-4EE1-8D49-0AFD3E10A05D}" destId="{A944139E-1101-459E-B2F8-06E554AE9D11}" srcOrd="2" destOrd="0" presId="urn:microsoft.com/office/officeart/2008/layout/LinedList"/>
    <dgm:cxn modelId="{974E62CA-174A-46F8-AE92-B9EB0109ECA2}" type="presParOf" srcId="{BC2A0E49-4D3D-4B46-A15B-5C93FA8FF097}" destId="{145FA329-9D3E-42DF-8638-DB54048805C1}" srcOrd="3" destOrd="0" presId="urn:microsoft.com/office/officeart/2008/layout/LinedList"/>
    <dgm:cxn modelId="{CCE3D666-C87E-4FFC-A9F6-B2F1815D98D1}" type="presParOf" srcId="{BC2A0E49-4D3D-4B46-A15B-5C93FA8FF097}" destId="{5FB212F0-4A8E-4D2C-98B4-AEDD319CECF7}" srcOrd="4" destOrd="0" presId="urn:microsoft.com/office/officeart/2008/layout/LinedList"/>
    <dgm:cxn modelId="{31058632-39B7-43E1-B980-5123D4CAE3E2}" type="presParOf" srcId="{5FB212F0-4A8E-4D2C-98B4-AEDD319CECF7}" destId="{AF9C8D6D-62D7-4D17-8BC6-6B61497B3AC5}" srcOrd="0" destOrd="0" presId="urn:microsoft.com/office/officeart/2008/layout/LinedList"/>
    <dgm:cxn modelId="{088923BB-A505-453E-A575-049643FACEAD}" type="presParOf" srcId="{5FB212F0-4A8E-4D2C-98B4-AEDD319CECF7}" destId="{21CDB1D1-D43D-4758-8CA3-19E59BD7FB80}" srcOrd="1" destOrd="0" presId="urn:microsoft.com/office/officeart/2008/layout/LinedList"/>
    <dgm:cxn modelId="{7E073022-515F-4AD3-9AD2-E43579799B2C}" type="presParOf" srcId="{5FB212F0-4A8E-4D2C-98B4-AEDD319CECF7}" destId="{2C0B2D11-6571-4F6D-BDD1-AE11C3E3A752}" srcOrd="2" destOrd="0" presId="urn:microsoft.com/office/officeart/2008/layout/LinedList"/>
    <dgm:cxn modelId="{46DF1ECB-0647-4A5B-B43A-976059E33D00}" type="presParOf" srcId="{94F4B478-0CDD-4CB1-B4BF-C9982D405CAC}" destId="{BC5903EC-1B93-48CE-B454-2430E72EAFE1}" srcOrd="8" destOrd="0" presId="urn:microsoft.com/office/officeart/2008/layout/LinedList"/>
    <dgm:cxn modelId="{A4C6D607-66B7-4579-9C6C-633C3C130079}" type="presParOf" srcId="{94F4B478-0CDD-4CB1-B4BF-C9982D405CAC}" destId="{F6671646-EA88-4104-B12B-40D5D1566445}" srcOrd="9" destOrd="0" presId="urn:microsoft.com/office/officeart/2008/layout/LinedList"/>
    <dgm:cxn modelId="{A3ED3BA4-7E8E-4D7F-B2DE-5654F0222F19}" type="presParOf" srcId="{94F4B478-0CDD-4CB1-B4BF-C9982D405CAC}" destId="{861CE949-E2AA-42D7-92FF-10B33F65F5FF}" srcOrd="10" destOrd="0" presId="urn:microsoft.com/office/officeart/2008/layout/LinedList"/>
    <dgm:cxn modelId="{2775ECA6-5B67-4248-B324-4A1040543B66}" type="presParOf" srcId="{861CE949-E2AA-42D7-92FF-10B33F65F5FF}" destId="{D5DEFCC2-5B74-42A8-98F0-4BAFB21897BC}" srcOrd="0" destOrd="0" presId="urn:microsoft.com/office/officeart/2008/layout/LinedList"/>
    <dgm:cxn modelId="{846F3A5C-7C62-4792-8DB7-5C749DB3B1EF}" type="presParOf" srcId="{861CE949-E2AA-42D7-92FF-10B33F65F5FF}" destId="{9DF7E53C-940A-48D2-A747-DE23D019FEA2}" srcOrd="1" destOrd="0" presId="urn:microsoft.com/office/officeart/2008/layout/LinedList"/>
    <dgm:cxn modelId="{6DF3FBB8-E894-44BB-A17C-581FC1E8900D}" type="presParOf" srcId="{861CE949-E2AA-42D7-92FF-10B33F65F5FF}" destId="{F9B59639-2BB0-4098-8FC7-268B1A8161BD}" srcOrd="2" destOrd="0" presId="urn:microsoft.com/office/officeart/2008/layout/LinedList"/>
    <dgm:cxn modelId="{DBB3C9CF-D774-4D71-86F9-37186F269746}" type="presParOf" srcId="{F9B59639-2BB0-4098-8FC7-268B1A8161BD}" destId="{6D290F75-3006-413A-908E-71F407364497}" srcOrd="0" destOrd="0" presId="urn:microsoft.com/office/officeart/2008/layout/LinedList"/>
    <dgm:cxn modelId="{F10EEBAF-652B-4680-829B-B4B0C7AEF73E}" type="presParOf" srcId="{6D290F75-3006-413A-908E-71F407364497}" destId="{6D080239-9CE1-4C68-A269-F6F4D8AD675C}" srcOrd="0" destOrd="0" presId="urn:microsoft.com/office/officeart/2008/layout/LinedList"/>
    <dgm:cxn modelId="{6D6919E6-7456-4BE0-88D6-641E17AA6764}" type="presParOf" srcId="{6D290F75-3006-413A-908E-71F407364497}" destId="{B2B53FE5-DEBE-4F7A-97E4-A61EB497243B}" srcOrd="1" destOrd="0" presId="urn:microsoft.com/office/officeart/2008/layout/LinedList"/>
    <dgm:cxn modelId="{2A3217DD-E41F-4AA0-83AC-9E3BC65C59BC}" type="presParOf" srcId="{6D290F75-3006-413A-908E-71F407364497}" destId="{D4133D09-1E43-484C-9BB6-DE7A95A4DE7F}" srcOrd="2" destOrd="0" presId="urn:microsoft.com/office/officeart/2008/layout/LinedList"/>
    <dgm:cxn modelId="{28953C93-288A-479A-B080-297EF43CD30F}" type="presParOf" srcId="{F9B59639-2BB0-4098-8FC7-268B1A8161BD}" destId="{6AA69BA7-F813-4BFB-A5A6-C8F32E1A9E0A}" srcOrd="1" destOrd="0" presId="urn:microsoft.com/office/officeart/2008/layout/LinedList"/>
    <dgm:cxn modelId="{EF178485-4512-4CF9-94F0-F67FC25F37D3}" type="presParOf" srcId="{F9B59639-2BB0-4098-8FC7-268B1A8161BD}" destId="{7039D572-ED8B-4B04-9DF0-821F48B88BC0}" srcOrd="2" destOrd="0" presId="urn:microsoft.com/office/officeart/2008/layout/LinedList"/>
    <dgm:cxn modelId="{61C06853-F143-4F2A-A34C-FA135914734A}" type="presParOf" srcId="{7039D572-ED8B-4B04-9DF0-821F48B88BC0}" destId="{872671A0-DD83-4BE8-8B86-928C6600455C}" srcOrd="0" destOrd="0" presId="urn:microsoft.com/office/officeart/2008/layout/LinedList"/>
    <dgm:cxn modelId="{EEA2B30D-0803-41C7-B8F9-39BA76729BBE}" type="presParOf" srcId="{7039D572-ED8B-4B04-9DF0-821F48B88BC0}" destId="{0663988E-CE4D-45FF-80C2-3D09779DB23E}" srcOrd="1" destOrd="0" presId="urn:microsoft.com/office/officeart/2008/layout/LinedList"/>
    <dgm:cxn modelId="{E2A61CBC-A3AD-4A71-AD0A-AF1E29C62F69}" type="presParOf" srcId="{7039D572-ED8B-4B04-9DF0-821F48B88BC0}" destId="{FBBD3D0C-3102-4521-B164-46E06718B602}" srcOrd="2" destOrd="0" presId="urn:microsoft.com/office/officeart/2008/layout/LinedList"/>
    <dgm:cxn modelId="{B73D4105-E3EB-49DC-9F2B-05E6328DFF43}" type="presParOf" srcId="{94F4B478-0CDD-4CB1-B4BF-C9982D405CAC}" destId="{E64B994B-788F-4E7C-ABEA-30E44256DF1C}" srcOrd="11" destOrd="0" presId="urn:microsoft.com/office/officeart/2008/layout/LinedList"/>
    <dgm:cxn modelId="{233D5D10-1942-4935-B9F2-32C7DE76AE77}" type="presParOf" srcId="{94F4B478-0CDD-4CB1-B4BF-C9982D405CAC}" destId="{9341FDFB-9649-46A2-9666-546DF9ABC76B}" srcOrd="12" destOrd="0" presId="urn:microsoft.com/office/officeart/2008/layout/LinedList"/>
    <dgm:cxn modelId="{F2D699B3-B834-4326-8286-03B8CD94E9EB}" type="presParOf" srcId="{94F4B478-0CDD-4CB1-B4BF-C9982D405CAC}" destId="{1D60B30C-FCB4-4372-A40A-42997F2E0A26}" srcOrd="13" destOrd="0" presId="urn:microsoft.com/office/officeart/2008/layout/LinedList"/>
    <dgm:cxn modelId="{6D81B171-C8D9-4845-82A2-8CAF2DAC68DF}" type="presParOf" srcId="{1D60B30C-FCB4-4372-A40A-42997F2E0A26}" destId="{F9288005-566E-45A8-9269-29953EE612B3}" srcOrd="0" destOrd="0" presId="urn:microsoft.com/office/officeart/2008/layout/LinedList"/>
    <dgm:cxn modelId="{ED08D27A-5D1D-49AE-AA0D-F297FD8658C6}" type="presParOf" srcId="{1D60B30C-FCB4-4372-A40A-42997F2E0A26}" destId="{FE2C4A5A-5417-46FF-A457-38E91B505B10}" srcOrd="1" destOrd="0" presId="urn:microsoft.com/office/officeart/2008/layout/LinedList"/>
    <dgm:cxn modelId="{8213D808-0A44-4B52-B290-7C3235F276BB}" type="presParOf" srcId="{1D60B30C-FCB4-4372-A40A-42997F2E0A26}" destId="{98A874EF-2142-42F3-B175-FB9B711B812E}" srcOrd="2" destOrd="0" presId="urn:microsoft.com/office/officeart/2008/layout/LinedList"/>
    <dgm:cxn modelId="{246BC2F0-A3FE-4777-B9F2-6BD681F9FBF7}" type="presParOf" srcId="{94F4B478-0CDD-4CB1-B4BF-C9982D405CAC}" destId="{119EE22C-1782-4076-A36F-91FEF9E6B9BF}" srcOrd="14" destOrd="0" presId="urn:microsoft.com/office/officeart/2008/layout/LinedList"/>
    <dgm:cxn modelId="{96AF791E-B4AA-4681-A982-8E350A976F0B}" type="presParOf" srcId="{94F4B478-0CDD-4CB1-B4BF-C9982D405CAC}" destId="{45897EAC-8916-4DEF-88EC-38CD8B393D2B}" srcOrd="15" destOrd="0" presId="urn:microsoft.com/office/officeart/2008/layout/LinedList"/>
    <dgm:cxn modelId="{E9803C8B-8404-41BD-B0C9-31035BC0C2C1}" type="presParOf" srcId="{94F4B478-0CDD-4CB1-B4BF-C9982D405CAC}" destId="{BD0228BE-8BDF-4A66-BA21-5EE3588D5AAB}" srcOrd="16" destOrd="0" presId="urn:microsoft.com/office/officeart/2008/layout/LinedList"/>
    <dgm:cxn modelId="{420454D5-CE02-4D16-8977-7558103281FD}" type="presParOf" srcId="{BD0228BE-8BDF-4A66-BA21-5EE3588D5AAB}" destId="{42A2E025-B60D-4CDB-8A13-BE1472539D22}" srcOrd="0" destOrd="0" presId="urn:microsoft.com/office/officeart/2008/layout/LinedList"/>
    <dgm:cxn modelId="{F25B4246-DBBE-4B95-A060-CA895F2C8295}" type="presParOf" srcId="{BD0228BE-8BDF-4A66-BA21-5EE3588D5AAB}" destId="{0F9AD936-C99F-484C-9479-A09769EFBE37}" srcOrd="1" destOrd="0" presId="urn:microsoft.com/office/officeart/2008/layout/LinedList"/>
    <dgm:cxn modelId="{F90B41D9-AE28-4419-B137-DA78DEBA2FB3}" type="presParOf" srcId="{BD0228BE-8BDF-4A66-BA21-5EE3588D5AAB}" destId="{AADAC49D-FD68-4FD2-874A-E02888024F63}" srcOrd="2" destOrd="0" presId="urn:microsoft.com/office/officeart/2008/layout/LinedList"/>
    <dgm:cxn modelId="{1A0A133B-F871-4CD4-B747-E1D7ACE2BD81}" type="presParOf" srcId="{94F4B478-0CDD-4CB1-B4BF-C9982D405CAC}" destId="{B0B6F032-586C-49A1-9F43-80C4525B234E}" srcOrd="17" destOrd="0" presId="urn:microsoft.com/office/officeart/2008/layout/LinedList"/>
    <dgm:cxn modelId="{B4DE9009-C650-4F4E-9CE7-6A084B0075FD}" type="presParOf" srcId="{94F4B478-0CDD-4CB1-B4BF-C9982D405CAC}" destId="{15C345BE-52DC-40B0-A673-74D15C073A6D}"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E0AFE73-4D6F-4E83-9298-673295493EE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999DA927-E23F-42DA-B962-0C92B21C61F4}">
      <dgm:prSet/>
      <dgm:spPr/>
      <dgm:t>
        <a:bodyPr/>
        <a:lstStyle/>
        <a:p>
          <a:pPr rtl="0"/>
          <a:r>
            <a:rPr lang="es-CO" dirty="0" err="1" smtClean="0"/>
            <a:t>Waele</a:t>
          </a:r>
          <a:r>
            <a:rPr lang="es-CO" dirty="0" smtClean="0"/>
            <a:t>- </a:t>
          </a:r>
          <a:r>
            <a:rPr lang="es-CO" dirty="0" err="1" smtClean="0"/>
            <a:t>Ostwald</a:t>
          </a:r>
          <a:endParaRPr lang="es-CO" dirty="0"/>
        </a:p>
      </dgm:t>
    </dgm:pt>
    <dgm:pt modelId="{DBE8CE28-8545-4A21-B93A-10A661426C86}" type="parTrans" cxnId="{87EFDDCD-147F-47D7-B24D-685F5CBFA50B}">
      <dgm:prSet/>
      <dgm:spPr/>
      <dgm:t>
        <a:bodyPr/>
        <a:lstStyle/>
        <a:p>
          <a:endParaRPr lang="es-CO"/>
        </a:p>
      </dgm:t>
    </dgm:pt>
    <dgm:pt modelId="{9D7A0C01-DB7E-4068-B159-6344A3C72ED9}" type="sibTrans" cxnId="{87EFDDCD-147F-47D7-B24D-685F5CBFA50B}">
      <dgm:prSet/>
      <dgm:spPr/>
      <dgm:t>
        <a:bodyPr/>
        <a:lstStyle/>
        <a:p>
          <a:endParaRPr lang="es-CO"/>
        </a:p>
      </dgm:t>
    </dgm:pt>
    <dgm:pt modelId="{F84C8973-75C5-4302-9EF9-57A3195B354F}">
      <dgm:prSet custT="1"/>
      <dgm:spPr/>
      <dgm:t>
        <a:bodyPr/>
        <a:lstStyle/>
        <a:p>
          <a:pPr rtl="0"/>
          <a:r>
            <a:rPr lang="es-MX" sz="1800" dirty="0" smtClean="0"/>
            <a:t>Se ajustarán los datos a este modelo (ley de potencia)</a:t>
          </a:r>
          <a:endParaRPr lang="es-CO" sz="1800" dirty="0"/>
        </a:p>
      </dgm:t>
    </dgm:pt>
    <dgm:pt modelId="{8D96702F-458B-4CCD-BD49-A3C6443EB8D1}" type="parTrans" cxnId="{4133DCA8-B798-4D02-A171-59507DBFDED5}">
      <dgm:prSet/>
      <dgm:spPr/>
      <dgm:t>
        <a:bodyPr/>
        <a:lstStyle/>
        <a:p>
          <a:endParaRPr lang="es-CO"/>
        </a:p>
      </dgm:t>
    </dgm:pt>
    <dgm:pt modelId="{22068F0C-A4A4-4448-B19E-DC4BC1331BBA}" type="sibTrans" cxnId="{4133DCA8-B798-4D02-A171-59507DBFDED5}">
      <dgm:prSet/>
      <dgm:spPr/>
      <dgm:t>
        <a:bodyPr/>
        <a:lstStyle/>
        <a:p>
          <a:endParaRPr lang="es-CO"/>
        </a:p>
      </dgm:t>
    </dgm:pt>
    <dgm:pt modelId="{C2FDB3E7-9BFC-487F-9839-9B4E36B4ECBB}">
      <dgm:prSet custT="1"/>
      <dgm:spPr/>
      <dgm:t>
        <a:bodyPr/>
        <a:lstStyle/>
        <a:p>
          <a:pPr rtl="0"/>
          <a:r>
            <a:rPr lang="es-MX" sz="1800" dirty="0" smtClean="0"/>
            <a:t> “K” o índice de consistencia</a:t>
          </a:r>
          <a:endParaRPr lang="es-CO" sz="1800" dirty="0"/>
        </a:p>
      </dgm:t>
    </dgm:pt>
    <dgm:pt modelId="{705E1680-9024-44FA-B3BF-ECAF223E927C}" type="parTrans" cxnId="{7E6D2EB7-EC06-41AA-88FA-6F2F6EBD46B8}">
      <dgm:prSet/>
      <dgm:spPr/>
      <dgm:t>
        <a:bodyPr/>
        <a:lstStyle/>
        <a:p>
          <a:endParaRPr lang="es-CO"/>
        </a:p>
      </dgm:t>
    </dgm:pt>
    <dgm:pt modelId="{9D1550B9-BC14-44AD-9461-D47ED1DFB7CA}" type="sibTrans" cxnId="{7E6D2EB7-EC06-41AA-88FA-6F2F6EBD46B8}">
      <dgm:prSet/>
      <dgm:spPr/>
      <dgm:t>
        <a:bodyPr/>
        <a:lstStyle/>
        <a:p>
          <a:endParaRPr lang="es-CO"/>
        </a:p>
      </dgm:t>
    </dgm:pt>
    <dgm:pt modelId="{F4412132-DA4D-4D21-ADE6-CEE9991913BC}">
      <dgm:prSet custT="1"/>
      <dgm:spPr/>
      <dgm:t>
        <a:bodyPr/>
        <a:lstStyle/>
        <a:p>
          <a:pPr rtl="0"/>
          <a:r>
            <a:rPr lang="es-MX" sz="1800" dirty="0" smtClean="0"/>
            <a:t>“n” o índice de flujo. </a:t>
          </a:r>
          <a:endParaRPr lang="es-CO" sz="1800" dirty="0"/>
        </a:p>
      </dgm:t>
    </dgm:pt>
    <dgm:pt modelId="{4D22E45B-9A0E-4921-80AC-53E6D56C6640}" type="parTrans" cxnId="{22518BE3-F14E-4968-A0D5-7BF2E6C40EE3}">
      <dgm:prSet/>
      <dgm:spPr/>
      <dgm:t>
        <a:bodyPr/>
        <a:lstStyle/>
        <a:p>
          <a:endParaRPr lang="es-CO"/>
        </a:p>
      </dgm:t>
    </dgm:pt>
    <dgm:pt modelId="{BB998585-F686-4526-9288-7815D6E422D9}" type="sibTrans" cxnId="{22518BE3-F14E-4968-A0D5-7BF2E6C40EE3}">
      <dgm:prSet/>
      <dgm:spPr/>
      <dgm:t>
        <a:bodyPr/>
        <a:lstStyle/>
        <a:p>
          <a:endParaRPr lang="es-CO"/>
        </a:p>
      </dgm:t>
    </dgm:pt>
    <dgm:pt modelId="{2FB14846-39C0-4A96-89A4-6DB0B781711B}">
      <dgm:prSet custT="1"/>
      <dgm:spPr/>
      <dgm:t>
        <a:bodyPr/>
        <a:lstStyle/>
        <a:p>
          <a:pPr rtl="0"/>
          <a:r>
            <a:rPr lang="es-MX" sz="1050" dirty="0" smtClean="0"/>
            <a:t>Si n=1 comportamiento Newtoniano, </a:t>
          </a:r>
          <a:endParaRPr lang="es-CO" sz="1050" dirty="0"/>
        </a:p>
      </dgm:t>
    </dgm:pt>
    <dgm:pt modelId="{1BA508F5-F809-421E-B556-4082C1566B31}" type="parTrans" cxnId="{877759B7-258C-4714-98D2-F0A4BC92D99A}">
      <dgm:prSet/>
      <dgm:spPr/>
      <dgm:t>
        <a:bodyPr/>
        <a:lstStyle/>
        <a:p>
          <a:endParaRPr lang="es-CO"/>
        </a:p>
      </dgm:t>
    </dgm:pt>
    <dgm:pt modelId="{F62D1C8A-46B3-4D68-9041-9A6781E390E4}" type="sibTrans" cxnId="{877759B7-258C-4714-98D2-F0A4BC92D99A}">
      <dgm:prSet/>
      <dgm:spPr/>
      <dgm:t>
        <a:bodyPr/>
        <a:lstStyle/>
        <a:p>
          <a:endParaRPr lang="es-CO"/>
        </a:p>
      </dgm:t>
    </dgm:pt>
    <dgm:pt modelId="{0F7F73AF-86D5-495B-8D8E-C3FCEF42BAA2}">
      <dgm:prSet custT="1"/>
      <dgm:spPr/>
      <dgm:t>
        <a:bodyPr/>
        <a:lstStyle/>
        <a:p>
          <a:pPr rtl="0"/>
          <a:r>
            <a:rPr lang="es-MX" sz="1050" dirty="0" smtClean="0"/>
            <a:t>n&lt;1 corresponde al comportamiento </a:t>
          </a:r>
          <a:r>
            <a:rPr lang="es-MX" sz="1050" dirty="0" err="1" smtClean="0"/>
            <a:t>reofluidificante</a:t>
          </a:r>
          <a:endParaRPr lang="es-CO" sz="1050" dirty="0"/>
        </a:p>
      </dgm:t>
    </dgm:pt>
    <dgm:pt modelId="{B108C3A4-A178-4D77-A457-4301C91D7246}" type="parTrans" cxnId="{DF4D6DAA-0575-4792-A974-71DB5995C1FB}">
      <dgm:prSet/>
      <dgm:spPr/>
      <dgm:t>
        <a:bodyPr/>
        <a:lstStyle/>
        <a:p>
          <a:endParaRPr lang="es-CO"/>
        </a:p>
      </dgm:t>
    </dgm:pt>
    <dgm:pt modelId="{F62BEC8C-D7AF-4203-A209-F7C6D0F25002}" type="sibTrans" cxnId="{DF4D6DAA-0575-4792-A974-71DB5995C1FB}">
      <dgm:prSet/>
      <dgm:spPr/>
      <dgm:t>
        <a:bodyPr/>
        <a:lstStyle/>
        <a:p>
          <a:endParaRPr lang="es-CO"/>
        </a:p>
      </dgm:t>
    </dgm:pt>
    <dgm:pt modelId="{7925C7A2-701A-4240-A32B-085CEA6A694F}">
      <dgm:prSet custT="1"/>
      <dgm:spPr/>
      <dgm:t>
        <a:bodyPr/>
        <a:lstStyle/>
        <a:p>
          <a:pPr rtl="0"/>
          <a:r>
            <a:rPr lang="es-MX" sz="1050" dirty="0" smtClean="0"/>
            <a:t>n&gt;1 comportamiento </a:t>
          </a:r>
          <a:r>
            <a:rPr lang="es-MX" sz="1050" dirty="0" err="1" smtClean="0"/>
            <a:t>reoespesante</a:t>
          </a:r>
          <a:endParaRPr lang="es-CO" sz="1050" dirty="0"/>
        </a:p>
      </dgm:t>
    </dgm:pt>
    <dgm:pt modelId="{0F89AA4F-D4C6-4072-935D-D015EE5F6609}" type="parTrans" cxnId="{105AAFE8-D1C0-4113-8416-21DDB99B22CB}">
      <dgm:prSet/>
      <dgm:spPr/>
      <dgm:t>
        <a:bodyPr/>
        <a:lstStyle/>
        <a:p>
          <a:endParaRPr lang="es-CO"/>
        </a:p>
      </dgm:t>
    </dgm:pt>
    <dgm:pt modelId="{AEE081DD-5973-47D3-90BC-6E1BBD73ED76}" type="sibTrans" cxnId="{105AAFE8-D1C0-4113-8416-21DDB99B22CB}">
      <dgm:prSet/>
      <dgm:spPr/>
      <dgm:t>
        <a:bodyPr/>
        <a:lstStyle/>
        <a:p>
          <a:endParaRPr lang="es-CO"/>
        </a:p>
      </dgm:t>
    </dgm:pt>
    <dgm:pt modelId="{3268FAE1-2AE8-4EC3-8D47-638CF32320D9}">
      <dgm:prSet custT="1"/>
      <dgm:spPr/>
      <dgm:t>
        <a:bodyPr/>
        <a:lstStyle/>
        <a:p>
          <a:pPr rtl="0"/>
          <a:r>
            <a:rPr lang="es-MX" sz="1800" dirty="0" smtClean="0"/>
            <a:t>sin </a:t>
          </a:r>
          <a:r>
            <a:rPr lang="es-MX" sz="1800" dirty="0"/>
            <a:t>embargo sus cualidades permanecen inalterables. </a:t>
          </a:r>
          <a:endParaRPr lang="es-CO" sz="1800" dirty="0"/>
        </a:p>
      </dgm:t>
    </dgm:pt>
    <dgm:pt modelId="{6D58F99A-4C78-41FE-A509-B753F47EAAE3}" type="parTrans" cxnId="{F68346C7-9274-40E3-9E91-8531FBF3750E}">
      <dgm:prSet/>
      <dgm:spPr/>
      <dgm:t>
        <a:bodyPr/>
        <a:lstStyle/>
        <a:p>
          <a:endParaRPr lang="es-CO"/>
        </a:p>
      </dgm:t>
    </dgm:pt>
    <dgm:pt modelId="{C1A7C071-8CEE-43A1-91BD-1F1459E9AB00}" type="sibTrans" cxnId="{F68346C7-9274-40E3-9E91-8531FBF3750E}">
      <dgm:prSet/>
      <dgm:spPr/>
      <dgm:t>
        <a:bodyPr/>
        <a:lstStyle/>
        <a:p>
          <a:endParaRPr lang="es-CO"/>
        </a:p>
      </dgm:t>
    </dgm:pt>
    <dgm:pt modelId="{5A77D1BD-9EE5-49F3-87DB-31C6EA6DC8EC}">
      <dgm:prSet custT="1"/>
      <dgm:spPr>
        <a:blipFill rotWithShape="0">
          <a:blip xmlns:r="http://schemas.openxmlformats.org/officeDocument/2006/relationships" r:embed="rId1"/>
          <a:stretch>
            <a:fillRect l="-1685" t="-3030"/>
          </a:stretch>
        </a:blipFill>
      </dgm:spPr>
      <dgm:t>
        <a:bodyPr/>
        <a:lstStyle/>
        <a:p>
          <a:r>
            <a:rPr lang="es-CO">
              <a:noFill/>
            </a:rPr>
            <a:t> </a:t>
          </a:r>
        </a:p>
      </dgm:t>
    </dgm:pt>
    <dgm:pt modelId="{36803EC5-CAB7-409F-A90D-0C805E4F65AF}" type="parTrans" cxnId="{85C32A6C-DD83-4ECD-9B42-DA5B3BAD3476}">
      <dgm:prSet/>
      <dgm:spPr/>
      <dgm:t>
        <a:bodyPr/>
        <a:lstStyle/>
        <a:p>
          <a:endParaRPr lang="es-CO"/>
        </a:p>
      </dgm:t>
    </dgm:pt>
    <dgm:pt modelId="{FC422CD4-625F-4FD9-98CA-CF12D6ECA7F6}" type="sibTrans" cxnId="{85C32A6C-DD83-4ECD-9B42-DA5B3BAD3476}">
      <dgm:prSet/>
      <dgm:spPr/>
      <dgm:t>
        <a:bodyPr/>
        <a:lstStyle/>
        <a:p>
          <a:endParaRPr lang="es-CO"/>
        </a:p>
      </dgm:t>
    </dgm:pt>
    <dgm:pt modelId="{6CDF2BF8-EBF8-48BD-A071-5D37AB742D14}">
      <dgm:prSet custT="1"/>
      <dgm:spPr/>
      <dgm:t>
        <a:bodyPr/>
        <a:lstStyle/>
        <a:p>
          <a:pPr rtl="0"/>
          <a:r>
            <a:rPr lang="es-MX" sz="1800" dirty="0" smtClean="0"/>
            <a:t>la </a:t>
          </a:r>
          <a:r>
            <a:rPr lang="es-MX" sz="1800" dirty="0"/>
            <a:t>temperatura y la </a:t>
          </a:r>
          <a:r>
            <a:rPr lang="es-MX" sz="1800" dirty="0" smtClean="0"/>
            <a:t>composición porcentual modifica </a:t>
          </a:r>
          <a:r>
            <a:rPr lang="es-MX" sz="1800" dirty="0"/>
            <a:t>el valor de los parámetros del modelo </a:t>
          </a:r>
          <a:r>
            <a:rPr lang="es-MX" sz="1800" dirty="0" smtClean="0"/>
            <a:t>aplicado</a:t>
          </a:r>
          <a:endParaRPr lang="es-CO" sz="1800" dirty="0"/>
        </a:p>
      </dgm:t>
    </dgm:pt>
    <dgm:pt modelId="{F2781153-A1D3-4858-9FD2-F79C662A4F3B}" type="parTrans" cxnId="{BB597484-F69F-4B5E-A37F-AB24F20B3C56}">
      <dgm:prSet/>
      <dgm:spPr/>
      <dgm:t>
        <a:bodyPr/>
        <a:lstStyle/>
        <a:p>
          <a:endParaRPr lang="es-CO"/>
        </a:p>
      </dgm:t>
    </dgm:pt>
    <dgm:pt modelId="{D323B3A1-5F08-4A04-8C45-2469DD7A77B0}" type="sibTrans" cxnId="{BB597484-F69F-4B5E-A37F-AB24F20B3C56}">
      <dgm:prSet/>
      <dgm:spPr/>
      <dgm:t>
        <a:bodyPr/>
        <a:lstStyle/>
        <a:p>
          <a:endParaRPr lang="es-CO"/>
        </a:p>
      </dgm:t>
    </dgm:pt>
    <dgm:pt modelId="{5A13AA13-8B2F-4CF6-9FA3-547AB57C4E3E}">
      <dgm:prSet/>
      <dgm:spPr>
        <a:blipFill rotWithShape="0">
          <a:blip xmlns:r="http://schemas.openxmlformats.org/officeDocument/2006/relationships" r:embed="rId2"/>
          <a:stretch>
            <a:fillRect/>
          </a:stretch>
        </a:blipFill>
      </dgm:spPr>
      <dgm:t>
        <a:bodyPr/>
        <a:lstStyle/>
        <a:p>
          <a:r>
            <a:rPr lang="es-CO">
              <a:noFill/>
            </a:rPr>
            <a:t> </a:t>
          </a:r>
        </a:p>
      </dgm:t>
    </dgm:pt>
    <dgm:pt modelId="{D77F756F-5B4E-4DEB-A7FA-B4CE65AF7EA2}" type="parTrans" cxnId="{562161D8-62B1-4D80-8BF6-552E21722669}">
      <dgm:prSet/>
      <dgm:spPr/>
      <dgm:t>
        <a:bodyPr/>
        <a:lstStyle/>
        <a:p>
          <a:endParaRPr lang="es-CO"/>
        </a:p>
      </dgm:t>
    </dgm:pt>
    <dgm:pt modelId="{14B623CC-0DAC-4762-8B63-A600497FE783}" type="sibTrans" cxnId="{562161D8-62B1-4D80-8BF6-552E21722669}">
      <dgm:prSet/>
      <dgm:spPr/>
      <dgm:t>
        <a:bodyPr/>
        <a:lstStyle/>
        <a:p>
          <a:endParaRPr lang="es-CO"/>
        </a:p>
      </dgm:t>
    </dgm:pt>
    <dgm:pt modelId="{F82C6508-3E6F-4B9F-9300-6D1D9F8AF520}">
      <dgm:prSet/>
      <dgm:spPr>
        <a:blipFill rotWithShape="0">
          <a:blip xmlns:r="http://schemas.openxmlformats.org/officeDocument/2006/relationships" r:embed="rId3"/>
          <a:stretch>
            <a:fillRect/>
          </a:stretch>
        </a:blipFill>
      </dgm:spPr>
      <dgm:t>
        <a:bodyPr/>
        <a:lstStyle/>
        <a:p>
          <a:r>
            <a:rPr lang="es-CO">
              <a:noFill/>
            </a:rPr>
            <a:t> </a:t>
          </a:r>
        </a:p>
      </dgm:t>
    </dgm:pt>
    <dgm:pt modelId="{ADA6279D-7773-4D6E-BCC3-741139CA2577}" type="parTrans" cxnId="{09BD6463-3162-4719-AB93-B1B4F871B8B3}">
      <dgm:prSet/>
      <dgm:spPr/>
      <dgm:t>
        <a:bodyPr/>
        <a:lstStyle/>
        <a:p>
          <a:endParaRPr lang="es-CO"/>
        </a:p>
      </dgm:t>
    </dgm:pt>
    <dgm:pt modelId="{B414D4C0-44BC-4B11-99FA-97B25B98A474}" type="sibTrans" cxnId="{09BD6463-3162-4719-AB93-B1B4F871B8B3}">
      <dgm:prSet/>
      <dgm:spPr/>
      <dgm:t>
        <a:bodyPr/>
        <a:lstStyle/>
        <a:p>
          <a:endParaRPr lang="es-CO"/>
        </a:p>
      </dgm:t>
    </dgm:pt>
    <dgm:pt modelId="{1F1E5752-C148-4BF7-BF18-6CF7B9F2C314}">
      <dgm:prSet custT="1"/>
      <dgm:spPr>
        <a:blipFill rotWithShape="0">
          <a:blip xmlns:r="http://schemas.openxmlformats.org/officeDocument/2006/relationships" r:embed="rId4"/>
          <a:stretch>
            <a:fillRect/>
          </a:stretch>
        </a:blipFill>
      </dgm:spPr>
      <dgm:t>
        <a:bodyPr/>
        <a:lstStyle/>
        <a:p>
          <a:r>
            <a:rPr lang="es-CO">
              <a:noFill/>
            </a:rPr>
            <a:t> </a:t>
          </a:r>
        </a:p>
      </dgm:t>
    </dgm:pt>
    <dgm:pt modelId="{3441C1D4-DD9A-4AE5-9C0A-173B0F96963E}" type="parTrans" cxnId="{5D9451F5-091B-42BF-B4D8-3F0C97869CF0}">
      <dgm:prSet/>
      <dgm:spPr/>
    </dgm:pt>
    <dgm:pt modelId="{B0BA8CC9-203A-4DE7-9769-382D7C8951F6}" type="sibTrans" cxnId="{5D9451F5-091B-42BF-B4D8-3F0C97869CF0}">
      <dgm:prSet/>
      <dgm:spPr/>
    </dgm:pt>
    <dgm:pt modelId="{E34C767A-2E6F-42C6-B2E4-A10D42CF27AE}" type="pres">
      <dgm:prSet presAssocID="{AE0AFE73-4D6F-4E83-9298-673295493EE6}" presName="vert0" presStyleCnt="0">
        <dgm:presLayoutVars>
          <dgm:dir/>
          <dgm:animOne val="branch"/>
          <dgm:animLvl val="lvl"/>
        </dgm:presLayoutVars>
      </dgm:prSet>
      <dgm:spPr/>
    </dgm:pt>
    <dgm:pt modelId="{15956F9C-8B49-49A5-B57F-A57CDC51DB6C}" type="pres">
      <dgm:prSet presAssocID="{999DA927-E23F-42DA-B962-0C92B21C61F4}" presName="thickLine" presStyleLbl="alignNode1" presStyleIdx="0" presStyleCnt="1"/>
      <dgm:spPr/>
    </dgm:pt>
    <dgm:pt modelId="{F21DDF42-B8F6-4C9B-9578-F75583AAF186}" type="pres">
      <dgm:prSet presAssocID="{999DA927-E23F-42DA-B962-0C92B21C61F4}" presName="horz1" presStyleCnt="0"/>
      <dgm:spPr/>
    </dgm:pt>
    <dgm:pt modelId="{649ABA0F-933D-44CA-B545-91DA753155E2}" type="pres">
      <dgm:prSet presAssocID="{999DA927-E23F-42DA-B962-0C92B21C61F4}" presName="tx1" presStyleLbl="revTx" presStyleIdx="0" presStyleCnt="13"/>
      <dgm:spPr/>
      <dgm:t>
        <a:bodyPr/>
        <a:lstStyle/>
        <a:p>
          <a:endParaRPr lang="es-CO"/>
        </a:p>
      </dgm:t>
    </dgm:pt>
    <dgm:pt modelId="{94F4B478-0CDD-4CB1-B4BF-C9982D405CAC}" type="pres">
      <dgm:prSet presAssocID="{999DA927-E23F-42DA-B962-0C92B21C61F4}" presName="vert1" presStyleCnt="0"/>
      <dgm:spPr/>
    </dgm:pt>
    <dgm:pt modelId="{0498AB8F-4682-4D0C-B005-3676302EC617}" type="pres">
      <dgm:prSet presAssocID="{F84C8973-75C5-4302-9EF9-57A3195B354F}" presName="vertSpace2a" presStyleCnt="0"/>
      <dgm:spPr/>
    </dgm:pt>
    <dgm:pt modelId="{AC9F7320-1CEB-4A13-9C0B-B52F82D0011F}" type="pres">
      <dgm:prSet presAssocID="{F84C8973-75C5-4302-9EF9-57A3195B354F}" presName="horz2" presStyleCnt="0"/>
      <dgm:spPr/>
    </dgm:pt>
    <dgm:pt modelId="{DBE37E21-67A9-471C-9525-EE4D091BC130}" type="pres">
      <dgm:prSet presAssocID="{F84C8973-75C5-4302-9EF9-57A3195B354F}" presName="horzSpace2" presStyleCnt="0"/>
      <dgm:spPr/>
    </dgm:pt>
    <dgm:pt modelId="{69EDE9C9-ED48-480E-9EFE-B17C01883E79}" type="pres">
      <dgm:prSet presAssocID="{F84C8973-75C5-4302-9EF9-57A3195B354F}" presName="tx2" presStyleLbl="revTx" presStyleIdx="1" presStyleCnt="13" custScaleX="120014" custLinFactNeighborX="-2974" custLinFactNeighborY="-2989"/>
      <dgm:spPr/>
      <dgm:t>
        <a:bodyPr/>
        <a:lstStyle/>
        <a:p>
          <a:endParaRPr lang="es-CO"/>
        </a:p>
      </dgm:t>
    </dgm:pt>
    <dgm:pt modelId="{09557CF4-1ECD-4DAD-B8FB-063DF95DD3B8}" type="pres">
      <dgm:prSet presAssocID="{F84C8973-75C5-4302-9EF9-57A3195B354F}" presName="vert2" presStyleCnt="0"/>
      <dgm:spPr/>
    </dgm:pt>
    <dgm:pt modelId="{C45725CF-58B9-4E80-BA15-A8EACB94A2E1}" type="pres">
      <dgm:prSet presAssocID="{1F1E5752-C148-4BF7-BF18-6CF7B9F2C314}" presName="horz3" presStyleCnt="0"/>
      <dgm:spPr/>
    </dgm:pt>
    <dgm:pt modelId="{A1D224C6-17E8-457A-82BA-289BBB8C4E4D}" type="pres">
      <dgm:prSet presAssocID="{1F1E5752-C148-4BF7-BF18-6CF7B9F2C314}" presName="horzSpace3" presStyleCnt="0"/>
      <dgm:spPr/>
    </dgm:pt>
    <dgm:pt modelId="{8D178F7C-17A8-492B-B1F0-C2F9CB8A8712}" type="pres">
      <dgm:prSet presAssocID="{1F1E5752-C148-4BF7-BF18-6CF7B9F2C314}" presName="tx3" presStyleLbl="revTx" presStyleIdx="2" presStyleCnt="13"/>
      <dgm:spPr/>
    </dgm:pt>
    <dgm:pt modelId="{F36F0CD7-C697-444B-8CB7-33A7C9D465EA}" type="pres">
      <dgm:prSet presAssocID="{1F1E5752-C148-4BF7-BF18-6CF7B9F2C314}" presName="vert3" presStyleCnt="0"/>
      <dgm:spPr/>
    </dgm:pt>
    <dgm:pt modelId="{72B60D07-C1E1-48B6-A50F-9AB458086F0F}" type="pres">
      <dgm:prSet presAssocID="{F84C8973-75C5-4302-9EF9-57A3195B354F}" presName="thinLine2b" presStyleLbl="callout" presStyleIdx="0" presStyleCnt="9"/>
      <dgm:spPr/>
    </dgm:pt>
    <dgm:pt modelId="{D99500CF-C42F-482B-9395-32DA68B59D1C}" type="pres">
      <dgm:prSet presAssocID="{F84C8973-75C5-4302-9EF9-57A3195B354F}" presName="vertSpace2b" presStyleCnt="0"/>
      <dgm:spPr/>
    </dgm:pt>
    <dgm:pt modelId="{DFAB3CEF-221E-4411-A4EC-94018B8775C9}" type="pres">
      <dgm:prSet presAssocID="{C2FDB3E7-9BFC-487F-9839-9B4E36B4ECBB}" presName="horz2" presStyleCnt="0"/>
      <dgm:spPr/>
    </dgm:pt>
    <dgm:pt modelId="{F06F9AD8-DC85-43D2-ABFF-08E1222822C9}" type="pres">
      <dgm:prSet presAssocID="{C2FDB3E7-9BFC-487F-9839-9B4E36B4ECBB}" presName="horzSpace2" presStyleCnt="0"/>
      <dgm:spPr/>
    </dgm:pt>
    <dgm:pt modelId="{291B8F76-8656-4DEC-A164-A4386C2A8353}" type="pres">
      <dgm:prSet presAssocID="{C2FDB3E7-9BFC-487F-9839-9B4E36B4ECBB}" presName="tx2" presStyleLbl="revTx" presStyleIdx="3" presStyleCnt="13" custScaleX="120014" custLinFactNeighborX="-2974" custLinFactNeighborY="-2989"/>
      <dgm:spPr/>
      <dgm:t>
        <a:bodyPr/>
        <a:lstStyle/>
        <a:p>
          <a:endParaRPr lang="es-CO"/>
        </a:p>
      </dgm:t>
    </dgm:pt>
    <dgm:pt modelId="{0F7371E1-9F2A-4BBB-88E3-BE9935358296}" type="pres">
      <dgm:prSet presAssocID="{C2FDB3E7-9BFC-487F-9839-9B4E36B4ECBB}" presName="vert2" presStyleCnt="0"/>
      <dgm:spPr/>
    </dgm:pt>
    <dgm:pt modelId="{3D9F20D2-BE03-42A8-AD62-500C52E9DA1B}" type="pres">
      <dgm:prSet presAssocID="{C2FDB3E7-9BFC-487F-9839-9B4E36B4ECBB}" presName="thinLine2b" presStyleLbl="callout" presStyleIdx="1" presStyleCnt="9"/>
      <dgm:spPr/>
    </dgm:pt>
    <dgm:pt modelId="{5C9B58DD-58EB-4277-9E01-8C776A1B6E9E}" type="pres">
      <dgm:prSet presAssocID="{C2FDB3E7-9BFC-487F-9839-9B4E36B4ECBB}" presName="vertSpace2b" presStyleCnt="0"/>
      <dgm:spPr/>
    </dgm:pt>
    <dgm:pt modelId="{CC0A9CC2-CE3C-4F33-9658-F44D5E4DAB3C}" type="pres">
      <dgm:prSet presAssocID="{F4412132-DA4D-4D21-ADE6-CEE9991913BC}" presName="horz2" presStyleCnt="0"/>
      <dgm:spPr/>
    </dgm:pt>
    <dgm:pt modelId="{C6161D2E-B354-41EF-AAC2-0251F4601CEC}" type="pres">
      <dgm:prSet presAssocID="{F4412132-DA4D-4D21-ADE6-CEE9991913BC}" presName="horzSpace2" presStyleCnt="0"/>
      <dgm:spPr/>
    </dgm:pt>
    <dgm:pt modelId="{C67253E1-55A6-420F-B897-8434E6141222}" type="pres">
      <dgm:prSet presAssocID="{F4412132-DA4D-4D21-ADE6-CEE9991913BC}" presName="tx2" presStyleLbl="revTx" presStyleIdx="4" presStyleCnt="13" custScaleX="120014" custLinFactNeighborX="-2974" custLinFactNeighborY="-2989"/>
      <dgm:spPr/>
    </dgm:pt>
    <dgm:pt modelId="{BC2A0E49-4D3D-4B46-A15B-5C93FA8FF097}" type="pres">
      <dgm:prSet presAssocID="{F4412132-DA4D-4D21-ADE6-CEE9991913BC}" presName="vert2" presStyleCnt="0"/>
      <dgm:spPr/>
    </dgm:pt>
    <dgm:pt modelId="{09187F22-8130-4CE2-A66E-8787E6B67381}" type="pres">
      <dgm:prSet presAssocID="{2FB14846-39C0-4A96-89A4-6DB0B781711B}" presName="horz3" presStyleCnt="0"/>
      <dgm:spPr/>
    </dgm:pt>
    <dgm:pt modelId="{0135EAF9-2F53-4927-BC09-A88A67D4C3EC}" type="pres">
      <dgm:prSet presAssocID="{2FB14846-39C0-4A96-89A4-6DB0B781711B}" presName="horzSpace3" presStyleCnt="0"/>
      <dgm:spPr/>
    </dgm:pt>
    <dgm:pt modelId="{A47F7C65-8BDD-4C32-B962-568F82714A45}" type="pres">
      <dgm:prSet presAssocID="{2FB14846-39C0-4A96-89A4-6DB0B781711B}" presName="tx3" presStyleLbl="revTx" presStyleIdx="5" presStyleCnt="13"/>
      <dgm:spPr/>
      <dgm:t>
        <a:bodyPr/>
        <a:lstStyle/>
        <a:p>
          <a:endParaRPr lang="es-CO"/>
        </a:p>
      </dgm:t>
    </dgm:pt>
    <dgm:pt modelId="{F404388A-3E4E-496B-863D-9CAB45F4C7C9}" type="pres">
      <dgm:prSet presAssocID="{2FB14846-39C0-4A96-89A4-6DB0B781711B}" presName="vert3" presStyleCnt="0"/>
      <dgm:spPr/>
    </dgm:pt>
    <dgm:pt modelId="{264B9879-CC5E-4289-A59F-97B3120C2313}" type="pres">
      <dgm:prSet presAssocID="{F62D1C8A-46B3-4D68-9041-9A6781E390E4}" presName="thinLine3" presStyleLbl="callout" presStyleIdx="2" presStyleCnt="9"/>
      <dgm:spPr/>
    </dgm:pt>
    <dgm:pt modelId="{3949C7CD-B82F-4EE1-8D49-0AFD3E10A05D}" type="pres">
      <dgm:prSet presAssocID="{0F7F73AF-86D5-495B-8D8E-C3FCEF42BAA2}" presName="horz3" presStyleCnt="0"/>
      <dgm:spPr/>
    </dgm:pt>
    <dgm:pt modelId="{1FD1F4CE-013F-4D18-836C-650E0885498A}" type="pres">
      <dgm:prSet presAssocID="{0F7F73AF-86D5-495B-8D8E-C3FCEF42BAA2}" presName="horzSpace3" presStyleCnt="0"/>
      <dgm:spPr/>
    </dgm:pt>
    <dgm:pt modelId="{4407409F-C036-48DC-8945-4A0FC482FDF2}" type="pres">
      <dgm:prSet presAssocID="{0F7F73AF-86D5-495B-8D8E-C3FCEF42BAA2}" presName="tx3" presStyleLbl="revTx" presStyleIdx="6" presStyleCnt="13"/>
      <dgm:spPr/>
      <dgm:t>
        <a:bodyPr/>
        <a:lstStyle/>
        <a:p>
          <a:endParaRPr lang="es-CO"/>
        </a:p>
      </dgm:t>
    </dgm:pt>
    <dgm:pt modelId="{A944139E-1101-459E-B2F8-06E554AE9D11}" type="pres">
      <dgm:prSet presAssocID="{0F7F73AF-86D5-495B-8D8E-C3FCEF42BAA2}" presName="vert3" presStyleCnt="0"/>
      <dgm:spPr/>
    </dgm:pt>
    <dgm:pt modelId="{145FA329-9D3E-42DF-8638-DB54048805C1}" type="pres">
      <dgm:prSet presAssocID="{F62BEC8C-D7AF-4203-A209-F7C6D0F25002}" presName="thinLine3" presStyleLbl="callout" presStyleIdx="3" presStyleCnt="9"/>
      <dgm:spPr/>
    </dgm:pt>
    <dgm:pt modelId="{5FB212F0-4A8E-4D2C-98B4-AEDD319CECF7}" type="pres">
      <dgm:prSet presAssocID="{7925C7A2-701A-4240-A32B-085CEA6A694F}" presName="horz3" presStyleCnt="0"/>
      <dgm:spPr/>
    </dgm:pt>
    <dgm:pt modelId="{AF9C8D6D-62D7-4D17-8BC6-6B61497B3AC5}" type="pres">
      <dgm:prSet presAssocID="{7925C7A2-701A-4240-A32B-085CEA6A694F}" presName="horzSpace3" presStyleCnt="0"/>
      <dgm:spPr/>
    </dgm:pt>
    <dgm:pt modelId="{21CDB1D1-D43D-4758-8CA3-19E59BD7FB80}" type="pres">
      <dgm:prSet presAssocID="{7925C7A2-701A-4240-A32B-085CEA6A694F}" presName="tx3" presStyleLbl="revTx" presStyleIdx="7" presStyleCnt="13"/>
      <dgm:spPr/>
      <dgm:t>
        <a:bodyPr/>
        <a:lstStyle/>
        <a:p>
          <a:endParaRPr lang="es-CO"/>
        </a:p>
      </dgm:t>
    </dgm:pt>
    <dgm:pt modelId="{2C0B2D11-6571-4F6D-BDD1-AE11C3E3A752}" type="pres">
      <dgm:prSet presAssocID="{7925C7A2-701A-4240-A32B-085CEA6A694F}" presName="vert3" presStyleCnt="0"/>
      <dgm:spPr/>
    </dgm:pt>
    <dgm:pt modelId="{BC5903EC-1B93-48CE-B454-2430E72EAFE1}" type="pres">
      <dgm:prSet presAssocID="{F4412132-DA4D-4D21-ADE6-CEE9991913BC}" presName="thinLine2b" presStyleLbl="callout" presStyleIdx="4" presStyleCnt="9"/>
      <dgm:spPr/>
    </dgm:pt>
    <dgm:pt modelId="{F6671646-EA88-4104-B12B-40D5D1566445}" type="pres">
      <dgm:prSet presAssocID="{F4412132-DA4D-4D21-ADE6-CEE9991913BC}" presName="vertSpace2b" presStyleCnt="0"/>
      <dgm:spPr/>
    </dgm:pt>
    <dgm:pt modelId="{861CE949-E2AA-42D7-92FF-10B33F65F5FF}" type="pres">
      <dgm:prSet presAssocID="{5A77D1BD-9EE5-49F3-87DB-31C6EA6DC8EC}" presName="horz2" presStyleCnt="0"/>
      <dgm:spPr/>
    </dgm:pt>
    <dgm:pt modelId="{D5DEFCC2-5B74-42A8-98F0-4BAFB21897BC}" type="pres">
      <dgm:prSet presAssocID="{5A77D1BD-9EE5-49F3-87DB-31C6EA6DC8EC}" presName="horzSpace2" presStyleCnt="0"/>
      <dgm:spPr/>
    </dgm:pt>
    <dgm:pt modelId="{9DF7E53C-940A-48D2-A747-DE23D019FEA2}" type="pres">
      <dgm:prSet presAssocID="{5A77D1BD-9EE5-49F3-87DB-31C6EA6DC8EC}" presName="tx2" presStyleLbl="revTx" presStyleIdx="8" presStyleCnt="13" custScaleX="120014" custLinFactNeighborX="-2974" custLinFactNeighborY="-2989"/>
      <dgm:spPr/>
      <dgm:t>
        <a:bodyPr/>
        <a:lstStyle/>
        <a:p>
          <a:endParaRPr lang="es-CO"/>
        </a:p>
      </dgm:t>
    </dgm:pt>
    <dgm:pt modelId="{F9B59639-2BB0-4098-8FC7-268B1A8161BD}" type="pres">
      <dgm:prSet presAssocID="{5A77D1BD-9EE5-49F3-87DB-31C6EA6DC8EC}" presName="vert2" presStyleCnt="0"/>
      <dgm:spPr/>
    </dgm:pt>
    <dgm:pt modelId="{6D290F75-3006-413A-908E-71F407364497}" type="pres">
      <dgm:prSet presAssocID="{5A13AA13-8B2F-4CF6-9FA3-547AB57C4E3E}" presName="horz3" presStyleCnt="0"/>
      <dgm:spPr/>
    </dgm:pt>
    <dgm:pt modelId="{6D080239-9CE1-4C68-A269-F6F4D8AD675C}" type="pres">
      <dgm:prSet presAssocID="{5A13AA13-8B2F-4CF6-9FA3-547AB57C4E3E}" presName="horzSpace3" presStyleCnt="0"/>
      <dgm:spPr/>
    </dgm:pt>
    <dgm:pt modelId="{B2B53FE5-DEBE-4F7A-97E4-A61EB497243B}" type="pres">
      <dgm:prSet presAssocID="{5A13AA13-8B2F-4CF6-9FA3-547AB57C4E3E}" presName="tx3" presStyleLbl="revTx" presStyleIdx="9" presStyleCnt="13"/>
      <dgm:spPr/>
      <dgm:t>
        <a:bodyPr/>
        <a:lstStyle/>
        <a:p>
          <a:endParaRPr lang="es-CO"/>
        </a:p>
      </dgm:t>
    </dgm:pt>
    <dgm:pt modelId="{D4133D09-1E43-484C-9BB6-DE7A95A4DE7F}" type="pres">
      <dgm:prSet presAssocID="{5A13AA13-8B2F-4CF6-9FA3-547AB57C4E3E}" presName="vert3" presStyleCnt="0"/>
      <dgm:spPr/>
    </dgm:pt>
    <dgm:pt modelId="{6AA69BA7-F813-4BFB-A5A6-C8F32E1A9E0A}" type="pres">
      <dgm:prSet presAssocID="{14B623CC-0DAC-4762-8B63-A600497FE783}" presName="thinLine3" presStyleLbl="callout" presStyleIdx="5" presStyleCnt="9"/>
      <dgm:spPr/>
    </dgm:pt>
    <dgm:pt modelId="{7039D572-ED8B-4B04-9DF0-821F48B88BC0}" type="pres">
      <dgm:prSet presAssocID="{F82C6508-3E6F-4B9F-9300-6D1D9F8AF520}" presName="horz3" presStyleCnt="0"/>
      <dgm:spPr/>
    </dgm:pt>
    <dgm:pt modelId="{872671A0-DD83-4BE8-8B86-928C6600455C}" type="pres">
      <dgm:prSet presAssocID="{F82C6508-3E6F-4B9F-9300-6D1D9F8AF520}" presName="horzSpace3" presStyleCnt="0"/>
      <dgm:spPr/>
    </dgm:pt>
    <dgm:pt modelId="{0663988E-CE4D-45FF-80C2-3D09779DB23E}" type="pres">
      <dgm:prSet presAssocID="{F82C6508-3E6F-4B9F-9300-6D1D9F8AF520}" presName="tx3" presStyleLbl="revTx" presStyleIdx="10" presStyleCnt="13"/>
      <dgm:spPr/>
      <dgm:t>
        <a:bodyPr/>
        <a:lstStyle/>
        <a:p>
          <a:endParaRPr lang="es-CO"/>
        </a:p>
      </dgm:t>
    </dgm:pt>
    <dgm:pt modelId="{FBBD3D0C-3102-4521-B164-46E06718B602}" type="pres">
      <dgm:prSet presAssocID="{F82C6508-3E6F-4B9F-9300-6D1D9F8AF520}" presName="vert3" presStyleCnt="0"/>
      <dgm:spPr/>
    </dgm:pt>
    <dgm:pt modelId="{E64B994B-788F-4E7C-ABEA-30E44256DF1C}" type="pres">
      <dgm:prSet presAssocID="{5A77D1BD-9EE5-49F3-87DB-31C6EA6DC8EC}" presName="thinLine2b" presStyleLbl="callout" presStyleIdx="6" presStyleCnt="9"/>
      <dgm:spPr/>
    </dgm:pt>
    <dgm:pt modelId="{9341FDFB-9649-46A2-9666-546DF9ABC76B}" type="pres">
      <dgm:prSet presAssocID="{5A77D1BD-9EE5-49F3-87DB-31C6EA6DC8EC}" presName="vertSpace2b" presStyleCnt="0"/>
      <dgm:spPr/>
    </dgm:pt>
    <dgm:pt modelId="{1D60B30C-FCB4-4372-A40A-42997F2E0A26}" type="pres">
      <dgm:prSet presAssocID="{6CDF2BF8-EBF8-48BD-A071-5D37AB742D14}" presName="horz2" presStyleCnt="0"/>
      <dgm:spPr/>
    </dgm:pt>
    <dgm:pt modelId="{F9288005-566E-45A8-9269-29953EE612B3}" type="pres">
      <dgm:prSet presAssocID="{6CDF2BF8-EBF8-48BD-A071-5D37AB742D14}" presName="horzSpace2" presStyleCnt="0"/>
      <dgm:spPr/>
    </dgm:pt>
    <dgm:pt modelId="{FE2C4A5A-5417-46FF-A457-38E91B505B10}" type="pres">
      <dgm:prSet presAssocID="{6CDF2BF8-EBF8-48BD-A071-5D37AB742D14}" presName="tx2" presStyleLbl="revTx" presStyleIdx="11" presStyleCnt="13" custScaleX="120014" custLinFactNeighborX="-2974" custLinFactNeighborY="-2989"/>
      <dgm:spPr/>
      <dgm:t>
        <a:bodyPr/>
        <a:lstStyle/>
        <a:p>
          <a:endParaRPr lang="es-CO"/>
        </a:p>
      </dgm:t>
    </dgm:pt>
    <dgm:pt modelId="{98A874EF-2142-42F3-B175-FB9B711B812E}" type="pres">
      <dgm:prSet presAssocID="{6CDF2BF8-EBF8-48BD-A071-5D37AB742D14}" presName="vert2" presStyleCnt="0"/>
      <dgm:spPr/>
    </dgm:pt>
    <dgm:pt modelId="{119EE22C-1782-4076-A36F-91FEF9E6B9BF}" type="pres">
      <dgm:prSet presAssocID="{6CDF2BF8-EBF8-48BD-A071-5D37AB742D14}" presName="thinLine2b" presStyleLbl="callout" presStyleIdx="7" presStyleCnt="9"/>
      <dgm:spPr/>
    </dgm:pt>
    <dgm:pt modelId="{45897EAC-8916-4DEF-88EC-38CD8B393D2B}" type="pres">
      <dgm:prSet presAssocID="{6CDF2BF8-EBF8-48BD-A071-5D37AB742D14}" presName="vertSpace2b" presStyleCnt="0"/>
      <dgm:spPr/>
    </dgm:pt>
    <dgm:pt modelId="{BD0228BE-8BDF-4A66-BA21-5EE3588D5AAB}" type="pres">
      <dgm:prSet presAssocID="{3268FAE1-2AE8-4EC3-8D47-638CF32320D9}" presName="horz2" presStyleCnt="0"/>
      <dgm:spPr/>
    </dgm:pt>
    <dgm:pt modelId="{42A2E025-B60D-4CDB-8A13-BE1472539D22}" type="pres">
      <dgm:prSet presAssocID="{3268FAE1-2AE8-4EC3-8D47-638CF32320D9}" presName="horzSpace2" presStyleCnt="0"/>
      <dgm:spPr/>
    </dgm:pt>
    <dgm:pt modelId="{0F9AD936-C99F-484C-9479-A09769EFBE37}" type="pres">
      <dgm:prSet presAssocID="{3268FAE1-2AE8-4EC3-8D47-638CF32320D9}" presName="tx2" presStyleLbl="revTx" presStyleIdx="12" presStyleCnt="13" custScaleX="120014" custLinFactNeighborX="-2974" custLinFactNeighborY="-2989"/>
      <dgm:spPr/>
    </dgm:pt>
    <dgm:pt modelId="{AADAC49D-FD68-4FD2-874A-E02888024F63}" type="pres">
      <dgm:prSet presAssocID="{3268FAE1-2AE8-4EC3-8D47-638CF32320D9}" presName="vert2" presStyleCnt="0"/>
      <dgm:spPr/>
    </dgm:pt>
    <dgm:pt modelId="{B0B6F032-586C-49A1-9F43-80C4525B234E}" type="pres">
      <dgm:prSet presAssocID="{3268FAE1-2AE8-4EC3-8D47-638CF32320D9}" presName="thinLine2b" presStyleLbl="callout" presStyleIdx="8" presStyleCnt="9"/>
      <dgm:spPr/>
    </dgm:pt>
    <dgm:pt modelId="{15C345BE-52DC-40B0-A673-74D15C073A6D}" type="pres">
      <dgm:prSet presAssocID="{3268FAE1-2AE8-4EC3-8D47-638CF32320D9}" presName="vertSpace2b" presStyleCnt="0"/>
      <dgm:spPr/>
    </dgm:pt>
  </dgm:ptLst>
  <dgm:cxnLst>
    <dgm:cxn modelId="{DF4D6DAA-0575-4792-A974-71DB5995C1FB}" srcId="{F4412132-DA4D-4D21-ADE6-CEE9991913BC}" destId="{0F7F73AF-86D5-495B-8D8E-C3FCEF42BAA2}" srcOrd="1" destOrd="0" parTransId="{B108C3A4-A178-4D77-A457-4301C91D7246}" sibTransId="{F62BEC8C-D7AF-4203-A209-F7C6D0F25002}"/>
    <dgm:cxn modelId="{61161826-8248-4519-AF65-ED196254405F}" type="presOf" srcId="{6CDF2BF8-EBF8-48BD-A071-5D37AB742D14}" destId="{FE2C4A5A-5417-46FF-A457-38E91B505B10}" srcOrd="0" destOrd="0" presId="urn:microsoft.com/office/officeart/2008/layout/LinedList"/>
    <dgm:cxn modelId="{BD3D5794-2A5C-49EA-80F8-0DA2E53EDB14}" type="presOf" srcId="{AE0AFE73-4D6F-4E83-9298-673295493EE6}" destId="{E34C767A-2E6F-42C6-B2E4-A10D42CF27AE}" srcOrd="0" destOrd="0" presId="urn:microsoft.com/office/officeart/2008/layout/LinedList"/>
    <dgm:cxn modelId="{4133DCA8-B798-4D02-A171-59507DBFDED5}" srcId="{999DA927-E23F-42DA-B962-0C92B21C61F4}" destId="{F84C8973-75C5-4302-9EF9-57A3195B354F}" srcOrd="0" destOrd="0" parTransId="{8D96702F-458B-4CCD-BD49-A3C6443EB8D1}" sibTransId="{22068F0C-A4A4-4448-B19E-DC4BC1331BBA}"/>
    <dgm:cxn modelId="{09BD6463-3162-4719-AB93-B1B4F871B8B3}" srcId="{5A77D1BD-9EE5-49F3-87DB-31C6EA6DC8EC}" destId="{F82C6508-3E6F-4B9F-9300-6D1D9F8AF520}" srcOrd="1" destOrd="0" parTransId="{ADA6279D-7773-4D6E-BCC3-741139CA2577}" sibTransId="{B414D4C0-44BC-4B11-99FA-97B25B98A474}"/>
    <dgm:cxn modelId="{28EA5797-2068-47BE-A256-8CB5A9FD1D9D}" type="presOf" srcId="{F4412132-DA4D-4D21-ADE6-CEE9991913BC}" destId="{C67253E1-55A6-420F-B897-8434E6141222}" srcOrd="0" destOrd="0" presId="urn:microsoft.com/office/officeart/2008/layout/LinedList"/>
    <dgm:cxn modelId="{C6E9A891-2410-4BBD-B27A-AA4E0BE01AB2}" type="presOf" srcId="{7925C7A2-701A-4240-A32B-085CEA6A694F}" destId="{21CDB1D1-D43D-4758-8CA3-19E59BD7FB80}" srcOrd="0" destOrd="0" presId="urn:microsoft.com/office/officeart/2008/layout/LinedList"/>
    <dgm:cxn modelId="{5D9451F5-091B-42BF-B4D8-3F0C97869CF0}" srcId="{F84C8973-75C5-4302-9EF9-57A3195B354F}" destId="{1F1E5752-C148-4BF7-BF18-6CF7B9F2C314}" srcOrd="0" destOrd="0" parTransId="{3441C1D4-DD9A-4AE5-9C0A-173B0F96963E}" sibTransId="{B0BA8CC9-203A-4DE7-9769-382D7C8951F6}"/>
    <dgm:cxn modelId="{008B1AD1-621A-4685-8D4C-BF4D98FD4788}" type="presOf" srcId="{F84C8973-75C5-4302-9EF9-57A3195B354F}" destId="{69EDE9C9-ED48-480E-9EFE-B17C01883E79}" srcOrd="0" destOrd="0" presId="urn:microsoft.com/office/officeart/2008/layout/LinedList"/>
    <dgm:cxn modelId="{FB91E6D5-1C12-412E-874B-75719E5A3170}" type="presOf" srcId="{3268FAE1-2AE8-4EC3-8D47-638CF32320D9}" destId="{0F9AD936-C99F-484C-9479-A09769EFBE37}" srcOrd="0" destOrd="0" presId="urn:microsoft.com/office/officeart/2008/layout/LinedList"/>
    <dgm:cxn modelId="{2F713DA3-6B57-4255-96F5-6B2B6FC1D520}" type="presOf" srcId="{5A77D1BD-9EE5-49F3-87DB-31C6EA6DC8EC}" destId="{9DF7E53C-940A-48D2-A747-DE23D019FEA2}" srcOrd="0" destOrd="0" presId="urn:microsoft.com/office/officeart/2008/layout/LinedList"/>
    <dgm:cxn modelId="{505D8083-364C-47C9-AC21-C75838D694AC}" type="presOf" srcId="{999DA927-E23F-42DA-B962-0C92B21C61F4}" destId="{649ABA0F-933D-44CA-B545-91DA753155E2}" srcOrd="0" destOrd="0" presId="urn:microsoft.com/office/officeart/2008/layout/LinedList"/>
    <dgm:cxn modelId="{877759B7-258C-4714-98D2-F0A4BC92D99A}" srcId="{F4412132-DA4D-4D21-ADE6-CEE9991913BC}" destId="{2FB14846-39C0-4A96-89A4-6DB0B781711B}" srcOrd="0" destOrd="0" parTransId="{1BA508F5-F809-421E-B556-4082C1566B31}" sibTransId="{F62D1C8A-46B3-4D68-9041-9A6781E390E4}"/>
    <dgm:cxn modelId="{85C32A6C-DD83-4ECD-9B42-DA5B3BAD3476}" srcId="{999DA927-E23F-42DA-B962-0C92B21C61F4}" destId="{5A77D1BD-9EE5-49F3-87DB-31C6EA6DC8EC}" srcOrd="3" destOrd="0" parTransId="{36803EC5-CAB7-409F-A90D-0C805E4F65AF}" sibTransId="{FC422CD4-625F-4FD9-98CA-CF12D6ECA7F6}"/>
    <dgm:cxn modelId="{414FBA6B-A69D-47F9-A408-E97D5C030354}" type="presOf" srcId="{F82C6508-3E6F-4B9F-9300-6D1D9F8AF520}" destId="{0663988E-CE4D-45FF-80C2-3D09779DB23E}" srcOrd="0" destOrd="0" presId="urn:microsoft.com/office/officeart/2008/layout/LinedList"/>
    <dgm:cxn modelId="{22518BE3-F14E-4968-A0D5-7BF2E6C40EE3}" srcId="{999DA927-E23F-42DA-B962-0C92B21C61F4}" destId="{F4412132-DA4D-4D21-ADE6-CEE9991913BC}" srcOrd="2" destOrd="0" parTransId="{4D22E45B-9A0E-4921-80AC-53E6D56C6640}" sibTransId="{BB998585-F686-4526-9288-7815D6E422D9}"/>
    <dgm:cxn modelId="{49A2E015-A66C-4D5B-A9A2-662254A4CC42}" type="presOf" srcId="{2FB14846-39C0-4A96-89A4-6DB0B781711B}" destId="{A47F7C65-8BDD-4C32-B962-568F82714A45}" srcOrd="0" destOrd="0" presId="urn:microsoft.com/office/officeart/2008/layout/LinedList"/>
    <dgm:cxn modelId="{6994C435-6271-4C26-AF7A-8ACDDB433598}" type="presOf" srcId="{C2FDB3E7-9BFC-487F-9839-9B4E36B4ECBB}" destId="{291B8F76-8656-4DEC-A164-A4386C2A8353}" srcOrd="0" destOrd="0" presId="urn:microsoft.com/office/officeart/2008/layout/LinedList"/>
    <dgm:cxn modelId="{D117683A-CD18-4ABE-A93C-1A9F6C3751D4}" type="presOf" srcId="{0F7F73AF-86D5-495B-8D8E-C3FCEF42BAA2}" destId="{4407409F-C036-48DC-8945-4A0FC482FDF2}" srcOrd="0" destOrd="0" presId="urn:microsoft.com/office/officeart/2008/layout/LinedList"/>
    <dgm:cxn modelId="{105AAFE8-D1C0-4113-8416-21DDB99B22CB}" srcId="{F4412132-DA4D-4D21-ADE6-CEE9991913BC}" destId="{7925C7A2-701A-4240-A32B-085CEA6A694F}" srcOrd="2" destOrd="0" parTransId="{0F89AA4F-D4C6-4072-935D-D015EE5F6609}" sibTransId="{AEE081DD-5973-47D3-90BC-6E1BBD73ED76}"/>
    <dgm:cxn modelId="{BB597484-F69F-4B5E-A37F-AB24F20B3C56}" srcId="{999DA927-E23F-42DA-B962-0C92B21C61F4}" destId="{6CDF2BF8-EBF8-48BD-A071-5D37AB742D14}" srcOrd="4" destOrd="0" parTransId="{F2781153-A1D3-4858-9FD2-F79C662A4F3B}" sibTransId="{D323B3A1-5F08-4A04-8C45-2469DD7A77B0}"/>
    <dgm:cxn modelId="{F68346C7-9274-40E3-9E91-8531FBF3750E}" srcId="{999DA927-E23F-42DA-B962-0C92B21C61F4}" destId="{3268FAE1-2AE8-4EC3-8D47-638CF32320D9}" srcOrd="5" destOrd="0" parTransId="{6D58F99A-4C78-41FE-A509-B753F47EAAE3}" sibTransId="{C1A7C071-8CEE-43A1-91BD-1F1459E9AB00}"/>
    <dgm:cxn modelId="{9416C1E9-FF78-4D66-AB57-86A5B03E9DC6}" type="presOf" srcId="{5A13AA13-8B2F-4CF6-9FA3-547AB57C4E3E}" destId="{B2B53FE5-DEBE-4F7A-97E4-A61EB497243B}" srcOrd="0" destOrd="0" presId="urn:microsoft.com/office/officeart/2008/layout/LinedList"/>
    <dgm:cxn modelId="{E772154B-4C9D-40C5-B165-F0CFBFADE44F}" type="presOf" srcId="{1F1E5752-C148-4BF7-BF18-6CF7B9F2C314}" destId="{8D178F7C-17A8-492B-B1F0-C2F9CB8A8712}" srcOrd="0" destOrd="0" presId="urn:microsoft.com/office/officeart/2008/layout/LinedList"/>
    <dgm:cxn modelId="{7E6D2EB7-EC06-41AA-88FA-6F2F6EBD46B8}" srcId="{999DA927-E23F-42DA-B962-0C92B21C61F4}" destId="{C2FDB3E7-9BFC-487F-9839-9B4E36B4ECBB}" srcOrd="1" destOrd="0" parTransId="{705E1680-9024-44FA-B3BF-ECAF223E927C}" sibTransId="{9D1550B9-BC14-44AD-9461-D47ED1DFB7CA}"/>
    <dgm:cxn modelId="{562161D8-62B1-4D80-8BF6-552E21722669}" srcId="{5A77D1BD-9EE5-49F3-87DB-31C6EA6DC8EC}" destId="{5A13AA13-8B2F-4CF6-9FA3-547AB57C4E3E}" srcOrd="0" destOrd="0" parTransId="{D77F756F-5B4E-4DEB-A7FA-B4CE65AF7EA2}" sibTransId="{14B623CC-0DAC-4762-8B63-A600497FE783}"/>
    <dgm:cxn modelId="{87EFDDCD-147F-47D7-B24D-685F5CBFA50B}" srcId="{AE0AFE73-4D6F-4E83-9298-673295493EE6}" destId="{999DA927-E23F-42DA-B962-0C92B21C61F4}" srcOrd="0" destOrd="0" parTransId="{DBE8CE28-8545-4A21-B93A-10A661426C86}" sibTransId="{9D7A0C01-DB7E-4068-B159-6344A3C72ED9}"/>
    <dgm:cxn modelId="{8930A535-E73D-42CA-ADBF-914174ADE946}" type="presParOf" srcId="{E34C767A-2E6F-42C6-B2E4-A10D42CF27AE}" destId="{15956F9C-8B49-49A5-B57F-A57CDC51DB6C}" srcOrd="0" destOrd="0" presId="urn:microsoft.com/office/officeart/2008/layout/LinedList"/>
    <dgm:cxn modelId="{D581A671-CCB2-4573-916C-3EA348D6B804}" type="presParOf" srcId="{E34C767A-2E6F-42C6-B2E4-A10D42CF27AE}" destId="{F21DDF42-B8F6-4C9B-9578-F75583AAF186}" srcOrd="1" destOrd="0" presId="urn:microsoft.com/office/officeart/2008/layout/LinedList"/>
    <dgm:cxn modelId="{C539B8AC-7B38-4088-9EBA-9B3B02FDFEAC}" type="presParOf" srcId="{F21DDF42-B8F6-4C9B-9578-F75583AAF186}" destId="{649ABA0F-933D-44CA-B545-91DA753155E2}" srcOrd="0" destOrd="0" presId="urn:microsoft.com/office/officeart/2008/layout/LinedList"/>
    <dgm:cxn modelId="{BC80CF78-0039-4729-BCA6-0F6216FC268F}" type="presParOf" srcId="{F21DDF42-B8F6-4C9B-9578-F75583AAF186}" destId="{94F4B478-0CDD-4CB1-B4BF-C9982D405CAC}" srcOrd="1" destOrd="0" presId="urn:microsoft.com/office/officeart/2008/layout/LinedList"/>
    <dgm:cxn modelId="{E040B0C3-44B6-4825-ACDC-BAEF7E6B4141}" type="presParOf" srcId="{94F4B478-0CDD-4CB1-B4BF-C9982D405CAC}" destId="{0498AB8F-4682-4D0C-B005-3676302EC617}" srcOrd="0" destOrd="0" presId="urn:microsoft.com/office/officeart/2008/layout/LinedList"/>
    <dgm:cxn modelId="{69722CB0-90D1-48CB-B035-C749F9741127}" type="presParOf" srcId="{94F4B478-0CDD-4CB1-B4BF-C9982D405CAC}" destId="{AC9F7320-1CEB-4A13-9C0B-B52F82D0011F}" srcOrd="1" destOrd="0" presId="urn:microsoft.com/office/officeart/2008/layout/LinedList"/>
    <dgm:cxn modelId="{F08B3E9D-79AF-4FEC-BB43-6DAC2D939716}" type="presParOf" srcId="{AC9F7320-1CEB-4A13-9C0B-B52F82D0011F}" destId="{DBE37E21-67A9-471C-9525-EE4D091BC130}" srcOrd="0" destOrd="0" presId="urn:microsoft.com/office/officeart/2008/layout/LinedList"/>
    <dgm:cxn modelId="{83D88350-F069-4F93-BD63-E67B91FE6BD7}" type="presParOf" srcId="{AC9F7320-1CEB-4A13-9C0B-B52F82D0011F}" destId="{69EDE9C9-ED48-480E-9EFE-B17C01883E79}" srcOrd="1" destOrd="0" presId="urn:microsoft.com/office/officeart/2008/layout/LinedList"/>
    <dgm:cxn modelId="{E8347161-49A8-4F8A-ADAC-799BF11FF840}" type="presParOf" srcId="{AC9F7320-1CEB-4A13-9C0B-B52F82D0011F}" destId="{09557CF4-1ECD-4DAD-B8FB-063DF95DD3B8}" srcOrd="2" destOrd="0" presId="urn:microsoft.com/office/officeart/2008/layout/LinedList"/>
    <dgm:cxn modelId="{36072C6A-39FB-412C-8CDC-5982428E5C00}" type="presParOf" srcId="{09557CF4-1ECD-4DAD-B8FB-063DF95DD3B8}" destId="{C45725CF-58B9-4E80-BA15-A8EACB94A2E1}" srcOrd="0" destOrd="0" presId="urn:microsoft.com/office/officeart/2008/layout/LinedList"/>
    <dgm:cxn modelId="{87079C54-3B0A-4812-A880-853109071938}" type="presParOf" srcId="{C45725CF-58B9-4E80-BA15-A8EACB94A2E1}" destId="{A1D224C6-17E8-457A-82BA-289BBB8C4E4D}" srcOrd="0" destOrd="0" presId="urn:microsoft.com/office/officeart/2008/layout/LinedList"/>
    <dgm:cxn modelId="{7CA682A4-CD2A-4044-B05F-32AB721A0EF9}" type="presParOf" srcId="{C45725CF-58B9-4E80-BA15-A8EACB94A2E1}" destId="{8D178F7C-17A8-492B-B1F0-C2F9CB8A8712}" srcOrd="1" destOrd="0" presId="urn:microsoft.com/office/officeart/2008/layout/LinedList"/>
    <dgm:cxn modelId="{E92E5FD9-FCF1-4EE7-9DDE-4BE317A14990}" type="presParOf" srcId="{C45725CF-58B9-4E80-BA15-A8EACB94A2E1}" destId="{F36F0CD7-C697-444B-8CB7-33A7C9D465EA}" srcOrd="2" destOrd="0" presId="urn:microsoft.com/office/officeart/2008/layout/LinedList"/>
    <dgm:cxn modelId="{543763B4-EA21-42AD-BE60-F5212C42A70D}" type="presParOf" srcId="{94F4B478-0CDD-4CB1-B4BF-C9982D405CAC}" destId="{72B60D07-C1E1-48B6-A50F-9AB458086F0F}" srcOrd="2" destOrd="0" presId="urn:microsoft.com/office/officeart/2008/layout/LinedList"/>
    <dgm:cxn modelId="{861DB176-6FDA-411E-A564-70D882D981D6}" type="presParOf" srcId="{94F4B478-0CDD-4CB1-B4BF-C9982D405CAC}" destId="{D99500CF-C42F-482B-9395-32DA68B59D1C}" srcOrd="3" destOrd="0" presId="urn:microsoft.com/office/officeart/2008/layout/LinedList"/>
    <dgm:cxn modelId="{F2888DA6-09A7-4528-9905-47EB71835AB3}" type="presParOf" srcId="{94F4B478-0CDD-4CB1-B4BF-C9982D405CAC}" destId="{DFAB3CEF-221E-4411-A4EC-94018B8775C9}" srcOrd="4" destOrd="0" presId="urn:microsoft.com/office/officeart/2008/layout/LinedList"/>
    <dgm:cxn modelId="{1AF1FC32-9D1C-4B20-84CE-49EBCA7028A9}" type="presParOf" srcId="{DFAB3CEF-221E-4411-A4EC-94018B8775C9}" destId="{F06F9AD8-DC85-43D2-ABFF-08E1222822C9}" srcOrd="0" destOrd="0" presId="urn:microsoft.com/office/officeart/2008/layout/LinedList"/>
    <dgm:cxn modelId="{67DBF08E-81E0-42D7-A415-7B550C8CEE69}" type="presParOf" srcId="{DFAB3CEF-221E-4411-A4EC-94018B8775C9}" destId="{291B8F76-8656-4DEC-A164-A4386C2A8353}" srcOrd="1" destOrd="0" presId="urn:microsoft.com/office/officeart/2008/layout/LinedList"/>
    <dgm:cxn modelId="{AB7C4952-0E0A-494E-A612-4EC61A0B169E}" type="presParOf" srcId="{DFAB3CEF-221E-4411-A4EC-94018B8775C9}" destId="{0F7371E1-9F2A-4BBB-88E3-BE9935358296}" srcOrd="2" destOrd="0" presId="urn:microsoft.com/office/officeart/2008/layout/LinedList"/>
    <dgm:cxn modelId="{97EAAD43-E474-474A-BB76-DD9A790EFD35}" type="presParOf" srcId="{94F4B478-0CDD-4CB1-B4BF-C9982D405CAC}" destId="{3D9F20D2-BE03-42A8-AD62-500C52E9DA1B}" srcOrd="5" destOrd="0" presId="urn:microsoft.com/office/officeart/2008/layout/LinedList"/>
    <dgm:cxn modelId="{E102D9D5-D7BB-44E6-895F-C0512634D2E8}" type="presParOf" srcId="{94F4B478-0CDD-4CB1-B4BF-C9982D405CAC}" destId="{5C9B58DD-58EB-4277-9E01-8C776A1B6E9E}" srcOrd="6" destOrd="0" presId="urn:microsoft.com/office/officeart/2008/layout/LinedList"/>
    <dgm:cxn modelId="{3482902B-5387-4C03-AA5D-78A89A1607BA}" type="presParOf" srcId="{94F4B478-0CDD-4CB1-B4BF-C9982D405CAC}" destId="{CC0A9CC2-CE3C-4F33-9658-F44D5E4DAB3C}" srcOrd="7" destOrd="0" presId="urn:microsoft.com/office/officeart/2008/layout/LinedList"/>
    <dgm:cxn modelId="{8A858453-4F1E-4B90-BA29-FDB6E290E73B}" type="presParOf" srcId="{CC0A9CC2-CE3C-4F33-9658-F44D5E4DAB3C}" destId="{C6161D2E-B354-41EF-AAC2-0251F4601CEC}" srcOrd="0" destOrd="0" presId="urn:microsoft.com/office/officeart/2008/layout/LinedList"/>
    <dgm:cxn modelId="{C8BB31FC-80E1-433A-8B53-4D693FA32C02}" type="presParOf" srcId="{CC0A9CC2-CE3C-4F33-9658-F44D5E4DAB3C}" destId="{C67253E1-55A6-420F-B897-8434E6141222}" srcOrd="1" destOrd="0" presId="urn:microsoft.com/office/officeart/2008/layout/LinedList"/>
    <dgm:cxn modelId="{869E9972-A8D1-4AF2-B6C5-F0D80C56B228}" type="presParOf" srcId="{CC0A9CC2-CE3C-4F33-9658-F44D5E4DAB3C}" destId="{BC2A0E49-4D3D-4B46-A15B-5C93FA8FF097}" srcOrd="2" destOrd="0" presId="urn:microsoft.com/office/officeart/2008/layout/LinedList"/>
    <dgm:cxn modelId="{D1BAC0A9-9964-4DA0-91B0-DDFAA975988F}" type="presParOf" srcId="{BC2A0E49-4D3D-4B46-A15B-5C93FA8FF097}" destId="{09187F22-8130-4CE2-A66E-8787E6B67381}" srcOrd="0" destOrd="0" presId="urn:microsoft.com/office/officeart/2008/layout/LinedList"/>
    <dgm:cxn modelId="{34C05DA6-6749-4CD7-BFA4-7740DD5509C6}" type="presParOf" srcId="{09187F22-8130-4CE2-A66E-8787E6B67381}" destId="{0135EAF9-2F53-4927-BC09-A88A67D4C3EC}" srcOrd="0" destOrd="0" presId="urn:microsoft.com/office/officeart/2008/layout/LinedList"/>
    <dgm:cxn modelId="{939C4E56-99BD-47DC-AE0F-4846B6F1CE48}" type="presParOf" srcId="{09187F22-8130-4CE2-A66E-8787E6B67381}" destId="{A47F7C65-8BDD-4C32-B962-568F82714A45}" srcOrd="1" destOrd="0" presId="urn:microsoft.com/office/officeart/2008/layout/LinedList"/>
    <dgm:cxn modelId="{F1AB985F-5F8F-4FD5-A8A1-7EB6376750B0}" type="presParOf" srcId="{09187F22-8130-4CE2-A66E-8787E6B67381}" destId="{F404388A-3E4E-496B-863D-9CAB45F4C7C9}" srcOrd="2" destOrd="0" presId="urn:microsoft.com/office/officeart/2008/layout/LinedList"/>
    <dgm:cxn modelId="{501F9C09-C104-4266-B11F-2185A63D1FDA}" type="presParOf" srcId="{BC2A0E49-4D3D-4B46-A15B-5C93FA8FF097}" destId="{264B9879-CC5E-4289-A59F-97B3120C2313}" srcOrd="1" destOrd="0" presId="urn:microsoft.com/office/officeart/2008/layout/LinedList"/>
    <dgm:cxn modelId="{7A209AE6-5BF8-4A7B-B903-0D3ADCEF4987}" type="presParOf" srcId="{BC2A0E49-4D3D-4B46-A15B-5C93FA8FF097}" destId="{3949C7CD-B82F-4EE1-8D49-0AFD3E10A05D}" srcOrd="2" destOrd="0" presId="urn:microsoft.com/office/officeart/2008/layout/LinedList"/>
    <dgm:cxn modelId="{6272D71C-D6E6-4FC9-850A-7CCB60C32CB4}" type="presParOf" srcId="{3949C7CD-B82F-4EE1-8D49-0AFD3E10A05D}" destId="{1FD1F4CE-013F-4D18-836C-650E0885498A}" srcOrd="0" destOrd="0" presId="urn:microsoft.com/office/officeart/2008/layout/LinedList"/>
    <dgm:cxn modelId="{1DE38C3F-7A04-4777-A699-39E3166F26D4}" type="presParOf" srcId="{3949C7CD-B82F-4EE1-8D49-0AFD3E10A05D}" destId="{4407409F-C036-48DC-8945-4A0FC482FDF2}" srcOrd="1" destOrd="0" presId="urn:microsoft.com/office/officeart/2008/layout/LinedList"/>
    <dgm:cxn modelId="{43809E2E-F9FD-48BB-86A4-C2481864EEAB}" type="presParOf" srcId="{3949C7CD-B82F-4EE1-8D49-0AFD3E10A05D}" destId="{A944139E-1101-459E-B2F8-06E554AE9D11}" srcOrd="2" destOrd="0" presId="urn:microsoft.com/office/officeart/2008/layout/LinedList"/>
    <dgm:cxn modelId="{974E62CA-174A-46F8-AE92-B9EB0109ECA2}" type="presParOf" srcId="{BC2A0E49-4D3D-4B46-A15B-5C93FA8FF097}" destId="{145FA329-9D3E-42DF-8638-DB54048805C1}" srcOrd="3" destOrd="0" presId="urn:microsoft.com/office/officeart/2008/layout/LinedList"/>
    <dgm:cxn modelId="{CCE3D666-C87E-4FFC-A9F6-B2F1815D98D1}" type="presParOf" srcId="{BC2A0E49-4D3D-4B46-A15B-5C93FA8FF097}" destId="{5FB212F0-4A8E-4D2C-98B4-AEDD319CECF7}" srcOrd="4" destOrd="0" presId="urn:microsoft.com/office/officeart/2008/layout/LinedList"/>
    <dgm:cxn modelId="{31058632-39B7-43E1-B980-5123D4CAE3E2}" type="presParOf" srcId="{5FB212F0-4A8E-4D2C-98B4-AEDD319CECF7}" destId="{AF9C8D6D-62D7-4D17-8BC6-6B61497B3AC5}" srcOrd="0" destOrd="0" presId="urn:microsoft.com/office/officeart/2008/layout/LinedList"/>
    <dgm:cxn modelId="{088923BB-A505-453E-A575-049643FACEAD}" type="presParOf" srcId="{5FB212F0-4A8E-4D2C-98B4-AEDD319CECF7}" destId="{21CDB1D1-D43D-4758-8CA3-19E59BD7FB80}" srcOrd="1" destOrd="0" presId="urn:microsoft.com/office/officeart/2008/layout/LinedList"/>
    <dgm:cxn modelId="{7E073022-515F-4AD3-9AD2-E43579799B2C}" type="presParOf" srcId="{5FB212F0-4A8E-4D2C-98B4-AEDD319CECF7}" destId="{2C0B2D11-6571-4F6D-BDD1-AE11C3E3A752}" srcOrd="2" destOrd="0" presId="urn:microsoft.com/office/officeart/2008/layout/LinedList"/>
    <dgm:cxn modelId="{46DF1ECB-0647-4A5B-B43A-976059E33D00}" type="presParOf" srcId="{94F4B478-0CDD-4CB1-B4BF-C9982D405CAC}" destId="{BC5903EC-1B93-48CE-B454-2430E72EAFE1}" srcOrd="8" destOrd="0" presId="urn:microsoft.com/office/officeart/2008/layout/LinedList"/>
    <dgm:cxn modelId="{A4C6D607-66B7-4579-9C6C-633C3C130079}" type="presParOf" srcId="{94F4B478-0CDD-4CB1-B4BF-C9982D405CAC}" destId="{F6671646-EA88-4104-B12B-40D5D1566445}" srcOrd="9" destOrd="0" presId="urn:microsoft.com/office/officeart/2008/layout/LinedList"/>
    <dgm:cxn modelId="{A3ED3BA4-7E8E-4D7F-B2DE-5654F0222F19}" type="presParOf" srcId="{94F4B478-0CDD-4CB1-B4BF-C9982D405CAC}" destId="{861CE949-E2AA-42D7-92FF-10B33F65F5FF}" srcOrd="10" destOrd="0" presId="urn:microsoft.com/office/officeart/2008/layout/LinedList"/>
    <dgm:cxn modelId="{2775ECA6-5B67-4248-B324-4A1040543B66}" type="presParOf" srcId="{861CE949-E2AA-42D7-92FF-10B33F65F5FF}" destId="{D5DEFCC2-5B74-42A8-98F0-4BAFB21897BC}" srcOrd="0" destOrd="0" presId="urn:microsoft.com/office/officeart/2008/layout/LinedList"/>
    <dgm:cxn modelId="{846F3A5C-7C62-4792-8DB7-5C749DB3B1EF}" type="presParOf" srcId="{861CE949-E2AA-42D7-92FF-10B33F65F5FF}" destId="{9DF7E53C-940A-48D2-A747-DE23D019FEA2}" srcOrd="1" destOrd="0" presId="urn:microsoft.com/office/officeart/2008/layout/LinedList"/>
    <dgm:cxn modelId="{6DF3FBB8-E894-44BB-A17C-581FC1E8900D}" type="presParOf" srcId="{861CE949-E2AA-42D7-92FF-10B33F65F5FF}" destId="{F9B59639-2BB0-4098-8FC7-268B1A8161BD}" srcOrd="2" destOrd="0" presId="urn:microsoft.com/office/officeart/2008/layout/LinedList"/>
    <dgm:cxn modelId="{DBB3C9CF-D774-4D71-86F9-37186F269746}" type="presParOf" srcId="{F9B59639-2BB0-4098-8FC7-268B1A8161BD}" destId="{6D290F75-3006-413A-908E-71F407364497}" srcOrd="0" destOrd="0" presId="urn:microsoft.com/office/officeart/2008/layout/LinedList"/>
    <dgm:cxn modelId="{F10EEBAF-652B-4680-829B-B4B0C7AEF73E}" type="presParOf" srcId="{6D290F75-3006-413A-908E-71F407364497}" destId="{6D080239-9CE1-4C68-A269-F6F4D8AD675C}" srcOrd="0" destOrd="0" presId="urn:microsoft.com/office/officeart/2008/layout/LinedList"/>
    <dgm:cxn modelId="{6D6919E6-7456-4BE0-88D6-641E17AA6764}" type="presParOf" srcId="{6D290F75-3006-413A-908E-71F407364497}" destId="{B2B53FE5-DEBE-4F7A-97E4-A61EB497243B}" srcOrd="1" destOrd="0" presId="urn:microsoft.com/office/officeart/2008/layout/LinedList"/>
    <dgm:cxn modelId="{2A3217DD-E41F-4AA0-83AC-9E3BC65C59BC}" type="presParOf" srcId="{6D290F75-3006-413A-908E-71F407364497}" destId="{D4133D09-1E43-484C-9BB6-DE7A95A4DE7F}" srcOrd="2" destOrd="0" presId="urn:microsoft.com/office/officeart/2008/layout/LinedList"/>
    <dgm:cxn modelId="{28953C93-288A-479A-B080-297EF43CD30F}" type="presParOf" srcId="{F9B59639-2BB0-4098-8FC7-268B1A8161BD}" destId="{6AA69BA7-F813-4BFB-A5A6-C8F32E1A9E0A}" srcOrd="1" destOrd="0" presId="urn:microsoft.com/office/officeart/2008/layout/LinedList"/>
    <dgm:cxn modelId="{EF178485-4512-4CF9-94F0-F67FC25F37D3}" type="presParOf" srcId="{F9B59639-2BB0-4098-8FC7-268B1A8161BD}" destId="{7039D572-ED8B-4B04-9DF0-821F48B88BC0}" srcOrd="2" destOrd="0" presId="urn:microsoft.com/office/officeart/2008/layout/LinedList"/>
    <dgm:cxn modelId="{61C06853-F143-4F2A-A34C-FA135914734A}" type="presParOf" srcId="{7039D572-ED8B-4B04-9DF0-821F48B88BC0}" destId="{872671A0-DD83-4BE8-8B86-928C6600455C}" srcOrd="0" destOrd="0" presId="urn:microsoft.com/office/officeart/2008/layout/LinedList"/>
    <dgm:cxn modelId="{EEA2B30D-0803-41C7-B8F9-39BA76729BBE}" type="presParOf" srcId="{7039D572-ED8B-4B04-9DF0-821F48B88BC0}" destId="{0663988E-CE4D-45FF-80C2-3D09779DB23E}" srcOrd="1" destOrd="0" presId="urn:microsoft.com/office/officeart/2008/layout/LinedList"/>
    <dgm:cxn modelId="{E2A61CBC-A3AD-4A71-AD0A-AF1E29C62F69}" type="presParOf" srcId="{7039D572-ED8B-4B04-9DF0-821F48B88BC0}" destId="{FBBD3D0C-3102-4521-B164-46E06718B602}" srcOrd="2" destOrd="0" presId="urn:microsoft.com/office/officeart/2008/layout/LinedList"/>
    <dgm:cxn modelId="{B73D4105-E3EB-49DC-9F2B-05E6328DFF43}" type="presParOf" srcId="{94F4B478-0CDD-4CB1-B4BF-C9982D405CAC}" destId="{E64B994B-788F-4E7C-ABEA-30E44256DF1C}" srcOrd="11" destOrd="0" presId="urn:microsoft.com/office/officeart/2008/layout/LinedList"/>
    <dgm:cxn modelId="{233D5D10-1942-4935-B9F2-32C7DE76AE77}" type="presParOf" srcId="{94F4B478-0CDD-4CB1-B4BF-C9982D405CAC}" destId="{9341FDFB-9649-46A2-9666-546DF9ABC76B}" srcOrd="12" destOrd="0" presId="urn:microsoft.com/office/officeart/2008/layout/LinedList"/>
    <dgm:cxn modelId="{F2D699B3-B834-4326-8286-03B8CD94E9EB}" type="presParOf" srcId="{94F4B478-0CDD-4CB1-B4BF-C9982D405CAC}" destId="{1D60B30C-FCB4-4372-A40A-42997F2E0A26}" srcOrd="13" destOrd="0" presId="urn:microsoft.com/office/officeart/2008/layout/LinedList"/>
    <dgm:cxn modelId="{6D81B171-C8D9-4845-82A2-8CAF2DAC68DF}" type="presParOf" srcId="{1D60B30C-FCB4-4372-A40A-42997F2E0A26}" destId="{F9288005-566E-45A8-9269-29953EE612B3}" srcOrd="0" destOrd="0" presId="urn:microsoft.com/office/officeart/2008/layout/LinedList"/>
    <dgm:cxn modelId="{ED08D27A-5D1D-49AE-AA0D-F297FD8658C6}" type="presParOf" srcId="{1D60B30C-FCB4-4372-A40A-42997F2E0A26}" destId="{FE2C4A5A-5417-46FF-A457-38E91B505B10}" srcOrd="1" destOrd="0" presId="urn:microsoft.com/office/officeart/2008/layout/LinedList"/>
    <dgm:cxn modelId="{8213D808-0A44-4B52-B290-7C3235F276BB}" type="presParOf" srcId="{1D60B30C-FCB4-4372-A40A-42997F2E0A26}" destId="{98A874EF-2142-42F3-B175-FB9B711B812E}" srcOrd="2" destOrd="0" presId="urn:microsoft.com/office/officeart/2008/layout/LinedList"/>
    <dgm:cxn modelId="{246BC2F0-A3FE-4777-B9F2-6BD681F9FBF7}" type="presParOf" srcId="{94F4B478-0CDD-4CB1-B4BF-C9982D405CAC}" destId="{119EE22C-1782-4076-A36F-91FEF9E6B9BF}" srcOrd="14" destOrd="0" presId="urn:microsoft.com/office/officeart/2008/layout/LinedList"/>
    <dgm:cxn modelId="{96AF791E-B4AA-4681-A982-8E350A976F0B}" type="presParOf" srcId="{94F4B478-0CDD-4CB1-B4BF-C9982D405CAC}" destId="{45897EAC-8916-4DEF-88EC-38CD8B393D2B}" srcOrd="15" destOrd="0" presId="urn:microsoft.com/office/officeart/2008/layout/LinedList"/>
    <dgm:cxn modelId="{E9803C8B-8404-41BD-B0C9-31035BC0C2C1}" type="presParOf" srcId="{94F4B478-0CDD-4CB1-B4BF-C9982D405CAC}" destId="{BD0228BE-8BDF-4A66-BA21-5EE3588D5AAB}" srcOrd="16" destOrd="0" presId="urn:microsoft.com/office/officeart/2008/layout/LinedList"/>
    <dgm:cxn modelId="{420454D5-CE02-4D16-8977-7558103281FD}" type="presParOf" srcId="{BD0228BE-8BDF-4A66-BA21-5EE3588D5AAB}" destId="{42A2E025-B60D-4CDB-8A13-BE1472539D22}" srcOrd="0" destOrd="0" presId="urn:microsoft.com/office/officeart/2008/layout/LinedList"/>
    <dgm:cxn modelId="{F25B4246-DBBE-4B95-A060-CA895F2C8295}" type="presParOf" srcId="{BD0228BE-8BDF-4A66-BA21-5EE3588D5AAB}" destId="{0F9AD936-C99F-484C-9479-A09769EFBE37}" srcOrd="1" destOrd="0" presId="urn:microsoft.com/office/officeart/2008/layout/LinedList"/>
    <dgm:cxn modelId="{F90B41D9-AE28-4419-B137-DA78DEBA2FB3}" type="presParOf" srcId="{BD0228BE-8BDF-4A66-BA21-5EE3588D5AAB}" destId="{AADAC49D-FD68-4FD2-874A-E02888024F63}" srcOrd="2" destOrd="0" presId="urn:microsoft.com/office/officeart/2008/layout/LinedList"/>
    <dgm:cxn modelId="{1A0A133B-F871-4CD4-B747-E1D7ACE2BD81}" type="presParOf" srcId="{94F4B478-0CDD-4CB1-B4BF-C9982D405CAC}" destId="{B0B6F032-586C-49A1-9F43-80C4525B234E}" srcOrd="17" destOrd="0" presId="urn:microsoft.com/office/officeart/2008/layout/LinedList"/>
    <dgm:cxn modelId="{B4DE9009-C650-4F4E-9CE7-6A084B0075FD}" type="presParOf" srcId="{94F4B478-0CDD-4CB1-B4BF-C9982D405CAC}" destId="{15C345BE-52DC-40B0-A673-74D15C073A6D}"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9B6C157-DD8C-42C8-ABC4-33E02FA57E97}"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s-EC"/>
        </a:p>
      </dgm:t>
    </dgm:pt>
    <dgm:pt modelId="{B16F8476-5BF2-4137-ABBD-9DC3C7AE251B}">
      <dgm:prSet custT="1"/>
      <dgm:spPr/>
      <dgm:t>
        <a:bodyPr/>
        <a:lstStyle/>
        <a:p>
          <a:pPr rtl="0"/>
          <a:r>
            <a:rPr lang="es-ES" sz="2000" dirty="0" smtClean="0"/>
            <a:t>Respuesta </a:t>
          </a:r>
          <a:r>
            <a:rPr lang="es-ES" sz="2000" dirty="0" err="1" smtClean="0"/>
            <a:t>viscoelástica</a:t>
          </a:r>
          <a:r>
            <a:rPr lang="es-ES" sz="2000" dirty="0" smtClean="0"/>
            <a:t> lineal obtenida mediante cizalla oscilante. </a:t>
          </a:r>
          <a:endParaRPr lang="es-EC" sz="2000" dirty="0"/>
        </a:p>
      </dgm:t>
    </dgm:pt>
    <dgm:pt modelId="{D9ECAA1A-A8C8-478A-BA74-322F03AB1172}" type="parTrans" cxnId="{38202516-918C-4A64-886C-5C0ED51589F4}">
      <dgm:prSet/>
      <dgm:spPr/>
      <dgm:t>
        <a:bodyPr/>
        <a:lstStyle/>
        <a:p>
          <a:endParaRPr lang="es-EC"/>
        </a:p>
      </dgm:t>
    </dgm:pt>
    <dgm:pt modelId="{387DE4FE-575C-47D2-B6C0-88014D23D7F0}" type="sibTrans" cxnId="{38202516-918C-4A64-886C-5C0ED51589F4}">
      <dgm:prSet/>
      <dgm:spPr/>
      <dgm:t>
        <a:bodyPr/>
        <a:lstStyle/>
        <a:p>
          <a:endParaRPr lang="es-EC"/>
        </a:p>
      </dgm:t>
    </dgm:pt>
    <mc:AlternateContent xmlns:mc="http://schemas.openxmlformats.org/markup-compatibility/2006" xmlns:a14="http://schemas.microsoft.com/office/drawing/2010/main">
      <mc:Choice Requires="a14">
        <dgm:pt modelId="{ACEA6E60-1568-4E23-81E6-2B897994E807}">
          <dgm:prSet custT="1"/>
          <dgm:spPr/>
          <dgm:t>
            <a:bodyPr/>
            <a:lstStyle/>
            <a:p>
              <a:pPr rtl="0"/>
              <a14:m>
                <m:oMath xmlns:m="http://schemas.openxmlformats.org/officeDocument/2006/math">
                  <m:r>
                    <a:rPr lang="es-ES" sz="2000" b="1" i="1" smtClean="0">
                      <a:latin typeface="Cambria Math"/>
                    </a:rPr>
                    <m:t>𝜸</m:t>
                  </m:r>
                  <m:d>
                    <m:dPr>
                      <m:ctrlPr>
                        <a:rPr lang="es-EC" sz="2000" b="1" i="1">
                          <a:latin typeface="Cambria Math" panose="02040503050406030204" pitchFamily="18" charset="0"/>
                        </a:rPr>
                      </m:ctrlPr>
                    </m:dPr>
                    <m:e>
                      <m:r>
                        <a:rPr lang="es-ES" sz="2000" b="1" i="1">
                          <a:latin typeface="Cambria Math"/>
                        </a:rPr>
                        <m:t>𝒕</m:t>
                      </m:r>
                    </m:e>
                  </m:d>
                  <m:r>
                    <a:rPr lang="es-ES" sz="2000" b="1" i="1">
                      <a:latin typeface="Cambria Math"/>
                    </a:rPr>
                    <m:t>=</m:t>
                  </m:r>
                  <m:sSub>
                    <m:sSubPr>
                      <m:ctrlPr>
                        <a:rPr lang="es-EC" sz="2000" b="1" i="1">
                          <a:latin typeface="Cambria Math" panose="02040503050406030204" pitchFamily="18" charset="0"/>
                        </a:rPr>
                      </m:ctrlPr>
                    </m:sSubPr>
                    <m:e>
                      <m:r>
                        <a:rPr lang="es-ES" sz="2000" b="1" i="1">
                          <a:latin typeface="Cambria Math"/>
                        </a:rPr>
                        <m:t>𝜸</m:t>
                      </m:r>
                    </m:e>
                    <m:sub>
                      <m:r>
                        <a:rPr lang="es-ES" sz="2000" b="1" i="1">
                          <a:latin typeface="Cambria Math"/>
                        </a:rPr>
                        <m:t>𝟎</m:t>
                      </m:r>
                    </m:sub>
                  </m:sSub>
                  <m:r>
                    <a:rPr lang="es-ES" sz="2000" b="1" i="1">
                      <a:latin typeface="Cambria Math"/>
                    </a:rPr>
                    <m:t>𝒔𝒆𝒏</m:t>
                  </m:r>
                  <m:r>
                    <a:rPr lang="es-ES" sz="2000" b="1" i="1">
                      <a:latin typeface="Cambria Math"/>
                    </a:rPr>
                    <m:t>𝝎</m:t>
                  </m:r>
                  <m:r>
                    <a:rPr lang="es-ES" sz="2000" b="1" i="1">
                      <a:latin typeface="Cambria Math"/>
                    </a:rPr>
                    <m:t>𝒕</m:t>
                  </m:r>
                  <m:r>
                    <a:rPr lang="es-CO" sz="2000" b="1" i="1" smtClean="0">
                      <a:latin typeface="Cambria Math" panose="02040503050406030204" pitchFamily="18" charset="0"/>
                    </a:rPr>
                    <m:t> </m:t>
                  </m:r>
                </m:oMath>
              </a14:m>
              <a:r>
                <a:rPr lang="es-ES" sz="2000" b="1" dirty="0"/>
                <a:t>              </a:t>
              </a:r>
              <a:endParaRPr lang="es-EC" sz="2000" dirty="0"/>
            </a:p>
          </dgm:t>
        </dgm:pt>
      </mc:Choice>
      <mc:Fallback xmlns="">
        <dgm:pt modelId="{ACEA6E60-1568-4E23-81E6-2B897994E807}">
          <dgm:prSet custT="1"/>
          <dgm:spPr/>
          <dgm:t>
            <a:bodyPr/>
            <a:lstStyle/>
            <a:p>
              <a:pPr rtl="0"/>
              <a:r>
                <a:rPr lang="es-ES" sz="2000" b="1" i="0" smtClean="0">
                  <a:latin typeface="Cambria Math"/>
                </a:rPr>
                <a:t>𝜸</a:t>
              </a:r>
              <a:r>
                <a:rPr lang="es-EC" sz="2000" b="1" i="0">
                  <a:latin typeface="Cambria Math" panose="02040503050406030204" pitchFamily="18" charset="0"/>
                </a:rPr>
                <a:t>(</a:t>
              </a:r>
              <a:r>
                <a:rPr lang="es-ES" sz="2000" b="1" i="0">
                  <a:latin typeface="Cambria Math"/>
                </a:rPr>
                <a:t>𝒕</a:t>
              </a:r>
              <a:r>
                <a:rPr lang="es-ES" sz="2000" b="1" i="0">
                  <a:latin typeface="Cambria Math" panose="02040503050406030204" pitchFamily="18" charset="0"/>
                </a:rPr>
                <a:t>)</a:t>
              </a:r>
              <a:r>
                <a:rPr lang="es-ES" sz="2000" b="1" i="0">
                  <a:latin typeface="Cambria Math"/>
                </a:rPr>
                <a:t>=𝜸</a:t>
              </a:r>
              <a:r>
                <a:rPr lang="es-EC" sz="2000" b="1" i="0">
                  <a:latin typeface="Cambria Math" panose="02040503050406030204" pitchFamily="18" charset="0"/>
                </a:rPr>
                <a:t>_</a:t>
              </a:r>
              <a:r>
                <a:rPr lang="es-ES" sz="2000" b="1" i="0">
                  <a:latin typeface="Cambria Math"/>
                </a:rPr>
                <a:t>𝟎 𝒔𝒆𝒏𝝎𝒕</a:t>
              </a:r>
              <a:r>
                <a:rPr lang="es-CO" sz="2000" b="1" i="0" smtClean="0">
                  <a:latin typeface="Cambria Math" panose="02040503050406030204" pitchFamily="18" charset="0"/>
                </a:rPr>
                <a:t> </a:t>
              </a:r>
              <a:r>
                <a:rPr lang="es-ES" sz="2000" b="1" dirty="0"/>
                <a:t>              </a:t>
              </a:r>
              <a:endParaRPr lang="es-EC" sz="2000" dirty="0"/>
            </a:p>
          </dgm:t>
        </dgm:pt>
      </mc:Fallback>
    </mc:AlternateContent>
    <dgm:pt modelId="{ECE0B517-DB3E-4843-A66E-5062243D5EA1}" type="parTrans" cxnId="{059BE9E1-44D4-4E86-A634-62A676AE409D}">
      <dgm:prSet/>
      <dgm:spPr/>
      <dgm:t>
        <a:bodyPr/>
        <a:lstStyle/>
        <a:p>
          <a:endParaRPr lang="es-EC"/>
        </a:p>
      </dgm:t>
    </dgm:pt>
    <dgm:pt modelId="{AF4FC109-FD08-4521-88BD-231664366DA8}" type="sibTrans" cxnId="{059BE9E1-44D4-4E86-A634-62A676AE409D}">
      <dgm:prSet/>
      <dgm:spPr/>
      <dgm:t>
        <a:bodyPr/>
        <a:lstStyle/>
        <a:p>
          <a:endParaRPr lang="es-EC"/>
        </a:p>
      </dgm:t>
    </dgm:pt>
    <dgm:pt modelId="{1D004A13-7B0C-490F-BA95-0324808272AB}">
      <dgm:prSet custT="1"/>
      <dgm:spPr/>
      <dgm:t>
        <a:bodyPr/>
        <a:lstStyle/>
        <a:p>
          <a:pPr rtl="0"/>
          <a:r>
            <a:rPr lang="es-ES" sz="2000" dirty="0" smtClean="0"/>
            <a:t>Desarrollando la función trigonométrica se obtienen dos términos:</a:t>
          </a:r>
          <a:endParaRPr lang="es-EC" sz="2000" dirty="0"/>
        </a:p>
      </dgm:t>
    </dgm:pt>
    <dgm:pt modelId="{4EA96D92-6353-4E14-B121-0E59C12592EB}" type="parTrans" cxnId="{5AF63458-118F-49F8-BD25-3095FDC66981}">
      <dgm:prSet/>
      <dgm:spPr/>
      <dgm:t>
        <a:bodyPr/>
        <a:lstStyle/>
        <a:p>
          <a:endParaRPr lang="es-EC"/>
        </a:p>
      </dgm:t>
    </dgm:pt>
    <dgm:pt modelId="{19A0182D-3D51-4C1D-8DAA-F90FCEC105F1}" type="sibTrans" cxnId="{5AF63458-118F-49F8-BD25-3095FDC66981}">
      <dgm:prSet/>
      <dgm:spPr/>
      <dgm:t>
        <a:bodyPr/>
        <a:lstStyle/>
        <a:p>
          <a:endParaRPr lang="es-EC"/>
        </a:p>
      </dgm:t>
    </dgm:pt>
    <dgm:pt modelId="{BF7E70CD-EEA2-4252-9418-15F8BFC721ED}">
      <dgm:prSet custT="1"/>
      <dgm:spPr/>
      <dgm:t>
        <a:bodyPr/>
        <a:lstStyle/>
        <a:p>
          <a:pPr rtl="0"/>
          <a:r>
            <a:rPr lang="es-ES" sz="2000" dirty="0" smtClean="0"/>
            <a:t>Esfuerzo elástico del material, en fase con la deformación. </a:t>
          </a:r>
          <a:endParaRPr lang="es-EC" sz="2000" dirty="0"/>
        </a:p>
      </dgm:t>
    </dgm:pt>
    <dgm:pt modelId="{6D5760C7-5B59-47AE-B395-A71BD251BC08}" type="parTrans" cxnId="{713237A3-567E-422F-AC5B-B2800FDCE0C6}">
      <dgm:prSet/>
      <dgm:spPr/>
      <dgm:t>
        <a:bodyPr/>
        <a:lstStyle/>
        <a:p>
          <a:endParaRPr lang="es-EC"/>
        </a:p>
      </dgm:t>
    </dgm:pt>
    <dgm:pt modelId="{44309A0E-20B2-4293-A0B5-62F46508FBFD}" type="sibTrans" cxnId="{713237A3-567E-422F-AC5B-B2800FDCE0C6}">
      <dgm:prSet/>
      <dgm:spPr/>
      <dgm:t>
        <a:bodyPr/>
        <a:lstStyle/>
        <a:p>
          <a:endParaRPr lang="es-EC"/>
        </a:p>
      </dgm:t>
    </dgm:pt>
    <dgm:pt modelId="{04CDC784-9AE0-4D2C-8118-8229B916CCB5}">
      <dgm:prSet custT="1"/>
      <dgm:spPr/>
      <dgm:t>
        <a:bodyPr/>
        <a:lstStyle/>
        <a:p>
          <a:pPr rtl="0"/>
          <a:r>
            <a:rPr lang="es-ES" sz="1800" dirty="0" smtClean="0"/>
            <a:t>Esfuerzo viscoso del material, en cuadratura de fase con la deformación.    </a:t>
          </a:r>
          <a:endParaRPr lang="es-EC" sz="1800" dirty="0"/>
        </a:p>
      </dgm:t>
    </dgm:pt>
    <dgm:pt modelId="{2D9F5DFC-8E60-499E-BBB4-B0ED6B2C3A93}" type="parTrans" cxnId="{04A03395-2280-4899-AFF9-DA8587651B1E}">
      <dgm:prSet/>
      <dgm:spPr/>
      <dgm:t>
        <a:bodyPr/>
        <a:lstStyle/>
        <a:p>
          <a:endParaRPr lang="es-EC"/>
        </a:p>
      </dgm:t>
    </dgm:pt>
    <dgm:pt modelId="{58C2BBE0-B2CE-4321-9BF6-B766C6B8B550}" type="sibTrans" cxnId="{04A03395-2280-4899-AFF9-DA8587651B1E}">
      <dgm:prSet/>
      <dgm:spPr/>
      <dgm:t>
        <a:bodyPr/>
        <a:lstStyle/>
        <a:p>
          <a:endParaRPr lang="es-EC"/>
        </a:p>
      </dgm:t>
    </dgm:pt>
    <mc:AlternateContent xmlns:mc="http://schemas.openxmlformats.org/markup-compatibility/2006" xmlns:a14="http://schemas.microsoft.com/office/drawing/2010/main">
      <mc:Choice Requires="a14">
        <dgm:pt modelId="{80E48E9A-44D9-4166-BC00-E2EACB689118}">
          <dgm:prSet/>
          <dgm:spPr/>
          <dgm:t>
            <a:bodyPr/>
            <a:lstStyle/>
            <a:p>
              <a:pPr rtl="0"/>
              <a14:m>
                <m:oMath xmlns:m="http://schemas.openxmlformats.org/officeDocument/2006/math">
                  <m:m>
                    <m:mPr>
                      <m:mcs>
                        <m:mc>
                          <m:mcPr>
                            <m:count m:val="1"/>
                            <m:mcJc m:val="center"/>
                          </m:mcPr>
                        </m:mc>
                      </m:mcs>
                      <m:ctrlPr>
                        <a:rPr lang="es-EC" i="1" smtClean="0">
                          <a:latin typeface="Cambria Math" panose="02040503050406030204" pitchFamily="18" charset="0"/>
                        </a:rPr>
                      </m:ctrlPr>
                    </m:mPr>
                    <m:mr>
                      <m:e>
                        <m:r>
                          <a:rPr lang="ru-RU" i="1">
                            <a:latin typeface="Cambria Math"/>
                          </a:rPr>
                          <m:t>𝐺</m:t>
                        </m:r>
                        <m:r>
                          <a:rPr lang="ru-RU" i="1">
                            <a:latin typeface="Cambria Math"/>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ru-RU" i="1">
                                    <a:latin typeface="Cambria Math"/>
                                  </a:rPr>
                                  <m:t>𝜏</m:t>
                                </m:r>
                              </m:e>
                              <m:sub>
                                <m:r>
                                  <a:rPr lang="ru-RU" i="1">
                                    <a:latin typeface="Cambria Math"/>
                                  </a:rPr>
                                  <m:t>𝑜</m:t>
                                </m:r>
                              </m:sub>
                            </m:sSub>
                            <m:r>
                              <a:rPr lang="ru-RU" i="1">
                                <a:latin typeface="Cambria Math"/>
                              </a:rPr>
                              <m:t>𝑐𝑜𝑠</m:t>
                            </m:r>
                            <m:r>
                              <a:rPr lang="ru-RU" i="1">
                                <a:latin typeface="Cambria Math"/>
                              </a:rPr>
                              <m:t>𝛿</m:t>
                            </m:r>
                          </m:num>
                          <m:den>
                            <m:sSub>
                              <m:sSubPr>
                                <m:ctrlPr>
                                  <a:rPr lang="es-EC" i="1">
                                    <a:latin typeface="Cambria Math" panose="02040503050406030204" pitchFamily="18" charset="0"/>
                                  </a:rPr>
                                </m:ctrlPr>
                              </m:sSubPr>
                              <m:e>
                                <m:r>
                                  <a:rPr lang="ru-RU" i="1">
                                    <a:latin typeface="Cambria Math"/>
                                  </a:rPr>
                                  <m:t>𝛾</m:t>
                                </m:r>
                              </m:e>
                              <m:sub>
                                <m:r>
                                  <a:rPr lang="ru-RU" i="1">
                                    <a:latin typeface="Cambria Math"/>
                                  </a:rPr>
                                  <m:t>𝑜</m:t>
                                </m:r>
                              </m:sub>
                            </m:sSub>
                          </m:den>
                        </m:f>
                      </m:e>
                    </m:mr>
                    <m:mr>
                      <m:e>
                        <m:r>
                          <a:rPr lang="ru-RU" i="1">
                            <a:latin typeface="Cambria Math"/>
                          </a:rPr>
                          <m:t>𝐺</m:t>
                        </m:r>
                        <m:r>
                          <a:rPr lang="ru-RU" i="1">
                            <a:latin typeface="Cambria Math"/>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ru-RU" i="1">
                                    <a:latin typeface="Cambria Math"/>
                                  </a:rPr>
                                  <m:t>𝜏</m:t>
                                </m:r>
                              </m:e>
                              <m:sub>
                                <m:r>
                                  <a:rPr lang="ru-RU" i="1">
                                    <a:latin typeface="Cambria Math"/>
                                  </a:rPr>
                                  <m:t>𝑜</m:t>
                                </m:r>
                              </m:sub>
                            </m:sSub>
                            <m:r>
                              <a:rPr lang="ru-RU" i="1">
                                <a:latin typeface="Cambria Math"/>
                              </a:rPr>
                              <m:t>𝑠𝑒𝑛</m:t>
                            </m:r>
                            <m:r>
                              <a:rPr lang="ru-RU" i="1">
                                <a:latin typeface="Cambria Math"/>
                              </a:rPr>
                              <m:t>𝛿</m:t>
                            </m:r>
                          </m:num>
                          <m:den>
                            <m:sSub>
                              <m:sSubPr>
                                <m:ctrlPr>
                                  <a:rPr lang="es-EC" i="1">
                                    <a:latin typeface="Cambria Math" panose="02040503050406030204" pitchFamily="18" charset="0"/>
                                  </a:rPr>
                                </m:ctrlPr>
                              </m:sSubPr>
                              <m:e>
                                <m:r>
                                  <a:rPr lang="ru-RU" i="1">
                                    <a:latin typeface="Cambria Math"/>
                                  </a:rPr>
                                  <m:t>𝛾</m:t>
                                </m:r>
                              </m:e>
                              <m:sub>
                                <m:r>
                                  <a:rPr lang="ru-RU" i="1">
                                    <a:latin typeface="Cambria Math"/>
                                  </a:rPr>
                                  <m:t>𝑜</m:t>
                                </m:r>
                              </m:sub>
                            </m:sSub>
                          </m:den>
                        </m:f>
                      </m:e>
                    </m:mr>
                  </m:m>
                </m:oMath>
              </a14:m>
              <a:r>
                <a:rPr lang="es-ES" dirty="0"/>
                <a:t>  independientes de la </a:t>
              </a:r>
              <a:r>
                <a:rPr lang="es-ES" dirty="0" smtClean="0"/>
                <a:t>amplitud</a:t>
              </a:r>
              <a:endParaRPr lang="es-EC" dirty="0"/>
            </a:p>
          </dgm:t>
        </dgm:pt>
      </mc:Choice>
      <mc:Fallback xmlns="">
        <dgm:pt modelId="{80E48E9A-44D9-4166-BC00-E2EACB689118}">
          <dgm:prSet/>
          <dgm:spPr/>
          <dgm:t>
            <a:bodyPr/>
            <a:lstStyle/>
            <a:p>
              <a:pPr rtl="0"/>
              <a:r>
                <a:rPr lang="es-EC" i="0" smtClean="0">
                  <a:latin typeface="Cambria Math" panose="02040503050406030204" pitchFamily="18" charset="0"/>
                </a:rPr>
                <a:t>■8(</a:t>
              </a:r>
              <a:r>
                <a:rPr lang="ru-RU" i="0">
                  <a:latin typeface="Cambria Math"/>
                </a:rPr>
                <a:t>𝐺´=</a:t>
              </a:r>
              <a:r>
                <a:rPr lang="es-EC" i="0">
                  <a:latin typeface="Cambria Math" panose="02040503050406030204" pitchFamily="18" charset="0"/>
                </a:rPr>
                <a:t>(</a:t>
              </a:r>
              <a:r>
                <a:rPr lang="ru-RU" i="0">
                  <a:latin typeface="Cambria Math"/>
                </a:rPr>
                <a:t>𝜏</a:t>
              </a:r>
              <a:r>
                <a:rPr lang="es-EC" i="0">
                  <a:latin typeface="Cambria Math" panose="02040503050406030204" pitchFamily="18" charset="0"/>
                </a:rPr>
                <a:t>_</a:t>
              </a:r>
              <a:r>
                <a:rPr lang="ru-RU" i="0">
                  <a:latin typeface="Cambria Math"/>
                </a:rPr>
                <a:t>𝑜 𝑐𝑜𝑠𝛿</a:t>
              </a:r>
              <a:r>
                <a:rPr lang="es-EC" i="0">
                  <a:latin typeface="Cambria Math" panose="02040503050406030204" pitchFamily="18" charset="0"/>
                </a:rPr>
                <a:t>)/</a:t>
              </a:r>
              <a:r>
                <a:rPr lang="ru-RU" i="0">
                  <a:latin typeface="Cambria Math"/>
                </a:rPr>
                <a:t>𝛾</a:t>
              </a:r>
              <a:r>
                <a:rPr lang="es-EC" i="0">
                  <a:latin typeface="Cambria Math" panose="02040503050406030204" pitchFamily="18" charset="0"/>
                </a:rPr>
                <a:t>_</a:t>
              </a:r>
              <a:r>
                <a:rPr lang="ru-RU" i="0">
                  <a:latin typeface="Cambria Math"/>
                </a:rPr>
                <a:t>𝑜</a:t>
              </a:r>
              <a:r>
                <a:rPr lang="ru-RU" i="0">
                  <a:latin typeface="Cambria Math" panose="02040503050406030204" pitchFamily="18" charset="0"/>
                </a:rPr>
                <a:t> @</a:t>
              </a:r>
              <a:r>
                <a:rPr lang="ru-RU" i="0">
                  <a:latin typeface="Cambria Math"/>
                </a:rPr>
                <a:t>𝐺´´=</a:t>
              </a:r>
              <a:r>
                <a:rPr lang="es-EC" i="0">
                  <a:latin typeface="Cambria Math" panose="02040503050406030204" pitchFamily="18" charset="0"/>
                </a:rPr>
                <a:t>(</a:t>
              </a:r>
              <a:r>
                <a:rPr lang="ru-RU" i="0">
                  <a:latin typeface="Cambria Math"/>
                </a:rPr>
                <a:t>𝜏</a:t>
              </a:r>
              <a:r>
                <a:rPr lang="es-EC" i="0">
                  <a:latin typeface="Cambria Math" panose="02040503050406030204" pitchFamily="18" charset="0"/>
                </a:rPr>
                <a:t>_</a:t>
              </a:r>
              <a:r>
                <a:rPr lang="ru-RU" i="0">
                  <a:latin typeface="Cambria Math"/>
                </a:rPr>
                <a:t>𝑜 𝑠𝑒𝑛𝛿</a:t>
              </a:r>
              <a:r>
                <a:rPr lang="es-EC" i="0">
                  <a:latin typeface="Cambria Math" panose="02040503050406030204" pitchFamily="18" charset="0"/>
                </a:rPr>
                <a:t>)/</a:t>
              </a:r>
              <a:r>
                <a:rPr lang="ru-RU" i="0">
                  <a:latin typeface="Cambria Math"/>
                </a:rPr>
                <a:t>𝛾</a:t>
              </a:r>
              <a:r>
                <a:rPr lang="es-EC" i="0">
                  <a:latin typeface="Cambria Math" panose="02040503050406030204" pitchFamily="18" charset="0"/>
                </a:rPr>
                <a:t>_</a:t>
              </a:r>
              <a:r>
                <a:rPr lang="ru-RU" i="0">
                  <a:latin typeface="Cambria Math"/>
                </a:rPr>
                <a:t>𝑜</a:t>
              </a:r>
              <a:r>
                <a:rPr lang="ru-RU" i="0">
                  <a:latin typeface="Cambria Math" panose="02040503050406030204" pitchFamily="18" charset="0"/>
                </a:rPr>
                <a:t> )</a:t>
              </a:r>
              <a:r>
                <a:rPr lang="es-ES" dirty="0"/>
                <a:t>  independientes de la </a:t>
              </a:r>
              <a:r>
                <a:rPr lang="es-ES" dirty="0" smtClean="0"/>
                <a:t>amplitud</a:t>
              </a:r>
              <a:endParaRPr lang="es-EC" dirty="0"/>
            </a:p>
          </dgm:t>
        </dgm:pt>
      </mc:Fallback>
    </mc:AlternateContent>
    <dgm:pt modelId="{48FCBD62-2DDE-4435-A9F1-E2598EA345DE}" type="parTrans" cxnId="{2CADB144-8D05-415F-A0E1-AA457CD23214}">
      <dgm:prSet/>
      <dgm:spPr/>
      <dgm:t>
        <a:bodyPr/>
        <a:lstStyle/>
        <a:p>
          <a:endParaRPr lang="es-EC"/>
        </a:p>
      </dgm:t>
    </dgm:pt>
    <dgm:pt modelId="{EAABDD52-53F3-4EE4-8EBD-E7D5BAD934AD}" type="sibTrans" cxnId="{2CADB144-8D05-415F-A0E1-AA457CD23214}">
      <dgm:prSet/>
      <dgm:spPr/>
      <dgm:t>
        <a:bodyPr/>
        <a:lstStyle/>
        <a:p>
          <a:endParaRPr lang="es-EC"/>
        </a:p>
      </dgm:t>
    </dgm:pt>
    <mc:AlternateContent xmlns:mc="http://schemas.openxmlformats.org/markup-compatibility/2006" xmlns:a14="http://schemas.microsoft.com/office/drawing/2010/main">
      <mc:Choice Requires="a14">
        <dgm:pt modelId="{D75E42AE-24B9-4C26-AB0F-858BDC891FDB}">
          <dgm:prSet custT="1"/>
          <dgm:spPr/>
          <dgm:t>
            <a:bodyPr/>
            <a:lstStyle/>
            <a:p>
              <a:pPr rtl="0"/>
              <a14:m>
                <m:oMathPara xmlns:m="http://schemas.openxmlformats.org/officeDocument/2006/math">
                  <m:oMathParaPr>
                    <m:jc m:val="centerGroup"/>
                  </m:oMathParaPr>
                  <m:oMath xmlns:m="http://schemas.openxmlformats.org/officeDocument/2006/math">
                    <m:r>
                      <a:rPr lang="es-CO" sz="2400" b="0" i="1" smtClean="0">
                        <a:latin typeface="Cambria Math" panose="02040503050406030204" pitchFamily="18" charset="0"/>
                      </a:rPr>
                      <m:t>𝜏</m:t>
                    </m:r>
                    <m:d>
                      <m:dPr>
                        <m:ctrlPr>
                          <a:rPr lang="es-CO" sz="2400" b="0" i="1" smtClean="0">
                            <a:latin typeface="Cambria Math" panose="02040503050406030204" pitchFamily="18" charset="0"/>
                          </a:rPr>
                        </m:ctrlPr>
                      </m:dPr>
                      <m:e>
                        <m:r>
                          <a:rPr lang="es-CO" sz="2400" b="0" i="1" smtClean="0">
                            <a:latin typeface="Cambria Math" panose="02040503050406030204" pitchFamily="18" charset="0"/>
                          </a:rPr>
                          <m:t>𝑡</m:t>
                        </m:r>
                      </m:e>
                    </m:d>
                    <m:r>
                      <a:rPr lang="es-CO" sz="2400" b="0" i="1" smtClean="0">
                        <a:latin typeface="Cambria Math" panose="02040503050406030204" pitchFamily="18" charset="0"/>
                      </a:rPr>
                      <m:t>=</m:t>
                    </m:r>
                    <m:d>
                      <m:dPr>
                        <m:ctrlPr>
                          <a:rPr lang="es-CO" sz="2400" b="0" i="1" smtClean="0">
                            <a:latin typeface="Cambria Math" panose="02040503050406030204" pitchFamily="18" charset="0"/>
                          </a:rPr>
                        </m:ctrlPr>
                      </m:dPr>
                      <m:e>
                        <m:sSub>
                          <m:sSubPr>
                            <m:ctrlPr>
                              <a:rPr lang="es-CO" sz="2400" b="0" i="1" smtClean="0">
                                <a:latin typeface="Cambria Math" panose="02040503050406030204" pitchFamily="18" charset="0"/>
                              </a:rPr>
                            </m:ctrlPr>
                          </m:sSubPr>
                          <m:e>
                            <m:r>
                              <a:rPr lang="es-CO" sz="2400" b="0" i="1" smtClean="0">
                                <a:latin typeface="Cambria Math" panose="02040503050406030204" pitchFamily="18" charset="0"/>
                              </a:rPr>
                              <m:t>𝜏</m:t>
                            </m:r>
                          </m:e>
                          <m:sub>
                            <m:r>
                              <a:rPr lang="es-CO" sz="2400" b="0" i="1" smtClean="0">
                                <a:latin typeface="Cambria Math" panose="02040503050406030204" pitchFamily="18" charset="0"/>
                              </a:rPr>
                              <m:t>0</m:t>
                            </m:r>
                          </m:sub>
                        </m:sSub>
                        <m:r>
                          <a:rPr lang="es-CO" sz="2400" b="0" i="1" smtClean="0">
                            <a:latin typeface="Cambria Math" panose="02040503050406030204" pitchFamily="18" charset="0"/>
                          </a:rPr>
                          <m:t>𝑐𝑜𝑠</m:t>
                        </m:r>
                        <m:r>
                          <a:rPr lang="es-CO" sz="2400" b="0" i="1" smtClean="0">
                            <a:latin typeface="Cambria Math" panose="02040503050406030204" pitchFamily="18" charset="0"/>
                          </a:rPr>
                          <m:t>𝛿</m:t>
                        </m:r>
                      </m:e>
                    </m:d>
                    <m:r>
                      <a:rPr lang="es-CO" sz="2400" b="0" i="1" smtClean="0">
                        <a:latin typeface="Cambria Math" panose="02040503050406030204" pitchFamily="18" charset="0"/>
                      </a:rPr>
                      <m:t>𝑠𝑒𝑛</m:t>
                    </m:r>
                    <m:r>
                      <a:rPr lang="es-CO" sz="2400" b="0" i="1" smtClean="0">
                        <a:latin typeface="Cambria Math" panose="02040503050406030204" pitchFamily="18" charset="0"/>
                      </a:rPr>
                      <m:t>𝜔</m:t>
                    </m:r>
                    <m:r>
                      <a:rPr lang="es-CO" sz="2400" b="0" i="1" smtClean="0">
                        <a:latin typeface="Cambria Math" panose="02040503050406030204" pitchFamily="18" charset="0"/>
                      </a:rPr>
                      <m:t>𝑡</m:t>
                    </m:r>
                    <m:r>
                      <a:rPr lang="es-CO" sz="2400" b="0" i="1" smtClean="0">
                        <a:latin typeface="Cambria Math" panose="02040503050406030204" pitchFamily="18" charset="0"/>
                      </a:rPr>
                      <m:t>+</m:t>
                    </m:r>
                    <m:d>
                      <m:dPr>
                        <m:ctrlPr>
                          <a:rPr lang="es-CO" sz="2400" b="0" i="1" smtClean="0">
                            <a:latin typeface="Cambria Math" panose="02040503050406030204" pitchFamily="18" charset="0"/>
                          </a:rPr>
                        </m:ctrlPr>
                      </m:dPr>
                      <m:e>
                        <m:sSub>
                          <m:sSubPr>
                            <m:ctrlPr>
                              <a:rPr lang="es-CO" sz="2400" b="0" i="1" smtClean="0">
                                <a:latin typeface="Cambria Math" panose="02040503050406030204" pitchFamily="18" charset="0"/>
                              </a:rPr>
                            </m:ctrlPr>
                          </m:sSubPr>
                          <m:e>
                            <m:r>
                              <a:rPr lang="es-CO" sz="2400" b="0" i="1" smtClean="0">
                                <a:latin typeface="Cambria Math" panose="02040503050406030204" pitchFamily="18" charset="0"/>
                              </a:rPr>
                              <m:t>𝜏</m:t>
                            </m:r>
                          </m:e>
                          <m:sub>
                            <m:r>
                              <a:rPr lang="es-CO" sz="2400" b="0" i="1" smtClean="0">
                                <a:latin typeface="Cambria Math" panose="02040503050406030204" pitchFamily="18" charset="0"/>
                              </a:rPr>
                              <m:t>0</m:t>
                            </m:r>
                          </m:sub>
                        </m:sSub>
                        <m:r>
                          <a:rPr lang="es-CO" sz="2400" b="0" i="1" smtClean="0">
                            <a:latin typeface="Cambria Math" panose="02040503050406030204" pitchFamily="18" charset="0"/>
                          </a:rPr>
                          <m:t>𝑠𝑒𝑛</m:t>
                        </m:r>
                        <m:r>
                          <a:rPr lang="es-CO" sz="2400" b="0" i="1" smtClean="0">
                            <a:latin typeface="Cambria Math" panose="02040503050406030204" pitchFamily="18" charset="0"/>
                          </a:rPr>
                          <m:t>𝛿</m:t>
                        </m:r>
                      </m:e>
                    </m:d>
                    <m:r>
                      <a:rPr lang="es-CO" sz="2400" b="0" i="1" smtClean="0">
                        <a:latin typeface="Cambria Math" panose="02040503050406030204" pitchFamily="18" charset="0"/>
                      </a:rPr>
                      <m:t>𝑐𝑜𝑠</m:t>
                    </m:r>
                    <m:r>
                      <a:rPr lang="es-CO" sz="2400" b="0" i="1" smtClean="0">
                        <a:latin typeface="Cambria Math" panose="02040503050406030204" pitchFamily="18" charset="0"/>
                      </a:rPr>
                      <m:t>𝜔</m:t>
                    </m:r>
                    <m:r>
                      <a:rPr lang="es-CO" sz="2400" b="0" i="1" smtClean="0">
                        <a:latin typeface="Cambria Math" panose="02040503050406030204" pitchFamily="18" charset="0"/>
                      </a:rPr>
                      <m:t>𝑡</m:t>
                    </m:r>
                  </m:oMath>
                </m:oMathPara>
              </a14:m>
              <a:endParaRPr lang="es-EC" sz="2000" dirty="0"/>
            </a:p>
          </dgm:t>
        </dgm:pt>
      </mc:Choice>
      <mc:Fallback xmlns="">
        <dgm:pt modelId="{D75E42AE-24B9-4C26-AB0F-858BDC891FDB}">
          <dgm:prSet custT="1"/>
          <dgm:spPr/>
          <dgm:t>
            <a:bodyPr/>
            <a:lstStyle/>
            <a:p>
              <a:pPr rtl="0"/>
              <a:r>
                <a:rPr lang="es-CO" sz="2400" b="0" i="0" smtClean="0">
                  <a:latin typeface="Cambria Math" panose="02040503050406030204" pitchFamily="18" charset="0"/>
                </a:rPr>
                <a:t>𝜏(𝑡)=(𝜏_0 𝑐𝑜𝑠𝛿)𝑠𝑒𝑛𝜔𝑡+(</a:t>
              </a:r>
              <a:r>
                <a:rPr lang="es-CO" sz="2400" b="0" i="0" smtClean="0">
                  <a:latin typeface="Cambria Math" panose="02040503050406030204" pitchFamily="18" charset="0"/>
                </a:rPr>
                <a:t>𝜏_0 𝑠</a:t>
              </a:r>
              <a:r>
                <a:rPr lang="es-CO" sz="2400" b="0" i="0" smtClean="0">
                  <a:latin typeface="Cambria Math" panose="02040503050406030204" pitchFamily="18" charset="0"/>
                </a:rPr>
                <a:t>𝑒𝑛</a:t>
              </a:r>
              <a:r>
                <a:rPr lang="es-CO" sz="2400" b="0" i="0" smtClean="0">
                  <a:latin typeface="Cambria Math" panose="02040503050406030204" pitchFamily="18" charset="0"/>
                </a:rPr>
                <a:t>𝛿)</a:t>
              </a:r>
              <a:r>
                <a:rPr lang="es-CO" sz="2400" b="0" i="0" smtClean="0">
                  <a:latin typeface="Cambria Math" panose="02040503050406030204" pitchFamily="18" charset="0"/>
                </a:rPr>
                <a:t>𝑐𝑜𝑠</a:t>
              </a:r>
              <a:r>
                <a:rPr lang="es-CO" sz="2400" b="0" i="0" smtClean="0">
                  <a:latin typeface="Cambria Math" panose="02040503050406030204" pitchFamily="18" charset="0"/>
                </a:rPr>
                <a:t>𝜔𝑡</a:t>
              </a:r>
              <a:endParaRPr lang="es-EC" sz="2000" dirty="0"/>
            </a:p>
          </dgm:t>
        </dgm:pt>
      </mc:Fallback>
    </mc:AlternateContent>
    <dgm:pt modelId="{F6C18BDA-269A-410B-B9C8-2A96EE036C49}" type="sibTrans" cxnId="{A7C21544-FA68-4966-8DAF-B322AF54FF0D}">
      <dgm:prSet/>
      <dgm:spPr/>
      <dgm:t>
        <a:bodyPr/>
        <a:lstStyle/>
        <a:p>
          <a:endParaRPr lang="es-EC"/>
        </a:p>
      </dgm:t>
    </dgm:pt>
    <dgm:pt modelId="{0B7A20C3-930D-4082-A2B8-1EB7D389471C}" type="parTrans" cxnId="{A7C21544-FA68-4966-8DAF-B322AF54FF0D}">
      <dgm:prSet/>
      <dgm:spPr/>
      <dgm:t>
        <a:bodyPr/>
        <a:lstStyle/>
        <a:p>
          <a:endParaRPr lang="es-EC"/>
        </a:p>
      </dgm:t>
    </dgm:pt>
    <dgm:pt modelId="{A6B84BC1-10FF-400F-9892-903D073F90EF}" type="pres">
      <dgm:prSet presAssocID="{D9B6C157-DD8C-42C8-ABC4-33E02FA57E97}" presName="Name0" presStyleCnt="0">
        <dgm:presLayoutVars>
          <dgm:dir/>
          <dgm:resizeHandles/>
        </dgm:presLayoutVars>
      </dgm:prSet>
      <dgm:spPr/>
      <dgm:t>
        <a:bodyPr/>
        <a:lstStyle/>
        <a:p>
          <a:endParaRPr lang="es-EC"/>
        </a:p>
      </dgm:t>
    </dgm:pt>
    <dgm:pt modelId="{CA8E853A-54B3-49F2-BE88-9B7D05E5DB23}" type="pres">
      <dgm:prSet presAssocID="{B16F8476-5BF2-4137-ABBD-9DC3C7AE251B}" presName="compNode" presStyleCnt="0"/>
      <dgm:spPr/>
    </dgm:pt>
    <dgm:pt modelId="{F14183AA-1873-4988-A205-825BE0BD708F}" type="pres">
      <dgm:prSet presAssocID="{B16F8476-5BF2-4137-ABBD-9DC3C7AE251B}" presName="dummyConnPt" presStyleCnt="0"/>
      <dgm:spPr/>
    </dgm:pt>
    <dgm:pt modelId="{741603F2-B2FF-4F64-9050-0325F466C9C7}" type="pres">
      <dgm:prSet presAssocID="{B16F8476-5BF2-4137-ABBD-9DC3C7AE251B}" presName="node" presStyleLbl="node1" presStyleIdx="0" presStyleCnt="7" custScaleX="125176" custLinFactNeighborX="2600" custLinFactNeighborY="-2167">
        <dgm:presLayoutVars>
          <dgm:bulletEnabled val="1"/>
        </dgm:presLayoutVars>
      </dgm:prSet>
      <dgm:spPr/>
      <dgm:t>
        <a:bodyPr/>
        <a:lstStyle/>
        <a:p>
          <a:endParaRPr lang="es-EC"/>
        </a:p>
      </dgm:t>
    </dgm:pt>
    <dgm:pt modelId="{D079BCFF-F255-4235-8105-76E730401023}" type="pres">
      <dgm:prSet presAssocID="{387DE4FE-575C-47D2-B6C0-88014D23D7F0}" presName="sibTrans" presStyleLbl="bgSibTrans2D1" presStyleIdx="0" presStyleCnt="6" custAng="21550180" custScaleX="233929" custLinFactY="200000" custLinFactNeighborX="38198" custLinFactNeighborY="240928"/>
      <dgm:spPr/>
      <dgm:t>
        <a:bodyPr/>
        <a:lstStyle/>
        <a:p>
          <a:endParaRPr lang="es-EC"/>
        </a:p>
      </dgm:t>
    </dgm:pt>
    <dgm:pt modelId="{15A582D6-E035-4A3E-BE69-03285D08EC87}" type="pres">
      <dgm:prSet presAssocID="{ACEA6E60-1568-4E23-81E6-2B897994E807}" presName="compNode" presStyleCnt="0"/>
      <dgm:spPr/>
    </dgm:pt>
    <dgm:pt modelId="{E3FF2F90-314A-4030-AC3C-169F22BD20EF}" type="pres">
      <dgm:prSet presAssocID="{ACEA6E60-1568-4E23-81E6-2B897994E807}" presName="dummyConnPt" presStyleCnt="0"/>
      <dgm:spPr/>
    </dgm:pt>
    <dgm:pt modelId="{47D0AB91-A71E-4A4C-B596-1539AB1CC140}" type="pres">
      <dgm:prSet presAssocID="{ACEA6E60-1568-4E23-81E6-2B897994E807}" presName="node" presStyleLbl="node1" presStyleIdx="1" presStyleCnt="7" custScaleX="125176" custLinFactNeighborX="1517">
        <dgm:presLayoutVars>
          <dgm:bulletEnabled val="1"/>
        </dgm:presLayoutVars>
      </dgm:prSet>
      <dgm:spPr/>
      <dgm:t>
        <a:bodyPr/>
        <a:lstStyle/>
        <a:p>
          <a:endParaRPr lang="es-EC"/>
        </a:p>
      </dgm:t>
    </dgm:pt>
    <dgm:pt modelId="{919EFB3F-03B6-47ED-A639-A4C8408126C0}" type="pres">
      <dgm:prSet presAssocID="{AF4FC109-FD08-4521-88BD-231664366DA8}" presName="sibTrans" presStyleLbl="bgSibTrans2D1" presStyleIdx="1" presStyleCnt="6" custAng="3991155" custScaleX="20723" custLinFactY="-15146" custLinFactNeighborX="86897" custLinFactNeighborY="-100000"/>
      <dgm:spPr/>
      <dgm:t>
        <a:bodyPr/>
        <a:lstStyle/>
        <a:p>
          <a:endParaRPr lang="es-EC"/>
        </a:p>
      </dgm:t>
    </dgm:pt>
    <dgm:pt modelId="{32BD804B-847E-4D20-A5D9-E9EC7D188B94}" type="pres">
      <dgm:prSet presAssocID="{D75E42AE-24B9-4C26-AB0F-858BDC891FDB}" presName="compNode" presStyleCnt="0"/>
      <dgm:spPr/>
    </dgm:pt>
    <dgm:pt modelId="{9D22B5DF-1EE2-492C-9FC0-DF88C2C94BA7}" type="pres">
      <dgm:prSet presAssocID="{D75E42AE-24B9-4C26-AB0F-858BDC891FDB}" presName="dummyConnPt" presStyleCnt="0"/>
      <dgm:spPr/>
    </dgm:pt>
    <dgm:pt modelId="{3BDAA5FE-84A4-4590-86A0-84FCCE8318B9}" type="pres">
      <dgm:prSet presAssocID="{D75E42AE-24B9-4C26-AB0F-858BDC891FDB}" presName="node" presStyleLbl="node1" presStyleIdx="2" presStyleCnt="7" custScaleX="130964" custLinFactX="-57723" custLinFactNeighborX="-100000" custLinFactNeighborY="913">
        <dgm:presLayoutVars>
          <dgm:bulletEnabled val="1"/>
        </dgm:presLayoutVars>
      </dgm:prSet>
      <dgm:spPr/>
      <dgm:t>
        <a:bodyPr/>
        <a:lstStyle/>
        <a:p>
          <a:endParaRPr lang="es-EC"/>
        </a:p>
      </dgm:t>
    </dgm:pt>
    <dgm:pt modelId="{3F0951FA-2545-4E48-A6B0-DB707D36120A}" type="pres">
      <dgm:prSet presAssocID="{F6C18BDA-269A-410B-B9C8-2A96EE036C49}" presName="sibTrans" presStyleLbl="bgSibTrans2D1" presStyleIdx="2" presStyleCnt="6" custAng="15377311" custScaleX="37947" custLinFactY="-100000" custLinFactNeighborX="84508" custLinFactNeighborY="-166812"/>
      <dgm:spPr/>
      <dgm:t>
        <a:bodyPr/>
        <a:lstStyle/>
        <a:p>
          <a:endParaRPr lang="es-EC"/>
        </a:p>
      </dgm:t>
    </dgm:pt>
    <dgm:pt modelId="{127BAA52-16DC-451B-8683-0A2D6953581D}" type="pres">
      <dgm:prSet presAssocID="{1D004A13-7B0C-490F-BA95-0324808272AB}" presName="compNode" presStyleCnt="0"/>
      <dgm:spPr/>
    </dgm:pt>
    <dgm:pt modelId="{F497D1B5-F9A9-4037-9719-C8293FB0E2C0}" type="pres">
      <dgm:prSet presAssocID="{1D004A13-7B0C-490F-BA95-0324808272AB}" presName="dummyConnPt" presStyleCnt="0"/>
      <dgm:spPr/>
    </dgm:pt>
    <dgm:pt modelId="{1231D7E0-73D6-4385-87B3-2B1EF6B55DD0}" type="pres">
      <dgm:prSet presAssocID="{1D004A13-7B0C-490F-BA95-0324808272AB}" presName="node" presStyleLbl="node1" presStyleIdx="3" presStyleCnt="7" custScaleX="125176" custLinFactY="-100000" custLinFactNeighborX="69834" custLinFactNeighborY="-141448">
        <dgm:presLayoutVars>
          <dgm:bulletEnabled val="1"/>
        </dgm:presLayoutVars>
      </dgm:prSet>
      <dgm:spPr/>
      <dgm:t>
        <a:bodyPr/>
        <a:lstStyle/>
        <a:p>
          <a:endParaRPr lang="es-EC"/>
        </a:p>
      </dgm:t>
    </dgm:pt>
    <dgm:pt modelId="{BDA41F10-2EF8-458A-806A-C05387B04BDD}" type="pres">
      <dgm:prSet presAssocID="{19A0182D-3D51-4C1D-8DAA-F90FCEC105F1}" presName="sibTrans" presStyleLbl="bgSibTrans2D1" presStyleIdx="3" presStyleCnt="6" custAng="21542707" custScaleX="76658" custLinFactNeighborX="-7972" custLinFactNeighborY="39319"/>
      <dgm:spPr/>
      <dgm:t>
        <a:bodyPr/>
        <a:lstStyle/>
        <a:p>
          <a:endParaRPr lang="es-EC"/>
        </a:p>
      </dgm:t>
    </dgm:pt>
    <dgm:pt modelId="{91AD4F13-893A-46D5-9437-E1E1ABB4F2B6}" type="pres">
      <dgm:prSet presAssocID="{BF7E70CD-EEA2-4252-9418-15F8BFC721ED}" presName="compNode" presStyleCnt="0"/>
      <dgm:spPr/>
    </dgm:pt>
    <dgm:pt modelId="{720EF5E0-694C-46EE-82B4-8403103D012E}" type="pres">
      <dgm:prSet presAssocID="{BF7E70CD-EEA2-4252-9418-15F8BFC721ED}" presName="dummyConnPt" presStyleCnt="0"/>
      <dgm:spPr/>
    </dgm:pt>
    <dgm:pt modelId="{30B5434E-4E2D-4C43-A8BF-1BF81E0D257C}" type="pres">
      <dgm:prSet presAssocID="{BF7E70CD-EEA2-4252-9418-15F8BFC721ED}" presName="node" presStyleLbl="node1" presStyleIdx="4" presStyleCnt="7" custScaleX="125176" custLinFactNeighborX="-8594" custLinFactNeighborY="375">
        <dgm:presLayoutVars>
          <dgm:bulletEnabled val="1"/>
        </dgm:presLayoutVars>
      </dgm:prSet>
      <dgm:spPr/>
      <dgm:t>
        <a:bodyPr/>
        <a:lstStyle/>
        <a:p>
          <a:endParaRPr lang="es-EC"/>
        </a:p>
      </dgm:t>
    </dgm:pt>
    <dgm:pt modelId="{07B3AF58-99C6-4C4A-8CAB-5161FE885685}" type="pres">
      <dgm:prSet presAssocID="{44309A0E-20B2-4293-A0B5-62F46508FBFD}" presName="sibTrans" presStyleLbl="bgSibTrans2D1" presStyleIdx="4" presStyleCnt="6" custScaleX="24776" custLinFactY="376629" custLinFactNeighborX="9663" custLinFactNeighborY="400000"/>
      <dgm:spPr/>
      <dgm:t>
        <a:bodyPr/>
        <a:lstStyle/>
        <a:p>
          <a:endParaRPr lang="es-EC"/>
        </a:p>
      </dgm:t>
    </dgm:pt>
    <dgm:pt modelId="{6EB61808-B5BE-44B6-AA1E-58C620CEA51D}" type="pres">
      <dgm:prSet presAssocID="{04CDC784-9AE0-4D2C-8118-8229B916CCB5}" presName="compNode" presStyleCnt="0"/>
      <dgm:spPr/>
    </dgm:pt>
    <dgm:pt modelId="{CF044D61-B524-47C1-B24A-D2345FEA3BB9}" type="pres">
      <dgm:prSet presAssocID="{04CDC784-9AE0-4D2C-8118-8229B916CCB5}" presName="dummyConnPt" presStyleCnt="0"/>
      <dgm:spPr/>
    </dgm:pt>
    <dgm:pt modelId="{FC470ADF-ACB7-4A48-AEC5-78A4D5CF6017}" type="pres">
      <dgm:prSet presAssocID="{04CDC784-9AE0-4D2C-8118-8229B916CCB5}" presName="node" presStyleLbl="node1" presStyleIdx="5" presStyleCnt="7" custScaleX="125176" custLinFactX="53427" custLinFactY="24275" custLinFactNeighborX="100000" custLinFactNeighborY="100000">
        <dgm:presLayoutVars>
          <dgm:bulletEnabled val="1"/>
        </dgm:presLayoutVars>
      </dgm:prSet>
      <dgm:spPr/>
      <dgm:t>
        <a:bodyPr/>
        <a:lstStyle/>
        <a:p>
          <a:endParaRPr lang="es-EC"/>
        </a:p>
      </dgm:t>
    </dgm:pt>
    <dgm:pt modelId="{C435078E-2CD3-452F-A173-366BB3D5969C}" type="pres">
      <dgm:prSet presAssocID="{58C2BBE0-B2CE-4321-9BF6-B766C6B8B550}" presName="sibTrans" presStyleLbl="bgSibTrans2D1" presStyleIdx="5" presStyleCnt="6" custFlipHor="1" custScaleX="2337" custLinFactY="-397603" custLinFactNeighborX="-85395" custLinFactNeighborY="-400000"/>
      <dgm:spPr/>
      <dgm:t>
        <a:bodyPr/>
        <a:lstStyle/>
        <a:p>
          <a:endParaRPr lang="es-EC"/>
        </a:p>
      </dgm:t>
    </dgm:pt>
    <dgm:pt modelId="{91DF1B34-B7D7-4488-A2F5-62CED00FF0D8}" type="pres">
      <dgm:prSet presAssocID="{80E48E9A-44D9-4166-BC00-E2EACB689118}" presName="compNode" presStyleCnt="0"/>
      <dgm:spPr/>
    </dgm:pt>
    <dgm:pt modelId="{BD7538D4-3C22-4042-B6C4-4B81C0FA5940}" type="pres">
      <dgm:prSet presAssocID="{80E48E9A-44D9-4166-BC00-E2EACB689118}" presName="dummyConnPt" presStyleCnt="0"/>
      <dgm:spPr/>
    </dgm:pt>
    <dgm:pt modelId="{41879627-B7C3-40BD-BEC2-D6308FC36BF2}" type="pres">
      <dgm:prSet presAssocID="{80E48E9A-44D9-4166-BC00-E2EACB689118}" presName="node" presStyleLbl="node1" presStyleIdx="6" presStyleCnt="7" custScaleX="125176" custLinFactY="100000" custLinFactNeighborX="-81137" custLinFactNeighborY="144336">
        <dgm:presLayoutVars>
          <dgm:bulletEnabled val="1"/>
        </dgm:presLayoutVars>
      </dgm:prSet>
      <dgm:spPr/>
      <dgm:t>
        <a:bodyPr/>
        <a:lstStyle/>
        <a:p>
          <a:endParaRPr lang="es-EC"/>
        </a:p>
      </dgm:t>
    </dgm:pt>
  </dgm:ptLst>
  <dgm:cxnLst>
    <dgm:cxn modelId="{04A03395-2280-4899-AFF9-DA8587651B1E}" srcId="{D9B6C157-DD8C-42C8-ABC4-33E02FA57E97}" destId="{04CDC784-9AE0-4D2C-8118-8229B916CCB5}" srcOrd="5" destOrd="0" parTransId="{2D9F5DFC-8E60-499E-BBB4-B0ED6B2C3A93}" sibTransId="{58C2BBE0-B2CE-4321-9BF6-B766C6B8B550}"/>
    <dgm:cxn modelId="{713237A3-567E-422F-AC5B-B2800FDCE0C6}" srcId="{D9B6C157-DD8C-42C8-ABC4-33E02FA57E97}" destId="{BF7E70CD-EEA2-4252-9418-15F8BFC721ED}" srcOrd="4" destOrd="0" parTransId="{6D5760C7-5B59-47AE-B395-A71BD251BC08}" sibTransId="{44309A0E-20B2-4293-A0B5-62F46508FBFD}"/>
    <dgm:cxn modelId="{44116AFF-0DCC-4C88-AFF0-25ED3E1546FC}" type="presOf" srcId="{04CDC784-9AE0-4D2C-8118-8229B916CCB5}" destId="{FC470ADF-ACB7-4A48-AEC5-78A4D5CF6017}" srcOrd="0" destOrd="0" presId="urn:microsoft.com/office/officeart/2005/8/layout/bProcess4"/>
    <dgm:cxn modelId="{70B57B6D-1341-432C-822F-CFC18E49E297}" type="presOf" srcId="{F6C18BDA-269A-410B-B9C8-2A96EE036C49}" destId="{3F0951FA-2545-4E48-A6B0-DB707D36120A}" srcOrd="0" destOrd="0" presId="urn:microsoft.com/office/officeart/2005/8/layout/bProcess4"/>
    <dgm:cxn modelId="{29CF3BA1-D570-4D3D-832D-4F9F0BC69D8B}" type="presOf" srcId="{D75E42AE-24B9-4C26-AB0F-858BDC891FDB}" destId="{3BDAA5FE-84A4-4590-86A0-84FCCE8318B9}" srcOrd="0" destOrd="0" presId="urn:microsoft.com/office/officeart/2005/8/layout/bProcess4"/>
    <dgm:cxn modelId="{2F571903-A88D-4607-83B9-F49B1B947A68}" type="presOf" srcId="{44309A0E-20B2-4293-A0B5-62F46508FBFD}" destId="{07B3AF58-99C6-4C4A-8CAB-5161FE885685}" srcOrd="0" destOrd="0" presId="urn:microsoft.com/office/officeart/2005/8/layout/bProcess4"/>
    <dgm:cxn modelId="{A7C21544-FA68-4966-8DAF-B322AF54FF0D}" srcId="{D9B6C157-DD8C-42C8-ABC4-33E02FA57E97}" destId="{D75E42AE-24B9-4C26-AB0F-858BDC891FDB}" srcOrd="2" destOrd="0" parTransId="{0B7A20C3-930D-4082-A2B8-1EB7D389471C}" sibTransId="{F6C18BDA-269A-410B-B9C8-2A96EE036C49}"/>
    <dgm:cxn modelId="{9A9D8AA4-ABCF-40C6-99A6-5E740874CC4C}" type="presOf" srcId="{D9B6C157-DD8C-42C8-ABC4-33E02FA57E97}" destId="{A6B84BC1-10FF-400F-9892-903D073F90EF}" srcOrd="0" destOrd="0" presId="urn:microsoft.com/office/officeart/2005/8/layout/bProcess4"/>
    <dgm:cxn modelId="{C5B69833-3C8F-471E-AD3E-49500D012967}" type="presOf" srcId="{58C2BBE0-B2CE-4321-9BF6-B766C6B8B550}" destId="{C435078E-2CD3-452F-A173-366BB3D5969C}" srcOrd="0" destOrd="0" presId="urn:microsoft.com/office/officeart/2005/8/layout/bProcess4"/>
    <dgm:cxn modelId="{2CADB144-8D05-415F-A0E1-AA457CD23214}" srcId="{D9B6C157-DD8C-42C8-ABC4-33E02FA57E97}" destId="{80E48E9A-44D9-4166-BC00-E2EACB689118}" srcOrd="6" destOrd="0" parTransId="{48FCBD62-2DDE-4435-A9F1-E2598EA345DE}" sibTransId="{EAABDD52-53F3-4EE4-8EBD-E7D5BAD934AD}"/>
    <dgm:cxn modelId="{4F57DA0D-308A-4B99-96E1-28EE05DCB683}" type="presOf" srcId="{AF4FC109-FD08-4521-88BD-231664366DA8}" destId="{919EFB3F-03B6-47ED-A639-A4C8408126C0}" srcOrd="0" destOrd="0" presId="urn:microsoft.com/office/officeart/2005/8/layout/bProcess4"/>
    <dgm:cxn modelId="{12EBCF68-A897-45CA-81E6-EC7610C368D0}" type="presOf" srcId="{19A0182D-3D51-4C1D-8DAA-F90FCEC105F1}" destId="{BDA41F10-2EF8-458A-806A-C05387B04BDD}" srcOrd="0" destOrd="0" presId="urn:microsoft.com/office/officeart/2005/8/layout/bProcess4"/>
    <dgm:cxn modelId="{A7CE4263-83CA-4750-B94B-BFA255F50E92}" type="presOf" srcId="{1D004A13-7B0C-490F-BA95-0324808272AB}" destId="{1231D7E0-73D6-4385-87B3-2B1EF6B55DD0}" srcOrd="0" destOrd="0" presId="urn:microsoft.com/office/officeart/2005/8/layout/bProcess4"/>
    <dgm:cxn modelId="{91763470-1955-4406-B5A9-CFC2D581E6AE}" type="presOf" srcId="{387DE4FE-575C-47D2-B6C0-88014D23D7F0}" destId="{D079BCFF-F255-4235-8105-76E730401023}" srcOrd="0" destOrd="0" presId="urn:microsoft.com/office/officeart/2005/8/layout/bProcess4"/>
    <dgm:cxn modelId="{7DCA6D3D-9A54-4CE3-ADAD-A388F5E0E093}" type="presOf" srcId="{ACEA6E60-1568-4E23-81E6-2B897994E807}" destId="{47D0AB91-A71E-4A4C-B596-1539AB1CC140}" srcOrd="0" destOrd="0" presId="urn:microsoft.com/office/officeart/2005/8/layout/bProcess4"/>
    <dgm:cxn modelId="{5AF63458-118F-49F8-BD25-3095FDC66981}" srcId="{D9B6C157-DD8C-42C8-ABC4-33E02FA57E97}" destId="{1D004A13-7B0C-490F-BA95-0324808272AB}" srcOrd="3" destOrd="0" parTransId="{4EA96D92-6353-4E14-B121-0E59C12592EB}" sibTransId="{19A0182D-3D51-4C1D-8DAA-F90FCEC105F1}"/>
    <dgm:cxn modelId="{3483963E-96F4-465C-8FD1-06F13B1A4FBC}" type="presOf" srcId="{80E48E9A-44D9-4166-BC00-E2EACB689118}" destId="{41879627-B7C3-40BD-BEC2-D6308FC36BF2}" srcOrd="0" destOrd="0" presId="urn:microsoft.com/office/officeart/2005/8/layout/bProcess4"/>
    <dgm:cxn modelId="{38202516-918C-4A64-886C-5C0ED51589F4}" srcId="{D9B6C157-DD8C-42C8-ABC4-33E02FA57E97}" destId="{B16F8476-5BF2-4137-ABBD-9DC3C7AE251B}" srcOrd="0" destOrd="0" parTransId="{D9ECAA1A-A8C8-478A-BA74-322F03AB1172}" sibTransId="{387DE4FE-575C-47D2-B6C0-88014D23D7F0}"/>
    <dgm:cxn modelId="{11F327DB-741C-4B77-8583-22D16BD7593B}" type="presOf" srcId="{BF7E70CD-EEA2-4252-9418-15F8BFC721ED}" destId="{30B5434E-4E2D-4C43-A8BF-1BF81E0D257C}" srcOrd="0" destOrd="0" presId="urn:microsoft.com/office/officeart/2005/8/layout/bProcess4"/>
    <dgm:cxn modelId="{059BE9E1-44D4-4E86-A634-62A676AE409D}" srcId="{D9B6C157-DD8C-42C8-ABC4-33E02FA57E97}" destId="{ACEA6E60-1568-4E23-81E6-2B897994E807}" srcOrd="1" destOrd="0" parTransId="{ECE0B517-DB3E-4843-A66E-5062243D5EA1}" sibTransId="{AF4FC109-FD08-4521-88BD-231664366DA8}"/>
    <dgm:cxn modelId="{B9CE48FB-329D-46C6-90FE-44DF6C0955F4}" type="presOf" srcId="{B16F8476-5BF2-4137-ABBD-9DC3C7AE251B}" destId="{741603F2-B2FF-4F64-9050-0325F466C9C7}" srcOrd="0" destOrd="0" presId="urn:microsoft.com/office/officeart/2005/8/layout/bProcess4"/>
    <dgm:cxn modelId="{A6B71B68-2148-429C-9A92-AF8FB45AF06A}" type="presParOf" srcId="{A6B84BC1-10FF-400F-9892-903D073F90EF}" destId="{CA8E853A-54B3-49F2-BE88-9B7D05E5DB23}" srcOrd="0" destOrd="0" presId="urn:microsoft.com/office/officeart/2005/8/layout/bProcess4"/>
    <dgm:cxn modelId="{00E1BC2D-3003-4B08-A97D-2C7EC86AE799}" type="presParOf" srcId="{CA8E853A-54B3-49F2-BE88-9B7D05E5DB23}" destId="{F14183AA-1873-4988-A205-825BE0BD708F}" srcOrd="0" destOrd="0" presId="urn:microsoft.com/office/officeart/2005/8/layout/bProcess4"/>
    <dgm:cxn modelId="{CAD21D2F-E9EF-475C-819A-D5777848BE1C}" type="presParOf" srcId="{CA8E853A-54B3-49F2-BE88-9B7D05E5DB23}" destId="{741603F2-B2FF-4F64-9050-0325F466C9C7}" srcOrd="1" destOrd="0" presId="urn:microsoft.com/office/officeart/2005/8/layout/bProcess4"/>
    <dgm:cxn modelId="{9BB065E4-C842-487F-9508-04861847BE41}" type="presParOf" srcId="{A6B84BC1-10FF-400F-9892-903D073F90EF}" destId="{D079BCFF-F255-4235-8105-76E730401023}" srcOrd="1" destOrd="0" presId="urn:microsoft.com/office/officeart/2005/8/layout/bProcess4"/>
    <dgm:cxn modelId="{21E2D629-1B22-4A30-A908-45B726DF70CF}" type="presParOf" srcId="{A6B84BC1-10FF-400F-9892-903D073F90EF}" destId="{15A582D6-E035-4A3E-BE69-03285D08EC87}" srcOrd="2" destOrd="0" presId="urn:microsoft.com/office/officeart/2005/8/layout/bProcess4"/>
    <dgm:cxn modelId="{FF2C788D-F7D5-4287-B0BB-3CC9D1254DED}" type="presParOf" srcId="{15A582D6-E035-4A3E-BE69-03285D08EC87}" destId="{E3FF2F90-314A-4030-AC3C-169F22BD20EF}" srcOrd="0" destOrd="0" presId="urn:microsoft.com/office/officeart/2005/8/layout/bProcess4"/>
    <dgm:cxn modelId="{5E49D38E-2735-4AA0-BD8D-1B24815CA088}" type="presParOf" srcId="{15A582D6-E035-4A3E-BE69-03285D08EC87}" destId="{47D0AB91-A71E-4A4C-B596-1539AB1CC140}" srcOrd="1" destOrd="0" presId="urn:microsoft.com/office/officeart/2005/8/layout/bProcess4"/>
    <dgm:cxn modelId="{9D22240E-586D-4A25-AA27-64CEAE8F933D}" type="presParOf" srcId="{A6B84BC1-10FF-400F-9892-903D073F90EF}" destId="{919EFB3F-03B6-47ED-A639-A4C8408126C0}" srcOrd="3" destOrd="0" presId="urn:microsoft.com/office/officeart/2005/8/layout/bProcess4"/>
    <dgm:cxn modelId="{BA8BA0EE-901C-4B43-921C-04AC04AC0331}" type="presParOf" srcId="{A6B84BC1-10FF-400F-9892-903D073F90EF}" destId="{32BD804B-847E-4D20-A5D9-E9EC7D188B94}" srcOrd="4" destOrd="0" presId="urn:microsoft.com/office/officeart/2005/8/layout/bProcess4"/>
    <dgm:cxn modelId="{64F49978-BAA6-49E9-BAD3-8FF41C085955}" type="presParOf" srcId="{32BD804B-847E-4D20-A5D9-E9EC7D188B94}" destId="{9D22B5DF-1EE2-492C-9FC0-DF88C2C94BA7}" srcOrd="0" destOrd="0" presId="urn:microsoft.com/office/officeart/2005/8/layout/bProcess4"/>
    <dgm:cxn modelId="{EB6D7FF9-5AF7-44D3-9026-C30E2892DCB0}" type="presParOf" srcId="{32BD804B-847E-4D20-A5D9-E9EC7D188B94}" destId="{3BDAA5FE-84A4-4590-86A0-84FCCE8318B9}" srcOrd="1" destOrd="0" presId="urn:microsoft.com/office/officeart/2005/8/layout/bProcess4"/>
    <dgm:cxn modelId="{1FA7B072-17A2-4DFB-81F6-B7A9778EB3E4}" type="presParOf" srcId="{A6B84BC1-10FF-400F-9892-903D073F90EF}" destId="{3F0951FA-2545-4E48-A6B0-DB707D36120A}" srcOrd="5" destOrd="0" presId="urn:microsoft.com/office/officeart/2005/8/layout/bProcess4"/>
    <dgm:cxn modelId="{78EA1764-7F20-48BA-8BAF-7D35258098A0}" type="presParOf" srcId="{A6B84BC1-10FF-400F-9892-903D073F90EF}" destId="{127BAA52-16DC-451B-8683-0A2D6953581D}" srcOrd="6" destOrd="0" presId="urn:microsoft.com/office/officeart/2005/8/layout/bProcess4"/>
    <dgm:cxn modelId="{2902799D-C3DC-414C-9A4A-036EC39BC0F5}" type="presParOf" srcId="{127BAA52-16DC-451B-8683-0A2D6953581D}" destId="{F497D1B5-F9A9-4037-9719-C8293FB0E2C0}" srcOrd="0" destOrd="0" presId="urn:microsoft.com/office/officeart/2005/8/layout/bProcess4"/>
    <dgm:cxn modelId="{20ED4FF3-532E-4DAC-9B29-201E728167E1}" type="presParOf" srcId="{127BAA52-16DC-451B-8683-0A2D6953581D}" destId="{1231D7E0-73D6-4385-87B3-2B1EF6B55DD0}" srcOrd="1" destOrd="0" presId="urn:microsoft.com/office/officeart/2005/8/layout/bProcess4"/>
    <dgm:cxn modelId="{920F7D05-A04A-4399-A862-0EBAB4DCD1E1}" type="presParOf" srcId="{A6B84BC1-10FF-400F-9892-903D073F90EF}" destId="{BDA41F10-2EF8-458A-806A-C05387B04BDD}" srcOrd="7" destOrd="0" presId="urn:microsoft.com/office/officeart/2005/8/layout/bProcess4"/>
    <dgm:cxn modelId="{103B05F8-9BEE-42EE-9661-2758D5497E69}" type="presParOf" srcId="{A6B84BC1-10FF-400F-9892-903D073F90EF}" destId="{91AD4F13-893A-46D5-9437-E1E1ABB4F2B6}" srcOrd="8" destOrd="0" presId="urn:microsoft.com/office/officeart/2005/8/layout/bProcess4"/>
    <dgm:cxn modelId="{8D7F1F76-AC44-436C-AB31-3B103D5E22D1}" type="presParOf" srcId="{91AD4F13-893A-46D5-9437-E1E1ABB4F2B6}" destId="{720EF5E0-694C-46EE-82B4-8403103D012E}" srcOrd="0" destOrd="0" presId="urn:microsoft.com/office/officeart/2005/8/layout/bProcess4"/>
    <dgm:cxn modelId="{36C99769-0387-48B2-826E-162601113A90}" type="presParOf" srcId="{91AD4F13-893A-46D5-9437-E1E1ABB4F2B6}" destId="{30B5434E-4E2D-4C43-A8BF-1BF81E0D257C}" srcOrd="1" destOrd="0" presId="urn:microsoft.com/office/officeart/2005/8/layout/bProcess4"/>
    <dgm:cxn modelId="{8151FBDB-25C8-4D56-B3D1-5E72DE5DD1AB}" type="presParOf" srcId="{A6B84BC1-10FF-400F-9892-903D073F90EF}" destId="{07B3AF58-99C6-4C4A-8CAB-5161FE885685}" srcOrd="9" destOrd="0" presId="urn:microsoft.com/office/officeart/2005/8/layout/bProcess4"/>
    <dgm:cxn modelId="{D8ECFCB5-6097-4A81-9CEB-5E88EF0CD09A}" type="presParOf" srcId="{A6B84BC1-10FF-400F-9892-903D073F90EF}" destId="{6EB61808-B5BE-44B6-AA1E-58C620CEA51D}" srcOrd="10" destOrd="0" presId="urn:microsoft.com/office/officeart/2005/8/layout/bProcess4"/>
    <dgm:cxn modelId="{CA762965-7397-4E51-9F99-E94C5621001F}" type="presParOf" srcId="{6EB61808-B5BE-44B6-AA1E-58C620CEA51D}" destId="{CF044D61-B524-47C1-B24A-D2345FEA3BB9}" srcOrd="0" destOrd="0" presId="urn:microsoft.com/office/officeart/2005/8/layout/bProcess4"/>
    <dgm:cxn modelId="{040AF5D1-2CD3-4782-8C2A-2021897CE85C}" type="presParOf" srcId="{6EB61808-B5BE-44B6-AA1E-58C620CEA51D}" destId="{FC470ADF-ACB7-4A48-AEC5-78A4D5CF6017}" srcOrd="1" destOrd="0" presId="urn:microsoft.com/office/officeart/2005/8/layout/bProcess4"/>
    <dgm:cxn modelId="{CBA14848-ABC1-431A-9F74-012994649DDB}" type="presParOf" srcId="{A6B84BC1-10FF-400F-9892-903D073F90EF}" destId="{C435078E-2CD3-452F-A173-366BB3D5969C}" srcOrd="11" destOrd="0" presId="urn:microsoft.com/office/officeart/2005/8/layout/bProcess4"/>
    <dgm:cxn modelId="{5558622E-0B7E-4FC6-94E8-8E78A8B2E652}" type="presParOf" srcId="{A6B84BC1-10FF-400F-9892-903D073F90EF}" destId="{91DF1B34-B7D7-4488-A2F5-62CED00FF0D8}" srcOrd="12" destOrd="0" presId="urn:microsoft.com/office/officeart/2005/8/layout/bProcess4"/>
    <dgm:cxn modelId="{13DFFD76-9F0E-48C2-AE45-6CDC0078CB97}" type="presParOf" srcId="{91DF1B34-B7D7-4488-A2F5-62CED00FF0D8}" destId="{BD7538D4-3C22-4042-B6C4-4B81C0FA5940}" srcOrd="0" destOrd="0" presId="urn:microsoft.com/office/officeart/2005/8/layout/bProcess4"/>
    <dgm:cxn modelId="{F5A7F8E6-7E75-4D1C-B454-14E8C3BD648A}" type="presParOf" srcId="{91DF1B34-B7D7-4488-A2F5-62CED00FF0D8}" destId="{41879627-B7C3-40BD-BEC2-D6308FC36BF2}"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9B6C157-DD8C-42C8-ABC4-33E02FA57E97}"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s-EC"/>
        </a:p>
      </dgm:t>
    </dgm:pt>
    <dgm:pt modelId="{B16F8476-5BF2-4137-ABBD-9DC3C7AE251B}">
      <dgm:prSet custT="1"/>
      <dgm:spPr/>
      <dgm:t>
        <a:bodyPr/>
        <a:lstStyle/>
        <a:p>
          <a:pPr rtl="0"/>
          <a:r>
            <a:rPr lang="es-ES" sz="2000" dirty="0" smtClean="0"/>
            <a:t>Respuesta </a:t>
          </a:r>
          <a:r>
            <a:rPr lang="es-ES" sz="2000" dirty="0" err="1" smtClean="0"/>
            <a:t>viscoelástica</a:t>
          </a:r>
          <a:r>
            <a:rPr lang="es-ES" sz="2000" dirty="0" smtClean="0"/>
            <a:t> lineal obtenida mediante cizalla oscilante. </a:t>
          </a:r>
          <a:endParaRPr lang="es-EC" sz="2000" dirty="0"/>
        </a:p>
      </dgm:t>
    </dgm:pt>
    <dgm:pt modelId="{D9ECAA1A-A8C8-478A-BA74-322F03AB1172}" type="parTrans" cxnId="{38202516-918C-4A64-886C-5C0ED51589F4}">
      <dgm:prSet/>
      <dgm:spPr/>
      <dgm:t>
        <a:bodyPr/>
        <a:lstStyle/>
        <a:p>
          <a:endParaRPr lang="es-EC"/>
        </a:p>
      </dgm:t>
    </dgm:pt>
    <dgm:pt modelId="{387DE4FE-575C-47D2-B6C0-88014D23D7F0}" type="sibTrans" cxnId="{38202516-918C-4A64-886C-5C0ED51589F4}">
      <dgm:prSet/>
      <dgm:spPr/>
      <dgm:t>
        <a:bodyPr/>
        <a:lstStyle/>
        <a:p>
          <a:endParaRPr lang="es-EC"/>
        </a:p>
      </dgm:t>
    </dgm:pt>
    <dgm:pt modelId="{ACEA6E60-1568-4E23-81E6-2B897994E807}">
      <dgm:prSet custT="1"/>
      <dgm:spPr>
        <a:blipFill rotWithShape="0">
          <a:blip xmlns:r="http://schemas.openxmlformats.org/officeDocument/2006/relationships" r:embed="rId1"/>
          <a:stretch>
            <a:fillRect/>
          </a:stretch>
        </a:blipFill>
      </dgm:spPr>
      <dgm:t>
        <a:bodyPr/>
        <a:lstStyle/>
        <a:p>
          <a:r>
            <a:rPr lang="es-CO">
              <a:noFill/>
            </a:rPr>
            <a:t> </a:t>
          </a:r>
        </a:p>
      </dgm:t>
    </dgm:pt>
    <dgm:pt modelId="{ECE0B517-DB3E-4843-A66E-5062243D5EA1}" type="parTrans" cxnId="{059BE9E1-44D4-4E86-A634-62A676AE409D}">
      <dgm:prSet/>
      <dgm:spPr/>
      <dgm:t>
        <a:bodyPr/>
        <a:lstStyle/>
        <a:p>
          <a:endParaRPr lang="es-EC"/>
        </a:p>
      </dgm:t>
    </dgm:pt>
    <dgm:pt modelId="{AF4FC109-FD08-4521-88BD-231664366DA8}" type="sibTrans" cxnId="{059BE9E1-44D4-4E86-A634-62A676AE409D}">
      <dgm:prSet/>
      <dgm:spPr/>
      <dgm:t>
        <a:bodyPr/>
        <a:lstStyle/>
        <a:p>
          <a:endParaRPr lang="es-EC"/>
        </a:p>
      </dgm:t>
    </dgm:pt>
    <dgm:pt modelId="{1D004A13-7B0C-490F-BA95-0324808272AB}">
      <dgm:prSet custT="1"/>
      <dgm:spPr/>
      <dgm:t>
        <a:bodyPr/>
        <a:lstStyle/>
        <a:p>
          <a:pPr rtl="0"/>
          <a:r>
            <a:rPr lang="es-ES" sz="2000" dirty="0" smtClean="0"/>
            <a:t>Desarrollando la función trigonométrica se obtienen dos términos:</a:t>
          </a:r>
          <a:endParaRPr lang="es-EC" sz="2000" dirty="0"/>
        </a:p>
      </dgm:t>
    </dgm:pt>
    <dgm:pt modelId="{4EA96D92-6353-4E14-B121-0E59C12592EB}" type="parTrans" cxnId="{5AF63458-118F-49F8-BD25-3095FDC66981}">
      <dgm:prSet/>
      <dgm:spPr/>
      <dgm:t>
        <a:bodyPr/>
        <a:lstStyle/>
        <a:p>
          <a:endParaRPr lang="es-EC"/>
        </a:p>
      </dgm:t>
    </dgm:pt>
    <dgm:pt modelId="{19A0182D-3D51-4C1D-8DAA-F90FCEC105F1}" type="sibTrans" cxnId="{5AF63458-118F-49F8-BD25-3095FDC66981}">
      <dgm:prSet/>
      <dgm:spPr/>
      <dgm:t>
        <a:bodyPr/>
        <a:lstStyle/>
        <a:p>
          <a:endParaRPr lang="es-EC"/>
        </a:p>
      </dgm:t>
    </dgm:pt>
    <dgm:pt modelId="{BF7E70CD-EEA2-4252-9418-15F8BFC721ED}">
      <dgm:prSet custT="1"/>
      <dgm:spPr/>
      <dgm:t>
        <a:bodyPr/>
        <a:lstStyle/>
        <a:p>
          <a:pPr rtl="0"/>
          <a:r>
            <a:rPr lang="es-ES" sz="2000" dirty="0" smtClean="0"/>
            <a:t>Esfuerzo elástico del material, en fase con la deformación. </a:t>
          </a:r>
          <a:endParaRPr lang="es-EC" sz="2000" dirty="0"/>
        </a:p>
      </dgm:t>
    </dgm:pt>
    <dgm:pt modelId="{6D5760C7-5B59-47AE-B395-A71BD251BC08}" type="parTrans" cxnId="{713237A3-567E-422F-AC5B-B2800FDCE0C6}">
      <dgm:prSet/>
      <dgm:spPr/>
      <dgm:t>
        <a:bodyPr/>
        <a:lstStyle/>
        <a:p>
          <a:endParaRPr lang="es-EC"/>
        </a:p>
      </dgm:t>
    </dgm:pt>
    <dgm:pt modelId="{44309A0E-20B2-4293-A0B5-62F46508FBFD}" type="sibTrans" cxnId="{713237A3-567E-422F-AC5B-B2800FDCE0C6}">
      <dgm:prSet/>
      <dgm:spPr/>
      <dgm:t>
        <a:bodyPr/>
        <a:lstStyle/>
        <a:p>
          <a:endParaRPr lang="es-EC"/>
        </a:p>
      </dgm:t>
    </dgm:pt>
    <dgm:pt modelId="{04CDC784-9AE0-4D2C-8118-8229B916CCB5}">
      <dgm:prSet custT="1"/>
      <dgm:spPr/>
      <dgm:t>
        <a:bodyPr/>
        <a:lstStyle/>
        <a:p>
          <a:pPr rtl="0"/>
          <a:r>
            <a:rPr lang="es-ES" sz="1800" dirty="0" smtClean="0"/>
            <a:t>Esfuerzo viscoso del material, en cuadratura de fase con la deformación.    </a:t>
          </a:r>
          <a:endParaRPr lang="es-EC" sz="1800" dirty="0"/>
        </a:p>
      </dgm:t>
    </dgm:pt>
    <dgm:pt modelId="{2D9F5DFC-8E60-499E-BBB4-B0ED6B2C3A93}" type="parTrans" cxnId="{04A03395-2280-4899-AFF9-DA8587651B1E}">
      <dgm:prSet/>
      <dgm:spPr/>
      <dgm:t>
        <a:bodyPr/>
        <a:lstStyle/>
        <a:p>
          <a:endParaRPr lang="es-EC"/>
        </a:p>
      </dgm:t>
    </dgm:pt>
    <dgm:pt modelId="{58C2BBE0-B2CE-4321-9BF6-B766C6B8B550}" type="sibTrans" cxnId="{04A03395-2280-4899-AFF9-DA8587651B1E}">
      <dgm:prSet/>
      <dgm:spPr/>
      <dgm:t>
        <a:bodyPr/>
        <a:lstStyle/>
        <a:p>
          <a:endParaRPr lang="es-EC"/>
        </a:p>
      </dgm:t>
    </dgm:pt>
    <dgm:pt modelId="{80E48E9A-44D9-4166-BC00-E2EACB689118}">
      <dgm:prSet/>
      <dgm:spPr>
        <a:blipFill rotWithShape="0">
          <a:blip xmlns:r="http://schemas.openxmlformats.org/officeDocument/2006/relationships" r:embed="rId2"/>
          <a:stretch>
            <a:fillRect r="-573"/>
          </a:stretch>
        </a:blipFill>
      </dgm:spPr>
      <dgm:t>
        <a:bodyPr/>
        <a:lstStyle/>
        <a:p>
          <a:r>
            <a:rPr lang="es-CO">
              <a:noFill/>
            </a:rPr>
            <a:t> </a:t>
          </a:r>
        </a:p>
      </dgm:t>
    </dgm:pt>
    <dgm:pt modelId="{48FCBD62-2DDE-4435-A9F1-E2598EA345DE}" type="parTrans" cxnId="{2CADB144-8D05-415F-A0E1-AA457CD23214}">
      <dgm:prSet/>
      <dgm:spPr/>
      <dgm:t>
        <a:bodyPr/>
        <a:lstStyle/>
        <a:p>
          <a:endParaRPr lang="es-EC"/>
        </a:p>
      </dgm:t>
    </dgm:pt>
    <dgm:pt modelId="{EAABDD52-53F3-4EE4-8EBD-E7D5BAD934AD}" type="sibTrans" cxnId="{2CADB144-8D05-415F-A0E1-AA457CD23214}">
      <dgm:prSet/>
      <dgm:spPr/>
      <dgm:t>
        <a:bodyPr/>
        <a:lstStyle/>
        <a:p>
          <a:endParaRPr lang="es-EC"/>
        </a:p>
      </dgm:t>
    </dgm:pt>
    <dgm:pt modelId="{D75E42AE-24B9-4C26-AB0F-858BDC891FDB}">
      <dgm:prSet custT="1"/>
      <dgm:spPr>
        <a:blipFill rotWithShape="0">
          <a:blip xmlns:r="http://schemas.openxmlformats.org/officeDocument/2006/relationships" r:embed="rId3"/>
          <a:stretch>
            <a:fillRect/>
          </a:stretch>
        </a:blipFill>
      </dgm:spPr>
      <dgm:t>
        <a:bodyPr/>
        <a:lstStyle/>
        <a:p>
          <a:r>
            <a:rPr lang="es-CO">
              <a:noFill/>
            </a:rPr>
            <a:t> </a:t>
          </a:r>
        </a:p>
      </dgm:t>
    </dgm:pt>
    <dgm:pt modelId="{F6C18BDA-269A-410B-B9C8-2A96EE036C49}" type="sibTrans" cxnId="{A7C21544-FA68-4966-8DAF-B322AF54FF0D}">
      <dgm:prSet/>
      <dgm:spPr/>
      <dgm:t>
        <a:bodyPr/>
        <a:lstStyle/>
        <a:p>
          <a:endParaRPr lang="es-EC"/>
        </a:p>
      </dgm:t>
    </dgm:pt>
    <dgm:pt modelId="{0B7A20C3-930D-4082-A2B8-1EB7D389471C}" type="parTrans" cxnId="{A7C21544-FA68-4966-8DAF-B322AF54FF0D}">
      <dgm:prSet/>
      <dgm:spPr/>
      <dgm:t>
        <a:bodyPr/>
        <a:lstStyle/>
        <a:p>
          <a:endParaRPr lang="es-EC"/>
        </a:p>
      </dgm:t>
    </dgm:pt>
    <dgm:pt modelId="{A6B84BC1-10FF-400F-9892-903D073F90EF}" type="pres">
      <dgm:prSet presAssocID="{D9B6C157-DD8C-42C8-ABC4-33E02FA57E97}" presName="Name0" presStyleCnt="0">
        <dgm:presLayoutVars>
          <dgm:dir/>
          <dgm:resizeHandles/>
        </dgm:presLayoutVars>
      </dgm:prSet>
      <dgm:spPr/>
      <dgm:t>
        <a:bodyPr/>
        <a:lstStyle/>
        <a:p>
          <a:endParaRPr lang="es-EC"/>
        </a:p>
      </dgm:t>
    </dgm:pt>
    <dgm:pt modelId="{CA8E853A-54B3-49F2-BE88-9B7D05E5DB23}" type="pres">
      <dgm:prSet presAssocID="{B16F8476-5BF2-4137-ABBD-9DC3C7AE251B}" presName="compNode" presStyleCnt="0"/>
      <dgm:spPr/>
    </dgm:pt>
    <dgm:pt modelId="{F14183AA-1873-4988-A205-825BE0BD708F}" type="pres">
      <dgm:prSet presAssocID="{B16F8476-5BF2-4137-ABBD-9DC3C7AE251B}" presName="dummyConnPt" presStyleCnt="0"/>
      <dgm:spPr/>
    </dgm:pt>
    <dgm:pt modelId="{741603F2-B2FF-4F64-9050-0325F466C9C7}" type="pres">
      <dgm:prSet presAssocID="{B16F8476-5BF2-4137-ABBD-9DC3C7AE251B}" presName="node" presStyleLbl="node1" presStyleIdx="0" presStyleCnt="7" custScaleX="125176" custLinFactNeighborX="2600" custLinFactNeighborY="-2167">
        <dgm:presLayoutVars>
          <dgm:bulletEnabled val="1"/>
        </dgm:presLayoutVars>
      </dgm:prSet>
      <dgm:spPr/>
      <dgm:t>
        <a:bodyPr/>
        <a:lstStyle/>
        <a:p>
          <a:endParaRPr lang="es-EC"/>
        </a:p>
      </dgm:t>
    </dgm:pt>
    <dgm:pt modelId="{D079BCFF-F255-4235-8105-76E730401023}" type="pres">
      <dgm:prSet presAssocID="{387DE4FE-575C-47D2-B6C0-88014D23D7F0}" presName="sibTrans" presStyleLbl="bgSibTrans2D1" presStyleIdx="0" presStyleCnt="6" custAng="21550180" custScaleX="233929" custLinFactY="200000" custLinFactNeighborX="38198" custLinFactNeighborY="240928"/>
      <dgm:spPr/>
      <dgm:t>
        <a:bodyPr/>
        <a:lstStyle/>
        <a:p>
          <a:endParaRPr lang="es-EC"/>
        </a:p>
      </dgm:t>
    </dgm:pt>
    <dgm:pt modelId="{15A582D6-E035-4A3E-BE69-03285D08EC87}" type="pres">
      <dgm:prSet presAssocID="{ACEA6E60-1568-4E23-81E6-2B897994E807}" presName="compNode" presStyleCnt="0"/>
      <dgm:spPr/>
    </dgm:pt>
    <dgm:pt modelId="{E3FF2F90-314A-4030-AC3C-169F22BD20EF}" type="pres">
      <dgm:prSet presAssocID="{ACEA6E60-1568-4E23-81E6-2B897994E807}" presName="dummyConnPt" presStyleCnt="0"/>
      <dgm:spPr/>
    </dgm:pt>
    <dgm:pt modelId="{47D0AB91-A71E-4A4C-B596-1539AB1CC140}" type="pres">
      <dgm:prSet presAssocID="{ACEA6E60-1568-4E23-81E6-2B897994E807}" presName="node" presStyleLbl="node1" presStyleIdx="1" presStyleCnt="7" custScaleX="125176" custLinFactNeighborX="1517">
        <dgm:presLayoutVars>
          <dgm:bulletEnabled val="1"/>
        </dgm:presLayoutVars>
      </dgm:prSet>
      <dgm:spPr/>
      <dgm:t>
        <a:bodyPr/>
        <a:lstStyle/>
        <a:p>
          <a:endParaRPr lang="es-EC"/>
        </a:p>
      </dgm:t>
    </dgm:pt>
    <dgm:pt modelId="{919EFB3F-03B6-47ED-A639-A4C8408126C0}" type="pres">
      <dgm:prSet presAssocID="{AF4FC109-FD08-4521-88BD-231664366DA8}" presName="sibTrans" presStyleLbl="bgSibTrans2D1" presStyleIdx="1" presStyleCnt="6" custAng="3991155" custScaleX="20723" custLinFactY="-15146" custLinFactNeighborX="86897" custLinFactNeighborY="-100000"/>
      <dgm:spPr/>
      <dgm:t>
        <a:bodyPr/>
        <a:lstStyle/>
        <a:p>
          <a:endParaRPr lang="es-EC"/>
        </a:p>
      </dgm:t>
    </dgm:pt>
    <dgm:pt modelId="{32BD804B-847E-4D20-A5D9-E9EC7D188B94}" type="pres">
      <dgm:prSet presAssocID="{D75E42AE-24B9-4C26-AB0F-858BDC891FDB}" presName="compNode" presStyleCnt="0"/>
      <dgm:spPr/>
    </dgm:pt>
    <dgm:pt modelId="{9D22B5DF-1EE2-492C-9FC0-DF88C2C94BA7}" type="pres">
      <dgm:prSet presAssocID="{D75E42AE-24B9-4C26-AB0F-858BDC891FDB}" presName="dummyConnPt" presStyleCnt="0"/>
      <dgm:spPr/>
    </dgm:pt>
    <dgm:pt modelId="{3BDAA5FE-84A4-4590-86A0-84FCCE8318B9}" type="pres">
      <dgm:prSet presAssocID="{D75E42AE-24B9-4C26-AB0F-858BDC891FDB}" presName="node" presStyleLbl="node1" presStyleIdx="2" presStyleCnt="7" custScaleX="130964" custLinFactX="-57723" custLinFactNeighborX="-100000" custLinFactNeighborY="913">
        <dgm:presLayoutVars>
          <dgm:bulletEnabled val="1"/>
        </dgm:presLayoutVars>
      </dgm:prSet>
      <dgm:spPr/>
      <dgm:t>
        <a:bodyPr/>
        <a:lstStyle/>
        <a:p>
          <a:endParaRPr lang="es-EC"/>
        </a:p>
      </dgm:t>
    </dgm:pt>
    <dgm:pt modelId="{3F0951FA-2545-4E48-A6B0-DB707D36120A}" type="pres">
      <dgm:prSet presAssocID="{F6C18BDA-269A-410B-B9C8-2A96EE036C49}" presName="sibTrans" presStyleLbl="bgSibTrans2D1" presStyleIdx="2" presStyleCnt="6" custAng="15377311" custScaleX="37947" custLinFactY="-100000" custLinFactNeighborX="84508" custLinFactNeighborY="-166812"/>
      <dgm:spPr/>
      <dgm:t>
        <a:bodyPr/>
        <a:lstStyle/>
        <a:p>
          <a:endParaRPr lang="es-EC"/>
        </a:p>
      </dgm:t>
    </dgm:pt>
    <dgm:pt modelId="{127BAA52-16DC-451B-8683-0A2D6953581D}" type="pres">
      <dgm:prSet presAssocID="{1D004A13-7B0C-490F-BA95-0324808272AB}" presName="compNode" presStyleCnt="0"/>
      <dgm:spPr/>
    </dgm:pt>
    <dgm:pt modelId="{F497D1B5-F9A9-4037-9719-C8293FB0E2C0}" type="pres">
      <dgm:prSet presAssocID="{1D004A13-7B0C-490F-BA95-0324808272AB}" presName="dummyConnPt" presStyleCnt="0"/>
      <dgm:spPr/>
    </dgm:pt>
    <dgm:pt modelId="{1231D7E0-73D6-4385-87B3-2B1EF6B55DD0}" type="pres">
      <dgm:prSet presAssocID="{1D004A13-7B0C-490F-BA95-0324808272AB}" presName="node" presStyleLbl="node1" presStyleIdx="3" presStyleCnt="7" custScaleX="125176" custLinFactY="-100000" custLinFactNeighborX="69834" custLinFactNeighborY="-141448">
        <dgm:presLayoutVars>
          <dgm:bulletEnabled val="1"/>
        </dgm:presLayoutVars>
      </dgm:prSet>
      <dgm:spPr/>
      <dgm:t>
        <a:bodyPr/>
        <a:lstStyle/>
        <a:p>
          <a:endParaRPr lang="es-EC"/>
        </a:p>
      </dgm:t>
    </dgm:pt>
    <dgm:pt modelId="{BDA41F10-2EF8-458A-806A-C05387B04BDD}" type="pres">
      <dgm:prSet presAssocID="{19A0182D-3D51-4C1D-8DAA-F90FCEC105F1}" presName="sibTrans" presStyleLbl="bgSibTrans2D1" presStyleIdx="3" presStyleCnt="6" custAng="21542707" custScaleX="76658" custLinFactNeighborX="-7972" custLinFactNeighborY="39319"/>
      <dgm:spPr/>
      <dgm:t>
        <a:bodyPr/>
        <a:lstStyle/>
        <a:p>
          <a:endParaRPr lang="es-EC"/>
        </a:p>
      </dgm:t>
    </dgm:pt>
    <dgm:pt modelId="{91AD4F13-893A-46D5-9437-E1E1ABB4F2B6}" type="pres">
      <dgm:prSet presAssocID="{BF7E70CD-EEA2-4252-9418-15F8BFC721ED}" presName="compNode" presStyleCnt="0"/>
      <dgm:spPr/>
    </dgm:pt>
    <dgm:pt modelId="{720EF5E0-694C-46EE-82B4-8403103D012E}" type="pres">
      <dgm:prSet presAssocID="{BF7E70CD-EEA2-4252-9418-15F8BFC721ED}" presName="dummyConnPt" presStyleCnt="0"/>
      <dgm:spPr/>
    </dgm:pt>
    <dgm:pt modelId="{30B5434E-4E2D-4C43-A8BF-1BF81E0D257C}" type="pres">
      <dgm:prSet presAssocID="{BF7E70CD-EEA2-4252-9418-15F8BFC721ED}" presName="node" presStyleLbl="node1" presStyleIdx="4" presStyleCnt="7" custScaleX="125176" custLinFactNeighborX="-8594" custLinFactNeighborY="375">
        <dgm:presLayoutVars>
          <dgm:bulletEnabled val="1"/>
        </dgm:presLayoutVars>
      </dgm:prSet>
      <dgm:spPr/>
      <dgm:t>
        <a:bodyPr/>
        <a:lstStyle/>
        <a:p>
          <a:endParaRPr lang="es-EC"/>
        </a:p>
      </dgm:t>
    </dgm:pt>
    <dgm:pt modelId="{07B3AF58-99C6-4C4A-8CAB-5161FE885685}" type="pres">
      <dgm:prSet presAssocID="{44309A0E-20B2-4293-A0B5-62F46508FBFD}" presName="sibTrans" presStyleLbl="bgSibTrans2D1" presStyleIdx="4" presStyleCnt="6" custScaleX="24776" custLinFactY="376629" custLinFactNeighborX="9663" custLinFactNeighborY="400000"/>
      <dgm:spPr/>
      <dgm:t>
        <a:bodyPr/>
        <a:lstStyle/>
        <a:p>
          <a:endParaRPr lang="es-EC"/>
        </a:p>
      </dgm:t>
    </dgm:pt>
    <dgm:pt modelId="{6EB61808-B5BE-44B6-AA1E-58C620CEA51D}" type="pres">
      <dgm:prSet presAssocID="{04CDC784-9AE0-4D2C-8118-8229B916CCB5}" presName="compNode" presStyleCnt="0"/>
      <dgm:spPr/>
    </dgm:pt>
    <dgm:pt modelId="{CF044D61-B524-47C1-B24A-D2345FEA3BB9}" type="pres">
      <dgm:prSet presAssocID="{04CDC784-9AE0-4D2C-8118-8229B916CCB5}" presName="dummyConnPt" presStyleCnt="0"/>
      <dgm:spPr/>
    </dgm:pt>
    <dgm:pt modelId="{FC470ADF-ACB7-4A48-AEC5-78A4D5CF6017}" type="pres">
      <dgm:prSet presAssocID="{04CDC784-9AE0-4D2C-8118-8229B916CCB5}" presName="node" presStyleLbl="node1" presStyleIdx="5" presStyleCnt="7" custScaleX="125176" custLinFactX="53427" custLinFactY="24275" custLinFactNeighborX="100000" custLinFactNeighborY="100000">
        <dgm:presLayoutVars>
          <dgm:bulletEnabled val="1"/>
        </dgm:presLayoutVars>
      </dgm:prSet>
      <dgm:spPr/>
      <dgm:t>
        <a:bodyPr/>
        <a:lstStyle/>
        <a:p>
          <a:endParaRPr lang="es-EC"/>
        </a:p>
      </dgm:t>
    </dgm:pt>
    <dgm:pt modelId="{C435078E-2CD3-452F-A173-366BB3D5969C}" type="pres">
      <dgm:prSet presAssocID="{58C2BBE0-B2CE-4321-9BF6-B766C6B8B550}" presName="sibTrans" presStyleLbl="bgSibTrans2D1" presStyleIdx="5" presStyleCnt="6" custFlipHor="1" custScaleX="2337" custLinFactY="-397603" custLinFactNeighborX="-85395" custLinFactNeighborY="-400000"/>
      <dgm:spPr/>
      <dgm:t>
        <a:bodyPr/>
        <a:lstStyle/>
        <a:p>
          <a:endParaRPr lang="es-EC"/>
        </a:p>
      </dgm:t>
    </dgm:pt>
    <dgm:pt modelId="{91DF1B34-B7D7-4488-A2F5-62CED00FF0D8}" type="pres">
      <dgm:prSet presAssocID="{80E48E9A-44D9-4166-BC00-E2EACB689118}" presName="compNode" presStyleCnt="0"/>
      <dgm:spPr/>
    </dgm:pt>
    <dgm:pt modelId="{BD7538D4-3C22-4042-B6C4-4B81C0FA5940}" type="pres">
      <dgm:prSet presAssocID="{80E48E9A-44D9-4166-BC00-E2EACB689118}" presName="dummyConnPt" presStyleCnt="0"/>
      <dgm:spPr/>
    </dgm:pt>
    <dgm:pt modelId="{41879627-B7C3-40BD-BEC2-D6308FC36BF2}" type="pres">
      <dgm:prSet presAssocID="{80E48E9A-44D9-4166-BC00-E2EACB689118}" presName="node" presStyleLbl="node1" presStyleIdx="6" presStyleCnt="7" custScaleX="125176" custLinFactY="100000" custLinFactNeighborX="-81137" custLinFactNeighborY="144336">
        <dgm:presLayoutVars>
          <dgm:bulletEnabled val="1"/>
        </dgm:presLayoutVars>
      </dgm:prSet>
      <dgm:spPr/>
      <dgm:t>
        <a:bodyPr/>
        <a:lstStyle/>
        <a:p>
          <a:endParaRPr lang="es-EC"/>
        </a:p>
      </dgm:t>
    </dgm:pt>
  </dgm:ptLst>
  <dgm:cxnLst>
    <dgm:cxn modelId="{04A03395-2280-4899-AFF9-DA8587651B1E}" srcId="{D9B6C157-DD8C-42C8-ABC4-33E02FA57E97}" destId="{04CDC784-9AE0-4D2C-8118-8229B916CCB5}" srcOrd="5" destOrd="0" parTransId="{2D9F5DFC-8E60-499E-BBB4-B0ED6B2C3A93}" sibTransId="{58C2BBE0-B2CE-4321-9BF6-B766C6B8B550}"/>
    <dgm:cxn modelId="{713237A3-567E-422F-AC5B-B2800FDCE0C6}" srcId="{D9B6C157-DD8C-42C8-ABC4-33E02FA57E97}" destId="{BF7E70CD-EEA2-4252-9418-15F8BFC721ED}" srcOrd="4" destOrd="0" parTransId="{6D5760C7-5B59-47AE-B395-A71BD251BC08}" sibTransId="{44309A0E-20B2-4293-A0B5-62F46508FBFD}"/>
    <dgm:cxn modelId="{44116AFF-0DCC-4C88-AFF0-25ED3E1546FC}" type="presOf" srcId="{04CDC784-9AE0-4D2C-8118-8229B916CCB5}" destId="{FC470ADF-ACB7-4A48-AEC5-78A4D5CF6017}" srcOrd="0" destOrd="0" presId="urn:microsoft.com/office/officeart/2005/8/layout/bProcess4"/>
    <dgm:cxn modelId="{70B57B6D-1341-432C-822F-CFC18E49E297}" type="presOf" srcId="{F6C18BDA-269A-410B-B9C8-2A96EE036C49}" destId="{3F0951FA-2545-4E48-A6B0-DB707D36120A}" srcOrd="0" destOrd="0" presId="urn:microsoft.com/office/officeart/2005/8/layout/bProcess4"/>
    <dgm:cxn modelId="{29CF3BA1-D570-4D3D-832D-4F9F0BC69D8B}" type="presOf" srcId="{D75E42AE-24B9-4C26-AB0F-858BDC891FDB}" destId="{3BDAA5FE-84A4-4590-86A0-84FCCE8318B9}" srcOrd="0" destOrd="0" presId="urn:microsoft.com/office/officeart/2005/8/layout/bProcess4"/>
    <dgm:cxn modelId="{2F571903-A88D-4607-83B9-F49B1B947A68}" type="presOf" srcId="{44309A0E-20B2-4293-A0B5-62F46508FBFD}" destId="{07B3AF58-99C6-4C4A-8CAB-5161FE885685}" srcOrd="0" destOrd="0" presId="urn:microsoft.com/office/officeart/2005/8/layout/bProcess4"/>
    <dgm:cxn modelId="{A7C21544-FA68-4966-8DAF-B322AF54FF0D}" srcId="{D9B6C157-DD8C-42C8-ABC4-33E02FA57E97}" destId="{D75E42AE-24B9-4C26-AB0F-858BDC891FDB}" srcOrd="2" destOrd="0" parTransId="{0B7A20C3-930D-4082-A2B8-1EB7D389471C}" sibTransId="{F6C18BDA-269A-410B-B9C8-2A96EE036C49}"/>
    <dgm:cxn modelId="{9A9D8AA4-ABCF-40C6-99A6-5E740874CC4C}" type="presOf" srcId="{D9B6C157-DD8C-42C8-ABC4-33E02FA57E97}" destId="{A6B84BC1-10FF-400F-9892-903D073F90EF}" srcOrd="0" destOrd="0" presId="urn:microsoft.com/office/officeart/2005/8/layout/bProcess4"/>
    <dgm:cxn modelId="{C5B69833-3C8F-471E-AD3E-49500D012967}" type="presOf" srcId="{58C2BBE0-B2CE-4321-9BF6-B766C6B8B550}" destId="{C435078E-2CD3-452F-A173-366BB3D5969C}" srcOrd="0" destOrd="0" presId="urn:microsoft.com/office/officeart/2005/8/layout/bProcess4"/>
    <dgm:cxn modelId="{2CADB144-8D05-415F-A0E1-AA457CD23214}" srcId="{D9B6C157-DD8C-42C8-ABC4-33E02FA57E97}" destId="{80E48E9A-44D9-4166-BC00-E2EACB689118}" srcOrd="6" destOrd="0" parTransId="{48FCBD62-2DDE-4435-A9F1-E2598EA345DE}" sibTransId="{EAABDD52-53F3-4EE4-8EBD-E7D5BAD934AD}"/>
    <dgm:cxn modelId="{4F57DA0D-308A-4B99-96E1-28EE05DCB683}" type="presOf" srcId="{AF4FC109-FD08-4521-88BD-231664366DA8}" destId="{919EFB3F-03B6-47ED-A639-A4C8408126C0}" srcOrd="0" destOrd="0" presId="urn:microsoft.com/office/officeart/2005/8/layout/bProcess4"/>
    <dgm:cxn modelId="{12EBCF68-A897-45CA-81E6-EC7610C368D0}" type="presOf" srcId="{19A0182D-3D51-4C1D-8DAA-F90FCEC105F1}" destId="{BDA41F10-2EF8-458A-806A-C05387B04BDD}" srcOrd="0" destOrd="0" presId="urn:microsoft.com/office/officeart/2005/8/layout/bProcess4"/>
    <dgm:cxn modelId="{A7CE4263-83CA-4750-B94B-BFA255F50E92}" type="presOf" srcId="{1D004A13-7B0C-490F-BA95-0324808272AB}" destId="{1231D7E0-73D6-4385-87B3-2B1EF6B55DD0}" srcOrd="0" destOrd="0" presId="urn:microsoft.com/office/officeart/2005/8/layout/bProcess4"/>
    <dgm:cxn modelId="{91763470-1955-4406-B5A9-CFC2D581E6AE}" type="presOf" srcId="{387DE4FE-575C-47D2-B6C0-88014D23D7F0}" destId="{D079BCFF-F255-4235-8105-76E730401023}" srcOrd="0" destOrd="0" presId="urn:microsoft.com/office/officeart/2005/8/layout/bProcess4"/>
    <dgm:cxn modelId="{7DCA6D3D-9A54-4CE3-ADAD-A388F5E0E093}" type="presOf" srcId="{ACEA6E60-1568-4E23-81E6-2B897994E807}" destId="{47D0AB91-A71E-4A4C-B596-1539AB1CC140}" srcOrd="0" destOrd="0" presId="urn:microsoft.com/office/officeart/2005/8/layout/bProcess4"/>
    <dgm:cxn modelId="{5AF63458-118F-49F8-BD25-3095FDC66981}" srcId="{D9B6C157-DD8C-42C8-ABC4-33E02FA57E97}" destId="{1D004A13-7B0C-490F-BA95-0324808272AB}" srcOrd="3" destOrd="0" parTransId="{4EA96D92-6353-4E14-B121-0E59C12592EB}" sibTransId="{19A0182D-3D51-4C1D-8DAA-F90FCEC105F1}"/>
    <dgm:cxn modelId="{3483963E-96F4-465C-8FD1-06F13B1A4FBC}" type="presOf" srcId="{80E48E9A-44D9-4166-BC00-E2EACB689118}" destId="{41879627-B7C3-40BD-BEC2-D6308FC36BF2}" srcOrd="0" destOrd="0" presId="urn:microsoft.com/office/officeart/2005/8/layout/bProcess4"/>
    <dgm:cxn modelId="{38202516-918C-4A64-886C-5C0ED51589F4}" srcId="{D9B6C157-DD8C-42C8-ABC4-33E02FA57E97}" destId="{B16F8476-5BF2-4137-ABBD-9DC3C7AE251B}" srcOrd="0" destOrd="0" parTransId="{D9ECAA1A-A8C8-478A-BA74-322F03AB1172}" sibTransId="{387DE4FE-575C-47D2-B6C0-88014D23D7F0}"/>
    <dgm:cxn modelId="{11F327DB-741C-4B77-8583-22D16BD7593B}" type="presOf" srcId="{BF7E70CD-EEA2-4252-9418-15F8BFC721ED}" destId="{30B5434E-4E2D-4C43-A8BF-1BF81E0D257C}" srcOrd="0" destOrd="0" presId="urn:microsoft.com/office/officeart/2005/8/layout/bProcess4"/>
    <dgm:cxn modelId="{059BE9E1-44D4-4E86-A634-62A676AE409D}" srcId="{D9B6C157-DD8C-42C8-ABC4-33E02FA57E97}" destId="{ACEA6E60-1568-4E23-81E6-2B897994E807}" srcOrd="1" destOrd="0" parTransId="{ECE0B517-DB3E-4843-A66E-5062243D5EA1}" sibTransId="{AF4FC109-FD08-4521-88BD-231664366DA8}"/>
    <dgm:cxn modelId="{B9CE48FB-329D-46C6-90FE-44DF6C0955F4}" type="presOf" srcId="{B16F8476-5BF2-4137-ABBD-9DC3C7AE251B}" destId="{741603F2-B2FF-4F64-9050-0325F466C9C7}" srcOrd="0" destOrd="0" presId="urn:microsoft.com/office/officeart/2005/8/layout/bProcess4"/>
    <dgm:cxn modelId="{A6B71B68-2148-429C-9A92-AF8FB45AF06A}" type="presParOf" srcId="{A6B84BC1-10FF-400F-9892-903D073F90EF}" destId="{CA8E853A-54B3-49F2-BE88-9B7D05E5DB23}" srcOrd="0" destOrd="0" presId="urn:microsoft.com/office/officeart/2005/8/layout/bProcess4"/>
    <dgm:cxn modelId="{00E1BC2D-3003-4B08-A97D-2C7EC86AE799}" type="presParOf" srcId="{CA8E853A-54B3-49F2-BE88-9B7D05E5DB23}" destId="{F14183AA-1873-4988-A205-825BE0BD708F}" srcOrd="0" destOrd="0" presId="urn:microsoft.com/office/officeart/2005/8/layout/bProcess4"/>
    <dgm:cxn modelId="{CAD21D2F-E9EF-475C-819A-D5777848BE1C}" type="presParOf" srcId="{CA8E853A-54B3-49F2-BE88-9B7D05E5DB23}" destId="{741603F2-B2FF-4F64-9050-0325F466C9C7}" srcOrd="1" destOrd="0" presId="urn:microsoft.com/office/officeart/2005/8/layout/bProcess4"/>
    <dgm:cxn modelId="{9BB065E4-C842-487F-9508-04861847BE41}" type="presParOf" srcId="{A6B84BC1-10FF-400F-9892-903D073F90EF}" destId="{D079BCFF-F255-4235-8105-76E730401023}" srcOrd="1" destOrd="0" presId="urn:microsoft.com/office/officeart/2005/8/layout/bProcess4"/>
    <dgm:cxn modelId="{21E2D629-1B22-4A30-A908-45B726DF70CF}" type="presParOf" srcId="{A6B84BC1-10FF-400F-9892-903D073F90EF}" destId="{15A582D6-E035-4A3E-BE69-03285D08EC87}" srcOrd="2" destOrd="0" presId="urn:microsoft.com/office/officeart/2005/8/layout/bProcess4"/>
    <dgm:cxn modelId="{FF2C788D-F7D5-4287-B0BB-3CC9D1254DED}" type="presParOf" srcId="{15A582D6-E035-4A3E-BE69-03285D08EC87}" destId="{E3FF2F90-314A-4030-AC3C-169F22BD20EF}" srcOrd="0" destOrd="0" presId="urn:microsoft.com/office/officeart/2005/8/layout/bProcess4"/>
    <dgm:cxn modelId="{5E49D38E-2735-4AA0-BD8D-1B24815CA088}" type="presParOf" srcId="{15A582D6-E035-4A3E-BE69-03285D08EC87}" destId="{47D0AB91-A71E-4A4C-B596-1539AB1CC140}" srcOrd="1" destOrd="0" presId="urn:microsoft.com/office/officeart/2005/8/layout/bProcess4"/>
    <dgm:cxn modelId="{9D22240E-586D-4A25-AA27-64CEAE8F933D}" type="presParOf" srcId="{A6B84BC1-10FF-400F-9892-903D073F90EF}" destId="{919EFB3F-03B6-47ED-A639-A4C8408126C0}" srcOrd="3" destOrd="0" presId="urn:microsoft.com/office/officeart/2005/8/layout/bProcess4"/>
    <dgm:cxn modelId="{BA8BA0EE-901C-4B43-921C-04AC04AC0331}" type="presParOf" srcId="{A6B84BC1-10FF-400F-9892-903D073F90EF}" destId="{32BD804B-847E-4D20-A5D9-E9EC7D188B94}" srcOrd="4" destOrd="0" presId="urn:microsoft.com/office/officeart/2005/8/layout/bProcess4"/>
    <dgm:cxn modelId="{64F49978-BAA6-49E9-BAD3-8FF41C085955}" type="presParOf" srcId="{32BD804B-847E-4D20-A5D9-E9EC7D188B94}" destId="{9D22B5DF-1EE2-492C-9FC0-DF88C2C94BA7}" srcOrd="0" destOrd="0" presId="urn:microsoft.com/office/officeart/2005/8/layout/bProcess4"/>
    <dgm:cxn modelId="{EB6D7FF9-5AF7-44D3-9026-C30E2892DCB0}" type="presParOf" srcId="{32BD804B-847E-4D20-A5D9-E9EC7D188B94}" destId="{3BDAA5FE-84A4-4590-86A0-84FCCE8318B9}" srcOrd="1" destOrd="0" presId="urn:microsoft.com/office/officeart/2005/8/layout/bProcess4"/>
    <dgm:cxn modelId="{1FA7B072-17A2-4DFB-81F6-B7A9778EB3E4}" type="presParOf" srcId="{A6B84BC1-10FF-400F-9892-903D073F90EF}" destId="{3F0951FA-2545-4E48-A6B0-DB707D36120A}" srcOrd="5" destOrd="0" presId="urn:microsoft.com/office/officeart/2005/8/layout/bProcess4"/>
    <dgm:cxn modelId="{78EA1764-7F20-48BA-8BAF-7D35258098A0}" type="presParOf" srcId="{A6B84BC1-10FF-400F-9892-903D073F90EF}" destId="{127BAA52-16DC-451B-8683-0A2D6953581D}" srcOrd="6" destOrd="0" presId="urn:microsoft.com/office/officeart/2005/8/layout/bProcess4"/>
    <dgm:cxn modelId="{2902799D-C3DC-414C-9A4A-036EC39BC0F5}" type="presParOf" srcId="{127BAA52-16DC-451B-8683-0A2D6953581D}" destId="{F497D1B5-F9A9-4037-9719-C8293FB0E2C0}" srcOrd="0" destOrd="0" presId="urn:microsoft.com/office/officeart/2005/8/layout/bProcess4"/>
    <dgm:cxn modelId="{20ED4FF3-532E-4DAC-9B29-201E728167E1}" type="presParOf" srcId="{127BAA52-16DC-451B-8683-0A2D6953581D}" destId="{1231D7E0-73D6-4385-87B3-2B1EF6B55DD0}" srcOrd="1" destOrd="0" presId="urn:microsoft.com/office/officeart/2005/8/layout/bProcess4"/>
    <dgm:cxn modelId="{920F7D05-A04A-4399-A862-0EBAB4DCD1E1}" type="presParOf" srcId="{A6B84BC1-10FF-400F-9892-903D073F90EF}" destId="{BDA41F10-2EF8-458A-806A-C05387B04BDD}" srcOrd="7" destOrd="0" presId="urn:microsoft.com/office/officeart/2005/8/layout/bProcess4"/>
    <dgm:cxn modelId="{103B05F8-9BEE-42EE-9661-2758D5497E69}" type="presParOf" srcId="{A6B84BC1-10FF-400F-9892-903D073F90EF}" destId="{91AD4F13-893A-46D5-9437-E1E1ABB4F2B6}" srcOrd="8" destOrd="0" presId="urn:microsoft.com/office/officeart/2005/8/layout/bProcess4"/>
    <dgm:cxn modelId="{8D7F1F76-AC44-436C-AB31-3B103D5E22D1}" type="presParOf" srcId="{91AD4F13-893A-46D5-9437-E1E1ABB4F2B6}" destId="{720EF5E0-694C-46EE-82B4-8403103D012E}" srcOrd="0" destOrd="0" presId="urn:microsoft.com/office/officeart/2005/8/layout/bProcess4"/>
    <dgm:cxn modelId="{36C99769-0387-48B2-826E-162601113A90}" type="presParOf" srcId="{91AD4F13-893A-46D5-9437-E1E1ABB4F2B6}" destId="{30B5434E-4E2D-4C43-A8BF-1BF81E0D257C}" srcOrd="1" destOrd="0" presId="urn:microsoft.com/office/officeart/2005/8/layout/bProcess4"/>
    <dgm:cxn modelId="{8151FBDB-25C8-4D56-B3D1-5E72DE5DD1AB}" type="presParOf" srcId="{A6B84BC1-10FF-400F-9892-903D073F90EF}" destId="{07B3AF58-99C6-4C4A-8CAB-5161FE885685}" srcOrd="9" destOrd="0" presId="urn:microsoft.com/office/officeart/2005/8/layout/bProcess4"/>
    <dgm:cxn modelId="{D8ECFCB5-6097-4A81-9CEB-5E88EF0CD09A}" type="presParOf" srcId="{A6B84BC1-10FF-400F-9892-903D073F90EF}" destId="{6EB61808-B5BE-44B6-AA1E-58C620CEA51D}" srcOrd="10" destOrd="0" presId="urn:microsoft.com/office/officeart/2005/8/layout/bProcess4"/>
    <dgm:cxn modelId="{CA762965-7397-4E51-9F99-E94C5621001F}" type="presParOf" srcId="{6EB61808-B5BE-44B6-AA1E-58C620CEA51D}" destId="{CF044D61-B524-47C1-B24A-D2345FEA3BB9}" srcOrd="0" destOrd="0" presId="urn:microsoft.com/office/officeart/2005/8/layout/bProcess4"/>
    <dgm:cxn modelId="{040AF5D1-2CD3-4782-8C2A-2021897CE85C}" type="presParOf" srcId="{6EB61808-B5BE-44B6-AA1E-58C620CEA51D}" destId="{FC470ADF-ACB7-4A48-AEC5-78A4D5CF6017}" srcOrd="1" destOrd="0" presId="urn:microsoft.com/office/officeart/2005/8/layout/bProcess4"/>
    <dgm:cxn modelId="{CBA14848-ABC1-431A-9F74-012994649DDB}" type="presParOf" srcId="{A6B84BC1-10FF-400F-9892-903D073F90EF}" destId="{C435078E-2CD3-452F-A173-366BB3D5969C}" srcOrd="11" destOrd="0" presId="urn:microsoft.com/office/officeart/2005/8/layout/bProcess4"/>
    <dgm:cxn modelId="{5558622E-0B7E-4FC6-94E8-8E78A8B2E652}" type="presParOf" srcId="{A6B84BC1-10FF-400F-9892-903D073F90EF}" destId="{91DF1B34-B7D7-4488-A2F5-62CED00FF0D8}" srcOrd="12" destOrd="0" presId="urn:microsoft.com/office/officeart/2005/8/layout/bProcess4"/>
    <dgm:cxn modelId="{13DFFD76-9F0E-48C2-AE45-6CDC0078CB97}" type="presParOf" srcId="{91DF1B34-B7D7-4488-A2F5-62CED00FF0D8}" destId="{BD7538D4-3C22-4042-B6C4-4B81C0FA5940}" srcOrd="0" destOrd="0" presId="urn:microsoft.com/office/officeart/2005/8/layout/bProcess4"/>
    <dgm:cxn modelId="{F5A7F8E6-7E75-4D1C-B454-14E8C3BD648A}" type="presParOf" srcId="{91DF1B34-B7D7-4488-A2F5-62CED00FF0D8}" destId="{41879627-B7C3-40BD-BEC2-D6308FC36BF2}"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7863DD4-A664-4E53-9D23-40D938A207A9}"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s-CO"/>
        </a:p>
      </dgm:t>
    </dgm:pt>
    <dgm:pt modelId="{8AA9CE85-9420-49E6-80F4-94B649DDC404}">
      <dgm:prSet/>
      <dgm:spPr/>
      <dgm:t>
        <a:bodyPr/>
        <a:lstStyle/>
        <a:p>
          <a:pPr rtl="0"/>
          <a:r>
            <a:rPr lang="es-MX" dirty="0" smtClean="0"/>
            <a:t>Realizar los análisis reológicos de bebidas de leche soja con la adición de otras frutas o de otras fuentes de azúcares que podrían causar una mayor fermentación que provocarían el cambio de su estructura, su textura y viscosidad, incluso posterior a su envasado y almacenamiento.</a:t>
          </a:r>
          <a:endParaRPr lang="es-CO" dirty="0"/>
        </a:p>
      </dgm:t>
    </dgm:pt>
    <dgm:pt modelId="{CFAFFC77-73F4-4A8D-AE40-74E43A1581B1}" type="parTrans" cxnId="{3A192D91-1DF9-49F4-A2D8-22E3683CF227}">
      <dgm:prSet/>
      <dgm:spPr/>
      <dgm:t>
        <a:bodyPr/>
        <a:lstStyle/>
        <a:p>
          <a:endParaRPr lang="es-CO"/>
        </a:p>
      </dgm:t>
    </dgm:pt>
    <dgm:pt modelId="{02DFD606-77FF-40CE-AC65-AEA86DBAE585}" type="sibTrans" cxnId="{3A192D91-1DF9-49F4-A2D8-22E3683CF227}">
      <dgm:prSet/>
      <dgm:spPr/>
      <dgm:t>
        <a:bodyPr/>
        <a:lstStyle/>
        <a:p>
          <a:endParaRPr lang="es-CO"/>
        </a:p>
      </dgm:t>
    </dgm:pt>
    <dgm:pt modelId="{C78B5FCF-F4B4-4592-BE8D-C4995BE20D5E}">
      <dgm:prSet/>
      <dgm:spPr/>
      <dgm:t>
        <a:bodyPr/>
        <a:lstStyle/>
        <a:p>
          <a:pPr rtl="0"/>
          <a:r>
            <a:rPr lang="es-MX" smtClean="0"/>
            <a:t>Se recomienda realizar la caracterización reológica a la presente bebida a temperaturas que oscilen entre los 80°C a 100°C, temperaturas a las cuales el producto podría ser pasteurizado, con el fin de observar si existen cambios considerables en su textura y viscosidad.</a:t>
          </a:r>
          <a:endParaRPr lang="es-CO"/>
        </a:p>
      </dgm:t>
    </dgm:pt>
    <dgm:pt modelId="{3FE40D11-D92B-42ED-99E1-A4323C63362D}" type="parTrans" cxnId="{CCB719A1-F6EC-4E57-853D-93B7CD166EC2}">
      <dgm:prSet/>
      <dgm:spPr/>
      <dgm:t>
        <a:bodyPr/>
        <a:lstStyle/>
        <a:p>
          <a:endParaRPr lang="es-CO"/>
        </a:p>
      </dgm:t>
    </dgm:pt>
    <dgm:pt modelId="{1ABBD6E1-46B2-4DC5-AC67-E63C7D2F167E}" type="sibTrans" cxnId="{CCB719A1-F6EC-4E57-853D-93B7CD166EC2}">
      <dgm:prSet/>
      <dgm:spPr/>
      <dgm:t>
        <a:bodyPr/>
        <a:lstStyle/>
        <a:p>
          <a:endParaRPr lang="es-CO"/>
        </a:p>
      </dgm:t>
    </dgm:pt>
    <dgm:pt modelId="{7E386F99-9054-43B4-B137-4FDB101C7989}" type="pres">
      <dgm:prSet presAssocID="{F7863DD4-A664-4E53-9D23-40D938A207A9}" presName="linear" presStyleCnt="0">
        <dgm:presLayoutVars>
          <dgm:animLvl val="lvl"/>
          <dgm:resizeHandles val="exact"/>
        </dgm:presLayoutVars>
      </dgm:prSet>
      <dgm:spPr/>
      <dgm:t>
        <a:bodyPr/>
        <a:lstStyle/>
        <a:p>
          <a:endParaRPr lang="es-CO"/>
        </a:p>
      </dgm:t>
    </dgm:pt>
    <dgm:pt modelId="{FE05A758-6840-42A3-9F92-7B07B309750A}" type="pres">
      <dgm:prSet presAssocID="{8AA9CE85-9420-49E6-80F4-94B649DDC404}" presName="parentText" presStyleLbl="node1" presStyleIdx="0" presStyleCnt="2">
        <dgm:presLayoutVars>
          <dgm:chMax val="0"/>
          <dgm:bulletEnabled val="1"/>
        </dgm:presLayoutVars>
      </dgm:prSet>
      <dgm:spPr/>
      <dgm:t>
        <a:bodyPr/>
        <a:lstStyle/>
        <a:p>
          <a:endParaRPr lang="es-CO"/>
        </a:p>
      </dgm:t>
    </dgm:pt>
    <dgm:pt modelId="{A36FFB5D-52EA-4A41-9A78-735679C0FFEA}" type="pres">
      <dgm:prSet presAssocID="{02DFD606-77FF-40CE-AC65-AEA86DBAE585}" presName="spacer" presStyleCnt="0"/>
      <dgm:spPr/>
    </dgm:pt>
    <dgm:pt modelId="{3DC5E734-27EC-4710-9760-3A934C43D44B}" type="pres">
      <dgm:prSet presAssocID="{C78B5FCF-F4B4-4592-BE8D-C4995BE20D5E}" presName="parentText" presStyleLbl="node1" presStyleIdx="1" presStyleCnt="2">
        <dgm:presLayoutVars>
          <dgm:chMax val="0"/>
          <dgm:bulletEnabled val="1"/>
        </dgm:presLayoutVars>
      </dgm:prSet>
      <dgm:spPr/>
      <dgm:t>
        <a:bodyPr/>
        <a:lstStyle/>
        <a:p>
          <a:endParaRPr lang="es-CO"/>
        </a:p>
      </dgm:t>
    </dgm:pt>
  </dgm:ptLst>
  <dgm:cxnLst>
    <dgm:cxn modelId="{A2A78E5D-1A27-4650-960C-BCA42E001947}" type="presOf" srcId="{8AA9CE85-9420-49E6-80F4-94B649DDC404}" destId="{FE05A758-6840-42A3-9F92-7B07B309750A}" srcOrd="0" destOrd="0" presId="urn:microsoft.com/office/officeart/2005/8/layout/vList2"/>
    <dgm:cxn modelId="{8F35B438-6F63-41E9-B83A-796ED547DF3C}" type="presOf" srcId="{C78B5FCF-F4B4-4592-BE8D-C4995BE20D5E}" destId="{3DC5E734-27EC-4710-9760-3A934C43D44B}" srcOrd="0" destOrd="0" presId="urn:microsoft.com/office/officeart/2005/8/layout/vList2"/>
    <dgm:cxn modelId="{CCB719A1-F6EC-4E57-853D-93B7CD166EC2}" srcId="{F7863DD4-A664-4E53-9D23-40D938A207A9}" destId="{C78B5FCF-F4B4-4592-BE8D-C4995BE20D5E}" srcOrd="1" destOrd="0" parTransId="{3FE40D11-D92B-42ED-99E1-A4323C63362D}" sibTransId="{1ABBD6E1-46B2-4DC5-AC67-E63C7D2F167E}"/>
    <dgm:cxn modelId="{ADAF403B-9A39-4562-967B-B4C15F01CC54}" type="presOf" srcId="{F7863DD4-A664-4E53-9D23-40D938A207A9}" destId="{7E386F99-9054-43B4-B137-4FDB101C7989}" srcOrd="0" destOrd="0" presId="urn:microsoft.com/office/officeart/2005/8/layout/vList2"/>
    <dgm:cxn modelId="{3A192D91-1DF9-49F4-A2D8-22E3683CF227}" srcId="{F7863DD4-A664-4E53-9D23-40D938A207A9}" destId="{8AA9CE85-9420-49E6-80F4-94B649DDC404}" srcOrd="0" destOrd="0" parTransId="{CFAFFC77-73F4-4A8D-AE40-74E43A1581B1}" sibTransId="{02DFD606-77FF-40CE-AC65-AEA86DBAE585}"/>
    <dgm:cxn modelId="{EE9D8295-182B-4537-BB0C-994122BE26C2}" type="presParOf" srcId="{7E386F99-9054-43B4-B137-4FDB101C7989}" destId="{FE05A758-6840-42A3-9F92-7B07B309750A}" srcOrd="0" destOrd="0" presId="urn:microsoft.com/office/officeart/2005/8/layout/vList2"/>
    <dgm:cxn modelId="{0797F9C0-0E5B-4B0D-8CAB-34EC7958F403}" type="presParOf" srcId="{7E386F99-9054-43B4-B137-4FDB101C7989}" destId="{A36FFB5D-52EA-4A41-9A78-735679C0FFEA}" srcOrd="1" destOrd="0" presId="urn:microsoft.com/office/officeart/2005/8/layout/vList2"/>
    <dgm:cxn modelId="{70ED3AD6-5042-4F33-8480-B803CDB5FAEF}" type="presParOf" srcId="{7E386F99-9054-43B4-B137-4FDB101C7989}" destId="{3DC5E734-27EC-4710-9760-3A934C43D44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5024BF-58EF-4C72-A53E-8C5A9F71082F}" type="doc">
      <dgm:prSet loTypeId="urn:microsoft.com/office/officeart/2005/8/layout/target3" loCatId="list" qsTypeId="urn:microsoft.com/office/officeart/2005/8/quickstyle/simple1" qsCatId="simple" csTypeId="urn:microsoft.com/office/officeart/2005/8/colors/accent3_2" csCatId="accent3" phldr="1"/>
      <dgm:spPr/>
      <dgm:t>
        <a:bodyPr/>
        <a:lstStyle/>
        <a:p>
          <a:endParaRPr lang="es-CO"/>
        </a:p>
      </dgm:t>
    </dgm:pt>
    <dgm:pt modelId="{67C1C855-33EF-40E4-9325-E41E2DD1F1BF}">
      <dgm:prSet/>
      <dgm:spPr/>
      <dgm:t>
        <a:bodyPr/>
        <a:lstStyle/>
        <a:p>
          <a:pPr algn="l" rtl="0"/>
          <a:r>
            <a:rPr lang="es-ES" dirty="0" smtClean="0"/>
            <a:t>A pesar de su antigüedad y beneficios, aún no se ha logrado llegar a producirlo masivamente tanto en nuestro país, como en Sudamérica.</a:t>
          </a:r>
          <a:endParaRPr lang="es-CO" dirty="0"/>
        </a:p>
      </dgm:t>
    </dgm:pt>
    <dgm:pt modelId="{F69BD24E-DF0E-4711-B029-3E4134D3C645}" type="parTrans" cxnId="{85C59C62-4BDA-4835-B503-847F16ADD371}">
      <dgm:prSet/>
      <dgm:spPr/>
      <dgm:t>
        <a:bodyPr/>
        <a:lstStyle/>
        <a:p>
          <a:endParaRPr lang="es-CO"/>
        </a:p>
      </dgm:t>
    </dgm:pt>
    <dgm:pt modelId="{88B242FD-927B-40DA-89DE-6D4D519903A7}" type="sibTrans" cxnId="{85C59C62-4BDA-4835-B503-847F16ADD371}">
      <dgm:prSet/>
      <dgm:spPr/>
      <dgm:t>
        <a:bodyPr/>
        <a:lstStyle/>
        <a:p>
          <a:endParaRPr lang="es-CO"/>
        </a:p>
      </dgm:t>
    </dgm:pt>
    <dgm:pt modelId="{D18F41D0-A04E-453B-9E20-A6389A954227}">
      <dgm:prSet/>
      <dgm:spPr/>
      <dgm:t>
        <a:bodyPr/>
        <a:lstStyle/>
        <a:p>
          <a:pPr algn="l" rtl="0"/>
          <a:r>
            <a:rPr lang="es-CO" dirty="0" smtClean="0"/>
            <a:t>La información que aporta este estudio, puede servir de parámetro para la elaboración de una bebida </a:t>
          </a:r>
          <a:r>
            <a:rPr lang="es-CO" dirty="0" err="1" smtClean="0"/>
            <a:t>probiótica</a:t>
          </a:r>
          <a:r>
            <a:rPr lang="es-CO" dirty="0" smtClean="0"/>
            <a:t> a partir de la leche de soja fermentada con gránulos de kéfir en las condiciones climáticas del Ecuador</a:t>
          </a:r>
          <a:endParaRPr lang="es-CO" dirty="0"/>
        </a:p>
      </dgm:t>
    </dgm:pt>
    <dgm:pt modelId="{DFCBB3EF-4C7A-40D3-8113-EC2A0D8E7BCE}" type="parTrans" cxnId="{E54DC24C-698A-4205-A46F-E4AF520EC13E}">
      <dgm:prSet/>
      <dgm:spPr/>
      <dgm:t>
        <a:bodyPr/>
        <a:lstStyle/>
        <a:p>
          <a:endParaRPr lang="es-CO"/>
        </a:p>
      </dgm:t>
    </dgm:pt>
    <dgm:pt modelId="{0F6B3346-5B16-4D4F-B994-CC90FBC5D0E2}" type="sibTrans" cxnId="{E54DC24C-698A-4205-A46F-E4AF520EC13E}">
      <dgm:prSet/>
      <dgm:spPr/>
      <dgm:t>
        <a:bodyPr/>
        <a:lstStyle/>
        <a:p>
          <a:endParaRPr lang="es-CO"/>
        </a:p>
      </dgm:t>
    </dgm:pt>
    <dgm:pt modelId="{1E96B54B-F6EF-4FA5-8867-002772A4611B}">
      <dgm:prSet/>
      <dgm:spPr/>
      <dgm:t>
        <a:bodyPr/>
        <a:lstStyle/>
        <a:p>
          <a:pPr algn="l" rtl="0"/>
          <a:r>
            <a:rPr lang="es-CO" dirty="0" smtClean="0"/>
            <a:t>Está alineado con los objetivos del Plan Nacional del Buen Vivir</a:t>
          </a:r>
          <a:endParaRPr lang="es-CO" dirty="0"/>
        </a:p>
      </dgm:t>
    </dgm:pt>
    <dgm:pt modelId="{0C0C60E0-599B-4E6C-BD75-E142C3F6BF78}" type="parTrans" cxnId="{742D408C-9C3B-48B1-A6FB-547D9AA41379}">
      <dgm:prSet/>
      <dgm:spPr/>
      <dgm:t>
        <a:bodyPr/>
        <a:lstStyle/>
        <a:p>
          <a:endParaRPr lang="es-CO"/>
        </a:p>
      </dgm:t>
    </dgm:pt>
    <dgm:pt modelId="{5B21E72E-6C7C-4A86-9199-61A4CA4347E3}" type="sibTrans" cxnId="{742D408C-9C3B-48B1-A6FB-547D9AA41379}">
      <dgm:prSet/>
      <dgm:spPr/>
      <dgm:t>
        <a:bodyPr/>
        <a:lstStyle/>
        <a:p>
          <a:endParaRPr lang="es-CO"/>
        </a:p>
      </dgm:t>
    </dgm:pt>
    <dgm:pt modelId="{7EAE20AA-E5FA-44E5-866B-59D1C37D7428}" type="pres">
      <dgm:prSet presAssocID="{CD5024BF-58EF-4C72-A53E-8C5A9F71082F}" presName="Name0" presStyleCnt="0">
        <dgm:presLayoutVars>
          <dgm:chMax val="7"/>
          <dgm:dir/>
          <dgm:animLvl val="lvl"/>
          <dgm:resizeHandles val="exact"/>
        </dgm:presLayoutVars>
      </dgm:prSet>
      <dgm:spPr/>
      <dgm:t>
        <a:bodyPr/>
        <a:lstStyle/>
        <a:p>
          <a:endParaRPr lang="es-CO"/>
        </a:p>
      </dgm:t>
    </dgm:pt>
    <dgm:pt modelId="{68ABC977-C43B-4A9F-9A50-6A59A962A128}" type="pres">
      <dgm:prSet presAssocID="{67C1C855-33EF-40E4-9325-E41E2DD1F1BF}" presName="circle1" presStyleLbl="node1" presStyleIdx="0" presStyleCnt="3"/>
      <dgm:spPr/>
      <dgm:t>
        <a:bodyPr/>
        <a:lstStyle/>
        <a:p>
          <a:endParaRPr lang="es-CO"/>
        </a:p>
      </dgm:t>
    </dgm:pt>
    <dgm:pt modelId="{1ABBC075-8D3B-4B31-B552-C250F9827F0F}" type="pres">
      <dgm:prSet presAssocID="{67C1C855-33EF-40E4-9325-E41E2DD1F1BF}" presName="space" presStyleCnt="0"/>
      <dgm:spPr/>
      <dgm:t>
        <a:bodyPr/>
        <a:lstStyle/>
        <a:p>
          <a:endParaRPr lang="es-CO"/>
        </a:p>
      </dgm:t>
    </dgm:pt>
    <dgm:pt modelId="{310ADB07-54F5-477F-BED4-E2542F22C8EB}" type="pres">
      <dgm:prSet presAssocID="{67C1C855-33EF-40E4-9325-E41E2DD1F1BF}" presName="rect1" presStyleLbl="alignAcc1" presStyleIdx="0" presStyleCnt="3"/>
      <dgm:spPr/>
      <dgm:t>
        <a:bodyPr/>
        <a:lstStyle/>
        <a:p>
          <a:endParaRPr lang="es-CO"/>
        </a:p>
      </dgm:t>
    </dgm:pt>
    <dgm:pt modelId="{5C65BA2D-3353-4D0B-AB82-C4BE7C5A03E1}" type="pres">
      <dgm:prSet presAssocID="{D18F41D0-A04E-453B-9E20-A6389A954227}" presName="vertSpace2" presStyleLbl="node1" presStyleIdx="0" presStyleCnt="3"/>
      <dgm:spPr/>
      <dgm:t>
        <a:bodyPr/>
        <a:lstStyle/>
        <a:p>
          <a:endParaRPr lang="es-CO"/>
        </a:p>
      </dgm:t>
    </dgm:pt>
    <dgm:pt modelId="{90287354-6414-4E7F-A31E-AD1D7CDE3F69}" type="pres">
      <dgm:prSet presAssocID="{D18F41D0-A04E-453B-9E20-A6389A954227}" presName="circle2" presStyleLbl="node1" presStyleIdx="1" presStyleCnt="3"/>
      <dgm:spPr/>
      <dgm:t>
        <a:bodyPr/>
        <a:lstStyle/>
        <a:p>
          <a:endParaRPr lang="es-CO"/>
        </a:p>
      </dgm:t>
    </dgm:pt>
    <dgm:pt modelId="{CDDB328B-96D0-4FE2-A850-1F97C423CE6C}" type="pres">
      <dgm:prSet presAssocID="{D18F41D0-A04E-453B-9E20-A6389A954227}" presName="rect2" presStyleLbl="alignAcc1" presStyleIdx="1" presStyleCnt="3"/>
      <dgm:spPr/>
      <dgm:t>
        <a:bodyPr/>
        <a:lstStyle/>
        <a:p>
          <a:endParaRPr lang="es-CO"/>
        </a:p>
      </dgm:t>
    </dgm:pt>
    <dgm:pt modelId="{62B19C06-62B8-4C07-8136-3966182195D5}" type="pres">
      <dgm:prSet presAssocID="{1E96B54B-F6EF-4FA5-8867-002772A4611B}" presName="vertSpace3" presStyleLbl="node1" presStyleIdx="1" presStyleCnt="3"/>
      <dgm:spPr/>
      <dgm:t>
        <a:bodyPr/>
        <a:lstStyle/>
        <a:p>
          <a:endParaRPr lang="es-CO"/>
        </a:p>
      </dgm:t>
    </dgm:pt>
    <dgm:pt modelId="{F9CA73B9-AB4C-4197-8AC6-A0F2FB117960}" type="pres">
      <dgm:prSet presAssocID="{1E96B54B-F6EF-4FA5-8867-002772A4611B}" presName="circle3" presStyleLbl="node1" presStyleIdx="2" presStyleCnt="3"/>
      <dgm:spPr/>
      <dgm:t>
        <a:bodyPr/>
        <a:lstStyle/>
        <a:p>
          <a:endParaRPr lang="es-CO"/>
        </a:p>
      </dgm:t>
    </dgm:pt>
    <dgm:pt modelId="{9D1C1764-9022-46C6-B50A-203BB7BA8F90}" type="pres">
      <dgm:prSet presAssocID="{1E96B54B-F6EF-4FA5-8867-002772A4611B}" presName="rect3" presStyleLbl="alignAcc1" presStyleIdx="2" presStyleCnt="3"/>
      <dgm:spPr/>
      <dgm:t>
        <a:bodyPr/>
        <a:lstStyle/>
        <a:p>
          <a:endParaRPr lang="es-CO"/>
        </a:p>
      </dgm:t>
    </dgm:pt>
    <dgm:pt modelId="{EEF48C57-CABB-4E06-BAF0-1BB7F43C1EB7}" type="pres">
      <dgm:prSet presAssocID="{67C1C855-33EF-40E4-9325-E41E2DD1F1BF}" presName="rect1ParTxNoCh" presStyleLbl="alignAcc1" presStyleIdx="2" presStyleCnt="3">
        <dgm:presLayoutVars>
          <dgm:chMax val="1"/>
          <dgm:bulletEnabled val="1"/>
        </dgm:presLayoutVars>
      </dgm:prSet>
      <dgm:spPr/>
      <dgm:t>
        <a:bodyPr/>
        <a:lstStyle/>
        <a:p>
          <a:endParaRPr lang="es-CO"/>
        </a:p>
      </dgm:t>
    </dgm:pt>
    <dgm:pt modelId="{4FF834DB-4729-4CB7-AFC9-CFDFA6EF2966}" type="pres">
      <dgm:prSet presAssocID="{D18F41D0-A04E-453B-9E20-A6389A954227}" presName="rect2ParTxNoCh" presStyleLbl="alignAcc1" presStyleIdx="2" presStyleCnt="3">
        <dgm:presLayoutVars>
          <dgm:chMax val="1"/>
          <dgm:bulletEnabled val="1"/>
        </dgm:presLayoutVars>
      </dgm:prSet>
      <dgm:spPr/>
      <dgm:t>
        <a:bodyPr/>
        <a:lstStyle/>
        <a:p>
          <a:endParaRPr lang="es-CO"/>
        </a:p>
      </dgm:t>
    </dgm:pt>
    <dgm:pt modelId="{BD97FD35-6C2A-4E9A-9C98-1D7486EE721F}" type="pres">
      <dgm:prSet presAssocID="{1E96B54B-F6EF-4FA5-8867-002772A4611B}" presName="rect3ParTxNoCh" presStyleLbl="alignAcc1" presStyleIdx="2" presStyleCnt="3">
        <dgm:presLayoutVars>
          <dgm:chMax val="1"/>
          <dgm:bulletEnabled val="1"/>
        </dgm:presLayoutVars>
      </dgm:prSet>
      <dgm:spPr/>
      <dgm:t>
        <a:bodyPr/>
        <a:lstStyle/>
        <a:p>
          <a:endParaRPr lang="es-CO"/>
        </a:p>
      </dgm:t>
    </dgm:pt>
  </dgm:ptLst>
  <dgm:cxnLst>
    <dgm:cxn modelId="{D210A45F-3AC2-4506-A540-9EFC2EECBD48}" type="presOf" srcId="{1E96B54B-F6EF-4FA5-8867-002772A4611B}" destId="{BD97FD35-6C2A-4E9A-9C98-1D7486EE721F}" srcOrd="1" destOrd="0" presId="urn:microsoft.com/office/officeart/2005/8/layout/target3"/>
    <dgm:cxn modelId="{AC706287-8DA4-4255-82FC-5657D6559140}" type="presOf" srcId="{67C1C855-33EF-40E4-9325-E41E2DD1F1BF}" destId="{EEF48C57-CABB-4E06-BAF0-1BB7F43C1EB7}" srcOrd="1" destOrd="0" presId="urn:microsoft.com/office/officeart/2005/8/layout/target3"/>
    <dgm:cxn modelId="{D1A2239E-C65B-41D9-B372-6552DF96AA98}" type="presOf" srcId="{67C1C855-33EF-40E4-9325-E41E2DD1F1BF}" destId="{310ADB07-54F5-477F-BED4-E2542F22C8EB}" srcOrd="0" destOrd="0" presId="urn:microsoft.com/office/officeart/2005/8/layout/target3"/>
    <dgm:cxn modelId="{3E8FC1C0-261D-4A90-A090-74E124C6E8C6}" type="presOf" srcId="{D18F41D0-A04E-453B-9E20-A6389A954227}" destId="{CDDB328B-96D0-4FE2-A850-1F97C423CE6C}" srcOrd="0" destOrd="0" presId="urn:microsoft.com/office/officeart/2005/8/layout/target3"/>
    <dgm:cxn modelId="{E54DC24C-698A-4205-A46F-E4AF520EC13E}" srcId="{CD5024BF-58EF-4C72-A53E-8C5A9F71082F}" destId="{D18F41D0-A04E-453B-9E20-A6389A954227}" srcOrd="1" destOrd="0" parTransId="{DFCBB3EF-4C7A-40D3-8113-EC2A0D8E7BCE}" sibTransId="{0F6B3346-5B16-4D4F-B994-CC90FBC5D0E2}"/>
    <dgm:cxn modelId="{FCD38D5C-D29B-4783-95FA-D6AEA51DBA1C}" type="presOf" srcId="{D18F41D0-A04E-453B-9E20-A6389A954227}" destId="{4FF834DB-4729-4CB7-AFC9-CFDFA6EF2966}" srcOrd="1" destOrd="0" presId="urn:microsoft.com/office/officeart/2005/8/layout/target3"/>
    <dgm:cxn modelId="{B34F9288-C024-4104-804D-0629EE4C85E0}" type="presOf" srcId="{1E96B54B-F6EF-4FA5-8867-002772A4611B}" destId="{9D1C1764-9022-46C6-B50A-203BB7BA8F90}" srcOrd="0" destOrd="0" presId="urn:microsoft.com/office/officeart/2005/8/layout/target3"/>
    <dgm:cxn modelId="{85C59C62-4BDA-4835-B503-847F16ADD371}" srcId="{CD5024BF-58EF-4C72-A53E-8C5A9F71082F}" destId="{67C1C855-33EF-40E4-9325-E41E2DD1F1BF}" srcOrd="0" destOrd="0" parTransId="{F69BD24E-DF0E-4711-B029-3E4134D3C645}" sibTransId="{88B242FD-927B-40DA-89DE-6D4D519903A7}"/>
    <dgm:cxn modelId="{5A7FDB20-9ABE-4F09-9A6E-D3D90F919123}" type="presOf" srcId="{CD5024BF-58EF-4C72-A53E-8C5A9F71082F}" destId="{7EAE20AA-E5FA-44E5-866B-59D1C37D7428}" srcOrd="0" destOrd="0" presId="urn:microsoft.com/office/officeart/2005/8/layout/target3"/>
    <dgm:cxn modelId="{742D408C-9C3B-48B1-A6FB-547D9AA41379}" srcId="{CD5024BF-58EF-4C72-A53E-8C5A9F71082F}" destId="{1E96B54B-F6EF-4FA5-8867-002772A4611B}" srcOrd="2" destOrd="0" parTransId="{0C0C60E0-599B-4E6C-BD75-E142C3F6BF78}" sibTransId="{5B21E72E-6C7C-4A86-9199-61A4CA4347E3}"/>
    <dgm:cxn modelId="{D02B6F59-B982-4CB7-A606-CD7710F4BB62}" type="presParOf" srcId="{7EAE20AA-E5FA-44E5-866B-59D1C37D7428}" destId="{68ABC977-C43B-4A9F-9A50-6A59A962A128}" srcOrd="0" destOrd="0" presId="urn:microsoft.com/office/officeart/2005/8/layout/target3"/>
    <dgm:cxn modelId="{E53252BA-CEB3-4639-8044-17DB80DCE0B9}" type="presParOf" srcId="{7EAE20AA-E5FA-44E5-866B-59D1C37D7428}" destId="{1ABBC075-8D3B-4B31-B552-C250F9827F0F}" srcOrd="1" destOrd="0" presId="urn:microsoft.com/office/officeart/2005/8/layout/target3"/>
    <dgm:cxn modelId="{323FEEE3-5191-4304-AB75-732B6F9EDF4E}" type="presParOf" srcId="{7EAE20AA-E5FA-44E5-866B-59D1C37D7428}" destId="{310ADB07-54F5-477F-BED4-E2542F22C8EB}" srcOrd="2" destOrd="0" presId="urn:microsoft.com/office/officeart/2005/8/layout/target3"/>
    <dgm:cxn modelId="{A95E7FAB-29E5-4DFA-8BC5-F181586FEDA4}" type="presParOf" srcId="{7EAE20AA-E5FA-44E5-866B-59D1C37D7428}" destId="{5C65BA2D-3353-4D0B-AB82-C4BE7C5A03E1}" srcOrd="3" destOrd="0" presId="urn:microsoft.com/office/officeart/2005/8/layout/target3"/>
    <dgm:cxn modelId="{7DA59BA1-6597-4238-8A7F-75046A7349F9}" type="presParOf" srcId="{7EAE20AA-E5FA-44E5-866B-59D1C37D7428}" destId="{90287354-6414-4E7F-A31E-AD1D7CDE3F69}" srcOrd="4" destOrd="0" presId="urn:microsoft.com/office/officeart/2005/8/layout/target3"/>
    <dgm:cxn modelId="{55443C9F-E98E-42CB-8C73-BF0AEF861CE0}" type="presParOf" srcId="{7EAE20AA-E5FA-44E5-866B-59D1C37D7428}" destId="{CDDB328B-96D0-4FE2-A850-1F97C423CE6C}" srcOrd="5" destOrd="0" presId="urn:microsoft.com/office/officeart/2005/8/layout/target3"/>
    <dgm:cxn modelId="{A05487B9-994B-466D-9C9B-77D8EA11CFBC}" type="presParOf" srcId="{7EAE20AA-E5FA-44E5-866B-59D1C37D7428}" destId="{62B19C06-62B8-4C07-8136-3966182195D5}" srcOrd="6" destOrd="0" presId="urn:microsoft.com/office/officeart/2005/8/layout/target3"/>
    <dgm:cxn modelId="{BDB07533-0566-4F3B-89A8-AA27E86250E8}" type="presParOf" srcId="{7EAE20AA-E5FA-44E5-866B-59D1C37D7428}" destId="{F9CA73B9-AB4C-4197-8AC6-A0F2FB117960}" srcOrd="7" destOrd="0" presId="urn:microsoft.com/office/officeart/2005/8/layout/target3"/>
    <dgm:cxn modelId="{BCBDEC9D-4A06-4C63-BBE5-E35BE1D40441}" type="presParOf" srcId="{7EAE20AA-E5FA-44E5-866B-59D1C37D7428}" destId="{9D1C1764-9022-46C6-B50A-203BB7BA8F90}" srcOrd="8" destOrd="0" presId="urn:microsoft.com/office/officeart/2005/8/layout/target3"/>
    <dgm:cxn modelId="{EB0F34F4-6054-42CF-BFA0-7DB99543E16C}" type="presParOf" srcId="{7EAE20AA-E5FA-44E5-866B-59D1C37D7428}" destId="{EEF48C57-CABB-4E06-BAF0-1BB7F43C1EB7}" srcOrd="9" destOrd="0" presId="urn:microsoft.com/office/officeart/2005/8/layout/target3"/>
    <dgm:cxn modelId="{2BBD7B60-AD3B-4A6B-A35E-0C4C03FA3A54}" type="presParOf" srcId="{7EAE20AA-E5FA-44E5-866B-59D1C37D7428}" destId="{4FF834DB-4729-4CB7-AFC9-CFDFA6EF2966}" srcOrd="10" destOrd="0" presId="urn:microsoft.com/office/officeart/2005/8/layout/target3"/>
    <dgm:cxn modelId="{C0A6012B-354A-4E7C-8ED6-BF3C89AC1F86}" type="presParOf" srcId="{7EAE20AA-E5FA-44E5-866B-59D1C37D7428}" destId="{BD97FD35-6C2A-4E9A-9C98-1D7486EE721F}"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015116-91E6-43CE-A42B-CDDBEB79986B}" type="doc">
      <dgm:prSet loTypeId="urn:microsoft.com/office/officeart/2005/8/layout/hierarchy3" loCatId="relationship" qsTypeId="urn:microsoft.com/office/officeart/2005/8/quickstyle/simple1" qsCatId="simple" csTypeId="urn:microsoft.com/office/officeart/2005/8/colors/accent4_4" csCatId="accent4" phldr="1"/>
      <dgm:spPr/>
      <dgm:t>
        <a:bodyPr/>
        <a:lstStyle/>
        <a:p>
          <a:endParaRPr lang="es-CO"/>
        </a:p>
      </dgm:t>
    </dgm:pt>
    <dgm:pt modelId="{18ADD685-4C06-49DA-B4A8-3537486709AF}">
      <dgm:prSet custT="1"/>
      <dgm:spPr/>
      <dgm:t>
        <a:bodyPr/>
        <a:lstStyle/>
        <a:p>
          <a:pPr algn="l" rtl="0"/>
          <a:r>
            <a:rPr lang="es-ES_tradnl" sz="2200" dirty="0" smtClean="0"/>
            <a:t>Producto artesanal de leche consecuencia de la fermentación láctica y alcohólica por bacterias y levaduras contenidas en sus gránulos</a:t>
          </a:r>
          <a:endParaRPr lang="es-CO" sz="2200" dirty="0"/>
        </a:p>
      </dgm:t>
    </dgm:pt>
    <dgm:pt modelId="{DE0FF7E9-415B-4B3A-8352-3EADD7D29579}" type="parTrans" cxnId="{3A990C5E-94DF-4E58-B2F3-2C4EFB45C38A}">
      <dgm:prSet/>
      <dgm:spPr/>
      <dgm:t>
        <a:bodyPr/>
        <a:lstStyle/>
        <a:p>
          <a:endParaRPr lang="es-CO"/>
        </a:p>
      </dgm:t>
    </dgm:pt>
    <dgm:pt modelId="{CEDE0C12-8699-4F1F-987E-732C0776712B}" type="sibTrans" cxnId="{3A990C5E-94DF-4E58-B2F3-2C4EFB45C38A}">
      <dgm:prSet/>
      <dgm:spPr/>
      <dgm:t>
        <a:bodyPr/>
        <a:lstStyle/>
        <a:p>
          <a:endParaRPr lang="es-CO"/>
        </a:p>
      </dgm:t>
    </dgm:pt>
    <dgm:pt modelId="{8FE4329E-3B1A-4267-8F06-54A3299C2FAF}">
      <dgm:prSet/>
      <dgm:spPr/>
      <dgm:t>
        <a:bodyPr/>
        <a:lstStyle/>
        <a:p>
          <a:pPr algn="l" rtl="0"/>
          <a:r>
            <a:rPr lang="es-ES_tradnl" dirty="0" smtClean="0"/>
            <a:t>Presencia de bióxido de carbono producido por levaduras que la convierten en una bebida levemente gaseosa y espumosa con sabor y propiedades únicas. </a:t>
          </a:r>
          <a:endParaRPr lang="es-CO" dirty="0"/>
        </a:p>
      </dgm:t>
    </dgm:pt>
    <dgm:pt modelId="{362801FC-AE4E-4581-985F-36D63922F48E}" type="parTrans" cxnId="{6635CC23-3E64-4251-A70F-3D8D4CDCFA44}">
      <dgm:prSet/>
      <dgm:spPr/>
      <dgm:t>
        <a:bodyPr/>
        <a:lstStyle/>
        <a:p>
          <a:endParaRPr lang="es-CO"/>
        </a:p>
      </dgm:t>
    </dgm:pt>
    <dgm:pt modelId="{962C9623-F027-4545-A95E-776F58C628A0}" type="sibTrans" cxnId="{6635CC23-3E64-4251-A70F-3D8D4CDCFA44}">
      <dgm:prSet/>
      <dgm:spPr/>
      <dgm:t>
        <a:bodyPr/>
        <a:lstStyle/>
        <a:p>
          <a:endParaRPr lang="es-CO"/>
        </a:p>
      </dgm:t>
    </dgm:pt>
    <dgm:pt modelId="{A37118BE-8215-4B09-BF15-6869124AA141}">
      <dgm:prSet/>
      <dgm:spPr/>
      <dgm:t>
        <a:bodyPr/>
        <a:lstStyle/>
        <a:p>
          <a:pPr rtl="0"/>
          <a:r>
            <a:rPr lang="es-CO" dirty="0" smtClean="0"/>
            <a:t>KÉFIR</a:t>
          </a:r>
          <a:endParaRPr lang="es-CO" dirty="0"/>
        </a:p>
      </dgm:t>
    </dgm:pt>
    <dgm:pt modelId="{F65960A9-2D3F-4523-8185-51D3FD1346E5}" type="parTrans" cxnId="{159815BC-D3A6-43A3-B87B-94F0FBF352DC}">
      <dgm:prSet/>
      <dgm:spPr/>
      <dgm:t>
        <a:bodyPr/>
        <a:lstStyle/>
        <a:p>
          <a:endParaRPr lang="es-CO"/>
        </a:p>
      </dgm:t>
    </dgm:pt>
    <dgm:pt modelId="{2921D343-E9F5-4B04-82D2-4A815D5076F7}" type="sibTrans" cxnId="{159815BC-D3A6-43A3-B87B-94F0FBF352DC}">
      <dgm:prSet/>
      <dgm:spPr/>
      <dgm:t>
        <a:bodyPr/>
        <a:lstStyle/>
        <a:p>
          <a:endParaRPr lang="es-CO"/>
        </a:p>
      </dgm:t>
    </dgm:pt>
    <dgm:pt modelId="{1499B224-0EA8-4C30-B1E9-AF4C315C9EF5}" type="pres">
      <dgm:prSet presAssocID="{CB015116-91E6-43CE-A42B-CDDBEB79986B}" presName="diagram" presStyleCnt="0">
        <dgm:presLayoutVars>
          <dgm:chPref val="1"/>
          <dgm:dir/>
          <dgm:animOne val="branch"/>
          <dgm:animLvl val="lvl"/>
          <dgm:resizeHandles/>
        </dgm:presLayoutVars>
      </dgm:prSet>
      <dgm:spPr/>
      <dgm:t>
        <a:bodyPr/>
        <a:lstStyle/>
        <a:p>
          <a:endParaRPr lang="es-CO"/>
        </a:p>
      </dgm:t>
    </dgm:pt>
    <dgm:pt modelId="{E4ADE9D5-DD19-4A93-AD26-69647C31BE2E}" type="pres">
      <dgm:prSet presAssocID="{A37118BE-8215-4B09-BF15-6869124AA141}" presName="root" presStyleCnt="0"/>
      <dgm:spPr/>
    </dgm:pt>
    <dgm:pt modelId="{53C897B3-A905-4BF3-BBCE-96037C86DF4C}" type="pres">
      <dgm:prSet presAssocID="{A37118BE-8215-4B09-BF15-6869124AA141}" presName="rootComposite" presStyleCnt="0"/>
      <dgm:spPr/>
    </dgm:pt>
    <dgm:pt modelId="{95250722-0E92-43F4-BBB3-E95799846158}" type="pres">
      <dgm:prSet presAssocID="{A37118BE-8215-4B09-BF15-6869124AA141}" presName="rootText" presStyleLbl="node1" presStyleIdx="0" presStyleCnt="1"/>
      <dgm:spPr/>
      <dgm:t>
        <a:bodyPr/>
        <a:lstStyle/>
        <a:p>
          <a:endParaRPr lang="es-CO"/>
        </a:p>
      </dgm:t>
    </dgm:pt>
    <dgm:pt modelId="{B1C5206F-85CC-403E-8A4D-70518A5CE766}" type="pres">
      <dgm:prSet presAssocID="{A37118BE-8215-4B09-BF15-6869124AA141}" presName="rootConnector" presStyleLbl="node1" presStyleIdx="0" presStyleCnt="1"/>
      <dgm:spPr/>
      <dgm:t>
        <a:bodyPr/>
        <a:lstStyle/>
        <a:p>
          <a:endParaRPr lang="es-CO"/>
        </a:p>
      </dgm:t>
    </dgm:pt>
    <dgm:pt modelId="{575E2694-C06F-42E6-BF35-9041973C4623}" type="pres">
      <dgm:prSet presAssocID="{A37118BE-8215-4B09-BF15-6869124AA141}" presName="childShape" presStyleCnt="0"/>
      <dgm:spPr/>
    </dgm:pt>
    <dgm:pt modelId="{34CB0207-1C79-40F3-BDF6-62686FFF31C9}" type="pres">
      <dgm:prSet presAssocID="{DE0FF7E9-415B-4B3A-8352-3EADD7D29579}" presName="Name13" presStyleLbl="parChTrans1D2" presStyleIdx="0" presStyleCnt="2"/>
      <dgm:spPr/>
      <dgm:t>
        <a:bodyPr/>
        <a:lstStyle/>
        <a:p>
          <a:endParaRPr lang="es-CO"/>
        </a:p>
      </dgm:t>
    </dgm:pt>
    <dgm:pt modelId="{8ED8AD62-7316-4B53-A96F-A51E93F33AE9}" type="pres">
      <dgm:prSet presAssocID="{18ADD685-4C06-49DA-B4A8-3537486709AF}" presName="childText" presStyleLbl="bgAcc1" presStyleIdx="0" presStyleCnt="2" custScaleX="171168">
        <dgm:presLayoutVars>
          <dgm:bulletEnabled val="1"/>
        </dgm:presLayoutVars>
      </dgm:prSet>
      <dgm:spPr/>
      <dgm:t>
        <a:bodyPr/>
        <a:lstStyle/>
        <a:p>
          <a:endParaRPr lang="es-CO"/>
        </a:p>
      </dgm:t>
    </dgm:pt>
    <dgm:pt modelId="{2A0D3753-C198-42B5-9A85-77F8BD58CF3C}" type="pres">
      <dgm:prSet presAssocID="{362801FC-AE4E-4581-985F-36D63922F48E}" presName="Name13" presStyleLbl="parChTrans1D2" presStyleIdx="1" presStyleCnt="2"/>
      <dgm:spPr/>
      <dgm:t>
        <a:bodyPr/>
        <a:lstStyle/>
        <a:p>
          <a:endParaRPr lang="es-CO"/>
        </a:p>
      </dgm:t>
    </dgm:pt>
    <dgm:pt modelId="{5E6A4E18-DFB3-4549-9DC2-54CC78C1DEF5}" type="pres">
      <dgm:prSet presAssocID="{8FE4329E-3B1A-4267-8F06-54A3299C2FAF}" presName="childText" presStyleLbl="bgAcc1" presStyleIdx="1" presStyleCnt="2" custScaleX="171168">
        <dgm:presLayoutVars>
          <dgm:bulletEnabled val="1"/>
        </dgm:presLayoutVars>
      </dgm:prSet>
      <dgm:spPr/>
      <dgm:t>
        <a:bodyPr/>
        <a:lstStyle/>
        <a:p>
          <a:endParaRPr lang="es-CO"/>
        </a:p>
      </dgm:t>
    </dgm:pt>
  </dgm:ptLst>
  <dgm:cxnLst>
    <dgm:cxn modelId="{3A990C5E-94DF-4E58-B2F3-2C4EFB45C38A}" srcId="{A37118BE-8215-4B09-BF15-6869124AA141}" destId="{18ADD685-4C06-49DA-B4A8-3537486709AF}" srcOrd="0" destOrd="0" parTransId="{DE0FF7E9-415B-4B3A-8352-3EADD7D29579}" sibTransId="{CEDE0C12-8699-4F1F-987E-732C0776712B}"/>
    <dgm:cxn modelId="{D4074001-DCB4-4B41-9B24-330B2627F083}" type="presOf" srcId="{A37118BE-8215-4B09-BF15-6869124AA141}" destId="{95250722-0E92-43F4-BBB3-E95799846158}" srcOrd="0" destOrd="0" presId="urn:microsoft.com/office/officeart/2005/8/layout/hierarchy3"/>
    <dgm:cxn modelId="{6635CC23-3E64-4251-A70F-3D8D4CDCFA44}" srcId="{A37118BE-8215-4B09-BF15-6869124AA141}" destId="{8FE4329E-3B1A-4267-8F06-54A3299C2FAF}" srcOrd="1" destOrd="0" parTransId="{362801FC-AE4E-4581-985F-36D63922F48E}" sibTransId="{962C9623-F027-4545-A95E-776F58C628A0}"/>
    <dgm:cxn modelId="{8934B4BB-1DD7-4004-B0B8-AD7E3DAA4C69}" type="presOf" srcId="{8FE4329E-3B1A-4267-8F06-54A3299C2FAF}" destId="{5E6A4E18-DFB3-4549-9DC2-54CC78C1DEF5}" srcOrd="0" destOrd="0" presId="urn:microsoft.com/office/officeart/2005/8/layout/hierarchy3"/>
    <dgm:cxn modelId="{A1F8E8AC-A13E-4198-80F6-8E8D96C10302}" type="presOf" srcId="{18ADD685-4C06-49DA-B4A8-3537486709AF}" destId="{8ED8AD62-7316-4B53-A96F-A51E93F33AE9}" srcOrd="0" destOrd="0" presId="urn:microsoft.com/office/officeart/2005/8/layout/hierarchy3"/>
    <dgm:cxn modelId="{E17C5C2B-3611-41CF-A7EF-307DA11D1507}" type="presOf" srcId="{CB015116-91E6-43CE-A42B-CDDBEB79986B}" destId="{1499B224-0EA8-4C30-B1E9-AF4C315C9EF5}" srcOrd="0" destOrd="0" presId="urn:microsoft.com/office/officeart/2005/8/layout/hierarchy3"/>
    <dgm:cxn modelId="{587EB498-643D-4EC6-A7CD-02B18C56AB05}" type="presOf" srcId="{A37118BE-8215-4B09-BF15-6869124AA141}" destId="{B1C5206F-85CC-403E-8A4D-70518A5CE766}" srcOrd="1" destOrd="0" presId="urn:microsoft.com/office/officeart/2005/8/layout/hierarchy3"/>
    <dgm:cxn modelId="{159815BC-D3A6-43A3-B87B-94F0FBF352DC}" srcId="{CB015116-91E6-43CE-A42B-CDDBEB79986B}" destId="{A37118BE-8215-4B09-BF15-6869124AA141}" srcOrd="0" destOrd="0" parTransId="{F65960A9-2D3F-4523-8185-51D3FD1346E5}" sibTransId="{2921D343-E9F5-4B04-82D2-4A815D5076F7}"/>
    <dgm:cxn modelId="{D7D69372-B51E-4592-8788-A2F41FB5003A}" type="presOf" srcId="{DE0FF7E9-415B-4B3A-8352-3EADD7D29579}" destId="{34CB0207-1C79-40F3-BDF6-62686FFF31C9}" srcOrd="0" destOrd="0" presId="urn:microsoft.com/office/officeart/2005/8/layout/hierarchy3"/>
    <dgm:cxn modelId="{A36C805C-B2A8-4E2F-A485-375FDAECC31E}" type="presOf" srcId="{362801FC-AE4E-4581-985F-36D63922F48E}" destId="{2A0D3753-C198-42B5-9A85-77F8BD58CF3C}" srcOrd="0" destOrd="0" presId="urn:microsoft.com/office/officeart/2005/8/layout/hierarchy3"/>
    <dgm:cxn modelId="{AA01815A-A055-491F-9527-106F9641FE58}" type="presParOf" srcId="{1499B224-0EA8-4C30-B1E9-AF4C315C9EF5}" destId="{E4ADE9D5-DD19-4A93-AD26-69647C31BE2E}" srcOrd="0" destOrd="0" presId="urn:microsoft.com/office/officeart/2005/8/layout/hierarchy3"/>
    <dgm:cxn modelId="{D9C19FC2-1CF9-46E8-AA53-A037423D584D}" type="presParOf" srcId="{E4ADE9D5-DD19-4A93-AD26-69647C31BE2E}" destId="{53C897B3-A905-4BF3-BBCE-96037C86DF4C}" srcOrd="0" destOrd="0" presId="urn:microsoft.com/office/officeart/2005/8/layout/hierarchy3"/>
    <dgm:cxn modelId="{80DD9A7E-8563-4548-9BE9-FDFB1E6BB70B}" type="presParOf" srcId="{53C897B3-A905-4BF3-BBCE-96037C86DF4C}" destId="{95250722-0E92-43F4-BBB3-E95799846158}" srcOrd="0" destOrd="0" presId="urn:microsoft.com/office/officeart/2005/8/layout/hierarchy3"/>
    <dgm:cxn modelId="{69F9A2AB-6F5F-4268-B390-AB1334FD762C}" type="presParOf" srcId="{53C897B3-A905-4BF3-BBCE-96037C86DF4C}" destId="{B1C5206F-85CC-403E-8A4D-70518A5CE766}" srcOrd="1" destOrd="0" presId="urn:microsoft.com/office/officeart/2005/8/layout/hierarchy3"/>
    <dgm:cxn modelId="{3DA5D7D6-54FB-49EA-A2F3-6855C76A86A7}" type="presParOf" srcId="{E4ADE9D5-DD19-4A93-AD26-69647C31BE2E}" destId="{575E2694-C06F-42E6-BF35-9041973C4623}" srcOrd="1" destOrd="0" presId="urn:microsoft.com/office/officeart/2005/8/layout/hierarchy3"/>
    <dgm:cxn modelId="{2F5F9C6A-4E71-416C-B228-F738C89FFB6E}" type="presParOf" srcId="{575E2694-C06F-42E6-BF35-9041973C4623}" destId="{34CB0207-1C79-40F3-BDF6-62686FFF31C9}" srcOrd="0" destOrd="0" presId="urn:microsoft.com/office/officeart/2005/8/layout/hierarchy3"/>
    <dgm:cxn modelId="{331202E5-BAA7-4B08-B2EB-12354F63F68A}" type="presParOf" srcId="{575E2694-C06F-42E6-BF35-9041973C4623}" destId="{8ED8AD62-7316-4B53-A96F-A51E93F33AE9}" srcOrd="1" destOrd="0" presId="urn:microsoft.com/office/officeart/2005/8/layout/hierarchy3"/>
    <dgm:cxn modelId="{B4B08A11-FE7D-4F5B-BA81-5072325CC544}" type="presParOf" srcId="{575E2694-C06F-42E6-BF35-9041973C4623}" destId="{2A0D3753-C198-42B5-9A85-77F8BD58CF3C}" srcOrd="2" destOrd="0" presId="urn:microsoft.com/office/officeart/2005/8/layout/hierarchy3"/>
    <dgm:cxn modelId="{282BF3CF-1CBB-473F-80B5-061090B1F525}" type="presParOf" srcId="{575E2694-C06F-42E6-BF35-9041973C4623}" destId="{5E6A4E18-DFB3-4549-9DC2-54CC78C1DEF5}"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6FB8D0-E0D6-4425-97B9-88B8D11D6D89}" type="doc">
      <dgm:prSet loTypeId="urn:microsoft.com/office/officeart/2005/8/layout/vProcess5" loCatId="process" qsTypeId="urn:microsoft.com/office/officeart/2005/8/quickstyle/3d1" qsCatId="3D" csTypeId="urn:microsoft.com/office/officeart/2005/8/colors/accent6_5" csCatId="accent6" phldr="1"/>
      <dgm:spPr/>
      <dgm:t>
        <a:bodyPr/>
        <a:lstStyle/>
        <a:p>
          <a:endParaRPr lang="es-CO"/>
        </a:p>
      </dgm:t>
    </dgm:pt>
    <dgm:pt modelId="{DEAC5839-CF30-4A43-8566-9D5FE1205927}">
      <dgm:prSet custT="1"/>
      <dgm:spPr/>
      <dgm:t>
        <a:bodyPr/>
        <a:lstStyle/>
        <a:p>
          <a:pPr rtl="0"/>
          <a:r>
            <a:rPr lang="es-CO" sz="2200" dirty="0" smtClean="0">
              <a:solidFill>
                <a:schemeClr val="tx1"/>
              </a:solidFill>
            </a:rPr>
            <a:t>Comercialmente se lo fabrica con leche de vaca </a:t>
          </a:r>
          <a:endParaRPr lang="es-CO" sz="2200" dirty="0">
            <a:solidFill>
              <a:schemeClr val="tx1"/>
            </a:solidFill>
          </a:endParaRPr>
        </a:p>
      </dgm:t>
    </dgm:pt>
    <dgm:pt modelId="{7832B9A8-F342-4EEC-97D9-EC397EDF838A}" type="parTrans" cxnId="{3E7D7BCC-B52F-45A6-A900-FD514C90F908}">
      <dgm:prSet/>
      <dgm:spPr/>
      <dgm:t>
        <a:bodyPr/>
        <a:lstStyle/>
        <a:p>
          <a:endParaRPr lang="es-CO">
            <a:solidFill>
              <a:schemeClr val="tx1"/>
            </a:solidFill>
          </a:endParaRPr>
        </a:p>
      </dgm:t>
    </dgm:pt>
    <dgm:pt modelId="{991795FB-B793-43DA-AE97-9053F39CB35C}" type="sibTrans" cxnId="{3E7D7BCC-B52F-45A6-A900-FD514C90F908}">
      <dgm:prSet/>
      <dgm:spPr/>
      <dgm:t>
        <a:bodyPr/>
        <a:lstStyle/>
        <a:p>
          <a:endParaRPr lang="es-CO">
            <a:solidFill>
              <a:schemeClr val="tx1"/>
            </a:solidFill>
          </a:endParaRPr>
        </a:p>
      </dgm:t>
    </dgm:pt>
    <dgm:pt modelId="{1C699CB0-8673-4756-8E52-608F3EE23800}">
      <dgm:prSet custT="1"/>
      <dgm:spPr/>
      <dgm:t>
        <a:bodyPr/>
        <a:lstStyle/>
        <a:p>
          <a:pPr rtl="0"/>
          <a:r>
            <a:rPr lang="es-CO" sz="2200" dirty="0" smtClean="0">
              <a:solidFill>
                <a:schemeClr val="tx1"/>
              </a:solidFill>
            </a:rPr>
            <a:t>Se incuban los gránulos entre 20°C y 25°C durante 16 a 24 hora</a:t>
          </a:r>
          <a:endParaRPr lang="es-CO" sz="2200" dirty="0">
            <a:solidFill>
              <a:schemeClr val="tx1"/>
            </a:solidFill>
          </a:endParaRPr>
        </a:p>
      </dgm:t>
    </dgm:pt>
    <dgm:pt modelId="{28D45207-00D2-45A3-A9D2-89EB536BF2DC}" type="parTrans" cxnId="{55B3DB31-C971-4BDF-9D91-02122E2AA86F}">
      <dgm:prSet/>
      <dgm:spPr/>
      <dgm:t>
        <a:bodyPr/>
        <a:lstStyle/>
        <a:p>
          <a:endParaRPr lang="es-CO">
            <a:solidFill>
              <a:schemeClr val="tx1"/>
            </a:solidFill>
          </a:endParaRPr>
        </a:p>
      </dgm:t>
    </dgm:pt>
    <dgm:pt modelId="{77A525A8-40F8-4E32-9A34-EE02B4A314B2}" type="sibTrans" cxnId="{55B3DB31-C971-4BDF-9D91-02122E2AA86F}">
      <dgm:prSet/>
      <dgm:spPr/>
      <dgm:t>
        <a:bodyPr/>
        <a:lstStyle/>
        <a:p>
          <a:endParaRPr lang="es-CO">
            <a:solidFill>
              <a:schemeClr val="tx1"/>
            </a:solidFill>
          </a:endParaRPr>
        </a:p>
      </dgm:t>
    </dgm:pt>
    <dgm:pt modelId="{D0CED01F-CD18-47EE-BC29-A68EFB03783C}">
      <dgm:prSet custT="1"/>
      <dgm:spPr/>
      <dgm:t>
        <a:bodyPr/>
        <a:lstStyle/>
        <a:p>
          <a:pPr rtl="0"/>
          <a:r>
            <a:rPr lang="es-CO" sz="2200" dirty="0" smtClean="0">
              <a:solidFill>
                <a:schemeClr val="tx1"/>
              </a:solidFill>
            </a:rPr>
            <a:t>Se separa los gránulos de la leche kefirada y se la deja reposar a 10°C durante uno a tres días (opcional)</a:t>
          </a:r>
          <a:endParaRPr lang="es-CO" sz="2200" dirty="0">
            <a:solidFill>
              <a:schemeClr val="tx1"/>
            </a:solidFill>
          </a:endParaRPr>
        </a:p>
      </dgm:t>
    </dgm:pt>
    <dgm:pt modelId="{9424436E-4A84-488C-9EFD-1FE650E5A6AF}" type="parTrans" cxnId="{0581185A-9922-48F7-A11B-A0FF8F4FA503}">
      <dgm:prSet/>
      <dgm:spPr/>
      <dgm:t>
        <a:bodyPr/>
        <a:lstStyle/>
        <a:p>
          <a:endParaRPr lang="es-CO">
            <a:solidFill>
              <a:schemeClr val="tx1"/>
            </a:solidFill>
          </a:endParaRPr>
        </a:p>
      </dgm:t>
    </dgm:pt>
    <dgm:pt modelId="{055DE28C-B66D-4E6B-8D56-0B0B1DFEC4AD}" type="sibTrans" cxnId="{0581185A-9922-48F7-A11B-A0FF8F4FA503}">
      <dgm:prSet/>
      <dgm:spPr/>
      <dgm:t>
        <a:bodyPr/>
        <a:lstStyle/>
        <a:p>
          <a:endParaRPr lang="es-CO">
            <a:solidFill>
              <a:schemeClr val="tx1"/>
            </a:solidFill>
          </a:endParaRPr>
        </a:p>
      </dgm:t>
    </dgm:pt>
    <dgm:pt modelId="{187C3650-0841-4972-A0CF-33A00163841B}">
      <dgm:prSet custT="1"/>
      <dgm:spPr/>
      <dgm:t>
        <a:bodyPr/>
        <a:lstStyle/>
        <a:p>
          <a:pPr rtl="0"/>
          <a:r>
            <a:rPr lang="es-CO" sz="2200" dirty="0" smtClean="0">
              <a:solidFill>
                <a:schemeClr val="tx1"/>
              </a:solidFill>
            </a:rPr>
            <a:t>Se pasteuriza entre 85°C a 95°C durante 5 a 30 minutos. Todos esos detalles pueden variar según la concentración de sabor y aroma se requiera</a:t>
          </a:r>
          <a:endParaRPr lang="es-CO" sz="2200" dirty="0">
            <a:solidFill>
              <a:schemeClr val="tx1"/>
            </a:solidFill>
          </a:endParaRPr>
        </a:p>
      </dgm:t>
    </dgm:pt>
    <dgm:pt modelId="{B3BBD8A9-F72B-4E2D-9946-57F162333F3F}" type="parTrans" cxnId="{52E3EA54-1658-4376-9703-91781AF3071A}">
      <dgm:prSet/>
      <dgm:spPr/>
      <dgm:t>
        <a:bodyPr/>
        <a:lstStyle/>
        <a:p>
          <a:endParaRPr lang="es-CO">
            <a:solidFill>
              <a:schemeClr val="tx1"/>
            </a:solidFill>
          </a:endParaRPr>
        </a:p>
      </dgm:t>
    </dgm:pt>
    <dgm:pt modelId="{BCD390DD-838D-4EC3-AD6F-B9D312322CC5}" type="sibTrans" cxnId="{52E3EA54-1658-4376-9703-91781AF3071A}">
      <dgm:prSet/>
      <dgm:spPr/>
      <dgm:t>
        <a:bodyPr/>
        <a:lstStyle/>
        <a:p>
          <a:endParaRPr lang="es-CO">
            <a:solidFill>
              <a:schemeClr val="tx1"/>
            </a:solidFill>
          </a:endParaRPr>
        </a:p>
      </dgm:t>
    </dgm:pt>
    <dgm:pt modelId="{690DB940-C1CC-42BE-B363-8ADBDF83D891}" type="pres">
      <dgm:prSet presAssocID="{B56FB8D0-E0D6-4425-97B9-88B8D11D6D89}" presName="outerComposite" presStyleCnt="0">
        <dgm:presLayoutVars>
          <dgm:chMax val="5"/>
          <dgm:dir/>
          <dgm:resizeHandles val="exact"/>
        </dgm:presLayoutVars>
      </dgm:prSet>
      <dgm:spPr/>
      <dgm:t>
        <a:bodyPr/>
        <a:lstStyle/>
        <a:p>
          <a:endParaRPr lang="es-CO"/>
        </a:p>
      </dgm:t>
    </dgm:pt>
    <dgm:pt modelId="{249F3A17-2719-4EE6-887A-72096197C092}" type="pres">
      <dgm:prSet presAssocID="{B56FB8D0-E0D6-4425-97B9-88B8D11D6D89}" presName="dummyMaxCanvas" presStyleCnt="0">
        <dgm:presLayoutVars/>
      </dgm:prSet>
      <dgm:spPr/>
    </dgm:pt>
    <dgm:pt modelId="{349CAA86-5B46-45F0-80EC-7160995EBB6A}" type="pres">
      <dgm:prSet presAssocID="{B56FB8D0-E0D6-4425-97B9-88B8D11D6D89}" presName="FourNodes_1" presStyleLbl="node1" presStyleIdx="0" presStyleCnt="4">
        <dgm:presLayoutVars>
          <dgm:bulletEnabled val="1"/>
        </dgm:presLayoutVars>
      </dgm:prSet>
      <dgm:spPr/>
      <dgm:t>
        <a:bodyPr/>
        <a:lstStyle/>
        <a:p>
          <a:endParaRPr lang="es-CO"/>
        </a:p>
      </dgm:t>
    </dgm:pt>
    <dgm:pt modelId="{97F9DFD2-9E71-414E-AD07-2C72B9FBDB17}" type="pres">
      <dgm:prSet presAssocID="{B56FB8D0-E0D6-4425-97B9-88B8D11D6D89}" presName="FourNodes_2" presStyleLbl="node1" presStyleIdx="1" presStyleCnt="4">
        <dgm:presLayoutVars>
          <dgm:bulletEnabled val="1"/>
        </dgm:presLayoutVars>
      </dgm:prSet>
      <dgm:spPr/>
      <dgm:t>
        <a:bodyPr/>
        <a:lstStyle/>
        <a:p>
          <a:endParaRPr lang="es-CO"/>
        </a:p>
      </dgm:t>
    </dgm:pt>
    <dgm:pt modelId="{02A16179-46F7-45EA-8BC9-519C750C900B}" type="pres">
      <dgm:prSet presAssocID="{B56FB8D0-E0D6-4425-97B9-88B8D11D6D89}" presName="FourNodes_3" presStyleLbl="node1" presStyleIdx="2" presStyleCnt="4">
        <dgm:presLayoutVars>
          <dgm:bulletEnabled val="1"/>
        </dgm:presLayoutVars>
      </dgm:prSet>
      <dgm:spPr/>
      <dgm:t>
        <a:bodyPr/>
        <a:lstStyle/>
        <a:p>
          <a:endParaRPr lang="es-CO"/>
        </a:p>
      </dgm:t>
    </dgm:pt>
    <dgm:pt modelId="{FBE684AF-3BB1-4A32-9B9D-E866035434C9}" type="pres">
      <dgm:prSet presAssocID="{B56FB8D0-E0D6-4425-97B9-88B8D11D6D89}" presName="FourNodes_4" presStyleLbl="node1" presStyleIdx="3" presStyleCnt="4">
        <dgm:presLayoutVars>
          <dgm:bulletEnabled val="1"/>
        </dgm:presLayoutVars>
      </dgm:prSet>
      <dgm:spPr/>
      <dgm:t>
        <a:bodyPr/>
        <a:lstStyle/>
        <a:p>
          <a:endParaRPr lang="es-CO"/>
        </a:p>
      </dgm:t>
    </dgm:pt>
    <dgm:pt modelId="{9FEF6791-93DA-4883-B9D4-C9268607DCF0}" type="pres">
      <dgm:prSet presAssocID="{B56FB8D0-E0D6-4425-97B9-88B8D11D6D89}" presName="FourConn_1-2" presStyleLbl="fgAccFollowNode1" presStyleIdx="0" presStyleCnt="3">
        <dgm:presLayoutVars>
          <dgm:bulletEnabled val="1"/>
        </dgm:presLayoutVars>
      </dgm:prSet>
      <dgm:spPr/>
      <dgm:t>
        <a:bodyPr/>
        <a:lstStyle/>
        <a:p>
          <a:endParaRPr lang="es-CO"/>
        </a:p>
      </dgm:t>
    </dgm:pt>
    <dgm:pt modelId="{94AD006A-27EA-460C-AF73-5A814FCB2709}" type="pres">
      <dgm:prSet presAssocID="{B56FB8D0-E0D6-4425-97B9-88B8D11D6D89}" presName="FourConn_2-3" presStyleLbl="fgAccFollowNode1" presStyleIdx="1" presStyleCnt="3">
        <dgm:presLayoutVars>
          <dgm:bulletEnabled val="1"/>
        </dgm:presLayoutVars>
      </dgm:prSet>
      <dgm:spPr/>
      <dgm:t>
        <a:bodyPr/>
        <a:lstStyle/>
        <a:p>
          <a:endParaRPr lang="es-CO"/>
        </a:p>
      </dgm:t>
    </dgm:pt>
    <dgm:pt modelId="{41C12E45-004A-4298-A9DE-76487D66E6AA}" type="pres">
      <dgm:prSet presAssocID="{B56FB8D0-E0D6-4425-97B9-88B8D11D6D89}" presName="FourConn_3-4" presStyleLbl="fgAccFollowNode1" presStyleIdx="2" presStyleCnt="3">
        <dgm:presLayoutVars>
          <dgm:bulletEnabled val="1"/>
        </dgm:presLayoutVars>
      </dgm:prSet>
      <dgm:spPr/>
      <dgm:t>
        <a:bodyPr/>
        <a:lstStyle/>
        <a:p>
          <a:endParaRPr lang="es-CO"/>
        </a:p>
      </dgm:t>
    </dgm:pt>
    <dgm:pt modelId="{3740A4E3-D33E-41A1-9E3D-21D8D1387A6D}" type="pres">
      <dgm:prSet presAssocID="{B56FB8D0-E0D6-4425-97B9-88B8D11D6D89}" presName="FourNodes_1_text" presStyleLbl="node1" presStyleIdx="3" presStyleCnt="4">
        <dgm:presLayoutVars>
          <dgm:bulletEnabled val="1"/>
        </dgm:presLayoutVars>
      </dgm:prSet>
      <dgm:spPr/>
      <dgm:t>
        <a:bodyPr/>
        <a:lstStyle/>
        <a:p>
          <a:endParaRPr lang="es-CO"/>
        </a:p>
      </dgm:t>
    </dgm:pt>
    <dgm:pt modelId="{5DF1CD85-6156-4542-9125-B684880006D4}" type="pres">
      <dgm:prSet presAssocID="{B56FB8D0-E0D6-4425-97B9-88B8D11D6D89}" presName="FourNodes_2_text" presStyleLbl="node1" presStyleIdx="3" presStyleCnt="4">
        <dgm:presLayoutVars>
          <dgm:bulletEnabled val="1"/>
        </dgm:presLayoutVars>
      </dgm:prSet>
      <dgm:spPr/>
      <dgm:t>
        <a:bodyPr/>
        <a:lstStyle/>
        <a:p>
          <a:endParaRPr lang="es-CO"/>
        </a:p>
      </dgm:t>
    </dgm:pt>
    <dgm:pt modelId="{C016D79E-64BE-41CB-AE4A-7468E09ECD72}" type="pres">
      <dgm:prSet presAssocID="{B56FB8D0-E0D6-4425-97B9-88B8D11D6D89}" presName="FourNodes_3_text" presStyleLbl="node1" presStyleIdx="3" presStyleCnt="4">
        <dgm:presLayoutVars>
          <dgm:bulletEnabled val="1"/>
        </dgm:presLayoutVars>
      </dgm:prSet>
      <dgm:spPr/>
      <dgm:t>
        <a:bodyPr/>
        <a:lstStyle/>
        <a:p>
          <a:endParaRPr lang="es-CO"/>
        </a:p>
      </dgm:t>
    </dgm:pt>
    <dgm:pt modelId="{90E4BAB0-BC77-4694-8E0C-CBF3189A9447}" type="pres">
      <dgm:prSet presAssocID="{B56FB8D0-E0D6-4425-97B9-88B8D11D6D89}" presName="FourNodes_4_text" presStyleLbl="node1" presStyleIdx="3" presStyleCnt="4">
        <dgm:presLayoutVars>
          <dgm:bulletEnabled val="1"/>
        </dgm:presLayoutVars>
      </dgm:prSet>
      <dgm:spPr/>
      <dgm:t>
        <a:bodyPr/>
        <a:lstStyle/>
        <a:p>
          <a:endParaRPr lang="es-CO"/>
        </a:p>
      </dgm:t>
    </dgm:pt>
  </dgm:ptLst>
  <dgm:cxnLst>
    <dgm:cxn modelId="{62750DAA-74EF-48C7-8348-395A11790660}" type="presOf" srcId="{B56FB8D0-E0D6-4425-97B9-88B8D11D6D89}" destId="{690DB940-C1CC-42BE-B363-8ADBDF83D891}" srcOrd="0" destOrd="0" presId="urn:microsoft.com/office/officeart/2005/8/layout/vProcess5"/>
    <dgm:cxn modelId="{698AA031-60B5-43D5-92AF-440CDD96AF18}" type="presOf" srcId="{D0CED01F-CD18-47EE-BC29-A68EFB03783C}" destId="{C016D79E-64BE-41CB-AE4A-7468E09ECD72}" srcOrd="1" destOrd="0" presId="urn:microsoft.com/office/officeart/2005/8/layout/vProcess5"/>
    <dgm:cxn modelId="{0581185A-9922-48F7-A11B-A0FF8F4FA503}" srcId="{B56FB8D0-E0D6-4425-97B9-88B8D11D6D89}" destId="{D0CED01F-CD18-47EE-BC29-A68EFB03783C}" srcOrd="2" destOrd="0" parTransId="{9424436E-4A84-488C-9EFD-1FE650E5A6AF}" sibTransId="{055DE28C-B66D-4E6B-8D56-0B0B1DFEC4AD}"/>
    <dgm:cxn modelId="{3E7D7BCC-B52F-45A6-A900-FD514C90F908}" srcId="{B56FB8D0-E0D6-4425-97B9-88B8D11D6D89}" destId="{DEAC5839-CF30-4A43-8566-9D5FE1205927}" srcOrd="0" destOrd="0" parTransId="{7832B9A8-F342-4EEC-97D9-EC397EDF838A}" sibTransId="{991795FB-B793-43DA-AE97-9053F39CB35C}"/>
    <dgm:cxn modelId="{3D649CEB-FBFA-4B5B-963E-454ABB8AE85E}" type="presOf" srcId="{D0CED01F-CD18-47EE-BC29-A68EFB03783C}" destId="{02A16179-46F7-45EA-8BC9-519C750C900B}" srcOrd="0" destOrd="0" presId="urn:microsoft.com/office/officeart/2005/8/layout/vProcess5"/>
    <dgm:cxn modelId="{74589746-15EA-4107-B8C5-F21D64274640}" type="presOf" srcId="{DEAC5839-CF30-4A43-8566-9D5FE1205927}" destId="{3740A4E3-D33E-41A1-9E3D-21D8D1387A6D}" srcOrd="1" destOrd="0" presId="urn:microsoft.com/office/officeart/2005/8/layout/vProcess5"/>
    <dgm:cxn modelId="{1A988CE9-5617-441E-9A7A-505886F24A95}" type="presOf" srcId="{187C3650-0841-4972-A0CF-33A00163841B}" destId="{90E4BAB0-BC77-4694-8E0C-CBF3189A9447}" srcOrd="1" destOrd="0" presId="urn:microsoft.com/office/officeart/2005/8/layout/vProcess5"/>
    <dgm:cxn modelId="{CA2B9373-B790-4BAB-9E3F-86A812EFDA28}" type="presOf" srcId="{187C3650-0841-4972-A0CF-33A00163841B}" destId="{FBE684AF-3BB1-4A32-9B9D-E866035434C9}" srcOrd="0" destOrd="0" presId="urn:microsoft.com/office/officeart/2005/8/layout/vProcess5"/>
    <dgm:cxn modelId="{E71A84AE-0119-49CE-94B2-27C6AADDC5B9}" type="presOf" srcId="{1C699CB0-8673-4756-8E52-608F3EE23800}" destId="{5DF1CD85-6156-4542-9125-B684880006D4}" srcOrd="1" destOrd="0" presId="urn:microsoft.com/office/officeart/2005/8/layout/vProcess5"/>
    <dgm:cxn modelId="{28E93FB2-809F-4081-BD72-F707E7ACE754}" type="presOf" srcId="{77A525A8-40F8-4E32-9A34-EE02B4A314B2}" destId="{94AD006A-27EA-460C-AF73-5A814FCB2709}" srcOrd="0" destOrd="0" presId="urn:microsoft.com/office/officeart/2005/8/layout/vProcess5"/>
    <dgm:cxn modelId="{CEFAAE9F-F6CA-4D52-81DB-E354332DF36A}" type="presOf" srcId="{DEAC5839-CF30-4A43-8566-9D5FE1205927}" destId="{349CAA86-5B46-45F0-80EC-7160995EBB6A}" srcOrd="0" destOrd="0" presId="urn:microsoft.com/office/officeart/2005/8/layout/vProcess5"/>
    <dgm:cxn modelId="{8040E42E-F52E-43A8-A129-B9C93B84677C}" type="presOf" srcId="{1C699CB0-8673-4756-8E52-608F3EE23800}" destId="{97F9DFD2-9E71-414E-AD07-2C72B9FBDB17}" srcOrd="0" destOrd="0" presId="urn:microsoft.com/office/officeart/2005/8/layout/vProcess5"/>
    <dgm:cxn modelId="{E320671E-0D9E-4129-9311-C4D5EE7CDF09}" type="presOf" srcId="{055DE28C-B66D-4E6B-8D56-0B0B1DFEC4AD}" destId="{41C12E45-004A-4298-A9DE-76487D66E6AA}" srcOrd="0" destOrd="0" presId="urn:microsoft.com/office/officeart/2005/8/layout/vProcess5"/>
    <dgm:cxn modelId="{C89E135B-4AB3-4209-A202-29C1F3E3BE9C}" type="presOf" srcId="{991795FB-B793-43DA-AE97-9053F39CB35C}" destId="{9FEF6791-93DA-4883-B9D4-C9268607DCF0}" srcOrd="0" destOrd="0" presId="urn:microsoft.com/office/officeart/2005/8/layout/vProcess5"/>
    <dgm:cxn modelId="{55B3DB31-C971-4BDF-9D91-02122E2AA86F}" srcId="{B56FB8D0-E0D6-4425-97B9-88B8D11D6D89}" destId="{1C699CB0-8673-4756-8E52-608F3EE23800}" srcOrd="1" destOrd="0" parTransId="{28D45207-00D2-45A3-A9D2-89EB536BF2DC}" sibTransId="{77A525A8-40F8-4E32-9A34-EE02B4A314B2}"/>
    <dgm:cxn modelId="{52E3EA54-1658-4376-9703-91781AF3071A}" srcId="{B56FB8D0-E0D6-4425-97B9-88B8D11D6D89}" destId="{187C3650-0841-4972-A0CF-33A00163841B}" srcOrd="3" destOrd="0" parTransId="{B3BBD8A9-F72B-4E2D-9946-57F162333F3F}" sibTransId="{BCD390DD-838D-4EC3-AD6F-B9D312322CC5}"/>
    <dgm:cxn modelId="{33265BF0-BA71-44BE-BA79-F30B24F3D744}" type="presParOf" srcId="{690DB940-C1CC-42BE-B363-8ADBDF83D891}" destId="{249F3A17-2719-4EE6-887A-72096197C092}" srcOrd="0" destOrd="0" presId="urn:microsoft.com/office/officeart/2005/8/layout/vProcess5"/>
    <dgm:cxn modelId="{DA2A6E5B-135C-4A11-AB1B-B1C746BF6445}" type="presParOf" srcId="{690DB940-C1CC-42BE-B363-8ADBDF83D891}" destId="{349CAA86-5B46-45F0-80EC-7160995EBB6A}" srcOrd="1" destOrd="0" presId="urn:microsoft.com/office/officeart/2005/8/layout/vProcess5"/>
    <dgm:cxn modelId="{5B8FC214-ED9D-469D-8830-913CF3DC4725}" type="presParOf" srcId="{690DB940-C1CC-42BE-B363-8ADBDF83D891}" destId="{97F9DFD2-9E71-414E-AD07-2C72B9FBDB17}" srcOrd="2" destOrd="0" presId="urn:microsoft.com/office/officeart/2005/8/layout/vProcess5"/>
    <dgm:cxn modelId="{5E8DD0A1-D8D9-4492-A7C7-9E1CE1691DB4}" type="presParOf" srcId="{690DB940-C1CC-42BE-B363-8ADBDF83D891}" destId="{02A16179-46F7-45EA-8BC9-519C750C900B}" srcOrd="3" destOrd="0" presId="urn:microsoft.com/office/officeart/2005/8/layout/vProcess5"/>
    <dgm:cxn modelId="{D10D22D1-B3A1-4FEC-B5FC-6CAACB151CB5}" type="presParOf" srcId="{690DB940-C1CC-42BE-B363-8ADBDF83D891}" destId="{FBE684AF-3BB1-4A32-9B9D-E866035434C9}" srcOrd="4" destOrd="0" presId="urn:microsoft.com/office/officeart/2005/8/layout/vProcess5"/>
    <dgm:cxn modelId="{DEC7A5B9-9E81-4446-97BF-F69921EC12C5}" type="presParOf" srcId="{690DB940-C1CC-42BE-B363-8ADBDF83D891}" destId="{9FEF6791-93DA-4883-B9D4-C9268607DCF0}" srcOrd="5" destOrd="0" presId="urn:microsoft.com/office/officeart/2005/8/layout/vProcess5"/>
    <dgm:cxn modelId="{556860EF-0A5F-417B-85A1-25D404378E96}" type="presParOf" srcId="{690DB940-C1CC-42BE-B363-8ADBDF83D891}" destId="{94AD006A-27EA-460C-AF73-5A814FCB2709}" srcOrd="6" destOrd="0" presId="urn:microsoft.com/office/officeart/2005/8/layout/vProcess5"/>
    <dgm:cxn modelId="{823B894B-F87D-43AA-8F68-DCBD6A713D28}" type="presParOf" srcId="{690DB940-C1CC-42BE-B363-8ADBDF83D891}" destId="{41C12E45-004A-4298-A9DE-76487D66E6AA}" srcOrd="7" destOrd="0" presId="urn:microsoft.com/office/officeart/2005/8/layout/vProcess5"/>
    <dgm:cxn modelId="{34AFC304-A4BE-4FFF-9C7E-9BB18587C91D}" type="presParOf" srcId="{690DB940-C1CC-42BE-B363-8ADBDF83D891}" destId="{3740A4E3-D33E-41A1-9E3D-21D8D1387A6D}" srcOrd="8" destOrd="0" presId="urn:microsoft.com/office/officeart/2005/8/layout/vProcess5"/>
    <dgm:cxn modelId="{F42478F4-CAA8-45D3-86C3-99B0159F7E11}" type="presParOf" srcId="{690DB940-C1CC-42BE-B363-8ADBDF83D891}" destId="{5DF1CD85-6156-4542-9125-B684880006D4}" srcOrd="9" destOrd="0" presId="urn:microsoft.com/office/officeart/2005/8/layout/vProcess5"/>
    <dgm:cxn modelId="{5DB71D2B-F52F-47CF-AD5F-3F4ABC78B312}" type="presParOf" srcId="{690DB940-C1CC-42BE-B363-8ADBDF83D891}" destId="{C016D79E-64BE-41CB-AE4A-7468E09ECD72}" srcOrd="10" destOrd="0" presId="urn:microsoft.com/office/officeart/2005/8/layout/vProcess5"/>
    <dgm:cxn modelId="{0678F3F6-8200-48F2-BB60-AA44371BB73A}" type="presParOf" srcId="{690DB940-C1CC-42BE-B363-8ADBDF83D891}" destId="{90E4BAB0-BC77-4694-8E0C-CBF3189A9447}"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C30572-46BB-4E8E-8691-F004728B0CB7}"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es-CO"/>
        </a:p>
      </dgm:t>
    </dgm:pt>
    <dgm:pt modelId="{DBB6A7FE-DBF0-4A46-9AC0-5A4347835070}">
      <dgm:prSet custT="1"/>
      <dgm:spPr/>
      <dgm:t>
        <a:bodyPr/>
        <a:lstStyle/>
        <a:p>
          <a:pPr algn="l" rtl="0"/>
          <a:r>
            <a:rPr lang="es-ES" sz="2800" dirty="0" smtClean="0"/>
            <a:t>- Beneficios nutricionales para la salud</a:t>
          </a:r>
        </a:p>
        <a:p>
          <a:pPr algn="l" rtl="0"/>
          <a:r>
            <a:rPr lang="es-ES" sz="2800" dirty="0" smtClean="0"/>
            <a:t>- No contiene colesterol o lactosa </a:t>
          </a:r>
        </a:p>
        <a:p>
          <a:pPr algn="l" rtl="0"/>
          <a:r>
            <a:rPr lang="es-ES" sz="2800" dirty="0" smtClean="0"/>
            <a:t>- Sólo pequeñas cantidades de ácidos grasos saturados</a:t>
          </a:r>
          <a:endParaRPr lang="es-CO" sz="2800" dirty="0"/>
        </a:p>
      </dgm:t>
    </dgm:pt>
    <dgm:pt modelId="{F180C53E-A90F-42F1-A22F-1AB726DC9027}" type="parTrans" cxnId="{8DB5420D-12D6-47B9-900C-6CCB32A5533D}">
      <dgm:prSet/>
      <dgm:spPr/>
      <dgm:t>
        <a:bodyPr/>
        <a:lstStyle/>
        <a:p>
          <a:endParaRPr lang="es-CO"/>
        </a:p>
      </dgm:t>
    </dgm:pt>
    <dgm:pt modelId="{22528C1F-AC79-4915-A153-1055A72842A6}" type="sibTrans" cxnId="{8DB5420D-12D6-47B9-900C-6CCB32A5533D}">
      <dgm:prSet/>
      <dgm:spPr/>
      <dgm:t>
        <a:bodyPr/>
        <a:lstStyle/>
        <a:p>
          <a:endParaRPr lang="es-CO"/>
        </a:p>
      </dgm:t>
    </dgm:pt>
    <dgm:pt modelId="{130BB049-18CE-405E-95C4-21BA39422BDA}">
      <dgm:prSet custT="1"/>
      <dgm:spPr/>
      <dgm:t>
        <a:bodyPr/>
        <a:lstStyle/>
        <a:p>
          <a:pPr algn="l" rtl="0"/>
          <a:r>
            <a:rPr lang="es-CO" sz="2800" dirty="0" smtClean="0"/>
            <a:t>- Sabor desagradable</a:t>
          </a:r>
        </a:p>
        <a:p>
          <a:pPr algn="l" rtl="0"/>
          <a:r>
            <a:rPr lang="es-CO" sz="2800" dirty="0" smtClean="0"/>
            <a:t>- Su sabor puede mejorarse mediante la fermentación con ácido láctico, la sacarosa, </a:t>
          </a:r>
          <a:r>
            <a:rPr lang="es-CO" sz="2800" dirty="0" err="1" smtClean="0"/>
            <a:t>rafinosa</a:t>
          </a:r>
          <a:r>
            <a:rPr lang="es-CO" sz="2800" dirty="0" smtClean="0"/>
            <a:t> y </a:t>
          </a:r>
          <a:r>
            <a:rPr lang="es-CO" sz="2800" dirty="0" err="1" smtClean="0"/>
            <a:t>estaquiosa</a:t>
          </a:r>
          <a:endParaRPr lang="es-CO" sz="2800" dirty="0"/>
        </a:p>
      </dgm:t>
    </dgm:pt>
    <dgm:pt modelId="{1436DA9D-8C41-4BF8-9D05-B7B640FC1D93}" type="parTrans" cxnId="{CF88CF82-A7F9-422F-9733-CEBCE102FD59}">
      <dgm:prSet/>
      <dgm:spPr/>
      <dgm:t>
        <a:bodyPr/>
        <a:lstStyle/>
        <a:p>
          <a:endParaRPr lang="es-CO"/>
        </a:p>
      </dgm:t>
    </dgm:pt>
    <dgm:pt modelId="{C935F336-836B-4C73-B7C7-22B0416A5DED}" type="sibTrans" cxnId="{CF88CF82-A7F9-422F-9733-CEBCE102FD59}">
      <dgm:prSet/>
      <dgm:spPr/>
      <dgm:t>
        <a:bodyPr/>
        <a:lstStyle/>
        <a:p>
          <a:endParaRPr lang="es-CO"/>
        </a:p>
      </dgm:t>
    </dgm:pt>
    <dgm:pt modelId="{00E9AADB-60E6-414A-9FDA-AAF017C05A15}" type="pres">
      <dgm:prSet presAssocID="{A4C30572-46BB-4E8E-8691-F004728B0CB7}" presName="compositeShape" presStyleCnt="0">
        <dgm:presLayoutVars>
          <dgm:chMax val="2"/>
          <dgm:dir/>
          <dgm:resizeHandles val="exact"/>
        </dgm:presLayoutVars>
      </dgm:prSet>
      <dgm:spPr/>
      <dgm:t>
        <a:bodyPr/>
        <a:lstStyle/>
        <a:p>
          <a:endParaRPr lang="es-CO"/>
        </a:p>
      </dgm:t>
    </dgm:pt>
    <dgm:pt modelId="{C3978D9C-4361-41C0-B639-D4F67A07AFE3}" type="pres">
      <dgm:prSet presAssocID="{DBB6A7FE-DBF0-4A46-9AC0-5A4347835070}" presName="upArrow" presStyleLbl="node1" presStyleIdx="0" presStyleCnt="2"/>
      <dgm:spPr/>
    </dgm:pt>
    <dgm:pt modelId="{6D881B92-252C-4CE8-9C23-D6C2E91AE762}" type="pres">
      <dgm:prSet presAssocID="{DBB6A7FE-DBF0-4A46-9AC0-5A4347835070}" presName="upArrowText" presStyleLbl="revTx" presStyleIdx="0" presStyleCnt="2">
        <dgm:presLayoutVars>
          <dgm:chMax val="0"/>
          <dgm:bulletEnabled val="1"/>
        </dgm:presLayoutVars>
      </dgm:prSet>
      <dgm:spPr/>
      <dgm:t>
        <a:bodyPr/>
        <a:lstStyle/>
        <a:p>
          <a:endParaRPr lang="es-CO"/>
        </a:p>
      </dgm:t>
    </dgm:pt>
    <dgm:pt modelId="{1920E2D9-9BF3-4400-B0F7-932570775559}" type="pres">
      <dgm:prSet presAssocID="{130BB049-18CE-405E-95C4-21BA39422BDA}" presName="downArrow" presStyleLbl="node1" presStyleIdx="1" presStyleCnt="2"/>
      <dgm:spPr/>
    </dgm:pt>
    <dgm:pt modelId="{E6A18B98-169E-4A48-93B4-B0DDC55570F0}" type="pres">
      <dgm:prSet presAssocID="{130BB049-18CE-405E-95C4-21BA39422BDA}" presName="downArrowText" presStyleLbl="revTx" presStyleIdx="1" presStyleCnt="2">
        <dgm:presLayoutVars>
          <dgm:chMax val="0"/>
          <dgm:bulletEnabled val="1"/>
        </dgm:presLayoutVars>
      </dgm:prSet>
      <dgm:spPr/>
      <dgm:t>
        <a:bodyPr/>
        <a:lstStyle/>
        <a:p>
          <a:endParaRPr lang="es-CO"/>
        </a:p>
      </dgm:t>
    </dgm:pt>
  </dgm:ptLst>
  <dgm:cxnLst>
    <dgm:cxn modelId="{3979D95D-2D18-408F-AB64-E70FE54CB351}" type="presOf" srcId="{A4C30572-46BB-4E8E-8691-F004728B0CB7}" destId="{00E9AADB-60E6-414A-9FDA-AAF017C05A15}" srcOrd="0" destOrd="0" presId="urn:microsoft.com/office/officeart/2005/8/layout/arrow4"/>
    <dgm:cxn modelId="{866C1730-29CA-47DA-8E97-A3A747E8570B}" type="presOf" srcId="{DBB6A7FE-DBF0-4A46-9AC0-5A4347835070}" destId="{6D881B92-252C-4CE8-9C23-D6C2E91AE762}" srcOrd="0" destOrd="0" presId="urn:microsoft.com/office/officeart/2005/8/layout/arrow4"/>
    <dgm:cxn modelId="{CF88CF82-A7F9-422F-9733-CEBCE102FD59}" srcId="{A4C30572-46BB-4E8E-8691-F004728B0CB7}" destId="{130BB049-18CE-405E-95C4-21BA39422BDA}" srcOrd="1" destOrd="0" parTransId="{1436DA9D-8C41-4BF8-9D05-B7B640FC1D93}" sibTransId="{C935F336-836B-4C73-B7C7-22B0416A5DED}"/>
    <dgm:cxn modelId="{45193BEB-4FC2-45B9-B667-DC037611113A}" type="presOf" srcId="{130BB049-18CE-405E-95C4-21BA39422BDA}" destId="{E6A18B98-169E-4A48-93B4-B0DDC55570F0}" srcOrd="0" destOrd="0" presId="urn:microsoft.com/office/officeart/2005/8/layout/arrow4"/>
    <dgm:cxn modelId="{8DB5420D-12D6-47B9-900C-6CCB32A5533D}" srcId="{A4C30572-46BB-4E8E-8691-F004728B0CB7}" destId="{DBB6A7FE-DBF0-4A46-9AC0-5A4347835070}" srcOrd="0" destOrd="0" parTransId="{F180C53E-A90F-42F1-A22F-1AB726DC9027}" sibTransId="{22528C1F-AC79-4915-A153-1055A72842A6}"/>
    <dgm:cxn modelId="{33D6B356-7033-4F9D-BFAC-BAB2713A4A40}" type="presParOf" srcId="{00E9AADB-60E6-414A-9FDA-AAF017C05A15}" destId="{C3978D9C-4361-41C0-B639-D4F67A07AFE3}" srcOrd="0" destOrd="0" presId="urn:microsoft.com/office/officeart/2005/8/layout/arrow4"/>
    <dgm:cxn modelId="{FFC5CEC6-B6C9-4D3D-B7F0-ABF9CFC98038}" type="presParOf" srcId="{00E9AADB-60E6-414A-9FDA-AAF017C05A15}" destId="{6D881B92-252C-4CE8-9C23-D6C2E91AE762}" srcOrd="1" destOrd="0" presId="urn:microsoft.com/office/officeart/2005/8/layout/arrow4"/>
    <dgm:cxn modelId="{D851F22F-9C2E-4F05-A27E-9865D5F9A5D2}" type="presParOf" srcId="{00E9AADB-60E6-414A-9FDA-AAF017C05A15}" destId="{1920E2D9-9BF3-4400-B0F7-932570775559}" srcOrd="2" destOrd="0" presId="urn:microsoft.com/office/officeart/2005/8/layout/arrow4"/>
    <dgm:cxn modelId="{B9A9D59B-A6DD-4A01-BC19-467A9F852770}" type="presParOf" srcId="{00E9AADB-60E6-414A-9FDA-AAF017C05A15}" destId="{E6A18B98-169E-4A48-93B4-B0DDC55570F0}"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B2DF59-7F33-4AEE-83DE-92681BCAECC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O"/>
        </a:p>
      </dgm:t>
    </dgm:pt>
    <dgm:pt modelId="{7B9CC633-F368-46A6-B94F-0DCFDF6373AA}">
      <dgm:prSet custT="1"/>
      <dgm:spPr/>
      <dgm:t>
        <a:bodyPr/>
        <a:lstStyle/>
        <a:p>
          <a:pPr rtl="0"/>
          <a:r>
            <a:rPr lang="es-CO" sz="2800" smtClean="0"/>
            <a:t>Se siembra y se cosecha todo el año</a:t>
          </a:r>
          <a:endParaRPr lang="es-CO" sz="2800"/>
        </a:p>
      </dgm:t>
    </dgm:pt>
    <dgm:pt modelId="{02B294C1-D165-44C6-9EA6-BA0DE0A0CCFF}" type="parTrans" cxnId="{C51246D0-AF2F-4936-9BA0-B1A977203AE9}">
      <dgm:prSet/>
      <dgm:spPr/>
      <dgm:t>
        <a:bodyPr/>
        <a:lstStyle/>
        <a:p>
          <a:endParaRPr lang="es-CO" sz="2800"/>
        </a:p>
      </dgm:t>
    </dgm:pt>
    <dgm:pt modelId="{085B8EBF-8422-47F9-874D-D3F5CBE89F9D}" type="sibTrans" cxnId="{C51246D0-AF2F-4936-9BA0-B1A977203AE9}">
      <dgm:prSet/>
      <dgm:spPr/>
      <dgm:t>
        <a:bodyPr/>
        <a:lstStyle/>
        <a:p>
          <a:endParaRPr lang="es-CO" sz="2800"/>
        </a:p>
      </dgm:t>
    </dgm:pt>
    <dgm:pt modelId="{74A59E82-A8F5-43BC-A6D9-C7451D4BEEB3}">
      <dgm:prSet custT="1"/>
      <dgm:spPr/>
      <dgm:t>
        <a:bodyPr/>
        <a:lstStyle/>
        <a:p>
          <a:pPr rtl="0"/>
          <a:r>
            <a:rPr lang="es-ES" sz="2800" dirty="0" smtClean="0"/>
            <a:t>Se desarrolla en temperaturas entre los 14 y 20 °C y entre los 600 y 3 300 </a:t>
          </a:r>
          <a:r>
            <a:rPr lang="es-ES" sz="2800" dirty="0" err="1" smtClean="0"/>
            <a:t>m.s.n.m</a:t>
          </a:r>
          <a:endParaRPr lang="es-CO" sz="2800" dirty="0"/>
        </a:p>
      </dgm:t>
    </dgm:pt>
    <dgm:pt modelId="{8A7D81A2-76B6-46DE-8996-D79E41BD1813}" type="parTrans" cxnId="{6C50C03C-9D63-427A-BA62-DD4564C3AD0D}">
      <dgm:prSet/>
      <dgm:spPr/>
      <dgm:t>
        <a:bodyPr/>
        <a:lstStyle/>
        <a:p>
          <a:endParaRPr lang="es-CO" sz="2800"/>
        </a:p>
      </dgm:t>
    </dgm:pt>
    <dgm:pt modelId="{957D0A51-1095-4F96-B6D7-93DD0818BA87}" type="sibTrans" cxnId="{6C50C03C-9D63-427A-BA62-DD4564C3AD0D}">
      <dgm:prSet/>
      <dgm:spPr/>
      <dgm:t>
        <a:bodyPr/>
        <a:lstStyle/>
        <a:p>
          <a:endParaRPr lang="es-CO" sz="2800"/>
        </a:p>
      </dgm:t>
    </dgm:pt>
    <dgm:pt modelId="{5BE270F4-62D7-403E-A0CD-8E89C5C928AA}">
      <dgm:prSet custT="1"/>
      <dgm:spPr/>
      <dgm:t>
        <a:bodyPr/>
        <a:lstStyle/>
        <a:p>
          <a:pPr rtl="0"/>
          <a:r>
            <a:rPr lang="es-ES" sz="2800" smtClean="0"/>
            <a:t>Rico en potasio, fibra y tiene vitamina A, B, C y K.</a:t>
          </a:r>
          <a:endParaRPr lang="es-CO" sz="2800"/>
        </a:p>
      </dgm:t>
    </dgm:pt>
    <dgm:pt modelId="{D0647A03-FBA8-4016-A24E-FB5BAF0B8367}" type="parTrans" cxnId="{DC111515-BD91-4AEC-9559-B0B6C39A6C11}">
      <dgm:prSet/>
      <dgm:spPr/>
      <dgm:t>
        <a:bodyPr/>
        <a:lstStyle/>
        <a:p>
          <a:endParaRPr lang="es-CO" sz="2800"/>
        </a:p>
      </dgm:t>
    </dgm:pt>
    <dgm:pt modelId="{BE24F593-456C-47A2-9894-F65BD5CA2DBB}" type="sibTrans" cxnId="{DC111515-BD91-4AEC-9559-B0B6C39A6C11}">
      <dgm:prSet/>
      <dgm:spPr/>
      <dgm:t>
        <a:bodyPr/>
        <a:lstStyle/>
        <a:p>
          <a:endParaRPr lang="es-CO" sz="2800"/>
        </a:p>
      </dgm:t>
    </dgm:pt>
    <dgm:pt modelId="{752E179F-7665-448E-9583-B9FD82D17E12}" type="pres">
      <dgm:prSet presAssocID="{19B2DF59-7F33-4AEE-83DE-92681BCAECC1}" presName="diagram" presStyleCnt="0">
        <dgm:presLayoutVars>
          <dgm:dir/>
          <dgm:resizeHandles val="exact"/>
        </dgm:presLayoutVars>
      </dgm:prSet>
      <dgm:spPr/>
      <dgm:t>
        <a:bodyPr/>
        <a:lstStyle/>
        <a:p>
          <a:endParaRPr lang="es-CO"/>
        </a:p>
      </dgm:t>
    </dgm:pt>
    <dgm:pt modelId="{B98C43A7-5209-43DB-A844-3F42B684AAF0}" type="pres">
      <dgm:prSet presAssocID="{7B9CC633-F368-46A6-B94F-0DCFDF6373AA}" presName="node" presStyleLbl="node1" presStyleIdx="0" presStyleCnt="3">
        <dgm:presLayoutVars>
          <dgm:bulletEnabled val="1"/>
        </dgm:presLayoutVars>
      </dgm:prSet>
      <dgm:spPr/>
      <dgm:t>
        <a:bodyPr/>
        <a:lstStyle/>
        <a:p>
          <a:endParaRPr lang="es-CO"/>
        </a:p>
      </dgm:t>
    </dgm:pt>
    <dgm:pt modelId="{314E3D0D-0D0D-4A8E-8CAB-1CC5F814622A}" type="pres">
      <dgm:prSet presAssocID="{085B8EBF-8422-47F9-874D-D3F5CBE89F9D}" presName="sibTrans" presStyleCnt="0"/>
      <dgm:spPr/>
    </dgm:pt>
    <dgm:pt modelId="{90DB0A9C-342A-4B7E-8D0B-7A431B74F31C}" type="pres">
      <dgm:prSet presAssocID="{74A59E82-A8F5-43BC-A6D9-C7451D4BEEB3}" presName="node" presStyleLbl="node1" presStyleIdx="1" presStyleCnt="3">
        <dgm:presLayoutVars>
          <dgm:bulletEnabled val="1"/>
        </dgm:presLayoutVars>
      </dgm:prSet>
      <dgm:spPr/>
      <dgm:t>
        <a:bodyPr/>
        <a:lstStyle/>
        <a:p>
          <a:endParaRPr lang="es-CO"/>
        </a:p>
      </dgm:t>
    </dgm:pt>
    <dgm:pt modelId="{BF93BB11-5DB6-4678-9807-0B158B40F51B}" type="pres">
      <dgm:prSet presAssocID="{957D0A51-1095-4F96-B6D7-93DD0818BA87}" presName="sibTrans" presStyleCnt="0"/>
      <dgm:spPr/>
    </dgm:pt>
    <dgm:pt modelId="{2C2EAAB8-AEFF-4854-9CCB-8B806CE93568}" type="pres">
      <dgm:prSet presAssocID="{5BE270F4-62D7-403E-A0CD-8E89C5C928AA}" presName="node" presStyleLbl="node1" presStyleIdx="2" presStyleCnt="3">
        <dgm:presLayoutVars>
          <dgm:bulletEnabled val="1"/>
        </dgm:presLayoutVars>
      </dgm:prSet>
      <dgm:spPr/>
      <dgm:t>
        <a:bodyPr/>
        <a:lstStyle/>
        <a:p>
          <a:endParaRPr lang="es-CO"/>
        </a:p>
      </dgm:t>
    </dgm:pt>
  </dgm:ptLst>
  <dgm:cxnLst>
    <dgm:cxn modelId="{F4B895CC-6E53-417B-AA50-F4BA413DC623}" type="presOf" srcId="{74A59E82-A8F5-43BC-A6D9-C7451D4BEEB3}" destId="{90DB0A9C-342A-4B7E-8D0B-7A431B74F31C}" srcOrd="0" destOrd="0" presId="urn:microsoft.com/office/officeart/2005/8/layout/default"/>
    <dgm:cxn modelId="{858F8D89-D78B-4564-BE57-1D246B97CDA6}" type="presOf" srcId="{19B2DF59-7F33-4AEE-83DE-92681BCAECC1}" destId="{752E179F-7665-448E-9583-B9FD82D17E12}" srcOrd="0" destOrd="0" presId="urn:microsoft.com/office/officeart/2005/8/layout/default"/>
    <dgm:cxn modelId="{6C50C03C-9D63-427A-BA62-DD4564C3AD0D}" srcId="{19B2DF59-7F33-4AEE-83DE-92681BCAECC1}" destId="{74A59E82-A8F5-43BC-A6D9-C7451D4BEEB3}" srcOrd="1" destOrd="0" parTransId="{8A7D81A2-76B6-46DE-8996-D79E41BD1813}" sibTransId="{957D0A51-1095-4F96-B6D7-93DD0818BA87}"/>
    <dgm:cxn modelId="{C51246D0-AF2F-4936-9BA0-B1A977203AE9}" srcId="{19B2DF59-7F33-4AEE-83DE-92681BCAECC1}" destId="{7B9CC633-F368-46A6-B94F-0DCFDF6373AA}" srcOrd="0" destOrd="0" parTransId="{02B294C1-D165-44C6-9EA6-BA0DE0A0CCFF}" sibTransId="{085B8EBF-8422-47F9-874D-D3F5CBE89F9D}"/>
    <dgm:cxn modelId="{DC111515-BD91-4AEC-9559-B0B6C39A6C11}" srcId="{19B2DF59-7F33-4AEE-83DE-92681BCAECC1}" destId="{5BE270F4-62D7-403E-A0CD-8E89C5C928AA}" srcOrd="2" destOrd="0" parTransId="{D0647A03-FBA8-4016-A24E-FB5BAF0B8367}" sibTransId="{BE24F593-456C-47A2-9894-F65BD5CA2DBB}"/>
    <dgm:cxn modelId="{F849A493-3A10-40D6-9CF7-99AD5154EF83}" type="presOf" srcId="{7B9CC633-F368-46A6-B94F-0DCFDF6373AA}" destId="{B98C43A7-5209-43DB-A844-3F42B684AAF0}" srcOrd="0" destOrd="0" presId="urn:microsoft.com/office/officeart/2005/8/layout/default"/>
    <dgm:cxn modelId="{0BB34CB0-2BE8-48E2-93BE-0AD4423DABF1}" type="presOf" srcId="{5BE270F4-62D7-403E-A0CD-8E89C5C928AA}" destId="{2C2EAAB8-AEFF-4854-9CCB-8B806CE93568}" srcOrd="0" destOrd="0" presId="urn:microsoft.com/office/officeart/2005/8/layout/default"/>
    <dgm:cxn modelId="{6792F964-1D01-464E-B9EF-51CA887A962C}" type="presParOf" srcId="{752E179F-7665-448E-9583-B9FD82D17E12}" destId="{B98C43A7-5209-43DB-A844-3F42B684AAF0}" srcOrd="0" destOrd="0" presId="urn:microsoft.com/office/officeart/2005/8/layout/default"/>
    <dgm:cxn modelId="{7B45F3C3-0EAD-4335-BEC3-A3123757F08A}" type="presParOf" srcId="{752E179F-7665-448E-9583-B9FD82D17E12}" destId="{314E3D0D-0D0D-4A8E-8CAB-1CC5F814622A}" srcOrd="1" destOrd="0" presId="urn:microsoft.com/office/officeart/2005/8/layout/default"/>
    <dgm:cxn modelId="{CB12D968-6E02-4429-8D17-F88FF47E2E0F}" type="presParOf" srcId="{752E179F-7665-448E-9583-B9FD82D17E12}" destId="{90DB0A9C-342A-4B7E-8D0B-7A431B74F31C}" srcOrd="2" destOrd="0" presId="urn:microsoft.com/office/officeart/2005/8/layout/default"/>
    <dgm:cxn modelId="{EA10DD4D-ED7C-4DB8-A367-5C90573B40EC}" type="presParOf" srcId="{752E179F-7665-448E-9583-B9FD82D17E12}" destId="{BF93BB11-5DB6-4678-9807-0B158B40F51B}" srcOrd="3" destOrd="0" presId="urn:microsoft.com/office/officeart/2005/8/layout/default"/>
    <dgm:cxn modelId="{1154E514-A0DE-4B15-A7BC-08C13265E256}" type="presParOf" srcId="{752E179F-7665-448E-9583-B9FD82D17E12}" destId="{2C2EAAB8-AEFF-4854-9CCB-8B806CE93568}"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EAF4CB1-7F82-4DC3-ADB6-F6C293E5025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C"/>
        </a:p>
      </dgm:t>
    </dgm:pt>
    <dgm:pt modelId="{8451A64D-66C3-4383-B171-8CD0512EAB77}">
      <dgm:prSet custT="1"/>
      <dgm:spPr/>
      <dgm:t>
        <a:bodyPr/>
        <a:lstStyle/>
        <a:p>
          <a:pPr rtl="0"/>
          <a:r>
            <a:rPr lang="en-US" sz="2200" b="1" dirty="0" err="1" smtClean="0"/>
            <a:t>Reología</a:t>
          </a:r>
          <a:r>
            <a:rPr lang="en-US" sz="2200" b="1" dirty="0" smtClean="0"/>
            <a:t>:</a:t>
          </a:r>
          <a:endParaRPr lang="es-EC" sz="2200" b="1" dirty="0"/>
        </a:p>
      </dgm:t>
    </dgm:pt>
    <dgm:pt modelId="{9BA06696-BE22-4DDC-AD7A-E167F157E583}" type="parTrans" cxnId="{E01DFA1C-01EA-463A-8A42-CF3344C88CBD}">
      <dgm:prSet/>
      <dgm:spPr/>
      <dgm:t>
        <a:bodyPr/>
        <a:lstStyle/>
        <a:p>
          <a:endParaRPr lang="es-EC"/>
        </a:p>
      </dgm:t>
    </dgm:pt>
    <dgm:pt modelId="{86A87A49-D339-4939-914C-8946144436B0}" type="sibTrans" cxnId="{E01DFA1C-01EA-463A-8A42-CF3344C88CBD}">
      <dgm:prSet/>
      <dgm:spPr/>
      <dgm:t>
        <a:bodyPr/>
        <a:lstStyle/>
        <a:p>
          <a:endParaRPr lang="es-EC"/>
        </a:p>
      </dgm:t>
    </dgm:pt>
    <dgm:pt modelId="{79EB11BC-4742-44FE-A71F-F3B7287ACE4E}">
      <dgm:prSet custT="1"/>
      <dgm:spPr/>
      <dgm:t>
        <a:bodyPr/>
        <a:lstStyle/>
        <a:p>
          <a:pPr rtl="0"/>
          <a:r>
            <a:rPr lang="en-US" sz="2200" b="1" dirty="0" err="1" smtClean="0"/>
            <a:t>Reometría</a:t>
          </a:r>
          <a:r>
            <a:rPr lang="en-US" sz="2200" b="1" dirty="0" smtClean="0"/>
            <a:t>:</a:t>
          </a:r>
          <a:endParaRPr lang="es-EC" sz="2200" b="1" dirty="0"/>
        </a:p>
      </dgm:t>
    </dgm:pt>
    <dgm:pt modelId="{524DEEFF-BE91-46E6-B133-8AF42ADC059B}" type="parTrans" cxnId="{80C01F2C-A8F5-4882-B766-9C1BAB3801FE}">
      <dgm:prSet/>
      <dgm:spPr/>
      <dgm:t>
        <a:bodyPr/>
        <a:lstStyle/>
        <a:p>
          <a:endParaRPr lang="es-EC"/>
        </a:p>
      </dgm:t>
    </dgm:pt>
    <dgm:pt modelId="{12909D81-9196-43B0-8F4E-13D7B5309836}" type="sibTrans" cxnId="{80C01F2C-A8F5-4882-B766-9C1BAB3801FE}">
      <dgm:prSet/>
      <dgm:spPr/>
      <dgm:t>
        <a:bodyPr/>
        <a:lstStyle/>
        <a:p>
          <a:endParaRPr lang="es-EC"/>
        </a:p>
      </dgm:t>
    </dgm:pt>
    <dgm:pt modelId="{81450E30-2378-4769-A031-A04631BF49F0}">
      <dgm:prSet custT="1"/>
      <dgm:spPr/>
      <dgm:t>
        <a:bodyPr/>
        <a:lstStyle/>
        <a:p>
          <a:pPr rtl="0"/>
          <a:r>
            <a:rPr lang="en-US" sz="2200" b="1" dirty="0" err="1" smtClean="0"/>
            <a:t>Reómetro</a:t>
          </a:r>
          <a:r>
            <a:rPr lang="en-US" sz="2200" dirty="0" smtClean="0"/>
            <a:t>:</a:t>
          </a:r>
          <a:endParaRPr lang="es-EC" sz="2200" dirty="0"/>
        </a:p>
      </dgm:t>
    </dgm:pt>
    <dgm:pt modelId="{C615D5FD-66F2-4112-B7B2-B7419F4D8B32}" type="parTrans" cxnId="{EAD8DA40-13A9-491C-9F35-0609408D84F5}">
      <dgm:prSet/>
      <dgm:spPr/>
      <dgm:t>
        <a:bodyPr/>
        <a:lstStyle/>
        <a:p>
          <a:endParaRPr lang="es-EC"/>
        </a:p>
      </dgm:t>
    </dgm:pt>
    <dgm:pt modelId="{A2D238DC-1D4B-487B-9D30-3B538930CA28}" type="sibTrans" cxnId="{EAD8DA40-13A9-491C-9F35-0609408D84F5}">
      <dgm:prSet/>
      <dgm:spPr/>
      <dgm:t>
        <a:bodyPr/>
        <a:lstStyle/>
        <a:p>
          <a:endParaRPr lang="es-EC"/>
        </a:p>
      </dgm:t>
    </dgm:pt>
    <dgm:pt modelId="{D154F364-FB60-4573-9FDA-408566A50FA8}">
      <dgm:prSet/>
      <dgm:spPr/>
      <dgm:t>
        <a:bodyPr/>
        <a:lstStyle/>
        <a:p>
          <a:pPr rtl="0"/>
          <a:r>
            <a:rPr lang="en-US" dirty="0" err="1" smtClean="0"/>
            <a:t>Ciencia</a:t>
          </a:r>
          <a:r>
            <a:rPr lang="en-US" dirty="0" smtClean="0"/>
            <a:t> </a:t>
          </a:r>
          <a:r>
            <a:rPr lang="en-US" dirty="0" err="1" smtClean="0"/>
            <a:t>que</a:t>
          </a:r>
          <a:r>
            <a:rPr lang="en-US" dirty="0" smtClean="0"/>
            <a:t> </a:t>
          </a:r>
          <a:r>
            <a:rPr lang="en-US" dirty="0" err="1" smtClean="0"/>
            <a:t>estudia</a:t>
          </a:r>
          <a:r>
            <a:rPr lang="en-US" dirty="0" smtClean="0"/>
            <a:t> la </a:t>
          </a:r>
          <a:r>
            <a:rPr lang="en-US" dirty="0" err="1" smtClean="0"/>
            <a:t>deformación</a:t>
          </a:r>
          <a:r>
            <a:rPr lang="en-US" dirty="0" smtClean="0"/>
            <a:t> y el </a:t>
          </a:r>
          <a:r>
            <a:rPr lang="en-US" dirty="0" err="1" smtClean="0"/>
            <a:t>flujo</a:t>
          </a:r>
          <a:r>
            <a:rPr lang="en-US" dirty="0" smtClean="0"/>
            <a:t> de la </a:t>
          </a:r>
          <a:r>
            <a:rPr lang="en-US" dirty="0" err="1" smtClean="0"/>
            <a:t>materia</a:t>
          </a:r>
          <a:r>
            <a:rPr lang="en-US" dirty="0" smtClean="0"/>
            <a:t> (Bingham, 1929).</a:t>
          </a:r>
          <a:endParaRPr lang="es-EC" dirty="0"/>
        </a:p>
      </dgm:t>
    </dgm:pt>
    <dgm:pt modelId="{46A77131-1D1A-45FA-A9DC-414733673EBB}" type="parTrans" cxnId="{760A3CD9-1ECF-4FA9-A819-A685F2388398}">
      <dgm:prSet/>
      <dgm:spPr/>
      <dgm:t>
        <a:bodyPr/>
        <a:lstStyle/>
        <a:p>
          <a:endParaRPr lang="es-EC"/>
        </a:p>
      </dgm:t>
    </dgm:pt>
    <dgm:pt modelId="{6E958B9E-D100-441B-AF0E-7520AE6E02EC}" type="sibTrans" cxnId="{760A3CD9-1ECF-4FA9-A819-A685F2388398}">
      <dgm:prSet/>
      <dgm:spPr/>
      <dgm:t>
        <a:bodyPr/>
        <a:lstStyle/>
        <a:p>
          <a:endParaRPr lang="es-EC"/>
        </a:p>
      </dgm:t>
    </dgm:pt>
    <dgm:pt modelId="{0069AFDA-1F87-4459-94F5-3B3A69DF047D}">
      <dgm:prSet/>
      <dgm:spPr/>
      <dgm:t>
        <a:bodyPr/>
        <a:lstStyle/>
        <a:p>
          <a:pPr rtl="0"/>
          <a:r>
            <a:rPr lang="en-US" dirty="0" err="1" smtClean="0"/>
            <a:t>Medida</a:t>
          </a:r>
          <a:r>
            <a:rPr lang="en-US" dirty="0" smtClean="0"/>
            <a:t> de </a:t>
          </a:r>
          <a:r>
            <a:rPr lang="en-US" dirty="0" err="1" smtClean="0"/>
            <a:t>propiedades</a:t>
          </a:r>
          <a:r>
            <a:rPr lang="en-US" dirty="0" smtClean="0"/>
            <a:t> </a:t>
          </a:r>
          <a:r>
            <a:rPr lang="en-US" dirty="0" err="1" smtClean="0"/>
            <a:t>reológicas</a:t>
          </a:r>
          <a:r>
            <a:rPr lang="en-US" dirty="0" smtClean="0"/>
            <a:t>: </a:t>
          </a:r>
          <a:r>
            <a:rPr lang="en-US" dirty="0" err="1" smtClean="0"/>
            <a:t>viscoelásticas</a:t>
          </a:r>
          <a:r>
            <a:rPr lang="en-US" dirty="0" smtClean="0"/>
            <a:t>, </a:t>
          </a:r>
          <a:r>
            <a:rPr lang="en-US" dirty="0" err="1" smtClean="0"/>
            <a:t>viscosas</a:t>
          </a:r>
          <a:r>
            <a:rPr lang="en-US" dirty="0" smtClean="0"/>
            <a:t> y </a:t>
          </a:r>
          <a:r>
            <a:rPr lang="en-US" dirty="0" err="1" smtClean="0"/>
            <a:t>tixotrópicas</a:t>
          </a:r>
          <a:endParaRPr lang="es-EC" dirty="0"/>
        </a:p>
      </dgm:t>
    </dgm:pt>
    <dgm:pt modelId="{F38130B7-8AC2-4864-82F6-9ADAE279F19C}" type="parTrans" cxnId="{2422B13E-FC9D-410A-BE15-804527AF3E21}">
      <dgm:prSet/>
      <dgm:spPr/>
      <dgm:t>
        <a:bodyPr/>
        <a:lstStyle/>
        <a:p>
          <a:endParaRPr lang="es-EC"/>
        </a:p>
      </dgm:t>
    </dgm:pt>
    <dgm:pt modelId="{96A574CD-F5BE-468D-ADCE-670D42B24026}" type="sibTrans" cxnId="{2422B13E-FC9D-410A-BE15-804527AF3E21}">
      <dgm:prSet/>
      <dgm:spPr/>
      <dgm:t>
        <a:bodyPr/>
        <a:lstStyle/>
        <a:p>
          <a:endParaRPr lang="es-EC"/>
        </a:p>
      </dgm:t>
    </dgm:pt>
    <dgm:pt modelId="{3379FC7A-E763-4B74-A24F-8C399A8C40D5}">
      <dgm:prSet/>
      <dgm:spPr/>
      <dgm:t>
        <a:bodyPr/>
        <a:lstStyle/>
        <a:p>
          <a:pPr rtl="0"/>
          <a:r>
            <a:rPr lang="en-US" dirty="0" err="1" smtClean="0"/>
            <a:t>Dispositivo</a:t>
          </a:r>
          <a:r>
            <a:rPr lang="en-US" dirty="0" smtClean="0"/>
            <a:t> </a:t>
          </a:r>
          <a:r>
            <a:rPr lang="es-EC" dirty="0" smtClean="0"/>
            <a:t>experimental</a:t>
          </a:r>
          <a:endParaRPr lang="es-EC" dirty="0"/>
        </a:p>
      </dgm:t>
    </dgm:pt>
    <dgm:pt modelId="{8261F60B-2D55-4A33-9E12-F8E9096576EF}" type="parTrans" cxnId="{1DAA4ED5-6E2A-4AB1-82C2-F03E4D1CAE43}">
      <dgm:prSet/>
      <dgm:spPr/>
      <dgm:t>
        <a:bodyPr/>
        <a:lstStyle/>
        <a:p>
          <a:endParaRPr lang="es-EC"/>
        </a:p>
      </dgm:t>
    </dgm:pt>
    <dgm:pt modelId="{C92976A0-FB73-4F3D-89FB-181A3BAF5DC9}" type="sibTrans" cxnId="{1DAA4ED5-6E2A-4AB1-82C2-F03E4D1CAE43}">
      <dgm:prSet/>
      <dgm:spPr/>
      <dgm:t>
        <a:bodyPr/>
        <a:lstStyle/>
        <a:p>
          <a:endParaRPr lang="es-EC"/>
        </a:p>
      </dgm:t>
    </dgm:pt>
    <dgm:pt modelId="{B4586CDD-299C-4FA2-96CD-2053BB9FE587}" type="pres">
      <dgm:prSet presAssocID="{CEAF4CB1-7F82-4DC3-ADB6-F6C293E50252}" presName="linearFlow" presStyleCnt="0">
        <dgm:presLayoutVars>
          <dgm:dir/>
          <dgm:animLvl val="lvl"/>
          <dgm:resizeHandles val="exact"/>
        </dgm:presLayoutVars>
      </dgm:prSet>
      <dgm:spPr/>
      <dgm:t>
        <a:bodyPr/>
        <a:lstStyle/>
        <a:p>
          <a:endParaRPr lang="es-EC"/>
        </a:p>
      </dgm:t>
    </dgm:pt>
    <dgm:pt modelId="{7C812CC3-C705-4E0B-BDEE-A05E6240C5F5}" type="pres">
      <dgm:prSet presAssocID="{8451A64D-66C3-4383-B171-8CD0512EAB77}" presName="composite" presStyleCnt="0"/>
      <dgm:spPr/>
    </dgm:pt>
    <dgm:pt modelId="{3D8EF893-3FD6-4D20-B95B-0220957FA3E1}" type="pres">
      <dgm:prSet presAssocID="{8451A64D-66C3-4383-B171-8CD0512EAB77}" presName="parentText" presStyleLbl="alignNode1" presStyleIdx="0" presStyleCnt="3" custScaleX="114362">
        <dgm:presLayoutVars>
          <dgm:chMax val="1"/>
          <dgm:bulletEnabled val="1"/>
        </dgm:presLayoutVars>
      </dgm:prSet>
      <dgm:spPr/>
      <dgm:t>
        <a:bodyPr/>
        <a:lstStyle/>
        <a:p>
          <a:endParaRPr lang="es-EC"/>
        </a:p>
      </dgm:t>
    </dgm:pt>
    <dgm:pt modelId="{E0AE37D7-0418-49AE-A92E-8E7FD5AF385D}" type="pres">
      <dgm:prSet presAssocID="{8451A64D-66C3-4383-B171-8CD0512EAB77}" presName="descendantText" presStyleLbl="alignAcc1" presStyleIdx="0" presStyleCnt="3">
        <dgm:presLayoutVars>
          <dgm:bulletEnabled val="1"/>
        </dgm:presLayoutVars>
      </dgm:prSet>
      <dgm:spPr/>
      <dgm:t>
        <a:bodyPr/>
        <a:lstStyle/>
        <a:p>
          <a:endParaRPr lang="es-EC"/>
        </a:p>
      </dgm:t>
    </dgm:pt>
    <dgm:pt modelId="{5E1BF5D0-F125-457E-8FC2-C2CC1180C1F7}" type="pres">
      <dgm:prSet presAssocID="{86A87A49-D339-4939-914C-8946144436B0}" presName="sp" presStyleCnt="0"/>
      <dgm:spPr/>
    </dgm:pt>
    <dgm:pt modelId="{E9BBBA27-B560-45F7-A486-ACD3F573A541}" type="pres">
      <dgm:prSet presAssocID="{79EB11BC-4742-44FE-A71F-F3B7287ACE4E}" presName="composite" presStyleCnt="0"/>
      <dgm:spPr/>
    </dgm:pt>
    <dgm:pt modelId="{F5868C29-E280-46AB-AA51-E9B573E02A15}" type="pres">
      <dgm:prSet presAssocID="{79EB11BC-4742-44FE-A71F-F3B7287ACE4E}" presName="parentText" presStyleLbl="alignNode1" presStyleIdx="1" presStyleCnt="3" custScaleX="114362">
        <dgm:presLayoutVars>
          <dgm:chMax val="1"/>
          <dgm:bulletEnabled val="1"/>
        </dgm:presLayoutVars>
      </dgm:prSet>
      <dgm:spPr/>
      <dgm:t>
        <a:bodyPr/>
        <a:lstStyle/>
        <a:p>
          <a:endParaRPr lang="es-EC"/>
        </a:p>
      </dgm:t>
    </dgm:pt>
    <dgm:pt modelId="{91C51C1D-8934-4F99-8F38-06E5A2A95D97}" type="pres">
      <dgm:prSet presAssocID="{79EB11BC-4742-44FE-A71F-F3B7287ACE4E}" presName="descendantText" presStyleLbl="alignAcc1" presStyleIdx="1" presStyleCnt="3">
        <dgm:presLayoutVars>
          <dgm:bulletEnabled val="1"/>
        </dgm:presLayoutVars>
      </dgm:prSet>
      <dgm:spPr/>
      <dgm:t>
        <a:bodyPr/>
        <a:lstStyle/>
        <a:p>
          <a:endParaRPr lang="es-EC"/>
        </a:p>
      </dgm:t>
    </dgm:pt>
    <dgm:pt modelId="{636C9DE5-A221-4D52-900F-B18B8A0FD7AA}" type="pres">
      <dgm:prSet presAssocID="{12909D81-9196-43B0-8F4E-13D7B5309836}" presName="sp" presStyleCnt="0"/>
      <dgm:spPr/>
    </dgm:pt>
    <dgm:pt modelId="{55E38BA0-8051-45BB-B845-866C77C6B90A}" type="pres">
      <dgm:prSet presAssocID="{81450E30-2378-4769-A031-A04631BF49F0}" presName="composite" presStyleCnt="0"/>
      <dgm:spPr/>
    </dgm:pt>
    <dgm:pt modelId="{C860BCC3-794C-4207-89B8-1E7051895810}" type="pres">
      <dgm:prSet presAssocID="{81450E30-2378-4769-A031-A04631BF49F0}" presName="parentText" presStyleLbl="alignNode1" presStyleIdx="2" presStyleCnt="3" custScaleX="114362">
        <dgm:presLayoutVars>
          <dgm:chMax val="1"/>
          <dgm:bulletEnabled val="1"/>
        </dgm:presLayoutVars>
      </dgm:prSet>
      <dgm:spPr/>
      <dgm:t>
        <a:bodyPr/>
        <a:lstStyle/>
        <a:p>
          <a:endParaRPr lang="es-EC"/>
        </a:p>
      </dgm:t>
    </dgm:pt>
    <dgm:pt modelId="{5EB5F4EB-024C-4B0E-B4C6-BEFFCBF35B50}" type="pres">
      <dgm:prSet presAssocID="{81450E30-2378-4769-A031-A04631BF49F0}" presName="descendantText" presStyleLbl="alignAcc1" presStyleIdx="2" presStyleCnt="3">
        <dgm:presLayoutVars>
          <dgm:bulletEnabled val="1"/>
        </dgm:presLayoutVars>
      </dgm:prSet>
      <dgm:spPr/>
      <dgm:t>
        <a:bodyPr/>
        <a:lstStyle/>
        <a:p>
          <a:endParaRPr lang="es-EC"/>
        </a:p>
      </dgm:t>
    </dgm:pt>
  </dgm:ptLst>
  <dgm:cxnLst>
    <dgm:cxn modelId="{E01DFA1C-01EA-463A-8A42-CF3344C88CBD}" srcId="{CEAF4CB1-7F82-4DC3-ADB6-F6C293E50252}" destId="{8451A64D-66C3-4383-B171-8CD0512EAB77}" srcOrd="0" destOrd="0" parTransId="{9BA06696-BE22-4DDC-AD7A-E167F157E583}" sibTransId="{86A87A49-D339-4939-914C-8946144436B0}"/>
    <dgm:cxn modelId="{8B5B65B4-1713-4D74-9897-E8F8B8BE2CE2}" type="presOf" srcId="{81450E30-2378-4769-A031-A04631BF49F0}" destId="{C860BCC3-794C-4207-89B8-1E7051895810}" srcOrd="0" destOrd="0" presId="urn:microsoft.com/office/officeart/2005/8/layout/chevron2"/>
    <dgm:cxn modelId="{EAB0D389-B278-43DB-BBEE-08EA57A03F7B}" type="presOf" srcId="{79EB11BC-4742-44FE-A71F-F3B7287ACE4E}" destId="{F5868C29-E280-46AB-AA51-E9B573E02A15}" srcOrd="0" destOrd="0" presId="urn:microsoft.com/office/officeart/2005/8/layout/chevron2"/>
    <dgm:cxn modelId="{760A3CD9-1ECF-4FA9-A819-A685F2388398}" srcId="{8451A64D-66C3-4383-B171-8CD0512EAB77}" destId="{D154F364-FB60-4573-9FDA-408566A50FA8}" srcOrd="0" destOrd="0" parTransId="{46A77131-1D1A-45FA-A9DC-414733673EBB}" sibTransId="{6E958B9E-D100-441B-AF0E-7520AE6E02EC}"/>
    <dgm:cxn modelId="{FF265D42-2CBF-43C3-A776-14BE2F042F0E}" type="presOf" srcId="{D154F364-FB60-4573-9FDA-408566A50FA8}" destId="{E0AE37D7-0418-49AE-A92E-8E7FD5AF385D}" srcOrd="0" destOrd="0" presId="urn:microsoft.com/office/officeart/2005/8/layout/chevron2"/>
    <dgm:cxn modelId="{C80B92BB-D865-432B-A885-1FC27A321259}" type="presOf" srcId="{3379FC7A-E763-4B74-A24F-8C399A8C40D5}" destId="{5EB5F4EB-024C-4B0E-B4C6-BEFFCBF35B50}" srcOrd="0" destOrd="0" presId="urn:microsoft.com/office/officeart/2005/8/layout/chevron2"/>
    <dgm:cxn modelId="{6E30CF87-F3C5-4DEC-8661-D683AFA54074}" type="presOf" srcId="{0069AFDA-1F87-4459-94F5-3B3A69DF047D}" destId="{91C51C1D-8934-4F99-8F38-06E5A2A95D97}" srcOrd="0" destOrd="0" presId="urn:microsoft.com/office/officeart/2005/8/layout/chevron2"/>
    <dgm:cxn modelId="{2215E94E-29A8-47B3-A447-512B56B58D40}" type="presOf" srcId="{8451A64D-66C3-4383-B171-8CD0512EAB77}" destId="{3D8EF893-3FD6-4D20-B95B-0220957FA3E1}" srcOrd="0" destOrd="0" presId="urn:microsoft.com/office/officeart/2005/8/layout/chevron2"/>
    <dgm:cxn modelId="{80C01F2C-A8F5-4882-B766-9C1BAB3801FE}" srcId="{CEAF4CB1-7F82-4DC3-ADB6-F6C293E50252}" destId="{79EB11BC-4742-44FE-A71F-F3B7287ACE4E}" srcOrd="1" destOrd="0" parTransId="{524DEEFF-BE91-46E6-B133-8AF42ADC059B}" sibTransId="{12909D81-9196-43B0-8F4E-13D7B5309836}"/>
    <dgm:cxn modelId="{82A88A71-C398-4AC9-A802-E164C40EBB47}" type="presOf" srcId="{CEAF4CB1-7F82-4DC3-ADB6-F6C293E50252}" destId="{B4586CDD-299C-4FA2-96CD-2053BB9FE587}" srcOrd="0" destOrd="0" presId="urn:microsoft.com/office/officeart/2005/8/layout/chevron2"/>
    <dgm:cxn modelId="{2422B13E-FC9D-410A-BE15-804527AF3E21}" srcId="{79EB11BC-4742-44FE-A71F-F3B7287ACE4E}" destId="{0069AFDA-1F87-4459-94F5-3B3A69DF047D}" srcOrd="0" destOrd="0" parTransId="{F38130B7-8AC2-4864-82F6-9ADAE279F19C}" sibTransId="{96A574CD-F5BE-468D-ADCE-670D42B24026}"/>
    <dgm:cxn modelId="{1DAA4ED5-6E2A-4AB1-82C2-F03E4D1CAE43}" srcId="{81450E30-2378-4769-A031-A04631BF49F0}" destId="{3379FC7A-E763-4B74-A24F-8C399A8C40D5}" srcOrd="0" destOrd="0" parTransId="{8261F60B-2D55-4A33-9E12-F8E9096576EF}" sibTransId="{C92976A0-FB73-4F3D-89FB-181A3BAF5DC9}"/>
    <dgm:cxn modelId="{EAD8DA40-13A9-491C-9F35-0609408D84F5}" srcId="{CEAF4CB1-7F82-4DC3-ADB6-F6C293E50252}" destId="{81450E30-2378-4769-A031-A04631BF49F0}" srcOrd="2" destOrd="0" parTransId="{C615D5FD-66F2-4112-B7B2-B7419F4D8B32}" sibTransId="{A2D238DC-1D4B-487B-9D30-3B538930CA28}"/>
    <dgm:cxn modelId="{5ED942FE-9592-41BA-93A1-5AC4125029DD}" type="presParOf" srcId="{B4586CDD-299C-4FA2-96CD-2053BB9FE587}" destId="{7C812CC3-C705-4E0B-BDEE-A05E6240C5F5}" srcOrd="0" destOrd="0" presId="urn:microsoft.com/office/officeart/2005/8/layout/chevron2"/>
    <dgm:cxn modelId="{4F7AAB29-7A61-409D-9157-67F0DEEE1AA0}" type="presParOf" srcId="{7C812CC3-C705-4E0B-BDEE-A05E6240C5F5}" destId="{3D8EF893-3FD6-4D20-B95B-0220957FA3E1}" srcOrd="0" destOrd="0" presId="urn:microsoft.com/office/officeart/2005/8/layout/chevron2"/>
    <dgm:cxn modelId="{32D6746D-BD27-40DE-B755-2DE4135B3B58}" type="presParOf" srcId="{7C812CC3-C705-4E0B-BDEE-A05E6240C5F5}" destId="{E0AE37D7-0418-49AE-A92E-8E7FD5AF385D}" srcOrd="1" destOrd="0" presId="urn:microsoft.com/office/officeart/2005/8/layout/chevron2"/>
    <dgm:cxn modelId="{56DFA110-AA65-48C1-960D-D263390C5C11}" type="presParOf" srcId="{B4586CDD-299C-4FA2-96CD-2053BB9FE587}" destId="{5E1BF5D0-F125-457E-8FC2-C2CC1180C1F7}" srcOrd="1" destOrd="0" presId="urn:microsoft.com/office/officeart/2005/8/layout/chevron2"/>
    <dgm:cxn modelId="{5C75BDFD-B0D7-4FF3-AD97-D807D356D20E}" type="presParOf" srcId="{B4586CDD-299C-4FA2-96CD-2053BB9FE587}" destId="{E9BBBA27-B560-45F7-A486-ACD3F573A541}" srcOrd="2" destOrd="0" presId="urn:microsoft.com/office/officeart/2005/8/layout/chevron2"/>
    <dgm:cxn modelId="{B9147979-787C-4592-A647-8B9335165BC2}" type="presParOf" srcId="{E9BBBA27-B560-45F7-A486-ACD3F573A541}" destId="{F5868C29-E280-46AB-AA51-E9B573E02A15}" srcOrd="0" destOrd="0" presId="urn:microsoft.com/office/officeart/2005/8/layout/chevron2"/>
    <dgm:cxn modelId="{C606EE22-00C4-4192-B40C-44049548A900}" type="presParOf" srcId="{E9BBBA27-B560-45F7-A486-ACD3F573A541}" destId="{91C51C1D-8934-4F99-8F38-06E5A2A95D97}" srcOrd="1" destOrd="0" presId="urn:microsoft.com/office/officeart/2005/8/layout/chevron2"/>
    <dgm:cxn modelId="{FC46E0DB-2815-4DE5-A45B-C4FAB1C0AA66}" type="presParOf" srcId="{B4586CDD-299C-4FA2-96CD-2053BB9FE587}" destId="{636C9DE5-A221-4D52-900F-B18B8A0FD7AA}" srcOrd="3" destOrd="0" presId="urn:microsoft.com/office/officeart/2005/8/layout/chevron2"/>
    <dgm:cxn modelId="{15FCC470-7F20-463D-98ED-8149705844F7}" type="presParOf" srcId="{B4586CDD-299C-4FA2-96CD-2053BB9FE587}" destId="{55E38BA0-8051-45BB-B845-866C77C6B90A}" srcOrd="4" destOrd="0" presId="urn:microsoft.com/office/officeart/2005/8/layout/chevron2"/>
    <dgm:cxn modelId="{9D65F954-0A11-48A7-A993-7EC841574742}" type="presParOf" srcId="{55E38BA0-8051-45BB-B845-866C77C6B90A}" destId="{C860BCC3-794C-4207-89B8-1E7051895810}" srcOrd="0" destOrd="0" presId="urn:microsoft.com/office/officeart/2005/8/layout/chevron2"/>
    <dgm:cxn modelId="{0609FA32-E79B-413C-86BB-26B10B9F8C95}" type="presParOf" srcId="{55E38BA0-8051-45BB-B845-866C77C6B90A}" destId="{5EB5F4EB-024C-4B0E-B4C6-BEFFCBF35B5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77FC888-8B7F-4B36-A252-A0A2E7C89408}"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s-CO"/>
        </a:p>
      </dgm:t>
    </dgm:pt>
    <dgm:pt modelId="{1692A45A-47CA-47A4-8EB2-18F1978A1FE0}">
      <dgm:prSet custT="1"/>
      <dgm:spPr/>
      <dgm:t>
        <a:bodyPr/>
        <a:lstStyle/>
        <a:p>
          <a:pPr rtl="0"/>
          <a:r>
            <a:rPr lang="es-ES_tradnl" sz="1500" dirty="0" smtClean="0"/>
            <a:t>Ingeniería de Procesos, </a:t>
          </a:r>
          <a:endParaRPr lang="es-CO" sz="1500" dirty="0"/>
        </a:p>
      </dgm:t>
    </dgm:pt>
    <dgm:pt modelId="{85F7C4EE-6DFD-4681-902C-799B5B6789D3}" type="parTrans" cxnId="{AA915BE0-FF94-4F96-8E21-F377AEEFEF70}">
      <dgm:prSet/>
      <dgm:spPr/>
      <dgm:t>
        <a:bodyPr/>
        <a:lstStyle/>
        <a:p>
          <a:endParaRPr lang="es-CO"/>
        </a:p>
      </dgm:t>
    </dgm:pt>
    <dgm:pt modelId="{3870B446-03F2-465F-92FA-22B61B29F30D}" type="sibTrans" cxnId="{AA915BE0-FF94-4F96-8E21-F377AEEFEF70}">
      <dgm:prSet/>
      <dgm:spPr/>
      <dgm:t>
        <a:bodyPr/>
        <a:lstStyle/>
        <a:p>
          <a:endParaRPr lang="es-CO"/>
        </a:p>
      </dgm:t>
    </dgm:pt>
    <dgm:pt modelId="{89A68F46-2D7F-403A-A43B-375ED29BE6D9}">
      <dgm:prSet custT="1"/>
      <dgm:spPr/>
      <dgm:t>
        <a:bodyPr/>
        <a:lstStyle/>
        <a:p>
          <a:pPr rtl="0"/>
          <a:r>
            <a:rPr lang="es-ES_tradnl" sz="1500" dirty="0" smtClean="0"/>
            <a:t>Formulación para el mejoramiento o desarrollo de nuevos productos.</a:t>
          </a:r>
          <a:endParaRPr lang="es-CO" sz="1500" dirty="0"/>
        </a:p>
      </dgm:t>
    </dgm:pt>
    <dgm:pt modelId="{3B7CF65D-C5A8-4EC5-AA4D-BD029E683BB3}" type="parTrans" cxnId="{369E85ED-1ABB-4915-A62C-61FC19D41921}">
      <dgm:prSet/>
      <dgm:spPr/>
      <dgm:t>
        <a:bodyPr/>
        <a:lstStyle/>
        <a:p>
          <a:endParaRPr lang="es-CO"/>
        </a:p>
      </dgm:t>
    </dgm:pt>
    <dgm:pt modelId="{782071B2-274E-4802-9279-A5DDE096B4E0}" type="sibTrans" cxnId="{369E85ED-1ABB-4915-A62C-61FC19D41921}">
      <dgm:prSet/>
      <dgm:spPr/>
      <dgm:t>
        <a:bodyPr/>
        <a:lstStyle/>
        <a:p>
          <a:endParaRPr lang="es-CO"/>
        </a:p>
      </dgm:t>
    </dgm:pt>
    <dgm:pt modelId="{2D162D03-BDF9-42F5-BA14-C943C5E64360}">
      <dgm:prSet custT="1"/>
      <dgm:spPr/>
      <dgm:t>
        <a:bodyPr/>
        <a:lstStyle/>
        <a:p>
          <a:pPr rtl="0"/>
          <a:r>
            <a:rPr lang="es-ES_tradnl" sz="1500" dirty="0" smtClean="0"/>
            <a:t>Control de calidad antes, durante y al finalizar la producción.</a:t>
          </a:r>
          <a:endParaRPr lang="es-CO" sz="1500" dirty="0"/>
        </a:p>
      </dgm:t>
    </dgm:pt>
    <dgm:pt modelId="{6D0EDE5A-1C40-4DBB-8A58-169F0CB234E7}" type="parTrans" cxnId="{511DD690-DAF3-4746-9BD2-AD807E48B0E1}">
      <dgm:prSet/>
      <dgm:spPr/>
      <dgm:t>
        <a:bodyPr/>
        <a:lstStyle/>
        <a:p>
          <a:endParaRPr lang="es-CO"/>
        </a:p>
      </dgm:t>
    </dgm:pt>
    <dgm:pt modelId="{BDB5DA7F-D570-4DD9-B89B-C66EA4FBA4F6}" type="sibTrans" cxnId="{511DD690-DAF3-4746-9BD2-AD807E48B0E1}">
      <dgm:prSet/>
      <dgm:spPr/>
      <dgm:t>
        <a:bodyPr/>
        <a:lstStyle/>
        <a:p>
          <a:endParaRPr lang="es-CO"/>
        </a:p>
      </dgm:t>
    </dgm:pt>
    <dgm:pt modelId="{51E4C339-F613-4526-B00F-A255D3CEA045}">
      <dgm:prSet custT="1"/>
      <dgm:spPr/>
      <dgm:t>
        <a:bodyPr/>
        <a:lstStyle/>
        <a:p>
          <a:pPr rtl="0"/>
          <a:r>
            <a:rPr lang="es-ES_tradnl" sz="1500" dirty="0" smtClean="0"/>
            <a:t>Producción de productos cosméticos y de higiene corporal</a:t>
          </a:r>
          <a:endParaRPr lang="es-CO" sz="1500" dirty="0"/>
        </a:p>
      </dgm:t>
    </dgm:pt>
    <dgm:pt modelId="{6EAB4F77-C0ED-42DE-99FA-8826095D8A67}" type="parTrans" cxnId="{A4526E79-A891-4076-8296-4D536F9BC00E}">
      <dgm:prSet/>
      <dgm:spPr/>
      <dgm:t>
        <a:bodyPr/>
        <a:lstStyle/>
        <a:p>
          <a:endParaRPr lang="es-CO"/>
        </a:p>
      </dgm:t>
    </dgm:pt>
    <dgm:pt modelId="{044C1D1F-3347-4220-849F-C3AF6C39FB8A}" type="sibTrans" cxnId="{A4526E79-A891-4076-8296-4D536F9BC00E}">
      <dgm:prSet/>
      <dgm:spPr/>
      <dgm:t>
        <a:bodyPr/>
        <a:lstStyle/>
        <a:p>
          <a:endParaRPr lang="es-CO"/>
        </a:p>
      </dgm:t>
    </dgm:pt>
    <dgm:pt modelId="{F4A8B7E6-067B-4A7E-AD44-57CD7B32110D}">
      <dgm:prSet custT="1"/>
      <dgm:spPr/>
      <dgm:t>
        <a:bodyPr/>
        <a:lstStyle/>
        <a:p>
          <a:pPr rtl="0"/>
          <a:r>
            <a:rPr lang="es-ES_tradnl" sz="1500" dirty="0" smtClean="0"/>
            <a:t>Caracterización de elastómeros y de polímeros tipo PVC.</a:t>
          </a:r>
          <a:endParaRPr lang="es-CO" sz="1500" dirty="0"/>
        </a:p>
      </dgm:t>
    </dgm:pt>
    <dgm:pt modelId="{69A9A77B-61E6-4BD8-BE1A-4E0543E85DFC}" type="parTrans" cxnId="{9A14215D-021A-42AB-A70C-076F3BBF4F8C}">
      <dgm:prSet/>
      <dgm:spPr/>
      <dgm:t>
        <a:bodyPr/>
        <a:lstStyle/>
        <a:p>
          <a:endParaRPr lang="es-CO"/>
        </a:p>
      </dgm:t>
    </dgm:pt>
    <dgm:pt modelId="{1418CD4E-DA1A-4234-9A73-CF4078DB7453}" type="sibTrans" cxnId="{9A14215D-021A-42AB-A70C-076F3BBF4F8C}">
      <dgm:prSet/>
      <dgm:spPr/>
      <dgm:t>
        <a:bodyPr/>
        <a:lstStyle/>
        <a:p>
          <a:endParaRPr lang="es-CO"/>
        </a:p>
      </dgm:t>
    </dgm:pt>
    <dgm:pt modelId="{90E699BB-9305-4BAD-A270-23CC85D04F14}">
      <dgm:prSet custT="1"/>
      <dgm:spPr/>
      <dgm:t>
        <a:bodyPr/>
        <a:lstStyle/>
        <a:p>
          <a:pPr rtl="0"/>
          <a:r>
            <a:rPr lang="es-ES_tradnl" sz="1500" dirty="0" smtClean="0"/>
            <a:t>Estabilidad de emulsiones y suspensiones.</a:t>
          </a:r>
          <a:endParaRPr lang="es-CO" sz="1500" dirty="0"/>
        </a:p>
      </dgm:t>
    </dgm:pt>
    <dgm:pt modelId="{31168BEA-B930-441B-9E12-B95D73F19E94}" type="parTrans" cxnId="{A148F17C-555F-440F-9D5F-0FC94B8A7C6A}">
      <dgm:prSet/>
      <dgm:spPr/>
      <dgm:t>
        <a:bodyPr/>
        <a:lstStyle/>
        <a:p>
          <a:endParaRPr lang="es-CO"/>
        </a:p>
      </dgm:t>
    </dgm:pt>
    <dgm:pt modelId="{90477D5B-D502-43BD-850B-C5339A960C54}" type="sibTrans" cxnId="{A148F17C-555F-440F-9D5F-0FC94B8A7C6A}">
      <dgm:prSet/>
      <dgm:spPr/>
      <dgm:t>
        <a:bodyPr/>
        <a:lstStyle/>
        <a:p>
          <a:endParaRPr lang="es-CO"/>
        </a:p>
      </dgm:t>
    </dgm:pt>
    <dgm:pt modelId="{EF628678-72C6-46A6-8A70-946B11F98C26}">
      <dgm:prSet custT="1"/>
      <dgm:spPr/>
      <dgm:t>
        <a:bodyPr/>
        <a:lstStyle/>
        <a:p>
          <a:pPr rtl="0"/>
          <a:r>
            <a:rPr lang="es-ES_tradnl" sz="1500" dirty="0" smtClean="0"/>
            <a:t>Caracterización de gasolinas y otros tipos de hidrocarburos.</a:t>
          </a:r>
          <a:endParaRPr lang="es-CO" sz="1500" dirty="0"/>
        </a:p>
      </dgm:t>
    </dgm:pt>
    <dgm:pt modelId="{69985471-CA54-4F6E-B507-9BCB4E22A547}" type="parTrans" cxnId="{AF7BFFD1-CE9D-454E-BC53-280443953541}">
      <dgm:prSet/>
      <dgm:spPr/>
      <dgm:t>
        <a:bodyPr/>
        <a:lstStyle/>
        <a:p>
          <a:endParaRPr lang="es-CO"/>
        </a:p>
      </dgm:t>
    </dgm:pt>
    <dgm:pt modelId="{71D55B8A-D066-4F58-8B8C-72DCDC68DCF7}" type="sibTrans" cxnId="{AF7BFFD1-CE9D-454E-BC53-280443953541}">
      <dgm:prSet/>
      <dgm:spPr/>
      <dgm:t>
        <a:bodyPr/>
        <a:lstStyle/>
        <a:p>
          <a:endParaRPr lang="es-CO"/>
        </a:p>
      </dgm:t>
    </dgm:pt>
    <dgm:pt modelId="{F3EA60AA-3B73-4B9A-85CB-942C01E3A4DE}">
      <dgm:prSet custT="1"/>
      <dgm:spPr/>
      <dgm:t>
        <a:bodyPr/>
        <a:lstStyle/>
        <a:p>
          <a:pPr rtl="0"/>
          <a:r>
            <a:rPr lang="es-ES_tradnl" sz="1500" dirty="0" smtClean="0"/>
            <a:t>Caracterización de metales y cristales líquidos.</a:t>
          </a:r>
          <a:endParaRPr lang="es-CO" sz="1500" dirty="0"/>
        </a:p>
      </dgm:t>
    </dgm:pt>
    <dgm:pt modelId="{5A8E85BE-162E-4F73-9FAA-E9D527C9A109}" type="parTrans" cxnId="{F8EAF488-A911-45F4-9654-45D20CB2CDDD}">
      <dgm:prSet/>
      <dgm:spPr/>
      <dgm:t>
        <a:bodyPr/>
        <a:lstStyle/>
        <a:p>
          <a:endParaRPr lang="es-CO"/>
        </a:p>
      </dgm:t>
    </dgm:pt>
    <dgm:pt modelId="{949AD32E-28C5-4100-86A2-52B7487E500B}" type="sibTrans" cxnId="{F8EAF488-A911-45F4-9654-45D20CB2CDDD}">
      <dgm:prSet/>
      <dgm:spPr/>
      <dgm:t>
        <a:bodyPr/>
        <a:lstStyle/>
        <a:p>
          <a:endParaRPr lang="es-CO"/>
        </a:p>
      </dgm:t>
    </dgm:pt>
    <dgm:pt modelId="{3A81D216-C091-4F84-B2DC-F7FC690AF5B2}">
      <dgm:prSet custT="1"/>
      <dgm:spPr/>
      <dgm:t>
        <a:bodyPr/>
        <a:lstStyle/>
        <a:p>
          <a:pPr rtl="0"/>
          <a:r>
            <a:rPr lang="es-ES_tradnl" sz="1500" dirty="0" smtClean="0"/>
            <a:t>Control de sustancias que sean transportadas a lo largo de un recipiente cilíndrico</a:t>
          </a:r>
          <a:endParaRPr lang="es-CO" sz="1500" dirty="0"/>
        </a:p>
      </dgm:t>
    </dgm:pt>
    <dgm:pt modelId="{D8AD76B6-2262-4BCD-A343-DFC1E628BCF3}" type="parTrans" cxnId="{97A68442-2C27-4D25-87E6-573007D29B20}">
      <dgm:prSet/>
      <dgm:spPr/>
      <dgm:t>
        <a:bodyPr/>
        <a:lstStyle/>
        <a:p>
          <a:endParaRPr lang="es-CO"/>
        </a:p>
      </dgm:t>
    </dgm:pt>
    <dgm:pt modelId="{05E53A28-AE58-498D-A542-4D559C24B846}" type="sibTrans" cxnId="{97A68442-2C27-4D25-87E6-573007D29B20}">
      <dgm:prSet/>
      <dgm:spPr/>
      <dgm:t>
        <a:bodyPr/>
        <a:lstStyle/>
        <a:p>
          <a:endParaRPr lang="es-CO"/>
        </a:p>
      </dgm:t>
    </dgm:pt>
    <dgm:pt modelId="{C94E1159-F4E6-4F41-B403-7C0C370C8169}">
      <dgm:prSet/>
      <dgm:spPr/>
      <dgm:t>
        <a:bodyPr/>
        <a:lstStyle/>
        <a:p>
          <a:pPr rtl="0"/>
          <a:r>
            <a:rPr lang="es-CO" dirty="0" smtClean="0"/>
            <a:t>APLICACIONES</a:t>
          </a:r>
          <a:endParaRPr lang="es-CO" dirty="0"/>
        </a:p>
      </dgm:t>
    </dgm:pt>
    <dgm:pt modelId="{83D3BAF4-5191-4F95-BDD1-585342C28385}" type="parTrans" cxnId="{0FEE6630-2A9D-48E6-A7E4-9799DEB92B77}">
      <dgm:prSet/>
      <dgm:spPr/>
      <dgm:t>
        <a:bodyPr/>
        <a:lstStyle/>
        <a:p>
          <a:endParaRPr lang="es-CO"/>
        </a:p>
      </dgm:t>
    </dgm:pt>
    <dgm:pt modelId="{FB3C9E1F-2727-40FD-83AC-6DEB9BB21809}" type="sibTrans" cxnId="{0FEE6630-2A9D-48E6-A7E4-9799DEB92B77}">
      <dgm:prSet/>
      <dgm:spPr/>
      <dgm:t>
        <a:bodyPr/>
        <a:lstStyle/>
        <a:p>
          <a:endParaRPr lang="es-CO"/>
        </a:p>
      </dgm:t>
    </dgm:pt>
    <dgm:pt modelId="{F989BE84-3F6D-4607-8A06-BBCE2155F48A}">
      <dgm:prSet custT="1"/>
      <dgm:spPr/>
      <dgm:t>
        <a:bodyPr/>
        <a:lstStyle/>
        <a:p>
          <a:pPr rtl="0"/>
          <a:r>
            <a:rPr lang="es-ES_tradnl" sz="1500" dirty="0" smtClean="0"/>
            <a:t>Evaluación de la textura y consistencia de alimentos mediante la correlación con datos sensoriales. </a:t>
          </a:r>
          <a:endParaRPr lang="es-CO" sz="1500" dirty="0"/>
        </a:p>
      </dgm:t>
    </dgm:pt>
    <dgm:pt modelId="{5192845A-80A4-4DB5-A01C-E34E0555E941}" type="parTrans" cxnId="{C49643D3-C327-48C9-B0F6-F88EB915D472}">
      <dgm:prSet/>
      <dgm:spPr/>
      <dgm:t>
        <a:bodyPr/>
        <a:lstStyle/>
        <a:p>
          <a:endParaRPr lang="es-CO"/>
        </a:p>
      </dgm:t>
    </dgm:pt>
    <dgm:pt modelId="{050B59A4-738B-4804-B95C-0802F57C677A}" type="sibTrans" cxnId="{C49643D3-C327-48C9-B0F6-F88EB915D472}">
      <dgm:prSet/>
      <dgm:spPr/>
      <dgm:t>
        <a:bodyPr/>
        <a:lstStyle/>
        <a:p>
          <a:endParaRPr lang="es-CO"/>
        </a:p>
      </dgm:t>
    </dgm:pt>
    <dgm:pt modelId="{7E272DDA-E4E4-4B79-B337-CA0700E945C3}">
      <dgm:prSet custT="1"/>
      <dgm:spPr/>
      <dgm:t>
        <a:bodyPr/>
        <a:lstStyle/>
        <a:p>
          <a:pPr rtl="0"/>
          <a:r>
            <a:rPr lang="es-ES_tradnl" sz="1500" dirty="0" smtClean="0"/>
            <a:t>Producción de pegamentos, plasticidad, tiempo de secado, su fluidez</a:t>
          </a:r>
          <a:endParaRPr lang="es-CO" sz="1500" dirty="0"/>
        </a:p>
      </dgm:t>
    </dgm:pt>
    <dgm:pt modelId="{7DF6D21A-413A-42FB-B978-68E1D4789E70}" type="parTrans" cxnId="{47010A69-F79F-4A56-8564-00D289408599}">
      <dgm:prSet/>
      <dgm:spPr/>
      <dgm:t>
        <a:bodyPr/>
        <a:lstStyle/>
        <a:p>
          <a:endParaRPr lang="es-CO"/>
        </a:p>
      </dgm:t>
    </dgm:pt>
    <dgm:pt modelId="{90C83365-BED8-4590-9C8C-2231CE92D626}" type="sibTrans" cxnId="{47010A69-F79F-4A56-8564-00D289408599}">
      <dgm:prSet/>
      <dgm:spPr/>
      <dgm:t>
        <a:bodyPr/>
        <a:lstStyle/>
        <a:p>
          <a:endParaRPr lang="es-CO"/>
        </a:p>
      </dgm:t>
    </dgm:pt>
    <dgm:pt modelId="{2BA6A06A-FBD5-48E5-ADDB-5CBD09D1542D}">
      <dgm:prSet custT="1"/>
      <dgm:spPr/>
      <dgm:t>
        <a:bodyPr/>
        <a:lstStyle/>
        <a:p>
          <a:pPr rtl="0"/>
          <a:r>
            <a:rPr lang="es-ES_tradnl" sz="1500" dirty="0" smtClean="0"/>
            <a:t>Producción de pinturas</a:t>
          </a:r>
          <a:endParaRPr lang="es-CO" sz="1500" dirty="0"/>
        </a:p>
      </dgm:t>
    </dgm:pt>
    <dgm:pt modelId="{D7AF8D1B-9A15-4148-93DD-4B174BEAEB4A}" type="parTrans" cxnId="{63F5F3EE-FA24-4303-9144-23DC84D10015}">
      <dgm:prSet/>
      <dgm:spPr/>
      <dgm:t>
        <a:bodyPr/>
        <a:lstStyle/>
        <a:p>
          <a:endParaRPr lang="es-CO"/>
        </a:p>
      </dgm:t>
    </dgm:pt>
    <dgm:pt modelId="{B2B75226-7422-42F3-B357-579AFAE4A3FB}" type="sibTrans" cxnId="{63F5F3EE-FA24-4303-9144-23DC84D10015}">
      <dgm:prSet/>
      <dgm:spPr/>
      <dgm:t>
        <a:bodyPr/>
        <a:lstStyle/>
        <a:p>
          <a:endParaRPr lang="es-CO"/>
        </a:p>
      </dgm:t>
    </dgm:pt>
    <dgm:pt modelId="{57B64FD8-A3E2-4AFF-B749-2A2D2440BC19}">
      <dgm:prSet custT="1"/>
      <dgm:spPr/>
      <dgm:t>
        <a:bodyPr/>
        <a:lstStyle/>
        <a:p>
          <a:pPr rtl="0"/>
          <a:r>
            <a:rPr lang="es-ES_tradnl" sz="1500" dirty="0" smtClean="0"/>
            <a:t>Producción de medicamentos</a:t>
          </a:r>
          <a:endParaRPr lang="es-CO" sz="1500" dirty="0"/>
        </a:p>
      </dgm:t>
    </dgm:pt>
    <dgm:pt modelId="{9ADCFBE1-615C-4928-A99C-24F46E91D174}" type="parTrans" cxnId="{897AA887-E1EB-441D-8B92-2E8FBEC04795}">
      <dgm:prSet/>
      <dgm:spPr/>
      <dgm:t>
        <a:bodyPr/>
        <a:lstStyle/>
        <a:p>
          <a:endParaRPr lang="es-CO"/>
        </a:p>
      </dgm:t>
    </dgm:pt>
    <dgm:pt modelId="{272ED1EB-D53C-4BF3-A7FF-A35C5C72DBE4}" type="sibTrans" cxnId="{897AA887-E1EB-441D-8B92-2E8FBEC04795}">
      <dgm:prSet/>
      <dgm:spPr/>
      <dgm:t>
        <a:bodyPr/>
        <a:lstStyle/>
        <a:p>
          <a:endParaRPr lang="es-CO"/>
        </a:p>
      </dgm:t>
    </dgm:pt>
    <dgm:pt modelId="{1AB262E9-A25E-45DC-8A20-1DFAA05CD96A}" type="pres">
      <dgm:prSet presAssocID="{177FC888-8B7F-4B36-A252-A0A2E7C89408}" presName="vert0" presStyleCnt="0">
        <dgm:presLayoutVars>
          <dgm:dir/>
          <dgm:animOne val="branch"/>
          <dgm:animLvl val="lvl"/>
        </dgm:presLayoutVars>
      </dgm:prSet>
      <dgm:spPr/>
      <dgm:t>
        <a:bodyPr/>
        <a:lstStyle/>
        <a:p>
          <a:endParaRPr lang="es-CO"/>
        </a:p>
      </dgm:t>
    </dgm:pt>
    <dgm:pt modelId="{02EC4C93-B0D0-4246-86B9-C7F4F47C0138}" type="pres">
      <dgm:prSet presAssocID="{C94E1159-F4E6-4F41-B403-7C0C370C8169}" presName="thickLine" presStyleLbl="alignNode1" presStyleIdx="0" presStyleCnt="1"/>
      <dgm:spPr/>
    </dgm:pt>
    <dgm:pt modelId="{21AFDE67-AD41-4C19-83D8-00757993F325}" type="pres">
      <dgm:prSet presAssocID="{C94E1159-F4E6-4F41-B403-7C0C370C8169}" presName="horz1" presStyleCnt="0"/>
      <dgm:spPr/>
    </dgm:pt>
    <dgm:pt modelId="{EC9EEC72-6E6D-48B5-BADB-2D1FE7D462A4}" type="pres">
      <dgm:prSet presAssocID="{C94E1159-F4E6-4F41-B403-7C0C370C8169}" presName="tx1" presStyleLbl="revTx" presStyleIdx="0" presStyleCnt="14"/>
      <dgm:spPr/>
      <dgm:t>
        <a:bodyPr/>
        <a:lstStyle/>
        <a:p>
          <a:endParaRPr lang="es-CO"/>
        </a:p>
      </dgm:t>
    </dgm:pt>
    <dgm:pt modelId="{FA36CF4A-6ACB-43DE-980D-C7A7F1BC6120}" type="pres">
      <dgm:prSet presAssocID="{C94E1159-F4E6-4F41-B403-7C0C370C8169}" presName="vert1" presStyleCnt="0"/>
      <dgm:spPr/>
    </dgm:pt>
    <dgm:pt modelId="{272325CE-8DE3-49D9-B394-E55D51CCF5D2}" type="pres">
      <dgm:prSet presAssocID="{1692A45A-47CA-47A4-8EB2-18F1978A1FE0}" presName="vertSpace2a" presStyleCnt="0"/>
      <dgm:spPr/>
    </dgm:pt>
    <dgm:pt modelId="{33D83444-8C28-4005-8A1A-A23AB720CA4A}" type="pres">
      <dgm:prSet presAssocID="{1692A45A-47CA-47A4-8EB2-18F1978A1FE0}" presName="horz2" presStyleCnt="0"/>
      <dgm:spPr/>
    </dgm:pt>
    <dgm:pt modelId="{771899F0-8C35-4BD0-BA26-C05C2255E17C}" type="pres">
      <dgm:prSet presAssocID="{1692A45A-47CA-47A4-8EB2-18F1978A1FE0}" presName="horzSpace2" presStyleCnt="0"/>
      <dgm:spPr/>
    </dgm:pt>
    <dgm:pt modelId="{CF8408BC-8076-40DF-B901-33759F090805}" type="pres">
      <dgm:prSet presAssocID="{1692A45A-47CA-47A4-8EB2-18F1978A1FE0}" presName="tx2" presStyleLbl="revTx" presStyleIdx="1" presStyleCnt="14"/>
      <dgm:spPr/>
      <dgm:t>
        <a:bodyPr/>
        <a:lstStyle/>
        <a:p>
          <a:endParaRPr lang="es-CO"/>
        </a:p>
      </dgm:t>
    </dgm:pt>
    <dgm:pt modelId="{3597CD06-F557-488F-8D74-A2419E4CA68E}" type="pres">
      <dgm:prSet presAssocID="{1692A45A-47CA-47A4-8EB2-18F1978A1FE0}" presName="vert2" presStyleCnt="0"/>
      <dgm:spPr/>
    </dgm:pt>
    <dgm:pt modelId="{2D884A28-8BFE-488B-A59D-C52271E0957D}" type="pres">
      <dgm:prSet presAssocID="{1692A45A-47CA-47A4-8EB2-18F1978A1FE0}" presName="thinLine2b" presStyleLbl="callout" presStyleIdx="0" presStyleCnt="13"/>
      <dgm:spPr/>
    </dgm:pt>
    <dgm:pt modelId="{8E98DE72-DEF2-476B-A696-505A4CE963AE}" type="pres">
      <dgm:prSet presAssocID="{1692A45A-47CA-47A4-8EB2-18F1978A1FE0}" presName="vertSpace2b" presStyleCnt="0"/>
      <dgm:spPr/>
    </dgm:pt>
    <dgm:pt modelId="{6B710F4E-4636-42D3-AB52-6D52F84FF1C4}" type="pres">
      <dgm:prSet presAssocID="{89A68F46-2D7F-403A-A43B-375ED29BE6D9}" presName="horz2" presStyleCnt="0"/>
      <dgm:spPr/>
    </dgm:pt>
    <dgm:pt modelId="{25BD3E44-F203-47E3-B312-160B39DB9E9E}" type="pres">
      <dgm:prSet presAssocID="{89A68F46-2D7F-403A-A43B-375ED29BE6D9}" presName="horzSpace2" presStyleCnt="0"/>
      <dgm:spPr/>
    </dgm:pt>
    <dgm:pt modelId="{A553D02A-E079-43E2-9CF7-77730BA48A50}" type="pres">
      <dgm:prSet presAssocID="{89A68F46-2D7F-403A-A43B-375ED29BE6D9}" presName="tx2" presStyleLbl="revTx" presStyleIdx="2" presStyleCnt="14"/>
      <dgm:spPr/>
      <dgm:t>
        <a:bodyPr/>
        <a:lstStyle/>
        <a:p>
          <a:endParaRPr lang="es-CO"/>
        </a:p>
      </dgm:t>
    </dgm:pt>
    <dgm:pt modelId="{0850D145-695B-4C01-B007-DBF8F3E5A53E}" type="pres">
      <dgm:prSet presAssocID="{89A68F46-2D7F-403A-A43B-375ED29BE6D9}" presName="vert2" presStyleCnt="0"/>
      <dgm:spPr/>
    </dgm:pt>
    <dgm:pt modelId="{794CC180-48A1-43C0-9255-173FEBE375ED}" type="pres">
      <dgm:prSet presAssocID="{89A68F46-2D7F-403A-A43B-375ED29BE6D9}" presName="thinLine2b" presStyleLbl="callout" presStyleIdx="1" presStyleCnt="13"/>
      <dgm:spPr/>
    </dgm:pt>
    <dgm:pt modelId="{968C31DD-351B-4F77-9A94-6E00A874EB01}" type="pres">
      <dgm:prSet presAssocID="{89A68F46-2D7F-403A-A43B-375ED29BE6D9}" presName="vertSpace2b" presStyleCnt="0"/>
      <dgm:spPr/>
    </dgm:pt>
    <dgm:pt modelId="{80CA309B-AD89-4D05-9EA0-12386AB21B78}" type="pres">
      <dgm:prSet presAssocID="{2D162D03-BDF9-42F5-BA14-C943C5E64360}" presName="horz2" presStyleCnt="0"/>
      <dgm:spPr/>
    </dgm:pt>
    <dgm:pt modelId="{BA2D395A-E6AA-4F2D-8F83-B542DEAD85CF}" type="pres">
      <dgm:prSet presAssocID="{2D162D03-BDF9-42F5-BA14-C943C5E64360}" presName="horzSpace2" presStyleCnt="0"/>
      <dgm:spPr/>
    </dgm:pt>
    <dgm:pt modelId="{04ABD329-69F8-49EA-B08F-C1476C95B373}" type="pres">
      <dgm:prSet presAssocID="{2D162D03-BDF9-42F5-BA14-C943C5E64360}" presName="tx2" presStyleLbl="revTx" presStyleIdx="3" presStyleCnt="14"/>
      <dgm:spPr/>
      <dgm:t>
        <a:bodyPr/>
        <a:lstStyle/>
        <a:p>
          <a:endParaRPr lang="es-CO"/>
        </a:p>
      </dgm:t>
    </dgm:pt>
    <dgm:pt modelId="{3D46C6F1-FF00-4A74-A163-AD8A3539DB00}" type="pres">
      <dgm:prSet presAssocID="{2D162D03-BDF9-42F5-BA14-C943C5E64360}" presName="vert2" presStyleCnt="0"/>
      <dgm:spPr/>
    </dgm:pt>
    <dgm:pt modelId="{50FA850A-2CBA-4D28-8269-27E6AD788ED5}" type="pres">
      <dgm:prSet presAssocID="{2D162D03-BDF9-42F5-BA14-C943C5E64360}" presName="thinLine2b" presStyleLbl="callout" presStyleIdx="2" presStyleCnt="13"/>
      <dgm:spPr/>
    </dgm:pt>
    <dgm:pt modelId="{C6B00DA7-8134-424A-BBDB-BDF8BAA6A600}" type="pres">
      <dgm:prSet presAssocID="{2D162D03-BDF9-42F5-BA14-C943C5E64360}" presName="vertSpace2b" presStyleCnt="0"/>
      <dgm:spPr/>
    </dgm:pt>
    <dgm:pt modelId="{1407626D-CC9B-4AF6-9750-F5EDC24F3522}" type="pres">
      <dgm:prSet presAssocID="{F989BE84-3F6D-4607-8A06-BBCE2155F48A}" presName="horz2" presStyleCnt="0"/>
      <dgm:spPr/>
    </dgm:pt>
    <dgm:pt modelId="{9C3F3043-0FDB-4B8F-A28E-C1C2CE796BD4}" type="pres">
      <dgm:prSet presAssocID="{F989BE84-3F6D-4607-8A06-BBCE2155F48A}" presName="horzSpace2" presStyleCnt="0"/>
      <dgm:spPr/>
    </dgm:pt>
    <dgm:pt modelId="{2E2ACC4D-3E15-4E25-9D53-7B32EB21B72A}" type="pres">
      <dgm:prSet presAssocID="{F989BE84-3F6D-4607-8A06-BBCE2155F48A}" presName="tx2" presStyleLbl="revTx" presStyleIdx="4" presStyleCnt="14"/>
      <dgm:spPr/>
      <dgm:t>
        <a:bodyPr/>
        <a:lstStyle/>
        <a:p>
          <a:endParaRPr lang="es-CO"/>
        </a:p>
      </dgm:t>
    </dgm:pt>
    <dgm:pt modelId="{F939F2E9-9AC9-48B3-A9C8-9FC5A7904D23}" type="pres">
      <dgm:prSet presAssocID="{F989BE84-3F6D-4607-8A06-BBCE2155F48A}" presName="vert2" presStyleCnt="0"/>
      <dgm:spPr/>
    </dgm:pt>
    <dgm:pt modelId="{2D4F2719-D684-4961-8786-BEDA7880A5B3}" type="pres">
      <dgm:prSet presAssocID="{F989BE84-3F6D-4607-8A06-BBCE2155F48A}" presName="thinLine2b" presStyleLbl="callout" presStyleIdx="3" presStyleCnt="13"/>
      <dgm:spPr/>
    </dgm:pt>
    <dgm:pt modelId="{5A1E9AFE-7AEF-4C46-8F61-690F9387A12D}" type="pres">
      <dgm:prSet presAssocID="{F989BE84-3F6D-4607-8A06-BBCE2155F48A}" presName="vertSpace2b" presStyleCnt="0"/>
      <dgm:spPr/>
    </dgm:pt>
    <dgm:pt modelId="{C38AEAE5-9124-4507-8FF4-9F8290082689}" type="pres">
      <dgm:prSet presAssocID="{7E272DDA-E4E4-4B79-B337-CA0700E945C3}" presName="horz2" presStyleCnt="0"/>
      <dgm:spPr/>
    </dgm:pt>
    <dgm:pt modelId="{E929D86A-31F2-4B66-83EC-48A691CD4FBA}" type="pres">
      <dgm:prSet presAssocID="{7E272DDA-E4E4-4B79-B337-CA0700E945C3}" presName="horzSpace2" presStyleCnt="0"/>
      <dgm:spPr/>
    </dgm:pt>
    <dgm:pt modelId="{98B530F2-9255-45A0-9E12-2B240FFA5A6C}" type="pres">
      <dgm:prSet presAssocID="{7E272DDA-E4E4-4B79-B337-CA0700E945C3}" presName="tx2" presStyleLbl="revTx" presStyleIdx="5" presStyleCnt="14"/>
      <dgm:spPr/>
      <dgm:t>
        <a:bodyPr/>
        <a:lstStyle/>
        <a:p>
          <a:endParaRPr lang="es-CO"/>
        </a:p>
      </dgm:t>
    </dgm:pt>
    <dgm:pt modelId="{B3CB29E2-7815-4B5A-8C22-2E0555A83E54}" type="pres">
      <dgm:prSet presAssocID="{7E272DDA-E4E4-4B79-B337-CA0700E945C3}" presName="vert2" presStyleCnt="0"/>
      <dgm:spPr/>
    </dgm:pt>
    <dgm:pt modelId="{47D03779-74B9-4968-B8B7-5926340D25D7}" type="pres">
      <dgm:prSet presAssocID="{7E272DDA-E4E4-4B79-B337-CA0700E945C3}" presName="thinLine2b" presStyleLbl="callout" presStyleIdx="4" presStyleCnt="13"/>
      <dgm:spPr/>
    </dgm:pt>
    <dgm:pt modelId="{D6364ED2-EE43-4967-BEE4-DA95632FA9B8}" type="pres">
      <dgm:prSet presAssocID="{7E272DDA-E4E4-4B79-B337-CA0700E945C3}" presName="vertSpace2b" presStyleCnt="0"/>
      <dgm:spPr/>
    </dgm:pt>
    <dgm:pt modelId="{69DA46F1-3167-4850-A042-7D1CEE39EEA9}" type="pres">
      <dgm:prSet presAssocID="{2BA6A06A-FBD5-48E5-ADDB-5CBD09D1542D}" presName="horz2" presStyleCnt="0"/>
      <dgm:spPr/>
    </dgm:pt>
    <dgm:pt modelId="{40128810-E8E0-4061-BC74-305201139FC0}" type="pres">
      <dgm:prSet presAssocID="{2BA6A06A-FBD5-48E5-ADDB-5CBD09D1542D}" presName="horzSpace2" presStyleCnt="0"/>
      <dgm:spPr/>
    </dgm:pt>
    <dgm:pt modelId="{C4BBFE11-C76E-47D9-9B7B-97857DAB59ED}" type="pres">
      <dgm:prSet presAssocID="{2BA6A06A-FBD5-48E5-ADDB-5CBD09D1542D}" presName="tx2" presStyleLbl="revTx" presStyleIdx="6" presStyleCnt="14"/>
      <dgm:spPr/>
      <dgm:t>
        <a:bodyPr/>
        <a:lstStyle/>
        <a:p>
          <a:endParaRPr lang="es-CO"/>
        </a:p>
      </dgm:t>
    </dgm:pt>
    <dgm:pt modelId="{D81579E3-8E3A-4D58-8296-1D5E6DC4F774}" type="pres">
      <dgm:prSet presAssocID="{2BA6A06A-FBD5-48E5-ADDB-5CBD09D1542D}" presName="vert2" presStyleCnt="0"/>
      <dgm:spPr/>
    </dgm:pt>
    <dgm:pt modelId="{EF4B6725-C378-4E81-B8CE-7E6920FB750B}" type="pres">
      <dgm:prSet presAssocID="{2BA6A06A-FBD5-48E5-ADDB-5CBD09D1542D}" presName="thinLine2b" presStyleLbl="callout" presStyleIdx="5" presStyleCnt="13"/>
      <dgm:spPr/>
    </dgm:pt>
    <dgm:pt modelId="{69738FAB-3F9D-493B-9E63-BFC01BF37306}" type="pres">
      <dgm:prSet presAssocID="{2BA6A06A-FBD5-48E5-ADDB-5CBD09D1542D}" presName="vertSpace2b" presStyleCnt="0"/>
      <dgm:spPr/>
    </dgm:pt>
    <dgm:pt modelId="{DE11FC4D-1E5A-43D2-9C28-13347DEED501}" type="pres">
      <dgm:prSet presAssocID="{51E4C339-F613-4526-B00F-A255D3CEA045}" presName="horz2" presStyleCnt="0"/>
      <dgm:spPr/>
    </dgm:pt>
    <dgm:pt modelId="{E37DD75D-3683-43DA-A9CD-9C117DE47CF1}" type="pres">
      <dgm:prSet presAssocID="{51E4C339-F613-4526-B00F-A255D3CEA045}" presName="horzSpace2" presStyleCnt="0"/>
      <dgm:spPr/>
    </dgm:pt>
    <dgm:pt modelId="{4C875A5A-D0C9-4C63-A4AE-3735BDE996FF}" type="pres">
      <dgm:prSet presAssocID="{51E4C339-F613-4526-B00F-A255D3CEA045}" presName="tx2" presStyleLbl="revTx" presStyleIdx="7" presStyleCnt="14"/>
      <dgm:spPr/>
      <dgm:t>
        <a:bodyPr/>
        <a:lstStyle/>
        <a:p>
          <a:endParaRPr lang="es-CO"/>
        </a:p>
      </dgm:t>
    </dgm:pt>
    <dgm:pt modelId="{29EDB818-EF45-4D9F-80C7-C890026C01B3}" type="pres">
      <dgm:prSet presAssocID="{51E4C339-F613-4526-B00F-A255D3CEA045}" presName="vert2" presStyleCnt="0"/>
      <dgm:spPr/>
    </dgm:pt>
    <dgm:pt modelId="{244E8E42-4284-41F9-B53B-3AC78FB98CFC}" type="pres">
      <dgm:prSet presAssocID="{51E4C339-F613-4526-B00F-A255D3CEA045}" presName="thinLine2b" presStyleLbl="callout" presStyleIdx="6" presStyleCnt="13"/>
      <dgm:spPr/>
    </dgm:pt>
    <dgm:pt modelId="{2A37950F-3539-43B2-86C6-A93114C3BA60}" type="pres">
      <dgm:prSet presAssocID="{51E4C339-F613-4526-B00F-A255D3CEA045}" presName="vertSpace2b" presStyleCnt="0"/>
      <dgm:spPr/>
    </dgm:pt>
    <dgm:pt modelId="{C3DED1FF-777E-4481-8D54-15EB098AFE03}" type="pres">
      <dgm:prSet presAssocID="{57B64FD8-A3E2-4AFF-B749-2A2D2440BC19}" presName="horz2" presStyleCnt="0"/>
      <dgm:spPr/>
    </dgm:pt>
    <dgm:pt modelId="{E88D72CD-2061-40E6-9411-77E6021D3309}" type="pres">
      <dgm:prSet presAssocID="{57B64FD8-A3E2-4AFF-B749-2A2D2440BC19}" presName="horzSpace2" presStyleCnt="0"/>
      <dgm:spPr/>
    </dgm:pt>
    <dgm:pt modelId="{63CAACBB-5EC6-4EA2-9ADC-D967D1A5CF73}" type="pres">
      <dgm:prSet presAssocID="{57B64FD8-A3E2-4AFF-B749-2A2D2440BC19}" presName="tx2" presStyleLbl="revTx" presStyleIdx="8" presStyleCnt="14"/>
      <dgm:spPr/>
      <dgm:t>
        <a:bodyPr/>
        <a:lstStyle/>
        <a:p>
          <a:endParaRPr lang="es-CO"/>
        </a:p>
      </dgm:t>
    </dgm:pt>
    <dgm:pt modelId="{37A50667-1FC6-4B46-B2A9-D51AE1DD49B9}" type="pres">
      <dgm:prSet presAssocID="{57B64FD8-A3E2-4AFF-B749-2A2D2440BC19}" presName="vert2" presStyleCnt="0"/>
      <dgm:spPr/>
    </dgm:pt>
    <dgm:pt modelId="{08AED33C-EA43-4C57-B365-103BE4568D60}" type="pres">
      <dgm:prSet presAssocID="{57B64FD8-A3E2-4AFF-B749-2A2D2440BC19}" presName="thinLine2b" presStyleLbl="callout" presStyleIdx="7" presStyleCnt="13"/>
      <dgm:spPr/>
    </dgm:pt>
    <dgm:pt modelId="{7E6DBA24-98C3-403B-9088-7E2FBEAA1036}" type="pres">
      <dgm:prSet presAssocID="{57B64FD8-A3E2-4AFF-B749-2A2D2440BC19}" presName="vertSpace2b" presStyleCnt="0"/>
      <dgm:spPr/>
    </dgm:pt>
    <dgm:pt modelId="{B44A222D-DC5F-4A72-AB23-164B7345A01A}" type="pres">
      <dgm:prSet presAssocID="{F4A8B7E6-067B-4A7E-AD44-57CD7B32110D}" presName="horz2" presStyleCnt="0"/>
      <dgm:spPr/>
    </dgm:pt>
    <dgm:pt modelId="{8B856EB0-063D-46DE-9A84-E5D15904F1EF}" type="pres">
      <dgm:prSet presAssocID="{F4A8B7E6-067B-4A7E-AD44-57CD7B32110D}" presName="horzSpace2" presStyleCnt="0"/>
      <dgm:spPr/>
    </dgm:pt>
    <dgm:pt modelId="{380A9796-BF05-450E-A0D5-5AF313A9138B}" type="pres">
      <dgm:prSet presAssocID="{F4A8B7E6-067B-4A7E-AD44-57CD7B32110D}" presName="tx2" presStyleLbl="revTx" presStyleIdx="9" presStyleCnt="14"/>
      <dgm:spPr/>
      <dgm:t>
        <a:bodyPr/>
        <a:lstStyle/>
        <a:p>
          <a:endParaRPr lang="es-CO"/>
        </a:p>
      </dgm:t>
    </dgm:pt>
    <dgm:pt modelId="{4FBC7F86-80B4-49C8-B726-CD7FB36ED9DD}" type="pres">
      <dgm:prSet presAssocID="{F4A8B7E6-067B-4A7E-AD44-57CD7B32110D}" presName="vert2" presStyleCnt="0"/>
      <dgm:spPr/>
    </dgm:pt>
    <dgm:pt modelId="{216779AA-4915-4064-BB33-FDF3F2ED2DC6}" type="pres">
      <dgm:prSet presAssocID="{F4A8B7E6-067B-4A7E-AD44-57CD7B32110D}" presName="thinLine2b" presStyleLbl="callout" presStyleIdx="8" presStyleCnt="13"/>
      <dgm:spPr/>
    </dgm:pt>
    <dgm:pt modelId="{7298E84E-98C4-4790-B741-89A47CCEEFD4}" type="pres">
      <dgm:prSet presAssocID="{F4A8B7E6-067B-4A7E-AD44-57CD7B32110D}" presName="vertSpace2b" presStyleCnt="0"/>
      <dgm:spPr/>
    </dgm:pt>
    <dgm:pt modelId="{22039A39-DE8B-4EA0-8CBF-6C6D78A7E40E}" type="pres">
      <dgm:prSet presAssocID="{90E699BB-9305-4BAD-A270-23CC85D04F14}" presName="horz2" presStyleCnt="0"/>
      <dgm:spPr/>
    </dgm:pt>
    <dgm:pt modelId="{15E1161D-C96C-4B98-82FF-7E5564B03C54}" type="pres">
      <dgm:prSet presAssocID="{90E699BB-9305-4BAD-A270-23CC85D04F14}" presName="horzSpace2" presStyleCnt="0"/>
      <dgm:spPr/>
    </dgm:pt>
    <dgm:pt modelId="{27CECE49-42F0-4C4A-9F86-EF12714BDB4F}" type="pres">
      <dgm:prSet presAssocID="{90E699BB-9305-4BAD-A270-23CC85D04F14}" presName="tx2" presStyleLbl="revTx" presStyleIdx="10" presStyleCnt="14"/>
      <dgm:spPr/>
      <dgm:t>
        <a:bodyPr/>
        <a:lstStyle/>
        <a:p>
          <a:endParaRPr lang="es-CO"/>
        </a:p>
      </dgm:t>
    </dgm:pt>
    <dgm:pt modelId="{5F43FA93-08C2-4397-A09A-65BD5567FD82}" type="pres">
      <dgm:prSet presAssocID="{90E699BB-9305-4BAD-A270-23CC85D04F14}" presName="vert2" presStyleCnt="0"/>
      <dgm:spPr/>
    </dgm:pt>
    <dgm:pt modelId="{3D3301A1-689E-4CEA-9916-009526409A22}" type="pres">
      <dgm:prSet presAssocID="{90E699BB-9305-4BAD-A270-23CC85D04F14}" presName="thinLine2b" presStyleLbl="callout" presStyleIdx="9" presStyleCnt="13"/>
      <dgm:spPr/>
    </dgm:pt>
    <dgm:pt modelId="{0C374FB2-DF48-4024-88C9-DD50963C1A67}" type="pres">
      <dgm:prSet presAssocID="{90E699BB-9305-4BAD-A270-23CC85D04F14}" presName="vertSpace2b" presStyleCnt="0"/>
      <dgm:spPr/>
    </dgm:pt>
    <dgm:pt modelId="{A7B76BAF-C50A-4320-93A6-6D8BEF33DE85}" type="pres">
      <dgm:prSet presAssocID="{EF628678-72C6-46A6-8A70-946B11F98C26}" presName="horz2" presStyleCnt="0"/>
      <dgm:spPr/>
    </dgm:pt>
    <dgm:pt modelId="{4B8A47B1-5F26-470D-A13A-60E88D58BEA8}" type="pres">
      <dgm:prSet presAssocID="{EF628678-72C6-46A6-8A70-946B11F98C26}" presName="horzSpace2" presStyleCnt="0"/>
      <dgm:spPr/>
    </dgm:pt>
    <dgm:pt modelId="{CDFB76B1-4FB7-4F49-ACB8-F753FA6CC4A2}" type="pres">
      <dgm:prSet presAssocID="{EF628678-72C6-46A6-8A70-946B11F98C26}" presName="tx2" presStyleLbl="revTx" presStyleIdx="11" presStyleCnt="14"/>
      <dgm:spPr/>
      <dgm:t>
        <a:bodyPr/>
        <a:lstStyle/>
        <a:p>
          <a:endParaRPr lang="es-CO"/>
        </a:p>
      </dgm:t>
    </dgm:pt>
    <dgm:pt modelId="{BC88DC5F-B2A1-4AAB-A841-2EE05943D309}" type="pres">
      <dgm:prSet presAssocID="{EF628678-72C6-46A6-8A70-946B11F98C26}" presName="vert2" presStyleCnt="0"/>
      <dgm:spPr/>
    </dgm:pt>
    <dgm:pt modelId="{61DC647F-0BE0-47A5-ADEE-264E29E6B12B}" type="pres">
      <dgm:prSet presAssocID="{EF628678-72C6-46A6-8A70-946B11F98C26}" presName="thinLine2b" presStyleLbl="callout" presStyleIdx="10" presStyleCnt="13"/>
      <dgm:spPr/>
    </dgm:pt>
    <dgm:pt modelId="{DFB3C323-01A7-4B52-AEF6-7284280921D1}" type="pres">
      <dgm:prSet presAssocID="{EF628678-72C6-46A6-8A70-946B11F98C26}" presName="vertSpace2b" presStyleCnt="0"/>
      <dgm:spPr/>
    </dgm:pt>
    <dgm:pt modelId="{03137764-605C-46D8-98CB-8DC3616D9878}" type="pres">
      <dgm:prSet presAssocID="{F3EA60AA-3B73-4B9A-85CB-942C01E3A4DE}" presName="horz2" presStyleCnt="0"/>
      <dgm:spPr/>
    </dgm:pt>
    <dgm:pt modelId="{03E090DF-5740-43CE-98D1-094E7394B930}" type="pres">
      <dgm:prSet presAssocID="{F3EA60AA-3B73-4B9A-85CB-942C01E3A4DE}" presName="horzSpace2" presStyleCnt="0"/>
      <dgm:spPr/>
    </dgm:pt>
    <dgm:pt modelId="{7FF1F758-29BC-4D53-8B92-0769ABFDDE8A}" type="pres">
      <dgm:prSet presAssocID="{F3EA60AA-3B73-4B9A-85CB-942C01E3A4DE}" presName="tx2" presStyleLbl="revTx" presStyleIdx="12" presStyleCnt="14"/>
      <dgm:spPr/>
      <dgm:t>
        <a:bodyPr/>
        <a:lstStyle/>
        <a:p>
          <a:endParaRPr lang="es-CO"/>
        </a:p>
      </dgm:t>
    </dgm:pt>
    <dgm:pt modelId="{06D7849D-CEEE-4676-A908-E3690B635A9F}" type="pres">
      <dgm:prSet presAssocID="{F3EA60AA-3B73-4B9A-85CB-942C01E3A4DE}" presName="vert2" presStyleCnt="0"/>
      <dgm:spPr/>
    </dgm:pt>
    <dgm:pt modelId="{48FD07D8-5721-455B-9A07-C564C6A85449}" type="pres">
      <dgm:prSet presAssocID="{F3EA60AA-3B73-4B9A-85CB-942C01E3A4DE}" presName="thinLine2b" presStyleLbl="callout" presStyleIdx="11" presStyleCnt="13"/>
      <dgm:spPr/>
    </dgm:pt>
    <dgm:pt modelId="{DF859FD4-56E4-44EA-9106-64FE4F4644FD}" type="pres">
      <dgm:prSet presAssocID="{F3EA60AA-3B73-4B9A-85CB-942C01E3A4DE}" presName="vertSpace2b" presStyleCnt="0"/>
      <dgm:spPr/>
    </dgm:pt>
    <dgm:pt modelId="{69EA65D6-2CB4-4AD9-81CD-6F990EA3D034}" type="pres">
      <dgm:prSet presAssocID="{3A81D216-C091-4F84-B2DC-F7FC690AF5B2}" presName="horz2" presStyleCnt="0"/>
      <dgm:spPr/>
    </dgm:pt>
    <dgm:pt modelId="{2D1A9130-71D4-4C53-A699-6ED5733E7DC6}" type="pres">
      <dgm:prSet presAssocID="{3A81D216-C091-4F84-B2DC-F7FC690AF5B2}" presName="horzSpace2" presStyleCnt="0"/>
      <dgm:spPr/>
    </dgm:pt>
    <dgm:pt modelId="{75E20FD1-289D-45F8-9F88-8CF0B5C12B47}" type="pres">
      <dgm:prSet presAssocID="{3A81D216-C091-4F84-B2DC-F7FC690AF5B2}" presName="tx2" presStyleLbl="revTx" presStyleIdx="13" presStyleCnt="14"/>
      <dgm:spPr/>
      <dgm:t>
        <a:bodyPr/>
        <a:lstStyle/>
        <a:p>
          <a:endParaRPr lang="es-CO"/>
        </a:p>
      </dgm:t>
    </dgm:pt>
    <dgm:pt modelId="{9D291C65-73EB-4C2F-B929-F96F3EE99FED}" type="pres">
      <dgm:prSet presAssocID="{3A81D216-C091-4F84-B2DC-F7FC690AF5B2}" presName="vert2" presStyleCnt="0"/>
      <dgm:spPr/>
    </dgm:pt>
    <dgm:pt modelId="{D2170B1D-FE22-4032-BCBC-A5A829D278F6}" type="pres">
      <dgm:prSet presAssocID="{3A81D216-C091-4F84-B2DC-F7FC690AF5B2}" presName="thinLine2b" presStyleLbl="callout" presStyleIdx="12" presStyleCnt="13"/>
      <dgm:spPr/>
    </dgm:pt>
    <dgm:pt modelId="{7F73F906-913F-42C0-8910-819B45330745}" type="pres">
      <dgm:prSet presAssocID="{3A81D216-C091-4F84-B2DC-F7FC690AF5B2}" presName="vertSpace2b" presStyleCnt="0"/>
      <dgm:spPr/>
    </dgm:pt>
  </dgm:ptLst>
  <dgm:cxnLst>
    <dgm:cxn modelId="{C49643D3-C327-48C9-B0F6-F88EB915D472}" srcId="{C94E1159-F4E6-4F41-B403-7C0C370C8169}" destId="{F989BE84-3F6D-4607-8A06-BBCE2155F48A}" srcOrd="3" destOrd="0" parTransId="{5192845A-80A4-4DB5-A01C-E34E0555E941}" sibTransId="{050B59A4-738B-4804-B95C-0802F57C677A}"/>
    <dgm:cxn modelId="{E7799561-619C-4178-96D0-FDF58AD41A06}" type="presOf" srcId="{2BA6A06A-FBD5-48E5-ADDB-5CBD09D1542D}" destId="{C4BBFE11-C76E-47D9-9B7B-97857DAB59ED}" srcOrd="0" destOrd="0" presId="urn:microsoft.com/office/officeart/2008/layout/LinedList"/>
    <dgm:cxn modelId="{F1927014-7EBE-4DD1-BC5B-FFD2F49FF829}" type="presOf" srcId="{177FC888-8B7F-4B36-A252-A0A2E7C89408}" destId="{1AB262E9-A25E-45DC-8A20-1DFAA05CD96A}" srcOrd="0" destOrd="0" presId="urn:microsoft.com/office/officeart/2008/layout/LinedList"/>
    <dgm:cxn modelId="{E4E8D02F-4FF6-4720-9046-F16FB7DC6E36}" type="presOf" srcId="{3A81D216-C091-4F84-B2DC-F7FC690AF5B2}" destId="{75E20FD1-289D-45F8-9F88-8CF0B5C12B47}" srcOrd="0" destOrd="0" presId="urn:microsoft.com/office/officeart/2008/layout/LinedList"/>
    <dgm:cxn modelId="{AA915BE0-FF94-4F96-8E21-F377AEEFEF70}" srcId="{C94E1159-F4E6-4F41-B403-7C0C370C8169}" destId="{1692A45A-47CA-47A4-8EB2-18F1978A1FE0}" srcOrd="0" destOrd="0" parTransId="{85F7C4EE-6DFD-4681-902C-799B5B6789D3}" sibTransId="{3870B446-03F2-465F-92FA-22B61B29F30D}"/>
    <dgm:cxn modelId="{369E85ED-1ABB-4915-A62C-61FC19D41921}" srcId="{C94E1159-F4E6-4F41-B403-7C0C370C8169}" destId="{89A68F46-2D7F-403A-A43B-375ED29BE6D9}" srcOrd="1" destOrd="0" parTransId="{3B7CF65D-C5A8-4EC5-AA4D-BD029E683BB3}" sibTransId="{782071B2-274E-4802-9279-A5DDE096B4E0}"/>
    <dgm:cxn modelId="{A4526E79-A891-4076-8296-4D536F9BC00E}" srcId="{C94E1159-F4E6-4F41-B403-7C0C370C8169}" destId="{51E4C339-F613-4526-B00F-A255D3CEA045}" srcOrd="6" destOrd="0" parTransId="{6EAB4F77-C0ED-42DE-99FA-8826095D8A67}" sibTransId="{044C1D1F-3347-4220-849F-C3AF6C39FB8A}"/>
    <dgm:cxn modelId="{E309C477-37ED-4D4A-A003-93051FF2CC71}" type="presOf" srcId="{1692A45A-47CA-47A4-8EB2-18F1978A1FE0}" destId="{CF8408BC-8076-40DF-B901-33759F090805}" srcOrd="0" destOrd="0" presId="urn:microsoft.com/office/officeart/2008/layout/LinedList"/>
    <dgm:cxn modelId="{A148F17C-555F-440F-9D5F-0FC94B8A7C6A}" srcId="{C94E1159-F4E6-4F41-B403-7C0C370C8169}" destId="{90E699BB-9305-4BAD-A270-23CC85D04F14}" srcOrd="9" destOrd="0" parTransId="{31168BEA-B930-441B-9E12-B95D73F19E94}" sibTransId="{90477D5B-D502-43BD-850B-C5339A960C54}"/>
    <dgm:cxn modelId="{9A14215D-021A-42AB-A70C-076F3BBF4F8C}" srcId="{C94E1159-F4E6-4F41-B403-7C0C370C8169}" destId="{F4A8B7E6-067B-4A7E-AD44-57CD7B32110D}" srcOrd="8" destOrd="0" parTransId="{69A9A77B-61E6-4BD8-BE1A-4E0543E85DFC}" sibTransId="{1418CD4E-DA1A-4234-9A73-CF4078DB7453}"/>
    <dgm:cxn modelId="{A33FE39C-4208-4C60-867D-D1B740B6D38B}" type="presOf" srcId="{F4A8B7E6-067B-4A7E-AD44-57CD7B32110D}" destId="{380A9796-BF05-450E-A0D5-5AF313A9138B}" srcOrd="0" destOrd="0" presId="urn:microsoft.com/office/officeart/2008/layout/LinedList"/>
    <dgm:cxn modelId="{F8EAF488-A911-45F4-9654-45D20CB2CDDD}" srcId="{C94E1159-F4E6-4F41-B403-7C0C370C8169}" destId="{F3EA60AA-3B73-4B9A-85CB-942C01E3A4DE}" srcOrd="11" destOrd="0" parTransId="{5A8E85BE-162E-4F73-9FAA-E9D527C9A109}" sibTransId="{949AD32E-28C5-4100-86A2-52B7487E500B}"/>
    <dgm:cxn modelId="{6B951B40-0BBC-4F4D-93B8-4875F2C2DDF6}" type="presOf" srcId="{90E699BB-9305-4BAD-A270-23CC85D04F14}" destId="{27CECE49-42F0-4C4A-9F86-EF12714BDB4F}" srcOrd="0" destOrd="0" presId="urn:microsoft.com/office/officeart/2008/layout/LinedList"/>
    <dgm:cxn modelId="{97A68442-2C27-4D25-87E6-573007D29B20}" srcId="{C94E1159-F4E6-4F41-B403-7C0C370C8169}" destId="{3A81D216-C091-4F84-B2DC-F7FC690AF5B2}" srcOrd="12" destOrd="0" parTransId="{D8AD76B6-2262-4BCD-A343-DFC1E628BCF3}" sibTransId="{05E53A28-AE58-498D-A542-4D559C24B846}"/>
    <dgm:cxn modelId="{47010A69-F79F-4A56-8564-00D289408599}" srcId="{C94E1159-F4E6-4F41-B403-7C0C370C8169}" destId="{7E272DDA-E4E4-4B79-B337-CA0700E945C3}" srcOrd="4" destOrd="0" parTransId="{7DF6D21A-413A-42FB-B978-68E1D4789E70}" sibTransId="{90C83365-BED8-4590-9C8C-2231CE92D626}"/>
    <dgm:cxn modelId="{EED1E844-F733-4FBD-A261-6597F8AEB6EE}" type="presOf" srcId="{7E272DDA-E4E4-4B79-B337-CA0700E945C3}" destId="{98B530F2-9255-45A0-9E12-2B240FFA5A6C}" srcOrd="0" destOrd="0" presId="urn:microsoft.com/office/officeart/2008/layout/LinedList"/>
    <dgm:cxn modelId="{7668E483-E244-42B9-A183-481463CD4507}" type="presOf" srcId="{57B64FD8-A3E2-4AFF-B749-2A2D2440BC19}" destId="{63CAACBB-5EC6-4EA2-9ADC-D967D1A5CF73}" srcOrd="0" destOrd="0" presId="urn:microsoft.com/office/officeart/2008/layout/LinedList"/>
    <dgm:cxn modelId="{89C80C7A-B5AF-4A89-927C-3BBD190A3FBA}" type="presOf" srcId="{51E4C339-F613-4526-B00F-A255D3CEA045}" destId="{4C875A5A-D0C9-4C63-A4AE-3735BDE996FF}" srcOrd="0" destOrd="0" presId="urn:microsoft.com/office/officeart/2008/layout/LinedList"/>
    <dgm:cxn modelId="{32BF8574-2AE6-4E66-B582-6CE34F4CEB08}" type="presOf" srcId="{C94E1159-F4E6-4F41-B403-7C0C370C8169}" destId="{EC9EEC72-6E6D-48B5-BADB-2D1FE7D462A4}" srcOrd="0" destOrd="0" presId="urn:microsoft.com/office/officeart/2008/layout/LinedList"/>
    <dgm:cxn modelId="{0FEE6630-2A9D-48E6-A7E4-9799DEB92B77}" srcId="{177FC888-8B7F-4B36-A252-A0A2E7C89408}" destId="{C94E1159-F4E6-4F41-B403-7C0C370C8169}" srcOrd="0" destOrd="0" parTransId="{83D3BAF4-5191-4F95-BDD1-585342C28385}" sibTransId="{FB3C9E1F-2727-40FD-83AC-6DEB9BB21809}"/>
    <dgm:cxn modelId="{58DCB121-5622-4DA6-B8E3-00C9006E0E81}" type="presOf" srcId="{F989BE84-3F6D-4607-8A06-BBCE2155F48A}" destId="{2E2ACC4D-3E15-4E25-9D53-7B32EB21B72A}" srcOrd="0" destOrd="0" presId="urn:microsoft.com/office/officeart/2008/layout/LinedList"/>
    <dgm:cxn modelId="{AF7BFFD1-CE9D-454E-BC53-280443953541}" srcId="{C94E1159-F4E6-4F41-B403-7C0C370C8169}" destId="{EF628678-72C6-46A6-8A70-946B11F98C26}" srcOrd="10" destOrd="0" parTransId="{69985471-CA54-4F6E-B507-9BCB4E22A547}" sibTransId="{71D55B8A-D066-4F58-8B8C-72DCDC68DCF7}"/>
    <dgm:cxn modelId="{897AA887-E1EB-441D-8B92-2E8FBEC04795}" srcId="{C94E1159-F4E6-4F41-B403-7C0C370C8169}" destId="{57B64FD8-A3E2-4AFF-B749-2A2D2440BC19}" srcOrd="7" destOrd="0" parTransId="{9ADCFBE1-615C-4928-A99C-24F46E91D174}" sibTransId="{272ED1EB-D53C-4BF3-A7FF-A35C5C72DBE4}"/>
    <dgm:cxn modelId="{4F67DAE5-24F7-4A69-BB5C-D75936D131BB}" type="presOf" srcId="{2D162D03-BDF9-42F5-BA14-C943C5E64360}" destId="{04ABD329-69F8-49EA-B08F-C1476C95B373}" srcOrd="0" destOrd="0" presId="urn:microsoft.com/office/officeart/2008/layout/LinedList"/>
    <dgm:cxn modelId="{071743D0-6FC2-4D14-A3D8-9F04477CA7AC}" type="presOf" srcId="{F3EA60AA-3B73-4B9A-85CB-942C01E3A4DE}" destId="{7FF1F758-29BC-4D53-8B92-0769ABFDDE8A}" srcOrd="0" destOrd="0" presId="urn:microsoft.com/office/officeart/2008/layout/LinedList"/>
    <dgm:cxn modelId="{D9980B1A-5917-4558-97C4-1503420E3255}" type="presOf" srcId="{89A68F46-2D7F-403A-A43B-375ED29BE6D9}" destId="{A553D02A-E079-43E2-9CF7-77730BA48A50}" srcOrd="0" destOrd="0" presId="urn:microsoft.com/office/officeart/2008/layout/LinedList"/>
    <dgm:cxn modelId="{511DD690-DAF3-4746-9BD2-AD807E48B0E1}" srcId="{C94E1159-F4E6-4F41-B403-7C0C370C8169}" destId="{2D162D03-BDF9-42F5-BA14-C943C5E64360}" srcOrd="2" destOrd="0" parTransId="{6D0EDE5A-1C40-4DBB-8A58-169F0CB234E7}" sibTransId="{BDB5DA7F-D570-4DD9-B89B-C66EA4FBA4F6}"/>
    <dgm:cxn modelId="{6040327A-7435-45F4-9EE2-BA9CF58CAFFC}" type="presOf" srcId="{EF628678-72C6-46A6-8A70-946B11F98C26}" destId="{CDFB76B1-4FB7-4F49-ACB8-F753FA6CC4A2}" srcOrd="0" destOrd="0" presId="urn:microsoft.com/office/officeart/2008/layout/LinedList"/>
    <dgm:cxn modelId="{63F5F3EE-FA24-4303-9144-23DC84D10015}" srcId="{C94E1159-F4E6-4F41-B403-7C0C370C8169}" destId="{2BA6A06A-FBD5-48E5-ADDB-5CBD09D1542D}" srcOrd="5" destOrd="0" parTransId="{D7AF8D1B-9A15-4148-93DD-4B174BEAEB4A}" sibTransId="{B2B75226-7422-42F3-B357-579AFAE4A3FB}"/>
    <dgm:cxn modelId="{4E2C4C92-8C98-4D3F-8D62-2181F43463B6}" type="presParOf" srcId="{1AB262E9-A25E-45DC-8A20-1DFAA05CD96A}" destId="{02EC4C93-B0D0-4246-86B9-C7F4F47C0138}" srcOrd="0" destOrd="0" presId="urn:microsoft.com/office/officeart/2008/layout/LinedList"/>
    <dgm:cxn modelId="{FAFA566F-4E83-4742-808C-01AF1895AFD0}" type="presParOf" srcId="{1AB262E9-A25E-45DC-8A20-1DFAA05CD96A}" destId="{21AFDE67-AD41-4C19-83D8-00757993F325}" srcOrd="1" destOrd="0" presId="urn:microsoft.com/office/officeart/2008/layout/LinedList"/>
    <dgm:cxn modelId="{8D82D769-5164-45DE-AB58-3C76B7E2AF56}" type="presParOf" srcId="{21AFDE67-AD41-4C19-83D8-00757993F325}" destId="{EC9EEC72-6E6D-48B5-BADB-2D1FE7D462A4}" srcOrd="0" destOrd="0" presId="urn:microsoft.com/office/officeart/2008/layout/LinedList"/>
    <dgm:cxn modelId="{F5B0B47F-B696-4B5F-A430-4D5E90723178}" type="presParOf" srcId="{21AFDE67-AD41-4C19-83D8-00757993F325}" destId="{FA36CF4A-6ACB-43DE-980D-C7A7F1BC6120}" srcOrd="1" destOrd="0" presId="urn:microsoft.com/office/officeart/2008/layout/LinedList"/>
    <dgm:cxn modelId="{9A6C8925-3CB6-4A73-8F36-60B744ADA3E1}" type="presParOf" srcId="{FA36CF4A-6ACB-43DE-980D-C7A7F1BC6120}" destId="{272325CE-8DE3-49D9-B394-E55D51CCF5D2}" srcOrd="0" destOrd="0" presId="urn:microsoft.com/office/officeart/2008/layout/LinedList"/>
    <dgm:cxn modelId="{4F966280-A0DC-47D7-82F9-485EC5A63756}" type="presParOf" srcId="{FA36CF4A-6ACB-43DE-980D-C7A7F1BC6120}" destId="{33D83444-8C28-4005-8A1A-A23AB720CA4A}" srcOrd="1" destOrd="0" presId="urn:microsoft.com/office/officeart/2008/layout/LinedList"/>
    <dgm:cxn modelId="{61488D30-6202-45DA-A02C-27671F5C79F9}" type="presParOf" srcId="{33D83444-8C28-4005-8A1A-A23AB720CA4A}" destId="{771899F0-8C35-4BD0-BA26-C05C2255E17C}" srcOrd="0" destOrd="0" presId="urn:microsoft.com/office/officeart/2008/layout/LinedList"/>
    <dgm:cxn modelId="{34EF963F-4217-46B6-8531-7A747C17D361}" type="presParOf" srcId="{33D83444-8C28-4005-8A1A-A23AB720CA4A}" destId="{CF8408BC-8076-40DF-B901-33759F090805}" srcOrd="1" destOrd="0" presId="urn:microsoft.com/office/officeart/2008/layout/LinedList"/>
    <dgm:cxn modelId="{B2FEBD46-AE46-467B-B250-6574023EC730}" type="presParOf" srcId="{33D83444-8C28-4005-8A1A-A23AB720CA4A}" destId="{3597CD06-F557-488F-8D74-A2419E4CA68E}" srcOrd="2" destOrd="0" presId="urn:microsoft.com/office/officeart/2008/layout/LinedList"/>
    <dgm:cxn modelId="{D6ED26C0-AA51-4662-9CCF-7C3BFDECEF91}" type="presParOf" srcId="{FA36CF4A-6ACB-43DE-980D-C7A7F1BC6120}" destId="{2D884A28-8BFE-488B-A59D-C52271E0957D}" srcOrd="2" destOrd="0" presId="urn:microsoft.com/office/officeart/2008/layout/LinedList"/>
    <dgm:cxn modelId="{CCA3EDBF-5F9A-48FF-A01E-D51257EE32B5}" type="presParOf" srcId="{FA36CF4A-6ACB-43DE-980D-C7A7F1BC6120}" destId="{8E98DE72-DEF2-476B-A696-505A4CE963AE}" srcOrd="3" destOrd="0" presId="urn:microsoft.com/office/officeart/2008/layout/LinedList"/>
    <dgm:cxn modelId="{14C1396A-14A0-48C5-9EE5-D4CDEA29E58C}" type="presParOf" srcId="{FA36CF4A-6ACB-43DE-980D-C7A7F1BC6120}" destId="{6B710F4E-4636-42D3-AB52-6D52F84FF1C4}" srcOrd="4" destOrd="0" presId="urn:microsoft.com/office/officeart/2008/layout/LinedList"/>
    <dgm:cxn modelId="{DF002072-588E-4D1C-B5BE-09783ECA3FDD}" type="presParOf" srcId="{6B710F4E-4636-42D3-AB52-6D52F84FF1C4}" destId="{25BD3E44-F203-47E3-B312-160B39DB9E9E}" srcOrd="0" destOrd="0" presId="urn:microsoft.com/office/officeart/2008/layout/LinedList"/>
    <dgm:cxn modelId="{8BD8F6FC-C6C2-4035-9085-0B177F4010CA}" type="presParOf" srcId="{6B710F4E-4636-42D3-AB52-6D52F84FF1C4}" destId="{A553D02A-E079-43E2-9CF7-77730BA48A50}" srcOrd="1" destOrd="0" presId="urn:microsoft.com/office/officeart/2008/layout/LinedList"/>
    <dgm:cxn modelId="{459DF2B4-CD0C-4A86-BD9B-14E5C7C27758}" type="presParOf" srcId="{6B710F4E-4636-42D3-AB52-6D52F84FF1C4}" destId="{0850D145-695B-4C01-B007-DBF8F3E5A53E}" srcOrd="2" destOrd="0" presId="urn:microsoft.com/office/officeart/2008/layout/LinedList"/>
    <dgm:cxn modelId="{366D2B92-D496-4721-A3DF-E7A8046258DB}" type="presParOf" srcId="{FA36CF4A-6ACB-43DE-980D-C7A7F1BC6120}" destId="{794CC180-48A1-43C0-9255-173FEBE375ED}" srcOrd="5" destOrd="0" presId="urn:microsoft.com/office/officeart/2008/layout/LinedList"/>
    <dgm:cxn modelId="{B3C27117-4371-4C16-95B8-FB91D3A9240A}" type="presParOf" srcId="{FA36CF4A-6ACB-43DE-980D-C7A7F1BC6120}" destId="{968C31DD-351B-4F77-9A94-6E00A874EB01}" srcOrd="6" destOrd="0" presId="urn:microsoft.com/office/officeart/2008/layout/LinedList"/>
    <dgm:cxn modelId="{133593BD-D60C-4D12-ABA9-F4A3D2A4E118}" type="presParOf" srcId="{FA36CF4A-6ACB-43DE-980D-C7A7F1BC6120}" destId="{80CA309B-AD89-4D05-9EA0-12386AB21B78}" srcOrd="7" destOrd="0" presId="urn:microsoft.com/office/officeart/2008/layout/LinedList"/>
    <dgm:cxn modelId="{DF65BE9D-CB35-4CBD-A607-CB3E08C1B05C}" type="presParOf" srcId="{80CA309B-AD89-4D05-9EA0-12386AB21B78}" destId="{BA2D395A-E6AA-4F2D-8F83-B542DEAD85CF}" srcOrd="0" destOrd="0" presId="urn:microsoft.com/office/officeart/2008/layout/LinedList"/>
    <dgm:cxn modelId="{F8EB7D12-1C45-497E-AA60-1A94531F690F}" type="presParOf" srcId="{80CA309B-AD89-4D05-9EA0-12386AB21B78}" destId="{04ABD329-69F8-49EA-B08F-C1476C95B373}" srcOrd="1" destOrd="0" presId="urn:microsoft.com/office/officeart/2008/layout/LinedList"/>
    <dgm:cxn modelId="{2A92B99F-60D2-4222-AEFC-DD0E4022702A}" type="presParOf" srcId="{80CA309B-AD89-4D05-9EA0-12386AB21B78}" destId="{3D46C6F1-FF00-4A74-A163-AD8A3539DB00}" srcOrd="2" destOrd="0" presId="urn:microsoft.com/office/officeart/2008/layout/LinedList"/>
    <dgm:cxn modelId="{AA19FE1A-CF13-4BB4-A76A-7ACE372F90F8}" type="presParOf" srcId="{FA36CF4A-6ACB-43DE-980D-C7A7F1BC6120}" destId="{50FA850A-2CBA-4D28-8269-27E6AD788ED5}" srcOrd="8" destOrd="0" presId="urn:microsoft.com/office/officeart/2008/layout/LinedList"/>
    <dgm:cxn modelId="{BA4685E5-F265-407E-B01F-D8EFD46C21EE}" type="presParOf" srcId="{FA36CF4A-6ACB-43DE-980D-C7A7F1BC6120}" destId="{C6B00DA7-8134-424A-BBDB-BDF8BAA6A600}" srcOrd="9" destOrd="0" presId="urn:microsoft.com/office/officeart/2008/layout/LinedList"/>
    <dgm:cxn modelId="{25220741-99F3-4D36-A22C-8641E7880EFB}" type="presParOf" srcId="{FA36CF4A-6ACB-43DE-980D-C7A7F1BC6120}" destId="{1407626D-CC9B-4AF6-9750-F5EDC24F3522}" srcOrd="10" destOrd="0" presId="urn:microsoft.com/office/officeart/2008/layout/LinedList"/>
    <dgm:cxn modelId="{06804787-1460-4603-88EB-6E84B5059B84}" type="presParOf" srcId="{1407626D-CC9B-4AF6-9750-F5EDC24F3522}" destId="{9C3F3043-0FDB-4B8F-A28E-C1C2CE796BD4}" srcOrd="0" destOrd="0" presId="urn:microsoft.com/office/officeart/2008/layout/LinedList"/>
    <dgm:cxn modelId="{5C10D3BA-5727-4177-A4E8-C07D6E4B77AD}" type="presParOf" srcId="{1407626D-CC9B-4AF6-9750-F5EDC24F3522}" destId="{2E2ACC4D-3E15-4E25-9D53-7B32EB21B72A}" srcOrd="1" destOrd="0" presId="urn:microsoft.com/office/officeart/2008/layout/LinedList"/>
    <dgm:cxn modelId="{A171EADD-3FAC-4A80-A3C2-847FAD13AA8C}" type="presParOf" srcId="{1407626D-CC9B-4AF6-9750-F5EDC24F3522}" destId="{F939F2E9-9AC9-48B3-A9C8-9FC5A7904D23}" srcOrd="2" destOrd="0" presId="urn:microsoft.com/office/officeart/2008/layout/LinedList"/>
    <dgm:cxn modelId="{7FAC7899-CE23-4CD6-A43C-D3D5830F9F76}" type="presParOf" srcId="{FA36CF4A-6ACB-43DE-980D-C7A7F1BC6120}" destId="{2D4F2719-D684-4961-8786-BEDA7880A5B3}" srcOrd="11" destOrd="0" presId="urn:microsoft.com/office/officeart/2008/layout/LinedList"/>
    <dgm:cxn modelId="{7238BCCC-983F-4C78-86A3-C310E2C7A8F2}" type="presParOf" srcId="{FA36CF4A-6ACB-43DE-980D-C7A7F1BC6120}" destId="{5A1E9AFE-7AEF-4C46-8F61-690F9387A12D}" srcOrd="12" destOrd="0" presId="urn:microsoft.com/office/officeart/2008/layout/LinedList"/>
    <dgm:cxn modelId="{E2570C73-5D8D-4F5F-88AE-1F334EA6B746}" type="presParOf" srcId="{FA36CF4A-6ACB-43DE-980D-C7A7F1BC6120}" destId="{C38AEAE5-9124-4507-8FF4-9F8290082689}" srcOrd="13" destOrd="0" presId="urn:microsoft.com/office/officeart/2008/layout/LinedList"/>
    <dgm:cxn modelId="{DA8202AE-8470-4B50-8C08-7C1925245D01}" type="presParOf" srcId="{C38AEAE5-9124-4507-8FF4-9F8290082689}" destId="{E929D86A-31F2-4B66-83EC-48A691CD4FBA}" srcOrd="0" destOrd="0" presId="urn:microsoft.com/office/officeart/2008/layout/LinedList"/>
    <dgm:cxn modelId="{190A76B7-4890-4BCC-9794-3AA32132D808}" type="presParOf" srcId="{C38AEAE5-9124-4507-8FF4-9F8290082689}" destId="{98B530F2-9255-45A0-9E12-2B240FFA5A6C}" srcOrd="1" destOrd="0" presId="urn:microsoft.com/office/officeart/2008/layout/LinedList"/>
    <dgm:cxn modelId="{435F5AE5-E829-4193-A39B-E40529A8B991}" type="presParOf" srcId="{C38AEAE5-9124-4507-8FF4-9F8290082689}" destId="{B3CB29E2-7815-4B5A-8C22-2E0555A83E54}" srcOrd="2" destOrd="0" presId="urn:microsoft.com/office/officeart/2008/layout/LinedList"/>
    <dgm:cxn modelId="{EB817890-4A24-4189-9400-1DB91B507B23}" type="presParOf" srcId="{FA36CF4A-6ACB-43DE-980D-C7A7F1BC6120}" destId="{47D03779-74B9-4968-B8B7-5926340D25D7}" srcOrd="14" destOrd="0" presId="urn:microsoft.com/office/officeart/2008/layout/LinedList"/>
    <dgm:cxn modelId="{4E8D2CB9-811F-40E9-BD4E-B57FE178BBE7}" type="presParOf" srcId="{FA36CF4A-6ACB-43DE-980D-C7A7F1BC6120}" destId="{D6364ED2-EE43-4967-BEE4-DA95632FA9B8}" srcOrd="15" destOrd="0" presId="urn:microsoft.com/office/officeart/2008/layout/LinedList"/>
    <dgm:cxn modelId="{D5BA965D-7501-4FEF-9DCF-7271B3B6808A}" type="presParOf" srcId="{FA36CF4A-6ACB-43DE-980D-C7A7F1BC6120}" destId="{69DA46F1-3167-4850-A042-7D1CEE39EEA9}" srcOrd="16" destOrd="0" presId="urn:microsoft.com/office/officeart/2008/layout/LinedList"/>
    <dgm:cxn modelId="{F0768CE6-69B3-4A7C-887A-F79B90035605}" type="presParOf" srcId="{69DA46F1-3167-4850-A042-7D1CEE39EEA9}" destId="{40128810-E8E0-4061-BC74-305201139FC0}" srcOrd="0" destOrd="0" presId="urn:microsoft.com/office/officeart/2008/layout/LinedList"/>
    <dgm:cxn modelId="{0F092F87-2FDB-4A5D-A793-D0BB2A20E4B0}" type="presParOf" srcId="{69DA46F1-3167-4850-A042-7D1CEE39EEA9}" destId="{C4BBFE11-C76E-47D9-9B7B-97857DAB59ED}" srcOrd="1" destOrd="0" presId="urn:microsoft.com/office/officeart/2008/layout/LinedList"/>
    <dgm:cxn modelId="{BE27CBF7-5683-4C54-B0D6-1325A61B400E}" type="presParOf" srcId="{69DA46F1-3167-4850-A042-7D1CEE39EEA9}" destId="{D81579E3-8E3A-4D58-8296-1D5E6DC4F774}" srcOrd="2" destOrd="0" presId="urn:microsoft.com/office/officeart/2008/layout/LinedList"/>
    <dgm:cxn modelId="{25551CC4-F1A4-4180-B622-9795EDF4814D}" type="presParOf" srcId="{FA36CF4A-6ACB-43DE-980D-C7A7F1BC6120}" destId="{EF4B6725-C378-4E81-B8CE-7E6920FB750B}" srcOrd="17" destOrd="0" presId="urn:microsoft.com/office/officeart/2008/layout/LinedList"/>
    <dgm:cxn modelId="{2FF307E5-881B-43DC-B197-A8E45E1682CD}" type="presParOf" srcId="{FA36CF4A-6ACB-43DE-980D-C7A7F1BC6120}" destId="{69738FAB-3F9D-493B-9E63-BFC01BF37306}" srcOrd="18" destOrd="0" presId="urn:microsoft.com/office/officeart/2008/layout/LinedList"/>
    <dgm:cxn modelId="{02508C31-ED12-42E0-9543-AC1DA8A1D865}" type="presParOf" srcId="{FA36CF4A-6ACB-43DE-980D-C7A7F1BC6120}" destId="{DE11FC4D-1E5A-43D2-9C28-13347DEED501}" srcOrd="19" destOrd="0" presId="urn:microsoft.com/office/officeart/2008/layout/LinedList"/>
    <dgm:cxn modelId="{D918E520-1659-4985-B970-4A9EAA694D3E}" type="presParOf" srcId="{DE11FC4D-1E5A-43D2-9C28-13347DEED501}" destId="{E37DD75D-3683-43DA-A9CD-9C117DE47CF1}" srcOrd="0" destOrd="0" presId="urn:microsoft.com/office/officeart/2008/layout/LinedList"/>
    <dgm:cxn modelId="{FE331A46-6AE1-486B-83A4-73997C0DA17E}" type="presParOf" srcId="{DE11FC4D-1E5A-43D2-9C28-13347DEED501}" destId="{4C875A5A-D0C9-4C63-A4AE-3735BDE996FF}" srcOrd="1" destOrd="0" presId="urn:microsoft.com/office/officeart/2008/layout/LinedList"/>
    <dgm:cxn modelId="{99DCDCA2-700A-451C-A0B3-1257D5186824}" type="presParOf" srcId="{DE11FC4D-1E5A-43D2-9C28-13347DEED501}" destId="{29EDB818-EF45-4D9F-80C7-C890026C01B3}" srcOrd="2" destOrd="0" presId="urn:microsoft.com/office/officeart/2008/layout/LinedList"/>
    <dgm:cxn modelId="{CD87FC19-7F90-49D9-9909-3607F321C778}" type="presParOf" srcId="{FA36CF4A-6ACB-43DE-980D-C7A7F1BC6120}" destId="{244E8E42-4284-41F9-B53B-3AC78FB98CFC}" srcOrd="20" destOrd="0" presId="urn:microsoft.com/office/officeart/2008/layout/LinedList"/>
    <dgm:cxn modelId="{968184FD-33F5-42BA-A88F-EE71B5A20534}" type="presParOf" srcId="{FA36CF4A-6ACB-43DE-980D-C7A7F1BC6120}" destId="{2A37950F-3539-43B2-86C6-A93114C3BA60}" srcOrd="21" destOrd="0" presId="urn:microsoft.com/office/officeart/2008/layout/LinedList"/>
    <dgm:cxn modelId="{34AE5C0F-29E0-4A51-B9A8-2C707EAC4AE1}" type="presParOf" srcId="{FA36CF4A-6ACB-43DE-980D-C7A7F1BC6120}" destId="{C3DED1FF-777E-4481-8D54-15EB098AFE03}" srcOrd="22" destOrd="0" presId="urn:microsoft.com/office/officeart/2008/layout/LinedList"/>
    <dgm:cxn modelId="{1B053113-77C8-4396-AADC-A097E7D43E02}" type="presParOf" srcId="{C3DED1FF-777E-4481-8D54-15EB098AFE03}" destId="{E88D72CD-2061-40E6-9411-77E6021D3309}" srcOrd="0" destOrd="0" presId="urn:microsoft.com/office/officeart/2008/layout/LinedList"/>
    <dgm:cxn modelId="{508092F8-DDED-471E-8FAD-7079AE6FC8ED}" type="presParOf" srcId="{C3DED1FF-777E-4481-8D54-15EB098AFE03}" destId="{63CAACBB-5EC6-4EA2-9ADC-D967D1A5CF73}" srcOrd="1" destOrd="0" presId="urn:microsoft.com/office/officeart/2008/layout/LinedList"/>
    <dgm:cxn modelId="{BC8C8961-672C-4576-9D9B-24D6129FC13D}" type="presParOf" srcId="{C3DED1FF-777E-4481-8D54-15EB098AFE03}" destId="{37A50667-1FC6-4B46-B2A9-D51AE1DD49B9}" srcOrd="2" destOrd="0" presId="urn:microsoft.com/office/officeart/2008/layout/LinedList"/>
    <dgm:cxn modelId="{CE7C7337-7638-4E2D-A591-FA5D44E60651}" type="presParOf" srcId="{FA36CF4A-6ACB-43DE-980D-C7A7F1BC6120}" destId="{08AED33C-EA43-4C57-B365-103BE4568D60}" srcOrd="23" destOrd="0" presId="urn:microsoft.com/office/officeart/2008/layout/LinedList"/>
    <dgm:cxn modelId="{3F19747A-C237-4830-B4DD-F1BF6B25B091}" type="presParOf" srcId="{FA36CF4A-6ACB-43DE-980D-C7A7F1BC6120}" destId="{7E6DBA24-98C3-403B-9088-7E2FBEAA1036}" srcOrd="24" destOrd="0" presId="urn:microsoft.com/office/officeart/2008/layout/LinedList"/>
    <dgm:cxn modelId="{AE51A251-56F9-4F49-90E5-928341E95499}" type="presParOf" srcId="{FA36CF4A-6ACB-43DE-980D-C7A7F1BC6120}" destId="{B44A222D-DC5F-4A72-AB23-164B7345A01A}" srcOrd="25" destOrd="0" presId="urn:microsoft.com/office/officeart/2008/layout/LinedList"/>
    <dgm:cxn modelId="{0CB23451-5D35-4842-8076-C16614E848E4}" type="presParOf" srcId="{B44A222D-DC5F-4A72-AB23-164B7345A01A}" destId="{8B856EB0-063D-46DE-9A84-E5D15904F1EF}" srcOrd="0" destOrd="0" presId="urn:microsoft.com/office/officeart/2008/layout/LinedList"/>
    <dgm:cxn modelId="{42BAA029-5020-46BE-B29B-9BDE121C3161}" type="presParOf" srcId="{B44A222D-DC5F-4A72-AB23-164B7345A01A}" destId="{380A9796-BF05-450E-A0D5-5AF313A9138B}" srcOrd="1" destOrd="0" presId="urn:microsoft.com/office/officeart/2008/layout/LinedList"/>
    <dgm:cxn modelId="{9A5816F9-3AB4-4882-9BA0-7E4C7506BEB4}" type="presParOf" srcId="{B44A222D-DC5F-4A72-AB23-164B7345A01A}" destId="{4FBC7F86-80B4-49C8-B726-CD7FB36ED9DD}" srcOrd="2" destOrd="0" presId="urn:microsoft.com/office/officeart/2008/layout/LinedList"/>
    <dgm:cxn modelId="{8A5D5DED-BE23-40FD-AE63-B39DF34F931F}" type="presParOf" srcId="{FA36CF4A-6ACB-43DE-980D-C7A7F1BC6120}" destId="{216779AA-4915-4064-BB33-FDF3F2ED2DC6}" srcOrd="26" destOrd="0" presId="urn:microsoft.com/office/officeart/2008/layout/LinedList"/>
    <dgm:cxn modelId="{820B410C-D940-47FA-8E3B-1EC39AC1E349}" type="presParOf" srcId="{FA36CF4A-6ACB-43DE-980D-C7A7F1BC6120}" destId="{7298E84E-98C4-4790-B741-89A47CCEEFD4}" srcOrd="27" destOrd="0" presId="urn:microsoft.com/office/officeart/2008/layout/LinedList"/>
    <dgm:cxn modelId="{56AF0D71-A446-439E-A25D-3D28BB74C837}" type="presParOf" srcId="{FA36CF4A-6ACB-43DE-980D-C7A7F1BC6120}" destId="{22039A39-DE8B-4EA0-8CBF-6C6D78A7E40E}" srcOrd="28" destOrd="0" presId="urn:microsoft.com/office/officeart/2008/layout/LinedList"/>
    <dgm:cxn modelId="{1C5CDFC4-10E8-4C1B-8B57-72331D29D00C}" type="presParOf" srcId="{22039A39-DE8B-4EA0-8CBF-6C6D78A7E40E}" destId="{15E1161D-C96C-4B98-82FF-7E5564B03C54}" srcOrd="0" destOrd="0" presId="urn:microsoft.com/office/officeart/2008/layout/LinedList"/>
    <dgm:cxn modelId="{AADAAA55-B12D-4F9A-B032-EC31CCDFA8CE}" type="presParOf" srcId="{22039A39-DE8B-4EA0-8CBF-6C6D78A7E40E}" destId="{27CECE49-42F0-4C4A-9F86-EF12714BDB4F}" srcOrd="1" destOrd="0" presId="urn:microsoft.com/office/officeart/2008/layout/LinedList"/>
    <dgm:cxn modelId="{0E2599EB-7EFD-4F77-9AD0-37AEAC0AC446}" type="presParOf" srcId="{22039A39-DE8B-4EA0-8CBF-6C6D78A7E40E}" destId="{5F43FA93-08C2-4397-A09A-65BD5567FD82}" srcOrd="2" destOrd="0" presId="urn:microsoft.com/office/officeart/2008/layout/LinedList"/>
    <dgm:cxn modelId="{66E71331-D785-4A2F-A476-4045EF487B5A}" type="presParOf" srcId="{FA36CF4A-6ACB-43DE-980D-C7A7F1BC6120}" destId="{3D3301A1-689E-4CEA-9916-009526409A22}" srcOrd="29" destOrd="0" presId="urn:microsoft.com/office/officeart/2008/layout/LinedList"/>
    <dgm:cxn modelId="{DB3DF648-0625-4E93-9095-E13CDA6905C1}" type="presParOf" srcId="{FA36CF4A-6ACB-43DE-980D-C7A7F1BC6120}" destId="{0C374FB2-DF48-4024-88C9-DD50963C1A67}" srcOrd="30" destOrd="0" presId="urn:microsoft.com/office/officeart/2008/layout/LinedList"/>
    <dgm:cxn modelId="{BAA2A6AD-42E7-466B-A7D8-04BADCE6B1EB}" type="presParOf" srcId="{FA36CF4A-6ACB-43DE-980D-C7A7F1BC6120}" destId="{A7B76BAF-C50A-4320-93A6-6D8BEF33DE85}" srcOrd="31" destOrd="0" presId="urn:microsoft.com/office/officeart/2008/layout/LinedList"/>
    <dgm:cxn modelId="{F6E8E148-F66B-4CE0-B891-814ABA8A7E87}" type="presParOf" srcId="{A7B76BAF-C50A-4320-93A6-6D8BEF33DE85}" destId="{4B8A47B1-5F26-470D-A13A-60E88D58BEA8}" srcOrd="0" destOrd="0" presId="urn:microsoft.com/office/officeart/2008/layout/LinedList"/>
    <dgm:cxn modelId="{64DFE861-F578-4AC4-93DB-76CEA4CC1414}" type="presParOf" srcId="{A7B76BAF-C50A-4320-93A6-6D8BEF33DE85}" destId="{CDFB76B1-4FB7-4F49-ACB8-F753FA6CC4A2}" srcOrd="1" destOrd="0" presId="urn:microsoft.com/office/officeart/2008/layout/LinedList"/>
    <dgm:cxn modelId="{B30F26A2-77F2-4383-82F9-1B9AB3FC4925}" type="presParOf" srcId="{A7B76BAF-C50A-4320-93A6-6D8BEF33DE85}" destId="{BC88DC5F-B2A1-4AAB-A841-2EE05943D309}" srcOrd="2" destOrd="0" presId="urn:microsoft.com/office/officeart/2008/layout/LinedList"/>
    <dgm:cxn modelId="{E04B8542-2F0A-455A-8067-95BB67167F15}" type="presParOf" srcId="{FA36CF4A-6ACB-43DE-980D-C7A7F1BC6120}" destId="{61DC647F-0BE0-47A5-ADEE-264E29E6B12B}" srcOrd="32" destOrd="0" presId="urn:microsoft.com/office/officeart/2008/layout/LinedList"/>
    <dgm:cxn modelId="{1443035A-30EE-4C62-A0DE-0B753A1F3F7A}" type="presParOf" srcId="{FA36CF4A-6ACB-43DE-980D-C7A7F1BC6120}" destId="{DFB3C323-01A7-4B52-AEF6-7284280921D1}" srcOrd="33" destOrd="0" presId="urn:microsoft.com/office/officeart/2008/layout/LinedList"/>
    <dgm:cxn modelId="{E4521B53-3F55-49D4-ABB8-1E81AB6BA8EE}" type="presParOf" srcId="{FA36CF4A-6ACB-43DE-980D-C7A7F1BC6120}" destId="{03137764-605C-46D8-98CB-8DC3616D9878}" srcOrd="34" destOrd="0" presId="urn:microsoft.com/office/officeart/2008/layout/LinedList"/>
    <dgm:cxn modelId="{DE4AB4E4-C82A-4055-A818-4C7D282EF69A}" type="presParOf" srcId="{03137764-605C-46D8-98CB-8DC3616D9878}" destId="{03E090DF-5740-43CE-98D1-094E7394B930}" srcOrd="0" destOrd="0" presId="urn:microsoft.com/office/officeart/2008/layout/LinedList"/>
    <dgm:cxn modelId="{E72AE37E-A07A-4B50-8395-C8FF6ACFAF41}" type="presParOf" srcId="{03137764-605C-46D8-98CB-8DC3616D9878}" destId="{7FF1F758-29BC-4D53-8B92-0769ABFDDE8A}" srcOrd="1" destOrd="0" presId="urn:microsoft.com/office/officeart/2008/layout/LinedList"/>
    <dgm:cxn modelId="{8D2C316D-74DA-4422-8A48-7FAFA22E798B}" type="presParOf" srcId="{03137764-605C-46D8-98CB-8DC3616D9878}" destId="{06D7849D-CEEE-4676-A908-E3690B635A9F}" srcOrd="2" destOrd="0" presId="urn:microsoft.com/office/officeart/2008/layout/LinedList"/>
    <dgm:cxn modelId="{A0FA9559-D4F1-413E-8398-9EA19EBE2CF7}" type="presParOf" srcId="{FA36CF4A-6ACB-43DE-980D-C7A7F1BC6120}" destId="{48FD07D8-5721-455B-9A07-C564C6A85449}" srcOrd="35" destOrd="0" presId="urn:microsoft.com/office/officeart/2008/layout/LinedList"/>
    <dgm:cxn modelId="{0A175001-94F1-459F-9E71-9FFC14165B17}" type="presParOf" srcId="{FA36CF4A-6ACB-43DE-980D-C7A7F1BC6120}" destId="{DF859FD4-56E4-44EA-9106-64FE4F4644FD}" srcOrd="36" destOrd="0" presId="urn:microsoft.com/office/officeart/2008/layout/LinedList"/>
    <dgm:cxn modelId="{C237E7B3-7757-4D16-97A9-792F1187DC46}" type="presParOf" srcId="{FA36CF4A-6ACB-43DE-980D-C7A7F1BC6120}" destId="{69EA65D6-2CB4-4AD9-81CD-6F990EA3D034}" srcOrd="37" destOrd="0" presId="urn:microsoft.com/office/officeart/2008/layout/LinedList"/>
    <dgm:cxn modelId="{68D1B0F6-DBC9-4330-B74D-9DEFC95A2CCB}" type="presParOf" srcId="{69EA65D6-2CB4-4AD9-81CD-6F990EA3D034}" destId="{2D1A9130-71D4-4C53-A699-6ED5733E7DC6}" srcOrd="0" destOrd="0" presId="urn:microsoft.com/office/officeart/2008/layout/LinedList"/>
    <dgm:cxn modelId="{970118CA-4900-4DA0-B9E1-6E4F91EB1E67}" type="presParOf" srcId="{69EA65D6-2CB4-4AD9-81CD-6F990EA3D034}" destId="{75E20FD1-289D-45F8-9F88-8CF0B5C12B47}" srcOrd="1" destOrd="0" presId="urn:microsoft.com/office/officeart/2008/layout/LinedList"/>
    <dgm:cxn modelId="{CE9214F2-A52B-49E2-B56B-CC1AEA36B3A7}" type="presParOf" srcId="{69EA65D6-2CB4-4AD9-81CD-6F990EA3D034}" destId="{9D291C65-73EB-4C2F-B929-F96F3EE99FED}" srcOrd="2" destOrd="0" presId="urn:microsoft.com/office/officeart/2008/layout/LinedList"/>
    <dgm:cxn modelId="{09568E99-55B3-4EFB-A090-8EBA5CCBD9DE}" type="presParOf" srcId="{FA36CF4A-6ACB-43DE-980D-C7A7F1BC6120}" destId="{D2170B1D-FE22-4032-BCBC-A5A829D278F6}" srcOrd="38" destOrd="0" presId="urn:microsoft.com/office/officeart/2008/layout/LinedList"/>
    <dgm:cxn modelId="{3B1463C9-E357-412F-A839-059408F23AA4}" type="presParOf" srcId="{FA36CF4A-6ACB-43DE-980D-C7A7F1BC6120}" destId="{7F73F906-913F-42C0-8910-819B45330745}" srcOrd="3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C1BC8-2886-4FA7-9C59-1416C96CC3E9}">
      <dsp:nvSpPr>
        <dsp:cNvPr id="0" name=""/>
        <dsp:cNvSpPr/>
      </dsp:nvSpPr>
      <dsp:spPr>
        <a:xfrm>
          <a:off x="925927" y="0"/>
          <a:ext cx="5889009" cy="5889009"/>
        </a:xfrm>
        <a:prstGeom prst="triangl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FBF05719-2100-4404-95C2-82E813832B8D}">
      <dsp:nvSpPr>
        <dsp:cNvPr id="0" name=""/>
        <dsp:cNvSpPr/>
      </dsp:nvSpPr>
      <dsp:spPr>
        <a:xfrm>
          <a:off x="1562789" y="589475"/>
          <a:ext cx="8443139" cy="1046679"/>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kern="1200" dirty="0" smtClean="0"/>
            <a:t>Reología es una ciencia novedosa de estudio en el Ecuador, alto interés en el ámbito académico como industrial (Industria alimenticia, petrolera, química, medicina, mecánica)</a:t>
          </a:r>
          <a:endParaRPr lang="es-CO" sz="2000" kern="1200" dirty="0"/>
        </a:p>
      </dsp:txBody>
      <dsp:txXfrm>
        <a:off x="1613884" y="640570"/>
        <a:ext cx="8340949" cy="944489"/>
      </dsp:txXfrm>
    </dsp:sp>
    <dsp:sp modelId="{C61606BF-AAEA-45FB-940D-91A85FBC84FD}">
      <dsp:nvSpPr>
        <dsp:cNvPr id="0" name=""/>
        <dsp:cNvSpPr/>
      </dsp:nvSpPr>
      <dsp:spPr>
        <a:xfrm>
          <a:off x="1562789" y="1766990"/>
          <a:ext cx="8443139" cy="1046679"/>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kern="1200" dirty="0" smtClean="0"/>
            <a:t>Control de calidad, textura, ingeniería de procesos, desarrollo de productos y optimización de formulaciones con un campo de investigación extenso</a:t>
          </a:r>
          <a:endParaRPr lang="es-CO" sz="2000" kern="1200" dirty="0"/>
        </a:p>
      </dsp:txBody>
      <dsp:txXfrm>
        <a:off x="1613884" y="1818085"/>
        <a:ext cx="8340949" cy="944489"/>
      </dsp:txXfrm>
    </dsp:sp>
    <dsp:sp modelId="{AE3A33DE-A7A1-43AE-9BC7-2F9BA137C2F2}">
      <dsp:nvSpPr>
        <dsp:cNvPr id="0" name=""/>
        <dsp:cNvSpPr/>
      </dsp:nvSpPr>
      <dsp:spPr>
        <a:xfrm>
          <a:off x="1562789" y="2944504"/>
          <a:ext cx="8443139" cy="1046679"/>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kern="1200" dirty="0" smtClean="0"/>
            <a:t>Las propiedades reológicas de los distintos alimentos, normalmente tienen gran importancia en el procesado, transporte y almacenamiento</a:t>
          </a:r>
          <a:endParaRPr lang="es-CO" sz="2000" kern="1200" dirty="0"/>
        </a:p>
      </dsp:txBody>
      <dsp:txXfrm>
        <a:off x="1613884" y="2995599"/>
        <a:ext cx="8340949" cy="944489"/>
      </dsp:txXfrm>
    </dsp:sp>
    <dsp:sp modelId="{7E5A29E0-E8F3-4CEB-9B9E-C445EC4A4113}">
      <dsp:nvSpPr>
        <dsp:cNvPr id="0" name=""/>
        <dsp:cNvSpPr/>
      </dsp:nvSpPr>
      <dsp:spPr>
        <a:xfrm>
          <a:off x="1562789" y="4122018"/>
          <a:ext cx="8443139" cy="1046679"/>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_tradnl" sz="2000" kern="1200" dirty="0" smtClean="0"/>
            <a:t>A pesar de todas las bondades que nos ofrece esta ciencia, su estudio e investigación en el Ecuador es muy limitado</a:t>
          </a:r>
          <a:endParaRPr lang="es-CO" sz="2000" kern="1200" dirty="0"/>
        </a:p>
      </dsp:txBody>
      <dsp:txXfrm>
        <a:off x="1613884" y="4173113"/>
        <a:ext cx="8340949" cy="9444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0CDCAA-C9F3-4CE2-830D-ED80E84D8D51}">
      <dsp:nvSpPr>
        <dsp:cNvPr id="0" name=""/>
        <dsp:cNvSpPr/>
      </dsp:nvSpPr>
      <dsp:spPr>
        <a:xfrm>
          <a:off x="0" y="3486075"/>
          <a:ext cx="1924070" cy="962035"/>
        </a:xfrm>
        <a:prstGeom prst="roundRect">
          <a:avLst>
            <a:gd name="adj" fmla="val 10000"/>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smtClean="0"/>
            <a:t>No Newtoniano</a:t>
          </a:r>
          <a:endParaRPr lang="es-EC" sz="1900" kern="1200" dirty="0"/>
        </a:p>
      </dsp:txBody>
      <dsp:txXfrm>
        <a:off x="28177" y="3514252"/>
        <a:ext cx="1867716" cy="905681"/>
      </dsp:txXfrm>
    </dsp:sp>
    <dsp:sp modelId="{D8819C57-E8A5-4F55-BEA6-409736CA0386}">
      <dsp:nvSpPr>
        <dsp:cNvPr id="0" name=""/>
        <dsp:cNvSpPr/>
      </dsp:nvSpPr>
      <dsp:spPr>
        <a:xfrm rot="19463867">
          <a:off x="1835262" y="3676708"/>
          <a:ext cx="950212" cy="27597"/>
        </a:xfrm>
        <a:custGeom>
          <a:avLst/>
          <a:gdLst/>
          <a:ahLst/>
          <a:cxnLst/>
          <a:rect l="0" t="0" r="0" b="0"/>
          <a:pathLst>
            <a:path>
              <a:moveTo>
                <a:pt x="0" y="13798"/>
              </a:moveTo>
              <a:lnTo>
                <a:pt x="950212" y="13798"/>
              </a:lnTo>
            </a:path>
          </a:pathLst>
        </a:custGeom>
        <a:noFill/>
        <a:ln w="15875"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tx1"/>
            </a:solidFill>
          </a:endParaRPr>
        </a:p>
      </dsp:txBody>
      <dsp:txXfrm>
        <a:off x="2286613" y="3666752"/>
        <a:ext cx="47510" cy="47510"/>
      </dsp:txXfrm>
    </dsp:sp>
    <dsp:sp modelId="{1CB717CE-37F5-4BF7-83DD-F5DF1333E646}">
      <dsp:nvSpPr>
        <dsp:cNvPr id="0" name=""/>
        <dsp:cNvSpPr/>
      </dsp:nvSpPr>
      <dsp:spPr>
        <a:xfrm>
          <a:off x="2696667" y="2932905"/>
          <a:ext cx="1924070" cy="962035"/>
        </a:xfrm>
        <a:prstGeom prst="roundRect">
          <a:avLst>
            <a:gd name="adj" fmla="val 10000"/>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smtClean="0"/>
            <a:t>Puramente viscoso</a:t>
          </a:r>
          <a:endParaRPr lang="es-EC" sz="1900" kern="1200" dirty="0"/>
        </a:p>
      </dsp:txBody>
      <dsp:txXfrm>
        <a:off x="2724844" y="2961082"/>
        <a:ext cx="1867716" cy="905681"/>
      </dsp:txXfrm>
    </dsp:sp>
    <dsp:sp modelId="{E5622564-0427-4638-AB81-BD2076B70126}">
      <dsp:nvSpPr>
        <dsp:cNvPr id="0" name=""/>
        <dsp:cNvSpPr/>
      </dsp:nvSpPr>
      <dsp:spPr>
        <a:xfrm rot="17945813">
          <a:off x="4214221" y="2708661"/>
          <a:ext cx="1582659" cy="27597"/>
        </a:xfrm>
        <a:custGeom>
          <a:avLst/>
          <a:gdLst/>
          <a:ahLst/>
          <a:cxnLst/>
          <a:rect l="0" t="0" r="0" b="0"/>
          <a:pathLst>
            <a:path>
              <a:moveTo>
                <a:pt x="0" y="13798"/>
              </a:moveTo>
              <a:lnTo>
                <a:pt x="1582659" y="13798"/>
              </a:lnTo>
            </a:path>
          </a:pathLst>
        </a:custGeom>
        <a:noFill/>
        <a:ln w="15875" cap="rnd"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tx1"/>
            </a:solidFill>
          </a:endParaRPr>
        </a:p>
      </dsp:txBody>
      <dsp:txXfrm>
        <a:off x="4965985" y="2682893"/>
        <a:ext cx="79132" cy="79132"/>
      </dsp:txXfrm>
    </dsp:sp>
    <dsp:sp modelId="{736D186A-AA71-41E5-AEC9-1CA5873C5C79}">
      <dsp:nvSpPr>
        <dsp:cNvPr id="0" name=""/>
        <dsp:cNvSpPr/>
      </dsp:nvSpPr>
      <dsp:spPr>
        <a:xfrm>
          <a:off x="5390365" y="1549979"/>
          <a:ext cx="1924070" cy="962035"/>
        </a:xfrm>
        <a:prstGeom prst="roundRect">
          <a:avLst>
            <a:gd name="adj" fmla="val 10000"/>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smtClean="0"/>
            <a:t>Independiente del tiempo</a:t>
          </a:r>
          <a:endParaRPr lang="es-EC" sz="1900" kern="1200" dirty="0"/>
        </a:p>
      </dsp:txBody>
      <dsp:txXfrm>
        <a:off x="5418542" y="1578156"/>
        <a:ext cx="1867716" cy="905681"/>
      </dsp:txXfrm>
    </dsp:sp>
    <dsp:sp modelId="{5FF84E7A-9ACD-4A39-9485-71E2AD924687}">
      <dsp:nvSpPr>
        <dsp:cNvPr id="0" name=""/>
        <dsp:cNvSpPr/>
      </dsp:nvSpPr>
      <dsp:spPr>
        <a:xfrm rot="18289469">
          <a:off x="7025395" y="1464028"/>
          <a:ext cx="1347707" cy="27597"/>
        </a:xfrm>
        <a:custGeom>
          <a:avLst/>
          <a:gdLst/>
          <a:ahLst/>
          <a:cxnLst/>
          <a:rect l="0" t="0" r="0" b="0"/>
          <a:pathLst>
            <a:path>
              <a:moveTo>
                <a:pt x="0" y="13798"/>
              </a:moveTo>
              <a:lnTo>
                <a:pt x="1347707" y="13798"/>
              </a:lnTo>
            </a:path>
          </a:pathLst>
        </a:custGeom>
        <a:noFill/>
        <a:ln w="15875" cap="rnd"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tx1"/>
            </a:solidFill>
          </a:endParaRPr>
        </a:p>
      </dsp:txBody>
      <dsp:txXfrm>
        <a:off x="7665557" y="1444134"/>
        <a:ext cx="67385" cy="67385"/>
      </dsp:txXfrm>
    </dsp:sp>
    <dsp:sp modelId="{2354A9F3-948B-47D1-A609-873B7D792BC4}">
      <dsp:nvSpPr>
        <dsp:cNvPr id="0" name=""/>
        <dsp:cNvSpPr/>
      </dsp:nvSpPr>
      <dsp:spPr>
        <a:xfrm>
          <a:off x="8084063" y="443639"/>
          <a:ext cx="1924070" cy="962035"/>
        </a:xfrm>
        <a:prstGeom prst="roundRect">
          <a:avLst>
            <a:gd name="adj" fmla="val 10000"/>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smtClean="0"/>
            <a:t>Pseudoplástico</a:t>
          </a:r>
          <a:endParaRPr lang="es-EC" sz="1900" kern="1200" dirty="0"/>
        </a:p>
      </dsp:txBody>
      <dsp:txXfrm>
        <a:off x="8112240" y="471816"/>
        <a:ext cx="1867716" cy="905681"/>
      </dsp:txXfrm>
    </dsp:sp>
    <dsp:sp modelId="{59A31873-3CC4-4B22-91E0-3D920D082E63}">
      <dsp:nvSpPr>
        <dsp:cNvPr id="0" name=""/>
        <dsp:cNvSpPr/>
      </dsp:nvSpPr>
      <dsp:spPr>
        <a:xfrm>
          <a:off x="7314435" y="2017198"/>
          <a:ext cx="769628" cy="27597"/>
        </a:xfrm>
        <a:custGeom>
          <a:avLst/>
          <a:gdLst/>
          <a:ahLst/>
          <a:cxnLst/>
          <a:rect l="0" t="0" r="0" b="0"/>
          <a:pathLst>
            <a:path>
              <a:moveTo>
                <a:pt x="0" y="13798"/>
              </a:moveTo>
              <a:lnTo>
                <a:pt x="769628" y="13798"/>
              </a:lnTo>
            </a:path>
          </a:pathLst>
        </a:custGeom>
        <a:noFill/>
        <a:ln w="15875" cap="rnd"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tx1"/>
            </a:solidFill>
          </a:endParaRPr>
        </a:p>
      </dsp:txBody>
      <dsp:txXfrm>
        <a:off x="7680009" y="2011756"/>
        <a:ext cx="38481" cy="38481"/>
      </dsp:txXfrm>
    </dsp:sp>
    <dsp:sp modelId="{C048C9C1-2730-4146-A5AD-DD5978A2C5F9}">
      <dsp:nvSpPr>
        <dsp:cNvPr id="0" name=""/>
        <dsp:cNvSpPr/>
      </dsp:nvSpPr>
      <dsp:spPr>
        <a:xfrm>
          <a:off x="8084063" y="1549979"/>
          <a:ext cx="1924070" cy="962035"/>
        </a:xfrm>
        <a:prstGeom prst="roundRect">
          <a:avLst>
            <a:gd name="adj" fmla="val 10000"/>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smtClean="0"/>
            <a:t>Dilatante</a:t>
          </a:r>
          <a:endParaRPr lang="es-EC" sz="1900" kern="1200" dirty="0"/>
        </a:p>
      </dsp:txBody>
      <dsp:txXfrm>
        <a:off x="8112240" y="1578156"/>
        <a:ext cx="1867716" cy="905681"/>
      </dsp:txXfrm>
    </dsp:sp>
    <dsp:sp modelId="{F21B69D8-EEED-644A-9BFB-F2ACF76CE962}">
      <dsp:nvSpPr>
        <dsp:cNvPr id="0" name=""/>
        <dsp:cNvSpPr/>
      </dsp:nvSpPr>
      <dsp:spPr>
        <a:xfrm rot="3310531">
          <a:off x="7025395" y="2570368"/>
          <a:ext cx="1347707" cy="27597"/>
        </a:xfrm>
        <a:custGeom>
          <a:avLst/>
          <a:gdLst/>
          <a:ahLst/>
          <a:cxnLst/>
          <a:rect l="0" t="0" r="0" b="0"/>
          <a:pathLst>
            <a:path>
              <a:moveTo>
                <a:pt x="0" y="13798"/>
              </a:moveTo>
              <a:lnTo>
                <a:pt x="1347707" y="13798"/>
              </a:lnTo>
            </a:path>
          </a:pathLst>
        </a:custGeom>
        <a:noFill/>
        <a:ln w="15875" cap="rnd"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7665557" y="2550474"/>
        <a:ext cx="67385" cy="67385"/>
      </dsp:txXfrm>
    </dsp:sp>
    <dsp:sp modelId="{FA2709E0-E457-DD46-80FE-48AFC08EC99F}">
      <dsp:nvSpPr>
        <dsp:cNvPr id="0" name=""/>
        <dsp:cNvSpPr/>
      </dsp:nvSpPr>
      <dsp:spPr>
        <a:xfrm>
          <a:off x="8084063" y="2656319"/>
          <a:ext cx="1924070" cy="962035"/>
        </a:xfrm>
        <a:prstGeom prst="roundRect">
          <a:avLst>
            <a:gd name="adj" fmla="val 10000"/>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err="1" smtClean="0"/>
            <a:t>Viscoplástico</a:t>
          </a:r>
          <a:endParaRPr lang="es-ES" sz="1900" kern="1200" dirty="0"/>
        </a:p>
      </dsp:txBody>
      <dsp:txXfrm>
        <a:off x="8112240" y="2684496"/>
        <a:ext cx="1867716" cy="905681"/>
      </dsp:txXfrm>
    </dsp:sp>
    <dsp:sp modelId="{894CC0EF-E5C2-427A-95B6-D71659F46422}">
      <dsp:nvSpPr>
        <dsp:cNvPr id="0" name=""/>
        <dsp:cNvSpPr/>
      </dsp:nvSpPr>
      <dsp:spPr>
        <a:xfrm rot="3654187">
          <a:off x="4214221" y="4091586"/>
          <a:ext cx="1582659" cy="27597"/>
        </a:xfrm>
        <a:custGeom>
          <a:avLst/>
          <a:gdLst/>
          <a:ahLst/>
          <a:cxnLst/>
          <a:rect l="0" t="0" r="0" b="0"/>
          <a:pathLst>
            <a:path>
              <a:moveTo>
                <a:pt x="0" y="13798"/>
              </a:moveTo>
              <a:lnTo>
                <a:pt x="1582659" y="13798"/>
              </a:lnTo>
            </a:path>
          </a:pathLst>
        </a:custGeom>
        <a:noFill/>
        <a:ln w="15875" cap="rnd"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tx1"/>
            </a:solidFill>
          </a:endParaRPr>
        </a:p>
      </dsp:txBody>
      <dsp:txXfrm>
        <a:off x="4965985" y="4065818"/>
        <a:ext cx="79132" cy="79132"/>
      </dsp:txXfrm>
    </dsp:sp>
    <dsp:sp modelId="{BC2F29B8-43D3-43A3-8370-8F6FE9558E0C}">
      <dsp:nvSpPr>
        <dsp:cNvPr id="0" name=""/>
        <dsp:cNvSpPr/>
      </dsp:nvSpPr>
      <dsp:spPr>
        <a:xfrm>
          <a:off x="5390365" y="4315830"/>
          <a:ext cx="1924070" cy="962035"/>
        </a:xfrm>
        <a:prstGeom prst="roundRect">
          <a:avLst>
            <a:gd name="adj" fmla="val 10000"/>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smtClean="0"/>
            <a:t>Dependiente del tiempo</a:t>
          </a:r>
          <a:endParaRPr lang="es-EC" sz="1900" kern="1200" dirty="0"/>
        </a:p>
      </dsp:txBody>
      <dsp:txXfrm>
        <a:off x="5418542" y="4344007"/>
        <a:ext cx="1867716" cy="905681"/>
      </dsp:txXfrm>
    </dsp:sp>
    <dsp:sp modelId="{CCF0DBA7-DC32-42F1-A38E-252E41ACFD27}">
      <dsp:nvSpPr>
        <dsp:cNvPr id="0" name=""/>
        <dsp:cNvSpPr/>
      </dsp:nvSpPr>
      <dsp:spPr>
        <a:xfrm rot="19457599">
          <a:off x="7225349" y="4506464"/>
          <a:ext cx="947799" cy="27597"/>
        </a:xfrm>
        <a:custGeom>
          <a:avLst/>
          <a:gdLst/>
          <a:ahLst/>
          <a:cxnLst/>
          <a:rect l="0" t="0" r="0" b="0"/>
          <a:pathLst>
            <a:path>
              <a:moveTo>
                <a:pt x="0" y="13798"/>
              </a:moveTo>
              <a:lnTo>
                <a:pt x="947799" y="13798"/>
              </a:lnTo>
            </a:path>
          </a:pathLst>
        </a:custGeom>
        <a:noFill/>
        <a:ln w="15875" cap="rnd"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tx1"/>
            </a:solidFill>
          </a:endParaRPr>
        </a:p>
      </dsp:txBody>
      <dsp:txXfrm>
        <a:off x="7675554" y="4496568"/>
        <a:ext cx="47389" cy="47389"/>
      </dsp:txXfrm>
    </dsp:sp>
    <dsp:sp modelId="{F8D6DA3F-C41E-4EDB-87D7-6F9941269BCB}">
      <dsp:nvSpPr>
        <dsp:cNvPr id="0" name=""/>
        <dsp:cNvSpPr/>
      </dsp:nvSpPr>
      <dsp:spPr>
        <a:xfrm>
          <a:off x="8084063" y="3762660"/>
          <a:ext cx="1924070" cy="962035"/>
        </a:xfrm>
        <a:prstGeom prst="roundRect">
          <a:avLst>
            <a:gd name="adj" fmla="val 10000"/>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smtClean="0"/>
            <a:t>Tixotrópico</a:t>
          </a:r>
          <a:endParaRPr lang="es-EC" sz="1900" kern="1200" dirty="0"/>
        </a:p>
      </dsp:txBody>
      <dsp:txXfrm>
        <a:off x="8112240" y="3790837"/>
        <a:ext cx="1867716" cy="905681"/>
      </dsp:txXfrm>
    </dsp:sp>
    <dsp:sp modelId="{D4BC7DBC-47E4-4748-87E4-B8DBC3BB39BF}">
      <dsp:nvSpPr>
        <dsp:cNvPr id="0" name=""/>
        <dsp:cNvSpPr/>
      </dsp:nvSpPr>
      <dsp:spPr>
        <a:xfrm rot="2142401">
          <a:off x="7225349" y="5059634"/>
          <a:ext cx="947799" cy="27597"/>
        </a:xfrm>
        <a:custGeom>
          <a:avLst/>
          <a:gdLst/>
          <a:ahLst/>
          <a:cxnLst/>
          <a:rect l="0" t="0" r="0" b="0"/>
          <a:pathLst>
            <a:path>
              <a:moveTo>
                <a:pt x="0" y="13798"/>
              </a:moveTo>
              <a:lnTo>
                <a:pt x="947799" y="13798"/>
              </a:lnTo>
            </a:path>
          </a:pathLst>
        </a:custGeom>
        <a:noFill/>
        <a:ln w="15875" cap="rnd"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tx1"/>
            </a:solidFill>
          </a:endParaRPr>
        </a:p>
      </dsp:txBody>
      <dsp:txXfrm>
        <a:off x="7675554" y="5049738"/>
        <a:ext cx="47389" cy="47389"/>
      </dsp:txXfrm>
    </dsp:sp>
    <dsp:sp modelId="{4E1B7474-2C13-4B29-8A37-135FBDA16C58}">
      <dsp:nvSpPr>
        <dsp:cNvPr id="0" name=""/>
        <dsp:cNvSpPr/>
      </dsp:nvSpPr>
      <dsp:spPr>
        <a:xfrm>
          <a:off x="8084063" y="4869000"/>
          <a:ext cx="1924070" cy="962035"/>
        </a:xfrm>
        <a:prstGeom prst="roundRect">
          <a:avLst>
            <a:gd name="adj" fmla="val 10000"/>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smtClean="0"/>
            <a:t>Reopéctico</a:t>
          </a:r>
          <a:endParaRPr lang="es-EC" sz="1900" kern="1200" dirty="0"/>
        </a:p>
      </dsp:txBody>
      <dsp:txXfrm>
        <a:off x="8112240" y="4897177"/>
        <a:ext cx="1867716" cy="905681"/>
      </dsp:txXfrm>
    </dsp:sp>
    <dsp:sp modelId="{CF298E76-48F4-4C6B-8F68-83E2E815DE1B}">
      <dsp:nvSpPr>
        <dsp:cNvPr id="0" name=""/>
        <dsp:cNvSpPr/>
      </dsp:nvSpPr>
      <dsp:spPr>
        <a:xfrm rot="2136133">
          <a:off x="1835262" y="4229879"/>
          <a:ext cx="950212" cy="27597"/>
        </a:xfrm>
        <a:custGeom>
          <a:avLst/>
          <a:gdLst/>
          <a:ahLst/>
          <a:cxnLst/>
          <a:rect l="0" t="0" r="0" b="0"/>
          <a:pathLst>
            <a:path>
              <a:moveTo>
                <a:pt x="0" y="13798"/>
              </a:moveTo>
              <a:lnTo>
                <a:pt x="950212" y="13798"/>
              </a:lnTo>
            </a:path>
          </a:pathLst>
        </a:custGeom>
        <a:noFill/>
        <a:ln w="15875"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tx1"/>
            </a:solidFill>
          </a:endParaRPr>
        </a:p>
      </dsp:txBody>
      <dsp:txXfrm>
        <a:off x="2286613" y="4219922"/>
        <a:ext cx="47510" cy="47510"/>
      </dsp:txXfrm>
    </dsp:sp>
    <dsp:sp modelId="{A2D980AC-DAFB-41B6-9DF5-2DCC45F66794}">
      <dsp:nvSpPr>
        <dsp:cNvPr id="0" name=""/>
        <dsp:cNvSpPr/>
      </dsp:nvSpPr>
      <dsp:spPr>
        <a:xfrm>
          <a:off x="2696667" y="4039245"/>
          <a:ext cx="1924070" cy="962035"/>
        </a:xfrm>
        <a:prstGeom prst="roundRect">
          <a:avLst>
            <a:gd name="adj" fmla="val 10000"/>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smtClean="0"/>
            <a:t>Viscoelástico</a:t>
          </a:r>
          <a:endParaRPr lang="es-EC" sz="1900" kern="1200" dirty="0"/>
        </a:p>
      </dsp:txBody>
      <dsp:txXfrm>
        <a:off x="2724844" y="4067422"/>
        <a:ext cx="1867716" cy="905681"/>
      </dsp:txXfrm>
    </dsp:sp>
    <dsp:sp modelId="{8312E43F-A8AC-C542-B296-9CA12F3BEC2B}">
      <dsp:nvSpPr>
        <dsp:cNvPr id="0" name=""/>
        <dsp:cNvSpPr/>
      </dsp:nvSpPr>
      <dsp:spPr>
        <a:xfrm>
          <a:off x="15667" y="2122265"/>
          <a:ext cx="1924070" cy="962035"/>
        </a:xfrm>
        <a:prstGeom prst="roundRect">
          <a:avLst>
            <a:gd name="adj" fmla="val 10000"/>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Newtoniano</a:t>
          </a:r>
          <a:endParaRPr lang="es-ES" sz="1900" kern="1200" dirty="0"/>
        </a:p>
      </dsp:txBody>
      <dsp:txXfrm>
        <a:off x="43844" y="2150442"/>
        <a:ext cx="1867716" cy="90568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F61E1-DD7B-4E07-8827-FDB65F498035}">
      <dsp:nvSpPr>
        <dsp:cNvPr id="0" name=""/>
        <dsp:cNvSpPr/>
      </dsp:nvSpPr>
      <dsp:spPr>
        <a:xfrm>
          <a:off x="0" y="0"/>
          <a:ext cx="5779753" cy="4675031"/>
        </a:xfrm>
        <a:prstGeom prst="roundRect">
          <a:avLst>
            <a:gd name="adj" fmla="val 8500"/>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3628344" numCol="1" spcCol="1270" anchor="t" anchorCtr="0">
          <a:noAutofit/>
        </a:bodyPr>
        <a:lstStyle/>
        <a:p>
          <a:pPr lvl="0" algn="l" defTabSz="977900" rtl="0">
            <a:lnSpc>
              <a:spcPct val="90000"/>
            </a:lnSpc>
            <a:spcBef>
              <a:spcPct val="0"/>
            </a:spcBef>
            <a:spcAft>
              <a:spcPct val="35000"/>
            </a:spcAft>
          </a:pPr>
          <a:r>
            <a:rPr lang="es-CO" sz="2200" kern="1200" dirty="0" smtClean="0"/>
            <a:t>Ciertos materiales no tienen un límite de elasticidad. Se comportan no lineales. </a:t>
          </a:r>
          <a:endParaRPr lang="es-CO" sz="2200" kern="1200" dirty="0"/>
        </a:p>
      </dsp:txBody>
      <dsp:txXfrm>
        <a:off x="116388" y="116388"/>
        <a:ext cx="5546977" cy="4442255"/>
      </dsp:txXfrm>
    </dsp:sp>
    <dsp:sp modelId="{7D408E64-3B1B-40DA-9BF0-C8DEA0F62410}">
      <dsp:nvSpPr>
        <dsp:cNvPr id="0" name=""/>
        <dsp:cNvSpPr/>
      </dsp:nvSpPr>
      <dsp:spPr>
        <a:xfrm>
          <a:off x="144493" y="1168757"/>
          <a:ext cx="5490766" cy="3272521"/>
        </a:xfrm>
        <a:prstGeom prst="roundRect">
          <a:avLst>
            <a:gd name="adj" fmla="val 10500"/>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2078051" numCol="1" spcCol="1270" anchor="t" anchorCtr="0">
          <a:noAutofit/>
        </a:bodyPr>
        <a:lstStyle/>
        <a:p>
          <a:pPr lvl="0" algn="l" defTabSz="977900" rtl="0">
            <a:lnSpc>
              <a:spcPct val="90000"/>
            </a:lnSpc>
            <a:spcBef>
              <a:spcPct val="0"/>
            </a:spcBef>
            <a:spcAft>
              <a:spcPct val="35000"/>
            </a:spcAft>
          </a:pPr>
          <a:r>
            <a:rPr lang="es-CO" sz="2200" kern="1200" dirty="0" smtClean="0"/>
            <a:t>Fluyen instantáneamente tras la aplicación de esfuerzo </a:t>
          </a:r>
          <a:endParaRPr lang="es-CO" sz="2200" kern="1200" dirty="0"/>
        </a:p>
      </dsp:txBody>
      <dsp:txXfrm>
        <a:off x="245134" y="1269398"/>
        <a:ext cx="5289484" cy="3071239"/>
      </dsp:txXfrm>
    </dsp:sp>
    <dsp:sp modelId="{9426B1F4-092F-4DFA-94F0-F8C5AB4AA6A7}">
      <dsp:nvSpPr>
        <dsp:cNvPr id="0" name=""/>
        <dsp:cNvSpPr/>
      </dsp:nvSpPr>
      <dsp:spPr>
        <a:xfrm>
          <a:off x="288987" y="2337515"/>
          <a:ext cx="5201778" cy="1870012"/>
        </a:xfrm>
        <a:prstGeom prst="roundRect">
          <a:avLst>
            <a:gd name="adj" fmla="val 10500"/>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156464" numCol="1" spcCol="1270" anchor="t" anchorCtr="0">
          <a:noAutofit/>
        </a:bodyPr>
        <a:lstStyle/>
        <a:p>
          <a:pPr lvl="0" algn="l" defTabSz="977900" rtl="0">
            <a:lnSpc>
              <a:spcPct val="90000"/>
            </a:lnSpc>
            <a:spcBef>
              <a:spcPct val="0"/>
            </a:spcBef>
            <a:spcAft>
              <a:spcPct val="35000"/>
            </a:spcAft>
          </a:pPr>
          <a:r>
            <a:rPr lang="es-CO" sz="2200" kern="1200" dirty="0" smtClean="0"/>
            <a:t>Las soluciones poliméricas, masa de pan, muchas pinturas y cosméticos. </a:t>
          </a:r>
          <a:endParaRPr lang="es-CO" sz="2200" kern="1200" dirty="0"/>
        </a:p>
      </dsp:txBody>
      <dsp:txXfrm>
        <a:off x="346496" y="2395024"/>
        <a:ext cx="5086760" cy="175499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9BC088-9161-4059-A487-5BBFC8B1F3F8}">
      <dsp:nvSpPr>
        <dsp:cNvPr id="0" name=""/>
        <dsp:cNvSpPr/>
      </dsp:nvSpPr>
      <dsp:spPr>
        <a:xfrm>
          <a:off x="976175" y="0"/>
          <a:ext cx="6156102" cy="6156102"/>
        </a:xfrm>
        <a:prstGeom prst="triangl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226378-8CAA-4D92-9178-A55EA052A056}">
      <dsp:nvSpPr>
        <dsp:cNvPr id="0" name=""/>
        <dsp:cNvSpPr/>
      </dsp:nvSpPr>
      <dsp:spPr>
        <a:xfrm>
          <a:off x="4054226" y="616211"/>
          <a:ext cx="4001466" cy="875320"/>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CO" sz="1700" kern="1200" dirty="0" smtClean="0"/>
            <a:t>La </a:t>
          </a:r>
          <a:r>
            <a:rPr lang="es-CO" sz="1700" kern="1200" dirty="0" err="1" smtClean="0"/>
            <a:t>dilatancia</a:t>
          </a:r>
          <a:r>
            <a:rPr lang="es-CO" sz="1700" kern="1200" dirty="0" smtClean="0"/>
            <a:t> o espesamiento por cizallamiento</a:t>
          </a:r>
          <a:endParaRPr lang="es-CO" sz="1700" kern="1200" dirty="0"/>
        </a:p>
      </dsp:txBody>
      <dsp:txXfrm>
        <a:off x="4096956" y="658941"/>
        <a:ext cx="3916006" cy="789860"/>
      </dsp:txXfrm>
    </dsp:sp>
    <dsp:sp modelId="{8636BC90-83BE-43A4-B3A8-E6265BBE3440}">
      <dsp:nvSpPr>
        <dsp:cNvPr id="0" name=""/>
        <dsp:cNvSpPr/>
      </dsp:nvSpPr>
      <dsp:spPr>
        <a:xfrm>
          <a:off x="4054226" y="1600947"/>
          <a:ext cx="4001466" cy="875320"/>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CO" sz="1700" kern="1200" dirty="0" smtClean="0"/>
            <a:t>fenómeno inusual por el cual los materiales aumentan realmente su viscosidad al agitar o cortar. </a:t>
          </a:r>
          <a:endParaRPr lang="es-CO" sz="1700" kern="1200" dirty="0"/>
        </a:p>
      </dsp:txBody>
      <dsp:txXfrm>
        <a:off x="4096956" y="1643677"/>
        <a:ext cx="3916006" cy="789860"/>
      </dsp:txXfrm>
    </dsp:sp>
    <dsp:sp modelId="{3D816410-58B4-4F55-8F14-8948213C0657}">
      <dsp:nvSpPr>
        <dsp:cNvPr id="0" name=""/>
        <dsp:cNvSpPr/>
      </dsp:nvSpPr>
      <dsp:spPr>
        <a:xfrm>
          <a:off x="4054226" y="2585683"/>
          <a:ext cx="4001466" cy="875320"/>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CO" sz="1700" kern="1200" dirty="0" smtClean="0"/>
            <a:t>En algunos casos se trata de suspensiones densas de partículas sólidas en un medio fluido, </a:t>
          </a:r>
          <a:endParaRPr lang="es-CO" sz="1700" kern="1200" dirty="0"/>
        </a:p>
      </dsp:txBody>
      <dsp:txXfrm>
        <a:off x="4096956" y="2628413"/>
        <a:ext cx="3916006" cy="789860"/>
      </dsp:txXfrm>
    </dsp:sp>
    <dsp:sp modelId="{82AFAA38-B017-46AD-8163-FD8C74D7470F}">
      <dsp:nvSpPr>
        <dsp:cNvPr id="0" name=""/>
        <dsp:cNvSpPr/>
      </dsp:nvSpPr>
      <dsp:spPr>
        <a:xfrm>
          <a:off x="4054226" y="3570418"/>
          <a:ext cx="4001466" cy="875320"/>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CO" sz="1700" kern="1200" dirty="0" smtClean="0"/>
            <a:t>Desarrollan un mayor espaciamiento entre las partículas durante la agitación. </a:t>
          </a:r>
          <a:endParaRPr lang="es-CO" sz="1700" kern="1200" dirty="0"/>
        </a:p>
      </dsp:txBody>
      <dsp:txXfrm>
        <a:off x="4096956" y="3613148"/>
        <a:ext cx="3916006" cy="789860"/>
      </dsp:txXfrm>
    </dsp:sp>
    <dsp:sp modelId="{92D46654-645C-45A7-9A70-0FF545F82084}">
      <dsp:nvSpPr>
        <dsp:cNvPr id="0" name=""/>
        <dsp:cNvSpPr/>
      </dsp:nvSpPr>
      <dsp:spPr>
        <a:xfrm>
          <a:off x="4054226" y="4555154"/>
          <a:ext cx="4001466" cy="875320"/>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CO" sz="1700" kern="1200" dirty="0" smtClean="0"/>
            <a:t>Inestabilidad del material y reordenamiento de la estructura o separación de fases.</a:t>
          </a:r>
          <a:endParaRPr lang="es-CO" sz="1700" kern="1200" dirty="0"/>
        </a:p>
      </dsp:txBody>
      <dsp:txXfrm>
        <a:off x="4096956" y="4597884"/>
        <a:ext cx="3916006" cy="7898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0E46F-D028-4F27-9B62-DEC349CF2A4F}">
      <dsp:nvSpPr>
        <dsp:cNvPr id="0" name=""/>
        <dsp:cNvSpPr/>
      </dsp:nvSpPr>
      <dsp:spPr>
        <a:xfrm>
          <a:off x="1318132" y="562"/>
          <a:ext cx="3612948" cy="128950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rtl="0">
            <a:lnSpc>
              <a:spcPct val="90000"/>
            </a:lnSpc>
            <a:spcBef>
              <a:spcPct val="0"/>
            </a:spcBef>
            <a:spcAft>
              <a:spcPct val="35000"/>
            </a:spcAft>
          </a:pPr>
          <a:r>
            <a:rPr lang="es-CO" sz="3600" b="1" kern="1200" dirty="0" smtClean="0"/>
            <a:t>TIXOTROPÍA</a:t>
          </a:r>
          <a:endParaRPr lang="es-CO" sz="3600" b="1" kern="1200" dirty="0"/>
        </a:p>
      </dsp:txBody>
      <dsp:txXfrm>
        <a:off x="1355900" y="38330"/>
        <a:ext cx="3537412" cy="1213973"/>
      </dsp:txXfrm>
    </dsp:sp>
    <dsp:sp modelId="{1D2E23FE-4112-4E07-8BBD-E996BEF67A30}">
      <dsp:nvSpPr>
        <dsp:cNvPr id="0" name=""/>
        <dsp:cNvSpPr/>
      </dsp:nvSpPr>
      <dsp:spPr>
        <a:xfrm>
          <a:off x="1679426" y="1290071"/>
          <a:ext cx="361294" cy="967132"/>
        </a:xfrm>
        <a:custGeom>
          <a:avLst/>
          <a:gdLst/>
          <a:ahLst/>
          <a:cxnLst/>
          <a:rect l="0" t="0" r="0" b="0"/>
          <a:pathLst>
            <a:path>
              <a:moveTo>
                <a:pt x="0" y="0"/>
              </a:moveTo>
              <a:lnTo>
                <a:pt x="0" y="967132"/>
              </a:lnTo>
              <a:lnTo>
                <a:pt x="361294" y="96713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0CD8E2-E664-436E-8CE6-95A83582917C}">
      <dsp:nvSpPr>
        <dsp:cNvPr id="0" name=""/>
        <dsp:cNvSpPr/>
      </dsp:nvSpPr>
      <dsp:spPr>
        <a:xfrm>
          <a:off x="2040721" y="1612449"/>
          <a:ext cx="5385900" cy="128950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s-ES_tradnl" sz="1600" kern="1200" dirty="0" smtClean="0"/>
            <a:t>disminución de la viscosidad aparente con el tiempo bajo alguna clase de esfuerzo</a:t>
          </a:r>
          <a:endParaRPr lang="es-CO" sz="1600" kern="1200" dirty="0"/>
        </a:p>
      </dsp:txBody>
      <dsp:txXfrm>
        <a:off x="2078489" y="1650217"/>
        <a:ext cx="5310364" cy="1213973"/>
      </dsp:txXfrm>
    </dsp:sp>
    <dsp:sp modelId="{4F079D7F-43DC-4B89-85FD-9CAFCA8C77A0}">
      <dsp:nvSpPr>
        <dsp:cNvPr id="0" name=""/>
        <dsp:cNvSpPr/>
      </dsp:nvSpPr>
      <dsp:spPr>
        <a:xfrm>
          <a:off x="1679426" y="1290071"/>
          <a:ext cx="361294" cy="2579019"/>
        </a:xfrm>
        <a:custGeom>
          <a:avLst/>
          <a:gdLst/>
          <a:ahLst/>
          <a:cxnLst/>
          <a:rect l="0" t="0" r="0" b="0"/>
          <a:pathLst>
            <a:path>
              <a:moveTo>
                <a:pt x="0" y="0"/>
              </a:moveTo>
              <a:lnTo>
                <a:pt x="0" y="2579019"/>
              </a:lnTo>
              <a:lnTo>
                <a:pt x="361294" y="257901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28BC3F-FAF0-4015-BDA3-40DC713DAD74}">
      <dsp:nvSpPr>
        <dsp:cNvPr id="0" name=""/>
        <dsp:cNvSpPr/>
      </dsp:nvSpPr>
      <dsp:spPr>
        <a:xfrm>
          <a:off x="2040721" y="3224336"/>
          <a:ext cx="5385900" cy="128950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s-CO" sz="1600" kern="1200" dirty="0" smtClean="0"/>
            <a:t>Depende de la estabilidad de las estructuras internas de la red que pueden descomponerse por cizalla y requieren tiempo para reconstruirse. </a:t>
          </a:r>
          <a:endParaRPr lang="es-CO" sz="1600" kern="1200" dirty="0"/>
        </a:p>
      </dsp:txBody>
      <dsp:txXfrm>
        <a:off x="2078489" y="3262104"/>
        <a:ext cx="5310364" cy="1213973"/>
      </dsp:txXfrm>
    </dsp:sp>
    <dsp:sp modelId="{23A0057D-8878-4F22-95F7-61A2DE61B5AE}">
      <dsp:nvSpPr>
        <dsp:cNvPr id="0" name=""/>
        <dsp:cNvSpPr/>
      </dsp:nvSpPr>
      <dsp:spPr>
        <a:xfrm>
          <a:off x="1679426" y="1290071"/>
          <a:ext cx="361294" cy="4190906"/>
        </a:xfrm>
        <a:custGeom>
          <a:avLst/>
          <a:gdLst/>
          <a:ahLst/>
          <a:cxnLst/>
          <a:rect l="0" t="0" r="0" b="0"/>
          <a:pathLst>
            <a:path>
              <a:moveTo>
                <a:pt x="0" y="0"/>
              </a:moveTo>
              <a:lnTo>
                <a:pt x="0" y="4190906"/>
              </a:lnTo>
              <a:lnTo>
                <a:pt x="361294" y="419090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8461B6-135E-4C38-A264-DD20F2109A2E}">
      <dsp:nvSpPr>
        <dsp:cNvPr id="0" name=""/>
        <dsp:cNvSpPr/>
      </dsp:nvSpPr>
      <dsp:spPr>
        <a:xfrm>
          <a:off x="2040721" y="4836223"/>
          <a:ext cx="5385900" cy="128950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s-ES_tradnl" sz="1600" kern="1200" dirty="0" smtClean="0"/>
            <a:t>La viscosidad de los materiales tixotrópicos no es la misma al momento de ser cizallada que en la recuperación de su estructura</a:t>
          </a:r>
          <a:endParaRPr lang="es-CO" sz="1600" kern="1200" dirty="0"/>
        </a:p>
      </dsp:txBody>
      <dsp:txXfrm>
        <a:off x="2078489" y="4873991"/>
        <a:ext cx="5310364" cy="121397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32BA65-73DF-4A73-8004-E5FEEF6C3892}">
      <dsp:nvSpPr>
        <dsp:cNvPr id="0" name=""/>
        <dsp:cNvSpPr/>
      </dsp:nvSpPr>
      <dsp:spPr>
        <a:xfrm>
          <a:off x="0" y="678791"/>
          <a:ext cx="4126391" cy="4126391"/>
        </a:xfrm>
        <a:prstGeom prst="pie">
          <a:avLst>
            <a:gd name="adj1" fmla="val 5400000"/>
            <a:gd name="adj2" fmla="val 162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393B80-9D3E-4403-972D-A9865A70050C}">
      <dsp:nvSpPr>
        <dsp:cNvPr id="0" name=""/>
        <dsp:cNvSpPr/>
      </dsp:nvSpPr>
      <dsp:spPr>
        <a:xfrm>
          <a:off x="2063195" y="678791"/>
          <a:ext cx="4814123" cy="4126391"/>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CO" sz="1800" kern="1200" dirty="0" smtClean="0"/>
            <a:t>La viscosidad de un fluido reopéctico aumenta bajo la acción de cizalla.</a:t>
          </a:r>
          <a:endParaRPr lang="es-CO" sz="1800" kern="1200" dirty="0"/>
        </a:p>
      </dsp:txBody>
      <dsp:txXfrm>
        <a:off x="2063195" y="678791"/>
        <a:ext cx="4814123" cy="1237920"/>
      </dsp:txXfrm>
    </dsp:sp>
    <dsp:sp modelId="{190B4A8B-46BC-42F2-BA7D-67911AEC1D06}">
      <dsp:nvSpPr>
        <dsp:cNvPr id="0" name=""/>
        <dsp:cNvSpPr/>
      </dsp:nvSpPr>
      <dsp:spPr>
        <a:xfrm>
          <a:off x="722119" y="1916711"/>
          <a:ext cx="2682151" cy="2682151"/>
        </a:xfrm>
        <a:prstGeom prst="pie">
          <a:avLst>
            <a:gd name="adj1" fmla="val 5400000"/>
            <a:gd name="adj2" fmla="val 162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8D65E9-EAD7-4F03-A761-B31C03E8BAA1}">
      <dsp:nvSpPr>
        <dsp:cNvPr id="0" name=""/>
        <dsp:cNvSpPr/>
      </dsp:nvSpPr>
      <dsp:spPr>
        <a:xfrm>
          <a:off x="2063195" y="1916711"/>
          <a:ext cx="4814123" cy="2682151"/>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CO" sz="1800" kern="1200" dirty="0" smtClean="0"/>
            <a:t>La curva de viscosidad-velocidad de cizallamiento forma un bucle de histéresis y esta puede repetirse indefinidamente.</a:t>
          </a:r>
          <a:endParaRPr lang="es-CO" sz="1800" kern="1200" dirty="0"/>
        </a:p>
      </dsp:txBody>
      <dsp:txXfrm>
        <a:off x="2063195" y="1916711"/>
        <a:ext cx="4814123" cy="1237915"/>
      </dsp:txXfrm>
    </dsp:sp>
    <dsp:sp modelId="{E5B7C5C3-B349-4E27-82A5-BC76B9988AEB}">
      <dsp:nvSpPr>
        <dsp:cNvPr id="0" name=""/>
        <dsp:cNvSpPr/>
      </dsp:nvSpPr>
      <dsp:spPr>
        <a:xfrm>
          <a:off x="1444237" y="3154627"/>
          <a:ext cx="1237916" cy="1237916"/>
        </a:xfrm>
        <a:prstGeom prst="pie">
          <a:avLst>
            <a:gd name="adj1" fmla="val 5400000"/>
            <a:gd name="adj2" fmla="val 162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BD65EA-DF41-41E1-9FAB-2C65C33164FE}">
      <dsp:nvSpPr>
        <dsp:cNvPr id="0" name=""/>
        <dsp:cNvSpPr/>
      </dsp:nvSpPr>
      <dsp:spPr>
        <a:xfrm>
          <a:off x="2063195" y="3154627"/>
          <a:ext cx="4814123" cy="1237916"/>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CO" sz="1800" kern="1200" dirty="0" smtClean="0"/>
            <a:t>Se distingue entre el comportamiento reopéctico verdadero y aparente - fluidos que cambian físicamente o químicamente (</a:t>
          </a:r>
          <a:r>
            <a:rPr lang="es-CO" sz="1800" kern="1200" dirty="0" err="1" smtClean="0"/>
            <a:t>gelificación</a:t>
          </a:r>
          <a:r>
            <a:rPr lang="es-CO" sz="1800" kern="1200" dirty="0" smtClean="0"/>
            <a:t>, evaporación del disolvente)</a:t>
          </a:r>
          <a:endParaRPr lang="es-CO" sz="1800" kern="1200" dirty="0"/>
        </a:p>
      </dsp:txBody>
      <dsp:txXfrm>
        <a:off x="2063195" y="3154627"/>
        <a:ext cx="4814123" cy="123791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CD834-0322-4DD1-9B8D-A681196A9B75}">
      <dsp:nvSpPr>
        <dsp:cNvPr id="0" name=""/>
        <dsp:cNvSpPr/>
      </dsp:nvSpPr>
      <dsp:spPr>
        <a:xfrm>
          <a:off x="2063" y="827280"/>
          <a:ext cx="4399825" cy="263989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s-MX" sz="2300" kern="1200" dirty="0" smtClean="0"/>
            <a:t>Caracterizar la dependencia del esfuerzo de corte </a:t>
          </a:r>
          <a14:m xmlns:a14="http://schemas.microsoft.com/office/drawing/2010/main">
            <m:oMath xmlns:m="http://schemas.openxmlformats.org/officeDocument/2006/math">
              <m:r>
                <a:rPr lang="es-MX" sz="2300" i="1" kern="1200">
                  <a:latin typeface="Cambria Math" panose="02040503050406030204" pitchFamily="18" charset="0"/>
                </a:rPr>
                <m:t>"</m:t>
              </m:r>
              <m:r>
                <a:rPr lang="es-MX" sz="2300" i="1" kern="1200">
                  <a:latin typeface="Cambria Math" panose="02040503050406030204" pitchFamily="18" charset="0"/>
                </a:rPr>
                <m:t>𝜏</m:t>
              </m:r>
              <m:r>
                <a:rPr lang="es-MX" sz="2300" i="1" kern="1200">
                  <a:latin typeface="Cambria Math" panose="02040503050406030204" pitchFamily="18" charset="0"/>
                </a:rPr>
                <m:t>"</m:t>
              </m:r>
            </m:oMath>
          </a14:m>
          <a:r>
            <a:rPr lang="es-MX" sz="2300" kern="1200" dirty="0"/>
            <a:t>, la deformación posterior a la cizalla, en un flujo cortante simple. </a:t>
          </a:r>
          <a:endParaRPr lang="es-CO" sz="2300" kern="1200" dirty="0"/>
        </a:p>
      </dsp:txBody>
      <dsp:txXfrm>
        <a:off x="79383" y="904600"/>
        <a:ext cx="4245185" cy="2485255"/>
      </dsp:txXfrm>
    </dsp:sp>
    <dsp:sp modelId="{DD67C6B0-B5A5-43B0-8AE6-D48B041C2E38}">
      <dsp:nvSpPr>
        <dsp:cNvPr id="0" name=""/>
        <dsp:cNvSpPr/>
      </dsp:nvSpPr>
      <dsp:spPr>
        <a:xfrm>
          <a:off x="4841871" y="1601650"/>
          <a:ext cx="932763" cy="10911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CO" sz="1800" kern="1200"/>
        </a:p>
      </dsp:txBody>
      <dsp:txXfrm>
        <a:off x="4841871" y="1819881"/>
        <a:ext cx="652934" cy="654694"/>
      </dsp:txXfrm>
    </dsp:sp>
    <dsp:sp modelId="{F84D2A89-CDA9-48D9-AEA7-9EF37C325622}">
      <dsp:nvSpPr>
        <dsp:cNvPr id="0" name=""/>
        <dsp:cNvSpPr/>
      </dsp:nvSpPr>
      <dsp:spPr>
        <a:xfrm>
          <a:off x="6161819" y="827280"/>
          <a:ext cx="4399825" cy="263989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MX" sz="2300" kern="1200" dirty="0" smtClean="0"/>
            <a:t>Se confina </a:t>
          </a:r>
          <a:r>
            <a:rPr lang="es-MX" sz="2300" kern="1200" dirty="0"/>
            <a:t>una muestra de sustancia </a:t>
          </a:r>
          <a:r>
            <a:rPr lang="es-MX" sz="2300" kern="1200" dirty="0" smtClean="0"/>
            <a:t>a </a:t>
          </a:r>
          <a:r>
            <a:rPr lang="es-MX" sz="2300" kern="1200" dirty="0"/>
            <a:t>ensayar entre dos placas separadas una distancia H</a:t>
          </a:r>
          <a:r>
            <a:rPr lang="es-MX" sz="2300" kern="1200" dirty="0" smtClean="0"/>
            <a:t>, o “gap”, </a:t>
          </a:r>
          <a:r>
            <a:rPr lang="es-MX" sz="2300" kern="1200" dirty="0"/>
            <a:t>imponiendo una velocidad relativa entre ambas </a:t>
          </a:r>
          <a:r>
            <a:rPr lang="es-MX" sz="2300" kern="1200" dirty="0" smtClean="0"/>
            <a:t>superficie</a:t>
          </a:r>
          <a:endParaRPr lang="es-CO" sz="2300" kern="1200" dirty="0"/>
        </a:p>
      </dsp:txBody>
      <dsp:txXfrm>
        <a:off x="6239139" y="904600"/>
        <a:ext cx="4245185" cy="248525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1DF7E7-E5EE-4CBC-A2A7-DBB39907B3BC}">
      <dsp:nvSpPr>
        <dsp:cNvPr id="0" name=""/>
        <dsp:cNvSpPr/>
      </dsp:nvSpPr>
      <dsp:spPr>
        <a:xfrm rot="5400000">
          <a:off x="5981446" y="-2329869"/>
          <a:ext cx="1824889" cy="6488368"/>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rtl="0">
            <a:lnSpc>
              <a:spcPct val="90000"/>
            </a:lnSpc>
            <a:spcBef>
              <a:spcPct val="0"/>
            </a:spcBef>
            <a:spcAft>
              <a:spcPct val="15000"/>
            </a:spcAft>
            <a:buChar char="••"/>
          </a:pPr>
          <a:r>
            <a:rPr lang="es-EC" sz="1700" kern="1200" dirty="0" smtClean="0"/>
            <a:t>Cultivo casero. </a:t>
          </a:r>
          <a:endParaRPr lang="es-EC" sz="1700" kern="1200" dirty="0"/>
        </a:p>
        <a:p>
          <a:pPr marL="171450" lvl="1" indent="-171450" algn="l" defTabSz="755650" rtl="0">
            <a:lnSpc>
              <a:spcPct val="90000"/>
            </a:lnSpc>
            <a:spcBef>
              <a:spcPct val="0"/>
            </a:spcBef>
            <a:spcAft>
              <a:spcPct val="15000"/>
            </a:spcAft>
            <a:buChar char="••"/>
          </a:pPr>
          <a:r>
            <a:rPr lang="en-US" sz="1700" kern="1200" dirty="0" smtClean="0"/>
            <a:t>M</a:t>
          </a:r>
          <a:r>
            <a:rPr lang="ru-RU" sz="1700" kern="1200" dirty="0" smtClean="0"/>
            <a:t>icro flora característica</a:t>
          </a:r>
          <a:r>
            <a:rPr lang="en-US" sz="1700" kern="1200" dirty="0" smtClean="0"/>
            <a:t>: </a:t>
          </a:r>
          <a:r>
            <a:rPr lang="ru-RU" sz="1700" i="1" kern="1200" dirty="0" smtClean="0"/>
            <a:t>Saccharomyces</a:t>
          </a:r>
          <a:r>
            <a:rPr lang="es-EC" sz="1700" i="1" kern="1200" dirty="0" smtClean="0"/>
            <a:t> </a:t>
          </a:r>
          <a:r>
            <a:rPr lang="ru-RU" sz="1700" i="1" kern="1200" dirty="0" smtClean="0"/>
            <a:t>delbrueckii</a:t>
          </a:r>
          <a:r>
            <a:rPr lang="ru-RU" sz="1700" kern="1200" dirty="0" smtClean="0"/>
            <a:t> y </a:t>
          </a:r>
          <a:r>
            <a:rPr lang="ru-RU" sz="1700" i="1" kern="1200" dirty="0" smtClean="0"/>
            <a:t>Lactobacillus k</a:t>
          </a:r>
          <a:r>
            <a:rPr lang="es-ES" sz="1700" i="1" kern="1200" dirty="0" smtClean="0"/>
            <a:t>e</a:t>
          </a:r>
          <a:r>
            <a:rPr lang="ru-RU" sz="1700" i="1" kern="1200" dirty="0" smtClean="0"/>
            <a:t>fir</a:t>
          </a:r>
          <a:r>
            <a:rPr lang="ru-RU" sz="1700" kern="1200" dirty="0" smtClean="0"/>
            <a:t>. </a:t>
          </a:r>
          <a:endParaRPr lang="es-EC" sz="1700" kern="1200" dirty="0"/>
        </a:p>
        <a:p>
          <a:pPr marL="171450" lvl="1" indent="-171450" algn="l" defTabSz="755650" rtl="0">
            <a:lnSpc>
              <a:spcPct val="90000"/>
            </a:lnSpc>
            <a:spcBef>
              <a:spcPct val="0"/>
            </a:spcBef>
            <a:spcAft>
              <a:spcPct val="15000"/>
            </a:spcAft>
            <a:buChar char="••"/>
          </a:pPr>
          <a:r>
            <a:rPr lang="es-EC" sz="1700" kern="1200" dirty="0" smtClean="0"/>
            <a:t>Sumergir 30 g de granos de kéfir, en 70 g de leche entera, entre 21 y 24 h.</a:t>
          </a:r>
          <a:endParaRPr lang="es-EC" sz="1700" kern="1200" dirty="0"/>
        </a:p>
        <a:p>
          <a:pPr marL="171450" lvl="1" indent="-171450" algn="l" defTabSz="755650" rtl="0">
            <a:lnSpc>
              <a:spcPct val="90000"/>
            </a:lnSpc>
            <a:spcBef>
              <a:spcPct val="0"/>
            </a:spcBef>
            <a:spcAft>
              <a:spcPct val="15000"/>
            </a:spcAft>
            <a:buChar char="••"/>
          </a:pPr>
          <a:r>
            <a:rPr lang="es-EC" sz="1700" kern="1200" dirty="0" smtClean="0"/>
            <a:t>La extracción de la matriz gelatinosa debe reposar durante 20 minutos.</a:t>
          </a:r>
          <a:endParaRPr lang="es-EC" sz="1700" kern="1200" dirty="0"/>
        </a:p>
      </dsp:txBody>
      <dsp:txXfrm rot="-5400000">
        <a:off x="3649707" y="90954"/>
        <a:ext cx="6399284" cy="1646721"/>
      </dsp:txXfrm>
    </dsp:sp>
    <dsp:sp modelId="{94C80185-B15A-4099-8808-003671297CD0}">
      <dsp:nvSpPr>
        <dsp:cNvPr id="0" name=""/>
        <dsp:cNvSpPr/>
      </dsp:nvSpPr>
      <dsp:spPr>
        <a:xfrm>
          <a:off x="0" y="101732"/>
          <a:ext cx="3649707" cy="162516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rtl="0">
            <a:lnSpc>
              <a:spcPct val="90000"/>
            </a:lnSpc>
            <a:spcBef>
              <a:spcPct val="0"/>
            </a:spcBef>
            <a:spcAft>
              <a:spcPct val="35000"/>
            </a:spcAft>
          </a:pPr>
          <a:r>
            <a:rPr lang="es-EC" sz="3900" b="1" kern="1200" dirty="0" smtClean="0"/>
            <a:t>Kéfir </a:t>
          </a:r>
          <a:endParaRPr lang="es-EC" sz="3900" kern="1200" dirty="0"/>
        </a:p>
      </dsp:txBody>
      <dsp:txXfrm>
        <a:off x="79334" y="181066"/>
        <a:ext cx="3491039" cy="1466495"/>
      </dsp:txXfrm>
    </dsp:sp>
    <dsp:sp modelId="{0D6E1718-F967-476F-B787-CEE04A691AB3}">
      <dsp:nvSpPr>
        <dsp:cNvPr id="0" name=""/>
        <dsp:cNvSpPr/>
      </dsp:nvSpPr>
      <dsp:spPr>
        <a:xfrm rot="5400000">
          <a:off x="6098531" y="-529931"/>
          <a:ext cx="1617687" cy="6501059"/>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MX" sz="2400" kern="1200" dirty="0" smtClean="0"/>
            <a:t>Cultivo local.</a:t>
          </a:r>
          <a:endParaRPr lang="es-EC" sz="2400" kern="1200" dirty="0"/>
        </a:p>
        <a:p>
          <a:pPr marL="228600" lvl="1" indent="-228600" algn="l" defTabSz="1066800">
            <a:lnSpc>
              <a:spcPct val="90000"/>
            </a:lnSpc>
            <a:spcBef>
              <a:spcPct val="0"/>
            </a:spcBef>
            <a:spcAft>
              <a:spcPct val="15000"/>
            </a:spcAft>
            <a:buChar char="••"/>
          </a:pPr>
          <a:r>
            <a:rPr lang="es-MX" sz="2400" kern="1200" dirty="0" smtClean="0"/>
            <a:t>Licuado de tomate.</a:t>
          </a:r>
          <a:endParaRPr lang="es-EC" sz="2400" kern="1200" dirty="0"/>
        </a:p>
      </dsp:txBody>
      <dsp:txXfrm rot="-5400000">
        <a:off x="3656846" y="1990723"/>
        <a:ext cx="6422090" cy="1459749"/>
      </dsp:txXfrm>
    </dsp:sp>
    <dsp:sp modelId="{290206A1-60D1-4686-9C5D-9F34D2CD6932}">
      <dsp:nvSpPr>
        <dsp:cNvPr id="0" name=""/>
        <dsp:cNvSpPr/>
      </dsp:nvSpPr>
      <dsp:spPr>
        <a:xfrm>
          <a:off x="0" y="1908016"/>
          <a:ext cx="3656845" cy="162516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rtl="0">
            <a:lnSpc>
              <a:spcPct val="90000"/>
            </a:lnSpc>
            <a:spcBef>
              <a:spcPct val="0"/>
            </a:spcBef>
            <a:spcAft>
              <a:spcPct val="35000"/>
            </a:spcAft>
          </a:pPr>
          <a:r>
            <a:rPr lang="es-MX" sz="3900" b="1" kern="1200" dirty="0" smtClean="0"/>
            <a:t>Tomate de árbol </a:t>
          </a:r>
          <a:endParaRPr lang="es-EC" sz="3900" kern="1200" dirty="0"/>
        </a:p>
      </dsp:txBody>
      <dsp:txXfrm>
        <a:off x="79334" y="1987350"/>
        <a:ext cx="3498177" cy="1466495"/>
      </dsp:txXfrm>
    </dsp:sp>
    <dsp:sp modelId="{69FCD8BA-EF50-4CA1-9EF6-A87D3B936DBC}">
      <dsp:nvSpPr>
        <dsp:cNvPr id="0" name=""/>
        <dsp:cNvSpPr/>
      </dsp:nvSpPr>
      <dsp:spPr>
        <a:xfrm rot="5400000">
          <a:off x="6098531" y="1176490"/>
          <a:ext cx="1617687" cy="6501059"/>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s-MX" sz="2200" kern="1200" dirty="0" smtClean="0"/>
            <a:t>16 g de kéfir y 7 g de jugo de tomate de árbol. </a:t>
          </a:r>
          <a:endParaRPr lang="es-EC" sz="2200" kern="1200" dirty="0"/>
        </a:p>
        <a:p>
          <a:pPr marL="228600" lvl="1" indent="-228600" algn="l" defTabSz="977900">
            <a:lnSpc>
              <a:spcPct val="90000"/>
            </a:lnSpc>
            <a:spcBef>
              <a:spcPct val="0"/>
            </a:spcBef>
            <a:spcAft>
              <a:spcPct val="15000"/>
            </a:spcAft>
            <a:buChar char="••"/>
          </a:pPr>
          <a:r>
            <a:rPr lang="es-MX" sz="2200" kern="1200" dirty="0" smtClean="0"/>
            <a:t>Agitación hasta mezcla homogénea.</a:t>
          </a:r>
          <a:endParaRPr lang="es-EC" sz="2200" kern="1200" dirty="0"/>
        </a:p>
      </dsp:txBody>
      <dsp:txXfrm rot="-5400000">
        <a:off x="3656846" y="3697145"/>
        <a:ext cx="6422090" cy="1459749"/>
      </dsp:txXfrm>
    </dsp:sp>
    <dsp:sp modelId="{180FB83B-26DF-44DE-A360-D56CE217BED1}">
      <dsp:nvSpPr>
        <dsp:cNvPr id="0" name=""/>
        <dsp:cNvSpPr/>
      </dsp:nvSpPr>
      <dsp:spPr>
        <a:xfrm>
          <a:off x="0" y="3614438"/>
          <a:ext cx="3656845" cy="162516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s-EC" sz="3900" b="1" kern="1200" dirty="0" smtClean="0"/>
            <a:t>Preparación</a:t>
          </a:r>
          <a:endParaRPr lang="es-EC" sz="3900" b="1" kern="1200" dirty="0"/>
        </a:p>
      </dsp:txBody>
      <dsp:txXfrm>
        <a:off x="79334" y="3693772"/>
        <a:ext cx="3498177" cy="146649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5BC6E-E3EC-4E62-BC82-AD4FF7F90E29}">
      <dsp:nvSpPr>
        <dsp:cNvPr id="0" name=""/>
        <dsp:cNvSpPr/>
      </dsp:nvSpPr>
      <dsp:spPr>
        <a:xfrm>
          <a:off x="6309601" y="2984673"/>
          <a:ext cx="539129" cy="728316"/>
        </a:xfrm>
        <a:custGeom>
          <a:avLst/>
          <a:gdLst/>
          <a:ahLst/>
          <a:cxnLst/>
          <a:rect l="0" t="0" r="0" b="0"/>
          <a:pathLst>
            <a:path>
              <a:moveTo>
                <a:pt x="0" y="0"/>
              </a:moveTo>
              <a:lnTo>
                <a:pt x="269564" y="0"/>
              </a:lnTo>
              <a:lnTo>
                <a:pt x="269564" y="728316"/>
              </a:lnTo>
              <a:lnTo>
                <a:pt x="539129" y="728316"/>
              </a:lnTo>
            </a:path>
          </a:pathLst>
        </a:custGeom>
        <a:noFill/>
        <a:ln w="15875" cap="rnd"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B8F60D-65BA-4D73-9FC9-AAD7B7A49498}">
      <dsp:nvSpPr>
        <dsp:cNvPr id="0" name=""/>
        <dsp:cNvSpPr/>
      </dsp:nvSpPr>
      <dsp:spPr>
        <a:xfrm>
          <a:off x="6309601" y="2256356"/>
          <a:ext cx="539129" cy="728316"/>
        </a:xfrm>
        <a:custGeom>
          <a:avLst/>
          <a:gdLst/>
          <a:ahLst/>
          <a:cxnLst/>
          <a:rect l="0" t="0" r="0" b="0"/>
          <a:pathLst>
            <a:path>
              <a:moveTo>
                <a:pt x="0" y="728316"/>
              </a:moveTo>
              <a:lnTo>
                <a:pt x="269564" y="728316"/>
              </a:lnTo>
              <a:lnTo>
                <a:pt x="269564" y="0"/>
              </a:lnTo>
              <a:lnTo>
                <a:pt x="539129" y="0"/>
              </a:lnTo>
            </a:path>
          </a:pathLst>
        </a:custGeom>
        <a:noFill/>
        <a:ln w="15875" cap="rnd"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97B47F-155B-4914-8636-0FCC21B6BB24}">
      <dsp:nvSpPr>
        <dsp:cNvPr id="0" name=""/>
        <dsp:cNvSpPr/>
      </dsp:nvSpPr>
      <dsp:spPr>
        <a:xfrm>
          <a:off x="2697162" y="2272524"/>
          <a:ext cx="539129" cy="712148"/>
        </a:xfrm>
        <a:custGeom>
          <a:avLst/>
          <a:gdLst/>
          <a:ahLst/>
          <a:cxnLst/>
          <a:rect l="0" t="0" r="0" b="0"/>
          <a:pathLst>
            <a:path>
              <a:moveTo>
                <a:pt x="0" y="0"/>
              </a:moveTo>
              <a:lnTo>
                <a:pt x="269564" y="0"/>
              </a:lnTo>
              <a:lnTo>
                <a:pt x="269564" y="712148"/>
              </a:lnTo>
              <a:lnTo>
                <a:pt x="539129" y="712148"/>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F00081-19B8-4DB7-8E51-6604392AE1E8}">
      <dsp:nvSpPr>
        <dsp:cNvPr id="0" name=""/>
        <dsp:cNvSpPr/>
      </dsp:nvSpPr>
      <dsp:spPr>
        <a:xfrm>
          <a:off x="2697162" y="1560376"/>
          <a:ext cx="539129" cy="712148"/>
        </a:xfrm>
        <a:custGeom>
          <a:avLst/>
          <a:gdLst/>
          <a:ahLst/>
          <a:cxnLst/>
          <a:rect l="0" t="0" r="0" b="0"/>
          <a:pathLst>
            <a:path>
              <a:moveTo>
                <a:pt x="0" y="712148"/>
              </a:moveTo>
              <a:lnTo>
                <a:pt x="269564" y="712148"/>
              </a:lnTo>
              <a:lnTo>
                <a:pt x="269564" y="0"/>
              </a:lnTo>
              <a:lnTo>
                <a:pt x="539129" y="0"/>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47C7AA-5232-4D17-9A01-EF1B8DE719C7}">
      <dsp:nvSpPr>
        <dsp:cNvPr id="0" name=""/>
        <dsp:cNvSpPr/>
      </dsp:nvSpPr>
      <dsp:spPr>
        <a:xfrm>
          <a:off x="1512" y="1861438"/>
          <a:ext cx="2695649" cy="822173"/>
        </a:xfrm>
        <a:prstGeom prst="rect">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s-EC" sz="2400" b="1" kern="1200" dirty="0" smtClean="0"/>
            <a:t>ENSAYOS</a:t>
          </a:r>
          <a:endParaRPr lang="es-EC" sz="1800" kern="1200" dirty="0"/>
        </a:p>
      </dsp:txBody>
      <dsp:txXfrm>
        <a:off x="1512" y="1861438"/>
        <a:ext cx="2695649" cy="822173"/>
      </dsp:txXfrm>
    </dsp:sp>
    <dsp:sp modelId="{323F68F8-1CF9-49B9-B99C-956FCB46E625}">
      <dsp:nvSpPr>
        <dsp:cNvPr id="0" name=""/>
        <dsp:cNvSpPr/>
      </dsp:nvSpPr>
      <dsp:spPr>
        <a:xfrm>
          <a:off x="3236292" y="1016706"/>
          <a:ext cx="3073309" cy="1087340"/>
        </a:xfrm>
        <a:prstGeom prst="rect">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s-ES" sz="1600" kern="1200" dirty="0" smtClean="0"/>
            <a:t>Curva de viscosidad aparente: barridos de cizalla entre 0,1 y 3000 1/s. </a:t>
          </a:r>
          <a:endParaRPr lang="es-EC" sz="1600" kern="1200" dirty="0"/>
        </a:p>
      </dsp:txBody>
      <dsp:txXfrm>
        <a:off x="3236292" y="1016706"/>
        <a:ext cx="3073309" cy="1087340"/>
      </dsp:txXfrm>
    </dsp:sp>
    <dsp:sp modelId="{9CF622FE-023D-45CC-957D-58C2F0079136}">
      <dsp:nvSpPr>
        <dsp:cNvPr id="0" name=""/>
        <dsp:cNvSpPr/>
      </dsp:nvSpPr>
      <dsp:spPr>
        <a:xfrm>
          <a:off x="3236292" y="2441002"/>
          <a:ext cx="3073309" cy="1087340"/>
        </a:xfrm>
        <a:prstGeom prst="rect">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s-ES" sz="1600" kern="1200" dirty="0" smtClean="0"/>
            <a:t>Estudios de </a:t>
          </a:r>
          <a:r>
            <a:rPr lang="es-ES" sz="1600" kern="1200" dirty="0" err="1" smtClean="0"/>
            <a:t>viscoelasticidad</a:t>
          </a:r>
          <a:r>
            <a:rPr lang="es-ES" sz="1600" kern="1200" dirty="0" smtClean="0"/>
            <a:t> en el régimen lineal </a:t>
          </a:r>
          <a:endParaRPr lang="es-EC" sz="1600" kern="1200" dirty="0"/>
        </a:p>
      </dsp:txBody>
      <dsp:txXfrm>
        <a:off x="3236292" y="2441002"/>
        <a:ext cx="3073309" cy="1087340"/>
      </dsp:txXfrm>
    </dsp:sp>
    <dsp:sp modelId="{3170F11B-7554-4656-AC4F-DFC42437F56B}">
      <dsp:nvSpPr>
        <dsp:cNvPr id="0" name=""/>
        <dsp:cNvSpPr/>
      </dsp:nvSpPr>
      <dsp:spPr>
        <a:xfrm>
          <a:off x="6848731" y="1696518"/>
          <a:ext cx="3665355" cy="1119676"/>
        </a:xfrm>
        <a:prstGeom prst="rect">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s-ES" sz="1600" kern="1200" dirty="0" smtClean="0"/>
            <a:t>Barridos de amplitud para determinar la amplitud y frecuencia máximas que permiten mantener la respuesta del material en el régimen lineal. </a:t>
          </a:r>
          <a:endParaRPr lang="es-EC" sz="1600" kern="1200" dirty="0"/>
        </a:p>
      </dsp:txBody>
      <dsp:txXfrm>
        <a:off x="6848731" y="1696518"/>
        <a:ext cx="3665355" cy="1119676"/>
      </dsp:txXfrm>
    </dsp:sp>
    <dsp:sp modelId="{52981D09-85E9-4D64-A580-3045E0988925}">
      <dsp:nvSpPr>
        <dsp:cNvPr id="0" name=""/>
        <dsp:cNvSpPr/>
      </dsp:nvSpPr>
      <dsp:spPr>
        <a:xfrm>
          <a:off x="6848731" y="3153151"/>
          <a:ext cx="3665355" cy="1119676"/>
        </a:xfrm>
        <a:prstGeom prst="rect">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s-ES" sz="1600" kern="1200" dirty="0" smtClean="0"/>
            <a:t>Barrido de frecuencia dentro de dicho régimen lineal : </a:t>
          </a:r>
          <a:r>
            <a:rPr lang="es-EC" sz="1600" kern="1200" dirty="0" smtClean="0"/>
            <a:t>módulos viscoso y elástico en función de la duración de la carga mecánica ejercida sobre la muestra. </a:t>
          </a:r>
          <a:endParaRPr lang="es-EC" sz="1600" kern="1200" dirty="0"/>
        </a:p>
      </dsp:txBody>
      <dsp:txXfrm>
        <a:off x="6848731" y="3153151"/>
        <a:ext cx="3665355" cy="111967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B5A4F1-76C9-4824-9E74-D9756B399D7B}">
      <dsp:nvSpPr>
        <dsp:cNvPr id="0" name=""/>
        <dsp:cNvSpPr/>
      </dsp:nvSpPr>
      <dsp:spPr>
        <a:xfrm>
          <a:off x="2505" y="0"/>
          <a:ext cx="2443700" cy="4153438"/>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MX" sz="2000" kern="1200" dirty="0" smtClean="0"/>
            <a:t>El comportamiento general observado, es </a:t>
          </a:r>
          <a:r>
            <a:rPr lang="es-MX" sz="2000" kern="1200" dirty="0" err="1" smtClean="0"/>
            <a:t>reofluidificante</a:t>
          </a:r>
          <a:r>
            <a:rPr lang="es-MX" sz="2000" kern="1200" dirty="0" smtClean="0"/>
            <a:t> (</a:t>
          </a:r>
          <a:r>
            <a:rPr lang="es-MX" sz="2000" kern="1200" dirty="0" err="1" smtClean="0"/>
            <a:t>shear-thinning</a:t>
          </a:r>
          <a:r>
            <a:rPr lang="es-MX" sz="2000" kern="1200" dirty="0" smtClean="0"/>
            <a:t>)</a:t>
          </a:r>
          <a:endParaRPr lang="es-CO" sz="2000" kern="1200" dirty="0"/>
        </a:p>
      </dsp:txBody>
      <dsp:txXfrm>
        <a:off x="74079" y="71574"/>
        <a:ext cx="2300552" cy="4010290"/>
      </dsp:txXfrm>
    </dsp:sp>
    <dsp:sp modelId="{BE581504-D613-4BA3-A5FA-26B715D31081}">
      <dsp:nvSpPr>
        <dsp:cNvPr id="0" name=""/>
        <dsp:cNvSpPr/>
      </dsp:nvSpPr>
      <dsp:spPr>
        <a:xfrm>
          <a:off x="2856747" y="0"/>
          <a:ext cx="2443700" cy="4153438"/>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0">
            <a:lnSpc>
              <a:spcPct val="90000"/>
            </a:lnSpc>
            <a:spcBef>
              <a:spcPct val="0"/>
            </a:spcBef>
            <a:spcAft>
              <a:spcPct val="35000"/>
            </a:spcAft>
          </a:pPr>
          <a:r>
            <a:rPr lang="es-MX" sz="2000" kern="1200" dirty="0" smtClean="0"/>
            <a:t>Ligero cambio de pendiente en la región de más bajas velocidades de cizalla (inferiores a 10 s-1). </a:t>
          </a:r>
          <a:endParaRPr lang="es-CO" sz="2000" kern="1200" dirty="0"/>
        </a:p>
      </dsp:txBody>
      <dsp:txXfrm>
        <a:off x="2928321" y="71574"/>
        <a:ext cx="2300552" cy="4010290"/>
      </dsp:txXfrm>
    </dsp:sp>
    <dsp:sp modelId="{C5DACDCA-1A16-405F-8BBB-48F559940867}">
      <dsp:nvSpPr>
        <dsp:cNvPr id="0" name=""/>
        <dsp:cNvSpPr/>
      </dsp:nvSpPr>
      <dsp:spPr>
        <a:xfrm>
          <a:off x="5710988" y="0"/>
          <a:ext cx="2443700" cy="4153438"/>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MX" sz="2000" kern="1200" dirty="0" smtClean="0"/>
            <a:t>Mayor dificultad para el reómetro trabajar sobre la muestra, al trabajar en modo de cizalla continua</a:t>
          </a:r>
          <a:endParaRPr lang="es-CO" sz="2000" kern="1200" dirty="0"/>
        </a:p>
      </dsp:txBody>
      <dsp:txXfrm>
        <a:off x="5782562" y="71574"/>
        <a:ext cx="2300552" cy="4010290"/>
      </dsp:txXfrm>
    </dsp:sp>
    <dsp:sp modelId="{855317D4-63BD-45F1-9A9B-D0C37CBDB3FA}">
      <dsp:nvSpPr>
        <dsp:cNvPr id="0" name=""/>
        <dsp:cNvSpPr/>
      </dsp:nvSpPr>
      <dsp:spPr>
        <a:xfrm>
          <a:off x="8565230" y="0"/>
          <a:ext cx="2443700" cy="4153438"/>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MX" sz="2000" kern="1200" dirty="0" smtClean="0"/>
            <a:t>considerando que el material en estudio no es homogéneo totalmente. 	</a:t>
          </a:r>
          <a:endParaRPr lang="es-CO" sz="2000" kern="1200" dirty="0"/>
        </a:p>
      </dsp:txBody>
      <dsp:txXfrm>
        <a:off x="8636804" y="71574"/>
        <a:ext cx="2300552" cy="401029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38A89-5F55-44B2-B377-E94F1B2DD599}">
      <dsp:nvSpPr>
        <dsp:cNvPr id="0" name=""/>
        <dsp:cNvSpPr/>
      </dsp:nvSpPr>
      <dsp:spPr>
        <a:xfrm>
          <a:off x="2732087" y="-43991"/>
          <a:ext cx="6418731" cy="6418731"/>
        </a:xfrm>
        <a:prstGeom prst="circularArrow">
          <a:avLst>
            <a:gd name="adj1" fmla="val 5544"/>
            <a:gd name="adj2" fmla="val 330680"/>
            <a:gd name="adj3" fmla="val 13722084"/>
            <a:gd name="adj4" fmla="val 17418819"/>
            <a:gd name="adj5" fmla="val 575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DFF907-0507-498A-8596-4E9DB6CA47F7}">
      <dsp:nvSpPr>
        <dsp:cNvPr id="0" name=""/>
        <dsp:cNvSpPr/>
      </dsp:nvSpPr>
      <dsp:spPr>
        <a:xfrm>
          <a:off x="4403870" y="864"/>
          <a:ext cx="3075166" cy="1537583"/>
        </a:xfrm>
        <a:prstGeom prst="roundRect">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MX" sz="1800" kern="1200" dirty="0" smtClean="0"/>
            <a:t>la aplicación de ensayos oscilantes en la región viscoelástica lineal</a:t>
          </a:r>
          <a:endParaRPr lang="es-CO" sz="1800" kern="1200" dirty="0"/>
        </a:p>
      </dsp:txBody>
      <dsp:txXfrm>
        <a:off x="4478929" y="75923"/>
        <a:ext cx="2925048" cy="1387465"/>
      </dsp:txXfrm>
    </dsp:sp>
    <dsp:sp modelId="{91AC6086-659F-490B-8ADD-9A4A0F7B2F5D}">
      <dsp:nvSpPr>
        <dsp:cNvPr id="0" name=""/>
        <dsp:cNvSpPr/>
      </dsp:nvSpPr>
      <dsp:spPr>
        <a:xfrm>
          <a:off x="7007101" y="1892222"/>
          <a:ext cx="3075166" cy="1537583"/>
        </a:xfrm>
        <a:prstGeom prst="roundRect">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MX" sz="1800" kern="1200" dirty="0" smtClean="0"/>
            <a:t>respuesta más precisa en la región de bajas velocidades de cizalla.</a:t>
          </a:r>
          <a:endParaRPr lang="es-CO" sz="1800" kern="1200" dirty="0"/>
        </a:p>
      </dsp:txBody>
      <dsp:txXfrm>
        <a:off x="7082160" y="1967281"/>
        <a:ext cx="2925048" cy="1387465"/>
      </dsp:txXfrm>
    </dsp:sp>
    <dsp:sp modelId="{D9D48432-DC76-4C1E-AFAE-6AF513D7EA67}">
      <dsp:nvSpPr>
        <dsp:cNvPr id="0" name=""/>
        <dsp:cNvSpPr/>
      </dsp:nvSpPr>
      <dsp:spPr>
        <a:xfrm>
          <a:off x="6012755" y="4952504"/>
          <a:ext cx="3075166" cy="1537583"/>
        </a:xfrm>
        <a:prstGeom prst="roundRect">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MX" sz="1400" kern="1200" dirty="0" smtClean="0"/>
            <a:t>Cox-</a:t>
          </a:r>
          <a:r>
            <a:rPr lang="es-MX" sz="1400" kern="1200" dirty="0" err="1" smtClean="0"/>
            <a:t>Merz</a:t>
          </a:r>
          <a:r>
            <a:rPr lang="es-MX" sz="1400" kern="1200" dirty="0" smtClean="0"/>
            <a:t> relaciona la respuesta viscoelástica lineal del sistema sometido a cizalla oscilante con su comportamiento en cizalla continua estacionaria. </a:t>
          </a:r>
          <a:endParaRPr lang="es-CO" sz="1400" kern="1200" dirty="0"/>
        </a:p>
      </dsp:txBody>
      <dsp:txXfrm>
        <a:off x="6087814" y="5027563"/>
        <a:ext cx="2925048" cy="1387465"/>
      </dsp:txXfrm>
    </dsp:sp>
    <dsp:sp modelId="{E89DC6FA-DA8D-4BEF-9D97-39B9FB25A640}">
      <dsp:nvSpPr>
        <dsp:cNvPr id="0" name=""/>
        <dsp:cNvSpPr/>
      </dsp:nvSpPr>
      <dsp:spPr>
        <a:xfrm>
          <a:off x="2794985" y="4952504"/>
          <a:ext cx="3075166" cy="1537583"/>
        </a:xfrm>
        <a:prstGeom prst="roundRect">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MX" sz="1400" kern="1200" dirty="0" smtClean="0"/>
            <a:t>Dependencia de la viscosidad estacionaria (η) con la velocidad de cizalla (</a:t>
          </a:r>
          <a14:m xmlns:a14="http://schemas.microsoft.com/office/drawing/2010/main">
            <m:oMath xmlns:m="http://schemas.openxmlformats.org/officeDocument/2006/math">
              <m:acc>
                <m:accPr>
                  <m:chr m:val="̇"/>
                  <m:ctrlPr>
                    <a:rPr lang="es-CO" sz="1400" i="1" kern="1200">
                      <a:latin typeface="Cambria Math" panose="02040503050406030204" pitchFamily="18" charset="0"/>
                    </a:rPr>
                  </m:ctrlPr>
                </m:accPr>
                <m:e>
                  <m:r>
                    <a:rPr lang="es-MX" sz="1400" i="1" kern="1200">
                      <a:latin typeface="Cambria Math" panose="02040503050406030204" pitchFamily="18" charset="0"/>
                    </a:rPr>
                    <m:t>𝛾</m:t>
                  </m:r>
                </m:e>
              </m:acc>
            </m:oMath>
          </a14:m>
          <a:r>
            <a:rPr lang="es-MX" sz="1400" kern="1200" dirty="0"/>
            <a:t>) coincide con la dependencia de la viscosidad compleja viscoelástica lineal (|η*|) con la frecuencia (ω</a:t>
          </a:r>
          <a:r>
            <a:rPr lang="es-MX" sz="1400" kern="1200" dirty="0" smtClean="0"/>
            <a:t>)</a:t>
          </a:r>
          <a:endParaRPr lang="es-CO" sz="1400" kern="1200" dirty="0"/>
        </a:p>
      </dsp:txBody>
      <dsp:txXfrm>
        <a:off x="2870044" y="5027563"/>
        <a:ext cx="2925048" cy="1387465"/>
      </dsp:txXfrm>
    </dsp:sp>
    <dsp:sp modelId="{786EF5DB-DEB8-47C9-8839-0B2CFE248AD6}">
      <dsp:nvSpPr>
        <dsp:cNvPr id="0" name=""/>
        <dsp:cNvSpPr/>
      </dsp:nvSpPr>
      <dsp:spPr>
        <a:xfrm>
          <a:off x="1800639" y="1892222"/>
          <a:ext cx="3075166" cy="1537583"/>
        </a:xfrm>
        <a:prstGeom prst="roundRect">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ES" sz="2200" i="1" kern="1200" smtClean="0">
                    <a:latin typeface="Cambria Math" panose="02040503050406030204" pitchFamily="18" charset="0"/>
                  </a:rPr>
                  <m:t>𝜂</m:t>
                </m:r>
                <m:d>
                  <m:dPr>
                    <m:ctrlPr>
                      <a:rPr lang="es-CO" sz="2200" i="1" kern="1200">
                        <a:latin typeface="Cambria Math" panose="02040503050406030204" pitchFamily="18" charset="0"/>
                      </a:rPr>
                    </m:ctrlPr>
                  </m:dPr>
                  <m:e>
                    <m:acc>
                      <m:accPr>
                        <m:chr m:val="̇"/>
                        <m:ctrlPr>
                          <a:rPr lang="es-CO" sz="2200" i="1" kern="1200">
                            <a:latin typeface="Cambria Math" panose="02040503050406030204" pitchFamily="18" charset="0"/>
                          </a:rPr>
                        </m:ctrlPr>
                      </m:accPr>
                      <m:e>
                        <m:r>
                          <a:rPr lang="es-ES" sz="2200" i="1" kern="1200">
                            <a:latin typeface="Cambria Math" panose="02040503050406030204" pitchFamily="18" charset="0"/>
                          </a:rPr>
                          <m:t>𝛾</m:t>
                        </m:r>
                      </m:e>
                    </m:acc>
                  </m:e>
                </m:d>
                <m:r>
                  <a:rPr lang="es-ES" sz="2200" i="1" kern="1200">
                    <a:latin typeface="Cambria Math" panose="02040503050406030204" pitchFamily="18" charset="0"/>
                  </a:rPr>
                  <m:t>=</m:t>
                </m:r>
                <m:d>
                  <m:dPr>
                    <m:begChr m:val="|"/>
                    <m:endChr m:val="|"/>
                    <m:ctrlPr>
                      <a:rPr lang="es-CO" sz="2200" i="1" kern="1200">
                        <a:latin typeface="Cambria Math" panose="02040503050406030204" pitchFamily="18" charset="0"/>
                      </a:rPr>
                    </m:ctrlPr>
                  </m:dPr>
                  <m:e>
                    <m:sSup>
                      <m:sSupPr>
                        <m:ctrlPr>
                          <a:rPr lang="es-CO" sz="2200" i="1" kern="1200">
                            <a:latin typeface="Cambria Math" panose="02040503050406030204" pitchFamily="18" charset="0"/>
                          </a:rPr>
                        </m:ctrlPr>
                      </m:sSupPr>
                      <m:e>
                        <m:r>
                          <a:rPr lang="es-ES" sz="2200" i="1" kern="1200">
                            <a:latin typeface="Cambria Math" panose="02040503050406030204" pitchFamily="18" charset="0"/>
                          </a:rPr>
                          <m:t>𝜂</m:t>
                        </m:r>
                      </m:e>
                      <m:sup>
                        <m:r>
                          <a:rPr lang="es-ES" sz="2200" i="1" kern="1200">
                            <a:latin typeface="Cambria Math" panose="02040503050406030204" pitchFamily="18" charset="0"/>
                          </a:rPr>
                          <m:t>∗</m:t>
                        </m:r>
                      </m:sup>
                    </m:sSup>
                    <m:d>
                      <m:dPr>
                        <m:ctrlPr>
                          <a:rPr lang="es-CO" sz="2200" i="1" kern="1200">
                            <a:latin typeface="Cambria Math" panose="02040503050406030204" pitchFamily="18" charset="0"/>
                          </a:rPr>
                        </m:ctrlPr>
                      </m:dPr>
                      <m:e>
                        <m:r>
                          <a:rPr lang="es-ES" sz="2200" i="1" kern="1200">
                            <a:latin typeface="Cambria Math" panose="02040503050406030204" pitchFamily="18" charset="0"/>
                          </a:rPr>
                          <m:t>𝜔</m:t>
                        </m:r>
                      </m:e>
                    </m:d>
                  </m:e>
                </m:d>
                <m:r>
                  <a:rPr lang="es-ES" sz="2200" i="1" kern="1200">
                    <a:latin typeface="Cambria Math" panose="02040503050406030204" pitchFamily="18" charset="0"/>
                  </a:rPr>
                  <m:t>;           </m:t>
                </m:r>
              </m:oMath>
            </m:oMathPara>
          </a14:m>
          <a:endParaRPr lang="es-CO" sz="2200" i="1" kern="1200" dirty="0" smtClean="0"/>
        </a:p>
        <a:p>
          <a:pPr lvl="0" algn="ctr" defTabSz="977900" rtl="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ES" sz="2200" i="1" kern="1200">
                    <a:latin typeface="Cambria Math" panose="02040503050406030204" pitchFamily="18" charset="0"/>
                  </a:rPr>
                  <m:t>  </m:t>
                </m:r>
                <m:acc>
                  <m:accPr>
                    <m:chr m:val="̇"/>
                    <m:ctrlPr>
                      <a:rPr lang="es-CO" sz="2200" i="1" kern="1200">
                        <a:latin typeface="Cambria Math" panose="02040503050406030204" pitchFamily="18" charset="0"/>
                      </a:rPr>
                    </m:ctrlPr>
                  </m:accPr>
                  <m:e>
                    <m:r>
                      <a:rPr lang="es-ES" sz="2200" i="1" kern="1200">
                        <a:latin typeface="Cambria Math" panose="02040503050406030204" pitchFamily="18" charset="0"/>
                      </a:rPr>
                      <m:t>𝛾</m:t>
                    </m:r>
                  </m:e>
                </m:acc>
                <m:r>
                  <a:rPr lang="es-ES" sz="2200" i="1" kern="1200">
                    <a:latin typeface="Cambria Math" panose="02040503050406030204" pitchFamily="18" charset="0"/>
                  </a:rPr>
                  <m:t>=</m:t>
                </m:r>
                <m:r>
                  <a:rPr lang="es-ES" sz="2200" i="1" kern="1200">
                    <a:latin typeface="Cambria Math" panose="02040503050406030204" pitchFamily="18" charset="0"/>
                  </a:rPr>
                  <m:t>𝜔</m:t>
                </m:r>
              </m:oMath>
            </m:oMathPara>
          </a14:m>
          <a:endParaRPr lang="es-CO" sz="2200" kern="1200" dirty="0"/>
        </a:p>
      </dsp:txBody>
      <dsp:txXfrm>
        <a:off x="1875698" y="1967281"/>
        <a:ext cx="2925048" cy="13874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83C4C-327B-4B94-AB34-DA99F69D95C9}">
      <dsp:nvSpPr>
        <dsp:cNvPr id="0" name=""/>
        <dsp:cNvSpPr/>
      </dsp:nvSpPr>
      <dsp:spPr>
        <a:xfrm>
          <a:off x="0" y="87839"/>
          <a:ext cx="9553431" cy="767520"/>
        </a:xfrm>
        <a:prstGeom prst="roundRect">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s-ES_tradnl" sz="3200" b="1" kern="1200" smtClean="0"/>
            <a:t>General</a:t>
          </a:r>
          <a:endParaRPr lang="es-CO" sz="3200" kern="1200"/>
        </a:p>
      </dsp:txBody>
      <dsp:txXfrm>
        <a:off x="37467" y="125306"/>
        <a:ext cx="9478497" cy="692586"/>
      </dsp:txXfrm>
    </dsp:sp>
    <dsp:sp modelId="{26565170-F1CC-486E-915A-58A59A57F546}">
      <dsp:nvSpPr>
        <dsp:cNvPr id="0" name=""/>
        <dsp:cNvSpPr/>
      </dsp:nvSpPr>
      <dsp:spPr>
        <a:xfrm>
          <a:off x="0" y="855359"/>
          <a:ext cx="9553431" cy="79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3321" tIns="40640" rIns="227584" bIns="40640" numCol="1" spcCol="1270" anchor="t" anchorCtr="0">
          <a:noAutofit/>
        </a:bodyPr>
        <a:lstStyle/>
        <a:p>
          <a:pPr marL="228600" lvl="1" indent="-228600" algn="l" defTabSz="1111250" rtl="0">
            <a:lnSpc>
              <a:spcPct val="90000"/>
            </a:lnSpc>
            <a:spcBef>
              <a:spcPct val="0"/>
            </a:spcBef>
            <a:spcAft>
              <a:spcPct val="20000"/>
            </a:spcAft>
            <a:buChar char="••"/>
          </a:pPr>
          <a:r>
            <a:rPr lang="es-MX" sz="2500" kern="1200" dirty="0" smtClean="0"/>
            <a:t>Realizar la caracterización reológica de la mezcla leche de soja kefirada con jugo de tomate de árbol</a:t>
          </a:r>
          <a:endParaRPr lang="es-CO" sz="2500" kern="1200" dirty="0"/>
        </a:p>
      </dsp:txBody>
      <dsp:txXfrm>
        <a:off x="0" y="855359"/>
        <a:ext cx="9553431" cy="794880"/>
      </dsp:txXfrm>
    </dsp:sp>
    <dsp:sp modelId="{479BCF07-2245-4E65-9219-E7BEFBFE8002}">
      <dsp:nvSpPr>
        <dsp:cNvPr id="0" name=""/>
        <dsp:cNvSpPr/>
      </dsp:nvSpPr>
      <dsp:spPr>
        <a:xfrm>
          <a:off x="0" y="1650239"/>
          <a:ext cx="9553431" cy="767520"/>
        </a:xfrm>
        <a:prstGeom prst="roundRect">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s-ES_tradnl" sz="3200" b="1" kern="1200" dirty="0" smtClean="0"/>
            <a:t>Específicos</a:t>
          </a:r>
          <a:endParaRPr lang="es-CO" sz="3200" kern="1200" dirty="0"/>
        </a:p>
      </dsp:txBody>
      <dsp:txXfrm>
        <a:off x="37467" y="1687706"/>
        <a:ext cx="9478497" cy="692586"/>
      </dsp:txXfrm>
    </dsp:sp>
    <dsp:sp modelId="{FAC8A943-1990-42EA-A4B1-8DC460D21F0A}">
      <dsp:nvSpPr>
        <dsp:cNvPr id="0" name=""/>
        <dsp:cNvSpPr/>
      </dsp:nvSpPr>
      <dsp:spPr>
        <a:xfrm>
          <a:off x="0" y="2417760"/>
          <a:ext cx="9553431" cy="298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3321" tIns="40640" rIns="227584" bIns="40640" numCol="1" spcCol="1270" anchor="t" anchorCtr="0">
          <a:noAutofit/>
        </a:bodyPr>
        <a:lstStyle/>
        <a:p>
          <a:pPr marL="228600" lvl="1" indent="-228600" algn="l" defTabSz="1111250" rtl="0">
            <a:lnSpc>
              <a:spcPct val="90000"/>
            </a:lnSpc>
            <a:spcBef>
              <a:spcPct val="0"/>
            </a:spcBef>
            <a:spcAft>
              <a:spcPct val="20000"/>
            </a:spcAft>
            <a:buChar char="••"/>
          </a:pPr>
          <a:r>
            <a:rPr lang="es-MX" sz="2500" kern="1200" dirty="0" smtClean="0"/>
            <a:t>Determinar la variación de la textura del kéfir al mezclarla con jugo de tomate de árbol.</a:t>
          </a:r>
          <a:endParaRPr lang="es-CO" sz="2500" kern="1200" dirty="0"/>
        </a:p>
        <a:p>
          <a:pPr marL="228600" lvl="1" indent="-228600" algn="l" defTabSz="1111250" rtl="0">
            <a:lnSpc>
              <a:spcPct val="90000"/>
            </a:lnSpc>
            <a:spcBef>
              <a:spcPct val="0"/>
            </a:spcBef>
            <a:spcAft>
              <a:spcPct val="20000"/>
            </a:spcAft>
            <a:buChar char="••"/>
          </a:pPr>
          <a:r>
            <a:rPr lang="es-ES" sz="2500" kern="1200" dirty="0" smtClean="0"/>
            <a:t>Determinar la respuesta viscoelástica de la mezcla leche de soja kefirada tomate de árbol, e interpretarlas mediante gráficas que relacionen las Viscosidades aparente y compleja de la mezcla leche de soja kefirada/tomate de árbol en función de la velocidad de cizalla y de la frecuencia en la región viscoelástica lineal</a:t>
          </a:r>
          <a:endParaRPr lang="es-CO" sz="2500" kern="1200" dirty="0"/>
        </a:p>
      </dsp:txBody>
      <dsp:txXfrm>
        <a:off x="0" y="2417760"/>
        <a:ext cx="9553431" cy="29808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56F9C-8B49-49A5-B57F-A57CDC51DB6C}">
      <dsp:nvSpPr>
        <dsp:cNvPr id="0" name=""/>
        <dsp:cNvSpPr/>
      </dsp:nvSpPr>
      <dsp:spPr>
        <a:xfrm>
          <a:off x="0" y="0"/>
          <a:ext cx="10122795"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9ABA0F-933D-44CA-B545-91DA753155E2}">
      <dsp:nvSpPr>
        <dsp:cNvPr id="0" name=""/>
        <dsp:cNvSpPr/>
      </dsp:nvSpPr>
      <dsp:spPr>
        <a:xfrm>
          <a:off x="0" y="0"/>
          <a:ext cx="1878252" cy="6387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s-CO" sz="3200" kern="1200" dirty="0" err="1" smtClean="0"/>
            <a:t>Waele</a:t>
          </a:r>
          <a:r>
            <a:rPr lang="es-CO" sz="3200" kern="1200" dirty="0" smtClean="0"/>
            <a:t>- </a:t>
          </a:r>
          <a:r>
            <a:rPr lang="es-CO" sz="3200" kern="1200" dirty="0" err="1" smtClean="0"/>
            <a:t>Ostwald</a:t>
          </a:r>
          <a:endParaRPr lang="es-CO" sz="3200" kern="1200" dirty="0"/>
        </a:p>
      </dsp:txBody>
      <dsp:txXfrm>
        <a:off x="0" y="0"/>
        <a:ext cx="1878252" cy="6387922"/>
      </dsp:txXfrm>
    </dsp:sp>
    <dsp:sp modelId="{69EDE9C9-ED48-480E-9EFE-B17C01883E79}">
      <dsp:nvSpPr>
        <dsp:cNvPr id="0" name=""/>
        <dsp:cNvSpPr/>
      </dsp:nvSpPr>
      <dsp:spPr>
        <a:xfrm>
          <a:off x="1907403" y="20228"/>
          <a:ext cx="4339270" cy="1005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s-MX" sz="1800" kern="1200" dirty="0" smtClean="0"/>
            <a:t>Se ajustarán los datos a este modelo (ley de potencia)</a:t>
          </a:r>
          <a:endParaRPr lang="es-CO" sz="1800" kern="1200" dirty="0"/>
        </a:p>
      </dsp:txBody>
      <dsp:txXfrm>
        <a:off x="1907403" y="20228"/>
        <a:ext cx="4339270" cy="1005910"/>
      </dsp:txXfrm>
    </dsp:sp>
    <dsp:sp modelId="{8D178F7C-17A8-492B-B1F0-C2F9CB8A8712}">
      <dsp:nvSpPr>
        <dsp:cNvPr id="0" name=""/>
        <dsp:cNvSpPr/>
      </dsp:nvSpPr>
      <dsp:spPr>
        <a:xfrm>
          <a:off x="6499261" y="50295"/>
          <a:ext cx="3615636" cy="1005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ES" sz="1600" i="1" kern="1200" smtClean="0">
                    <a:latin typeface="Cambria Math" panose="02040503050406030204" pitchFamily="18" charset="0"/>
                  </a:rPr>
                  <m:t>𝜂</m:t>
                </m:r>
                <m:r>
                  <a:rPr lang="es-ES" sz="1600" i="1" kern="1200" smtClean="0">
                    <a:latin typeface="Cambria Math" panose="02040503050406030204" pitchFamily="18" charset="0"/>
                  </a:rPr>
                  <m:t>=</m:t>
                </m:r>
                <m:r>
                  <a:rPr lang="es-ES" sz="1600" i="1" kern="1200" smtClean="0">
                    <a:latin typeface="Cambria Math" panose="02040503050406030204" pitchFamily="18" charset="0"/>
                  </a:rPr>
                  <m:t>𝐾</m:t>
                </m:r>
                <m:sSup>
                  <m:sSupPr>
                    <m:ctrlPr>
                      <a:rPr lang="es-CO" sz="1600" i="1" kern="1200">
                        <a:latin typeface="Cambria Math" panose="02040503050406030204" pitchFamily="18" charset="0"/>
                      </a:rPr>
                    </m:ctrlPr>
                  </m:sSupPr>
                  <m:e>
                    <m:acc>
                      <m:accPr>
                        <m:chr m:val="̇"/>
                        <m:ctrlPr>
                          <a:rPr lang="es-CO" sz="1600" i="1" kern="1200">
                            <a:latin typeface="Cambria Math" panose="02040503050406030204" pitchFamily="18" charset="0"/>
                          </a:rPr>
                        </m:ctrlPr>
                      </m:accPr>
                      <m:e>
                        <m:r>
                          <a:rPr lang="es-ES" sz="1600" i="1" kern="1200">
                            <a:latin typeface="Cambria Math" panose="02040503050406030204" pitchFamily="18" charset="0"/>
                          </a:rPr>
                          <m:t>𝛾</m:t>
                        </m:r>
                      </m:e>
                    </m:acc>
                  </m:e>
                  <m:sup>
                    <m:r>
                      <a:rPr lang="es-ES" sz="1600" i="1" kern="1200">
                        <a:latin typeface="Cambria Math" panose="02040503050406030204" pitchFamily="18" charset="0"/>
                      </a:rPr>
                      <m:t>𝑛</m:t>
                    </m:r>
                    <m:r>
                      <a:rPr lang="es-ES" sz="1600" i="1" kern="1200">
                        <a:latin typeface="Cambria Math" panose="02040503050406030204" pitchFamily="18" charset="0"/>
                      </a:rPr>
                      <m:t>−1</m:t>
                    </m:r>
                  </m:sup>
                </m:sSup>
              </m:oMath>
            </m:oMathPara>
          </a14:m>
          <a:endParaRPr lang="es-CO" sz="1600" kern="1200" dirty="0"/>
        </a:p>
      </dsp:txBody>
      <dsp:txXfrm>
        <a:off x="6499261" y="50295"/>
        <a:ext cx="3615636" cy="1005910"/>
      </dsp:txXfrm>
    </dsp:sp>
    <dsp:sp modelId="{72B60D07-C1E1-48B6-A50F-9AB458086F0F}">
      <dsp:nvSpPr>
        <dsp:cNvPr id="0" name=""/>
        <dsp:cNvSpPr/>
      </dsp:nvSpPr>
      <dsp:spPr>
        <a:xfrm>
          <a:off x="1878252" y="1056206"/>
          <a:ext cx="7513011"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1B8F76-8656-4DEC-A164-A4386C2A8353}">
      <dsp:nvSpPr>
        <dsp:cNvPr id="0" name=""/>
        <dsp:cNvSpPr/>
      </dsp:nvSpPr>
      <dsp:spPr>
        <a:xfrm>
          <a:off x="1911592" y="1076434"/>
          <a:ext cx="4339270" cy="1005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s-MX" sz="1800" kern="1200" dirty="0" smtClean="0"/>
            <a:t> “K” o índice de consistencia</a:t>
          </a:r>
          <a:endParaRPr lang="es-CO" sz="1800" kern="1200" dirty="0"/>
        </a:p>
      </dsp:txBody>
      <dsp:txXfrm>
        <a:off x="1911592" y="1076434"/>
        <a:ext cx="4339270" cy="1005910"/>
      </dsp:txXfrm>
    </dsp:sp>
    <dsp:sp modelId="{3D9F20D2-BE03-42A8-AD62-500C52E9DA1B}">
      <dsp:nvSpPr>
        <dsp:cNvPr id="0" name=""/>
        <dsp:cNvSpPr/>
      </dsp:nvSpPr>
      <dsp:spPr>
        <a:xfrm>
          <a:off x="1878252" y="2112412"/>
          <a:ext cx="7513011"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7253E1-55A6-420F-B897-8434E6141222}">
      <dsp:nvSpPr>
        <dsp:cNvPr id="0" name=""/>
        <dsp:cNvSpPr/>
      </dsp:nvSpPr>
      <dsp:spPr>
        <a:xfrm>
          <a:off x="1907403" y="2132641"/>
          <a:ext cx="4339270" cy="1005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s-MX" sz="1800" kern="1200" dirty="0" smtClean="0"/>
            <a:t>“n” o índice de flujo. </a:t>
          </a:r>
          <a:endParaRPr lang="es-CO" sz="1800" kern="1200" dirty="0"/>
        </a:p>
      </dsp:txBody>
      <dsp:txXfrm>
        <a:off x="1907403" y="2132641"/>
        <a:ext cx="4339270" cy="1005910"/>
      </dsp:txXfrm>
    </dsp:sp>
    <dsp:sp modelId="{A47F7C65-8BDD-4C32-B962-568F82714A45}">
      <dsp:nvSpPr>
        <dsp:cNvPr id="0" name=""/>
        <dsp:cNvSpPr/>
      </dsp:nvSpPr>
      <dsp:spPr>
        <a:xfrm>
          <a:off x="6499261" y="2162707"/>
          <a:ext cx="3615636" cy="33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66725" rtl="0">
            <a:lnSpc>
              <a:spcPct val="90000"/>
            </a:lnSpc>
            <a:spcBef>
              <a:spcPct val="0"/>
            </a:spcBef>
            <a:spcAft>
              <a:spcPct val="35000"/>
            </a:spcAft>
          </a:pPr>
          <a:r>
            <a:rPr lang="es-MX" sz="1050" kern="1200" dirty="0" smtClean="0"/>
            <a:t>Si n=1 comportamiento Newtoniano, </a:t>
          </a:r>
          <a:endParaRPr lang="es-CO" sz="1050" kern="1200" dirty="0"/>
        </a:p>
      </dsp:txBody>
      <dsp:txXfrm>
        <a:off x="6499261" y="2162707"/>
        <a:ext cx="3615636" cy="334976"/>
      </dsp:txXfrm>
    </dsp:sp>
    <dsp:sp modelId="{264B9879-CC5E-4289-A59F-97B3120C2313}">
      <dsp:nvSpPr>
        <dsp:cNvPr id="0" name=""/>
        <dsp:cNvSpPr/>
      </dsp:nvSpPr>
      <dsp:spPr>
        <a:xfrm>
          <a:off x="6358392" y="2497683"/>
          <a:ext cx="3615636"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07409F-C036-48DC-8945-4A0FC482FDF2}">
      <dsp:nvSpPr>
        <dsp:cNvPr id="0" name=""/>
        <dsp:cNvSpPr/>
      </dsp:nvSpPr>
      <dsp:spPr>
        <a:xfrm>
          <a:off x="6499261" y="2497683"/>
          <a:ext cx="3615636" cy="33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66725" rtl="0">
            <a:lnSpc>
              <a:spcPct val="90000"/>
            </a:lnSpc>
            <a:spcBef>
              <a:spcPct val="0"/>
            </a:spcBef>
            <a:spcAft>
              <a:spcPct val="35000"/>
            </a:spcAft>
          </a:pPr>
          <a:r>
            <a:rPr lang="es-MX" sz="1050" kern="1200" dirty="0" smtClean="0"/>
            <a:t>n&lt;1 corresponde al comportamiento </a:t>
          </a:r>
          <a:r>
            <a:rPr lang="es-MX" sz="1050" kern="1200" dirty="0" err="1" smtClean="0"/>
            <a:t>reofluidificante</a:t>
          </a:r>
          <a:endParaRPr lang="es-CO" sz="1050" kern="1200" dirty="0"/>
        </a:p>
      </dsp:txBody>
      <dsp:txXfrm>
        <a:off x="6499261" y="2497683"/>
        <a:ext cx="3615636" cy="334976"/>
      </dsp:txXfrm>
    </dsp:sp>
    <dsp:sp modelId="{145FA329-9D3E-42DF-8638-DB54048805C1}">
      <dsp:nvSpPr>
        <dsp:cNvPr id="0" name=""/>
        <dsp:cNvSpPr/>
      </dsp:nvSpPr>
      <dsp:spPr>
        <a:xfrm>
          <a:off x="6358392" y="2832659"/>
          <a:ext cx="3615636"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CDB1D1-D43D-4758-8CA3-19E59BD7FB80}">
      <dsp:nvSpPr>
        <dsp:cNvPr id="0" name=""/>
        <dsp:cNvSpPr/>
      </dsp:nvSpPr>
      <dsp:spPr>
        <a:xfrm>
          <a:off x="6499261" y="2832659"/>
          <a:ext cx="3615636" cy="33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66725" rtl="0">
            <a:lnSpc>
              <a:spcPct val="90000"/>
            </a:lnSpc>
            <a:spcBef>
              <a:spcPct val="0"/>
            </a:spcBef>
            <a:spcAft>
              <a:spcPct val="35000"/>
            </a:spcAft>
          </a:pPr>
          <a:r>
            <a:rPr lang="es-MX" sz="1050" kern="1200" dirty="0" smtClean="0"/>
            <a:t>n&gt;1 comportamiento </a:t>
          </a:r>
          <a:r>
            <a:rPr lang="es-MX" sz="1050" kern="1200" dirty="0" err="1" smtClean="0"/>
            <a:t>reoespesante</a:t>
          </a:r>
          <a:endParaRPr lang="es-CO" sz="1050" kern="1200" dirty="0"/>
        </a:p>
      </dsp:txBody>
      <dsp:txXfrm>
        <a:off x="6499261" y="2832659"/>
        <a:ext cx="3615636" cy="334976"/>
      </dsp:txXfrm>
    </dsp:sp>
    <dsp:sp modelId="{BC5903EC-1B93-48CE-B454-2430E72EAFE1}">
      <dsp:nvSpPr>
        <dsp:cNvPr id="0" name=""/>
        <dsp:cNvSpPr/>
      </dsp:nvSpPr>
      <dsp:spPr>
        <a:xfrm>
          <a:off x="1878252" y="3168618"/>
          <a:ext cx="7513011"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F7E53C-940A-48D2-A747-DE23D019FEA2}">
      <dsp:nvSpPr>
        <dsp:cNvPr id="0" name=""/>
        <dsp:cNvSpPr/>
      </dsp:nvSpPr>
      <dsp:spPr>
        <a:xfrm>
          <a:off x="1907403" y="3188847"/>
          <a:ext cx="4339270" cy="1005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s-MX" sz="1800" kern="1200" dirty="0" smtClean="0"/>
            <a:t>El resultado del ajuste </a:t>
          </a:r>
          <a14:m xmlns:a14="http://schemas.microsoft.com/office/drawing/2010/main">
            <m:oMath xmlns:m="http://schemas.openxmlformats.org/officeDocument/2006/math">
              <m:r>
                <a:rPr lang="es-MX" sz="1800" i="1" kern="1200">
                  <a:latin typeface="Cambria Math" panose="02040503050406030204" pitchFamily="18" charset="0"/>
                </a:rPr>
                <m:t>(</m:t>
              </m:r>
              <m:r>
                <a:rPr lang="es-MX" sz="1800" i="1" kern="1200">
                  <a:latin typeface="Cambria Math" panose="02040503050406030204" pitchFamily="18" charset="0"/>
                </a:rPr>
                <m:t>𝑟</m:t>
              </m:r>
              <m:r>
                <a:rPr lang="es-MX" sz="1800" i="1" kern="1200" baseline="30000">
                  <a:latin typeface="Cambria Math" panose="02040503050406030204" pitchFamily="18" charset="0"/>
                </a:rPr>
                <m:t>2</m:t>
              </m:r>
              <m:r>
                <a:rPr lang="es-MX" sz="1800" i="1" kern="1200">
                  <a:latin typeface="Cambria Math" panose="02040503050406030204" pitchFamily="18" charset="0"/>
                </a:rPr>
                <m:t>=0,9887)</m:t>
              </m:r>
            </m:oMath>
          </a14:m>
          <a:r>
            <a:rPr lang="es-MX" sz="1800" kern="1200" dirty="0"/>
            <a:t>, </a:t>
          </a:r>
          <a:endParaRPr lang="es-CO" sz="1800" kern="1200" dirty="0"/>
        </a:p>
      </dsp:txBody>
      <dsp:txXfrm>
        <a:off x="1907403" y="3188847"/>
        <a:ext cx="4339270" cy="1005910"/>
      </dsp:txXfrm>
    </dsp:sp>
    <dsp:sp modelId="{B2B53FE5-DEBE-4F7A-97E4-A61EB497243B}">
      <dsp:nvSpPr>
        <dsp:cNvPr id="0" name=""/>
        <dsp:cNvSpPr/>
      </dsp:nvSpPr>
      <dsp:spPr>
        <a:xfrm>
          <a:off x="6499261" y="3218913"/>
          <a:ext cx="3615636" cy="502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MX" sz="1800" i="1" kern="1200">
                    <a:latin typeface="Cambria Math" panose="02040503050406030204" pitchFamily="18" charset="0"/>
                  </a:rPr>
                  <m:t>𝑛</m:t>
                </m:r>
                <m:r>
                  <a:rPr lang="es-MX" sz="1800" i="1" kern="1200">
                    <a:latin typeface="Cambria Math" panose="02040503050406030204" pitchFamily="18" charset="0"/>
                  </a:rPr>
                  <m:t>=−0,608±0,007</m:t>
                </m:r>
              </m:oMath>
            </m:oMathPara>
          </a14:m>
          <a:endParaRPr lang="es-CO" sz="1800" kern="1200" dirty="0"/>
        </a:p>
      </dsp:txBody>
      <dsp:txXfrm>
        <a:off x="6499261" y="3218913"/>
        <a:ext cx="3615636" cy="502955"/>
      </dsp:txXfrm>
    </dsp:sp>
    <dsp:sp modelId="{6AA69BA7-F813-4BFB-A5A6-C8F32E1A9E0A}">
      <dsp:nvSpPr>
        <dsp:cNvPr id="0" name=""/>
        <dsp:cNvSpPr/>
      </dsp:nvSpPr>
      <dsp:spPr>
        <a:xfrm>
          <a:off x="6358392" y="3721869"/>
          <a:ext cx="3615636"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63988E-CE4D-45FF-80C2-3D09779DB23E}">
      <dsp:nvSpPr>
        <dsp:cNvPr id="0" name=""/>
        <dsp:cNvSpPr/>
      </dsp:nvSpPr>
      <dsp:spPr>
        <a:xfrm>
          <a:off x="6499261" y="3721869"/>
          <a:ext cx="3615636" cy="502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MX" sz="1800" i="1" kern="1200">
                    <a:latin typeface="Cambria Math" panose="02040503050406030204" pitchFamily="18" charset="0"/>
                  </a:rPr>
                  <m:t>𝐾</m:t>
                </m:r>
                <m:r>
                  <a:rPr lang="es-MX" sz="1800" i="1" kern="1200">
                    <a:latin typeface="Cambria Math" panose="02040503050406030204" pitchFamily="18" charset="0"/>
                  </a:rPr>
                  <m:t>=5,8445±2,5 </m:t>
                </m:r>
                <m:r>
                  <a:rPr lang="es-MX" sz="1800" i="1" kern="1200">
                    <a:latin typeface="Cambria Math" panose="02040503050406030204" pitchFamily="18" charset="0"/>
                  </a:rPr>
                  <m:t>𝑃𝑎</m:t>
                </m:r>
                <m:r>
                  <a:rPr lang="es-MX" sz="1800" i="1" kern="1200">
                    <a:latin typeface="Cambria Math" panose="02040503050406030204" pitchFamily="18" charset="0"/>
                  </a:rPr>
                  <m:t>•</m:t>
                </m:r>
                <m:r>
                  <a:rPr lang="es-MX" sz="1800" i="1" kern="1200">
                    <a:latin typeface="Cambria Math" panose="02040503050406030204" pitchFamily="18" charset="0"/>
                  </a:rPr>
                  <m:t>𝑠</m:t>
                </m:r>
              </m:oMath>
            </m:oMathPara>
          </a14:m>
          <a:endParaRPr lang="es-CO" sz="1800" kern="1200" dirty="0"/>
        </a:p>
      </dsp:txBody>
      <dsp:txXfrm>
        <a:off x="6499261" y="3721869"/>
        <a:ext cx="3615636" cy="502955"/>
      </dsp:txXfrm>
    </dsp:sp>
    <dsp:sp modelId="{E64B994B-788F-4E7C-ABEA-30E44256DF1C}">
      <dsp:nvSpPr>
        <dsp:cNvPr id="0" name=""/>
        <dsp:cNvSpPr/>
      </dsp:nvSpPr>
      <dsp:spPr>
        <a:xfrm>
          <a:off x="1878252" y="4224824"/>
          <a:ext cx="7513011"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2C4A5A-5417-46FF-A457-38E91B505B10}">
      <dsp:nvSpPr>
        <dsp:cNvPr id="0" name=""/>
        <dsp:cNvSpPr/>
      </dsp:nvSpPr>
      <dsp:spPr>
        <a:xfrm>
          <a:off x="1911592" y="4245053"/>
          <a:ext cx="4339270" cy="1005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s-MX" sz="1800" kern="1200" dirty="0" smtClean="0"/>
            <a:t>la </a:t>
          </a:r>
          <a:r>
            <a:rPr lang="es-MX" sz="1800" kern="1200" dirty="0"/>
            <a:t>temperatura y la </a:t>
          </a:r>
          <a:r>
            <a:rPr lang="es-MX" sz="1800" kern="1200" dirty="0" smtClean="0"/>
            <a:t>composición porcentual modifica </a:t>
          </a:r>
          <a:r>
            <a:rPr lang="es-MX" sz="1800" kern="1200" dirty="0"/>
            <a:t>el valor de los parámetros del modelo </a:t>
          </a:r>
          <a:r>
            <a:rPr lang="es-MX" sz="1800" kern="1200" dirty="0" smtClean="0"/>
            <a:t>aplicado</a:t>
          </a:r>
          <a:endParaRPr lang="es-CO" sz="1800" kern="1200" dirty="0"/>
        </a:p>
      </dsp:txBody>
      <dsp:txXfrm>
        <a:off x="1911592" y="4245053"/>
        <a:ext cx="4339270" cy="1005910"/>
      </dsp:txXfrm>
    </dsp:sp>
    <dsp:sp modelId="{119EE22C-1782-4076-A36F-91FEF9E6B9BF}">
      <dsp:nvSpPr>
        <dsp:cNvPr id="0" name=""/>
        <dsp:cNvSpPr/>
      </dsp:nvSpPr>
      <dsp:spPr>
        <a:xfrm>
          <a:off x="1878252" y="5281030"/>
          <a:ext cx="7513011"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9AD936-C99F-484C-9479-A09769EFBE37}">
      <dsp:nvSpPr>
        <dsp:cNvPr id="0" name=""/>
        <dsp:cNvSpPr/>
      </dsp:nvSpPr>
      <dsp:spPr>
        <a:xfrm>
          <a:off x="1911592" y="5301259"/>
          <a:ext cx="4339270" cy="1005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s-MX" sz="1800" kern="1200" dirty="0" smtClean="0"/>
            <a:t>sin </a:t>
          </a:r>
          <a:r>
            <a:rPr lang="es-MX" sz="1800" kern="1200" dirty="0"/>
            <a:t>embargo sus cualidades permanecen inalterables. </a:t>
          </a:r>
          <a:endParaRPr lang="es-CO" sz="1800" kern="1200" dirty="0"/>
        </a:p>
      </dsp:txBody>
      <dsp:txXfrm>
        <a:off x="1911592" y="5301259"/>
        <a:ext cx="4339270" cy="1005910"/>
      </dsp:txXfrm>
    </dsp:sp>
    <dsp:sp modelId="{B0B6F032-586C-49A1-9F43-80C4525B234E}">
      <dsp:nvSpPr>
        <dsp:cNvPr id="0" name=""/>
        <dsp:cNvSpPr/>
      </dsp:nvSpPr>
      <dsp:spPr>
        <a:xfrm>
          <a:off x="1878252" y="6337236"/>
          <a:ext cx="7513011"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79BCFF-F255-4235-8105-76E730401023}">
      <dsp:nvSpPr>
        <dsp:cNvPr id="0" name=""/>
        <dsp:cNvSpPr/>
      </dsp:nvSpPr>
      <dsp:spPr>
        <a:xfrm rot="5399175">
          <a:off x="-557913" y="4210504"/>
          <a:ext cx="4510261" cy="22834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1603F2-B2FF-4F64-9050-0325F466C9C7}">
      <dsp:nvSpPr>
        <dsp:cNvPr id="0" name=""/>
        <dsp:cNvSpPr/>
      </dsp:nvSpPr>
      <dsp:spPr>
        <a:xfrm>
          <a:off x="143634" y="1977963"/>
          <a:ext cx="3175973" cy="152232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kern="1200" dirty="0" smtClean="0"/>
            <a:t>Respuesta </a:t>
          </a:r>
          <a:r>
            <a:rPr lang="es-ES" sz="2000" kern="1200" dirty="0" err="1" smtClean="0"/>
            <a:t>viscoelástica</a:t>
          </a:r>
          <a:r>
            <a:rPr lang="es-ES" sz="2000" kern="1200" dirty="0" smtClean="0"/>
            <a:t> lineal obtenida mediante cizalla oscilante. </a:t>
          </a:r>
          <a:endParaRPr lang="es-EC" sz="2000" kern="1200" dirty="0"/>
        </a:p>
      </dsp:txBody>
      <dsp:txXfrm>
        <a:off x="188221" y="2022550"/>
        <a:ext cx="3086799" cy="1433149"/>
      </dsp:txXfrm>
    </dsp:sp>
    <dsp:sp modelId="{919EFB3F-03B6-47ED-A639-A4C8408126C0}">
      <dsp:nvSpPr>
        <dsp:cNvPr id="0" name=""/>
        <dsp:cNvSpPr/>
      </dsp:nvSpPr>
      <dsp:spPr>
        <a:xfrm rot="9468100">
          <a:off x="2386883" y="4867065"/>
          <a:ext cx="395651" cy="22834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D0AB91-A71E-4A4C-B596-1539AB1CC140}">
      <dsp:nvSpPr>
        <dsp:cNvPr id="0" name=""/>
        <dsp:cNvSpPr/>
      </dsp:nvSpPr>
      <dsp:spPr>
        <a:xfrm>
          <a:off x="116156" y="3913856"/>
          <a:ext cx="3175973" cy="152232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14:m xmlns:a14="http://schemas.microsoft.com/office/drawing/2010/main">
            <m:oMath xmlns:m="http://schemas.openxmlformats.org/officeDocument/2006/math">
              <m:r>
                <a:rPr lang="es-ES" sz="2000" b="1" i="1" kern="1200" smtClean="0">
                  <a:latin typeface="Cambria Math"/>
                </a:rPr>
                <m:t>𝜸</m:t>
              </m:r>
              <m:d>
                <m:dPr>
                  <m:ctrlPr>
                    <a:rPr lang="es-EC" sz="2000" b="1" i="1" kern="1200">
                      <a:latin typeface="Cambria Math" panose="02040503050406030204" pitchFamily="18" charset="0"/>
                    </a:rPr>
                  </m:ctrlPr>
                </m:dPr>
                <m:e>
                  <m:r>
                    <a:rPr lang="es-ES" sz="2000" b="1" i="1" kern="1200">
                      <a:latin typeface="Cambria Math"/>
                    </a:rPr>
                    <m:t>𝒕</m:t>
                  </m:r>
                </m:e>
              </m:d>
              <m:r>
                <a:rPr lang="es-ES" sz="2000" b="1" i="1" kern="1200">
                  <a:latin typeface="Cambria Math"/>
                </a:rPr>
                <m:t>=</m:t>
              </m:r>
              <m:sSub>
                <m:sSubPr>
                  <m:ctrlPr>
                    <a:rPr lang="es-EC" sz="2000" b="1" i="1" kern="1200">
                      <a:latin typeface="Cambria Math" panose="02040503050406030204" pitchFamily="18" charset="0"/>
                    </a:rPr>
                  </m:ctrlPr>
                </m:sSubPr>
                <m:e>
                  <m:r>
                    <a:rPr lang="es-ES" sz="2000" b="1" i="1" kern="1200">
                      <a:latin typeface="Cambria Math"/>
                    </a:rPr>
                    <m:t>𝜸</m:t>
                  </m:r>
                </m:e>
                <m:sub>
                  <m:r>
                    <a:rPr lang="es-ES" sz="2000" b="1" i="1" kern="1200">
                      <a:latin typeface="Cambria Math"/>
                    </a:rPr>
                    <m:t>𝟎</m:t>
                  </m:r>
                </m:sub>
              </m:sSub>
              <m:r>
                <a:rPr lang="es-ES" sz="2000" b="1" i="1" kern="1200">
                  <a:latin typeface="Cambria Math"/>
                </a:rPr>
                <m:t>𝒔𝒆𝒏</m:t>
              </m:r>
              <m:r>
                <a:rPr lang="es-ES" sz="2000" b="1" i="1" kern="1200">
                  <a:latin typeface="Cambria Math"/>
                </a:rPr>
                <m:t>𝝎</m:t>
              </m:r>
              <m:r>
                <a:rPr lang="es-ES" sz="2000" b="1" i="1" kern="1200">
                  <a:latin typeface="Cambria Math"/>
                </a:rPr>
                <m:t>𝒕</m:t>
              </m:r>
              <m:r>
                <a:rPr lang="es-CO" sz="2000" b="1" i="1" kern="1200" smtClean="0">
                  <a:latin typeface="Cambria Math" panose="02040503050406030204" pitchFamily="18" charset="0"/>
                </a:rPr>
                <m:t> </m:t>
              </m:r>
            </m:oMath>
          </a14:m>
          <a:r>
            <a:rPr lang="es-ES" sz="2000" b="1" kern="1200" dirty="0"/>
            <a:t>              </a:t>
          </a:r>
          <a:endParaRPr lang="es-EC" sz="2000" kern="1200" dirty="0"/>
        </a:p>
      </dsp:txBody>
      <dsp:txXfrm>
        <a:off x="160743" y="3958443"/>
        <a:ext cx="3086799" cy="1433149"/>
      </dsp:txXfrm>
    </dsp:sp>
    <dsp:sp modelId="{3F0951FA-2545-4E48-A6B0-DB707D36120A}">
      <dsp:nvSpPr>
        <dsp:cNvPr id="0" name=""/>
        <dsp:cNvSpPr/>
      </dsp:nvSpPr>
      <dsp:spPr>
        <a:xfrm rot="13443615">
          <a:off x="8369678" y="3634380"/>
          <a:ext cx="2625310" cy="22834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DAA5FE-84A4-4590-86A0-84FCCE8318B9}">
      <dsp:nvSpPr>
        <dsp:cNvPr id="0" name=""/>
        <dsp:cNvSpPr/>
      </dsp:nvSpPr>
      <dsp:spPr>
        <a:xfrm>
          <a:off x="0" y="5830660"/>
          <a:ext cx="3322826" cy="152232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CO" sz="2400" b="0" i="1" kern="1200" smtClean="0">
                    <a:latin typeface="Cambria Math" panose="02040503050406030204" pitchFamily="18" charset="0"/>
                  </a:rPr>
                  <m:t>𝜏</m:t>
                </m:r>
                <m:d>
                  <m:dPr>
                    <m:ctrlPr>
                      <a:rPr lang="es-CO" sz="2400" b="0" i="1" kern="1200" smtClean="0">
                        <a:latin typeface="Cambria Math" panose="02040503050406030204" pitchFamily="18" charset="0"/>
                      </a:rPr>
                    </m:ctrlPr>
                  </m:dPr>
                  <m:e>
                    <m:r>
                      <a:rPr lang="es-CO" sz="2400" b="0" i="1" kern="1200" smtClean="0">
                        <a:latin typeface="Cambria Math" panose="02040503050406030204" pitchFamily="18" charset="0"/>
                      </a:rPr>
                      <m:t>𝑡</m:t>
                    </m:r>
                  </m:e>
                </m:d>
                <m:r>
                  <a:rPr lang="es-CO" sz="2400" b="0" i="1" kern="1200" smtClean="0">
                    <a:latin typeface="Cambria Math" panose="02040503050406030204" pitchFamily="18" charset="0"/>
                  </a:rPr>
                  <m:t>=</m:t>
                </m:r>
                <m:d>
                  <m:dPr>
                    <m:ctrlPr>
                      <a:rPr lang="es-CO" sz="2400" b="0" i="1" kern="1200" smtClean="0">
                        <a:latin typeface="Cambria Math" panose="02040503050406030204" pitchFamily="18" charset="0"/>
                      </a:rPr>
                    </m:ctrlPr>
                  </m:dPr>
                  <m:e>
                    <m:sSub>
                      <m:sSubPr>
                        <m:ctrlPr>
                          <a:rPr lang="es-CO" sz="2400" b="0" i="1" kern="1200" smtClean="0">
                            <a:latin typeface="Cambria Math" panose="02040503050406030204" pitchFamily="18" charset="0"/>
                          </a:rPr>
                        </m:ctrlPr>
                      </m:sSubPr>
                      <m:e>
                        <m:r>
                          <a:rPr lang="es-CO" sz="2400" b="0" i="1" kern="1200" smtClean="0">
                            <a:latin typeface="Cambria Math" panose="02040503050406030204" pitchFamily="18" charset="0"/>
                          </a:rPr>
                          <m:t>𝜏</m:t>
                        </m:r>
                      </m:e>
                      <m:sub>
                        <m:r>
                          <a:rPr lang="es-CO" sz="2400" b="0" i="1" kern="1200" smtClean="0">
                            <a:latin typeface="Cambria Math" panose="02040503050406030204" pitchFamily="18" charset="0"/>
                          </a:rPr>
                          <m:t>0</m:t>
                        </m:r>
                      </m:sub>
                    </m:sSub>
                    <m:r>
                      <a:rPr lang="es-CO" sz="2400" b="0" i="1" kern="1200" smtClean="0">
                        <a:latin typeface="Cambria Math" panose="02040503050406030204" pitchFamily="18" charset="0"/>
                      </a:rPr>
                      <m:t>𝑐𝑜𝑠</m:t>
                    </m:r>
                    <m:r>
                      <a:rPr lang="es-CO" sz="2400" b="0" i="1" kern="1200" smtClean="0">
                        <a:latin typeface="Cambria Math" panose="02040503050406030204" pitchFamily="18" charset="0"/>
                      </a:rPr>
                      <m:t>𝛿</m:t>
                    </m:r>
                  </m:e>
                </m:d>
                <m:r>
                  <a:rPr lang="es-CO" sz="2400" b="0" i="1" kern="1200" smtClean="0">
                    <a:latin typeface="Cambria Math" panose="02040503050406030204" pitchFamily="18" charset="0"/>
                  </a:rPr>
                  <m:t>𝑠𝑒𝑛</m:t>
                </m:r>
                <m:r>
                  <a:rPr lang="es-CO" sz="2400" b="0" i="1" kern="1200" smtClean="0">
                    <a:latin typeface="Cambria Math" panose="02040503050406030204" pitchFamily="18" charset="0"/>
                  </a:rPr>
                  <m:t>𝜔</m:t>
                </m:r>
                <m:r>
                  <a:rPr lang="es-CO" sz="2400" b="0" i="1" kern="1200" smtClean="0">
                    <a:latin typeface="Cambria Math" panose="02040503050406030204" pitchFamily="18" charset="0"/>
                  </a:rPr>
                  <m:t>𝑡</m:t>
                </m:r>
                <m:r>
                  <a:rPr lang="es-CO" sz="2400" b="0" i="1" kern="1200" smtClean="0">
                    <a:latin typeface="Cambria Math" panose="02040503050406030204" pitchFamily="18" charset="0"/>
                  </a:rPr>
                  <m:t>+</m:t>
                </m:r>
                <m:d>
                  <m:dPr>
                    <m:ctrlPr>
                      <a:rPr lang="es-CO" sz="2400" b="0" i="1" kern="1200" smtClean="0">
                        <a:latin typeface="Cambria Math" panose="02040503050406030204" pitchFamily="18" charset="0"/>
                      </a:rPr>
                    </m:ctrlPr>
                  </m:dPr>
                  <m:e>
                    <m:sSub>
                      <m:sSubPr>
                        <m:ctrlPr>
                          <a:rPr lang="es-CO" sz="2400" b="0" i="1" kern="1200" smtClean="0">
                            <a:latin typeface="Cambria Math" panose="02040503050406030204" pitchFamily="18" charset="0"/>
                          </a:rPr>
                        </m:ctrlPr>
                      </m:sSubPr>
                      <m:e>
                        <m:r>
                          <a:rPr lang="es-CO" sz="2400" b="0" i="1" kern="1200" smtClean="0">
                            <a:latin typeface="Cambria Math" panose="02040503050406030204" pitchFamily="18" charset="0"/>
                          </a:rPr>
                          <m:t>𝜏</m:t>
                        </m:r>
                      </m:e>
                      <m:sub>
                        <m:r>
                          <a:rPr lang="es-CO" sz="2400" b="0" i="1" kern="1200" smtClean="0">
                            <a:latin typeface="Cambria Math" panose="02040503050406030204" pitchFamily="18" charset="0"/>
                          </a:rPr>
                          <m:t>0</m:t>
                        </m:r>
                      </m:sub>
                    </m:sSub>
                    <m:r>
                      <a:rPr lang="es-CO" sz="2400" b="0" i="1" kern="1200" smtClean="0">
                        <a:latin typeface="Cambria Math" panose="02040503050406030204" pitchFamily="18" charset="0"/>
                      </a:rPr>
                      <m:t>𝑠𝑒𝑛</m:t>
                    </m:r>
                    <m:r>
                      <a:rPr lang="es-CO" sz="2400" b="0" i="1" kern="1200" smtClean="0">
                        <a:latin typeface="Cambria Math" panose="02040503050406030204" pitchFamily="18" charset="0"/>
                      </a:rPr>
                      <m:t>𝛿</m:t>
                    </m:r>
                  </m:e>
                </m:d>
                <m:r>
                  <a:rPr lang="es-CO" sz="2400" b="0" i="1" kern="1200" smtClean="0">
                    <a:latin typeface="Cambria Math" panose="02040503050406030204" pitchFamily="18" charset="0"/>
                  </a:rPr>
                  <m:t>𝑐𝑜𝑠</m:t>
                </m:r>
                <m:r>
                  <a:rPr lang="es-CO" sz="2400" b="0" i="1" kern="1200" smtClean="0">
                    <a:latin typeface="Cambria Math" panose="02040503050406030204" pitchFamily="18" charset="0"/>
                  </a:rPr>
                  <m:t>𝜔</m:t>
                </m:r>
                <m:r>
                  <a:rPr lang="es-CO" sz="2400" b="0" i="1" kern="1200" smtClean="0">
                    <a:latin typeface="Cambria Math" panose="02040503050406030204" pitchFamily="18" charset="0"/>
                  </a:rPr>
                  <m:t>𝑡</m:t>
                </m:r>
              </m:oMath>
            </m:oMathPara>
          </a14:m>
          <a:endParaRPr lang="es-EC" sz="2000" kern="1200" dirty="0"/>
        </a:p>
      </dsp:txBody>
      <dsp:txXfrm>
        <a:off x="44587" y="5875247"/>
        <a:ext cx="3233652" cy="1433149"/>
      </dsp:txXfrm>
    </dsp:sp>
    <dsp:sp modelId="{BDA41F10-2EF8-458A-806A-C05387B04BDD}">
      <dsp:nvSpPr>
        <dsp:cNvPr id="0" name=""/>
        <dsp:cNvSpPr/>
      </dsp:nvSpPr>
      <dsp:spPr>
        <a:xfrm rot="8243151">
          <a:off x="4538887" y="3377879"/>
          <a:ext cx="2041734" cy="22834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31D7E0-73D6-4385-87B3-2B1EF6B55DD0}">
      <dsp:nvSpPr>
        <dsp:cNvPr id="0" name=""/>
        <dsp:cNvSpPr/>
      </dsp:nvSpPr>
      <dsp:spPr>
        <a:xfrm>
          <a:off x="5936177" y="2141141"/>
          <a:ext cx="3175973" cy="152232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kern="1200" dirty="0" smtClean="0"/>
            <a:t>Desarrollando la función trigonométrica se obtienen dos términos:</a:t>
          </a:r>
          <a:endParaRPr lang="es-EC" sz="2000" kern="1200" dirty="0"/>
        </a:p>
      </dsp:txBody>
      <dsp:txXfrm>
        <a:off x="5980764" y="2185728"/>
        <a:ext cx="3086799" cy="1433149"/>
      </dsp:txXfrm>
    </dsp:sp>
    <dsp:sp modelId="{07B3AF58-99C6-4C4A-8CAB-5161FE885685}">
      <dsp:nvSpPr>
        <dsp:cNvPr id="0" name=""/>
        <dsp:cNvSpPr/>
      </dsp:nvSpPr>
      <dsp:spPr>
        <a:xfrm rot="21585962">
          <a:off x="6720800" y="5942355"/>
          <a:ext cx="1016007" cy="22834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B5434E-4E2D-4C43-A8BF-1BF81E0D257C}">
      <dsp:nvSpPr>
        <dsp:cNvPr id="0" name=""/>
        <dsp:cNvSpPr/>
      </dsp:nvSpPr>
      <dsp:spPr>
        <a:xfrm>
          <a:off x="3946297" y="3919565"/>
          <a:ext cx="3175973" cy="152232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kern="1200" dirty="0" smtClean="0"/>
            <a:t>Esfuerzo elástico del material, en fase con la deformación. </a:t>
          </a:r>
          <a:endParaRPr lang="es-EC" sz="2000" kern="1200" dirty="0"/>
        </a:p>
      </dsp:txBody>
      <dsp:txXfrm>
        <a:off x="3990884" y="3964152"/>
        <a:ext cx="3086799" cy="1433149"/>
      </dsp:txXfrm>
    </dsp:sp>
    <dsp:sp modelId="{C435078E-2CD3-452F-A173-366BB3D5969C}">
      <dsp:nvSpPr>
        <dsp:cNvPr id="0" name=""/>
        <dsp:cNvSpPr/>
      </dsp:nvSpPr>
      <dsp:spPr>
        <a:xfrm rot="13391678" flipH="1">
          <a:off x="5617613" y="3253105"/>
          <a:ext cx="62128" cy="22834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470ADF-ACB7-4A48-AEC5-78A4D5CF6017}">
      <dsp:nvSpPr>
        <dsp:cNvPr id="0" name=""/>
        <dsp:cNvSpPr/>
      </dsp:nvSpPr>
      <dsp:spPr>
        <a:xfrm>
          <a:off x="8057104" y="3902819"/>
          <a:ext cx="3175973" cy="152232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kern="1200" dirty="0" smtClean="0"/>
            <a:t>Esfuerzo viscoso del material, en cuadratura de fase con la deformación.    </a:t>
          </a:r>
          <a:endParaRPr lang="es-EC" sz="1800" kern="1200" dirty="0"/>
        </a:p>
      </dsp:txBody>
      <dsp:txXfrm>
        <a:off x="8101691" y="3947406"/>
        <a:ext cx="3086799" cy="1433149"/>
      </dsp:txXfrm>
    </dsp:sp>
    <dsp:sp modelId="{41879627-B7C3-40BD-BEC2-D6308FC36BF2}">
      <dsp:nvSpPr>
        <dsp:cNvPr id="0" name=""/>
        <dsp:cNvSpPr/>
      </dsp:nvSpPr>
      <dsp:spPr>
        <a:xfrm>
          <a:off x="6118983" y="5730536"/>
          <a:ext cx="3175973" cy="152232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14:m xmlns:a14="http://schemas.microsoft.com/office/drawing/2010/main">
            <m:oMath xmlns:m="http://schemas.openxmlformats.org/officeDocument/2006/math">
              <m:m>
                <m:mPr>
                  <m:mcs>
                    <m:mc>
                      <m:mcPr>
                        <m:count m:val="1"/>
                        <m:mcJc m:val="center"/>
                      </m:mcPr>
                    </m:mc>
                  </m:mcs>
                  <m:ctrlPr>
                    <a:rPr lang="es-EC" sz="1700" i="1" kern="1200" smtClean="0">
                      <a:latin typeface="Cambria Math" panose="02040503050406030204" pitchFamily="18" charset="0"/>
                    </a:rPr>
                  </m:ctrlPr>
                </m:mPr>
                <m:mr>
                  <m:e>
                    <m:r>
                      <a:rPr lang="ru-RU" sz="1700" i="1" kern="1200">
                        <a:latin typeface="Cambria Math"/>
                      </a:rPr>
                      <m:t>𝐺</m:t>
                    </m:r>
                    <m:r>
                      <a:rPr lang="ru-RU" sz="1700" i="1" kern="1200">
                        <a:latin typeface="Cambria Math"/>
                      </a:rPr>
                      <m:t>´=</m:t>
                    </m:r>
                    <m:f>
                      <m:fPr>
                        <m:ctrlPr>
                          <a:rPr lang="es-EC" sz="1700" i="1" kern="1200">
                            <a:latin typeface="Cambria Math" panose="02040503050406030204" pitchFamily="18" charset="0"/>
                          </a:rPr>
                        </m:ctrlPr>
                      </m:fPr>
                      <m:num>
                        <m:sSub>
                          <m:sSubPr>
                            <m:ctrlPr>
                              <a:rPr lang="es-EC" sz="1700" i="1" kern="1200">
                                <a:latin typeface="Cambria Math" panose="02040503050406030204" pitchFamily="18" charset="0"/>
                              </a:rPr>
                            </m:ctrlPr>
                          </m:sSubPr>
                          <m:e>
                            <m:r>
                              <a:rPr lang="ru-RU" sz="1700" i="1" kern="1200">
                                <a:latin typeface="Cambria Math"/>
                              </a:rPr>
                              <m:t>𝜏</m:t>
                            </m:r>
                          </m:e>
                          <m:sub>
                            <m:r>
                              <a:rPr lang="ru-RU" sz="1700" i="1" kern="1200">
                                <a:latin typeface="Cambria Math"/>
                              </a:rPr>
                              <m:t>𝑜</m:t>
                            </m:r>
                          </m:sub>
                        </m:sSub>
                        <m:r>
                          <a:rPr lang="ru-RU" sz="1700" i="1" kern="1200">
                            <a:latin typeface="Cambria Math"/>
                          </a:rPr>
                          <m:t>𝑐𝑜𝑠</m:t>
                        </m:r>
                        <m:r>
                          <a:rPr lang="ru-RU" sz="1700" i="1" kern="1200">
                            <a:latin typeface="Cambria Math"/>
                          </a:rPr>
                          <m:t>𝛿</m:t>
                        </m:r>
                      </m:num>
                      <m:den>
                        <m:sSub>
                          <m:sSubPr>
                            <m:ctrlPr>
                              <a:rPr lang="es-EC" sz="1700" i="1" kern="1200">
                                <a:latin typeface="Cambria Math" panose="02040503050406030204" pitchFamily="18" charset="0"/>
                              </a:rPr>
                            </m:ctrlPr>
                          </m:sSubPr>
                          <m:e>
                            <m:r>
                              <a:rPr lang="ru-RU" sz="1700" i="1" kern="1200">
                                <a:latin typeface="Cambria Math"/>
                              </a:rPr>
                              <m:t>𝛾</m:t>
                            </m:r>
                          </m:e>
                          <m:sub>
                            <m:r>
                              <a:rPr lang="ru-RU" sz="1700" i="1" kern="1200">
                                <a:latin typeface="Cambria Math"/>
                              </a:rPr>
                              <m:t>𝑜</m:t>
                            </m:r>
                          </m:sub>
                        </m:sSub>
                      </m:den>
                    </m:f>
                  </m:e>
                </m:mr>
                <m:mr>
                  <m:e>
                    <m:r>
                      <a:rPr lang="ru-RU" sz="1700" i="1" kern="1200">
                        <a:latin typeface="Cambria Math"/>
                      </a:rPr>
                      <m:t>𝐺</m:t>
                    </m:r>
                    <m:r>
                      <a:rPr lang="ru-RU" sz="1700" i="1" kern="1200">
                        <a:latin typeface="Cambria Math"/>
                      </a:rPr>
                      <m:t>´´=</m:t>
                    </m:r>
                    <m:f>
                      <m:fPr>
                        <m:ctrlPr>
                          <a:rPr lang="es-EC" sz="1700" i="1" kern="1200">
                            <a:latin typeface="Cambria Math" panose="02040503050406030204" pitchFamily="18" charset="0"/>
                          </a:rPr>
                        </m:ctrlPr>
                      </m:fPr>
                      <m:num>
                        <m:sSub>
                          <m:sSubPr>
                            <m:ctrlPr>
                              <a:rPr lang="es-EC" sz="1700" i="1" kern="1200">
                                <a:latin typeface="Cambria Math" panose="02040503050406030204" pitchFamily="18" charset="0"/>
                              </a:rPr>
                            </m:ctrlPr>
                          </m:sSubPr>
                          <m:e>
                            <m:r>
                              <a:rPr lang="ru-RU" sz="1700" i="1" kern="1200">
                                <a:latin typeface="Cambria Math"/>
                              </a:rPr>
                              <m:t>𝜏</m:t>
                            </m:r>
                          </m:e>
                          <m:sub>
                            <m:r>
                              <a:rPr lang="ru-RU" sz="1700" i="1" kern="1200">
                                <a:latin typeface="Cambria Math"/>
                              </a:rPr>
                              <m:t>𝑜</m:t>
                            </m:r>
                          </m:sub>
                        </m:sSub>
                        <m:r>
                          <a:rPr lang="ru-RU" sz="1700" i="1" kern="1200">
                            <a:latin typeface="Cambria Math"/>
                          </a:rPr>
                          <m:t>𝑠𝑒𝑛</m:t>
                        </m:r>
                        <m:r>
                          <a:rPr lang="ru-RU" sz="1700" i="1" kern="1200">
                            <a:latin typeface="Cambria Math"/>
                          </a:rPr>
                          <m:t>𝛿</m:t>
                        </m:r>
                      </m:num>
                      <m:den>
                        <m:sSub>
                          <m:sSubPr>
                            <m:ctrlPr>
                              <a:rPr lang="es-EC" sz="1700" i="1" kern="1200">
                                <a:latin typeface="Cambria Math" panose="02040503050406030204" pitchFamily="18" charset="0"/>
                              </a:rPr>
                            </m:ctrlPr>
                          </m:sSubPr>
                          <m:e>
                            <m:r>
                              <a:rPr lang="ru-RU" sz="1700" i="1" kern="1200">
                                <a:latin typeface="Cambria Math"/>
                              </a:rPr>
                              <m:t>𝛾</m:t>
                            </m:r>
                          </m:e>
                          <m:sub>
                            <m:r>
                              <a:rPr lang="ru-RU" sz="1700" i="1" kern="1200">
                                <a:latin typeface="Cambria Math"/>
                              </a:rPr>
                              <m:t>𝑜</m:t>
                            </m:r>
                          </m:sub>
                        </m:sSub>
                      </m:den>
                    </m:f>
                  </m:e>
                </m:mr>
              </m:m>
            </m:oMath>
          </a14:m>
          <a:r>
            <a:rPr lang="es-ES" sz="1700" kern="1200" dirty="0"/>
            <a:t>  independientes de la </a:t>
          </a:r>
          <a:r>
            <a:rPr lang="es-ES" sz="1700" kern="1200" dirty="0" smtClean="0"/>
            <a:t>amplitud</a:t>
          </a:r>
          <a:endParaRPr lang="es-EC" sz="1700" kern="1200" dirty="0"/>
        </a:p>
      </dsp:txBody>
      <dsp:txXfrm>
        <a:off x="6163570" y="5775123"/>
        <a:ext cx="3086799" cy="143314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5A758-6840-42A3-9F92-7B07B309750A}">
      <dsp:nvSpPr>
        <dsp:cNvPr id="0" name=""/>
        <dsp:cNvSpPr/>
      </dsp:nvSpPr>
      <dsp:spPr>
        <a:xfrm>
          <a:off x="0" y="65335"/>
          <a:ext cx="10663707" cy="2337660"/>
        </a:xfrm>
        <a:prstGeom prst="round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s-MX" sz="2700" kern="1200" dirty="0" smtClean="0"/>
            <a:t>Realizar los análisis reológicos de bebidas de leche soja con la adición de otras frutas o de otras fuentes de azúcares que podrían causar una mayor fermentación que provocarían el cambio de su estructura, su textura y viscosidad, incluso posterior a su envasado y almacenamiento.</a:t>
          </a:r>
          <a:endParaRPr lang="es-CO" sz="2700" kern="1200" dirty="0"/>
        </a:p>
      </dsp:txBody>
      <dsp:txXfrm>
        <a:off x="114115" y="179450"/>
        <a:ext cx="10435477" cy="2109430"/>
      </dsp:txXfrm>
    </dsp:sp>
    <dsp:sp modelId="{3DC5E734-27EC-4710-9760-3A934C43D44B}">
      <dsp:nvSpPr>
        <dsp:cNvPr id="0" name=""/>
        <dsp:cNvSpPr/>
      </dsp:nvSpPr>
      <dsp:spPr>
        <a:xfrm>
          <a:off x="0" y="2480755"/>
          <a:ext cx="10663707" cy="2337660"/>
        </a:xfrm>
        <a:prstGeom prst="round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s-MX" sz="2700" kern="1200" smtClean="0"/>
            <a:t>Se recomienda realizar la caracterización reológica a la presente bebida a temperaturas que oscilen entre los 80°C a 100°C, temperaturas a las cuales el producto podría ser pasteurizado, con el fin de observar si existen cambios considerables en su textura y viscosidad.</a:t>
          </a:r>
          <a:endParaRPr lang="es-CO" sz="2700" kern="1200"/>
        </a:p>
      </dsp:txBody>
      <dsp:txXfrm>
        <a:off x="114115" y="2594870"/>
        <a:ext cx="10435477" cy="21094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BC977-C43B-4A9F-9A50-6A59A962A128}">
      <dsp:nvSpPr>
        <dsp:cNvPr id="0" name=""/>
        <dsp:cNvSpPr/>
      </dsp:nvSpPr>
      <dsp:spPr>
        <a:xfrm>
          <a:off x="0" y="0"/>
          <a:ext cx="5302154" cy="5302154"/>
        </a:xfrm>
        <a:prstGeom prst="pie">
          <a:avLst>
            <a:gd name="adj1" fmla="val 5400000"/>
            <a:gd name="adj2" fmla="val 1620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0ADB07-54F5-477F-BED4-E2542F22C8EB}">
      <dsp:nvSpPr>
        <dsp:cNvPr id="0" name=""/>
        <dsp:cNvSpPr/>
      </dsp:nvSpPr>
      <dsp:spPr>
        <a:xfrm>
          <a:off x="2651077" y="0"/>
          <a:ext cx="8594677" cy="5302154"/>
        </a:xfrm>
        <a:prstGeom prst="rect">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ES" sz="2300" kern="1200" dirty="0" smtClean="0"/>
            <a:t>A pesar de su antigüedad y beneficios, aún no se ha logrado llegar a producirlo masivamente tanto en nuestro país, como en Sudamérica.</a:t>
          </a:r>
          <a:endParaRPr lang="es-CO" sz="2300" kern="1200" dirty="0"/>
        </a:p>
      </dsp:txBody>
      <dsp:txXfrm>
        <a:off x="2651077" y="0"/>
        <a:ext cx="8594677" cy="1590649"/>
      </dsp:txXfrm>
    </dsp:sp>
    <dsp:sp modelId="{90287354-6414-4E7F-A31E-AD1D7CDE3F69}">
      <dsp:nvSpPr>
        <dsp:cNvPr id="0" name=""/>
        <dsp:cNvSpPr/>
      </dsp:nvSpPr>
      <dsp:spPr>
        <a:xfrm>
          <a:off x="927878" y="1590649"/>
          <a:ext cx="3446397" cy="3446397"/>
        </a:xfrm>
        <a:prstGeom prst="pie">
          <a:avLst>
            <a:gd name="adj1" fmla="val 5400000"/>
            <a:gd name="adj2" fmla="val 1620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DB328B-96D0-4FE2-A850-1F97C423CE6C}">
      <dsp:nvSpPr>
        <dsp:cNvPr id="0" name=""/>
        <dsp:cNvSpPr/>
      </dsp:nvSpPr>
      <dsp:spPr>
        <a:xfrm>
          <a:off x="2651077" y="1590649"/>
          <a:ext cx="8594677" cy="3446397"/>
        </a:xfrm>
        <a:prstGeom prst="rect">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CO" sz="2300" kern="1200" dirty="0" smtClean="0"/>
            <a:t>La información que aporta este estudio, puede servir de parámetro para la elaboración de una bebida </a:t>
          </a:r>
          <a:r>
            <a:rPr lang="es-CO" sz="2300" kern="1200" dirty="0" err="1" smtClean="0"/>
            <a:t>probiótica</a:t>
          </a:r>
          <a:r>
            <a:rPr lang="es-CO" sz="2300" kern="1200" dirty="0" smtClean="0"/>
            <a:t> a partir de la leche de soja fermentada con gránulos de kéfir en las condiciones climáticas del Ecuador</a:t>
          </a:r>
          <a:endParaRPr lang="es-CO" sz="2300" kern="1200" dirty="0"/>
        </a:p>
      </dsp:txBody>
      <dsp:txXfrm>
        <a:off x="2651077" y="1590649"/>
        <a:ext cx="8594677" cy="1590644"/>
      </dsp:txXfrm>
    </dsp:sp>
    <dsp:sp modelId="{F9CA73B9-AB4C-4197-8AC6-A0F2FB117960}">
      <dsp:nvSpPr>
        <dsp:cNvPr id="0" name=""/>
        <dsp:cNvSpPr/>
      </dsp:nvSpPr>
      <dsp:spPr>
        <a:xfrm>
          <a:off x="1855755" y="3181294"/>
          <a:ext cx="1590644" cy="1590644"/>
        </a:xfrm>
        <a:prstGeom prst="pie">
          <a:avLst>
            <a:gd name="adj1" fmla="val 5400000"/>
            <a:gd name="adj2" fmla="val 1620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1C1764-9022-46C6-B50A-203BB7BA8F90}">
      <dsp:nvSpPr>
        <dsp:cNvPr id="0" name=""/>
        <dsp:cNvSpPr/>
      </dsp:nvSpPr>
      <dsp:spPr>
        <a:xfrm>
          <a:off x="2651077" y="3181294"/>
          <a:ext cx="8594677" cy="1590644"/>
        </a:xfrm>
        <a:prstGeom prst="rect">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CO" sz="2300" kern="1200" dirty="0" smtClean="0"/>
            <a:t>Está alineado con los objetivos del Plan Nacional del Buen Vivir</a:t>
          </a:r>
          <a:endParaRPr lang="es-CO" sz="2300" kern="1200" dirty="0"/>
        </a:p>
      </dsp:txBody>
      <dsp:txXfrm>
        <a:off x="2651077" y="3181294"/>
        <a:ext cx="8594677" cy="15906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50722-0E92-43F4-BBB3-E95799846158}">
      <dsp:nvSpPr>
        <dsp:cNvPr id="0" name=""/>
        <dsp:cNvSpPr/>
      </dsp:nvSpPr>
      <dsp:spPr>
        <a:xfrm>
          <a:off x="1664273" y="502"/>
          <a:ext cx="3539276" cy="1769638"/>
        </a:xfrm>
        <a:prstGeom prst="roundRect">
          <a:avLst>
            <a:gd name="adj" fmla="val 10000"/>
          </a:avLst>
        </a:prstGeom>
        <a:solidFill>
          <a:schemeClr val="accent4">
            <a:shade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lvl="0" algn="ctr" defTabSz="2889250" rtl="0">
            <a:lnSpc>
              <a:spcPct val="90000"/>
            </a:lnSpc>
            <a:spcBef>
              <a:spcPct val="0"/>
            </a:spcBef>
            <a:spcAft>
              <a:spcPct val="35000"/>
            </a:spcAft>
          </a:pPr>
          <a:r>
            <a:rPr lang="es-CO" sz="6500" kern="1200" dirty="0" smtClean="0"/>
            <a:t>KÉFIR</a:t>
          </a:r>
          <a:endParaRPr lang="es-CO" sz="6500" kern="1200" dirty="0"/>
        </a:p>
      </dsp:txBody>
      <dsp:txXfrm>
        <a:off x="1716104" y="52333"/>
        <a:ext cx="3435614" cy="1665976"/>
      </dsp:txXfrm>
    </dsp:sp>
    <dsp:sp modelId="{34CB0207-1C79-40F3-BDF6-62686FFF31C9}">
      <dsp:nvSpPr>
        <dsp:cNvPr id="0" name=""/>
        <dsp:cNvSpPr/>
      </dsp:nvSpPr>
      <dsp:spPr>
        <a:xfrm>
          <a:off x="2018201" y="1770140"/>
          <a:ext cx="353927" cy="1327228"/>
        </a:xfrm>
        <a:custGeom>
          <a:avLst/>
          <a:gdLst/>
          <a:ahLst/>
          <a:cxnLst/>
          <a:rect l="0" t="0" r="0" b="0"/>
          <a:pathLst>
            <a:path>
              <a:moveTo>
                <a:pt x="0" y="0"/>
              </a:moveTo>
              <a:lnTo>
                <a:pt x="0" y="1327228"/>
              </a:lnTo>
              <a:lnTo>
                <a:pt x="353927" y="1327228"/>
              </a:lnTo>
            </a:path>
          </a:pathLst>
        </a:custGeom>
        <a:noFill/>
        <a:ln w="15875" cap="rnd"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D8AD62-7316-4B53-A96F-A51E93F33AE9}">
      <dsp:nvSpPr>
        <dsp:cNvPr id="0" name=""/>
        <dsp:cNvSpPr/>
      </dsp:nvSpPr>
      <dsp:spPr>
        <a:xfrm>
          <a:off x="2372128" y="2212549"/>
          <a:ext cx="4846486" cy="1769638"/>
        </a:xfrm>
        <a:prstGeom prst="roundRect">
          <a:avLst>
            <a:gd name="adj" fmla="val 10000"/>
          </a:avLst>
        </a:prstGeom>
        <a:solidFill>
          <a:schemeClr val="lt1">
            <a:alpha val="90000"/>
            <a:hueOff val="0"/>
            <a:satOff val="0"/>
            <a:lumOff val="0"/>
            <a:alphaOff val="0"/>
          </a:schemeClr>
        </a:solidFill>
        <a:ln w="15875" cap="rnd" cmpd="sng" algn="ctr">
          <a:solidFill>
            <a:schemeClr val="accent4">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l" defTabSz="977900" rtl="0">
            <a:lnSpc>
              <a:spcPct val="90000"/>
            </a:lnSpc>
            <a:spcBef>
              <a:spcPct val="0"/>
            </a:spcBef>
            <a:spcAft>
              <a:spcPct val="35000"/>
            </a:spcAft>
          </a:pPr>
          <a:r>
            <a:rPr lang="es-ES_tradnl" sz="2200" kern="1200" dirty="0" smtClean="0"/>
            <a:t>Producto artesanal de leche consecuencia de la fermentación láctica y alcohólica por bacterias y levaduras contenidas en sus gránulos</a:t>
          </a:r>
          <a:endParaRPr lang="es-CO" sz="2200" kern="1200" dirty="0"/>
        </a:p>
      </dsp:txBody>
      <dsp:txXfrm>
        <a:off x="2423959" y="2264380"/>
        <a:ext cx="4742824" cy="1665976"/>
      </dsp:txXfrm>
    </dsp:sp>
    <dsp:sp modelId="{2A0D3753-C198-42B5-9A85-77F8BD58CF3C}">
      <dsp:nvSpPr>
        <dsp:cNvPr id="0" name=""/>
        <dsp:cNvSpPr/>
      </dsp:nvSpPr>
      <dsp:spPr>
        <a:xfrm>
          <a:off x="2018201" y="1770140"/>
          <a:ext cx="353927" cy="3539276"/>
        </a:xfrm>
        <a:custGeom>
          <a:avLst/>
          <a:gdLst/>
          <a:ahLst/>
          <a:cxnLst/>
          <a:rect l="0" t="0" r="0" b="0"/>
          <a:pathLst>
            <a:path>
              <a:moveTo>
                <a:pt x="0" y="0"/>
              </a:moveTo>
              <a:lnTo>
                <a:pt x="0" y="3539276"/>
              </a:lnTo>
              <a:lnTo>
                <a:pt x="353927" y="3539276"/>
              </a:lnTo>
            </a:path>
          </a:pathLst>
        </a:custGeom>
        <a:noFill/>
        <a:ln w="15875" cap="rnd"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6A4E18-DFB3-4549-9DC2-54CC78C1DEF5}">
      <dsp:nvSpPr>
        <dsp:cNvPr id="0" name=""/>
        <dsp:cNvSpPr/>
      </dsp:nvSpPr>
      <dsp:spPr>
        <a:xfrm>
          <a:off x="2372128" y="4424597"/>
          <a:ext cx="4846486" cy="1769638"/>
        </a:xfrm>
        <a:prstGeom prst="roundRect">
          <a:avLst>
            <a:gd name="adj" fmla="val 10000"/>
          </a:avLst>
        </a:prstGeom>
        <a:solidFill>
          <a:schemeClr val="lt1">
            <a:alpha val="90000"/>
            <a:hueOff val="0"/>
            <a:satOff val="0"/>
            <a:lumOff val="0"/>
            <a:alphaOff val="0"/>
          </a:schemeClr>
        </a:solidFill>
        <a:ln w="15875" cap="rnd" cmpd="sng" algn="ctr">
          <a:solidFill>
            <a:schemeClr val="accent4">
              <a:shade val="50000"/>
              <a:hueOff val="210010"/>
              <a:satOff val="-13582"/>
              <a:lumOff val="455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l" defTabSz="977900" rtl="0">
            <a:lnSpc>
              <a:spcPct val="90000"/>
            </a:lnSpc>
            <a:spcBef>
              <a:spcPct val="0"/>
            </a:spcBef>
            <a:spcAft>
              <a:spcPct val="35000"/>
            </a:spcAft>
          </a:pPr>
          <a:r>
            <a:rPr lang="es-ES_tradnl" sz="2200" kern="1200" dirty="0" smtClean="0"/>
            <a:t>Presencia de bióxido de carbono producido por levaduras que la convierten en una bebida levemente gaseosa y espumosa con sabor y propiedades únicas. </a:t>
          </a:r>
          <a:endParaRPr lang="es-CO" sz="2200" kern="1200" dirty="0"/>
        </a:p>
      </dsp:txBody>
      <dsp:txXfrm>
        <a:off x="2423959" y="4476428"/>
        <a:ext cx="4742824" cy="16659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CAA86-5B46-45F0-80EC-7160995EBB6A}">
      <dsp:nvSpPr>
        <dsp:cNvPr id="0" name=""/>
        <dsp:cNvSpPr/>
      </dsp:nvSpPr>
      <dsp:spPr>
        <a:xfrm>
          <a:off x="0" y="0"/>
          <a:ext cx="8819452" cy="1139007"/>
        </a:xfrm>
        <a:prstGeom prst="roundRect">
          <a:avLst>
            <a:gd name="adj" fmla="val 10000"/>
          </a:avLst>
        </a:prstGeom>
        <a:gradFill rotWithShape="0">
          <a:gsLst>
            <a:gs pos="0">
              <a:schemeClr val="accent6">
                <a:alpha val="90000"/>
                <a:hueOff val="0"/>
                <a:satOff val="0"/>
                <a:lumOff val="0"/>
                <a:alphaOff val="0"/>
                <a:tint val="96000"/>
                <a:lumMod val="104000"/>
              </a:schemeClr>
            </a:gs>
            <a:gs pos="100000">
              <a:schemeClr val="accent6">
                <a:alpha val="9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CO" sz="2200" kern="1200" dirty="0" smtClean="0">
              <a:solidFill>
                <a:schemeClr val="tx1"/>
              </a:solidFill>
            </a:rPr>
            <a:t>Comercialmente se lo fabrica con leche de vaca </a:t>
          </a:r>
          <a:endParaRPr lang="es-CO" sz="2200" kern="1200" dirty="0">
            <a:solidFill>
              <a:schemeClr val="tx1"/>
            </a:solidFill>
          </a:endParaRPr>
        </a:p>
      </dsp:txBody>
      <dsp:txXfrm>
        <a:off x="33360" y="33360"/>
        <a:ext cx="7494129" cy="1072287"/>
      </dsp:txXfrm>
    </dsp:sp>
    <dsp:sp modelId="{97F9DFD2-9E71-414E-AD07-2C72B9FBDB17}">
      <dsp:nvSpPr>
        <dsp:cNvPr id="0" name=""/>
        <dsp:cNvSpPr/>
      </dsp:nvSpPr>
      <dsp:spPr>
        <a:xfrm>
          <a:off x="738629" y="1346099"/>
          <a:ext cx="8819452" cy="1139007"/>
        </a:xfrm>
        <a:prstGeom prst="roundRect">
          <a:avLst>
            <a:gd name="adj" fmla="val 10000"/>
          </a:avLst>
        </a:prstGeom>
        <a:gradFill rotWithShape="0">
          <a:gsLst>
            <a:gs pos="0">
              <a:schemeClr val="accent6">
                <a:alpha val="90000"/>
                <a:hueOff val="0"/>
                <a:satOff val="0"/>
                <a:lumOff val="0"/>
                <a:alphaOff val="-13333"/>
                <a:tint val="96000"/>
                <a:lumMod val="104000"/>
              </a:schemeClr>
            </a:gs>
            <a:gs pos="100000">
              <a:schemeClr val="accent6">
                <a:alpha val="90000"/>
                <a:hueOff val="0"/>
                <a:satOff val="0"/>
                <a:lumOff val="0"/>
                <a:alphaOff val="-13333"/>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CO" sz="2200" kern="1200" dirty="0" smtClean="0">
              <a:solidFill>
                <a:schemeClr val="tx1"/>
              </a:solidFill>
            </a:rPr>
            <a:t>Se incuban los gránulos entre 20°C y 25°C durante 16 a 24 hora</a:t>
          </a:r>
          <a:endParaRPr lang="es-CO" sz="2200" kern="1200" dirty="0">
            <a:solidFill>
              <a:schemeClr val="tx1"/>
            </a:solidFill>
          </a:endParaRPr>
        </a:p>
      </dsp:txBody>
      <dsp:txXfrm>
        <a:off x="771989" y="1379459"/>
        <a:ext cx="7273748" cy="1072287"/>
      </dsp:txXfrm>
    </dsp:sp>
    <dsp:sp modelId="{02A16179-46F7-45EA-8BC9-519C750C900B}">
      <dsp:nvSpPr>
        <dsp:cNvPr id="0" name=""/>
        <dsp:cNvSpPr/>
      </dsp:nvSpPr>
      <dsp:spPr>
        <a:xfrm>
          <a:off x="1466234" y="2692199"/>
          <a:ext cx="8819452" cy="1139007"/>
        </a:xfrm>
        <a:prstGeom prst="roundRect">
          <a:avLst>
            <a:gd name="adj" fmla="val 10000"/>
          </a:avLst>
        </a:prstGeom>
        <a:gradFill rotWithShape="0">
          <a:gsLst>
            <a:gs pos="0">
              <a:schemeClr val="accent6">
                <a:alpha val="90000"/>
                <a:hueOff val="0"/>
                <a:satOff val="0"/>
                <a:lumOff val="0"/>
                <a:alphaOff val="-26667"/>
                <a:tint val="96000"/>
                <a:lumMod val="104000"/>
              </a:schemeClr>
            </a:gs>
            <a:gs pos="100000">
              <a:schemeClr val="accent6">
                <a:alpha val="90000"/>
                <a:hueOff val="0"/>
                <a:satOff val="0"/>
                <a:lumOff val="0"/>
                <a:alphaOff val="-26667"/>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CO" sz="2200" kern="1200" dirty="0" smtClean="0">
              <a:solidFill>
                <a:schemeClr val="tx1"/>
              </a:solidFill>
            </a:rPr>
            <a:t>Se separa los gránulos de la leche kefirada y se la deja reposar a 10°C durante uno a tres días (opcional)</a:t>
          </a:r>
          <a:endParaRPr lang="es-CO" sz="2200" kern="1200" dirty="0">
            <a:solidFill>
              <a:schemeClr val="tx1"/>
            </a:solidFill>
          </a:endParaRPr>
        </a:p>
      </dsp:txBody>
      <dsp:txXfrm>
        <a:off x="1499594" y="2725559"/>
        <a:ext cx="7284773" cy="1072287"/>
      </dsp:txXfrm>
    </dsp:sp>
    <dsp:sp modelId="{FBE684AF-3BB1-4A32-9B9D-E866035434C9}">
      <dsp:nvSpPr>
        <dsp:cNvPr id="0" name=""/>
        <dsp:cNvSpPr/>
      </dsp:nvSpPr>
      <dsp:spPr>
        <a:xfrm>
          <a:off x="2204863" y="4038299"/>
          <a:ext cx="8819452" cy="1139007"/>
        </a:xfrm>
        <a:prstGeom prst="roundRect">
          <a:avLst>
            <a:gd name="adj" fmla="val 10000"/>
          </a:avLst>
        </a:prstGeom>
        <a:gradFill rotWithShape="0">
          <a:gsLst>
            <a:gs pos="0">
              <a:schemeClr val="accent6">
                <a:alpha val="90000"/>
                <a:hueOff val="0"/>
                <a:satOff val="0"/>
                <a:lumOff val="0"/>
                <a:alphaOff val="-40000"/>
                <a:tint val="96000"/>
                <a:lumMod val="104000"/>
              </a:schemeClr>
            </a:gs>
            <a:gs pos="100000">
              <a:schemeClr val="accent6">
                <a:alpha val="90000"/>
                <a:hueOff val="0"/>
                <a:satOff val="0"/>
                <a:lumOff val="0"/>
                <a:alphaOff val="-4000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CO" sz="2200" kern="1200" dirty="0" smtClean="0">
              <a:solidFill>
                <a:schemeClr val="tx1"/>
              </a:solidFill>
            </a:rPr>
            <a:t>Se pasteuriza entre 85°C a 95°C durante 5 a 30 minutos. Todos esos detalles pueden variar según la concentración de sabor y aroma se requiera</a:t>
          </a:r>
          <a:endParaRPr lang="es-CO" sz="2200" kern="1200" dirty="0">
            <a:solidFill>
              <a:schemeClr val="tx1"/>
            </a:solidFill>
          </a:endParaRPr>
        </a:p>
      </dsp:txBody>
      <dsp:txXfrm>
        <a:off x="2238223" y="4071659"/>
        <a:ext cx="7273748" cy="1072287"/>
      </dsp:txXfrm>
    </dsp:sp>
    <dsp:sp modelId="{9FEF6791-93DA-4883-B9D4-C9268607DCF0}">
      <dsp:nvSpPr>
        <dsp:cNvPr id="0" name=""/>
        <dsp:cNvSpPr/>
      </dsp:nvSpPr>
      <dsp:spPr>
        <a:xfrm>
          <a:off x="8079097" y="872376"/>
          <a:ext cx="740354" cy="740354"/>
        </a:xfrm>
        <a:prstGeom prst="downArrow">
          <a:avLst>
            <a:gd name="adj1" fmla="val 55000"/>
            <a:gd name="adj2" fmla="val 45000"/>
          </a:avLst>
        </a:prstGeom>
        <a:solidFill>
          <a:schemeClr val="accent6">
            <a:alpha val="90000"/>
            <a:tint val="40000"/>
            <a:hueOff val="0"/>
            <a:satOff val="0"/>
            <a:lumOff val="0"/>
            <a:alphaOff val="0"/>
          </a:schemeClr>
        </a:solidFill>
        <a:ln w="9525" cap="rnd" cmpd="sng" algn="ctr">
          <a:solidFill>
            <a:schemeClr val="accent6">
              <a:alpha val="90000"/>
              <a:tint val="40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s-CO" sz="3300" kern="1200">
            <a:solidFill>
              <a:schemeClr val="tx1"/>
            </a:solidFill>
          </a:endParaRPr>
        </a:p>
      </dsp:txBody>
      <dsp:txXfrm>
        <a:off x="8245677" y="872376"/>
        <a:ext cx="407194" cy="557116"/>
      </dsp:txXfrm>
    </dsp:sp>
    <dsp:sp modelId="{94AD006A-27EA-460C-AF73-5A814FCB2709}">
      <dsp:nvSpPr>
        <dsp:cNvPr id="0" name=""/>
        <dsp:cNvSpPr/>
      </dsp:nvSpPr>
      <dsp:spPr>
        <a:xfrm>
          <a:off x="8817727" y="2218476"/>
          <a:ext cx="740354" cy="740354"/>
        </a:xfrm>
        <a:prstGeom prst="downArrow">
          <a:avLst>
            <a:gd name="adj1" fmla="val 55000"/>
            <a:gd name="adj2" fmla="val 45000"/>
          </a:avLst>
        </a:prstGeom>
        <a:solidFill>
          <a:schemeClr val="accent6">
            <a:alpha val="90000"/>
            <a:tint val="40000"/>
            <a:hueOff val="0"/>
            <a:satOff val="0"/>
            <a:lumOff val="0"/>
            <a:alphaOff val="-20000"/>
          </a:schemeClr>
        </a:solidFill>
        <a:ln w="9525" cap="rnd" cmpd="sng" algn="ctr">
          <a:solidFill>
            <a:schemeClr val="accent6">
              <a:alpha val="90000"/>
              <a:tint val="40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s-CO" sz="3300" kern="1200">
            <a:solidFill>
              <a:schemeClr val="tx1"/>
            </a:solidFill>
          </a:endParaRPr>
        </a:p>
      </dsp:txBody>
      <dsp:txXfrm>
        <a:off x="8984307" y="2218476"/>
        <a:ext cx="407194" cy="557116"/>
      </dsp:txXfrm>
    </dsp:sp>
    <dsp:sp modelId="{41C12E45-004A-4298-A9DE-76487D66E6AA}">
      <dsp:nvSpPr>
        <dsp:cNvPr id="0" name=""/>
        <dsp:cNvSpPr/>
      </dsp:nvSpPr>
      <dsp:spPr>
        <a:xfrm>
          <a:off x="9545331" y="3564575"/>
          <a:ext cx="740354" cy="740354"/>
        </a:xfrm>
        <a:prstGeom prst="downArrow">
          <a:avLst>
            <a:gd name="adj1" fmla="val 55000"/>
            <a:gd name="adj2" fmla="val 45000"/>
          </a:avLst>
        </a:prstGeom>
        <a:solidFill>
          <a:schemeClr val="accent6">
            <a:alpha val="90000"/>
            <a:tint val="40000"/>
            <a:hueOff val="0"/>
            <a:satOff val="0"/>
            <a:lumOff val="0"/>
            <a:alphaOff val="-40000"/>
          </a:schemeClr>
        </a:solidFill>
        <a:ln w="9525" cap="rnd" cmpd="sng" algn="ctr">
          <a:solidFill>
            <a:schemeClr val="accent6">
              <a:alpha val="90000"/>
              <a:tint val="40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s-CO" sz="3300" kern="1200">
            <a:solidFill>
              <a:schemeClr val="tx1"/>
            </a:solidFill>
          </a:endParaRPr>
        </a:p>
      </dsp:txBody>
      <dsp:txXfrm>
        <a:off x="9711911" y="3564575"/>
        <a:ext cx="407194" cy="5571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978D9C-4361-41C0-B639-D4F67A07AFE3}">
      <dsp:nvSpPr>
        <dsp:cNvPr id="0" name=""/>
        <dsp:cNvSpPr/>
      </dsp:nvSpPr>
      <dsp:spPr>
        <a:xfrm>
          <a:off x="95767" y="0"/>
          <a:ext cx="3626690" cy="2720017"/>
        </a:xfrm>
        <a:prstGeom prst="upArrow">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881B92-252C-4CE8-9C23-D6C2E91AE762}">
      <dsp:nvSpPr>
        <dsp:cNvPr id="0" name=""/>
        <dsp:cNvSpPr/>
      </dsp:nvSpPr>
      <dsp:spPr>
        <a:xfrm>
          <a:off x="3831258" y="0"/>
          <a:ext cx="6382769" cy="2720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lvl="0" algn="l" defTabSz="1244600" rtl="0">
            <a:lnSpc>
              <a:spcPct val="90000"/>
            </a:lnSpc>
            <a:spcBef>
              <a:spcPct val="0"/>
            </a:spcBef>
            <a:spcAft>
              <a:spcPct val="35000"/>
            </a:spcAft>
          </a:pPr>
          <a:r>
            <a:rPr lang="es-ES" sz="2800" kern="1200" dirty="0" smtClean="0"/>
            <a:t>- Beneficios nutricionales para la salud</a:t>
          </a:r>
        </a:p>
        <a:p>
          <a:pPr lvl="0" algn="l" defTabSz="1244600" rtl="0">
            <a:lnSpc>
              <a:spcPct val="90000"/>
            </a:lnSpc>
            <a:spcBef>
              <a:spcPct val="0"/>
            </a:spcBef>
            <a:spcAft>
              <a:spcPct val="35000"/>
            </a:spcAft>
          </a:pPr>
          <a:r>
            <a:rPr lang="es-ES" sz="2800" kern="1200" dirty="0" smtClean="0"/>
            <a:t>- No contiene colesterol o lactosa </a:t>
          </a:r>
        </a:p>
        <a:p>
          <a:pPr lvl="0" algn="l" defTabSz="1244600" rtl="0">
            <a:lnSpc>
              <a:spcPct val="90000"/>
            </a:lnSpc>
            <a:spcBef>
              <a:spcPct val="0"/>
            </a:spcBef>
            <a:spcAft>
              <a:spcPct val="35000"/>
            </a:spcAft>
          </a:pPr>
          <a:r>
            <a:rPr lang="es-ES" sz="2800" kern="1200" dirty="0" smtClean="0"/>
            <a:t>- Sólo pequeñas cantidades de ácidos grasos saturados</a:t>
          </a:r>
          <a:endParaRPr lang="es-CO" sz="2800" kern="1200" dirty="0"/>
        </a:p>
      </dsp:txBody>
      <dsp:txXfrm>
        <a:off x="3831258" y="0"/>
        <a:ext cx="6382769" cy="2720017"/>
      </dsp:txXfrm>
    </dsp:sp>
    <dsp:sp modelId="{1920E2D9-9BF3-4400-B0F7-932570775559}">
      <dsp:nvSpPr>
        <dsp:cNvPr id="0" name=""/>
        <dsp:cNvSpPr/>
      </dsp:nvSpPr>
      <dsp:spPr>
        <a:xfrm>
          <a:off x="1183774" y="2946686"/>
          <a:ext cx="3626690" cy="2720017"/>
        </a:xfrm>
        <a:prstGeom prst="downArrow">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A18B98-169E-4A48-93B4-B0DDC55570F0}">
      <dsp:nvSpPr>
        <dsp:cNvPr id="0" name=""/>
        <dsp:cNvSpPr/>
      </dsp:nvSpPr>
      <dsp:spPr>
        <a:xfrm>
          <a:off x="4919265" y="2946686"/>
          <a:ext cx="6382769" cy="2720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lvl="0" algn="l" defTabSz="1244600" rtl="0">
            <a:lnSpc>
              <a:spcPct val="90000"/>
            </a:lnSpc>
            <a:spcBef>
              <a:spcPct val="0"/>
            </a:spcBef>
            <a:spcAft>
              <a:spcPct val="35000"/>
            </a:spcAft>
          </a:pPr>
          <a:r>
            <a:rPr lang="es-CO" sz="2800" kern="1200" dirty="0" smtClean="0"/>
            <a:t>- Sabor desagradable</a:t>
          </a:r>
        </a:p>
        <a:p>
          <a:pPr lvl="0" algn="l" defTabSz="1244600" rtl="0">
            <a:lnSpc>
              <a:spcPct val="90000"/>
            </a:lnSpc>
            <a:spcBef>
              <a:spcPct val="0"/>
            </a:spcBef>
            <a:spcAft>
              <a:spcPct val="35000"/>
            </a:spcAft>
          </a:pPr>
          <a:r>
            <a:rPr lang="es-CO" sz="2800" kern="1200" dirty="0" smtClean="0"/>
            <a:t>- Su sabor puede mejorarse mediante la fermentación con ácido láctico, la sacarosa, </a:t>
          </a:r>
          <a:r>
            <a:rPr lang="es-CO" sz="2800" kern="1200" dirty="0" err="1" smtClean="0"/>
            <a:t>rafinosa</a:t>
          </a:r>
          <a:r>
            <a:rPr lang="es-CO" sz="2800" kern="1200" dirty="0" smtClean="0"/>
            <a:t> y </a:t>
          </a:r>
          <a:r>
            <a:rPr lang="es-CO" sz="2800" kern="1200" dirty="0" err="1" smtClean="0"/>
            <a:t>estaquiosa</a:t>
          </a:r>
          <a:endParaRPr lang="es-CO" sz="2800" kern="1200" dirty="0"/>
        </a:p>
      </dsp:txBody>
      <dsp:txXfrm>
        <a:off x="4919265" y="2946686"/>
        <a:ext cx="6382769" cy="27200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C43A7-5209-43DB-A844-3F42B684AAF0}">
      <dsp:nvSpPr>
        <dsp:cNvPr id="0" name=""/>
        <dsp:cNvSpPr/>
      </dsp:nvSpPr>
      <dsp:spPr>
        <a:xfrm>
          <a:off x="1341389" y="476"/>
          <a:ext cx="4064152" cy="243849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CO" sz="2800" kern="1200" smtClean="0"/>
            <a:t>Se siembra y se cosecha todo el año</a:t>
          </a:r>
          <a:endParaRPr lang="es-CO" sz="2800" kern="1200"/>
        </a:p>
      </dsp:txBody>
      <dsp:txXfrm>
        <a:off x="1341389" y="476"/>
        <a:ext cx="4064152" cy="2438491"/>
      </dsp:txXfrm>
    </dsp:sp>
    <dsp:sp modelId="{90DB0A9C-342A-4B7E-8D0B-7A431B74F31C}">
      <dsp:nvSpPr>
        <dsp:cNvPr id="0" name=""/>
        <dsp:cNvSpPr/>
      </dsp:nvSpPr>
      <dsp:spPr>
        <a:xfrm>
          <a:off x="5811957" y="476"/>
          <a:ext cx="4064152" cy="243849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kern="1200" dirty="0" smtClean="0"/>
            <a:t>Se desarrolla en temperaturas entre los 14 y 20 °C y entre los 600 y 3 300 </a:t>
          </a:r>
          <a:r>
            <a:rPr lang="es-ES" sz="2800" kern="1200" dirty="0" err="1" smtClean="0"/>
            <a:t>m.s.n.m</a:t>
          </a:r>
          <a:endParaRPr lang="es-CO" sz="2800" kern="1200" dirty="0"/>
        </a:p>
      </dsp:txBody>
      <dsp:txXfrm>
        <a:off x="5811957" y="476"/>
        <a:ext cx="4064152" cy="2438491"/>
      </dsp:txXfrm>
    </dsp:sp>
    <dsp:sp modelId="{2C2EAAB8-AEFF-4854-9CCB-8B806CE93568}">
      <dsp:nvSpPr>
        <dsp:cNvPr id="0" name=""/>
        <dsp:cNvSpPr/>
      </dsp:nvSpPr>
      <dsp:spPr>
        <a:xfrm>
          <a:off x="3576673" y="2845383"/>
          <a:ext cx="4064152" cy="243849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kern="1200" smtClean="0"/>
            <a:t>Rico en potasio, fibra y tiene vitamina A, B, C y K.</a:t>
          </a:r>
          <a:endParaRPr lang="es-CO" sz="2800" kern="1200"/>
        </a:p>
      </dsp:txBody>
      <dsp:txXfrm>
        <a:off x="3576673" y="2845383"/>
        <a:ext cx="4064152" cy="24384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EF893-3FD6-4D20-B95B-0220957FA3E1}">
      <dsp:nvSpPr>
        <dsp:cNvPr id="0" name=""/>
        <dsp:cNvSpPr/>
      </dsp:nvSpPr>
      <dsp:spPr>
        <a:xfrm rot="5400000">
          <a:off x="-243367" y="198246"/>
          <a:ext cx="1949024" cy="1560260"/>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en-US" sz="2200" b="1" kern="1200" dirty="0" err="1" smtClean="0"/>
            <a:t>Reología</a:t>
          </a:r>
          <a:r>
            <a:rPr lang="en-US" sz="2200" b="1" kern="1200" dirty="0" smtClean="0"/>
            <a:t>:</a:t>
          </a:r>
          <a:endParaRPr lang="es-EC" sz="2200" b="1" kern="1200" dirty="0"/>
        </a:p>
      </dsp:txBody>
      <dsp:txXfrm rot="-5400000">
        <a:off x="-48985" y="783994"/>
        <a:ext cx="1560260" cy="388764"/>
      </dsp:txXfrm>
    </dsp:sp>
    <dsp:sp modelId="{E0AE37D7-0418-49AE-A92E-8E7FD5AF385D}">
      <dsp:nvSpPr>
        <dsp:cNvPr id="0" name=""/>
        <dsp:cNvSpPr/>
      </dsp:nvSpPr>
      <dsp:spPr>
        <a:xfrm rot="5400000">
          <a:off x="5374829" y="-3957663"/>
          <a:ext cx="1266865" cy="9189920"/>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rtl="0">
            <a:lnSpc>
              <a:spcPct val="90000"/>
            </a:lnSpc>
            <a:spcBef>
              <a:spcPct val="0"/>
            </a:spcBef>
            <a:spcAft>
              <a:spcPct val="15000"/>
            </a:spcAft>
            <a:buChar char="••"/>
          </a:pPr>
          <a:r>
            <a:rPr lang="en-US" sz="3600" kern="1200" dirty="0" err="1" smtClean="0"/>
            <a:t>Ciencia</a:t>
          </a:r>
          <a:r>
            <a:rPr lang="en-US" sz="3600" kern="1200" dirty="0" smtClean="0"/>
            <a:t> </a:t>
          </a:r>
          <a:r>
            <a:rPr lang="en-US" sz="3600" kern="1200" dirty="0" err="1" smtClean="0"/>
            <a:t>que</a:t>
          </a:r>
          <a:r>
            <a:rPr lang="en-US" sz="3600" kern="1200" dirty="0" smtClean="0"/>
            <a:t> </a:t>
          </a:r>
          <a:r>
            <a:rPr lang="en-US" sz="3600" kern="1200" dirty="0" err="1" smtClean="0"/>
            <a:t>estudia</a:t>
          </a:r>
          <a:r>
            <a:rPr lang="en-US" sz="3600" kern="1200" dirty="0" smtClean="0"/>
            <a:t> la </a:t>
          </a:r>
          <a:r>
            <a:rPr lang="en-US" sz="3600" kern="1200" dirty="0" err="1" smtClean="0"/>
            <a:t>deformación</a:t>
          </a:r>
          <a:r>
            <a:rPr lang="en-US" sz="3600" kern="1200" dirty="0" smtClean="0"/>
            <a:t> y el </a:t>
          </a:r>
          <a:r>
            <a:rPr lang="en-US" sz="3600" kern="1200" dirty="0" err="1" smtClean="0"/>
            <a:t>flujo</a:t>
          </a:r>
          <a:r>
            <a:rPr lang="en-US" sz="3600" kern="1200" dirty="0" smtClean="0"/>
            <a:t> de la </a:t>
          </a:r>
          <a:r>
            <a:rPr lang="en-US" sz="3600" kern="1200" dirty="0" err="1" smtClean="0"/>
            <a:t>materia</a:t>
          </a:r>
          <a:r>
            <a:rPr lang="en-US" sz="3600" kern="1200" dirty="0" smtClean="0"/>
            <a:t> (Bingham, 1929).</a:t>
          </a:r>
          <a:endParaRPr lang="es-EC" sz="3600" kern="1200" dirty="0"/>
        </a:p>
      </dsp:txBody>
      <dsp:txXfrm rot="-5400000">
        <a:off x="1413302" y="65707"/>
        <a:ext cx="9128077" cy="1143179"/>
      </dsp:txXfrm>
    </dsp:sp>
    <dsp:sp modelId="{F5868C29-E280-46AB-AA51-E9B573E02A15}">
      <dsp:nvSpPr>
        <dsp:cNvPr id="0" name=""/>
        <dsp:cNvSpPr/>
      </dsp:nvSpPr>
      <dsp:spPr>
        <a:xfrm rot="5400000">
          <a:off x="-243367" y="1956515"/>
          <a:ext cx="1949024" cy="1560260"/>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en-US" sz="2200" b="1" kern="1200" dirty="0" err="1" smtClean="0"/>
            <a:t>Reometría</a:t>
          </a:r>
          <a:r>
            <a:rPr lang="en-US" sz="2200" b="1" kern="1200" dirty="0" smtClean="0"/>
            <a:t>:</a:t>
          </a:r>
          <a:endParaRPr lang="es-EC" sz="2200" b="1" kern="1200" dirty="0"/>
        </a:p>
      </dsp:txBody>
      <dsp:txXfrm rot="-5400000">
        <a:off x="-48985" y="2542263"/>
        <a:ext cx="1560260" cy="388764"/>
      </dsp:txXfrm>
    </dsp:sp>
    <dsp:sp modelId="{91C51C1D-8934-4F99-8F38-06E5A2A95D97}">
      <dsp:nvSpPr>
        <dsp:cNvPr id="0" name=""/>
        <dsp:cNvSpPr/>
      </dsp:nvSpPr>
      <dsp:spPr>
        <a:xfrm rot="5400000">
          <a:off x="5374496" y="-2199060"/>
          <a:ext cx="1267531" cy="9189920"/>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rtl="0">
            <a:lnSpc>
              <a:spcPct val="90000"/>
            </a:lnSpc>
            <a:spcBef>
              <a:spcPct val="0"/>
            </a:spcBef>
            <a:spcAft>
              <a:spcPct val="15000"/>
            </a:spcAft>
            <a:buChar char="••"/>
          </a:pPr>
          <a:r>
            <a:rPr lang="en-US" sz="3600" kern="1200" dirty="0" err="1" smtClean="0"/>
            <a:t>Medida</a:t>
          </a:r>
          <a:r>
            <a:rPr lang="en-US" sz="3600" kern="1200" dirty="0" smtClean="0"/>
            <a:t> de </a:t>
          </a:r>
          <a:r>
            <a:rPr lang="en-US" sz="3600" kern="1200" dirty="0" err="1" smtClean="0"/>
            <a:t>propiedades</a:t>
          </a:r>
          <a:r>
            <a:rPr lang="en-US" sz="3600" kern="1200" dirty="0" smtClean="0"/>
            <a:t> </a:t>
          </a:r>
          <a:r>
            <a:rPr lang="en-US" sz="3600" kern="1200" dirty="0" err="1" smtClean="0"/>
            <a:t>reológicas</a:t>
          </a:r>
          <a:r>
            <a:rPr lang="en-US" sz="3600" kern="1200" dirty="0" smtClean="0"/>
            <a:t>: </a:t>
          </a:r>
          <a:r>
            <a:rPr lang="en-US" sz="3600" kern="1200" dirty="0" err="1" smtClean="0"/>
            <a:t>viscoelásticas</a:t>
          </a:r>
          <a:r>
            <a:rPr lang="en-US" sz="3600" kern="1200" dirty="0" smtClean="0"/>
            <a:t>, </a:t>
          </a:r>
          <a:r>
            <a:rPr lang="en-US" sz="3600" kern="1200" dirty="0" err="1" smtClean="0"/>
            <a:t>viscosas</a:t>
          </a:r>
          <a:r>
            <a:rPr lang="en-US" sz="3600" kern="1200" dirty="0" smtClean="0"/>
            <a:t> y </a:t>
          </a:r>
          <a:r>
            <a:rPr lang="en-US" sz="3600" kern="1200" dirty="0" err="1" smtClean="0"/>
            <a:t>tixotrópicas</a:t>
          </a:r>
          <a:endParaRPr lang="es-EC" sz="3600" kern="1200" dirty="0"/>
        </a:p>
      </dsp:txBody>
      <dsp:txXfrm rot="-5400000">
        <a:off x="1413302" y="1824010"/>
        <a:ext cx="9128044" cy="1143779"/>
      </dsp:txXfrm>
    </dsp:sp>
    <dsp:sp modelId="{C860BCC3-794C-4207-89B8-1E7051895810}">
      <dsp:nvSpPr>
        <dsp:cNvPr id="0" name=""/>
        <dsp:cNvSpPr/>
      </dsp:nvSpPr>
      <dsp:spPr>
        <a:xfrm rot="5400000">
          <a:off x="-243367" y="3714785"/>
          <a:ext cx="1949024" cy="1560260"/>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en-US" sz="2200" b="1" kern="1200" dirty="0" err="1" smtClean="0"/>
            <a:t>Reómetro</a:t>
          </a:r>
          <a:r>
            <a:rPr lang="en-US" sz="2200" kern="1200" dirty="0" smtClean="0"/>
            <a:t>:</a:t>
          </a:r>
          <a:endParaRPr lang="es-EC" sz="2200" kern="1200" dirty="0"/>
        </a:p>
      </dsp:txBody>
      <dsp:txXfrm rot="-5400000">
        <a:off x="-48985" y="4300533"/>
        <a:ext cx="1560260" cy="388764"/>
      </dsp:txXfrm>
    </dsp:sp>
    <dsp:sp modelId="{5EB5F4EB-024C-4B0E-B4C6-BEFFCBF35B50}">
      <dsp:nvSpPr>
        <dsp:cNvPr id="0" name=""/>
        <dsp:cNvSpPr/>
      </dsp:nvSpPr>
      <dsp:spPr>
        <a:xfrm rot="5400000">
          <a:off x="5374829" y="-441123"/>
          <a:ext cx="1266865" cy="9189920"/>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rtl="0">
            <a:lnSpc>
              <a:spcPct val="90000"/>
            </a:lnSpc>
            <a:spcBef>
              <a:spcPct val="0"/>
            </a:spcBef>
            <a:spcAft>
              <a:spcPct val="15000"/>
            </a:spcAft>
            <a:buChar char="••"/>
          </a:pPr>
          <a:r>
            <a:rPr lang="en-US" sz="3600" kern="1200" dirty="0" err="1" smtClean="0"/>
            <a:t>Dispositivo</a:t>
          </a:r>
          <a:r>
            <a:rPr lang="en-US" sz="3600" kern="1200" dirty="0" smtClean="0"/>
            <a:t> </a:t>
          </a:r>
          <a:r>
            <a:rPr lang="es-EC" sz="3600" kern="1200" dirty="0" smtClean="0"/>
            <a:t>experimental</a:t>
          </a:r>
          <a:endParaRPr lang="es-EC" sz="3600" kern="1200" dirty="0"/>
        </a:p>
      </dsp:txBody>
      <dsp:txXfrm rot="-5400000">
        <a:off x="1413302" y="3582247"/>
        <a:ext cx="9128077" cy="114317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C4C93-B0D0-4246-86B9-C7F4F47C0138}">
      <dsp:nvSpPr>
        <dsp:cNvPr id="0" name=""/>
        <dsp:cNvSpPr/>
      </dsp:nvSpPr>
      <dsp:spPr>
        <a:xfrm>
          <a:off x="0" y="3112"/>
          <a:ext cx="11449317"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9EEC72-6E6D-48B5-BADB-2D1FE7D462A4}">
      <dsp:nvSpPr>
        <dsp:cNvPr id="0" name=""/>
        <dsp:cNvSpPr/>
      </dsp:nvSpPr>
      <dsp:spPr>
        <a:xfrm>
          <a:off x="0" y="3112"/>
          <a:ext cx="2289863" cy="6368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s-CO" sz="2200" kern="1200" dirty="0" smtClean="0"/>
            <a:t>APLICACIONES</a:t>
          </a:r>
          <a:endParaRPr lang="es-CO" sz="2200" kern="1200" dirty="0"/>
        </a:p>
      </dsp:txBody>
      <dsp:txXfrm>
        <a:off x="0" y="3112"/>
        <a:ext cx="2289863" cy="6368817"/>
      </dsp:txXfrm>
    </dsp:sp>
    <dsp:sp modelId="{CF8408BC-8076-40DF-B901-33759F090805}">
      <dsp:nvSpPr>
        <dsp:cNvPr id="0" name=""/>
        <dsp:cNvSpPr/>
      </dsp:nvSpPr>
      <dsp:spPr>
        <a:xfrm>
          <a:off x="2461603" y="26319"/>
          <a:ext cx="8987714" cy="464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s-ES_tradnl" sz="1500" kern="1200" dirty="0" smtClean="0"/>
            <a:t>Ingeniería de Procesos, </a:t>
          </a:r>
          <a:endParaRPr lang="es-CO" sz="1500" kern="1200" dirty="0"/>
        </a:p>
      </dsp:txBody>
      <dsp:txXfrm>
        <a:off x="2461603" y="26319"/>
        <a:ext cx="8987714" cy="464133"/>
      </dsp:txXfrm>
    </dsp:sp>
    <dsp:sp modelId="{2D884A28-8BFE-488B-A59D-C52271E0957D}">
      <dsp:nvSpPr>
        <dsp:cNvPr id="0" name=""/>
        <dsp:cNvSpPr/>
      </dsp:nvSpPr>
      <dsp:spPr>
        <a:xfrm>
          <a:off x="2289863" y="490453"/>
          <a:ext cx="9159454"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53D02A-E079-43E2-9CF7-77730BA48A50}">
      <dsp:nvSpPr>
        <dsp:cNvPr id="0" name=""/>
        <dsp:cNvSpPr/>
      </dsp:nvSpPr>
      <dsp:spPr>
        <a:xfrm>
          <a:off x="2461603" y="513659"/>
          <a:ext cx="8987714" cy="464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s-ES_tradnl" sz="1500" kern="1200" dirty="0" smtClean="0"/>
            <a:t>Formulación para el mejoramiento o desarrollo de nuevos productos.</a:t>
          </a:r>
          <a:endParaRPr lang="es-CO" sz="1500" kern="1200" dirty="0"/>
        </a:p>
      </dsp:txBody>
      <dsp:txXfrm>
        <a:off x="2461603" y="513659"/>
        <a:ext cx="8987714" cy="464133"/>
      </dsp:txXfrm>
    </dsp:sp>
    <dsp:sp modelId="{794CC180-48A1-43C0-9255-173FEBE375ED}">
      <dsp:nvSpPr>
        <dsp:cNvPr id="0" name=""/>
        <dsp:cNvSpPr/>
      </dsp:nvSpPr>
      <dsp:spPr>
        <a:xfrm>
          <a:off x="2289863" y="977793"/>
          <a:ext cx="9159454"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ABD329-69F8-49EA-B08F-C1476C95B373}">
      <dsp:nvSpPr>
        <dsp:cNvPr id="0" name=""/>
        <dsp:cNvSpPr/>
      </dsp:nvSpPr>
      <dsp:spPr>
        <a:xfrm>
          <a:off x="2461603" y="1001000"/>
          <a:ext cx="8987714" cy="464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s-ES_tradnl" sz="1500" kern="1200" dirty="0" smtClean="0"/>
            <a:t>Control de calidad antes, durante y al finalizar la producción.</a:t>
          </a:r>
          <a:endParaRPr lang="es-CO" sz="1500" kern="1200" dirty="0"/>
        </a:p>
      </dsp:txBody>
      <dsp:txXfrm>
        <a:off x="2461603" y="1001000"/>
        <a:ext cx="8987714" cy="464133"/>
      </dsp:txXfrm>
    </dsp:sp>
    <dsp:sp modelId="{50FA850A-2CBA-4D28-8269-27E6AD788ED5}">
      <dsp:nvSpPr>
        <dsp:cNvPr id="0" name=""/>
        <dsp:cNvSpPr/>
      </dsp:nvSpPr>
      <dsp:spPr>
        <a:xfrm>
          <a:off x="2289863" y="1465134"/>
          <a:ext cx="9159454"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2ACC4D-3E15-4E25-9D53-7B32EB21B72A}">
      <dsp:nvSpPr>
        <dsp:cNvPr id="0" name=""/>
        <dsp:cNvSpPr/>
      </dsp:nvSpPr>
      <dsp:spPr>
        <a:xfrm>
          <a:off x="2461603" y="1488340"/>
          <a:ext cx="8987714" cy="464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s-ES_tradnl" sz="1500" kern="1200" dirty="0" smtClean="0"/>
            <a:t>Evaluación de la textura y consistencia de alimentos mediante la correlación con datos sensoriales. </a:t>
          </a:r>
          <a:endParaRPr lang="es-CO" sz="1500" kern="1200" dirty="0"/>
        </a:p>
      </dsp:txBody>
      <dsp:txXfrm>
        <a:off x="2461603" y="1488340"/>
        <a:ext cx="8987714" cy="464133"/>
      </dsp:txXfrm>
    </dsp:sp>
    <dsp:sp modelId="{2D4F2719-D684-4961-8786-BEDA7880A5B3}">
      <dsp:nvSpPr>
        <dsp:cNvPr id="0" name=""/>
        <dsp:cNvSpPr/>
      </dsp:nvSpPr>
      <dsp:spPr>
        <a:xfrm>
          <a:off x="2289863" y="1952474"/>
          <a:ext cx="9159454"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B530F2-9255-45A0-9E12-2B240FFA5A6C}">
      <dsp:nvSpPr>
        <dsp:cNvPr id="0" name=""/>
        <dsp:cNvSpPr/>
      </dsp:nvSpPr>
      <dsp:spPr>
        <a:xfrm>
          <a:off x="2461603" y="1975681"/>
          <a:ext cx="8987714" cy="464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s-ES_tradnl" sz="1500" kern="1200" dirty="0" smtClean="0"/>
            <a:t>Producción de pegamentos, plasticidad, tiempo de secado, su fluidez</a:t>
          </a:r>
          <a:endParaRPr lang="es-CO" sz="1500" kern="1200" dirty="0"/>
        </a:p>
      </dsp:txBody>
      <dsp:txXfrm>
        <a:off x="2461603" y="1975681"/>
        <a:ext cx="8987714" cy="464133"/>
      </dsp:txXfrm>
    </dsp:sp>
    <dsp:sp modelId="{47D03779-74B9-4968-B8B7-5926340D25D7}">
      <dsp:nvSpPr>
        <dsp:cNvPr id="0" name=""/>
        <dsp:cNvSpPr/>
      </dsp:nvSpPr>
      <dsp:spPr>
        <a:xfrm>
          <a:off x="2289863" y="2439815"/>
          <a:ext cx="9159454"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BBFE11-C76E-47D9-9B7B-97857DAB59ED}">
      <dsp:nvSpPr>
        <dsp:cNvPr id="0" name=""/>
        <dsp:cNvSpPr/>
      </dsp:nvSpPr>
      <dsp:spPr>
        <a:xfrm>
          <a:off x="2461603" y="2463021"/>
          <a:ext cx="8987714" cy="464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s-ES_tradnl" sz="1500" kern="1200" dirty="0" smtClean="0"/>
            <a:t>Producción de pinturas</a:t>
          </a:r>
          <a:endParaRPr lang="es-CO" sz="1500" kern="1200" dirty="0"/>
        </a:p>
      </dsp:txBody>
      <dsp:txXfrm>
        <a:off x="2461603" y="2463021"/>
        <a:ext cx="8987714" cy="464133"/>
      </dsp:txXfrm>
    </dsp:sp>
    <dsp:sp modelId="{EF4B6725-C378-4E81-B8CE-7E6920FB750B}">
      <dsp:nvSpPr>
        <dsp:cNvPr id="0" name=""/>
        <dsp:cNvSpPr/>
      </dsp:nvSpPr>
      <dsp:spPr>
        <a:xfrm>
          <a:off x="2289863" y="2927155"/>
          <a:ext cx="9159454"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875A5A-D0C9-4C63-A4AE-3735BDE996FF}">
      <dsp:nvSpPr>
        <dsp:cNvPr id="0" name=""/>
        <dsp:cNvSpPr/>
      </dsp:nvSpPr>
      <dsp:spPr>
        <a:xfrm>
          <a:off x="2461603" y="2950362"/>
          <a:ext cx="8987714" cy="464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s-ES_tradnl" sz="1500" kern="1200" dirty="0" smtClean="0"/>
            <a:t>Producción de productos cosméticos y de higiene corporal</a:t>
          </a:r>
          <a:endParaRPr lang="es-CO" sz="1500" kern="1200" dirty="0"/>
        </a:p>
      </dsp:txBody>
      <dsp:txXfrm>
        <a:off x="2461603" y="2950362"/>
        <a:ext cx="8987714" cy="464133"/>
      </dsp:txXfrm>
    </dsp:sp>
    <dsp:sp modelId="{244E8E42-4284-41F9-B53B-3AC78FB98CFC}">
      <dsp:nvSpPr>
        <dsp:cNvPr id="0" name=""/>
        <dsp:cNvSpPr/>
      </dsp:nvSpPr>
      <dsp:spPr>
        <a:xfrm>
          <a:off x="2289863" y="3414496"/>
          <a:ext cx="9159454"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CAACBB-5EC6-4EA2-9ADC-D967D1A5CF73}">
      <dsp:nvSpPr>
        <dsp:cNvPr id="0" name=""/>
        <dsp:cNvSpPr/>
      </dsp:nvSpPr>
      <dsp:spPr>
        <a:xfrm>
          <a:off x="2461603" y="3437702"/>
          <a:ext cx="8987714" cy="464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s-ES_tradnl" sz="1500" kern="1200" dirty="0" smtClean="0"/>
            <a:t>Producción de medicamentos</a:t>
          </a:r>
          <a:endParaRPr lang="es-CO" sz="1500" kern="1200" dirty="0"/>
        </a:p>
      </dsp:txBody>
      <dsp:txXfrm>
        <a:off x="2461603" y="3437702"/>
        <a:ext cx="8987714" cy="464133"/>
      </dsp:txXfrm>
    </dsp:sp>
    <dsp:sp modelId="{08AED33C-EA43-4C57-B365-103BE4568D60}">
      <dsp:nvSpPr>
        <dsp:cNvPr id="0" name=""/>
        <dsp:cNvSpPr/>
      </dsp:nvSpPr>
      <dsp:spPr>
        <a:xfrm>
          <a:off x="2289863" y="3901836"/>
          <a:ext cx="9159454"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0A9796-BF05-450E-A0D5-5AF313A9138B}">
      <dsp:nvSpPr>
        <dsp:cNvPr id="0" name=""/>
        <dsp:cNvSpPr/>
      </dsp:nvSpPr>
      <dsp:spPr>
        <a:xfrm>
          <a:off x="2461603" y="3925043"/>
          <a:ext cx="8987714" cy="464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s-ES_tradnl" sz="1500" kern="1200" dirty="0" smtClean="0"/>
            <a:t>Caracterización de elastómeros y de polímeros tipo PVC.</a:t>
          </a:r>
          <a:endParaRPr lang="es-CO" sz="1500" kern="1200" dirty="0"/>
        </a:p>
      </dsp:txBody>
      <dsp:txXfrm>
        <a:off x="2461603" y="3925043"/>
        <a:ext cx="8987714" cy="464133"/>
      </dsp:txXfrm>
    </dsp:sp>
    <dsp:sp modelId="{216779AA-4915-4064-BB33-FDF3F2ED2DC6}">
      <dsp:nvSpPr>
        <dsp:cNvPr id="0" name=""/>
        <dsp:cNvSpPr/>
      </dsp:nvSpPr>
      <dsp:spPr>
        <a:xfrm>
          <a:off x="2289863" y="4389177"/>
          <a:ext cx="9159454"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CECE49-42F0-4C4A-9F86-EF12714BDB4F}">
      <dsp:nvSpPr>
        <dsp:cNvPr id="0" name=""/>
        <dsp:cNvSpPr/>
      </dsp:nvSpPr>
      <dsp:spPr>
        <a:xfrm>
          <a:off x="2461603" y="4412383"/>
          <a:ext cx="8987714" cy="464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s-ES_tradnl" sz="1500" kern="1200" dirty="0" smtClean="0"/>
            <a:t>Estabilidad de emulsiones y suspensiones.</a:t>
          </a:r>
          <a:endParaRPr lang="es-CO" sz="1500" kern="1200" dirty="0"/>
        </a:p>
      </dsp:txBody>
      <dsp:txXfrm>
        <a:off x="2461603" y="4412383"/>
        <a:ext cx="8987714" cy="464133"/>
      </dsp:txXfrm>
    </dsp:sp>
    <dsp:sp modelId="{3D3301A1-689E-4CEA-9916-009526409A22}">
      <dsp:nvSpPr>
        <dsp:cNvPr id="0" name=""/>
        <dsp:cNvSpPr/>
      </dsp:nvSpPr>
      <dsp:spPr>
        <a:xfrm>
          <a:off x="2289863" y="4876517"/>
          <a:ext cx="9159454"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FB76B1-4FB7-4F49-ACB8-F753FA6CC4A2}">
      <dsp:nvSpPr>
        <dsp:cNvPr id="0" name=""/>
        <dsp:cNvSpPr/>
      </dsp:nvSpPr>
      <dsp:spPr>
        <a:xfrm>
          <a:off x="2461603" y="4899724"/>
          <a:ext cx="8987714" cy="464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s-ES_tradnl" sz="1500" kern="1200" dirty="0" smtClean="0"/>
            <a:t>Caracterización de gasolinas y otros tipos de hidrocarburos.</a:t>
          </a:r>
          <a:endParaRPr lang="es-CO" sz="1500" kern="1200" dirty="0"/>
        </a:p>
      </dsp:txBody>
      <dsp:txXfrm>
        <a:off x="2461603" y="4899724"/>
        <a:ext cx="8987714" cy="464133"/>
      </dsp:txXfrm>
    </dsp:sp>
    <dsp:sp modelId="{61DC647F-0BE0-47A5-ADEE-264E29E6B12B}">
      <dsp:nvSpPr>
        <dsp:cNvPr id="0" name=""/>
        <dsp:cNvSpPr/>
      </dsp:nvSpPr>
      <dsp:spPr>
        <a:xfrm>
          <a:off x="2289863" y="5363858"/>
          <a:ext cx="9159454"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F1F758-29BC-4D53-8B92-0769ABFDDE8A}">
      <dsp:nvSpPr>
        <dsp:cNvPr id="0" name=""/>
        <dsp:cNvSpPr/>
      </dsp:nvSpPr>
      <dsp:spPr>
        <a:xfrm>
          <a:off x="2461603" y="5387064"/>
          <a:ext cx="8987714" cy="464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s-ES_tradnl" sz="1500" kern="1200" dirty="0" smtClean="0"/>
            <a:t>Caracterización de metales y cristales líquidos.</a:t>
          </a:r>
          <a:endParaRPr lang="es-CO" sz="1500" kern="1200" dirty="0"/>
        </a:p>
      </dsp:txBody>
      <dsp:txXfrm>
        <a:off x="2461603" y="5387064"/>
        <a:ext cx="8987714" cy="464133"/>
      </dsp:txXfrm>
    </dsp:sp>
    <dsp:sp modelId="{48FD07D8-5721-455B-9A07-C564C6A85449}">
      <dsp:nvSpPr>
        <dsp:cNvPr id="0" name=""/>
        <dsp:cNvSpPr/>
      </dsp:nvSpPr>
      <dsp:spPr>
        <a:xfrm>
          <a:off x="2289863" y="5851198"/>
          <a:ext cx="9159454"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E20FD1-289D-45F8-9F88-8CF0B5C12B47}">
      <dsp:nvSpPr>
        <dsp:cNvPr id="0" name=""/>
        <dsp:cNvSpPr/>
      </dsp:nvSpPr>
      <dsp:spPr>
        <a:xfrm>
          <a:off x="2461603" y="5874405"/>
          <a:ext cx="8987714" cy="464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s-ES_tradnl" sz="1500" kern="1200" dirty="0" smtClean="0"/>
            <a:t>Control de sustancias que sean transportadas a lo largo de un recipiente cilíndrico</a:t>
          </a:r>
          <a:endParaRPr lang="es-CO" sz="1500" kern="1200" dirty="0"/>
        </a:p>
      </dsp:txBody>
      <dsp:txXfrm>
        <a:off x="2461603" y="5874405"/>
        <a:ext cx="8987714" cy="464133"/>
      </dsp:txXfrm>
    </dsp:sp>
    <dsp:sp modelId="{D2170B1D-FE22-4032-BCBC-A5A829D278F6}">
      <dsp:nvSpPr>
        <dsp:cNvPr id="0" name=""/>
        <dsp:cNvSpPr/>
      </dsp:nvSpPr>
      <dsp:spPr>
        <a:xfrm>
          <a:off x="2289863" y="6338538"/>
          <a:ext cx="9159454"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CF59B04-76F9-4F0B-9EEB-20710A39E553}" type="datetimeFigureOut">
              <a:rPr lang="es-EC" smtClean="0"/>
              <a:t>31/5/2017</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18979AC-DBD6-4B1A-AED8-DC74F6234CFB}" type="slidenum">
              <a:rPr lang="es-EC" smtClean="0"/>
              <a:t>‹Nº›</a:t>
            </a:fld>
            <a:endParaRPr lang="es-EC"/>
          </a:p>
        </p:txBody>
      </p:sp>
    </p:spTree>
    <p:extLst>
      <p:ext uri="{BB962C8B-B14F-4D97-AF65-F5344CB8AC3E}">
        <p14:creationId xmlns:p14="http://schemas.microsoft.com/office/powerpoint/2010/main" val="1459722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CF59B04-76F9-4F0B-9EEB-20710A39E553}" type="datetimeFigureOut">
              <a:rPr lang="es-EC" smtClean="0"/>
              <a:t>31/5/2017</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18979AC-DBD6-4B1A-AED8-DC74F6234CFB}" type="slidenum">
              <a:rPr lang="es-EC" smtClean="0"/>
              <a:t>‹Nº›</a:t>
            </a:fld>
            <a:endParaRPr lang="es-EC"/>
          </a:p>
        </p:txBody>
      </p:sp>
    </p:spTree>
    <p:extLst>
      <p:ext uri="{BB962C8B-B14F-4D97-AF65-F5344CB8AC3E}">
        <p14:creationId xmlns:p14="http://schemas.microsoft.com/office/powerpoint/2010/main" val="1705679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CF59B04-76F9-4F0B-9EEB-20710A39E553}" type="datetimeFigureOut">
              <a:rPr lang="es-EC" smtClean="0"/>
              <a:t>31/5/2017</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18979AC-DBD6-4B1A-AED8-DC74F6234CFB}"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81589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1CF59B04-76F9-4F0B-9EEB-20710A39E553}" type="datetimeFigureOut">
              <a:rPr lang="es-EC" smtClean="0"/>
              <a:t>31/5/2017</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18979AC-DBD6-4B1A-AED8-DC74F6234CFB}" type="slidenum">
              <a:rPr lang="es-EC" smtClean="0"/>
              <a:t>‹Nº›</a:t>
            </a:fld>
            <a:endParaRPr lang="es-EC"/>
          </a:p>
        </p:txBody>
      </p:sp>
    </p:spTree>
    <p:extLst>
      <p:ext uri="{BB962C8B-B14F-4D97-AF65-F5344CB8AC3E}">
        <p14:creationId xmlns:p14="http://schemas.microsoft.com/office/powerpoint/2010/main" val="850273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1CF59B04-76F9-4F0B-9EEB-20710A39E553}" type="datetimeFigureOut">
              <a:rPr lang="es-EC" smtClean="0"/>
              <a:t>31/5/2017</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18979AC-DBD6-4B1A-AED8-DC74F6234CFB}"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07938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1CF59B04-76F9-4F0B-9EEB-20710A39E553}" type="datetimeFigureOut">
              <a:rPr lang="es-EC" smtClean="0"/>
              <a:t>31/5/2017</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18979AC-DBD6-4B1A-AED8-DC74F6234CFB}" type="slidenum">
              <a:rPr lang="es-EC" smtClean="0"/>
              <a:t>‹Nº›</a:t>
            </a:fld>
            <a:endParaRPr lang="es-EC"/>
          </a:p>
        </p:txBody>
      </p:sp>
    </p:spTree>
    <p:extLst>
      <p:ext uri="{BB962C8B-B14F-4D97-AF65-F5344CB8AC3E}">
        <p14:creationId xmlns:p14="http://schemas.microsoft.com/office/powerpoint/2010/main" val="1967837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CF59B04-76F9-4F0B-9EEB-20710A39E553}" type="datetimeFigureOut">
              <a:rPr lang="es-EC" smtClean="0"/>
              <a:t>31/5/2017</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18979AC-DBD6-4B1A-AED8-DC74F6234CFB}" type="slidenum">
              <a:rPr lang="es-EC" smtClean="0"/>
              <a:t>‹Nº›</a:t>
            </a:fld>
            <a:endParaRPr lang="es-EC"/>
          </a:p>
        </p:txBody>
      </p:sp>
    </p:spTree>
    <p:extLst>
      <p:ext uri="{BB962C8B-B14F-4D97-AF65-F5344CB8AC3E}">
        <p14:creationId xmlns:p14="http://schemas.microsoft.com/office/powerpoint/2010/main" val="2419982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CF59B04-76F9-4F0B-9EEB-20710A39E553}" type="datetimeFigureOut">
              <a:rPr lang="es-EC" smtClean="0"/>
              <a:t>31/5/2017</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18979AC-DBD6-4B1A-AED8-DC74F6234CFB}" type="slidenum">
              <a:rPr lang="es-EC" smtClean="0"/>
              <a:t>‹Nº›</a:t>
            </a:fld>
            <a:endParaRPr lang="es-EC"/>
          </a:p>
        </p:txBody>
      </p:sp>
    </p:spTree>
    <p:extLst>
      <p:ext uri="{BB962C8B-B14F-4D97-AF65-F5344CB8AC3E}">
        <p14:creationId xmlns:p14="http://schemas.microsoft.com/office/powerpoint/2010/main" val="3209506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CF59B04-76F9-4F0B-9EEB-20710A39E553}" type="datetimeFigureOut">
              <a:rPr lang="es-EC" smtClean="0"/>
              <a:t>31/5/2017</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18979AC-DBD6-4B1A-AED8-DC74F6234CFB}" type="slidenum">
              <a:rPr lang="es-EC" smtClean="0"/>
              <a:t>‹Nº›</a:t>
            </a:fld>
            <a:endParaRPr lang="es-EC"/>
          </a:p>
        </p:txBody>
      </p:sp>
    </p:spTree>
    <p:extLst>
      <p:ext uri="{BB962C8B-B14F-4D97-AF65-F5344CB8AC3E}">
        <p14:creationId xmlns:p14="http://schemas.microsoft.com/office/powerpoint/2010/main" val="1753765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CF59B04-76F9-4F0B-9EEB-20710A39E553}" type="datetimeFigureOut">
              <a:rPr lang="es-EC" smtClean="0"/>
              <a:t>31/5/2017</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18979AC-DBD6-4B1A-AED8-DC74F6234CFB}" type="slidenum">
              <a:rPr lang="es-EC" smtClean="0"/>
              <a:t>‹Nº›</a:t>
            </a:fld>
            <a:endParaRPr lang="es-EC"/>
          </a:p>
        </p:txBody>
      </p:sp>
    </p:spTree>
    <p:extLst>
      <p:ext uri="{BB962C8B-B14F-4D97-AF65-F5344CB8AC3E}">
        <p14:creationId xmlns:p14="http://schemas.microsoft.com/office/powerpoint/2010/main" val="3251046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CF59B04-76F9-4F0B-9EEB-20710A39E553}" type="datetimeFigureOut">
              <a:rPr lang="es-EC" smtClean="0"/>
              <a:t>31/5/2017</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18979AC-DBD6-4B1A-AED8-DC74F6234CFB}" type="slidenum">
              <a:rPr lang="es-EC" smtClean="0"/>
              <a:t>‹Nº›</a:t>
            </a:fld>
            <a:endParaRPr lang="es-EC"/>
          </a:p>
        </p:txBody>
      </p:sp>
    </p:spTree>
    <p:extLst>
      <p:ext uri="{BB962C8B-B14F-4D97-AF65-F5344CB8AC3E}">
        <p14:creationId xmlns:p14="http://schemas.microsoft.com/office/powerpoint/2010/main" val="788942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CF59B04-76F9-4F0B-9EEB-20710A39E553}" type="datetimeFigureOut">
              <a:rPr lang="es-EC" smtClean="0"/>
              <a:t>31/5/2017</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18979AC-DBD6-4B1A-AED8-DC74F6234CFB}" type="slidenum">
              <a:rPr lang="es-EC" smtClean="0"/>
              <a:t>‹Nº›</a:t>
            </a:fld>
            <a:endParaRPr lang="es-EC"/>
          </a:p>
        </p:txBody>
      </p:sp>
    </p:spTree>
    <p:extLst>
      <p:ext uri="{BB962C8B-B14F-4D97-AF65-F5344CB8AC3E}">
        <p14:creationId xmlns:p14="http://schemas.microsoft.com/office/powerpoint/2010/main" val="1489332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CF59B04-76F9-4F0B-9EEB-20710A39E553}" type="datetimeFigureOut">
              <a:rPr lang="es-EC" smtClean="0"/>
              <a:t>31/5/2017</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18979AC-DBD6-4B1A-AED8-DC74F6234CFB}" type="slidenum">
              <a:rPr lang="es-EC" smtClean="0"/>
              <a:t>‹Nº›</a:t>
            </a:fld>
            <a:endParaRPr lang="es-EC"/>
          </a:p>
        </p:txBody>
      </p:sp>
    </p:spTree>
    <p:extLst>
      <p:ext uri="{BB962C8B-B14F-4D97-AF65-F5344CB8AC3E}">
        <p14:creationId xmlns:p14="http://schemas.microsoft.com/office/powerpoint/2010/main" val="3489944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F59B04-76F9-4F0B-9EEB-20710A39E553}" type="datetimeFigureOut">
              <a:rPr lang="es-EC" smtClean="0"/>
              <a:t>31/5/2017</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18979AC-DBD6-4B1A-AED8-DC74F6234CFB}" type="slidenum">
              <a:rPr lang="es-EC" smtClean="0"/>
              <a:t>‹Nº›</a:t>
            </a:fld>
            <a:endParaRPr lang="es-EC"/>
          </a:p>
        </p:txBody>
      </p:sp>
    </p:spTree>
    <p:extLst>
      <p:ext uri="{BB962C8B-B14F-4D97-AF65-F5344CB8AC3E}">
        <p14:creationId xmlns:p14="http://schemas.microsoft.com/office/powerpoint/2010/main" val="1031353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CF59B04-76F9-4F0B-9EEB-20710A39E553}" type="datetimeFigureOut">
              <a:rPr lang="es-EC" smtClean="0"/>
              <a:t>31/5/2017</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18979AC-DBD6-4B1A-AED8-DC74F6234CFB}" type="slidenum">
              <a:rPr lang="es-EC" smtClean="0"/>
              <a:t>‹Nº›</a:t>
            </a:fld>
            <a:endParaRPr lang="es-EC"/>
          </a:p>
        </p:txBody>
      </p:sp>
    </p:spTree>
    <p:extLst>
      <p:ext uri="{BB962C8B-B14F-4D97-AF65-F5344CB8AC3E}">
        <p14:creationId xmlns:p14="http://schemas.microsoft.com/office/powerpoint/2010/main" val="3195505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CF59B04-76F9-4F0B-9EEB-20710A39E553}" type="datetimeFigureOut">
              <a:rPr lang="es-EC" smtClean="0"/>
              <a:t>31/5/2017</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18979AC-DBD6-4B1A-AED8-DC74F6234CFB}" type="slidenum">
              <a:rPr lang="es-EC" smtClean="0"/>
              <a:t>‹Nº›</a:t>
            </a:fld>
            <a:endParaRPr lang="es-EC"/>
          </a:p>
        </p:txBody>
      </p:sp>
    </p:spTree>
    <p:extLst>
      <p:ext uri="{BB962C8B-B14F-4D97-AF65-F5344CB8AC3E}">
        <p14:creationId xmlns:p14="http://schemas.microsoft.com/office/powerpoint/2010/main" val="2041423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CF59B04-76F9-4F0B-9EEB-20710A39E553}" type="datetimeFigureOut">
              <a:rPr lang="es-EC" smtClean="0"/>
              <a:t>31/5/2017</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18979AC-DBD6-4B1A-AED8-DC74F6234CFB}" type="slidenum">
              <a:rPr lang="es-EC" smtClean="0"/>
              <a:t>‹Nº›</a:t>
            </a:fld>
            <a:endParaRPr lang="es-EC"/>
          </a:p>
        </p:txBody>
      </p:sp>
    </p:spTree>
    <p:extLst>
      <p:ext uri="{BB962C8B-B14F-4D97-AF65-F5344CB8AC3E}">
        <p14:creationId xmlns:p14="http://schemas.microsoft.com/office/powerpoint/2010/main" val="15771333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2.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13.xml"/><Relationship Id="rId7" Type="http://schemas.openxmlformats.org/officeDocument/2006/relationships/image" Target="../media/image13.emf"/><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5.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5.xml"/><Relationship Id="rId7" Type="http://schemas.openxmlformats.org/officeDocument/2006/relationships/diagramData" Target="../diagrams/data16.xml"/><Relationship Id="rId12" Type="http://schemas.openxmlformats.org/officeDocument/2006/relationships/image" Target="../media/image21.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openxmlformats.org/officeDocument/2006/relationships/image" Target="../media/image20.jpeg"/><Relationship Id="rId5" Type="http://schemas.openxmlformats.org/officeDocument/2006/relationships/diagramColors" Target="../diagrams/colors15.xml"/><Relationship Id="rId10" Type="http://schemas.openxmlformats.org/officeDocument/2006/relationships/diagramColors" Target="../diagrams/colors15.xml"/><Relationship Id="rId4" Type="http://schemas.openxmlformats.org/officeDocument/2006/relationships/diagramQuickStyle" Target="../diagrams/quickStyle15.xml"/><Relationship Id="rId9"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9.xml"/><Relationship Id="rId7" Type="http://schemas.openxmlformats.org/officeDocument/2006/relationships/diagramData" Target="../diagrams/data21.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10" Type="http://schemas.openxmlformats.org/officeDocument/2006/relationships/diagramColors" Target="../diagrams/colors19.xml"/><Relationship Id="rId4" Type="http://schemas.openxmlformats.org/officeDocument/2006/relationships/diagramQuickStyle" Target="../diagrams/quickStyle19.xml"/><Relationship Id="rId9" Type="http://schemas.openxmlformats.org/officeDocument/2006/relationships/diagramQuickStyle" Target="../diagrams/quickStyle1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20.xml"/><Relationship Id="rId7" Type="http://schemas.openxmlformats.org/officeDocument/2006/relationships/diagramData" Target="../diagrams/data23.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10" Type="http://schemas.openxmlformats.org/officeDocument/2006/relationships/diagramColors" Target="../diagrams/colors20.xml"/><Relationship Id="rId4" Type="http://schemas.openxmlformats.org/officeDocument/2006/relationships/diagramQuickStyle" Target="../diagrams/quickStyle20.xml"/><Relationship Id="rId9" Type="http://schemas.openxmlformats.org/officeDocument/2006/relationships/diagramQuickStyle" Target="../diagrams/quickStyle20.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1.xml"/><Relationship Id="rId7" Type="http://schemas.openxmlformats.org/officeDocument/2006/relationships/diagramData" Target="../diagrams/data25.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10" Type="http://schemas.openxmlformats.org/officeDocument/2006/relationships/diagramColors" Target="../diagrams/colors21.xml"/><Relationship Id="rId4" Type="http://schemas.openxmlformats.org/officeDocument/2006/relationships/diagramQuickStyle" Target="../diagrams/quickStyle21.xml"/><Relationship Id="rId9" Type="http://schemas.openxmlformats.org/officeDocument/2006/relationships/diagramQuickStyle" Target="../diagrams/quickStyle21.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4.xml"/><Relationship Id="rId7" Type="http://schemas.openxmlformats.org/officeDocument/2006/relationships/image" Target="../media/image5.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8.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9.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uma.es/media/files/marca_universidad_de_malag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820" t="18374" r="12177" b="22039"/>
          <a:stretch/>
        </p:blipFill>
        <p:spPr bwMode="auto">
          <a:xfrm>
            <a:off x="9792246" y="5785839"/>
            <a:ext cx="2236843" cy="912233"/>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http://www.forecasting-ec.com/resources/LOGO%20OFICIAL%20UFA-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9386" y="201720"/>
            <a:ext cx="4445078" cy="105387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Imagen relacionada"/>
          <p:cNvPicPr>
            <a:picLocks noChangeAspect="1" noChangeArrowheads="1"/>
          </p:cNvPicPr>
          <p:nvPr/>
        </p:nvPicPr>
        <p:blipFill rotWithShape="1">
          <a:blip r:embed="rId4">
            <a:extLst>
              <a:ext uri="{28A0092B-C50C-407E-A947-70E740481C1C}">
                <a14:useLocalDpi xmlns:a14="http://schemas.microsoft.com/office/drawing/2010/main" val="0"/>
              </a:ext>
            </a:extLst>
          </a:blip>
          <a:srcRect l="3249" t="6447" r="6836" b="9492"/>
          <a:stretch/>
        </p:blipFill>
        <p:spPr bwMode="auto">
          <a:xfrm>
            <a:off x="300251" y="216998"/>
            <a:ext cx="1269242" cy="144120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70661" y="215367"/>
            <a:ext cx="1658429" cy="1442834"/>
          </a:xfrm>
          <a:prstGeom prst="rect">
            <a:avLst/>
          </a:prstGeom>
          <a:noFill/>
          <a:extLst>
            <a:ext uri="{909E8E84-426E-40DD-AFC4-6F175D3DCCD1}">
              <a14:hiddenFill xmlns:a14="http://schemas.microsoft.com/office/drawing/2010/main">
                <a:solidFill>
                  <a:srgbClr val="FFFFFF"/>
                </a:solidFill>
              </a14:hiddenFill>
            </a:ext>
          </a:extLst>
        </p:spPr>
      </p:pic>
      <p:sp>
        <p:nvSpPr>
          <p:cNvPr id="16" name="Título 1"/>
          <p:cNvSpPr txBox="1">
            <a:spLocks/>
          </p:cNvSpPr>
          <p:nvPr/>
        </p:nvSpPr>
        <p:spPr>
          <a:xfrm>
            <a:off x="1677175" y="2892461"/>
            <a:ext cx="8722416" cy="891397"/>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r>
              <a:rPr lang="es-EC" sz="2000" b="1" dirty="0" smtClean="0"/>
              <a:t>Tema:</a:t>
            </a:r>
            <a:r>
              <a:rPr lang="es-EC" sz="2000" dirty="0" smtClean="0"/>
              <a:t> </a:t>
            </a:r>
            <a:r>
              <a:rPr lang="es-ES_tradnl" sz="2000" dirty="0"/>
              <a:t>“ESTUDIO DE CARACTERIZACIÓN REOLÓGICA DE LA MEZCLA DE LECHE DE SOJA KEFIRADA CON TOMATE DE ÁRBOL”</a:t>
            </a:r>
            <a:endParaRPr lang="es-EC" sz="2000" dirty="0"/>
          </a:p>
        </p:txBody>
      </p:sp>
      <p:sp>
        <p:nvSpPr>
          <p:cNvPr id="17" name="Subtítulo 2"/>
          <p:cNvSpPr>
            <a:spLocks noGrp="1"/>
          </p:cNvSpPr>
          <p:nvPr>
            <p:ph type="subTitle" idx="1"/>
          </p:nvPr>
        </p:nvSpPr>
        <p:spPr>
          <a:xfrm>
            <a:off x="1275112" y="3928610"/>
            <a:ext cx="5167422" cy="1691640"/>
          </a:xfrm>
        </p:spPr>
        <p:txBody>
          <a:bodyPr>
            <a:normAutofit/>
          </a:bodyPr>
          <a:lstStyle/>
          <a:p>
            <a:pPr algn="ctr"/>
            <a:r>
              <a:rPr lang="en-US" sz="1200" b="1" dirty="0" smtClean="0">
                <a:solidFill>
                  <a:srgbClr val="002060"/>
                </a:solidFill>
              </a:rPr>
              <a:t>AUTOR:</a:t>
            </a:r>
          </a:p>
          <a:p>
            <a:pPr algn="ctr"/>
            <a:r>
              <a:rPr lang="en-US" sz="1600" dirty="0" smtClean="0"/>
              <a:t>Cuzco </a:t>
            </a:r>
            <a:r>
              <a:rPr lang="en-US" sz="1600" dirty="0" err="1" smtClean="0"/>
              <a:t>Peñafiel</a:t>
            </a:r>
            <a:r>
              <a:rPr lang="en-US" sz="1600" dirty="0" smtClean="0"/>
              <a:t> Alejandro Andrés</a:t>
            </a:r>
          </a:p>
        </p:txBody>
      </p:sp>
      <p:sp>
        <p:nvSpPr>
          <p:cNvPr id="18" name="CuadroTexto 17"/>
          <p:cNvSpPr txBox="1"/>
          <p:nvPr/>
        </p:nvSpPr>
        <p:spPr>
          <a:xfrm>
            <a:off x="2141411" y="1511802"/>
            <a:ext cx="8176299" cy="400110"/>
          </a:xfrm>
          <a:prstGeom prst="rect">
            <a:avLst/>
          </a:prstGeom>
          <a:noFill/>
        </p:spPr>
        <p:txBody>
          <a:bodyPr wrap="square" rtlCol="0">
            <a:spAutoFit/>
          </a:bodyPr>
          <a:lstStyle/>
          <a:p>
            <a:pPr algn="ctr"/>
            <a:r>
              <a:rPr lang="en-US" sz="2000" dirty="0" smtClean="0"/>
              <a:t>DEPARTAMENTO DE CIENCIAS DE LA ENERGÍA Y MECÁNICA</a:t>
            </a:r>
            <a:endParaRPr lang="en-US" sz="2000" dirty="0"/>
          </a:p>
        </p:txBody>
      </p:sp>
      <p:sp>
        <p:nvSpPr>
          <p:cNvPr id="19" name="CuadroTexto 18"/>
          <p:cNvSpPr txBox="1"/>
          <p:nvPr/>
        </p:nvSpPr>
        <p:spPr>
          <a:xfrm>
            <a:off x="1" y="2082410"/>
            <a:ext cx="12192000" cy="707886"/>
          </a:xfrm>
          <a:prstGeom prst="rect">
            <a:avLst/>
          </a:prstGeom>
          <a:noFill/>
        </p:spPr>
        <p:txBody>
          <a:bodyPr wrap="square" rtlCol="0">
            <a:spAutoFit/>
          </a:bodyPr>
          <a:lstStyle/>
          <a:p>
            <a:pPr algn="ctr"/>
            <a:r>
              <a:rPr lang="en-US" sz="2000" dirty="0" smtClean="0"/>
              <a:t>TRABAJO DE TITULACIÓN PREVIO A LA OBTENCIÓN DEL </a:t>
            </a:r>
          </a:p>
          <a:p>
            <a:pPr algn="ctr"/>
            <a:r>
              <a:rPr lang="en-US" sz="2000" dirty="0" smtClean="0"/>
              <a:t>TÍTULO DE INGENIERÍA MECÁNICO</a:t>
            </a:r>
            <a:endParaRPr lang="en-US" sz="2000" dirty="0"/>
          </a:p>
        </p:txBody>
      </p:sp>
      <p:sp>
        <p:nvSpPr>
          <p:cNvPr id="20" name="Rectángulo 19"/>
          <p:cNvSpPr/>
          <p:nvPr/>
        </p:nvSpPr>
        <p:spPr>
          <a:xfrm>
            <a:off x="6863509" y="3921579"/>
            <a:ext cx="3743332" cy="651460"/>
          </a:xfrm>
          <a:prstGeom prst="rect">
            <a:avLst/>
          </a:prstGeom>
        </p:spPr>
        <p:txBody>
          <a:bodyPr wrap="none">
            <a:spAutoFit/>
          </a:bodyPr>
          <a:lstStyle/>
          <a:p>
            <a:pPr lvl="0" algn="ctr" defTabSz="457200">
              <a:spcBef>
                <a:spcPts val="1000"/>
              </a:spcBef>
              <a:buClr>
                <a:srgbClr val="A53010"/>
              </a:buClr>
            </a:pPr>
            <a:r>
              <a:rPr lang="en-US" sz="1200" b="1" dirty="0" smtClean="0">
                <a:solidFill>
                  <a:srgbClr val="002060"/>
                </a:solidFill>
              </a:rPr>
              <a:t>TUTOR</a:t>
            </a:r>
            <a:r>
              <a:rPr lang="en-US" sz="1200" b="1" dirty="0">
                <a:solidFill>
                  <a:srgbClr val="002060"/>
                </a:solidFill>
              </a:rPr>
              <a:t>:</a:t>
            </a:r>
          </a:p>
          <a:p>
            <a:pPr lvl="0" algn="ctr" defTabSz="457200">
              <a:spcBef>
                <a:spcPts val="1000"/>
              </a:spcBef>
              <a:buClr>
                <a:srgbClr val="A53010"/>
              </a:buClr>
            </a:pPr>
            <a:r>
              <a:rPr lang="en-US" sz="1600" dirty="0" err="1" smtClean="0">
                <a:solidFill>
                  <a:prstClr val="black">
                    <a:lumMod val="65000"/>
                    <a:lumOff val="35000"/>
                  </a:prstClr>
                </a:solidFill>
              </a:rPr>
              <a:t>Ing</a:t>
            </a:r>
            <a:r>
              <a:rPr lang="en-US" sz="1600" dirty="0" smtClean="0">
                <a:solidFill>
                  <a:prstClr val="black">
                    <a:lumMod val="65000"/>
                    <a:lumOff val="35000"/>
                  </a:prstClr>
                </a:solidFill>
              </a:rPr>
              <a:t>. </a:t>
            </a:r>
            <a:r>
              <a:rPr lang="en-US" sz="1600" dirty="0" err="1" smtClean="0">
                <a:solidFill>
                  <a:prstClr val="black">
                    <a:lumMod val="65000"/>
                    <a:lumOff val="35000"/>
                  </a:prstClr>
                </a:solidFill>
              </a:rPr>
              <a:t>Reinaldo</a:t>
            </a:r>
            <a:r>
              <a:rPr lang="en-US" sz="1600" dirty="0" smtClean="0">
                <a:solidFill>
                  <a:prstClr val="black">
                    <a:lumMod val="65000"/>
                    <a:lumOff val="35000"/>
                  </a:prstClr>
                </a:solidFill>
              </a:rPr>
              <a:t> Delgado </a:t>
            </a:r>
            <a:r>
              <a:rPr lang="en-US" sz="1600" dirty="0" err="1" smtClean="0">
                <a:solidFill>
                  <a:prstClr val="black">
                    <a:lumMod val="65000"/>
                    <a:lumOff val="35000"/>
                  </a:prstClr>
                </a:solidFill>
              </a:rPr>
              <a:t>García</a:t>
            </a:r>
            <a:r>
              <a:rPr lang="en-US" sz="1600" dirty="0" smtClean="0">
                <a:solidFill>
                  <a:prstClr val="black">
                    <a:lumMod val="65000"/>
                    <a:lumOff val="35000"/>
                  </a:prstClr>
                </a:solidFill>
              </a:rPr>
              <a:t>, PhD.</a:t>
            </a:r>
            <a:endParaRPr lang="en-US" sz="1600" dirty="0">
              <a:solidFill>
                <a:prstClr val="black">
                  <a:lumMod val="65000"/>
                  <a:lumOff val="35000"/>
                </a:prstClr>
              </a:solidFill>
            </a:endParaRPr>
          </a:p>
        </p:txBody>
      </p:sp>
      <p:sp>
        <p:nvSpPr>
          <p:cNvPr id="21" name="Subtítulo 2"/>
          <p:cNvSpPr txBox="1">
            <a:spLocks/>
          </p:cNvSpPr>
          <p:nvPr/>
        </p:nvSpPr>
        <p:spPr>
          <a:xfrm>
            <a:off x="6229560" y="4792278"/>
            <a:ext cx="5225967" cy="891989"/>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3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en-US" sz="1200" b="1" dirty="0" smtClean="0">
                <a:solidFill>
                  <a:srgbClr val="002060"/>
                </a:solidFill>
              </a:rPr>
              <a:t>DESIGNADO DEL DEPARTAMENTO</a:t>
            </a:r>
          </a:p>
          <a:p>
            <a:pPr algn="ctr"/>
            <a:r>
              <a:rPr lang="en-US" sz="1600" dirty="0" err="1"/>
              <a:t>Ing</a:t>
            </a:r>
            <a:r>
              <a:rPr lang="en-US" sz="1600" dirty="0"/>
              <a:t>. Narvaez Muñoz Christian Patricio , </a:t>
            </a:r>
            <a:r>
              <a:rPr lang="en-US" sz="1600" dirty="0" err="1"/>
              <a:t>Msc</a:t>
            </a:r>
            <a:r>
              <a:rPr lang="en-US" sz="1600" dirty="0"/>
              <a:t>.</a:t>
            </a:r>
            <a:endParaRPr lang="en-US" sz="1600" dirty="0" smtClean="0"/>
          </a:p>
        </p:txBody>
      </p:sp>
      <p:sp>
        <p:nvSpPr>
          <p:cNvPr id="22" name="Rectángulo 21"/>
          <p:cNvSpPr/>
          <p:nvPr/>
        </p:nvSpPr>
        <p:spPr>
          <a:xfrm>
            <a:off x="3394533" y="5701287"/>
            <a:ext cx="5927976" cy="523220"/>
          </a:xfrm>
          <a:prstGeom prst="rect">
            <a:avLst/>
          </a:prstGeom>
        </p:spPr>
        <p:txBody>
          <a:bodyPr wrap="square">
            <a:spAutoFit/>
          </a:bodyPr>
          <a:lstStyle/>
          <a:p>
            <a:pPr algn="ctr"/>
            <a:r>
              <a:rPr lang="en-US" sz="1200" b="1" dirty="0">
                <a:solidFill>
                  <a:srgbClr val="002060"/>
                </a:solidFill>
              </a:rPr>
              <a:t>SECRETARIO </a:t>
            </a:r>
            <a:r>
              <a:rPr lang="en-US" sz="1200" b="1" dirty="0" smtClean="0">
                <a:solidFill>
                  <a:srgbClr val="002060"/>
                </a:solidFill>
              </a:rPr>
              <a:t>ACADÉMICO</a:t>
            </a:r>
            <a:endParaRPr lang="en-US" sz="1200" b="1" dirty="0" smtClean="0"/>
          </a:p>
          <a:p>
            <a:pPr algn="ctr"/>
            <a:r>
              <a:rPr lang="en-US" sz="1600" dirty="0" smtClean="0"/>
              <a:t>Dr</a:t>
            </a:r>
            <a:r>
              <a:rPr lang="en-US" sz="1600" dirty="0"/>
              <a:t>. </a:t>
            </a:r>
            <a:r>
              <a:rPr lang="en-US" sz="1600" dirty="0" err="1" smtClean="0"/>
              <a:t>Mejía</a:t>
            </a:r>
            <a:r>
              <a:rPr lang="en-US" sz="1600" dirty="0"/>
              <a:t> Mena Marcelo</a:t>
            </a:r>
          </a:p>
        </p:txBody>
      </p:sp>
      <p:sp>
        <p:nvSpPr>
          <p:cNvPr id="23" name="Subtítulo 2"/>
          <p:cNvSpPr txBox="1">
            <a:spLocks/>
          </p:cNvSpPr>
          <p:nvPr/>
        </p:nvSpPr>
        <p:spPr>
          <a:xfrm>
            <a:off x="1275112" y="4825246"/>
            <a:ext cx="5225967" cy="891989"/>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3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en-US" sz="1200" b="1" dirty="0" smtClean="0">
                <a:solidFill>
                  <a:srgbClr val="002060"/>
                </a:solidFill>
              </a:rPr>
              <a:t>DESIGNADO DE LA CARRERA</a:t>
            </a:r>
          </a:p>
          <a:p>
            <a:pPr algn="ctr"/>
            <a:r>
              <a:rPr lang="en-US" sz="1600" dirty="0" err="1" smtClean="0"/>
              <a:t>Ing</a:t>
            </a:r>
            <a:r>
              <a:rPr lang="en-US" sz="1600" dirty="0"/>
              <a:t>. </a:t>
            </a:r>
            <a:r>
              <a:rPr lang="en-US" sz="1600" dirty="0" err="1"/>
              <a:t>Carrión</a:t>
            </a:r>
            <a:r>
              <a:rPr lang="en-US" sz="1600" dirty="0"/>
              <a:t> Matamoros </a:t>
            </a:r>
            <a:r>
              <a:rPr lang="en-US" sz="1600" dirty="0" smtClean="0"/>
              <a:t>Luis Miguel, Msc.</a:t>
            </a:r>
          </a:p>
          <a:p>
            <a:pPr algn="ctr"/>
            <a:endParaRPr lang="en-US" sz="900" dirty="0" smtClean="0"/>
          </a:p>
        </p:txBody>
      </p:sp>
      <p:sp>
        <p:nvSpPr>
          <p:cNvPr id="24" name="Rectángulo 23"/>
          <p:cNvSpPr/>
          <p:nvPr/>
        </p:nvSpPr>
        <p:spPr>
          <a:xfrm>
            <a:off x="4772846" y="6518215"/>
            <a:ext cx="3339376" cy="369332"/>
          </a:xfrm>
          <a:prstGeom prst="rect">
            <a:avLst/>
          </a:prstGeom>
        </p:spPr>
        <p:txBody>
          <a:bodyPr wrap="none">
            <a:spAutoFit/>
          </a:bodyPr>
          <a:lstStyle/>
          <a:p>
            <a:pPr algn="ctr"/>
            <a:r>
              <a:rPr lang="en-US" b="1" dirty="0" err="1" smtClean="0"/>
              <a:t>Sangolquí</a:t>
            </a:r>
            <a:r>
              <a:rPr lang="en-US" b="1" dirty="0" smtClean="0"/>
              <a:t>, 24 de Mayo 2017</a:t>
            </a:r>
            <a:endParaRPr lang="en-US" b="1" dirty="0"/>
          </a:p>
        </p:txBody>
      </p:sp>
    </p:spTree>
    <p:extLst>
      <p:ext uri="{BB962C8B-B14F-4D97-AF65-F5344CB8AC3E}">
        <p14:creationId xmlns:p14="http://schemas.microsoft.com/office/powerpoint/2010/main" val="1247804926"/>
      </p:ext>
    </p:extLst>
  </p:cSld>
  <p:clrMapOvr>
    <a:masterClrMapping/>
  </p:clrMapOvr>
  <p:transition spd="med">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76925" y="312960"/>
            <a:ext cx="8911687" cy="1280890"/>
          </a:xfrm>
        </p:spPr>
        <p:txBody>
          <a:bodyPr>
            <a:normAutofit/>
          </a:bodyPr>
          <a:lstStyle/>
          <a:p>
            <a:r>
              <a:rPr lang="en-US" sz="4400" b="1" dirty="0" smtClean="0"/>
              <a:t>REOLOGÍA</a:t>
            </a:r>
            <a:endParaRPr lang="es-EC" sz="44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141179358"/>
              </p:ext>
            </p:extLst>
          </p:nvPr>
        </p:nvGraphicFramePr>
        <p:xfrm>
          <a:off x="1371600" y="1159330"/>
          <a:ext cx="10554237" cy="5473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8053940"/>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06828" y="108955"/>
            <a:ext cx="9237704" cy="6253208"/>
          </a:xfrm>
        </p:spPr>
        <p:txBody>
          <a:bodyPr vert="vert270"/>
          <a:lstStyle/>
          <a:p>
            <a:r>
              <a:rPr lang="es-CO" b="1" dirty="0" smtClean="0"/>
              <a:t>RESEÑA HISTÓRICA</a:t>
            </a:r>
            <a:endParaRPr lang="es-CO" b="1" dirty="0"/>
          </a:p>
        </p:txBody>
      </p:sp>
      <p:pic>
        <p:nvPicPr>
          <p:cNvPr id="4" name="Marcador de contenido 3"/>
          <p:cNvPicPr>
            <a:picLocks noGrp="1" noChangeAspect="1"/>
          </p:cNvPicPr>
          <p:nvPr>
            <p:ph idx="1"/>
          </p:nvPr>
        </p:nvPicPr>
        <p:blipFill rotWithShape="1">
          <a:blip r:embed="rId2"/>
          <a:srcRect l="26013" t="18521" r="27396" b="7510"/>
          <a:stretch/>
        </p:blipFill>
        <p:spPr>
          <a:xfrm>
            <a:off x="3000778" y="108955"/>
            <a:ext cx="7561206" cy="6749045"/>
          </a:xfrm>
          <a:prstGeom prst="rect">
            <a:avLst/>
          </a:prstGeom>
        </p:spPr>
      </p:pic>
    </p:spTree>
    <p:extLst>
      <p:ext uri="{BB962C8B-B14F-4D97-AF65-F5344CB8AC3E}">
        <p14:creationId xmlns:p14="http://schemas.microsoft.com/office/powerpoint/2010/main" val="138068621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713504425"/>
              </p:ext>
            </p:extLst>
          </p:nvPr>
        </p:nvGraphicFramePr>
        <p:xfrm>
          <a:off x="605307" y="257577"/>
          <a:ext cx="11449318" cy="6375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9517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19569479"/>
              </p:ext>
            </p:extLst>
          </p:nvPr>
        </p:nvGraphicFramePr>
        <p:xfrm>
          <a:off x="1876096" y="362607"/>
          <a:ext cx="10011103" cy="6274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ítulo 1"/>
          <p:cNvSpPr>
            <a:spLocks noGrp="1"/>
          </p:cNvSpPr>
          <p:nvPr>
            <p:ph type="title"/>
          </p:nvPr>
        </p:nvSpPr>
        <p:spPr>
          <a:xfrm>
            <a:off x="1611469" y="329919"/>
            <a:ext cx="8911687" cy="1280890"/>
          </a:xfrm>
        </p:spPr>
        <p:txBody>
          <a:bodyPr/>
          <a:lstStyle/>
          <a:p>
            <a:r>
              <a:rPr lang="en-US" b="1" dirty="0" smtClean="0"/>
              <a:t>TIPOS DE FLUIDOS</a:t>
            </a:r>
            <a:endParaRPr lang="es-EC" b="1" dirty="0"/>
          </a:p>
        </p:txBody>
      </p:sp>
    </p:spTree>
    <p:extLst>
      <p:ext uri="{BB962C8B-B14F-4D97-AF65-F5344CB8AC3E}">
        <p14:creationId xmlns:p14="http://schemas.microsoft.com/office/powerpoint/2010/main" val="3131375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b="1" dirty="0"/>
              <a:t>Comportamiento viscoso pseudoplástico (</a:t>
            </a:r>
            <a:r>
              <a:rPr lang="es-ES_tradnl" b="1" dirty="0" err="1"/>
              <a:t>Shear</a:t>
            </a:r>
            <a:r>
              <a:rPr lang="es-ES_tradnl" b="1" dirty="0"/>
              <a:t> </a:t>
            </a:r>
            <a:r>
              <a:rPr lang="es-ES_tradnl" b="1" dirty="0" err="1"/>
              <a:t>thinning</a:t>
            </a:r>
            <a:r>
              <a:rPr lang="es-ES_tradnl" b="1" dirty="0"/>
              <a:t>)</a:t>
            </a:r>
            <a:endParaRPr lang="es-CO" dirty="0"/>
          </a:p>
        </p:txBody>
      </p:sp>
      <p:pic>
        <p:nvPicPr>
          <p:cNvPr id="4" name="Marcador de contenido 3"/>
          <p:cNvPicPr>
            <a:picLocks noGrp="1"/>
          </p:cNvPicPr>
          <p:nvPr>
            <p:ph idx="1"/>
          </p:nvPr>
        </p:nvPicPr>
        <p:blipFill rotWithShape="1">
          <a:blip r:embed="rId2"/>
          <a:srcRect l="9674" t="31395" r="43143" b="15174"/>
          <a:stretch/>
        </p:blipFill>
        <p:spPr bwMode="auto">
          <a:xfrm>
            <a:off x="6063090" y="2597242"/>
            <a:ext cx="5934339" cy="3778250"/>
          </a:xfrm>
          <a:prstGeom prst="rect">
            <a:avLst/>
          </a:prstGeom>
          <a:ln>
            <a:noFill/>
          </a:ln>
          <a:extLst>
            <a:ext uri="{53640926-AAD7-44D8-BBD7-CCE9431645EC}">
              <a14:shadowObscured xmlns:a14="http://schemas.microsoft.com/office/drawing/2010/main"/>
            </a:ext>
          </a:extLst>
        </p:spPr>
      </p:pic>
      <p:graphicFrame>
        <p:nvGraphicFramePr>
          <p:cNvPr id="6" name="Diagrama 5"/>
          <p:cNvGraphicFramePr/>
          <p:nvPr>
            <p:extLst>
              <p:ext uri="{D42A27DB-BD31-4B8C-83A1-F6EECF244321}">
                <p14:modId xmlns:p14="http://schemas.microsoft.com/office/powerpoint/2010/main" val="3877892018"/>
              </p:ext>
            </p:extLst>
          </p:nvPr>
        </p:nvGraphicFramePr>
        <p:xfrm>
          <a:off x="167425" y="2009104"/>
          <a:ext cx="5779754" cy="4675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2208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7465" y="250622"/>
            <a:ext cx="4129847" cy="2003181"/>
          </a:xfrm>
        </p:spPr>
        <p:txBody>
          <a:bodyPr>
            <a:normAutofit fontScale="90000"/>
          </a:bodyPr>
          <a:lstStyle/>
          <a:p>
            <a:r>
              <a:rPr lang="es-ES_tradnl" b="1" dirty="0"/>
              <a:t>Comportamiento viscoso plástico (</a:t>
            </a:r>
            <a:r>
              <a:rPr lang="es-ES_tradnl" b="1" dirty="0" err="1"/>
              <a:t>Shear</a:t>
            </a:r>
            <a:r>
              <a:rPr lang="es-ES_tradnl" b="1" dirty="0"/>
              <a:t> </a:t>
            </a:r>
            <a:r>
              <a:rPr lang="es-ES_tradnl" b="1" dirty="0" err="1"/>
              <a:t>Thickening</a:t>
            </a:r>
            <a:r>
              <a:rPr lang="es-ES_tradnl" b="1" dirty="0"/>
              <a:t>)</a:t>
            </a:r>
            <a:endParaRPr lang="es-CO"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948795428"/>
              </p:ext>
            </p:extLst>
          </p:nvPr>
        </p:nvGraphicFramePr>
        <p:xfrm>
          <a:off x="2897745" y="489397"/>
          <a:ext cx="9031869" cy="6156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descr="https://upload.wikimedia.org/wikipedia/commons/thumb/8/89/Rheology_of_time_independent_fluids.svg/478px-Rheology_of_time_independent_fluids.svg.png"/>
          <p:cNvPicPr/>
          <p:nvPr/>
        </p:nvPicPr>
        <p:blipFill>
          <a:blip r:embed="rId7">
            <a:extLst>
              <a:ext uri="{28A0092B-C50C-407E-A947-70E740481C1C}">
                <a14:useLocalDpi xmlns:a14="http://schemas.microsoft.com/office/drawing/2010/main" val="0"/>
              </a:ext>
            </a:extLst>
          </a:blip>
          <a:srcRect/>
          <a:stretch>
            <a:fillRect/>
          </a:stretch>
        </p:blipFill>
        <p:spPr bwMode="auto">
          <a:xfrm>
            <a:off x="708338" y="2485623"/>
            <a:ext cx="3393783" cy="3409139"/>
          </a:xfrm>
          <a:prstGeom prst="rect">
            <a:avLst/>
          </a:prstGeom>
          <a:noFill/>
          <a:ln>
            <a:noFill/>
          </a:ln>
        </p:spPr>
      </p:pic>
    </p:spTree>
    <p:extLst>
      <p:ext uri="{BB962C8B-B14F-4D97-AF65-F5344CB8AC3E}">
        <p14:creationId xmlns:p14="http://schemas.microsoft.com/office/powerpoint/2010/main" val="4004521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562294839"/>
              </p:ext>
            </p:extLst>
          </p:nvPr>
        </p:nvGraphicFramePr>
        <p:xfrm>
          <a:off x="-1020984" y="326020"/>
          <a:ext cx="8744754" cy="6126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7304337" y="3405724"/>
            <a:ext cx="4446359" cy="3452276"/>
          </a:xfrm>
          <a:prstGeom prst="rect">
            <a:avLst/>
          </a:prstGeom>
        </p:spPr>
      </p:pic>
      <p:pic>
        <p:nvPicPr>
          <p:cNvPr id="7" name="Imagen 6"/>
          <p:cNvPicPr/>
          <p:nvPr/>
        </p:nvPicPr>
        <p:blipFill rotWithShape="1">
          <a:blip r:embed="rId8"/>
          <a:srcRect l="53292" t="46790" r="13102" b="9438"/>
          <a:stretch/>
        </p:blipFill>
        <p:spPr bwMode="auto">
          <a:xfrm>
            <a:off x="7304337" y="90151"/>
            <a:ext cx="4446359" cy="32382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94555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REOPEXIA</a:t>
            </a:r>
            <a:endParaRPr lang="es-CO"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84138294"/>
              </p:ext>
            </p:extLst>
          </p:nvPr>
        </p:nvGraphicFramePr>
        <p:xfrm>
          <a:off x="386366" y="1264555"/>
          <a:ext cx="6877319" cy="5483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p:nvPr/>
        </p:nvPicPr>
        <p:blipFill rotWithShape="1">
          <a:blip r:embed="rId7"/>
          <a:srcRect l="12560" t="29281" r="51120" b="27854"/>
          <a:stretch/>
        </p:blipFill>
        <p:spPr bwMode="auto">
          <a:xfrm>
            <a:off x="7495504" y="2279560"/>
            <a:ext cx="4515445" cy="32403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1461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MODELOS MATEMÁTICOS</a:t>
            </a:r>
            <a:endParaRPr lang="es-CO" dirty="0"/>
          </a:p>
        </p:txBody>
      </p:sp>
      <mc:AlternateContent xmlns:mc="http://schemas.openxmlformats.org/markup-compatibility/2006" xmlns:a14="http://schemas.microsoft.com/office/drawing/2010/main">
        <mc:Choice Requires="a14">
          <p:graphicFrame>
            <p:nvGraphicFramePr>
              <p:cNvPr id="4" name="Marcador de contenido 3"/>
              <p:cNvGraphicFramePr>
                <a:graphicFrameLocks noGrp="1"/>
              </p:cNvGraphicFramePr>
              <p:nvPr>
                <p:ph idx="1"/>
                <p:extLst>
                  <p:ext uri="{D42A27DB-BD31-4B8C-83A1-F6EECF244321}">
                    <p14:modId xmlns:p14="http://schemas.microsoft.com/office/powerpoint/2010/main" val="2216175538"/>
                  </p:ext>
                </p:extLst>
              </p:nvPr>
            </p:nvGraphicFramePr>
            <p:xfrm>
              <a:off x="1210614" y="2021985"/>
              <a:ext cx="10058399" cy="4572000"/>
            </p:xfrm>
            <a:graphic>
              <a:graphicData uri="http://schemas.openxmlformats.org/drawingml/2006/table">
                <a:tbl>
                  <a:tblPr firstRow="1" firstCol="1" bandRow="1">
                    <a:tableStyleId>{5C22544A-7EE6-4342-B048-85BDC9FD1C3A}</a:tableStyleId>
                  </a:tblPr>
                  <a:tblGrid>
                    <a:gridCol w="1809233"/>
                    <a:gridCol w="4287472"/>
                    <a:gridCol w="3961694"/>
                  </a:tblGrid>
                  <a:tr h="909248">
                    <a:tc>
                      <a:txBody>
                        <a:bodyPr/>
                        <a:lstStyle/>
                        <a:p>
                          <a:pPr algn="l">
                            <a:lnSpc>
                              <a:spcPct val="150000"/>
                            </a:lnSpc>
                            <a:spcAft>
                              <a:spcPts val="0"/>
                            </a:spcAft>
                          </a:pPr>
                          <a:r>
                            <a:rPr lang="es-ES_tradnl" sz="2000" dirty="0">
                              <a:effectLst/>
                            </a:rPr>
                            <a:t>Ley de Potencia</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14:m>
                            <m:oMathPara xmlns:m="http://schemas.openxmlformats.org/officeDocument/2006/math">
                              <m:oMathParaPr>
                                <m:jc m:val="centerGroup"/>
                              </m:oMathParaPr>
                              <m:oMath xmlns:m="http://schemas.openxmlformats.org/officeDocument/2006/math">
                                <m:r>
                                  <a:rPr lang="es-ES_tradnl" sz="2000">
                                    <a:effectLst/>
                                    <a:latin typeface="Cambria Math" panose="02040503050406030204" pitchFamily="18" charset="0"/>
                                  </a:rPr>
                                  <m:t>𝜂</m:t>
                                </m:r>
                                <m:d>
                                  <m:dPr>
                                    <m:ctrlPr>
                                      <a:rPr lang="es-CO" sz="2000" i="1">
                                        <a:effectLst/>
                                        <a:latin typeface="Cambria Math" panose="02040503050406030204" pitchFamily="18" charset="0"/>
                                      </a:rPr>
                                    </m:ctrlPr>
                                  </m:dPr>
                                  <m:e>
                                    <m:acc>
                                      <m:accPr>
                                        <m:chr m:val="̇"/>
                                        <m:ctrlPr>
                                          <a:rPr lang="es-CO" sz="2000" i="1">
                                            <a:effectLst/>
                                            <a:latin typeface="Cambria Math" panose="02040503050406030204" pitchFamily="18" charset="0"/>
                                          </a:rPr>
                                        </m:ctrlPr>
                                      </m:accPr>
                                      <m:e>
                                        <m:r>
                                          <a:rPr lang="es-ES_tradnl" sz="2000">
                                            <a:effectLst/>
                                            <a:latin typeface="Cambria Math" panose="02040503050406030204" pitchFamily="18" charset="0"/>
                                          </a:rPr>
                                          <m:t>𝛾</m:t>
                                        </m:r>
                                      </m:e>
                                    </m:acc>
                                  </m:e>
                                </m:d>
                                <m:r>
                                  <a:rPr lang="es-ES_tradnl" sz="2000">
                                    <a:effectLst/>
                                    <a:latin typeface="Cambria Math" panose="02040503050406030204" pitchFamily="18" charset="0"/>
                                  </a:rPr>
                                  <m:t>=</m:t>
                                </m:r>
                                <m:r>
                                  <a:rPr lang="es-ES_tradnl" sz="2000">
                                    <a:effectLst/>
                                    <a:latin typeface="Cambria Math" panose="02040503050406030204" pitchFamily="18" charset="0"/>
                                  </a:rPr>
                                  <m:t>𝐾</m:t>
                                </m:r>
                                <m:sSup>
                                  <m:sSupPr>
                                    <m:ctrlPr>
                                      <a:rPr lang="es-CO" sz="2000" i="1">
                                        <a:effectLst/>
                                        <a:latin typeface="Cambria Math" panose="02040503050406030204" pitchFamily="18" charset="0"/>
                                      </a:rPr>
                                    </m:ctrlPr>
                                  </m:sSupPr>
                                  <m:e>
                                    <m:d>
                                      <m:dPr>
                                        <m:ctrlPr>
                                          <a:rPr lang="es-CO" sz="2000" i="1">
                                            <a:effectLst/>
                                            <a:latin typeface="Cambria Math" panose="02040503050406030204" pitchFamily="18" charset="0"/>
                                          </a:rPr>
                                        </m:ctrlPr>
                                      </m:dPr>
                                      <m:e>
                                        <m:acc>
                                          <m:accPr>
                                            <m:chr m:val="̇"/>
                                            <m:ctrlPr>
                                              <a:rPr lang="es-CO" sz="2000" i="1">
                                                <a:effectLst/>
                                                <a:latin typeface="Cambria Math" panose="02040503050406030204" pitchFamily="18" charset="0"/>
                                              </a:rPr>
                                            </m:ctrlPr>
                                          </m:accPr>
                                          <m:e>
                                            <m:r>
                                              <a:rPr lang="es-ES_tradnl" sz="2000">
                                                <a:effectLst/>
                                                <a:latin typeface="Cambria Math" panose="02040503050406030204" pitchFamily="18" charset="0"/>
                                              </a:rPr>
                                              <m:t>𝛾</m:t>
                                            </m:r>
                                          </m:e>
                                        </m:acc>
                                      </m:e>
                                    </m:d>
                                  </m:e>
                                  <m:sup>
                                    <m:r>
                                      <a:rPr lang="es-ES_tradnl" sz="2000">
                                        <a:effectLst/>
                                        <a:latin typeface="Cambria Math" panose="02040503050406030204" pitchFamily="18" charset="0"/>
                                      </a:rPr>
                                      <m:t>𝑛</m:t>
                                    </m:r>
                                    <m:r>
                                      <a:rPr lang="es-ES_tradnl" sz="2000">
                                        <a:effectLst/>
                                        <a:latin typeface="Cambria Math" panose="02040503050406030204" pitchFamily="18" charset="0"/>
                                      </a:rPr>
                                      <m:t>−1</m:t>
                                    </m:r>
                                  </m:sup>
                                </m:sSup>
                              </m:oMath>
                            </m:oMathPara>
                          </a14:m>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es-ES_tradnl" sz="2000">
                              <a:effectLst/>
                            </a:rPr>
                            <a:t>Para </a:t>
                          </a:r>
                          <a14:m>
                            <m:oMath xmlns:m="http://schemas.openxmlformats.org/officeDocument/2006/math">
                              <m:r>
                                <a:rPr lang="es-ES_tradnl" sz="2000">
                                  <a:effectLst/>
                                  <a:latin typeface="Cambria Math" panose="02040503050406030204" pitchFamily="18" charset="0"/>
                                </a:rPr>
                                <m:t>𝜂</m:t>
                              </m:r>
                              <m:r>
                                <a:rPr lang="es-ES_tradnl" sz="2000">
                                  <a:effectLst/>
                                  <a:latin typeface="Cambria Math" panose="02040503050406030204" pitchFamily="18" charset="0"/>
                                </a:rPr>
                                <m:t>≪</m:t>
                              </m:r>
                              <m:sSub>
                                <m:sSubPr>
                                  <m:ctrlPr>
                                    <a:rPr lang="es-CO" sz="2000" i="1">
                                      <a:effectLst/>
                                      <a:latin typeface="Cambria Math" panose="02040503050406030204" pitchFamily="18" charset="0"/>
                                    </a:rPr>
                                  </m:ctrlPr>
                                </m:sSubPr>
                                <m:e>
                                  <m:r>
                                    <a:rPr lang="es-ES_tradnl" sz="2000">
                                      <a:effectLst/>
                                      <a:latin typeface="Cambria Math" panose="02040503050406030204" pitchFamily="18" charset="0"/>
                                    </a:rPr>
                                    <m:t>𝜂</m:t>
                                  </m:r>
                                </m:e>
                                <m:sub>
                                  <m:r>
                                    <a:rPr lang="es-ES_tradnl" sz="2000">
                                      <a:effectLst/>
                                      <a:latin typeface="Cambria Math" panose="02040503050406030204" pitchFamily="18" charset="0"/>
                                    </a:rPr>
                                    <m:t>0</m:t>
                                  </m:r>
                                </m:sub>
                              </m:sSub>
                              <m:r>
                                <a:rPr lang="es-ES_tradnl" sz="2000">
                                  <a:effectLst/>
                                  <a:latin typeface="Cambria Math" panose="02040503050406030204" pitchFamily="18" charset="0"/>
                                </a:rPr>
                                <m:t>   </m:t>
                              </m:r>
                              <m:r>
                                <a:rPr lang="es-ES_tradnl" sz="2000">
                                  <a:effectLst/>
                                  <a:latin typeface="Cambria Math" panose="02040503050406030204" pitchFamily="18" charset="0"/>
                                </a:rPr>
                                <m:t>𝑦</m:t>
                              </m:r>
                              <m:r>
                                <a:rPr lang="es-ES_tradnl" sz="2000">
                                  <a:effectLst/>
                                  <a:latin typeface="Cambria Math" panose="02040503050406030204" pitchFamily="18" charset="0"/>
                                </a:rPr>
                                <m:t>   </m:t>
                              </m:r>
                              <m:r>
                                <a:rPr lang="es-ES_tradnl" sz="2000">
                                  <a:effectLst/>
                                  <a:latin typeface="Cambria Math" panose="02040503050406030204" pitchFamily="18" charset="0"/>
                                </a:rPr>
                                <m:t>𝜂</m:t>
                              </m:r>
                              <m:r>
                                <a:rPr lang="es-ES_tradnl" sz="2000">
                                  <a:effectLst/>
                                  <a:latin typeface="Cambria Math" panose="02040503050406030204" pitchFamily="18" charset="0"/>
                                </a:rPr>
                                <m:t>≫</m:t>
                              </m:r>
                              <m:r>
                                <a:rPr lang="es-ES_tradnl" sz="2000">
                                  <a:effectLst/>
                                  <a:latin typeface="Cambria Math" panose="02040503050406030204" pitchFamily="18" charset="0"/>
                                </a:rPr>
                                <m:t>𝜂</m:t>
                              </m:r>
                              <m:r>
                                <a:rPr lang="es-ES_tradnl" sz="2000">
                                  <a:effectLst/>
                                  <a:latin typeface="Cambria Math" panose="02040503050406030204" pitchFamily="18" charset="0"/>
                                </a:rPr>
                                <m:t>≫</m:t>
                              </m:r>
                              <m:sSub>
                                <m:sSubPr>
                                  <m:ctrlPr>
                                    <a:rPr lang="es-CO" sz="2000" i="1">
                                      <a:effectLst/>
                                      <a:latin typeface="Cambria Math" panose="02040503050406030204" pitchFamily="18" charset="0"/>
                                    </a:rPr>
                                  </m:ctrlPr>
                                </m:sSubPr>
                                <m:e>
                                  <m:r>
                                    <a:rPr lang="es-ES_tradnl" sz="2000">
                                      <a:effectLst/>
                                      <a:latin typeface="Cambria Math" panose="02040503050406030204" pitchFamily="18" charset="0"/>
                                    </a:rPr>
                                    <m:t>𝜂</m:t>
                                  </m:r>
                                </m:e>
                                <m:sub>
                                  <m:r>
                                    <a:rPr lang="es-ES_tradnl" sz="2000">
                                      <a:effectLst/>
                                      <a:latin typeface="Cambria Math" panose="02040503050406030204" pitchFamily="18" charset="0"/>
                                    </a:rPr>
                                    <m:t>∞</m:t>
                                  </m:r>
                                </m:sub>
                              </m:sSub>
                            </m:oMath>
                          </a14:m>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909248">
                    <a:tc>
                      <a:txBody>
                        <a:bodyPr/>
                        <a:lstStyle/>
                        <a:p>
                          <a:pPr algn="l">
                            <a:lnSpc>
                              <a:spcPct val="150000"/>
                            </a:lnSpc>
                            <a:spcAft>
                              <a:spcPts val="0"/>
                            </a:spcAft>
                          </a:pPr>
                          <a:r>
                            <a:rPr lang="es-ES_tradnl" sz="2000">
                              <a:effectLst/>
                            </a:rPr>
                            <a:t>Modelos de Cross</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14:m>
                            <m:oMathPara xmlns:m="http://schemas.openxmlformats.org/officeDocument/2006/math">
                              <m:oMathParaPr>
                                <m:jc m:val="centerGroup"/>
                              </m:oMathParaPr>
                              <m:oMath xmlns:m="http://schemas.openxmlformats.org/officeDocument/2006/math">
                                <m:f>
                                  <m:fPr>
                                    <m:ctrlPr>
                                      <a:rPr lang="es-CO" sz="2000" i="1">
                                        <a:effectLst/>
                                        <a:latin typeface="Cambria Math" panose="02040503050406030204" pitchFamily="18" charset="0"/>
                                      </a:rPr>
                                    </m:ctrlPr>
                                  </m:fPr>
                                  <m:num>
                                    <m:sSub>
                                      <m:sSubPr>
                                        <m:ctrlPr>
                                          <a:rPr lang="es-CO" sz="2000" i="1">
                                            <a:effectLst/>
                                            <a:latin typeface="Cambria Math" panose="02040503050406030204" pitchFamily="18" charset="0"/>
                                          </a:rPr>
                                        </m:ctrlPr>
                                      </m:sSubPr>
                                      <m:e>
                                        <m:r>
                                          <a:rPr lang="es-ES_tradnl" sz="2000">
                                            <a:effectLst/>
                                            <a:latin typeface="Cambria Math" panose="02040503050406030204" pitchFamily="18" charset="0"/>
                                          </a:rPr>
                                          <m:t>𝜂</m:t>
                                        </m:r>
                                      </m:e>
                                      <m:sub>
                                        <m:r>
                                          <a:rPr lang="es-ES_tradnl" sz="2000">
                                            <a:effectLst/>
                                            <a:latin typeface="Cambria Math" panose="02040503050406030204" pitchFamily="18" charset="0"/>
                                          </a:rPr>
                                          <m:t>0</m:t>
                                        </m:r>
                                      </m:sub>
                                    </m:sSub>
                                    <m:r>
                                      <a:rPr lang="es-ES_tradnl" sz="2000">
                                        <a:effectLst/>
                                        <a:latin typeface="Cambria Math" panose="02040503050406030204" pitchFamily="18" charset="0"/>
                                      </a:rPr>
                                      <m:t>−</m:t>
                                    </m:r>
                                    <m:r>
                                      <a:rPr lang="es-ES_tradnl" sz="2000">
                                        <a:effectLst/>
                                        <a:latin typeface="Cambria Math" panose="02040503050406030204" pitchFamily="18" charset="0"/>
                                      </a:rPr>
                                      <m:t>𝜂</m:t>
                                    </m:r>
                                  </m:num>
                                  <m:den>
                                    <m:r>
                                      <a:rPr lang="es-ES_tradnl" sz="2000">
                                        <a:effectLst/>
                                        <a:latin typeface="Cambria Math" panose="02040503050406030204" pitchFamily="18" charset="0"/>
                                      </a:rPr>
                                      <m:t>𝜂</m:t>
                                    </m:r>
                                    <m:r>
                                      <a:rPr lang="es-ES_tradnl" sz="2000">
                                        <a:effectLst/>
                                        <a:latin typeface="Cambria Math" panose="02040503050406030204" pitchFamily="18" charset="0"/>
                                      </a:rPr>
                                      <m:t>−</m:t>
                                    </m:r>
                                    <m:sSub>
                                      <m:sSubPr>
                                        <m:ctrlPr>
                                          <a:rPr lang="es-CO" sz="2000" i="1">
                                            <a:effectLst/>
                                            <a:latin typeface="Cambria Math" panose="02040503050406030204" pitchFamily="18" charset="0"/>
                                          </a:rPr>
                                        </m:ctrlPr>
                                      </m:sSubPr>
                                      <m:e>
                                        <m:r>
                                          <a:rPr lang="es-ES_tradnl" sz="2000">
                                            <a:effectLst/>
                                            <a:latin typeface="Cambria Math" panose="02040503050406030204" pitchFamily="18" charset="0"/>
                                          </a:rPr>
                                          <m:t>𝜂</m:t>
                                        </m:r>
                                      </m:e>
                                      <m:sub>
                                        <m:r>
                                          <a:rPr lang="es-ES_tradnl" sz="2000">
                                            <a:effectLst/>
                                            <a:latin typeface="Cambria Math" panose="02040503050406030204" pitchFamily="18" charset="0"/>
                                          </a:rPr>
                                          <m:t>∞</m:t>
                                        </m:r>
                                      </m:sub>
                                    </m:sSub>
                                  </m:den>
                                </m:f>
                                <m:r>
                                  <a:rPr lang="es-ES_tradnl" sz="2000">
                                    <a:effectLst/>
                                    <a:latin typeface="Cambria Math" panose="02040503050406030204" pitchFamily="18" charset="0"/>
                                  </a:rPr>
                                  <m:t>=</m:t>
                                </m:r>
                                <m:sSup>
                                  <m:sSupPr>
                                    <m:ctrlPr>
                                      <a:rPr lang="es-CO" sz="2000" i="1">
                                        <a:effectLst/>
                                        <a:latin typeface="Cambria Math" panose="02040503050406030204" pitchFamily="18" charset="0"/>
                                      </a:rPr>
                                    </m:ctrlPr>
                                  </m:sSupPr>
                                  <m:e>
                                    <m:d>
                                      <m:dPr>
                                        <m:ctrlPr>
                                          <a:rPr lang="es-CO" sz="2000" i="1">
                                            <a:effectLst/>
                                            <a:latin typeface="Cambria Math" panose="02040503050406030204" pitchFamily="18" charset="0"/>
                                          </a:rPr>
                                        </m:ctrlPr>
                                      </m:dPr>
                                      <m:e>
                                        <m:r>
                                          <a:rPr lang="es-ES_tradnl" sz="2000">
                                            <a:effectLst/>
                                            <a:latin typeface="Cambria Math" panose="02040503050406030204" pitchFamily="18" charset="0"/>
                                          </a:rPr>
                                          <m:t>𝐾</m:t>
                                        </m:r>
                                        <m:d>
                                          <m:dPr>
                                            <m:ctrlPr>
                                              <a:rPr lang="es-CO" sz="2000" i="1">
                                                <a:effectLst/>
                                                <a:latin typeface="Cambria Math" panose="02040503050406030204" pitchFamily="18" charset="0"/>
                                              </a:rPr>
                                            </m:ctrlPr>
                                          </m:dPr>
                                          <m:e>
                                            <m:acc>
                                              <m:accPr>
                                                <m:chr m:val="̇"/>
                                                <m:ctrlPr>
                                                  <a:rPr lang="es-CO" sz="2000" i="1">
                                                    <a:effectLst/>
                                                    <a:latin typeface="Cambria Math" panose="02040503050406030204" pitchFamily="18" charset="0"/>
                                                  </a:rPr>
                                                </m:ctrlPr>
                                              </m:accPr>
                                              <m:e>
                                                <m:r>
                                                  <a:rPr lang="es-ES_tradnl" sz="2000">
                                                    <a:effectLst/>
                                                    <a:latin typeface="Cambria Math" panose="02040503050406030204" pitchFamily="18" charset="0"/>
                                                  </a:rPr>
                                                  <m:t>𝛾</m:t>
                                                </m:r>
                                              </m:e>
                                            </m:acc>
                                          </m:e>
                                        </m:d>
                                      </m:e>
                                    </m:d>
                                  </m:e>
                                  <m:sup>
                                    <m:r>
                                      <a:rPr lang="es-ES_tradnl" sz="2000">
                                        <a:effectLst/>
                                        <a:latin typeface="Cambria Math" panose="02040503050406030204" pitchFamily="18" charset="0"/>
                                      </a:rPr>
                                      <m:t>𝑚</m:t>
                                    </m:r>
                                  </m:sup>
                                </m:sSup>
                              </m:oMath>
                            </m:oMathPara>
                          </a14:m>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es-ES_tradnl" sz="2000">
                              <a:effectLst/>
                            </a:rPr>
                            <a:t>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909248">
                    <a:tc>
                      <a:txBody>
                        <a:bodyPr/>
                        <a:lstStyle/>
                        <a:p>
                          <a:pPr algn="l">
                            <a:lnSpc>
                              <a:spcPct val="150000"/>
                            </a:lnSpc>
                            <a:spcAft>
                              <a:spcPts val="0"/>
                            </a:spcAft>
                          </a:pPr>
                          <a:r>
                            <a:rPr lang="es-ES_tradnl" sz="2000">
                              <a:effectLst/>
                            </a:rPr>
                            <a:t>Modelo de Carreau</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14:m>
                            <m:oMathPara xmlns:m="http://schemas.openxmlformats.org/officeDocument/2006/math">
                              <m:oMathParaPr>
                                <m:jc m:val="centerGroup"/>
                              </m:oMathParaPr>
                              <m:oMath xmlns:m="http://schemas.openxmlformats.org/officeDocument/2006/math">
                                <m:f>
                                  <m:fPr>
                                    <m:ctrlPr>
                                      <a:rPr lang="es-CO" sz="2000" i="1">
                                        <a:effectLst/>
                                        <a:latin typeface="Cambria Math" panose="02040503050406030204" pitchFamily="18" charset="0"/>
                                      </a:rPr>
                                    </m:ctrlPr>
                                  </m:fPr>
                                  <m:num>
                                    <m:sSub>
                                      <m:sSubPr>
                                        <m:ctrlPr>
                                          <a:rPr lang="es-CO" sz="2000" i="1">
                                            <a:effectLst/>
                                            <a:latin typeface="Cambria Math" panose="02040503050406030204" pitchFamily="18" charset="0"/>
                                          </a:rPr>
                                        </m:ctrlPr>
                                      </m:sSubPr>
                                      <m:e>
                                        <m:r>
                                          <a:rPr lang="es-ES_tradnl" sz="2000">
                                            <a:effectLst/>
                                            <a:latin typeface="Cambria Math" panose="02040503050406030204" pitchFamily="18" charset="0"/>
                                          </a:rPr>
                                          <m:t>𝜂</m:t>
                                        </m:r>
                                      </m:e>
                                      <m:sub>
                                        <m:r>
                                          <a:rPr lang="es-ES_tradnl" sz="2000">
                                            <a:effectLst/>
                                            <a:latin typeface="Cambria Math" panose="02040503050406030204" pitchFamily="18" charset="0"/>
                                          </a:rPr>
                                          <m:t>0</m:t>
                                        </m:r>
                                      </m:sub>
                                    </m:sSub>
                                    <m:r>
                                      <a:rPr lang="es-ES_tradnl" sz="2000">
                                        <a:effectLst/>
                                        <a:latin typeface="Cambria Math" panose="02040503050406030204" pitchFamily="18" charset="0"/>
                                      </a:rPr>
                                      <m:t>−</m:t>
                                    </m:r>
                                    <m:r>
                                      <a:rPr lang="es-ES_tradnl" sz="2000">
                                        <a:effectLst/>
                                        <a:latin typeface="Cambria Math" panose="02040503050406030204" pitchFamily="18" charset="0"/>
                                      </a:rPr>
                                      <m:t>𝜂</m:t>
                                    </m:r>
                                  </m:num>
                                  <m:den>
                                    <m:r>
                                      <a:rPr lang="es-ES_tradnl" sz="2000">
                                        <a:effectLst/>
                                        <a:latin typeface="Cambria Math" panose="02040503050406030204" pitchFamily="18" charset="0"/>
                                      </a:rPr>
                                      <m:t>𝜂</m:t>
                                    </m:r>
                                    <m:r>
                                      <a:rPr lang="es-ES_tradnl" sz="2000">
                                        <a:effectLst/>
                                        <a:latin typeface="Cambria Math" panose="02040503050406030204" pitchFamily="18" charset="0"/>
                                      </a:rPr>
                                      <m:t>−</m:t>
                                    </m:r>
                                    <m:sSub>
                                      <m:sSubPr>
                                        <m:ctrlPr>
                                          <a:rPr lang="es-CO" sz="2000" i="1">
                                            <a:effectLst/>
                                            <a:latin typeface="Cambria Math" panose="02040503050406030204" pitchFamily="18" charset="0"/>
                                          </a:rPr>
                                        </m:ctrlPr>
                                      </m:sSubPr>
                                      <m:e>
                                        <m:r>
                                          <a:rPr lang="es-ES_tradnl" sz="2000">
                                            <a:effectLst/>
                                            <a:latin typeface="Cambria Math" panose="02040503050406030204" pitchFamily="18" charset="0"/>
                                          </a:rPr>
                                          <m:t>𝜂</m:t>
                                        </m:r>
                                      </m:e>
                                      <m:sub>
                                        <m:r>
                                          <a:rPr lang="es-ES_tradnl" sz="2000">
                                            <a:effectLst/>
                                            <a:latin typeface="Cambria Math" panose="02040503050406030204" pitchFamily="18" charset="0"/>
                                          </a:rPr>
                                          <m:t>∞</m:t>
                                        </m:r>
                                      </m:sub>
                                    </m:sSub>
                                  </m:den>
                                </m:f>
                                <m:r>
                                  <a:rPr lang="es-ES_tradnl" sz="2000">
                                    <a:effectLst/>
                                    <a:latin typeface="Cambria Math" panose="02040503050406030204" pitchFamily="18" charset="0"/>
                                  </a:rPr>
                                  <m:t>=</m:t>
                                </m:r>
                                <m:f>
                                  <m:fPr>
                                    <m:ctrlPr>
                                      <a:rPr lang="es-CO" sz="2000" i="1">
                                        <a:effectLst/>
                                        <a:latin typeface="Cambria Math" panose="02040503050406030204" pitchFamily="18" charset="0"/>
                                      </a:rPr>
                                    </m:ctrlPr>
                                  </m:fPr>
                                  <m:num>
                                    <m:r>
                                      <a:rPr lang="es-ES_tradnl" sz="2000">
                                        <a:effectLst/>
                                        <a:latin typeface="Cambria Math" panose="02040503050406030204" pitchFamily="18" charset="0"/>
                                      </a:rPr>
                                      <m:t>1</m:t>
                                    </m:r>
                                  </m:num>
                                  <m:den>
                                    <m:r>
                                      <a:rPr lang="es-ES_tradnl" sz="2000">
                                        <a:effectLst/>
                                        <a:latin typeface="Cambria Math" panose="02040503050406030204" pitchFamily="18" charset="0"/>
                                      </a:rPr>
                                      <m:t>(1+</m:t>
                                    </m:r>
                                    <m:sSup>
                                      <m:sSupPr>
                                        <m:ctrlPr>
                                          <a:rPr lang="es-CO" sz="2000" i="1">
                                            <a:effectLst/>
                                            <a:latin typeface="Cambria Math" panose="02040503050406030204" pitchFamily="18" charset="0"/>
                                          </a:rPr>
                                        </m:ctrlPr>
                                      </m:sSupPr>
                                      <m:e>
                                        <m:d>
                                          <m:dPr>
                                            <m:ctrlPr>
                                              <a:rPr lang="es-CO" sz="2000" i="1">
                                                <a:effectLst/>
                                                <a:latin typeface="Cambria Math" panose="02040503050406030204" pitchFamily="18" charset="0"/>
                                              </a:rPr>
                                            </m:ctrlPr>
                                          </m:dPr>
                                          <m:e>
                                            <m:r>
                                              <a:rPr lang="es-ES_tradnl" sz="2000">
                                                <a:effectLst/>
                                                <a:latin typeface="Cambria Math" panose="02040503050406030204" pitchFamily="18" charset="0"/>
                                              </a:rPr>
                                              <m:t>𝐾</m:t>
                                            </m:r>
                                            <m:sSup>
                                              <m:sSupPr>
                                                <m:ctrlPr>
                                                  <a:rPr lang="es-CO" sz="2000" i="1">
                                                    <a:effectLst/>
                                                    <a:latin typeface="Cambria Math" panose="02040503050406030204" pitchFamily="18" charset="0"/>
                                                  </a:rPr>
                                                </m:ctrlPr>
                                              </m:sSupPr>
                                              <m:e>
                                                <m:d>
                                                  <m:dPr>
                                                    <m:ctrlPr>
                                                      <a:rPr lang="es-CO" sz="2000" i="1">
                                                        <a:effectLst/>
                                                        <a:latin typeface="Cambria Math" panose="02040503050406030204" pitchFamily="18" charset="0"/>
                                                      </a:rPr>
                                                    </m:ctrlPr>
                                                  </m:dPr>
                                                  <m:e>
                                                    <m:acc>
                                                      <m:accPr>
                                                        <m:chr m:val="̇"/>
                                                        <m:ctrlPr>
                                                          <a:rPr lang="es-CO" sz="2000" i="1">
                                                            <a:effectLst/>
                                                            <a:latin typeface="Cambria Math" panose="02040503050406030204" pitchFamily="18" charset="0"/>
                                                          </a:rPr>
                                                        </m:ctrlPr>
                                                      </m:accPr>
                                                      <m:e>
                                                        <m:r>
                                                          <a:rPr lang="es-ES_tradnl" sz="2000">
                                                            <a:effectLst/>
                                                            <a:latin typeface="Cambria Math" panose="02040503050406030204" pitchFamily="18" charset="0"/>
                                                          </a:rPr>
                                                          <m:t>𝛾</m:t>
                                                        </m:r>
                                                      </m:e>
                                                    </m:acc>
                                                  </m:e>
                                                </m:d>
                                              </m:e>
                                              <m:sup>
                                                <m:r>
                                                  <a:rPr lang="es-ES_tradnl" sz="2000">
                                                    <a:effectLst/>
                                                    <a:latin typeface="Cambria Math" panose="02040503050406030204" pitchFamily="18" charset="0"/>
                                                  </a:rPr>
                                                  <m:t>2</m:t>
                                                </m:r>
                                              </m:sup>
                                            </m:sSup>
                                          </m:e>
                                        </m:d>
                                      </m:e>
                                      <m:sup>
                                        <m:f>
                                          <m:fPr>
                                            <m:ctrlPr>
                                              <a:rPr lang="es-CO" sz="2000" i="1">
                                                <a:effectLst/>
                                                <a:latin typeface="Cambria Math" panose="02040503050406030204" pitchFamily="18" charset="0"/>
                                              </a:rPr>
                                            </m:ctrlPr>
                                          </m:fPr>
                                          <m:num>
                                            <m:sSub>
                                              <m:sSubPr>
                                                <m:ctrlPr>
                                                  <a:rPr lang="es-CO" sz="2000" i="1">
                                                    <a:effectLst/>
                                                    <a:latin typeface="Cambria Math" panose="02040503050406030204" pitchFamily="18" charset="0"/>
                                                  </a:rPr>
                                                </m:ctrlPr>
                                              </m:sSubPr>
                                              <m:e>
                                                <m:r>
                                                  <a:rPr lang="es-ES_tradnl" sz="2000">
                                                    <a:effectLst/>
                                                    <a:latin typeface="Cambria Math" panose="02040503050406030204" pitchFamily="18" charset="0"/>
                                                  </a:rPr>
                                                  <m:t>𝑚</m:t>
                                                </m:r>
                                              </m:e>
                                              <m:sub>
                                                <m:r>
                                                  <a:rPr lang="es-ES_tradnl" sz="2000">
                                                    <a:effectLst/>
                                                    <a:latin typeface="Cambria Math" panose="02040503050406030204" pitchFamily="18" charset="0"/>
                                                  </a:rPr>
                                                  <m:t>1</m:t>
                                                </m:r>
                                              </m:sub>
                                            </m:sSub>
                                          </m:num>
                                          <m:den>
                                            <m:r>
                                              <a:rPr lang="es-ES_tradnl" sz="2000">
                                                <a:effectLst/>
                                                <a:latin typeface="Cambria Math" panose="02040503050406030204" pitchFamily="18" charset="0"/>
                                              </a:rPr>
                                              <m:t>2</m:t>
                                            </m:r>
                                          </m:den>
                                        </m:f>
                                      </m:sup>
                                    </m:sSup>
                                    <m:r>
                                      <a:rPr lang="es-ES_tradnl" sz="2000">
                                        <a:effectLst/>
                                        <a:latin typeface="Cambria Math" panose="02040503050406030204" pitchFamily="18" charset="0"/>
                                      </a:rPr>
                                      <m:t> </m:t>
                                    </m:r>
                                  </m:den>
                                </m:f>
                              </m:oMath>
                            </m:oMathPara>
                          </a14:m>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es-ES_tradnl" sz="2000">
                              <a:effectLst/>
                            </a:rPr>
                            <a:t>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909248">
                    <a:tc>
                      <a:txBody>
                        <a:bodyPr/>
                        <a:lstStyle/>
                        <a:p>
                          <a:pPr algn="l">
                            <a:lnSpc>
                              <a:spcPct val="150000"/>
                            </a:lnSpc>
                            <a:spcAft>
                              <a:spcPts val="0"/>
                            </a:spcAft>
                          </a:pPr>
                          <a:r>
                            <a:rPr lang="es-ES_tradnl" sz="2000">
                              <a:effectLst/>
                            </a:rPr>
                            <a:t>Modelo de Sisko</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14:m>
                            <m:oMathPara xmlns:m="http://schemas.openxmlformats.org/officeDocument/2006/math">
                              <m:oMathParaPr>
                                <m:jc m:val="centerGroup"/>
                              </m:oMathParaPr>
                              <m:oMath xmlns:m="http://schemas.openxmlformats.org/officeDocument/2006/math">
                                <m:r>
                                  <a:rPr lang="es-ES_tradnl" sz="2000">
                                    <a:effectLst/>
                                    <a:latin typeface="Cambria Math" panose="02040503050406030204" pitchFamily="18" charset="0"/>
                                  </a:rPr>
                                  <m:t>𝜂</m:t>
                                </m:r>
                                <m:r>
                                  <a:rPr lang="es-ES_tradnl" sz="2000">
                                    <a:effectLst/>
                                    <a:latin typeface="Cambria Math" panose="02040503050406030204" pitchFamily="18" charset="0"/>
                                  </a:rPr>
                                  <m:t>=</m:t>
                                </m:r>
                                <m:sSub>
                                  <m:sSubPr>
                                    <m:ctrlPr>
                                      <a:rPr lang="es-CO" sz="2000" i="1">
                                        <a:effectLst/>
                                        <a:latin typeface="Cambria Math" panose="02040503050406030204" pitchFamily="18" charset="0"/>
                                      </a:rPr>
                                    </m:ctrlPr>
                                  </m:sSubPr>
                                  <m:e>
                                    <m:r>
                                      <a:rPr lang="es-ES_tradnl" sz="2000">
                                        <a:effectLst/>
                                        <a:latin typeface="Cambria Math" panose="02040503050406030204" pitchFamily="18" charset="0"/>
                                      </a:rPr>
                                      <m:t>𝜂</m:t>
                                    </m:r>
                                  </m:e>
                                  <m:sub>
                                    <m:r>
                                      <a:rPr lang="es-ES_tradnl" sz="2000">
                                        <a:effectLst/>
                                        <a:latin typeface="Cambria Math" panose="02040503050406030204" pitchFamily="18" charset="0"/>
                                      </a:rPr>
                                      <m:t>∞</m:t>
                                    </m:r>
                                  </m:sub>
                                </m:sSub>
                                <m:r>
                                  <a:rPr lang="es-ES_tradnl" sz="2000">
                                    <a:effectLst/>
                                    <a:latin typeface="Cambria Math" panose="02040503050406030204" pitchFamily="18" charset="0"/>
                                  </a:rPr>
                                  <m:t>+</m:t>
                                </m:r>
                                <m:r>
                                  <a:rPr lang="es-ES_tradnl" sz="2000">
                                    <a:effectLst/>
                                    <a:latin typeface="Cambria Math" panose="02040503050406030204" pitchFamily="18" charset="0"/>
                                  </a:rPr>
                                  <m:t>𝐾</m:t>
                                </m:r>
                                <m:sSup>
                                  <m:sSupPr>
                                    <m:ctrlPr>
                                      <a:rPr lang="es-CO" sz="2000" i="1">
                                        <a:effectLst/>
                                        <a:latin typeface="Cambria Math" panose="02040503050406030204" pitchFamily="18" charset="0"/>
                                      </a:rPr>
                                    </m:ctrlPr>
                                  </m:sSupPr>
                                  <m:e>
                                    <m:d>
                                      <m:dPr>
                                        <m:ctrlPr>
                                          <a:rPr lang="es-CO" sz="2000" i="1">
                                            <a:effectLst/>
                                            <a:latin typeface="Cambria Math" panose="02040503050406030204" pitchFamily="18" charset="0"/>
                                          </a:rPr>
                                        </m:ctrlPr>
                                      </m:dPr>
                                      <m:e>
                                        <m:acc>
                                          <m:accPr>
                                            <m:chr m:val="̇"/>
                                            <m:ctrlPr>
                                              <a:rPr lang="es-CO" sz="2000" i="1">
                                                <a:effectLst/>
                                                <a:latin typeface="Cambria Math" panose="02040503050406030204" pitchFamily="18" charset="0"/>
                                              </a:rPr>
                                            </m:ctrlPr>
                                          </m:accPr>
                                          <m:e>
                                            <m:r>
                                              <a:rPr lang="es-ES_tradnl" sz="2000">
                                                <a:effectLst/>
                                                <a:latin typeface="Cambria Math" panose="02040503050406030204" pitchFamily="18" charset="0"/>
                                              </a:rPr>
                                              <m:t>𝛾</m:t>
                                            </m:r>
                                          </m:e>
                                        </m:acc>
                                      </m:e>
                                    </m:d>
                                  </m:e>
                                  <m:sup>
                                    <m:r>
                                      <a:rPr lang="es-ES_tradnl" sz="2000">
                                        <a:effectLst/>
                                        <a:latin typeface="Cambria Math" panose="02040503050406030204" pitchFamily="18" charset="0"/>
                                      </a:rPr>
                                      <m:t>𝑛</m:t>
                                    </m:r>
                                    <m:r>
                                      <a:rPr lang="es-ES_tradnl" sz="2000">
                                        <a:effectLst/>
                                        <a:latin typeface="Cambria Math" panose="02040503050406030204" pitchFamily="18" charset="0"/>
                                      </a:rPr>
                                      <m:t>−1</m:t>
                                    </m:r>
                                  </m:sup>
                                </m:sSup>
                              </m:oMath>
                            </m:oMathPara>
                          </a14:m>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es-ES_tradnl" sz="2000" dirty="0">
                              <a:effectLst/>
                            </a:rPr>
                            <a:t>Para </a:t>
                          </a:r>
                          <a14:m>
                            <m:oMath xmlns:m="http://schemas.openxmlformats.org/officeDocument/2006/math">
                              <m:r>
                                <a:rPr lang="es-ES_tradnl" sz="2000">
                                  <a:effectLst/>
                                  <a:latin typeface="Cambria Math" panose="02040503050406030204" pitchFamily="18" charset="0"/>
                                </a:rPr>
                                <m:t>𝜂</m:t>
                              </m:r>
                              <m:r>
                                <a:rPr lang="es-ES_tradnl" sz="2000">
                                  <a:effectLst/>
                                  <a:latin typeface="Cambria Math" panose="02040503050406030204" pitchFamily="18" charset="0"/>
                                </a:rPr>
                                <m:t>≪</m:t>
                              </m:r>
                              <m:sSub>
                                <m:sSubPr>
                                  <m:ctrlPr>
                                    <a:rPr lang="es-CO" sz="2000" i="1">
                                      <a:effectLst/>
                                      <a:latin typeface="Cambria Math" panose="02040503050406030204" pitchFamily="18" charset="0"/>
                                    </a:rPr>
                                  </m:ctrlPr>
                                </m:sSubPr>
                                <m:e>
                                  <m:r>
                                    <a:rPr lang="es-ES_tradnl" sz="2000">
                                      <a:effectLst/>
                                      <a:latin typeface="Cambria Math" panose="02040503050406030204" pitchFamily="18" charset="0"/>
                                    </a:rPr>
                                    <m:t>𝜂</m:t>
                                  </m:r>
                                </m:e>
                                <m:sub>
                                  <m:r>
                                    <a:rPr lang="es-ES_tradnl" sz="2000">
                                      <a:effectLst/>
                                      <a:latin typeface="Cambria Math" panose="02040503050406030204" pitchFamily="18" charset="0"/>
                                    </a:rPr>
                                    <m:t>0</m:t>
                                  </m:r>
                                </m:sub>
                              </m:sSub>
                            </m:oMath>
                          </a14:m>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909248">
                    <a:tc>
                      <a:txBody>
                        <a:bodyPr/>
                        <a:lstStyle/>
                        <a:p>
                          <a:pPr algn="l">
                            <a:lnSpc>
                              <a:spcPct val="150000"/>
                            </a:lnSpc>
                            <a:spcAft>
                              <a:spcPts val="0"/>
                            </a:spcAft>
                          </a:pPr>
                          <a:r>
                            <a:rPr lang="es-ES_tradnl" sz="2000">
                              <a:effectLst/>
                            </a:rPr>
                            <a:t>Modelo de Williamson</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14:m>
                            <m:oMathPara xmlns:m="http://schemas.openxmlformats.org/officeDocument/2006/math">
                              <m:oMathParaPr>
                                <m:jc m:val="centerGroup"/>
                              </m:oMathParaPr>
                              <m:oMath xmlns:m="http://schemas.openxmlformats.org/officeDocument/2006/math">
                                <m:r>
                                  <a:rPr lang="es-ES_tradnl" sz="2000">
                                    <a:effectLst/>
                                    <a:latin typeface="Cambria Math" panose="02040503050406030204" pitchFamily="18" charset="0"/>
                                  </a:rPr>
                                  <m:t>𝜂</m:t>
                                </m:r>
                                <m:r>
                                  <a:rPr lang="es-ES_tradnl" sz="2000">
                                    <a:effectLst/>
                                    <a:latin typeface="Cambria Math" panose="02040503050406030204" pitchFamily="18" charset="0"/>
                                  </a:rPr>
                                  <m:t>=</m:t>
                                </m:r>
                                <m:f>
                                  <m:fPr>
                                    <m:ctrlPr>
                                      <a:rPr lang="es-CO" sz="2000" i="1">
                                        <a:effectLst/>
                                        <a:latin typeface="Cambria Math" panose="02040503050406030204" pitchFamily="18" charset="0"/>
                                      </a:rPr>
                                    </m:ctrlPr>
                                  </m:fPr>
                                  <m:num>
                                    <m:sSub>
                                      <m:sSubPr>
                                        <m:ctrlPr>
                                          <a:rPr lang="es-CO" sz="2000" i="1">
                                            <a:effectLst/>
                                            <a:latin typeface="Cambria Math" panose="02040503050406030204" pitchFamily="18" charset="0"/>
                                          </a:rPr>
                                        </m:ctrlPr>
                                      </m:sSubPr>
                                      <m:e>
                                        <m:r>
                                          <a:rPr lang="es-ES_tradnl" sz="2000">
                                            <a:effectLst/>
                                            <a:latin typeface="Cambria Math" panose="02040503050406030204" pitchFamily="18" charset="0"/>
                                          </a:rPr>
                                          <m:t>𝜂</m:t>
                                        </m:r>
                                      </m:e>
                                      <m:sub>
                                        <m:r>
                                          <a:rPr lang="es-ES_tradnl" sz="2000">
                                            <a:effectLst/>
                                            <a:latin typeface="Cambria Math" panose="02040503050406030204" pitchFamily="18" charset="0"/>
                                          </a:rPr>
                                          <m:t>0</m:t>
                                        </m:r>
                                      </m:sub>
                                    </m:sSub>
                                  </m:num>
                                  <m:den>
                                    <m:r>
                                      <a:rPr lang="es-ES_tradnl" sz="2000">
                                        <a:effectLst/>
                                        <a:latin typeface="Cambria Math" panose="02040503050406030204" pitchFamily="18" charset="0"/>
                                      </a:rPr>
                                      <m:t>1+</m:t>
                                    </m:r>
                                    <m:sSup>
                                      <m:sSupPr>
                                        <m:ctrlPr>
                                          <a:rPr lang="es-CO" sz="2000" i="1">
                                            <a:effectLst/>
                                            <a:latin typeface="Cambria Math" panose="02040503050406030204" pitchFamily="18" charset="0"/>
                                          </a:rPr>
                                        </m:ctrlPr>
                                      </m:sSupPr>
                                      <m:e>
                                        <m:d>
                                          <m:dPr>
                                            <m:ctrlPr>
                                              <a:rPr lang="es-CO" sz="2000" i="1">
                                                <a:effectLst/>
                                                <a:latin typeface="Cambria Math" panose="02040503050406030204" pitchFamily="18" charset="0"/>
                                              </a:rPr>
                                            </m:ctrlPr>
                                          </m:dPr>
                                          <m:e>
                                            <m:r>
                                              <a:rPr lang="es-ES_tradnl" sz="2000">
                                                <a:effectLst/>
                                                <a:latin typeface="Cambria Math" panose="02040503050406030204" pitchFamily="18" charset="0"/>
                                              </a:rPr>
                                              <m:t>𝐾</m:t>
                                            </m:r>
                                            <m:acc>
                                              <m:accPr>
                                                <m:chr m:val="̇"/>
                                                <m:ctrlPr>
                                                  <a:rPr lang="es-CO" sz="2000" i="1">
                                                    <a:effectLst/>
                                                    <a:latin typeface="Cambria Math" panose="02040503050406030204" pitchFamily="18" charset="0"/>
                                                  </a:rPr>
                                                </m:ctrlPr>
                                              </m:accPr>
                                              <m:e>
                                                <m:r>
                                                  <a:rPr lang="es-ES_tradnl" sz="2000">
                                                    <a:effectLst/>
                                                    <a:latin typeface="Cambria Math" panose="02040503050406030204" pitchFamily="18" charset="0"/>
                                                  </a:rPr>
                                                  <m:t>𝛾</m:t>
                                                </m:r>
                                              </m:e>
                                            </m:acc>
                                          </m:e>
                                        </m:d>
                                      </m:e>
                                      <m:sup>
                                        <m:sSub>
                                          <m:sSubPr>
                                            <m:ctrlPr>
                                              <a:rPr lang="es-CO" sz="2000" i="1">
                                                <a:effectLst/>
                                                <a:latin typeface="Cambria Math" panose="02040503050406030204" pitchFamily="18" charset="0"/>
                                              </a:rPr>
                                            </m:ctrlPr>
                                          </m:sSubPr>
                                          <m:e>
                                            <m:r>
                                              <a:rPr lang="es-ES_tradnl" sz="2000">
                                                <a:effectLst/>
                                                <a:latin typeface="Cambria Math" panose="02040503050406030204" pitchFamily="18" charset="0"/>
                                              </a:rPr>
                                              <m:t>𝑚</m:t>
                                            </m:r>
                                          </m:e>
                                          <m:sub>
                                            <m:r>
                                              <a:rPr lang="es-ES_tradnl" sz="2000">
                                                <a:effectLst/>
                                                <a:latin typeface="Cambria Math" panose="02040503050406030204" pitchFamily="18" charset="0"/>
                                              </a:rPr>
                                              <m:t>2</m:t>
                                            </m:r>
                                          </m:sub>
                                        </m:sSub>
                                      </m:sup>
                                    </m:sSup>
                                  </m:den>
                                </m:f>
                              </m:oMath>
                            </m:oMathPara>
                          </a14:m>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es-ES_tradnl" sz="2000" dirty="0">
                              <a:effectLst/>
                            </a:rPr>
                            <a:t>Para </a:t>
                          </a:r>
                          <a14:m>
                            <m:oMath xmlns:m="http://schemas.openxmlformats.org/officeDocument/2006/math">
                              <m:r>
                                <a:rPr lang="es-ES_tradnl" sz="2000">
                                  <a:effectLst/>
                                  <a:latin typeface="Cambria Math" panose="02040503050406030204" pitchFamily="18" charset="0"/>
                                </a:rPr>
                                <m:t>𝜂</m:t>
                              </m:r>
                              <m:r>
                                <a:rPr lang="es-ES_tradnl" sz="2000">
                                  <a:effectLst/>
                                  <a:latin typeface="Cambria Math" panose="02040503050406030204" pitchFamily="18" charset="0"/>
                                </a:rPr>
                                <m:t>≫</m:t>
                              </m:r>
                              <m:sSub>
                                <m:sSubPr>
                                  <m:ctrlPr>
                                    <a:rPr lang="es-CO" sz="2000" i="1">
                                      <a:effectLst/>
                                      <a:latin typeface="Cambria Math" panose="02040503050406030204" pitchFamily="18" charset="0"/>
                                    </a:rPr>
                                  </m:ctrlPr>
                                </m:sSubPr>
                                <m:e>
                                  <m:r>
                                    <a:rPr lang="es-ES_tradnl" sz="2000">
                                      <a:effectLst/>
                                      <a:latin typeface="Cambria Math" panose="02040503050406030204" pitchFamily="18" charset="0"/>
                                    </a:rPr>
                                    <m:t>𝜂</m:t>
                                  </m:r>
                                </m:e>
                                <m:sub>
                                  <m:r>
                                    <a:rPr lang="es-ES_tradnl" sz="2000">
                                      <a:effectLst/>
                                      <a:latin typeface="Cambria Math" panose="02040503050406030204" pitchFamily="18" charset="0"/>
                                    </a:rPr>
                                    <m:t>∞</m:t>
                                  </m:r>
                                </m:sub>
                              </m:sSub>
                            </m:oMath>
                          </a14:m>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mc:Choice>
        <mc:Fallback xmlns="">
          <p:graphicFrame>
            <p:nvGraphicFramePr>
              <p:cNvPr id="4" name="Marcador de contenido 3"/>
              <p:cNvGraphicFramePr>
                <a:graphicFrameLocks noGrp="1"/>
              </p:cNvGraphicFramePr>
              <p:nvPr>
                <p:ph idx="1"/>
                <p:extLst>
                  <p:ext uri="{D42A27DB-BD31-4B8C-83A1-F6EECF244321}">
                    <p14:modId xmlns:p14="http://schemas.microsoft.com/office/powerpoint/2010/main" val="2216175538"/>
                  </p:ext>
                </p:extLst>
              </p:nvPr>
            </p:nvGraphicFramePr>
            <p:xfrm>
              <a:off x="1210614" y="2021985"/>
              <a:ext cx="10058399" cy="4572000"/>
            </p:xfrm>
            <a:graphic>
              <a:graphicData uri="http://schemas.openxmlformats.org/drawingml/2006/table">
                <a:tbl>
                  <a:tblPr firstRow="1" firstCol="1" bandRow="1">
                    <a:tableStyleId>{5C22544A-7EE6-4342-B048-85BDC9FD1C3A}</a:tableStyleId>
                  </a:tblPr>
                  <a:tblGrid>
                    <a:gridCol w="1809233"/>
                    <a:gridCol w="4287472"/>
                    <a:gridCol w="3961694"/>
                  </a:tblGrid>
                  <a:tr h="914400">
                    <a:tc>
                      <a:txBody>
                        <a:bodyPr/>
                        <a:lstStyle/>
                        <a:p>
                          <a:pPr algn="l">
                            <a:lnSpc>
                              <a:spcPct val="150000"/>
                            </a:lnSpc>
                            <a:spcAft>
                              <a:spcPts val="0"/>
                            </a:spcAft>
                          </a:pPr>
                          <a:r>
                            <a:rPr lang="es-ES_tradnl" sz="2000" dirty="0">
                              <a:effectLst/>
                            </a:rPr>
                            <a:t>Ley de Potencia</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CO"/>
                        </a:p>
                      </a:txBody>
                      <a:tcPr marL="68580" marR="68580" marT="0" marB="0" anchor="ctr">
                        <a:blipFill rotWithShape="0">
                          <a:blip r:embed="rId2"/>
                          <a:stretch>
                            <a:fillRect l="-42330" t="-667" r="-92898" b="-410667"/>
                          </a:stretch>
                        </a:blipFill>
                      </a:tcPr>
                    </a:tc>
                    <a:tc>
                      <a:txBody>
                        <a:bodyPr/>
                        <a:lstStyle/>
                        <a:p>
                          <a:endParaRPr lang="es-CO"/>
                        </a:p>
                      </a:txBody>
                      <a:tcPr marL="68580" marR="68580" marT="0" marB="0" anchor="ctr">
                        <a:blipFill rotWithShape="0">
                          <a:blip r:embed="rId2"/>
                          <a:stretch>
                            <a:fillRect l="-154154" t="-667" r="-615" b="-410667"/>
                          </a:stretch>
                        </a:blipFill>
                      </a:tcPr>
                    </a:tc>
                  </a:tr>
                  <a:tr h="914400">
                    <a:tc>
                      <a:txBody>
                        <a:bodyPr/>
                        <a:lstStyle/>
                        <a:p>
                          <a:pPr algn="l">
                            <a:lnSpc>
                              <a:spcPct val="150000"/>
                            </a:lnSpc>
                            <a:spcAft>
                              <a:spcPts val="0"/>
                            </a:spcAft>
                          </a:pPr>
                          <a:r>
                            <a:rPr lang="es-ES_tradnl" sz="2000">
                              <a:effectLst/>
                            </a:rPr>
                            <a:t>Modelos de Cross</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CO"/>
                        </a:p>
                      </a:txBody>
                      <a:tcPr marL="68580" marR="68580" marT="0" marB="0" anchor="ctr">
                        <a:blipFill rotWithShape="0">
                          <a:blip r:embed="rId2"/>
                          <a:stretch>
                            <a:fillRect l="-42330" t="-100667" r="-92898" b="-310667"/>
                          </a:stretch>
                        </a:blipFill>
                      </a:tcPr>
                    </a:tc>
                    <a:tc>
                      <a:txBody>
                        <a:bodyPr/>
                        <a:lstStyle/>
                        <a:p>
                          <a:pPr algn="l">
                            <a:spcAft>
                              <a:spcPts val="0"/>
                            </a:spcAft>
                          </a:pPr>
                          <a:r>
                            <a:rPr lang="es-ES_tradnl" sz="2000">
                              <a:effectLst/>
                            </a:rPr>
                            <a:t>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914400">
                    <a:tc>
                      <a:txBody>
                        <a:bodyPr/>
                        <a:lstStyle/>
                        <a:p>
                          <a:pPr algn="l">
                            <a:lnSpc>
                              <a:spcPct val="150000"/>
                            </a:lnSpc>
                            <a:spcAft>
                              <a:spcPts val="0"/>
                            </a:spcAft>
                          </a:pPr>
                          <a:r>
                            <a:rPr lang="es-ES_tradnl" sz="2000">
                              <a:effectLst/>
                            </a:rPr>
                            <a:t>Modelo de Carreau</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CO"/>
                        </a:p>
                      </a:txBody>
                      <a:tcPr marL="68580" marR="68580" marT="0" marB="0" anchor="ctr">
                        <a:blipFill rotWithShape="0">
                          <a:blip r:embed="rId2"/>
                          <a:stretch>
                            <a:fillRect l="-42330" t="-199338" r="-92898" b="-208609"/>
                          </a:stretch>
                        </a:blipFill>
                      </a:tcPr>
                    </a:tc>
                    <a:tc>
                      <a:txBody>
                        <a:bodyPr/>
                        <a:lstStyle/>
                        <a:p>
                          <a:pPr algn="l">
                            <a:spcAft>
                              <a:spcPts val="0"/>
                            </a:spcAft>
                          </a:pPr>
                          <a:r>
                            <a:rPr lang="es-ES_tradnl" sz="2000">
                              <a:effectLst/>
                            </a:rPr>
                            <a:t>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914400">
                    <a:tc>
                      <a:txBody>
                        <a:bodyPr/>
                        <a:lstStyle/>
                        <a:p>
                          <a:pPr algn="l">
                            <a:lnSpc>
                              <a:spcPct val="150000"/>
                            </a:lnSpc>
                            <a:spcAft>
                              <a:spcPts val="0"/>
                            </a:spcAft>
                          </a:pPr>
                          <a:r>
                            <a:rPr lang="es-ES_tradnl" sz="2000">
                              <a:effectLst/>
                            </a:rPr>
                            <a:t>Modelo de Sisko</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CO"/>
                        </a:p>
                      </a:txBody>
                      <a:tcPr marL="68580" marR="68580" marT="0" marB="0" anchor="ctr">
                        <a:blipFill rotWithShape="0">
                          <a:blip r:embed="rId2"/>
                          <a:stretch>
                            <a:fillRect l="-42330" t="-301333" r="-92898" b="-110000"/>
                          </a:stretch>
                        </a:blipFill>
                      </a:tcPr>
                    </a:tc>
                    <a:tc>
                      <a:txBody>
                        <a:bodyPr/>
                        <a:lstStyle/>
                        <a:p>
                          <a:endParaRPr lang="es-CO"/>
                        </a:p>
                      </a:txBody>
                      <a:tcPr marL="68580" marR="68580" marT="0" marB="0" anchor="ctr">
                        <a:blipFill rotWithShape="0">
                          <a:blip r:embed="rId2"/>
                          <a:stretch>
                            <a:fillRect l="-154154" t="-301333" r="-615" b="-110000"/>
                          </a:stretch>
                        </a:blipFill>
                      </a:tcPr>
                    </a:tc>
                  </a:tr>
                  <a:tr h="914400">
                    <a:tc>
                      <a:txBody>
                        <a:bodyPr/>
                        <a:lstStyle/>
                        <a:p>
                          <a:pPr algn="l">
                            <a:lnSpc>
                              <a:spcPct val="150000"/>
                            </a:lnSpc>
                            <a:spcAft>
                              <a:spcPts val="0"/>
                            </a:spcAft>
                          </a:pPr>
                          <a:r>
                            <a:rPr lang="es-ES_tradnl" sz="2000">
                              <a:effectLst/>
                            </a:rPr>
                            <a:t>Modelo de Williamson</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CO"/>
                        </a:p>
                      </a:txBody>
                      <a:tcPr marL="68580" marR="68580" marT="0" marB="0" anchor="ctr">
                        <a:blipFill rotWithShape="0">
                          <a:blip r:embed="rId2"/>
                          <a:stretch>
                            <a:fillRect l="-42330" t="-401333" r="-92898" b="-10000"/>
                          </a:stretch>
                        </a:blipFill>
                      </a:tcPr>
                    </a:tc>
                    <a:tc>
                      <a:txBody>
                        <a:bodyPr/>
                        <a:lstStyle/>
                        <a:p>
                          <a:endParaRPr lang="es-CO"/>
                        </a:p>
                      </a:txBody>
                      <a:tcPr marL="68580" marR="68580" marT="0" marB="0" anchor="ctr">
                        <a:blipFill rotWithShape="0">
                          <a:blip r:embed="rId2"/>
                          <a:stretch>
                            <a:fillRect l="-154154" t="-401333" r="-615" b="-10000"/>
                          </a:stretch>
                        </a:blipFill>
                      </a:tcPr>
                    </a:tc>
                  </a:tr>
                </a:tbl>
              </a:graphicData>
            </a:graphic>
          </p:graphicFrame>
        </mc:Fallback>
      </mc:AlternateContent>
    </p:spTree>
    <p:extLst>
      <p:ext uri="{BB962C8B-B14F-4D97-AF65-F5344CB8AC3E}">
        <p14:creationId xmlns:p14="http://schemas.microsoft.com/office/powerpoint/2010/main" val="2371951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REOMETRO</a:t>
            </a:r>
            <a:endParaRPr lang="es-CO" b="1" dirty="0"/>
          </a:p>
        </p:txBody>
      </p:sp>
      <p:pic>
        <p:nvPicPr>
          <p:cNvPr id="4" name="Marcador de contenido 3"/>
          <p:cNvPicPr>
            <a:picLocks noGrp="1" noChangeAspect="1"/>
          </p:cNvPicPr>
          <p:nvPr>
            <p:ph idx="1"/>
          </p:nvPr>
        </p:nvPicPr>
        <p:blipFill rotWithShape="1">
          <a:blip r:embed="rId2"/>
          <a:srcRect l="22441" t="26656" r="24907" b="11261"/>
          <a:stretch/>
        </p:blipFill>
        <p:spPr>
          <a:xfrm>
            <a:off x="967411" y="1645950"/>
            <a:ext cx="5553332" cy="3681422"/>
          </a:xfrm>
          <a:prstGeom prst="rect">
            <a:avLst/>
          </a:prstGeom>
        </p:spPr>
      </p:pic>
      <p:pic>
        <p:nvPicPr>
          <p:cNvPr id="5" name="Imagen 4" descr="C:\Users\DELL I5\Documents\IMG_20170505_08461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8750" y="4122770"/>
            <a:ext cx="3565664" cy="2409205"/>
          </a:xfrm>
          <a:prstGeom prst="rect">
            <a:avLst/>
          </a:prstGeom>
          <a:noFill/>
          <a:ln>
            <a:noFill/>
          </a:ln>
        </p:spPr>
      </p:pic>
      <p:pic>
        <p:nvPicPr>
          <p:cNvPr id="6" name="Imagen 5"/>
          <p:cNvPicPr>
            <a:picLocks noChangeAspect="1"/>
          </p:cNvPicPr>
          <p:nvPr/>
        </p:nvPicPr>
        <p:blipFill rotWithShape="1">
          <a:blip r:embed="rId4"/>
          <a:srcRect l="66195" t="27762" r="14250" b="14266"/>
          <a:stretch/>
        </p:blipFill>
        <p:spPr>
          <a:xfrm>
            <a:off x="8146257" y="159027"/>
            <a:ext cx="2274073" cy="3790121"/>
          </a:xfrm>
          <a:prstGeom prst="rect">
            <a:avLst/>
          </a:prstGeom>
        </p:spPr>
      </p:pic>
      <p:sp>
        <p:nvSpPr>
          <p:cNvPr id="7" name="Rectángulo 6"/>
          <p:cNvSpPr/>
          <p:nvPr/>
        </p:nvSpPr>
        <p:spPr>
          <a:xfrm>
            <a:off x="967411" y="5702881"/>
            <a:ext cx="6096000" cy="646331"/>
          </a:xfrm>
          <a:prstGeom prst="rect">
            <a:avLst/>
          </a:prstGeom>
        </p:spPr>
        <p:txBody>
          <a:bodyPr>
            <a:spAutoFit/>
          </a:bodyPr>
          <a:lstStyle/>
          <a:p>
            <a:r>
              <a:rPr lang="es-MX" b="1" dirty="0" smtClean="0">
                <a:solidFill>
                  <a:srgbClr val="000000"/>
                </a:solidFill>
                <a:latin typeface="Arial" panose="020B0604020202020204" pitchFamily="34" charset="0"/>
                <a:ea typeface="Calibri" panose="020F0502020204030204" pitchFamily="34" charset="0"/>
              </a:rPr>
              <a:t>P:</a:t>
            </a:r>
            <a:r>
              <a:rPr lang="es-MX" dirty="0" smtClean="0">
                <a:solidFill>
                  <a:srgbClr val="000000"/>
                </a:solidFill>
                <a:latin typeface="Arial" panose="020B0604020202020204" pitchFamily="34" charset="0"/>
                <a:ea typeface="Calibri" panose="020F0502020204030204" pitchFamily="34" charset="0"/>
              </a:rPr>
              <a:t> </a:t>
            </a:r>
            <a:r>
              <a:rPr lang="es-MX" dirty="0">
                <a:solidFill>
                  <a:srgbClr val="000000"/>
                </a:solidFill>
                <a:latin typeface="Arial" panose="020B0604020202020204" pitchFamily="34" charset="0"/>
                <a:ea typeface="Calibri" panose="020F0502020204030204" pitchFamily="34" charset="0"/>
              </a:rPr>
              <a:t>2 [bares] </a:t>
            </a:r>
            <a:endParaRPr lang="es-MX" dirty="0" smtClean="0">
              <a:solidFill>
                <a:srgbClr val="000000"/>
              </a:solidFill>
              <a:latin typeface="Arial" panose="020B0604020202020204" pitchFamily="34" charset="0"/>
              <a:ea typeface="Calibri" panose="020F0502020204030204" pitchFamily="34" charset="0"/>
            </a:endParaRPr>
          </a:p>
          <a:p>
            <a:r>
              <a:rPr lang="es-MX" b="1" dirty="0" smtClean="0">
                <a:solidFill>
                  <a:srgbClr val="000000"/>
                </a:solidFill>
                <a:latin typeface="Arial" panose="020B0604020202020204" pitchFamily="34" charset="0"/>
                <a:ea typeface="Calibri" panose="020F0502020204030204" pitchFamily="34" charset="0"/>
              </a:rPr>
              <a:t>Refrigeración:</a:t>
            </a:r>
            <a:r>
              <a:rPr lang="es-MX" dirty="0" smtClean="0">
                <a:solidFill>
                  <a:srgbClr val="000000"/>
                </a:solidFill>
                <a:latin typeface="Arial" panose="020B0604020202020204" pitchFamily="34" charset="0"/>
                <a:ea typeface="Calibri" panose="020F0502020204030204" pitchFamily="34" charset="0"/>
              </a:rPr>
              <a:t> </a:t>
            </a:r>
            <a:r>
              <a:rPr lang="es-MX" dirty="0" err="1">
                <a:solidFill>
                  <a:srgbClr val="000000"/>
                </a:solidFill>
                <a:latin typeface="Arial" panose="020B0604020202020204" pitchFamily="34" charset="0"/>
                <a:ea typeface="Calibri" panose="020F0502020204030204" pitchFamily="34" charset="0"/>
              </a:rPr>
              <a:t>Peltier</a:t>
            </a:r>
            <a:r>
              <a:rPr lang="es-MX" dirty="0">
                <a:solidFill>
                  <a:srgbClr val="000000"/>
                </a:solidFill>
                <a:latin typeface="Arial" panose="020B0604020202020204" pitchFamily="34" charset="0"/>
                <a:ea typeface="Calibri" panose="020F0502020204030204" pitchFamily="34" charset="0"/>
              </a:rPr>
              <a:t> con control de temperatura</a:t>
            </a:r>
            <a:endParaRPr lang="es-CO" dirty="0"/>
          </a:p>
        </p:txBody>
      </p:sp>
    </p:spTree>
    <p:extLst>
      <p:ext uri="{BB962C8B-B14F-4D97-AF65-F5344CB8AC3E}">
        <p14:creationId xmlns:p14="http://schemas.microsoft.com/office/powerpoint/2010/main" val="2263545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64872" y="310208"/>
            <a:ext cx="8911687" cy="1280890"/>
          </a:xfrm>
        </p:spPr>
        <p:txBody>
          <a:bodyPr/>
          <a:lstStyle/>
          <a:p>
            <a:r>
              <a:rPr lang="es-CO" b="1" dirty="0" smtClean="0"/>
              <a:t>ANTECEDENTES:</a:t>
            </a:r>
            <a:endParaRPr lang="es-CO"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559442518"/>
              </p:ext>
            </p:extLst>
          </p:nvPr>
        </p:nvGraphicFramePr>
        <p:xfrm>
          <a:off x="1078173" y="968991"/>
          <a:ext cx="10931857" cy="58890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957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7517"/>
            <a:ext cx="8911687" cy="1280890"/>
          </a:xfrm>
        </p:spPr>
        <p:txBody>
          <a:bodyPr/>
          <a:lstStyle/>
          <a:p>
            <a:r>
              <a:rPr lang="es-CO" b="1" dirty="0" smtClean="0"/>
              <a:t>REOMETRÍA</a:t>
            </a:r>
            <a:endParaRPr lang="es-CO" b="1" dirty="0"/>
          </a:p>
        </p:txBody>
      </p:sp>
      <mc:AlternateContent xmlns:mc="http://schemas.openxmlformats.org/markup-compatibility/2006" xmlns:a14="http://schemas.microsoft.com/office/drawing/2010/main">
        <mc:Choice Requires="a14">
          <p:graphicFrame>
            <p:nvGraphicFramePr>
              <p:cNvPr id="7" name="Marcador de contenido 6"/>
              <p:cNvGraphicFramePr>
                <a:graphicFrameLocks noGrp="1"/>
              </p:cNvGraphicFramePr>
              <p:nvPr>
                <p:ph idx="1"/>
                <p:extLst>
                  <p:ext uri="{D42A27DB-BD31-4B8C-83A1-F6EECF244321}">
                    <p14:modId xmlns:p14="http://schemas.microsoft.com/office/powerpoint/2010/main" val="2714595433"/>
                  </p:ext>
                </p:extLst>
              </p:nvPr>
            </p:nvGraphicFramePr>
            <p:xfrm>
              <a:off x="940904" y="-159030"/>
              <a:ext cx="10563708" cy="4294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7" name="Marcador de contenido 6"/>
              <p:cNvGraphicFramePr>
                <a:graphicFrameLocks noGrp="1"/>
              </p:cNvGraphicFramePr>
              <p:nvPr>
                <p:ph idx="1"/>
                <p:extLst>
                  <p:ext uri="{D42A27DB-BD31-4B8C-83A1-F6EECF244321}">
                    <p14:modId xmlns:p14="http://schemas.microsoft.com/office/powerpoint/2010/main" val="2714595433"/>
                  </p:ext>
                </p:extLst>
              </p:nvPr>
            </p:nvGraphicFramePr>
            <p:xfrm>
              <a:off x="940904" y="-159030"/>
              <a:ext cx="10563708" cy="42944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pic>
        <p:nvPicPr>
          <p:cNvPr id="10242" name="Imagen 10" descr="IMG_20170505_0909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8642342" y="3866404"/>
            <a:ext cx="3271167" cy="2453375"/>
          </a:xfrm>
          <a:prstGeom prst="rect">
            <a:avLst/>
          </a:prstGeom>
          <a:noFill/>
          <a:extLst>
            <a:ext uri="{909E8E84-426E-40DD-AFC4-6F175D3DCCD1}">
              <a14:hiddenFill xmlns:a14="http://schemas.microsoft.com/office/drawing/2010/main">
                <a:solidFill>
                  <a:srgbClr val="FFFFFF"/>
                </a:solidFill>
              </a14:hiddenFill>
            </a:ext>
          </a:extLst>
        </p:spPr>
      </p:pic>
      <p:pic>
        <p:nvPicPr>
          <p:cNvPr id="10241" name="Imagen 5"/>
          <p:cNvPicPr>
            <a:picLocks noChangeAspect="1" noChangeArrowheads="1"/>
          </p:cNvPicPr>
          <p:nvPr/>
        </p:nvPicPr>
        <p:blipFill>
          <a:blip r:embed="rId12">
            <a:extLst>
              <a:ext uri="{28A0092B-C50C-407E-A947-70E740481C1C}">
                <a14:useLocalDpi xmlns:a14="http://schemas.microsoft.com/office/drawing/2010/main" val="0"/>
              </a:ext>
            </a:extLst>
          </a:blip>
          <a:srcRect l="30550" t="28075" r="22777" b="32683"/>
          <a:stretch>
            <a:fillRect/>
          </a:stretch>
        </p:blipFill>
        <p:spPr bwMode="auto">
          <a:xfrm>
            <a:off x="578988" y="4081670"/>
            <a:ext cx="5598533" cy="264700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970467" y="-1674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anose="020B0604020202020204" pitchFamily="34" charset="0"/>
            </a:endParaRPr>
          </a:p>
        </p:txBody>
      </p:sp>
      <p:sp>
        <p:nvSpPr>
          <p:cNvPr id="5" name="Rectangle 4"/>
          <p:cNvSpPr>
            <a:spLocks noChangeArrowheads="1"/>
          </p:cNvSpPr>
          <p:nvPr/>
        </p:nvSpPr>
        <p:spPr bwMode="auto">
          <a:xfrm>
            <a:off x="2427667" y="314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2427667" y="5299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Tree>
    <p:extLst>
      <p:ext uri="{BB962C8B-B14F-4D97-AF65-F5344CB8AC3E}">
        <p14:creationId xmlns:p14="http://schemas.microsoft.com/office/powerpoint/2010/main" val="4282087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0374" y="355976"/>
            <a:ext cx="8911687" cy="1280890"/>
          </a:xfrm>
        </p:spPr>
        <p:txBody>
          <a:bodyPr/>
          <a:lstStyle/>
          <a:p>
            <a:r>
              <a:rPr lang="en-US" b="1" dirty="0" smtClean="0"/>
              <a:t>PROCESO EXPERIMENTAL:</a:t>
            </a:r>
            <a:endParaRPr lang="es-EC" b="1" dirty="0"/>
          </a:p>
        </p:txBody>
      </p:sp>
      <p:graphicFrame>
        <p:nvGraphicFramePr>
          <p:cNvPr id="4" name="3 Diagrama"/>
          <p:cNvGraphicFramePr/>
          <p:nvPr>
            <p:extLst>
              <p:ext uri="{D42A27DB-BD31-4B8C-83A1-F6EECF244321}">
                <p14:modId xmlns:p14="http://schemas.microsoft.com/office/powerpoint/2010/main" val="1462229563"/>
              </p:ext>
            </p:extLst>
          </p:nvPr>
        </p:nvGraphicFramePr>
        <p:xfrm>
          <a:off x="1631324" y="1273629"/>
          <a:ext cx="10157905" cy="5241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7999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graphicFrame>
        <p:nvGraphicFramePr>
          <p:cNvPr id="19" name="3 Marcador de contenido"/>
          <p:cNvGraphicFramePr>
            <a:graphicFrameLocks/>
          </p:cNvGraphicFramePr>
          <p:nvPr>
            <p:extLst>
              <p:ext uri="{D42A27DB-BD31-4B8C-83A1-F6EECF244321}">
                <p14:modId xmlns:p14="http://schemas.microsoft.com/office/powerpoint/2010/main" val="3908068677"/>
              </p:ext>
            </p:extLst>
          </p:nvPr>
        </p:nvGraphicFramePr>
        <p:xfrm>
          <a:off x="1123950" y="572418"/>
          <a:ext cx="10515600" cy="5289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txBox="1">
            <a:spLocks/>
          </p:cNvSpPr>
          <p:nvPr/>
        </p:nvSpPr>
        <p:spPr>
          <a:xfrm>
            <a:off x="1610374" y="355976"/>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smtClean="0"/>
              <a:t>MÉTODOS</a:t>
            </a:r>
            <a:endParaRPr lang="es-EC" b="1" dirty="0"/>
          </a:p>
        </p:txBody>
      </p:sp>
      <p:sp>
        <p:nvSpPr>
          <p:cNvPr id="4" name="CuadroTexto 3"/>
          <p:cNvSpPr txBox="1"/>
          <p:nvPr/>
        </p:nvSpPr>
        <p:spPr>
          <a:xfrm>
            <a:off x="1210614" y="5666704"/>
            <a:ext cx="10293998" cy="830997"/>
          </a:xfrm>
          <a:prstGeom prst="rect">
            <a:avLst/>
          </a:prstGeom>
          <a:noFill/>
        </p:spPr>
        <p:txBody>
          <a:bodyPr wrap="square" rtlCol="0">
            <a:spAutoFit/>
          </a:bodyPr>
          <a:lstStyle/>
          <a:p>
            <a:pPr algn="just"/>
            <a:r>
              <a:rPr lang="es-CO" sz="2400" dirty="0" smtClean="0"/>
              <a:t>Se realizaron los estudios a 4°C, 10°C, 20°C y 30°C, en composiciones al 30%, 40% y 50% del contenido de tomate de árbol</a:t>
            </a:r>
            <a:endParaRPr lang="es-CO" sz="2400" dirty="0"/>
          </a:p>
        </p:txBody>
      </p:sp>
    </p:spTree>
    <p:extLst>
      <p:ext uri="{BB962C8B-B14F-4D97-AF65-F5344CB8AC3E}">
        <p14:creationId xmlns:p14="http://schemas.microsoft.com/office/powerpoint/2010/main" val="3454080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ANÁLISIS DE LA VARIACIÓN DEL pH</a:t>
            </a:r>
            <a:endParaRPr lang="es-CO"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273223833"/>
              </p:ext>
            </p:extLst>
          </p:nvPr>
        </p:nvGraphicFramePr>
        <p:xfrm>
          <a:off x="1068948" y="2281501"/>
          <a:ext cx="10534916" cy="3797329"/>
        </p:xfrm>
        <a:graphic>
          <a:graphicData uri="http://schemas.openxmlformats.org/drawingml/2006/table">
            <a:tbl>
              <a:tblPr firstRow="1" firstCol="1" bandRow="1">
                <a:tableStyleId>{5C22544A-7EE6-4342-B048-85BDC9FD1C3A}</a:tableStyleId>
              </a:tblPr>
              <a:tblGrid>
                <a:gridCol w="2633729"/>
                <a:gridCol w="2633729"/>
                <a:gridCol w="2633729"/>
                <a:gridCol w="2633729"/>
              </a:tblGrid>
              <a:tr h="474450">
                <a:tc rowSpan="2">
                  <a:txBody>
                    <a:bodyPr/>
                    <a:lstStyle/>
                    <a:p>
                      <a:pPr algn="ctr">
                        <a:lnSpc>
                          <a:spcPct val="150000"/>
                        </a:lnSpc>
                        <a:spcAft>
                          <a:spcPts val="0"/>
                        </a:spcAft>
                      </a:pPr>
                      <a:r>
                        <a:rPr lang="es-MX" sz="2000">
                          <a:effectLst/>
                        </a:rPr>
                        <a:t>Tiempo de fermentación [h]</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lnSpc>
                          <a:spcPct val="150000"/>
                        </a:lnSpc>
                        <a:spcAft>
                          <a:spcPts val="0"/>
                        </a:spcAft>
                      </a:pPr>
                      <a:r>
                        <a:rPr lang="es-MX" sz="2000">
                          <a:effectLst/>
                        </a:rPr>
                        <a:t>Valor Ph</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CO"/>
                    </a:p>
                  </a:txBody>
                  <a:tcPr/>
                </a:tc>
                <a:tc hMerge="1">
                  <a:txBody>
                    <a:bodyPr/>
                    <a:lstStyle/>
                    <a:p>
                      <a:endParaRPr lang="es-CO"/>
                    </a:p>
                  </a:txBody>
                  <a:tcPr/>
                </a:tc>
              </a:tr>
              <a:tr h="474697">
                <a:tc vMerge="1">
                  <a:txBody>
                    <a:bodyPr/>
                    <a:lstStyle/>
                    <a:p>
                      <a:endParaRPr lang="es-CO"/>
                    </a:p>
                  </a:txBody>
                  <a:tcPr/>
                </a:tc>
                <a:tc>
                  <a:txBody>
                    <a:bodyPr/>
                    <a:lstStyle/>
                    <a:p>
                      <a:pPr algn="ctr">
                        <a:lnSpc>
                          <a:spcPct val="150000"/>
                        </a:lnSpc>
                        <a:spcAft>
                          <a:spcPts val="0"/>
                        </a:spcAft>
                      </a:pPr>
                      <a:r>
                        <a:rPr lang="es-MX" sz="2000">
                          <a:effectLst/>
                        </a:rPr>
                        <a:t>Composición 60- 40</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2000">
                          <a:effectLst/>
                        </a:rPr>
                        <a:t>Composición 50- 50</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2000">
                          <a:effectLst/>
                        </a:rPr>
                        <a:t>Composición 70-30</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74697">
                <a:tc>
                  <a:txBody>
                    <a:bodyPr/>
                    <a:lstStyle/>
                    <a:p>
                      <a:pPr algn="ctr">
                        <a:lnSpc>
                          <a:spcPct val="150000"/>
                        </a:lnSpc>
                        <a:spcAft>
                          <a:spcPts val="0"/>
                        </a:spcAft>
                      </a:pPr>
                      <a:r>
                        <a:rPr lang="es-MX" sz="2000">
                          <a:effectLst/>
                        </a:rPr>
                        <a:t>0</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2000">
                          <a:effectLst/>
                        </a:rPr>
                        <a:t>6,54</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2000">
                          <a:effectLst/>
                        </a:rPr>
                        <a:t>6,59</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2000">
                          <a:effectLst/>
                        </a:rPr>
                        <a:t>6,53</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74697">
                <a:tc>
                  <a:txBody>
                    <a:bodyPr/>
                    <a:lstStyle/>
                    <a:p>
                      <a:pPr algn="ctr">
                        <a:lnSpc>
                          <a:spcPct val="150000"/>
                        </a:lnSpc>
                        <a:spcAft>
                          <a:spcPts val="0"/>
                        </a:spcAft>
                      </a:pPr>
                      <a:r>
                        <a:rPr lang="es-MX" sz="2000">
                          <a:effectLst/>
                        </a:rPr>
                        <a:t>2</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2000">
                          <a:effectLst/>
                        </a:rPr>
                        <a:t>6,30</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2000">
                          <a:effectLst/>
                        </a:rPr>
                        <a:t>6,37</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2000">
                          <a:effectLst/>
                        </a:rPr>
                        <a:t>6,32</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74697">
                <a:tc>
                  <a:txBody>
                    <a:bodyPr/>
                    <a:lstStyle/>
                    <a:p>
                      <a:pPr algn="ctr">
                        <a:lnSpc>
                          <a:spcPct val="150000"/>
                        </a:lnSpc>
                        <a:spcAft>
                          <a:spcPts val="0"/>
                        </a:spcAft>
                      </a:pPr>
                      <a:r>
                        <a:rPr lang="es-MX" sz="2000">
                          <a:effectLst/>
                        </a:rPr>
                        <a:t>4</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2000">
                          <a:effectLst/>
                        </a:rPr>
                        <a:t>5,79</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2000">
                          <a:effectLst/>
                        </a:rPr>
                        <a:t>5,81</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2000">
                          <a:effectLst/>
                        </a:rPr>
                        <a:t>5,82</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74697">
                <a:tc>
                  <a:txBody>
                    <a:bodyPr/>
                    <a:lstStyle/>
                    <a:p>
                      <a:pPr algn="ctr">
                        <a:lnSpc>
                          <a:spcPct val="150000"/>
                        </a:lnSpc>
                        <a:spcAft>
                          <a:spcPts val="0"/>
                        </a:spcAft>
                      </a:pPr>
                      <a:r>
                        <a:rPr lang="es-MX" sz="2000">
                          <a:effectLst/>
                        </a:rPr>
                        <a:t>6</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2000">
                          <a:effectLst/>
                        </a:rPr>
                        <a:t>5,43</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2000">
                          <a:effectLst/>
                        </a:rPr>
                        <a:t>5,38</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2000">
                          <a:effectLst/>
                        </a:rPr>
                        <a:t>5,32</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74697">
                <a:tc>
                  <a:txBody>
                    <a:bodyPr/>
                    <a:lstStyle/>
                    <a:p>
                      <a:pPr algn="ctr">
                        <a:lnSpc>
                          <a:spcPct val="150000"/>
                        </a:lnSpc>
                        <a:spcAft>
                          <a:spcPts val="0"/>
                        </a:spcAft>
                      </a:pPr>
                      <a:r>
                        <a:rPr lang="es-MX" sz="2000">
                          <a:effectLst/>
                        </a:rPr>
                        <a:t>8</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2000">
                          <a:effectLst/>
                        </a:rPr>
                        <a:t>4,98</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2000">
                          <a:effectLst/>
                        </a:rPr>
                        <a:t>5,02</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2000">
                          <a:effectLst/>
                        </a:rPr>
                        <a:t>4,99</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74697">
                <a:tc>
                  <a:txBody>
                    <a:bodyPr/>
                    <a:lstStyle/>
                    <a:p>
                      <a:pPr algn="ctr">
                        <a:lnSpc>
                          <a:spcPct val="150000"/>
                        </a:lnSpc>
                        <a:spcAft>
                          <a:spcPts val="0"/>
                        </a:spcAft>
                      </a:pPr>
                      <a:r>
                        <a:rPr lang="es-MX" sz="2000">
                          <a:effectLst/>
                        </a:rPr>
                        <a:t>24</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2000">
                          <a:effectLst/>
                        </a:rPr>
                        <a:t>4,53</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2000">
                          <a:effectLst/>
                        </a:rPr>
                        <a:t>4,56</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2000" dirty="0">
                          <a:effectLst/>
                        </a:rPr>
                        <a:t>4,57</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9340909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9698" y="398246"/>
            <a:ext cx="10515600" cy="826320"/>
          </a:xfrm>
        </p:spPr>
        <p:txBody>
          <a:bodyPr/>
          <a:lstStyle/>
          <a:p>
            <a:r>
              <a:rPr lang="en-US" b="1" dirty="0" smtClean="0"/>
              <a:t>RESULTADOS</a:t>
            </a:r>
            <a:endParaRPr lang="es-EC" b="1" dirty="0"/>
          </a:p>
        </p:txBody>
      </p:sp>
      <p:sp>
        <p:nvSpPr>
          <p:cNvPr id="3" name="Marcador de contenido 2"/>
          <p:cNvSpPr>
            <a:spLocks noGrp="1"/>
          </p:cNvSpPr>
          <p:nvPr>
            <p:ph idx="1"/>
          </p:nvPr>
        </p:nvSpPr>
        <p:spPr>
          <a:xfrm>
            <a:off x="2078257" y="1313543"/>
            <a:ext cx="8183343" cy="578757"/>
          </a:xfrm>
          <a:ln>
            <a:noFill/>
          </a:ln>
        </p:spPr>
        <p:style>
          <a:lnRef idx="2">
            <a:schemeClr val="accent6"/>
          </a:lnRef>
          <a:fillRef idx="1">
            <a:schemeClr val="lt1"/>
          </a:fillRef>
          <a:effectRef idx="0">
            <a:schemeClr val="accent6"/>
          </a:effectRef>
          <a:fontRef idx="minor">
            <a:schemeClr val="dk1"/>
          </a:fontRef>
        </p:style>
        <p:txBody>
          <a:bodyPr>
            <a:normAutofit/>
          </a:bodyPr>
          <a:lstStyle/>
          <a:p>
            <a:pPr marL="0" indent="0" algn="ctr">
              <a:buNone/>
            </a:pPr>
            <a:r>
              <a:rPr lang="es-ES" sz="2400" dirty="0" smtClean="0"/>
              <a:t>Estudio de la leche de soja (sola) </a:t>
            </a:r>
          </a:p>
        </p:txBody>
      </p:sp>
      <p:sp>
        <p:nvSpPr>
          <p:cNvPr id="4" name="Rectangle 2"/>
          <p:cNvSpPr>
            <a:spLocks noChangeArrowheads="1"/>
          </p:cNvSpPr>
          <p:nvPr/>
        </p:nvSpPr>
        <p:spPr bwMode="auto">
          <a:xfrm>
            <a:off x="514350" y="180975"/>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6" name="Imagen 5"/>
          <p:cNvPicPr/>
          <p:nvPr/>
        </p:nvPicPr>
        <p:blipFill rotWithShape="1">
          <a:blip r:embed="rId2"/>
          <a:srcRect t="4000" b="1"/>
          <a:stretch/>
        </p:blipFill>
        <p:spPr bwMode="auto">
          <a:xfrm>
            <a:off x="514350" y="2215170"/>
            <a:ext cx="5271886" cy="3410791"/>
          </a:xfrm>
          <a:prstGeom prst="rect">
            <a:avLst/>
          </a:prstGeom>
          <a:ln>
            <a:noFill/>
          </a:ln>
          <a:extLst>
            <a:ext uri="{53640926-AAD7-44D8-BBD7-CCE9431645EC}">
              <a14:shadowObscured xmlns:a14="http://schemas.microsoft.com/office/drawing/2010/main"/>
            </a:ext>
          </a:extLst>
        </p:spPr>
      </p:pic>
      <p:pic>
        <p:nvPicPr>
          <p:cNvPr id="7" name="Imagen 6"/>
          <p:cNvPicPr/>
          <p:nvPr/>
        </p:nvPicPr>
        <p:blipFill>
          <a:blip r:embed="rId3"/>
          <a:stretch>
            <a:fillRect/>
          </a:stretch>
        </p:blipFill>
        <p:spPr>
          <a:xfrm>
            <a:off x="6774288" y="2215170"/>
            <a:ext cx="5000240" cy="3410791"/>
          </a:xfrm>
          <a:prstGeom prst="rect">
            <a:avLst/>
          </a:prstGeom>
        </p:spPr>
      </p:pic>
      <p:sp>
        <p:nvSpPr>
          <p:cNvPr id="5" name="CuadroTexto 4"/>
          <p:cNvSpPr txBox="1"/>
          <p:nvPr/>
        </p:nvSpPr>
        <p:spPr>
          <a:xfrm>
            <a:off x="8010659" y="5962918"/>
            <a:ext cx="2665927" cy="646331"/>
          </a:xfrm>
          <a:prstGeom prst="rect">
            <a:avLst/>
          </a:prstGeom>
          <a:noFill/>
        </p:spPr>
        <p:txBody>
          <a:bodyPr wrap="square" rtlCol="0">
            <a:spAutoFit/>
          </a:bodyPr>
          <a:lstStyle/>
          <a:p>
            <a:r>
              <a:rPr lang="es-CO" dirty="0" smtClean="0"/>
              <a:t>Mayor densidad 1.1g/cm3</a:t>
            </a:r>
            <a:endParaRPr lang="es-CO" dirty="0"/>
          </a:p>
        </p:txBody>
      </p:sp>
    </p:spTree>
    <p:extLst>
      <p:ext uri="{BB962C8B-B14F-4D97-AF65-F5344CB8AC3E}">
        <p14:creationId xmlns:p14="http://schemas.microsoft.com/office/powerpoint/2010/main" val="386143647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8520" y="1122840"/>
            <a:ext cx="8911687" cy="1280890"/>
          </a:xfrm>
        </p:spPr>
        <p:txBody>
          <a:bodyPr/>
          <a:lstStyle/>
          <a:p>
            <a:r>
              <a:rPr lang="es-CO" b="1" dirty="0" smtClean="0"/>
              <a:t>TOMATE DE ÁRBOL</a:t>
            </a:r>
            <a:endParaRPr lang="es-CO" b="1" dirty="0"/>
          </a:p>
        </p:txBody>
      </p:sp>
      <p:pic>
        <p:nvPicPr>
          <p:cNvPr id="4" name="Marcador de contenido 3"/>
          <p:cNvPicPr>
            <a:picLocks noGrp="1"/>
          </p:cNvPicPr>
          <p:nvPr>
            <p:ph idx="1"/>
          </p:nvPr>
        </p:nvPicPr>
        <p:blipFill rotWithShape="1">
          <a:blip r:embed="rId2"/>
          <a:srcRect t="4384"/>
          <a:stretch/>
        </p:blipFill>
        <p:spPr bwMode="auto">
          <a:xfrm>
            <a:off x="502277" y="2559350"/>
            <a:ext cx="5344731" cy="3253024"/>
          </a:xfrm>
          <a:prstGeom prst="rect">
            <a:avLst/>
          </a:prstGeom>
          <a:ln>
            <a:noFill/>
          </a:ln>
          <a:extLst>
            <a:ext uri="{53640926-AAD7-44D8-BBD7-CCE9431645EC}">
              <a14:shadowObscured xmlns:a14="http://schemas.microsoft.com/office/drawing/2010/main"/>
            </a:ext>
          </a:extLst>
        </p:spPr>
      </p:pic>
      <p:pic>
        <p:nvPicPr>
          <p:cNvPr id="5" name="Imagen 4"/>
          <p:cNvPicPr/>
          <p:nvPr/>
        </p:nvPicPr>
        <p:blipFill rotWithShape="1">
          <a:blip r:embed="rId3"/>
          <a:srcRect t="3253"/>
          <a:stretch/>
        </p:blipFill>
        <p:spPr bwMode="auto">
          <a:xfrm>
            <a:off x="6246254" y="2559350"/>
            <a:ext cx="5550794" cy="3253024"/>
          </a:xfrm>
          <a:prstGeom prst="rect">
            <a:avLst/>
          </a:prstGeom>
          <a:ln>
            <a:noFill/>
          </a:ln>
          <a:extLst>
            <a:ext uri="{53640926-AAD7-44D8-BBD7-CCE9431645EC}">
              <a14:shadowObscured xmlns:a14="http://schemas.microsoft.com/office/drawing/2010/main"/>
            </a:ext>
          </a:extLst>
        </p:spPr>
      </p:pic>
      <p:sp>
        <p:nvSpPr>
          <p:cNvPr id="6" name="Título 1"/>
          <p:cNvSpPr txBox="1">
            <a:spLocks/>
          </p:cNvSpPr>
          <p:nvPr/>
        </p:nvSpPr>
        <p:spPr>
          <a:xfrm>
            <a:off x="6480311" y="1122840"/>
            <a:ext cx="5236992"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CO" b="1" dirty="0" smtClean="0"/>
              <a:t>LECHE DE SOJA KEFIRADA</a:t>
            </a:r>
            <a:endParaRPr lang="es-CO" b="1" dirty="0"/>
          </a:p>
        </p:txBody>
      </p:sp>
    </p:spTree>
    <p:extLst>
      <p:ext uri="{BB962C8B-B14F-4D97-AF65-F5344CB8AC3E}">
        <p14:creationId xmlns:p14="http://schemas.microsoft.com/office/powerpoint/2010/main" val="2852088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09760" y="200041"/>
            <a:ext cx="8911687" cy="1280890"/>
          </a:xfrm>
        </p:spPr>
        <p:txBody>
          <a:bodyPr/>
          <a:lstStyle/>
          <a:p>
            <a:r>
              <a:rPr lang="es-CO" b="1" dirty="0" smtClean="0"/>
              <a:t>LECHE DE SOJA KEFIRADA</a:t>
            </a:r>
            <a:endParaRPr lang="es-CO" b="1" dirty="0"/>
          </a:p>
        </p:txBody>
      </p:sp>
      <p:pic>
        <p:nvPicPr>
          <p:cNvPr id="4" name="Marcador de contenido 3"/>
          <p:cNvPicPr>
            <a:picLocks noGrp="1"/>
          </p:cNvPicPr>
          <p:nvPr>
            <p:ph idx="1"/>
          </p:nvPr>
        </p:nvPicPr>
        <p:blipFill rotWithShape="1">
          <a:blip r:embed="rId2"/>
          <a:srcRect t="4303"/>
          <a:stretch/>
        </p:blipFill>
        <p:spPr bwMode="auto">
          <a:xfrm>
            <a:off x="3522738" y="906751"/>
            <a:ext cx="5270679" cy="2857352"/>
          </a:xfrm>
          <a:prstGeom prst="rect">
            <a:avLst/>
          </a:prstGeom>
          <a:ln>
            <a:noFill/>
          </a:ln>
          <a:extLst>
            <a:ext uri="{53640926-AAD7-44D8-BBD7-CCE9431645EC}">
              <a14:shadowObscured xmlns:a14="http://schemas.microsoft.com/office/drawing/2010/main"/>
            </a:ext>
          </a:extLst>
        </p:spPr>
      </p:pic>
      <p:pic>
        <p:nvPicPr>
          <p:cNvPr id="5" name="Imagen 4"/>
          <p:cNvPicPr/>
          <p:nvPr/>
        </p:nvPicPr>
        <p:blipFill rotWithShape="1">
          <a:blip r:embed="rId3"/>
          <a:srcRect t="3903"/>
          <a:stretch/>
        </p:blipFill>
        <p:spPr bwMode="auto">
          <a:xfrm>
            <a:off x="6596394" y="3775476"/>
            <a:ext cx="5220000" cy="2880000"/>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4"/>
          <a:stretch>
            <a:fillRect/>
          </a:stretch>
        </p:blipFill>
        <p:spPr>
          <a:xfrm>
            <a:off x="499760" y="3775476"/>
            <a:ext cx="5220000" cy="2880000"/>
          </a:xfrm>
          <a:prstGeom prst="rect">
            <a:avLst/>
          </a:prstGeom>
        </p:spPr>
      </p:pic>
    </p:spTree>
    <p:extLst>
      <p:ext uri="{BB962C8B-B14F-4D97-AF65-F5344CB8AC3E}">
        <p14:creationId xmlns:p14="http://schemas.microsoft.com/office/powerpoint/2010/main" val="983359883"/>
      </p:ext>
    </p:extLst>
  </p:cSld>
  <p:clrMapOvr>
    <a:masterClrMapping/>
  </p:clrMapOvr>
  <p:transition spd="slow">
    <p:wheel spokes="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99009" y="80777"/>
            <a:ext cx="9599075" cy="1280890"/>
          </a:xfrm>
        </p:spPr>
        <p:txBody>
          <a:bodyPr/>
          <a:lstStyle/>
          <a:p>
            <a:r>
              <a:rPr lang="es-CO" b="1" dirty="0" smtClean="0"/>
              <a:t>ANÁLISIS EN FUNCIÓN DE LA TEMPERATURA</a:t>
            </a:r>
            <a:endParaRPr lang="es-CO" b="1" dirty="0"/>
          </a:p>
        </p:txBody>
      </p:sp>
      <p:pic>
        <p:nvPicPr>
          <p:cNvPr id="4" name="Imagen 3"/>
          <p:cNvPicPr/>
          <p:nvPr/>
        </p:nvPicPr>
        <p:blipFill>
          <a:blip r:embed="rId2"/>
          <a:stretch>
            <a:fillRect/>
          </a:stretch>
        </p:blipFill>
        <p:spPr>
          <a:xfrm>
            <a:off x="1383661" y="825832"/>
            <a:ext cx="4799965" cy="2879725"/>
          </a:xfrm>
          <a:prstGeom prst="rect">
            <a:avLst/>
          </a:prstGeom>
        </p:spPr>
      </p:pic>
      <p:pic>
        <p:nvPicPr>
          <p:cNvPr id="5" name="Marcador de contenido 4"/>
          <p:cNvPicPr>
            <a:picLocks noGrp="1"/>
          </p:cNvPicPr>
          <p:nvPr>
            <p:ph idx="1"/>
          </p:nvPr>
        </p:nvPicPr>
        <p:blipFill>
          <a:blip r:embed="rId3"/>
          <a:stretch>
            <a:fillRect/>
          </a:stretch>
        </p:blipFill>
        <p:spPr>
          <a:xfrm>
            <a:off x="6740486" y="825832"/>
            <a:ext cx="4680000" cy="2879725"/>
          </a:xfrm>
          <a:prstGeom prst="rect">
            <a:avLst/>
          </a:prstGeom>
        </p:spPr>
      </p:pic>
      <p:pic>
        <p:nvPicPr>
          <p:cNvPr id="6" name="Imagen 5"/>
          <p:cNvPicPr/>
          <p:nvPr/>
        </p:nvPicPr>
        <p:blipFill>
          <a:blip r:embed="rId4"/>
          <a:stretch>
            <a:fillRect/>
          </a:stretch>
        </p:blipFill>
        <p:spPr>
          <a:xfrm>
            <a:off x="1443643" y="3850590"/>
            <a:ext cx="4680000" cy="2880000"/>
          </a:xfrm>
          <a:prstGeom prst="rect">
            <a:avLst/>
          </a:prstGeom>
        </p:spPr>
      </p:pic>
      <p:pic>
        <p:nvPicPr>
          <p:cNvPr id="7" name="Imagen 6"/>
          <p:cNvPicPr/>
          <p:nvPr/>
        </p:nvPicPr>
        <p:blipFill>
          <a:blip r:embed="rId5"/>
          <a:stretch>
            <a:fillRect/>
          </a:stretch>
        </p:blipFill>
        <p:spPr>
          <a:xfrm>
            <a:off x="6740486" y="3850590"/>
            <a:ext cx="4680000" cy="2880000"/>
          </a:xfrm>
          <a:prstGeom prst="rect">
            <a:avLst/>
          </a:prstGeom>
        </p:spPr>
      </p:pic>
    </p:spTree>
    <p:extLst>
      <p:ext uri="{BB962C8B-B14F-4D97-AF65-F5344CB8AC3E}">
        <p14:creationId xmlns:p14="http://schemas.microsoft.com/office/powerpoint/2010/main" val="35878614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1253" y="521078"/>
            <a:ext cx="9599075" cy="1280890"/>
          </a:xfrm>
        </p:spPr>
        <p:txBody>
          <a:bodyPr/>
          <a:lstStyle/>
          <a:p>
            <a:r>
              <a:rPr lang="es-CO" dirty="0" smtClean="0"/>
              <a:t>Análisis de las curvas de flujo estacionario</a:t>
            </a:r>
            <a:endParaRPr lang="es-CO"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864631705"/>
              </p:ext>
            </p:extLst>
          </p:nvPr>
        </p:nvGraphicFramePr>
        <p:xfrm>
          <a:off x="553791" y="2086377"/>
          <a:ext cx="11011436" cy="4153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230486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Marcador de contenido 3"/>
              <p:cNvGraphicFramePr>
                <a:graphicFrameLocks noGrp="1"/>
              </p:cNvGraphicFramePr>
              <p:nvPr>
                <p:ph idx="1"/>
                <p:extLst>
                  <p:ext uri="{D42A27DB-BD31-4B8C-83A1-F6EECF244321}">
                    <p14:modId xmlns:p14="http://schemas.microsoft.com/office/powerpoint/2010/main" val="3786343894"/>
                  </p:ext>
                </p:extLst>
              </p:nvPr>
            </p:nvGraphicFramePr>
            <p:xfrm>
              <a:off x="309093" y="218941"/>
              <a:ext cx="11882907" cy="649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4" name="Marcador de contenido 3"/>
              <p:cNvGraphicFramePr>
                <a:graphicFrameLocks noGrp="1"/>
              </p:cNvGraphicFramePr>
              <p:nvPr>
                <p:ph idx="1"/>
                <p:extLst>
                  <p:ext uri="{D42A27DB-BD31-4B8C-83A1-F6EECF244321}">
                    <p14:modId xmlns:p14="http://schemas.microsoft.com/office/powerpoint/2010/main" val="3786343894"/>
                  </p:ext>
                </p:extLst>
              </p:nvPr>
            </p:nvGraphicFramePr>
            <p:xfrm>
              <a:off x="309093" y="218941"/>
              <a:ext cx="11882907" cy="64909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grpSp>
        <p:nvGrpSpPr>
          <p:cNvPr id="5" name="Grupo 4"/>
          <p:cNvGrpSpPr/>
          <p:nvPr/>
        </p:nvGrpSpPr>
        <p:grpSpPr>
          <a:xfrm>
            <a:off x="5051688" y="3666698"/>
            <a:ext cx="2500748" cy="1250374"/>
            <a:chOff x="4691079" y="1634"/>
            <a:chExt cx="2500748" cy="1250374"/>
          </a:xfrm>
        </p:grpSpPr>
        <p:sp>
          <p:nvSpPr>
            <p:cNvPr id="6" name="Rectángulo redondeado 5"/>
            <p:cNvSpPr/>
            <p:nvPr/>
          </p:nvSpPr>
          <p:spPr>
            <a:xfrm>
              <a:off x="4691079" y="1634"/>
              <a:ext cx="2500748" cy="125037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ectángulo 6"/>
            <p:cNvSpPr/>
            <p:nvPr/>
          </p:nvSpPr>
          <p:spPr>
            <a:xfrm>
              <a:off x="4752117" y="62672"/>
              <a:ext cx="2378672" cy="11282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s-MX" sz="2400" b="1" kern="1200" dirty="0" smtClean="0"/>
                <a:t>Uso de la regla Cox-</a:t>
              </a:r>
              <a:r>
                <a:rPr lang="es-MX" sz="2400" b="1" kern="1200" dirty="0" err="1" smtClean="0"/>
                <a:t>Merz</a:t>
              </a:r>
              <a:endParaRPr lang="es-CO" sz="2400" b="1" kern="1200" dirty="0"/>
            </a:p>
          </p:txBody>
        </p:sp>
      </p:grpSp>
    </p:spTree>
    <p:extLst>
      <p:ext uri="{BB962C8B-B14F-4D97-AF65-F5344CB8AC3E}">
        <p14:creationId xmlns:p14="http://schemas.microsoft.com/office/powerpoint/2010/main" val="66404166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08675" y="357410"/>
            <a:ext cx="8911687" cy="1280890"/>
          </a:xfrm>
        </p:spPr>
        <p:txBody>
          <a:bodyPr/>
          <a:lstStyle/>
          <a:p>
            <a:r>
              <a:rPr lang="es-EC" b="1" dirty="0" smtClean="0"/>
              <a:t>OBJETIVOS:</a:t>
            </a:r>
            <a:endParaRPr lang="es-EC" b="1" dirty="0"/>
          </a:p>
        </p:txBody>
      </p:sp>
      <p:graphicFrame>
        <p:nvGraphicFramePr>
          <p:cNvPr id="6" name="Diagrama 5"/>
          <p:cNvGraphicFramePr/>
          <p:nvPr>
            <p:extLst>
              <p:ext uri="{D42A27DB-BD31-4B8C-83A1-F6EECF244321}">
                <p14:modId xmlns:p14="http://schemas.microsoft.com/office/powerpoint/2010/main" val="156238395"/>
              </p:ext>
            </p:extLst>
          </p:nvPr>
        </p:nvGraphicFramePr>
        <p:xfrm>
          <a:off x="1951631" y="1023582"/>
          <a:ext cx="9553432"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1166567"/>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Marcador de contenido 3"/>
              <p:cNvGraphicFramePr>
                <a:graphicFrameLocks noGrp="1"/>
              </p:cNvGraphicFramePr>
              <p:nvPr>
                <p:ph idx="1"/>
                <p:extLst>
                  <p:ext uri="{D42A27DB-BD31-4B8C-83A1-F6EECF244321}">
                    <p14:modId xmlns:p14="http://schemas.microsoft.com/office/powerpoint/2010/main" val="1768984025"/>
                  </p:ext>
                </p:extLst>
              </p:nvPr>
            </p:nvGraphicFramePr>
            <p:xfrm>
              <a:off x="1790163" y="154546"/>
              <a:ext cx="10122795" cy="6387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4" name="Marcador de contenido 3"/>
              <p:cNvGraphicFramePr>
                <a:graphicFrameLocks noGrp="1"/>
              </p:cNvGraphicFramePr>
              <p:nvPr>
                <p:ph idx="1"/>
                <p:extLst>
                  <p:ext uri="{D42A27DB-BD31-4B8C-83A1-F6EECF244321}">
                    <p14:modId xmlns:p14="http://schemas.microsoft.com/office/powerpoint/2010/main" val="1768984025"/>
                  </p:ext>
                </p:extLst>
              </p:nvPr>
            </p:nvGraphicFramePr>
            <p:xfrm>
              <a:off x="1790163" y="154546"/>
              <a:ext cx="10122795" cy="63879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Tree>
    <p:extLst>
      <p:ext uri="{BB962C8B-B14F-4D97-AF65-F5344CB8AC3E}">
        <p14:creationId xmlns:p14="http://schemas.microsoft.com/office/powerpoint/2010/main" val="113416437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3 Marcador de contenido"/>
              <p:cNvGraphicFramePr>
                <a:graphicFrameLocks noGrp="1"/>
              </p:cNvGraphicFramePr>
              <p:nvPr>
                <p:ph idx="1"/>
                <p:extLst>
                  <p:ext uri="{D42A27DB-BD31-4B8C-83A1-F6EECF244321}">
                    <p14:modId xmlns:p14="http://schemas.microsoft.com/office/powerpoint/2010/main" val="1401302993"/>
                  </p:ext>
                </p:extLst>
              </p:nvPr>
            </p:nvGraphicFramePr>
            <p:xfrm>
              <a:off x="417095" y="-659634"/>
              <a:ext cx="11357810" cy="9350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4" name="3 Marcador de contenido"/>
              <p:cNvGraphicFramePr>
                <a:graphicFrameLocks noGrp="1"/>
              </p:cNvGraphicFramePr>
              <p:nvPr>
                <p:ph idx="1"/>
                <p:extLst>
                  <p:ext uri="{D42A27DB-BD31-4B8C-83A1-F6EECF244321}">
                    <p14:modId xmlns:p14="http://schemas.microsoft.com/office/powerpoint/2010/main" val="1401302993"/>
                  </p:ext>
                </p:extLst>
              </p:nvPr>
            </p:nvGraphicFramePr>
            <p:xfrm>
              <a:off x="417095" y="-659634"/>
              <a:ext cx="11357810" cy="93500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
        <p:nvSpPr>
          <p:cNvPr id="5" name="Título 1"/>
          <p:cNvSpPr txBox="1">
            <a:spLocks/>
          </p:cNvSpPr>
          <p:nvPr/>
        </p:nvSpPr>
        <p:spPr>
          <a:xfrm>
            <a:off x="1609698" y="398246"/>
            <a:ext cx="10515600" cy="82632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t>RESULTADOS</a:t>
            </a:r>
            <a:endParaRPr lang="es-EC" b="1" dirty="0"/>
          </a:p>
        </p:txBody>
      </p:sp>
    </p:spTree>
    <p:extLst>
      <p:ext uri="{BB962C8B-B14F-4D97-AF65-F5344CB8AC3E}">
        <p14:creationId xmlns:p14="http://schemas.microsoft.com/office/powerpoint/2010/main" val="249015954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215900" y="1224566"/>
                <a:ext cx="6188529" cy="5633434"/>
              </a:xfrm>
            </p:spPr>
            <p:style>
              <a:lnRef idx="2">
                <a:schemeClr val="accent5"/>
              </a:lnRef>
              <a:fillRef idx="1">
                <a:schemeClr val="lt1"/>
              </a:fillRef>
              <a:effectRef idx="0">
                <a:schemeClr val="accent5"/>
              </a:effectRef>
              <a:fontRef idx="minor">
                <a:schemeClr val="dk1"/>
              </a:fontRef>
            </p:style>
            <p:txBody>
              <a:bodyPr>
                <a:noAutofit/>
              </a:bodyPr>
              <a:lstStyle/>
              <a:p>
                <a:pPr algn="just"/>
                <a:r>
                  <a:rPr lang="es-ES" sz="2150" dirty="0" smtClean="0"/>
                  <a:t>El </a:t>
                </a:r>
                <a:r>
                  <a:rPr lang="es-ES" sz="2150" dirty="0"/>
                  <a:t>módulo elástico es mayor que el módulo viscoso, lo que indica que el sistema desarrolla cierto nivel estructural cuando se encuentra en el estado de reposo. La región de comportamiento lineal se reduce cuando la frecuencia fija de la oscilación aumenta, lo cual es indicativo de fatiga en la microestructura desarrollada por el </a:t>
                </a:r>
                <a:r>
                  <a:rPr lang="es-ES" sz="2150" dirty="0" smtClean="0"/>
                  <a:t>sistema.</a:t>
                </a:r>
              </a:p>
              <a:p>
                <a:pPr algn="just"/>
                <a:endParaRPr lang="es-ES" sz="2150" dirty="0" smtClean="0"/>
              </a:p>
              <a:p>
                <a:pPr algn="just"/>
                <a:r>
                  <a:rPr lang="es-ES" sz="2150" dirty="0" smtClean="0"/>
                  <a:t>Considerando </a:t>
                </a:r>
                <a:r>
                  <a:rPr lang="es-ES" sz="2150" dirty="0"/>
                  <a:t>el caso más desfavorable </a:t>
                </a:r>
                <a14:m>
                  <m:oMath xmlns:m="http://schemas.openxmlformats.org/officeDocument/2006/math">
                    <m:d>
                      <m:dPr>
                        <m:ctrlPr>
                          <a:rPr lang="es-EC" sz="2150" i="1">
                            <a:latin typeface="Cambria Math" panose="02040503050406030204" pitchFamily="18" charset="0"/>
                          </a:rPr>
                        </m:ctrlPr>
                      </m:dPr>
                      <m:e>
                        <m:r>
                          <a:rPr lang="es-ES" sz="2150" i="1">
                            <a:latin typeface="Cambria Math" panose="02040503050406030204" pitchFamily="18" charset="0"/>
                          </a:rPr>
                          <m:t>10 </m:t>
                        </m:r>
                        <m:r>
                          <a:rPr lang="es-ES" sz="2150" i="1">
                            <a:latin typeface="Cambria Math" panose="02040503050406030204" pitchFamily="18" charset="0"/>
                          </a:rPr>
                          <m:t>𝑟𝑎𝑑</m:t>
                        </m:r>
                        <m:r>
                          <a:rPr lang="es-ES" sz="2150" i="1">
                            <a:latin typeface="Cambria Math" panose="02040503050406030204" pitchFamily="18" charset="0"/>
                          </a:rPr>
                          <m:t>/</m:t>
                        </m:r>
                        <m:r>
                          <a:rPr lang="es-ES" sz="2150" i="1">
                            <a:latin typeface="Cambria Math" panose="02040503050406030204" pitchFamily="18" charset="0"/>
                          </a:rPr>
                          <m:t>𝑠</m:t>
                        </m:r>
                      </m:e>
                    </m:d>
                  </m:oMath>
                </a14:m>
                <a:r>
                  <a:rPr lang="es-ES" sz="2150" dirty="0"/>
                  <a:t> y para asegurar que los ensayos de barrido de frecuencia son realizados en la región de respuesta lineal, se tomará una amplitud fija de oscilación de </a:t>
                </a:r>
                <a14:m>
                  <m:oMath xmlns:m="http://schemas.openxmlformats.org/officeDocument/2006/math">
                    <m:sSub>
                      <m:sSubPr>
                        <m:ctrlPr>
                          <a:rPr lang="es-EC" sz="2150" i="1">
                            <a:latin typeface="Cambria Math" panose="02040503050406030204" pitchFamily="18" charset="0"/>
                          </a:rPr>
                        </m:ctrlPr>
                      </m:sSubPr>
                      <m:e>
                        <m:r>
                          <a:rPr lang="es-ES" sz="2150" i="1">
                            <a:latin typeface="Cambria Math" panose="02040503050406030204" pitchFamily="18" charset="0"/>
                          </a:rPr>
                          <m:t>𝛾</m:t>
                        </m:r>
                      </m:e>
                      <m:sub>
                        <m:r>
                          <a:rPr lang="es-ES" sz="2150" i="1">
                            <a:latin typeface="Cambria Math" panose="02040503050406030204" pitchFamily="18" charset="0"/>
                          </a:rPr>
                          <m:t>0</m:t>
                        </m:r>
                      </m:sub>
                    </m:sSub>
                    <m:r>
                      <a:rPr lang="es-ES" sz="2150" i="1">
                        <a:latin typeface="Cambria Math" panose="02040503050406030204" pitchFamily="18" charset="0"/>
                      </a:rPr>
                      <m:t>=0,1%</m:t>
                    </m:r>
                  </m:oMath>
                </a14:m>
                <a:r>
                  <a:rPr lang="es-ES" sz="2150" dirty="0"/>
                  <a:t>.</a:t>
                </a:r>
                <a:endParaRPr lang="es-EC" sz="2150" dirty="0"/>
              </a:p>
              <a:p>
                <a:pPr algn="just"/>
                <a:endParaRPr lang="es-EC" sz="215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215900" y="1224566"/>
                <a:ext cx="6188529" cy="5633434"/>
              </a:xfrm>
              <a:blipFill rotWithShape="0">
                <a:blip r:embed="rId2"/>
                <a:stretch>
                  <a:fillRect l="-981" t="-647" r="-981" b="-1187"/>
                </a:stretch>
              </a:blipFill>
            </p:spPr>
            <p:txBody>
              <a:bodyPr/>
              <a:lstStyle/>
              <a:p>
                <a:r>
                  <a:rPr lang="es-CO">
                    <a:noFill/>
                  </a:rPr>
                  <a:t> </a:t>
                </a:r>
              </a:p>
            </p:txBody>
          </p:sp>
        </mc:Fallback>
      </mc:AlternateContent>
      <p:sp>
        <p:nvSpPr>
          <p:cNvPr id="7" name="Rectangle 5"/>
          <p:cNvSpPr>
            <a:spLocks noChangeArrowheads="1"/>
          </p:cNvSpPr>
          <p:nvPr/>
        </p:nvSpPr>
        <p:spPr bwMode="auto">
          <a:xfrm flipV="1">
            <a:off x="6384758" y="2743199"/>
            <a:ext cx="13399624"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Título 1"/>
          <p:cNvSpPr txBox="1">
            <a:spLocks/>
          </p:cNvSpPr>
          <p:nvPr/>
        </p:nvSpPr>
        <p:spPr>
          <a:xfrm>
            <a:off x="1609698" y="398246"/>
            <a:ext cx="10515600" cy="82632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t>RESULTADOS</a:t>
            </a:r>
            <a:endParaRPr lang="es-EC" b="1" dirty="0"/>
          </a:p>
        </p:txBody>
      </p:sp>
      <p:pic>
        <p:nvPicPr>
          <p:cNvPr id="9" name="Imagen 8"/>
          <p:cNvPicPr/>
          <p:nvPr/>
        </p:nvPicPr>
        <p:blipFill>
          <a:blip r:embed="rId3"/>
          <a:stretch>
            <a:fillRect/>
          </a:stretch>
        </p:blipFill>
        <p:spPr>
          <a:xfrm>
            <a:off x="6506817" y="1603513"/>
            <a:ext cx="5618481" cy="4174435"/>
          </a:xfrm>
          <a:prstGeom prst="rect">
            <a:avLst/>
          </a:prstGeom>
        </p:spPr>
      </p:pic>
    </p:spTree>
    <p:extLst>
      <p:ext uri="{BB962C8B-B14F-4D97-AF65-F5344CB8AC3E}">
        <p14:creationId xmlns:p14="http://schemas.microsoft.com/office/powerpoint/2010/main" val="19965115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449180" y="1491916"/>
                <a:ext cx="5181598" cy="5149516"/>
              </a:xfrm>
            </p:spPr>
            <p:style>
              <a:lnRef idx="2">
                <a:schemeClr val="accent2"/>
              </a:lnRef>
              <a:fillRef idx="1">
                <a:schemeClr val="lt1"/>
              </a:fillRef>
              <a:effectRef idx="0">
                <a:schemeClr val="accent2"/>
              </a:effectRef>
              <a:fontRef idx="minor">
                <a:schemeClr val="dk1"/>
              </a:fontRef>
            </p:style>
            <p:txBody>
              <a:bodyPr>
                <a:normAutofit/>
              </a:bodyPr>
              <a:lstStyle/>
              <a:p>
                <a:pPr algn="just"/>
                <a:r>
                  <a:rPr lang="es-ES" sz="2100" dirty="0" smtClean="0"/>
                  <a:t>Se </a:t>
                </a:r>
                <a:r>
                  <a:rPr lang="es-ES" sz="2100" dirty="0"/>
                  <a:t>muestra la dependencia de los módulos </a:t>
                </a:r>
                <a:r>
                  <a:rPr lang="es-ES" sz="2100" dirty="0" err="1"/>
                  <a:t>viscoelásticos</a:t>
                </a:r>
                <a:r>
                  <a:rPr lang="es-ES" sz="2100" dirty="0"/>
                  <a:t> lineales con la frecuencia de la oscilación. Se observa que en el espectro de frecuencias estudiado el módulo elástico es siempre superior al módulo viscoso y, además, ambos módulos aumentan solo ligeramente con la frecuencia de la oscilación. Por otra parte, la constancia de la tangente del ángulo de pérdidas </a:t>
                </a:r>
                <a14:m>
                  <m:oMath xmlns:m="http://schemas.openxmlformats.org/officeDocument/2006/math">
                    <m:d>
                      <m:dPr>
                        <m:ctrlPr>
                          <a:rPr lang="es-EC" sz="2100" i="1">
                            <a:latin typeface="Cambria Math" panose="02040503050406030204" pitchFamily="18" charset="0"/>
                          </a:rPr>
                        </m:ctrlPr>
                      </m:dPr>
                      <m:e>
                        <m:r>
                          <a:rPr lang="es-ES" sz="2100" i="1">
                            <a:latin typeface="Cambria Math" panose="02040503050406030204" pitchFamily="18" charset="0"/>
                          </a:rPr>
                          <m:t>𝑡𝑎𝑛</m:t>
                        </m:r>
                        <m:r>
                          <a:rPr lang="es-ES" sz="2100" i="1">
                            <a:latin typeface="Cambria Math" panose="02040503050406030204" pitchFamily="18" charset="0"/>
                          </a:rPr>
                          <m:t>𝛿</m:t>
                        </m:r>
                        <m:r>
                          <a:rPr lang="es-ES" sz="2100" i="1">
                            <a:latin typeface="Cambria Math" panose="02040503050406030204" pitchFamily="18" charset="0"/>
                          </a:rPr>
                          <m:t>=</m:t>
                        </m:r>
                        <m:sSup>
                          <m:sSupPr>
                            <m:ctrlPr>
                              <a:rPr lang="es-EC" sz="2100" i="1">
                                <a:latin typeface="Cambria Math" panose="02040503050406030204" pitchFamily="18" charset="0"/>
                              </a:rPr>
                            </m:ctrlPr>
                          </m:sSupPr>
                          <m:e>
                            <m:r>
                              <a:rPr lang="es-ES" sz="2100" i="1">
                                <a:latin typeface="Cambria Math" panose="02040503050406030204" pitchFamily="18" charset="0"/>
                              </a:rPr>
                              <m:t>𝐺</m:t>
                            </m:r>
                          </m:e>
                          <m:sup>
                            <m:r>
                              <a:rPr lang="es-ES" sz="2100" i="1">
                                <a:latin typeface="Cambria Math" panose="02040503050406030204" pitchFamily="18" charset="0"/>
                              </a:rPr>
                              <m:t>′</m:t>
                            </m:r>
                          </m:sup>
                        </m:sSup>
                        <m:r>
                          <a:rPr lang="es-ES" sz="2100" i="1">
                            <a:latin typeface="Cambria Math" panose="02040503050406030204" pitchFamily="18" charset="0"/>
                          </a:rPr>
                          <m:t>/</m:t>
                        </m:r>
                        <m:r>
                          <a:rPr lang="es-ES" sz="2100" i="1">
                            <a:latin typeface="Cambria Math" panose="02040503050406030204" pitchFamily="18" charset="0"/>
                          </a:rPr>
                          <m:t>𝐺</m:t>
                        </m:r>
                        <m:r>
                          <a:rPr lang="es-ES" sz="2100" i="1">
                            <a:latin typeface="Cambria Math" panose="02040503050406030204" pitchFamily="18" charset="0"/>
                          </a:rPr>
                          <m:t>′′</m:t>
                        </m:r>
                      </m:e>
                    </m:d>
                  </m:oMath>
                </a14:m>
                <a:r>
                  <a:rPr lang="es-ES" sz="2100" dirty="0" smtClean="0"/>
                  <a:t>.</a:t>
                </a:r>
              </a:p>
              <a:p>
                <a:pPr algn="just"/>
                <a:endParaRPr lang="es-ES" sz="2100" dirty="0" smtClean="0"/>
              </a:p>
              <a:p>
                <a:pPr algn="just"/>
                <a:r>
                  <a:rPr lang="es-ES" sz="2100" dirty="0" smtClean="0"/>
                  <a:t> Es un sistema </a:t>
                </a:r>
                <a:r>
                  <a:rPr lang="es-ES" sz="2100" dirty="0"/>
                  <a:t>floculado que genera una estructura </a:t>
                </a:r>
                <a:r>
                  <a:rPr lang="es-ES" sz="2100" dirty="0" smtClean="0"/>
                  <a:t>tipo </a:t>
                </a:r>
                <a:r>
                  <a:rPr lang="es-ES" sz="2100" dirty="0"/>
                  <a:t>gel</a:t>
                </a:r>
                <a:endParaRPr lang="es-EC" sz="21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449180" y="1491916"/>
                <a:ext cx="5181598" cy="5149516"/>
              </a:xfrm>
              <a:blipFill rotWithShape="0">
                <a:blip r:embed="rId2"/>
                <a:stretch>
                  <a:fillRect l="-1172" t="-708" r="-1172" b="-2007"/>
                </a:stretch>
              </a:blipFill>
            </p:spPr>
            <p:txBody>
              <a:bodyPr/>
              <a:lstStyle/>
              <a:p>
                <a:r>
                  <a:rPr lang="es-CO">
                    <a:noFill/>
                  </a:rPr>
                  <a:t> </a:t>
                </a:r>
              </a:p>
            </p:txBody>
          </p:sp>
        </mc:Fallback>
      </mc:AlternateContent>
      <p:sp>
        <p:nvSpPr>
          <p:cNvPr id="4" name="Rectangle 2"/>
          <p:cNvSpPr>
            <a:spLocks noChangeArrowheads="1"/>
          </p:cNvSpPr>
          <p:nvPr/>
        </p:nvSpPr>
        <p:spPr bwMode="auto">
          <a:xfrm flipV="1">
            <a:off x="5630778" y="3206732"/>
            <a:ext cx="19893640"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Título 1"/>
          <p:cNvSpPr txBox="1">
            <a:spLocks/>
          </p:cNvSpPr>
          <p:nvPr/>
        </p:nvSpPr>
        <p:spPr>
          <a:xfrm>
            <a:off x="1609698" y="398246"/>
            <a:ext cx="10515600" cy="82632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t>RESULTADOS</a:t>
            </a:r>
            <a:endParaRPr lang="es-EC" b="1" dirty="0"/>
          </a:p>
        </p:txBody>
      </p:sp>
      <p:pic>
        <p:nvPicPr>
          <p:cNvPr id="7" name="Imagen 6"/>
          <p:cNvPicPr/>
          <p:nvPr/>
        </p:nvPicPr>
        <p:blipFill rotWithShape="1">
          <a:blip r:embed="rId3"/>
          <a:srcRect r="2776"/>
          <a:stretch/>
        </p:blipFill>
        <p:spPr>
          <a:xfrm>
            <a:off x="5777948" y="2070404"/>
            <a:ext cx="6347350" cy="3720796"/>
          </a:xfrm>
          <a:prstGeom prst="rect">
            <a:avLst/>
          </a:prstGeom>
        </p:spPr>
      </p:pic>
    </p:spTree>
    <p:extLst>
      <p:ext uri="{BB962C8B-B14F-4D97-AF65-F5344CB8AC3E}">
        <p14:creationId xmlns:p14="http://schemas.microsoft.com/office/powerpoint/2010/main" val="221918925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95975" y="306610"/>
            <a:ext cx="8911687" cy="1280890"/>
          </a:xfrm>
        </p:spPr>
        <p:txBody>
          <a:bodyPr>
            <a:normAutofit/>
          </a:bodyPr>
          <a:lstStyle/>
          <a:p>
            <a:r>
              <a:rPr lang="es-ES" b="1" dirty="0" smtClean="0"/>
              <a:t>CONCLUSIONES</a:t>
            </a:r>
            <a:endParaRPr lang="es-EC" dirty="0"/>
          </a:p>
        </p:txBody>
      </p:sp>
      <p:sp>
        <p:nvSpPr>
          <p:cNvPr id="3" name="Marcador de contenido 2"/>
          <p:cNvSpPr>
            <a:spLocks noGrp="1"/>
          </p:cNvSpPr>
          <p:nvPr>
            <p:ph idx="1"/>
          </p:nvPr>
        </p:nvSpPr>
        <p:spPr>
          <a:xfrm>
            <a:off x="669701" y="1429555"/>
            <a:ext cx="11127347" cy="5164428"/>
          </a:xfrm>
        </p:spPr>
        <p:txBody>
          <a:bodyPr>
            <a:normAutofit lnSpcReduction="10000"/>
          </a:bodyPr>
          <a:lstStyle/>
          <a:p>
            <a:pPr lvl="0"/>
            <a:r>
              <a:rPr lang="es-MX" sz="2800" dirty="0"/>
              <a:t>La viscosidad de la bebida se reduce gradualmente conforme la velocidad se eleva lo cual describe que el comportamiento de esta bebida es </a:t>
            </a:r>
            <a:r>
              <a:rPr lang="es-MX" sz="2800" dirty="0" err="1"/>
              <a:t>shear</a:t>
            </a:r>
            <a:r>
              <a:rPr lang="es-MX" sz="2800" dirty="0"/>
              <a:t> </a:t>
            </a:r>
            <a:r>
              <a:rPr lang="es-MX" sz="2800" dirty="0" err="1"/>
              <a:t>thinning</a:t>
            </a:r>
            <a:r>
              <a:rPr lang="es-MX" sz="2800" dirty="0"/>
              <a:t> o </a:t>
            </a:r>
            <a:r>
              <a:rPr lang="es-MX" sz="2800" dirty="0" err="1"/>
              <a:t>reofluidificante</a:t>
            </a:r>
            <a:r>
              <a:rPr lang="es-MX" sz="2800" dirty="0"/>
              <a:t> y </a:t>
            </a:r>
            <a:r>
              <a:rPr lang="es-MX" sz="2800" dirty="0" err="1"/>
              <a:t>viscoplástico</a:t>
            </a:r>
            <a:r>
              <a:rPr lang="es-MX" sz="2800" dirty="0"/>
              <a:t>, es decir, la viscosidad aparente disminuye al aumentar la velocidad de cizalla. </a:t>
            </a:r>
            <a:endParaRPr lang="es-MX" sz="2800" dirty="0" smtClean="0"/>
          </a:p>
          <a:p>
            <a:pPr marL="0" lvl="0" indent="0">
              <a:buNone/>
            </a:pPr>
            <a:endParaRPr lang="es-MX" sz="2800" dirty="0" smtClean="0"/>
          </a:p>
          <a:p>
            <a:pPr lvl="0"/>
            <a:r>
              <a:rPr lang="es-MX" sz="2800" dirty="0" smtClean="0"/>
              <a:t>A pesar </a:t>
            </a:r>
            <a:r>
              <a:rPr lang="es-MX" sz="2800" dirty="0"/>
              <a:t>de la ausencia de </a:t>
            </a:r>
            <a:r>
              <a:rPr lang="es-MX" sz="2800" dirty="0" smtClean="0"/>
              <a:t>lactosa, </a:t>
            </a:r>
            <a:r>
              <a:rPr lang="es-MX" sz="2800" dirty="0"/>
              <a:t>la acidificación en este proceso es debida a la producción de ácido láctico por parte de </a:t>
            </a:r>
            <a:r>
              <a:rPr lang="es-MX" sz="2800" dirty="0" smtClean="0"/>
              <a:t>la </a:t>
            </a:r>
            <a:r>
              <a:rPr lang="es-MX" sz="2800" dirty="0"/>
              <a:t>sacarosa, </a:t>
            </a:r>
            <a:r>
              <a:rPr lang="es-MX" sz="2800" dirty="0" err="1"/>
              <a:t>rafinosa</a:t>
            </a:r>
            <a:r>
              <a:rPr lang="es-MX" sz="2800" dirty="0"/>
              <a:t> y </a:t>
            </a:r>
            <a:r>
              <a:rPr lang="es-MX" sz="2800" dirty="0" err="1"/>
              <a:t>estaquiosa</a:t>
            </a:r>
            <a:r>
              <a:rPr lang="es-MX" sz="2800" dirty="0"/>
              <a:t>, y que el contenido de sólidos de la bebida utilizada para el análisis reológico influye en la viscosidad y textura alcanzada en el producto final</a:t>
            </a:r>
            <a:r>
              <a:rPr lang="es-MX" sz="2800" dirty="0" smtClean="0"/>
              <a:t>.</a:t>
            </a:r>
            <a:endParaRPr lang="es-CO" sz="2800" dirty="0"/>
          </a:p>
        </p:txBody>
      </p:sp>
    </p:spTree>
    <p:extLst>
      <p:ext uri="{BB962C8B-B14F-4D97-AF65-F5344CB8AC3E}">
        <p14:creationId xmlns:p14="http://schemas.microsoft.com/office/powerpoint/2010/main" val="3969374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CONCLUSIONES:</a:t>
            </a:r>
            <a:endParaRPr lang="es-CO" b="1" dirty="0"/>
          </a:p>
        </p:txBody>
      </p:sp>
      <p:sp>
        <p:nvSpPr>
          <p:cNvPr id="3" name="Marcador de contenido 2"/>
          <p:cNvSpPr>
            <a:spLocks noGrp="1"/>
          </p:cNvSpPr>
          <p:nvPr>
            <p:ph idx="1"/>
          </p:nvPr>
        </p:nvSpPr>
        <p:spPr>
          <a:xfrm>
            <a:off x="682579" y="1905000"/>
            <a:ext cx="11127347" cy="4663225"/>
          </a:xfrm>
        </p:spPr>
        <p:txBody>
          <a:bodyPr>
            <a:noAutofit/>
          </a:bodyPr>
          <a:lstStyle/>
          <a:p>
            <a:pPr lvl="0" algn="just"/>
            <a:r>
              <a:rPr lang="es-MX" sz="2200" dirty="0"/>
              <a:t>La viscosidad aumento </a:t>
            </a:r>
            <a:r>
              <a:rPr lang="es-MX" sz="2200" dirty="0" smtClean="0"/>
              <a:t>proporcionalmente a su pH ácido </a:t>
            </a:r>
            <a:r>
              <a:rPr lang="es-MX" sz="2200" dirty="0"/>
              <a:t>con un valor  de pH de 4.5 a 4.6 después de 24 horas de reposo y fermentación, los valores de la viscosidad final del producto oscila entre 30 a 60 [</a:t>
            </a:r>
            <a:r>
              <a:rPr lang="es-MX" sz="2200" dirty="0" err="1"/>
              <a:t>Pa.s</a:t>
            </a:r>
            <a:r>
              <a:rPr lang="es-MX" sz="2200" dirty="0"/>
              <a:t>] con una composición de 50% de contenido de kéfir de leche de soja y 50% de contenido de jugo de tomate de árbol</a:t>
            </a:r>
            <a:r>
              <a:rPr lang="es-MX" sz="2200" dirty="0" smtClean="0"/>
              <a:t>.</a:t>
            </a:r>
          </a:p>
          <a:p>
            <a:pPr marL="0" lvl="0" indent="0" algn="just">
              <a:buNone/>
            </a:pPr>
            <a:endParaRPr lang="es-CO" sz="2200" dirty="0"/>
          </a:p>
          <a:p>
            <a:pPr lvl="0" algn="just"/>
            <a:r>
              <a:rPr lang="es-MX" sz="2200" dirty="0"/>
              <a:t>Conforme los resultados </a:t>
            </a:r>
            <a:r>
              <a:rPr lang="es-MX" sz="2200" dirty="0" smtClean="0"/>
              <a:t>de </a:t>
            </a:r>
            <a:r>
              <a:rPr lang="es-MX" sz="2200" dirty="0"/>
              <a:t>la investigación realizada </a:t>
            </a:r>
            <a:r>
              <a:rPr lang="es-MX" sz="2200" dirty="0" smtClean="0"/>
              <a:t>en el </a:t>
            </a:r>
            <a:r>
              <a:rPr lang="es-MX" sz="2200" dirty="0"/>
              <a:t>año 2015 acerca de la caracterización reológica de la mezcla kéfir/ tomate de árbol, la viscosidad de la leche de soja kefirada es menor en relación al kéfir cultivado en leche de vaca, adicionalmente la textura de la bebida en estudio tiene características similares a los yogures comerciales lo cual lo hace aceptable para el consumo sobretodo en la población infantil</a:t>
            </a:r>
            <a:r>
              <a:rPr lang="es-MX" sz="2200" dirty="0" smtClean="0"/>
              <a:t>.</a:t>
            </a:r>
            <a:endParaRPr lang="es-CO" sz="2200" dirty="0"/>
          </a:p>
        </p:txBody>
      </p:sp>
    </p:spTree>
    <p:extLst>
      <p:ext uri="{BB962C8B-B14F-4D97-AF65-F5344CB8AC3E}">
        <p14:creationId xmlns:p14="http://schemas.microsoft.com/office/powerpoint/2010/main" val="23247129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795" y="300553"/>
            <a:ext cx="8911687" cy="1280890"/>
          </a:xfrm>
        </p:spPr>
        <p:txBody>
          <a:bodyPr/>
          <a:lstStyle/>
          <a:p>
            <a:r>
              <a:rPr lang="es-CO" sz="4400" b="1" dirty="0" smtClean="0"/>
              <a:t>RECOMENDACIONES</a:t>
            </a:r>
            <a:endParaRPr lang="es-CO"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960181058"/>
              </p:ext>
            </p:extLst>
          </p:nvPr>
        </p:nvGraphicFramePr>
        <p:xfrm>
          <a:off x="1056068" y="1581443"/>
          <a:ext cx="10663707" cy="4883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38049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95975" y="211360"/>
            <a:ext cx="8911687" cy="1280890"/>
          </a:xfrm>
        </p:spPr>
        <p:txBody>
          <a:bodyPr/>
          <a:lstStyle/>
          <a:p>
            <a:r>
              <a:rPr lang="es-EC" b="1" dirty="0" smtClean="0"/>
              <a:t>BIBLIOGRAFÍA</a:t>
            </a:r>
            <a:endParaRPr lang="es-EC" b="1" dirty="0"/>
          </a:p>
        </p:txBody>
      </p:sp>
      <p:sp>
        <p:nvSpPr>
          <p:cNvPr id="3" name="2 Marcador de contenido"/>
          <p:cNvSpPr>
            <a:spLocks noGrp="1"/>
          </p:cNvSpPr>
          <p:nvPr>
            <p:ph idx="1"/>
          </p:nvPr>
        </p:nvSpPr>
        <p:spPr>
          <a:xfrm>
            <a:off x="2024743" y="1355271"/>
            <a:ext cx="9829800" cy="5143500"/>
          </a:xfrm>
        </p:spPr>
        <p:txBody>
          <a:bodyPr>
            <a:noAutofit/>
          </a:bodyPr>
          <a:lstStyle/>
          <a:p>
            <a:pPr lvl="0"/>
            <a:r>
              <a:rPr lang="en-US" sz="1500" dirty="0"/>
              <a:t>S. </a:t>
            </a:r>
            <a:r>
              <a:rPr lang="en-US" sz="1500" dirty="0" err="1"/>
              <a:t>Sarkar</a:t>
            </a:r>
            <a:r>
              <a:rPr lang="en-US" sz="1500" dirty="0"/>
              <a:t>, Biotechnological innovations in kefir production: A review, </a:t>
            </a:r>
            <a:r>
              <a:rPr lang="en-US" sz="1500" i="1" dirty="0"/>
              <a:t>Br. Food J.,</a:t>
            </a:r>
            <a:r>
              <a:rPr lang="en-US" sz="1500" dirty="0"/>
              <a:t> vol. 109, pp. 280-290, 2008.</a:t>
            </a:r>
            <a:endParaRPr lang="es-EC" sz="1500" dirty="0"/>
          </a:p>
          <a:p>
            <a:pPr lvl="0"/>
            <a:r>
              <a:rPr lang="en-US" sz="1500" dirty="0"/>
              <a:t>D. </a:t>
            </a:r>
            <a:r>
              <a:rPr lang="en-US" sz="1500" dirty="0" err="1"/>
              <a:t>Gorski</a:t>
            </a:r>
            <a:r>
              <a:rPr lang="en-US" sz="1500" dirty="0"/>
              <a:t>, Kefir: 21</a:t>
            </a:r>
            <a:r>
              <a:rPr lang="en-US" sz="1500" baseline="30000" dirty="0"/>
              <a:t>st</a:t>
            </a:r>
            <a:r>
              <a:rPr lang="en-US" sz="1500" dirty="0"/>
              <a:t> century yogurt?, </a:t>
            </a:r>
            <a:r>
              <a:rPr lang="en-US" sz="1500" i="1" dirty="0"/>
              <a:t>Dairy Foods</a:t>
            </a:r>
            <a:r>
              <a:rPr lang="en-US" sz="1500" dirty="0"/>
              <a:t>, vol. 95, pp.49, 1994.</a:t>
            </a:r>
            <a:endParaRPr lang="es-EC" sz="1500" dirty="0"/>
          </a:p>
          <a:p>
            <a:pPr lvl="0"/>
            <a:r>
              <a:rPr lang="en-US" sz="1500" dirty="0"/>
              <a:t>E.R. </a:t>
            </a:r>
            <a:r>
              <a:rPr lang="en-US" sz="1500" dirty="0" err="1"/>
              <a:t>Farnworth</a:t>
            </a:r>
            <a:r>
              <a:rPr lang="en-US" sz="1500" dirty="0"/>
              <a:t>, Kefir-a complex probiotic, Food Science and Technology Bulletin: Functional Foods, 2. International Food Information Service Publishing, 2005.</a:t>
            </a:r>
            <a:endParaRPr lang="es-EC" sz="1500" dirty="0"/>
          </a:p>
          <a:p>
            <a:pPr lvl="0"/>
            <a:r>
              <a:rPr lang="en-US" sz="1500" dirty="0"/>
              <a:t>Z. Ahmed, Y. Wang, A. Ahmad, S.T. Khan, M. </a:t>
            </a:r>
            <a:r>
              <a:rPr lang="en-US" sz="1500" dirty="0" err="1"/>
              <a:t>Nisa</a:t>
            </a:r>
            <a:r>
              <a:rPr lang="en-US" sz="1500" dirty="0"/>
              <a:t>, H. Ahmad y A </a:t>
            </a:r>
            <a:r>
              <a:rPr lang="en-US" sz="1500" dirty="0" err="1"/>
              <a:t>Afreen</a:t>
            </a:r>
            <a:r>
              <a:rPr lang="en-US" sz="1500" dirty="0"/>
              <a:t>, Kefir and health: A contemporary perspective, </a:t>
            </a:r>
            <a:r>
              <a:rPr lang="en-US" sz="1500" i="1" dirty="0"/>
              <a:t>Crit. </a:t>
            </a:r>
            <a:r>
              <a:rPr lang="es-ES" sz="1500" i="1" dirty="0"/>
              <a:t>Rev. </a:t>
            </a:r>
            <a:r>
              <a:rPr lang="es-ES" sz="1500" i="1" dirty="0" err="1"/>
              <a:t>Food</a:t>
            </a:r>
            <a:r>
              <a:rPr lang="es-ES" sz="1500" i="1" dirty="0"/>
              <a:t> </a:t>
            </a:r>
            <a:r>
              <a:rPr lang="es-ES" sz="1500" i="1" dirty="0" err="1"/>
              <a:t>Sci</a:t>
            </a:r>
            <a:r>
              <a:rPr lang="es-ES" sz="1500" i="1" dirty="0"/>
              <a:t>. </a:t>
            </a:r>
            <a:r>
              <a:rPr lang="es-ES" sz="1500" i="1" dirty="0" err="1"/>
              <a:t>Nutr</a:t>
            </a:r>
            <a:r>
              <a:rPr lang="es-ES" sz="1500" i="1" dirty="0"/>
              <a:t>.</a:t>
            </a:r>
            <a:r>
              <a:rPr lang="es-ES" sz="1500" dirty="0"/>
              <a:t>, vol. 53, pp. 422-434, 2013.</a:t>
            </a:r>
            <a:endParaRPr lang="es-EC" sz="1500" dirty="0"/>
          </a:p>
          <a:p>
            <a:pPr lvl="0"/>
            <a:r>
              <a:rPr lang="en-US" sz="1500" dirty="0"/>
              <a:t>B. Nielsen, G.C. </a:t>
            </a:r>
            <a:r>
              <a:rPr lang="en-US" sz="1500" dirty="0" err="1"/>
              <a:t>Gürakan</a:t>
            </a:r>
            <a:r>
              <a:rPr lang="en-US" sz="1500" dirty="0"/>
              <a:t> y G. </a:t>
            </a:r>
            <a:r>
              <a:rPr lang="en-US" sz="1500" dirty="0" err="1"/>
              <a:t>Üniü</a:t>
            </a:r>
            <a:r>
              <a:rPr lang="en-US" sz="1500" dirty="0"/>
              <a:t>, Kefir: A multifaceted fermented dairy product, </a:t>
            </a:r>
            <a:r>
              <a:rPr lang="en-US" sz="1500" i="1" dirty="0"/>
              <a:t>Probiotics &amp; </a:t>
            </a:r>
            <a:r>
              <a:rPr lang="en-US" sz="1500" i="1" dirty="0" err="1"/>
              <a:t>Antimicro</a:t>
            </a:r>
            <a:r>
              <a:rPr lang="en-US" sz="1500" i="1" dirty="0"/>
              <a:t>. Prot.</a:t>
            </a:r>
            <a:r>
              <a:rPr lang="en-US" sz="1500" dirty="0"/>
              <a:t>, vol. 6, pp. 123-135, 2014.</a:t>
            </a:r>
            <a:endParaRPr lang="es-EC" sz="1500" dirty="0"/>
          </a:p>
          <a:p>
            <a:pPr lvl="0"/>
            <a:r>
              <a:rPr lang="en-US" sz="1500" dirty="0"/>
              <a:t>M. </a:t>
            </a:r>
            <a:r>
              <a:rPr lang="en-US" sz="1500" dirty="0" err="1"/>
              <a:t>Wszolek</a:t>
            </a:r>
            <a:r>
              <a:rPr lang="en-US" sz="1500" dirty="0"/>
              <a:t>, A.Y. </a:t>
            </a:r>
            <a:r>
              <a:rPr lang="en-US" sz="1500" dirty="0" err="1"/>
              <a:t>Tamine</a:t>
            </a:r>
            <a:r>
              <a:rPr lang="en-US" sz="1500" dirty="0"/>
              <a:t>, D.D. Muir y M.N.I. Barclay, Properties of </a:t>
            </a:r>
            <a:r>
              <a:rPr lang="en-US" sz="1500" dirty="0" err="1"/>
              <a:t>kéfir</a:t>
            </a:r>
            <a:r>
              <a:rPr lang="en-US" sz="1500" dirty="0"/>
              <a:t> made in Scotland and </a:t>
            </a:r>
            <a:r>
              <a:rPr lang="en-US" sz="1500" dirty="0" err="1"/>
              <a:t>poland</a:t>
            </a:r>
            <a:r>
              <a:rPr lang="en-US" sz="1500" dirty="0"/>
              <a:t> using bovine, </a:t>
            </a:r>
            <a:r>
              <a:rPr lang="en-US" sz="1500" dirty="0" err="1"/>
              <a:t>caprine</a:t>
            </a:r>
            <a:r>
              <a:rPr lang="en-US" sz="1500" dirty="0"/>
              <a:t> and ovine milk with different starter cultures, </a:t>
            </a:r>
            <a:r>
              <a:rPr lang="en-US" sz="1500" i="1" dirty="0" err="1"/>
              <a:t>Lebensm</a:t>
            </a:r>
            <a:r>
              <a:rPr lang="en-US" sz="1500" i="1" dirty="0"/>
              <a:t>.-</a:t>
            </a:r>
            <a:r>
              <a:rPr lang="en-US" sz="1500" i="1" dirty="0" err="1"/>
              <a:t>Wiss</a:t>
            </a:r>
            <a:r>
              <a:rPr lang="en-US" sz="1500" i="1" dirty="0"/>
              <a:t>. u.-Technol.</a:t>
            </a:r>
            <a:r>
              <a:rPr lang="en-US" sz="1500" dirty="0"/>
              <a:t>, vol. 34, pp. 251-261, 2001.</a:t>
            </a:r>
            <a:endParaRPr lang="es-EC" sz="1500" dirty="0"/>
          </a:p>
          <a:p>
            <a:pPr lvl="0"/>
            <a:r>
              <a:rPr lang="en-US" sz="1500" dirty="0"/>
              <a:t>M. </a:t>
            </a:r>
            <a:r>
              <a:rPr lang="en-US" sz="1500" dirty="0" err="1"/>
              <a:t>Bensmira</a:t>
            </a:r>
            <a:r>
              <a:rPr lang="en-US" sz="1500" dirty="0"/>
              <a:t>, C. </a:t>
            </a:r>
            <a:r>
              <a:rPr lang="en-US" sz="1500" dirty="0" err="1"/>
              <a:t>Nsabimana</a:t>
            </a:r>
            <a:r>
              <a:rPr lang="en-US" sz="1500" dirty="0"/>
              <a:t> y B. Jiang, Effects of fermentation conditions and homogenization pressure on the rheological properties of </a:t>
            </a:r>
            <a:r>
              <a:rPr lang="en-US" sz="1500" dirty="0" err="1"/>
              <a:t>kéfir</a:t>
            </a:r>
            <a:r>
              <a:rPr lang="en-US" sz="1500" dirty="0"/>
              <a:t>, </a:t>
            </a:r>
            <a:r>
              <a:rPr lang="en-US" sz="1500" i="1" dirty="0"/>
              <a:t>LWT-Food Sci. Technol.</a:t>
            </a:r>
            <a:r>
              <a:rPr lang="en-US" sz="1500" dirty="0"/>
              <a:t>, vol. 43, pp. 1180-1184, 2010.</a:t>
            </a:r>
            <a:endParaRPr lang="es-EC" sz="1500" dirty="0"/>
          </a:p>
          <a:p>
            <a:pPr lvl="0"/>
            <a:r>
              <a:rPr lang="en-US" sz="1500" dirty="0"/>
              <a:t>M. </a:t>
            </a:r>
            <a:r>
              <a:rPr lang="en-US" sz="1500" dirty="0" err="1"/>
              <a:t>Dogan</a:t>
            </a:r>
            <a:r>
              <a:rPr lang="en-US" sz="1500" dirty="0"/>
              <a:t>, Rheological behavior and physicochemical properties of kefir with honey, </a:t>
            </a:r>
            <a:r>
              <a:rPr lang="en-US" sz="1500" i="1" dirty="0"/>
              <a:t>J. </a:t>
            </a:r>
            <a:r>
              <a:rPr lang="en-US" sz="1500" i="1" dirty="0" err="1"/>
              <a:t>Verbr</a:t>
            </a:r>
            <a:r>
              <a:rPr lang="en-US" sz="1500" i="1" dirty="0"/>
              <a:t>. </a:t>
            </a:r>
            <a:r>
              <a:rPr lang="en-US" sz="1500" i="1" dirty="0" err="1"/>
              <a:t>Lebensm</a:t>
            </a:r>
            <a:r>
              <a:rPr lang="en-US" sz="1500" i="1" dirty="0"/>
              <a:t>.</a:t>
            </a:r>
            <a:r>
              <a:rPr lang="en-US" sz="1500" dirty="0"/>
              <a:t>, vol. 6, pp. 327-332, 2011</a:t>
            </a:r>
            <a:r>
              <a:rPr lang="en-US" sz="1500" dirty="0" smtClean="0"/>
              <a:t>.</a:t>
            </a:r>
            <a:endParaRPr lang="es-EC" sz="1500" dirty="0"/>
          </a:p>
        </p:txBody>
      </p:sp>
    </p:spTree>
    <p:extLst>
      <p:ext uri="{BB962C8B-B14F-4D97-AF65-F5344CB8AC3E}">
        <p14:creationId xmlns:p14="http://schemas.microsoft.com/office/powerpoint/2010/main" val="34175011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29993" y="5421195"/>
            <a:ext cx="11000936" cy="1280890"/>
          </a:xfrm>
        </p:spPr>
        <p:txBody>
          <a:bodyPr>
            <a:normAutofit/>
          </a:bodyPr>
          <a:lstStyle/>
          <a:p>
            <a:r>
              <a:rPr lang="es-CO" sz="6000" b="1" dirty="0" smtClean="0">
                <a:solidFill>
                  <a:srgbClr val="FF0000"/>
                </a:solidFill>
              </a:rPr>
              <a:t>GRACIAS POR SU ATENCIÓN</a:t>
            </a:r>
            <a:endParaRPr lang="es-CO" sz="6000" b="1" dirty="0">
              <a:solidFill>
                <a:srgbClr val="FF0000"/>
              </a:solidFill>
            </a:endParaRPr>
          </a:p>
        </p:txBody>
      </p:sp>
    </p:spTree>
    <p:extLst>
      <p:ext uri="{BB962C8B-B14F-4D97-AF65-F5344CB8AC3E}">
        <p14:creationId xmlns:p14="http://schemas.microsoft.com/office/powerpoint/2010/main" val="35632135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BARRIDO DE AMPLITUD</a:t>
            </a:r>
            <a:endParaRPr lang="es-EC" dirty="0"/>
          </a:p>
        </p:txBody>
      </p:sp>
      <p:sp>
        <p:nvSpPr>
          <p:cNvPr id="3" name="Marcador de contenido 2"/>
          <p:cNvSpPr>
            <a:spLocks noGrp="1"/>
          </p:cNvSpPr>
          <p:nvPr>
            <p:ph idx="1"/>
          </p:nvPr>
        </p:nvSpPr>
        <p:spPr>
          <a:xfrm>
            <a:off x="1975757" y="2133599"/>
            <a:ext cx="9528855" cy="4022271"/>
          </a:xfrm>
        </p:spPr>
        <p:txBody>
          <a:bodyPr>
            <a:noAutofit/>
          </a:bodyPr>
          <a:lstStyle/>
          <a:p>
            <a:pPr algn="just"/>
            <a:r>
              <a:rPr lang="es-ES" sz="2600" dirty="0" smtClean="0"/>
              <a:t>Se mantiene constante la frecuencia de la oscilación y se varía de forma creciente la amplitud de la misma  con lo que modificamos la intensidad de la acción mecánica sobre el sistema. De esta forma podremos determinar el valor de amplitud que delimita la región de respuesta lineal del sistema, donde pueden definirse parámetros reológicos característicos del material, de la región de respuesta no-lineal.</a:t>
            </a:r>
            <a:endParaRPr lang="es-EC" sz="2600" dirty="0"/>
          </a:p>
        </p:txBody>
      </p:sp>
    </p:spTree>
    <p:extLst>
      <p:ext uri="{BB962C8B-B14F-4D97-AF65-F5344CB8AC3E}">
        <p14:creationId xmlns:p14="http://schemas.microsoft.com/office/powerpoint/2010/main" val="1858525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JUSTIFICACIÓN E IMPORTANCIA</a:t>
            </a:r>
            <a:endParaRPr lang="es-CO"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171548980"/>
              </p:ext>
            </p:extLst>
          </p:nvPr>
        </p:nvGraphicFramePr>
        <p:xfrm>
          <a:off x="750627" y="1569493"/>
          <a:ext cx="11245755" cy="5302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2565523"/>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BARRIDO DE FRECUENCIA</a:t>
            </a:r>
            <a:endParaRPr lang="es-EC" dirty="0"/>
          </a:p>
        </p:txBody>
      </p:sp>
      <p:sp>
        <p:nvSpPr>
          <p:cNvPr id="3" name="Marcador de contenido 2"/>
          <p:cNvSpPr>
            <a:spLocks noGrp="1"/>
          </p:cNvSpPr>
          <p:nvPr>
            <p:ph idx="1"/>
          </p:nvPr>
        </p:nvSpPr>
        <p:spPr/>
        <p:txBody>
          <a:bodyPr>
            <a:normAutofit/>
          </a:bodyPr>
          <a:lstStyle/>
          <a:p>
            <a:pPr marL="0" indent="0" algn="just">
              <a:buNone/>
            </a:pPr>
            <a:r>
              <a:rPr lang="es-ES" sz="2800" dirty="0" smtClean="0"/>
              <a:t>Cuando </a:t>
            </a:r>
            <a:r>
              <a:rPr lang="es-ES" sz="2800" dirty="0"/>
              <a:t>se mantiene fija la amplitud de la oscilación pero varía la frecuencia, obtendremos información sobre la respuesta del material en función de la duración de la acción mecánica sobre él.</a:t>
            </a:r>
            <a:endParaRPr lang="es-EC" sz="2800" dirty="0"/>
          </a:p>
        </p:txBody>
      </p:sp>
    </p:spTree>
    <p:extLst>
      <p:ext uri="{BB962C8B-B14F-4D97-AF65-F5344CB8AC3E}">
        <p14:creationId xmlns:p14="http://schemas.microsoft.com/office/powerpoint/2010/main" val="31133161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CONCEPTOS GENERALES</a:t>
            </a:r>
            <a:endParaRPr lang="es-EC"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noAutofit/>
              </a:bodyPr>
              <a:lstStyle/>
              <a:p>
                <a:pPr marL="0" indent="0" algn="just">
                  <a:buNone/>
                </a:pPr>
                <a:r>
                  <a:rPr lang="es-ES" sz="2500" dirty="0" smtClean="0"/>
                  <a:t>La regla empírica Cox-</a:t>
                </a:r>
                <a:r>
                  <a:rPr lang="es-ES" sz="2500" dirty="0" err="1"/>
                  <a:t>Merz</a:t>
                </a:r>
                <a:r>
                  <a:rPr lang="es-ES" sz="2500" dirty="0"/>
                  <a:t> relaciona la respuesta </a:t>
                </a:r>
                <a:r>
                  <a:rPr lang="es-ES" sz="2500" dirty="0" err="1"/>
                  <a:t>viscoelástica</a:t>
                </a:r>
                <a:r>
                  <a:rPr lang="es-ES" sz="2500" dirty="0"/>
                  <a:t> lineal del sistema sometido a cizalla oscilante con su comportamiento en cizalla continua estacionaria. Concretamente, afirma que la dependencia de la viscosidad estacionaria </a:t>
                </a:r>
                <a14:m>
                  <m:oMath xmlns:m="http://schemas.openxmlformats.org/officeDocument/2006/math">
                    <m:d>
                      <m:dPr>
                        <m:ctrlPr>
                          <a:rPr lang="es-EC" sz="2500" i="1">
                            <a:latin typeface="Cambria Math" panose="02040503050406030204" pitchFamily="18" charset="0"/>
                          </a:rPr>
                        </m:ctrlPr>
                      </m:dPr>
                      <m:e>
                        <m:r>
                          <a:rPr lang="es-ES" sz="2500" i="1">
                            <a:latin typeface="Cambria Math" panose="02040503050406030204" pitchFamily="18" charset="0"/>
                          </a:rPr>
                          <m:t>𝜂</m:t>
                        </m:r>
                      </m:e>
                    </m:d>
                  </m:oMath>
                </a14:m>
                <a:r>
                  <a:rPr lang="es-ES" sz="2500" dirty="0"/>
                  <a:t> con la velocidad de cizalla </a:t>
                </a:r>
                <a14:m>
                  <m:oMath xmlns:m="http://schemas.openxmlformats.org/officeDocument/2006/math">
                    <m:d>
                      <m:dPr>
                        <m:ctrlPr>
                          <a:rPr lang="es-EC" sz="2500" i="1">
                            <a:latin typeface="Cambria Math" panose="02040503050406030204" pitchFamily="18" charset="0"/>
                          </a:rPr>
                        </m:ctrlPr>
                      </m:dPr>
                      <m:e>
                        <m:acc>
                          <m:accPr>
                            <m:chr m:val="̇"/>
                            <m:ctrlPr>
                              <a:rPr lang="es-EC" sz="2500" i="1">
                                <a:latin typeface="Cambria Math" panose="02040503050406030204" pitchFamily="18" charset="0"/>
                              </a:rPr>
                            </m:ctrlPr>
                          </m:accPr>
                          <m:e>
                            <m:r>
                              <a:rPr lang="es-ES" sz="2500" i="1">
                                <a:latin typeface="Cambria Math" panose="02040503050406030204" pitchFamily="18" charset="0"/>
                              </a:rPr>
                              <m:t>𝛾</m:t>
                            </m:r>
                          </m:e>
                        </m:acc>
                      </m:e>
                    </m:d>
                  </m:oMath>
                </a14:m>
                <a:r>
                  <a:rPr lang="es-ES" sz="2500" dirty="0"/>
                  <a:t> coincide con la dependencia de la viscosidad compleja </a:t>
                </a:r>
                <a:r>
                  <a:rPr lang="es-ES" sz="2500" dirty="0" err="1"/>
                  <a:t>viscoelástica</a:t>
                </a:r>
                <a:r>
                  <a:rPr lang="es-ES" sz="2500" dirty="0"/>
                  <a:t> lineal </a:t>
                </a:r>
                <a14:m>
                  <m:oMath xmlns:m="http://schemas.openxmlformats.org/officeDocument/2006/math">
                    <m:d>
                      <m:dPr>
                        <m:ctrlPr>
                          <a:rPr lang="es-EC" sz="2500" i="1">
                            <a:latin typeface="Cambria Math" panose="02040503050406030204" pitchFamily="18" charset="0"/>
                          </a:rPr>
                        </m:ctrlPr>
                      </m:dPr>
                      <m:e>
                        <m:d>
                          <m:dPr>
                            <m:begChr m:val="|"/>
                            <m:endChr m:val="|"/>
                            <m:ctrlPr>
                              <a:rPr lang="es-EC" sz="2500" i="1">
                                <a:latin typeface="Cambria Math" panose="02040503050406030204" pitchFamily="18" charset="0"/>
                              </a:rPr>
                            </m:ctrlPr>
                          </m:dPr>
                          <m:e>
                            <m:sSup>
                              <m:sSupPr>
                                <m:ctrlPr>
                                  <a:rPr lang="es-EC" sz="2500" i="1">
                                    <a:latin typeface="Cambria Math" panose="02040503050406030204" pitchFamily="18" charset="0"/>
                                  </a:rPr>
                                </m:ctrlPr>
                              </m:sSupPr>
                              <m:e>
                                <m:r>
                                  <a:rPr lang="es-ES" sz="2500" i="1">
                                    <a:latin typeface="Cambria Math" panose="02040503050406030204" pitchFamily="18" charset="0"/>
                                  </a:rPr>
                                  <m:t>𝜂</m:t>
                                </m:r>
                              </m:e>
                              <m:sup>
                                <m:r>
                                  <a:rPr lang="es-ES" sz="2500" i="1">
                                    <a:latin typeface="Cambria Math" panose="02040503050406030204" pitchFamily="18" charset="0"/>
                                  </a:rPr>
                                  <m:t>∗</m:t>
                                </m:r>
                              </m:sup>
                            </m:sSup>
                          </m:e>
                        </m:d>
                      </m:e>
                    </m:d>
                  </m:oMath>
                </a14:m>
                <a:r>
                  <a:rPr lang="es-ES" sz="2500" dirty="0"/>
                  <a:t> con la frecuencia </a:t>
                </a:r>
                <a14:m>
                  <m:oMath xmlns:m="http://schemas.openxmlformats.org/officeDocument/2006/math">
                    <m:d>
                      <m:dPr>
                        <m:ctrlPr>
                          <a:rPr lang="es-EC" sz="2500" i="1">
                            <a:latin typeface="Cambria Math" panose="02040503050406030204" pitchFamily="18" charset="0"/>
                          </a:rPr>
                        </m:ctrlPr>
                      </m:dPr>
                      <m:e>
                        <m:r>
                          <a:rPr lang="es-ES" sz="2500" i="1">
                            <a:latin typeface="Cambria Math" panose="02040503050406030204" pitchFamily="18" charset="0"/>
                          </a:rPr>
                          <m:t>𝜔</m:t>
                        </m:r>
                      </m:e>
                    </m:d>
                  </m:oMath>
                </a14:m>
                <a:r>
                  <a:rPr lang="es-ES" sz="2500" dirty="0" smtClean="0"/>
                  <a:t>, </a:t>
                </a:r>
                <a:r>
                  <a:rPr lang="es-ES" sz="2500" dirty="0"/>
                  <a:t>es decir</a:t>
                </a:r>
                <a:r>
                  <a:rPr lang="es-ES" sz="2500" dirty="0" smtClean="0"/>
                  <a:t>,</a:t>
                </a:r>
              </a:p>
              <a:p>
                <a:pPr marL="0" indent="0" algn="just">
                  <a:buNone/>
                </a:pPr>
                <a:endParaRPr lang="es-EC" sz="2500" dirty="0"/>
              </a:p>
              <a:p>
                <a:pPr marL="0" indent="0" algn="ctr">
                  <a:buNone/>
                </a:pPr>
                <a14:m>
                  <m:oMath xmlns:m="http://schemas.openxmlformats.org/officeDocument/2006/math">
                    <m:r>
                      <a:rPr lang="es-ES" sz="2500" i="1">
                        <a:latin typeface="Cambria Math" panose="02040503050406030204" pitchFamily="18" charset="0"/>
                      </a:rPr>
                      <m:t>𝜂</m:t>
                    </m:r>
                    <m:d>
                      <m:dPr>
                        <m:ctrlPr>
                          <a:rPr lang="es-EC" sz="2500" i="1">
                            <a:latin typeface="Cambria Math" panose="02040503050406030204" pitchFamily="18" charset="0"/>
                          </a:rPr>
                        </m:ctrlPr>
                      </m:dPr>
                      <m:e>
                        <m:acc>
                          <m:accPr>
                            <m:chr m:val="̇"/>
                            <m:ctrlPr>
                              <a:rPr lang="es-EC" sz="2500" i="1">
                                <a:latin typeface="Cambria Math" panose="02040503050406030204" pitchFamily="18" charset="0"/>
                              </a:rPr>
                            </m:ctrlPr>
                          </m:accPr>
                          <m:e>
                            <m:r>
                              <a:rPr lang="es-ES" sz="2500" i="1">
                                <a:latin typeface="Cambria Math" panose="02040503050406030204" pitchFamily="18" charset="0"/>
                              </a:rPr>
                              <m:t>𝛾</m:t>
                            </m:r>
                          </m:e>
                        </m:acc>
                      </m:e>
                    </m:d>
                    <m:r>
                      <a:rPr lang="es-ES" sz="2500" i="1">
                        <a:latin typeface="Cambria Math" panose="02040503050406030204" pitchFamily="18" charset="0"/>
                      </a:rPr>
                      <m:t>=</m:t>
                    </m:r>
                    <m:d>
                      <m:dPr>
                        <m:begChr m:val="|"/>
                        <m:endChr m:val="|"/>
                        <m:ctrlPr>
                          <a:rPr lang="es-EC" sz="2500" i="1">
                            <a:latin typeface="Cambria Math" panose="02040503050406030204" pitchFamily="18" charset="0"/>
                          </a:rPr>
                        </m:ctrlPr>
                      </m:dPr>
                      <m:e>
                        <m:sSup>
                          <m:sSupPr>
                            <m:ctrlPr>
                              <a:rPr lang="es-EC" sz="2500" i="1">
                                <a:latin typeface="Cambria Math" panose="02040503050406030204" pitchFamily="18" charset="0"/>
                              </a:rPr>
                            </m:ctrlPr>
                          </m:sSupPr>
                          <m:e>
                            <m:r>
                              <a:rPr lang="es-ES" sz="2500" i="1">
                                <a:latin typeface="Cambria Math" panose="02040503050406030204" pitchFamily="18" charset="0"/>
                              </a:rPr>
                              <m:t>𝜂</m:t>
                            </m:r>
                          </m:e>
                          <m:sup>
                            <m:r>
                              <a:rPr lang="es-ES" sz="2500" i="1">
                                <a:latin typeface="Cambria Math" panose="02040503050406030204" pitchFamily="18" charset="0"/>
                              </a:rPr>
                              <m:t>∗</m:t>
                            </m:r>
                          </m:sup>
                        </m:sSup>
                        <m:d>
                          <m:dPr>
                            <m:ctrlPr>
                              <a:rPr lang="es-EC" sz="2500" i="1">
                                <a:latin typeface="Cambria Math" panose="02040503050406030204" pitchFamily="18" charset="0"/>
                              </a:rPr>
                            </m:ctrlPr>
                          </m:dPr>
                          <m:e>
                            <m:r>
                              <a:rPr lang="es-ES" sz="2500" i="1">
                                <a:latin typeface="Cambria Math" panose="02040503050406030204" pitchFamily="18" charset="0"/>
                              </a:rPr>
                              <m:t>𝜔</m:t>
                            </m:r>
                          </m:e>
                        </m:d>
                      </m:e>
                    </m:d>
                    <m:r>
                      <a:rPr lang="es-ES" sz="2500" i="1">
                        <a:latin typeface="Cambria Math" panose="02040503050406030204" pitchFamily="18" charset="0"/>
                      </a:rPr>
                      <m:t>;                     </m:t>
                    </m:r>
                    <m:acc>
                      <m:accPr>
                        <m:chr m:val="̇"/>
                        <m:ctrlPr>
                          <a:rPr lang="es-EC" sz="2500" i="1">
                            <a:latin typeface="Cambria Math" panose="02040503050406030204" pitchFamily="18" charset="0"/>
                          </a:rPr>
                        </m:ctrlPr>
                      </m:accPr>
                      <m:e>
                        <m:r>
                          <a:rPr lang="es-ES" sz="2500" i="1">
                            <a:latin typeface="Cambria Math" panose="02040503050406030204" pitchFamily="18" charset="0"/>
                          </a:rPr>
                          <m:t>𝛾</m:t>
                        </m:r>
                      </m:e>
                    </m:acc>
                    <m:r>
                      <a:rPr lang="es-ES" sz="2500" i="1">
                        <a:latin typeface="Cambria Math" panose="02040503050406030204" pitchFamily="18" charset="0"/>
                      </a:rPr>
                      <m:t>=</m:t>
                    </m:r>
                    <m:r>
                      <a:rPr lang="es-ES" sz="2500" i="1">
                        <a:latin typeface="Cambria Math" panose="02040503050406030204" pitchFamily="18" charset="0"/>
                      </a:rPr>
                      <m:t>𝜔</m:t>
                    </m:r>
                  </m:oMath>
                </a14:m>
                <a:r>
                  <a:rPr lang="es-ES" sz="2500" dirty="0"/>
                  <a:t>     </a:t>
                </a:r>
                <a:r>
                  <a:rPr lang="es-ES" sz="2500" dirty="0" smtClean="0"/>
                  <a:t>            </a:t>
                </a:r>
                <a:endParaRPr lang="es-EC" sz="25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rotWithShape="1">
                <a:blip r:embed="rId2"/>
                <a:stretch>
                  <a:fillRect l="-1163" t="-1290" r="-1094" b="-8710"/>
                </a:stretch>
              </a:blipFill>
            </p:spPr>
            <p:txBody>
              <a:bodyPr/>
              <a:lstStyle/>
              <a:p>
                <a:r>
                  <a:rPr lang="es-EC">
                    <a:noFill/>
                  </a:rPr>
                  <a:t> </a:t>
                </a:r>
              </a:p>
            </p:txBody>
          </p:sp>
        </mc:Fallback>
      </mc:AlternateContent>
    </p:spTree>
    <p:extLst>
      <p:ext uri="{BB962C8B-B14F-4D97-AF65-F5344CB8AC3E}">
        <p14:creationId xmlns:p14="http://schemas.microsoft.com/office/powerpoint/2010/main" val="10366343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smtClean="0"/>
              <a:t>Ley de </a:t>
            </a:r>
            <a:r>
              <a:rPr lang="en-US" dirty="0" err="1" smtClean="0"/>
              <a:t>potencia</a:t>
            </a:r>
            <a:r>
              <a:rPr lang="en-US" dirty="0" smtClean="0"/>
              <a:t>	</a:t>
            </a:r>
            <a:r>
              <a:rPr lang="es-ES" dirty="0"/>
              <a:t>modelo de </a:t>
            </a:r>
            <a:r>
              <a:rPr lang="es-ES" dirty="0" err="1" smtClean="0"/>
              <a:t>Waele-Ostwald</a:t>
            </a:r>
            <a:endParaRPr lang="es-EC"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normAutofit/>
              </a:bodyPr>
              <a:lstStyle/>
              <a:p>
                <a:pPr algn="just"/>
                <a:r>
                  <a:rPr lang="es-ES" sz="2500" dirty="0" smtClean="0"/>
                  <a:t>Este </a:t>
                </a:r>
                <a:r>
                  <a:rPr lang="es-ES" sz="2500" dirty="0"/>
                  <a:t>es un modelo con dos parámetros de ajuste, </a:t>
                </a:r>
                <a14:m>
                  <m:oMath xmlns:m="http://schemas.openxmlformats.org/officeDocument/2006/math">
                    <m:r>
                      <a:rPr lang="es-ES" sz="2500" i="1">
                        <a:latin typeface="Cambria Math" panose="02040503050406030204" pitchFamily="18" charset="0"/>
                      </a:rPr>
                      <m:t>𝐾</m:t>
                    </m:r>
                  </m:oMath>
                </a14:m>
                <a:r>
                  <a:rPr lang="es-ES" sz="2500" dirty="0"/>
                  <a:t> o índice de consistencia y </a:t>
                </a:r>
                <a14:m>
                  <m:oMath xmlns:m="http://schemas.openxmlformats.org/officeDocument/2006/math">
                    <m:r>
                      <a:rPr lang="es-ES" sz="2500" i="1">
                        <a:latin typeface="Cambria Math" panose="02040503050406030204" pitchFamily="18" charset="0"/>
                      </a:rPr>
                      <m:t>𝑛</m:t>
                    </m:r>
                  </m:oMath>
                </a14:m>
                <a:r>
                  <a:rPr lang="es-ES" sz="2500" dirty="0"/>
                  <a:t> o índice de flujo. Si </a:t>
                </a:r>
                <a14:m>
                  <m:oMath xmlns:m="http://schemas.openxmlformats.org/officeDocument/2006/math">
                    <m:r>
                      <a:rPr lang="es-ES" sz="2500" i="1">
                        <a:latin typeface="Cambria Math" panose="02040503050406030204" pitchFamily="18" charset="0"/>
                      </a:rPr>
                      <m:t>𝑛</m:t>
                    </m:r>
                    <m:r>
                      <a:rPr lang="es-ES" sz="2500" i="1">
                        <a:latin typeface="Cambria Math" panose="02040503050406030204" pitchFamily="18" charset="0"/>
                      </a:rPr>
                      <m:t>=1</m:t>
                    </m:r>
                  </m:oMath>
                </a14:m>
                <a:r>
                  <a:rPr lang="es-ES" sz="2500" dirty="0"/>
                  <a:t> la ecuación (2) predice comportamiento Newtoniano, mientras que </a:t>
                </a:r>
                <a14:m>
                  <m:oMath xmlns:m="http://schemas.openxmlformats.org/officeDocument/2006/math">
                    <m:r>
                      <a:rPr lang="es-ES" sz="2500" i="1">
                        <a:latin typeface="Cambria Math" panose="02040503050406030204" pitchFamily="18" charset="0"/>
                      </a:rPr>
                      <m:t>𝑛</m:t>
                    </m:r>
                    <m:r>
                      <a:rPr lang="es-ES" sz="2500" i="1">
                        <a:latin typeface="Cambria Math" panose="02040503050406030204" pitchFamily="18" charset="0"/>
                      </a:rPr>
                      <m:t>&lt;1</m:t>
                    </m:r>
                  </m:oMath>
                </a14:m>
                <a:r>
                  <a:rPr lang="es-ES" sz="2500" dirty="0"/>
                  <a:t> corresponde al comportamiento </a:t>
                </a:r>
                <a:r>
                  <a:rPr lang="es-ES" sz="2500" dirty="0" err="1"/>
                  <a:t>reofluidificante</a:t>
                </a:r>
                <a:r>
                  <a:rPr lang="es-ES" sz="2500" dirty="0"/>
                  <a:t> y </a:t>
                </a:r>
                <a14:m>
                  <m:oMath xmlns:m="http://schemas.openxmlformats.org/officeDocument/2006/math">
                    <m:r>
                      <a:rPr lang="es-ES" sz="2500" i="1">
                        <a:latin typeface="Cambria Math" panose="02040503050406030204" pitchFamily="18" charset="0"/>
                      </a:rPr>
                      <m:t>𝑛</m:t>
                    </m:r>
                    <m:r>
                      <a:rPr lang="es-ES" sz="2500" i="1">
                        <a:latin typeface="Cambria Math" panose="02040503050406030204" pitchFamily="18" charset="0"/>
                      </a:rPr>
                      <m:t>&gt;1</m:t>
                    </m:r>
                  </m:oMath>
                </a14:m>
                <a:r>
                  <a:rPr lang="es-ES" sz="2500" dirty="0"/>
                  <a:t> reflejaría comportamiento </a:t>
                </a:r>
                <a:r>
                  <a:rPr lang="es-ES" sz="2500" dirty="0" err="1"/>
                  <a:t>reoespesante</a:t>
                </a:r>
                <a:r>
                  <a:rPr lang="es-ES" sz="2500" dirty="0"/>
                  <a:t> (aumento de la viscosidad con la cizalla).</a:t>
                </a:r>
                <a:endParaRPr lang="es-EC" sz="25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rotWithShape="1">
                <a:blip r:embed="rId2"/>
                <a:stretch>
                  <a:fillRect l="-1026" t="-1290" r="-1094"/>
                </a:stretch>
              </a:blipFill>
            </p:spPr>
            <p:txBody>
              <a:bodyPr/>
              <a:lstStyle/>
              <a:p>
                <a:r>
                  <a:rPr lang="es-EC">
                    <a:noFill/>
                  </a:rPr>
                  <a:t> </a:t>
                </a:r>
              </a:p>
            </p:txBody>
          </p:sp>
        </mc:Fallback>
      </mc:AlternateContent>
    </p:spTree>
    <p:extLst>
      <p:ext uri="{BB962C8B-B14F-4D97-AF65-F5344CB8AC3E}">
        <p14:creationId xmlns:p14="http://schemas.microsoft.com/office/powerpoint/2010/main" val="4028234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p:cNvGraphicFramePr>
            <a:graphicFrameLocks noGrp="1"/>
          </p:cNvGraphicFramePr>
          <p:nvPr>
            <p:ph idx="1"/>
            <p:extLst>
              <p:ext uri="{D42A27DB-BD31-4B8C-83A1-F6EECF244321}">
                <p14:modId xmlns:p14="http://schemas.microsoft.com/office/powerpoint/2010/main" val="3331209534"/>
              </p:ext>
            </p:extLst>
          </p:nvPr>
        </p:nvGraphicFramePr>
        <p:xfrm>
          <a:off x="1551905" y="226724"/>
          <a:ext cx="8882889" cy="619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Imagen 55" descr="yogur - kefir. ,  4  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857" y="3786389"/>
            <a:ext cx="2635073" cy="2635073"/>
          </a:xfrm>
          <a:prstGeom prst="rect">
            <a:avLst/>
          </a:prstGeom>
          <a:noFill/>
          <a:extLst>
            <a:ext uri="{909E8E84-426E-40DD-AFC4-6F175D3DCCD1}">
              <a14:hiddenFill xmlns:a14="http://schemas.microsoft.com/office/drawing/2010/main">
                <a:solidFill>
                  <a:srgbClr val="FFFFFF"/>
                </a:solidFill>
              </a14:hiddenFill>
            </a:ext>
          </a:extLst>
        </p:spPr>
      </p:pic>
      <p:pic>
        <p:nvPicPr>
          <p:cNvPr id="6145" name="Imagen 56" descr="yogur - kefir. ,  5  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67688" y="3786389"/>
            <a:ext cx="2635073" cy="263507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094705" y="176440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1551905" y="547915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Tree>
    <p:extLst>
      <p:ext uri="{BB962C8B-B14F-4D97-AF65-F5344CB8AC3E}">
        <p14:creationId xmlns:p14="http://schemas.microsoft.com/office/powerpoint/2010/main" val="38139395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68677" y="636989"/>
            <a:ext cx="8911687" cy="1280890"/>
          </a:xfrm>
        </p:spPr>
        <p:txBody>
          <a:bodyPr/>
          <a:lstStyle/>
          <a:p>
            <a:r>
              <a:rPr lang="es-CO" b="1" dirty="0"/>
              <a:t>Fabricación de </a:t>
            </a:r>
            <a:r>
              <a:rPr lang="es-CO" b="1" dirty="0" smtClean="0"/>
              <a:t>Kéfir</a:t>
            </a:r>
            <a:endParaRPr lang="es-CO" b="1"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589444469"/>
              </p:ext>
            </p:extLst>
          </p:nvPr>
        </p:nvGraphicFramePr>
        <p:xfrm>
          <a:off x="888642" y="1416675"/>
          <a:ext cx="11024316" cy="5177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63647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LECHE DE SOJA</a:t>
            </a:r>
            <a:endParaRPr lang="es-CO" b="1" dirty="0"/>
          </a:p>
        </p:txBody>
      </p:sp>
      <p:sp>
        <p:nvSpPr>
          <p:cNvPr id="3" name="Marcador de contenido 2"/>
          <p:cNvSpPr>
            <a:spLocks noGrp="1"/>
          </p:cNvSpPr>
          <p:nvPr>
            <p:ph idx="1"/>
          </p:nvPr>
        </p:nvSpPr>
        <p:spPr>
          <a:xfrm>
            <a:off x="477076" y="1695719"/>
            <a:ext cx="8100254" cy="4447504"/>
          </a:xfrm>
        </p:spPr>
        <p:style>
          <a:lnRef idx="1">
            <a:schemeClr val="accent2"/>
          </a:lnRef>
          <a:fillRef idx="3">
            <a:schemeClr val="accent2"/>
          </a:fillRef>
          <a:effectRef idx="2">
            <a:schemeClr val="accent2"/>
          </a:effectRef>
          <a:fontRef idx="minor">
            <a:schemeClr val="lt1"/>
          </a:fontRef>
        </p:style>
        <p:txBody>
          <a:bodyPr>
            <a:noAutofit/>
          </a:bodyPr>
          <a:lstStyle/>
          <a:p>
            <a:r>
              <a:rPr lang="es-MX" sz="2800" dirty="0"/>
              <a:t>La norma INEN, lo define como: “</a:t>
            </a:r>
            <a:r>
              <a:rPr lang="es-MX" sz="2800" i="1" dirty="0"/>
              <a:t>Producto preparado con frijoles de soja secos remojados en agua, transformados en puré que se hierve y se cuela. La bebida de soja puede consumirse como tal o utilizarse para preparar otros productos de soja, </a:t>
            </a:r>
            <a:r>
              <a:rPr lang="es-MX" sz="2800" i="1" dirty="0" smtClean="0"/>
              <a:t>como tofu (</a:t>
            </a:r>
            <a:r>
              <a:rPr lang="es-MX" sz="2800" i="1" dirty="0" err="1" smtClean="0"/>
              <a:t>semideshidratado</a:t>
            </a:r>
            <a:r>
              <a:rPr lang="es-MX" sz="2800" i="1" dirty="0" smtClean="0"/>
              <a:t>) </a:t>
            </a:r>
            <a:r>
              <a:rPr lang="es-MX" sz="2800" i="1" dirty="0"/>
              <a:t>y deshidratada [</a:t>
            </a:r>
            <a:r>
              <a:rPr lang="es-MX" sz="2800" i="1" dirty="0" err="1"/>
              <a:t>kori</a:t>
            </a:r>
            <a:r>
              <a:rPr lang="es-MX" sz="2800" i="1" dirty="0"/>
              <a:t> tofu</a:t>
            </a:r>
            <a:r>
              <a:rPr lang="es-MX" sz="2800" i="1" dirty="0" smtClean="0"/>
              <a:t>]. Se incluye también </a:t>
            </a:r>
            <a:r>
              <a:rPr lang="es-MX" sz="2800" i="1" dirty="0"/>
              <a:t>bebidas a base de soja en </a:t>
            </a:r>
            <a:r>
              <a:rPr lang="es-MX" sz="2800" i="1" dirty="0" smtClean="0"/>
              <a:t>polvo.</a:t>
            </a:r>
            <a:endParaRPr lang="es-CO" sz="2800" dirty="0"/>
          </a:p>
        </p:txBody>
      </p:sp>
      <p:pic>
        <p:nvPicPr>
          <p:cNvPr id="4" name="Imagen 3" descr="http://1.bp.blogspot.com/-3M7ixMD7u0M/UQcNxT2RqYI/AAAAAAAAAC0/wr9xAAYJUQg/s1600/f346e026708bd9bfa4c258b6d0707a5d_XL.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85204" y="2452160"/>
            <a:ext cx="3053512" cy="2934621"/>
          </a:xfrm>
          <a:prstGeom prst="rect">
            <a:avLst/>
          </a:prstGeom>
          <a:noFill/>
          <a:ln>
            <a:noFill/>
          </a:ln>
        </p:spPr>
      </p:pic>
    </p:spTree>
    <p:extLst>
      <p:ext uri="{BB962C8B-B14F-4D97-AF65-F5344CB8AC3E}">
        <p14:creationId xmlns:p14="http://schemas.microsoft.com/office/powerpoint/2010/main" val="374517807"/>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3625341748"/>
              </p:ext>
            </p:extLst>
          </p:nvPr>
        </p:nvGraphicFramePr>
        <p:xfrm>
          <a:off x="553792" y="1004552"/>
          <a:ext cx="11397802" cy="566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9" name="Picture 7" descr="Resultado de imagen para pulgar arriba facebook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23011" y="2389768"/>
            <a:ext cx="907223" cy="9072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Resultado de imagen para pulgar arriba facebook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a:off x="3076932" y="4422483"/>
            <a:ext cx="907223" cy="907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6465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TOMATE DE ÁRBOL</a:t>
            </a:r>
            <a:endParaRPr lang="es-CO" b="1"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317069793"/>
              </p:ext>
            </p:extLst>
          </p:nvPr>
        </p:nvGraphicFramePr>
        <p:xfrm>
          <a:off x="875763" y="1264555"/>
          <a:ext cx="11217499" cy="5284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descr="http://www.catalunyaplants.com/wp-content/uploads/2012/08/tomate-de-arbol.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47399" y="4056845"/>
            <a:ext cx="3173086" cy="2492062"/>
          </a:xfrm>
          <a:prstGeom prst="rect">
            <a:avLst/>
          </a:prstGeom>
          <a:noFill/>
          <a:ln>
            <a:noFill/>
          </a:ln>
        </p:spPr>
      </p:pic>
    </p:spTree>
    <p:extLst>
      <p:ext uri="{BB962C8B-B14F-4D97-AF65-F5344CB8AC3E}">
        <p14:creationId xmlns:p14="http://schemas.microsoft.com/office/powerpoint/2010/main" val="3639820338"/>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4660</TotalTime>
  <Words>2605</Words>
  <Application>Microsoft Office PowerPoint</Application>
  <PresentationFormat>Panorámica</PresentationFormat>
  <Paragraphs>251</Paragraphs>
  <Slides>42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42</vt:i4>
      </vt:variant>
    </vt:vector>
  </HeadingPairs>
  <TitlesOfParts>
    <vt:vector size="49" baseType="lpstr">
      <vt:lpstr>Arial</vt:lpstr>
      <vt:lpstr>Calibri</vt:lpstr>
      <vt:lpstr>Cambria Math</vt:lpstr>
      <vt:lpstr>Century Gothic</vt:lpstr>
      <vt:lpstr>Times New Roman</vt:lpstr>
      <vt:lpstr>Wingdings 3</vt:lpstr>
      <vt:lpstr>Espiral</vt:lpstr>
      <vt:lpstr>Presentación de PowerPoint</vt:lpstr>
      <vt:lpstr>ANTECEDENTES:</vt:lpstr>
      <vt:lpstr>OBJETIVOS:</vt:lpstr>
      <vt:lpstr>JUSTIFICACIÓN E IMPORTANCIA</vt:lpstr>
      <vt:lpstr>Presentación de PowerPoint</vt:lpstr>
      <vt:lpstr>Fabricación de Kéfir</vt:lpstr>
      <vt:lpstr>LECHE DE SOJA</vt:lpstr>
      <vt:lpstr>Presentación de PowerPoint</vt:lpstr>
      <vt:lpstr>TOMATE DE ÁRBOL</vt:lpstr>
      <vt:lpstr>REOLOGÍA</vt:lpstr>
      <vt:lpstr>RESEÑA HISTÓRICA</vt:lpstr>
      <vt:lpstr>Presentación de PowerPoint</vt:lpstr>
      <vt:lpstr>TIPOS DE FLUIDOS</vt:lpstr>
      <vt:lpstr>Comportamiento viscoso pseudoplástico (Shear thinning)</vt:lpstr>
      <vt:lpstr>Comportamiento viscoso plástico (Shear Thickening)</vt:lpstr>
      <vt:lpstr>Presentación de PowerPoint</vt:lpstr>
      <vt:lpstr>REOPEXIA</vt:lpstr>
      <vt:lpstr>MODELOS MATEMÁTICOS</vt:lpstr>
      <vt:lpstr>REOMETRO</vt:lpstr>
      <vt:lpstr>REOMETRÍA</vt:lpstr>
      <vt:lpstr>PROCESO EXPERIMENTAL:</vt:lpstr>
      <vt:lpstr>Presentación de PowerPoint</vt:lpstr>
      <vt:lpstr>ANÁLISIS DE LA VARIACIÓN DEL pH</vt:lpstr>
      <vt:lpstr>RESULTADOS</vt:lpstr>
      <vt:lpstr>TOMATE DE ÁRBOL</vt:lpstr>
      <vt:lpstr>LECHE DE SOJA KEFIRADA</vt:lpstr>
      <vt:lpstr>ANÁLISIS EN FUNCIÓN DE LA TEMPERATURA</vt:lpstr>
      <vt:lpstr>Análisis de las curvas de flujo estacionario</vt:lpstr>
      <vt:lpstr>Presentación de PowerPoint</vt:lpstr>
      <vt:lpstr>Presentación de PowerPoint</vt:lpstr>
      <vt:lpstr>Presentación de PowerPoint</vt:lpstr>
      <vt:lpstr>Presentación de PowerPoint</vt:lpstr>
      <vt:lpstr>Presentación de PowerPoint</vt:lpstr>
      <vt:lpstr>CONCLUSIONES</vt:lpstr>
      <vt:lpstr>CONCLUSIONES:</vt:lpstr>
      <vt:lpstr>RECOMENDACIONES</vt:lpstr>
      <vt:lpstr>BIBLIOGRAFÍA</vt:lpstr>
      <vt:lpstr>GRACIAS POR SU ATENCIÓN</vt:lpstr>
      <vt:lpstr>BARRIDO DE AMPLITUD</vt:lpstr>
      <vt:lpstr>BARRIDO DE FRECUENCIA</vt:lpstr>
      <vt:lpstr>CONCEPTOS GENERALES</vt:lpstr>
      <vt:lpstr>Ley de potencia modelo de Waele-Ostwald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Elisa Ramirez Galarza</dc:creator>
  <cp:lastModifiedBy>DELL I5</cp:lastModifiedBy>
  <cp:revision>120</cp:revision>
  <dcterms:created xsi:type="dcterms:W3CDTF">2015-10-18T16:36:18Z</dcterms:created>
  <dcterms:modified xsi:type="dcterms:W3CDTF">2017-05-31T14:46:59Z</dcterms:modified>
</cp:coreProperties>
</file>