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96" r:id="rId1"/>
    <p:sldMasterId id="2147483708" r:id="rId2"/>
    <p:sldMasterId id="2147483720" r:id="rId3"/>
  </p:sldMasterIdLst>
  <p:notesMasterIdLst>
    <p:notesMasterId r:id="rId46"/>
  </p:notesMasterIdLst>
  <p:sldIdLst>
    <p:sldId id="317" r:id="rId4"/>
    <p:sldId id="318" r:id="rId5"/>
    <p:sldId id="257" r:id="rId6"/>
    <p:sldId id="314" r:id="rId7"/>
    <p:sldId id="345" r:id="rId8"/>
    <p:sldId id="294" r:id="rId9"/>
    <p:sldId id="295" r:id="rId10"/>
    <p:sldId id="360" r:id="rId11"/>
    <p:sldId id="296" r:id="rId12"/>
    <p:sldId id="361" r:id="rId13"/>
    <p:sldId id="342" r:id="rId14"/>
    <p:sldId id="362" r:id="rId15"/>
    <p:sldId id="301" r:id="rId16"/>
    <p:sldId id="302" r:id="rId17"/>
    <p:sldId id="363" r:id="rId18"/>
    <p:sldId id="303" r:id="rId19"/>
    <p:sldId id="364" r:id="rId20"/>
    <p:sldId id="372" r:id="rId21"/>
    <p:sldId id="304" r:id="rId22"/>
    <p:sldId id="377" r:id="rId23"/>
    <p:sldId id="352" r:id="rId24"/>
    <p:sldId id="305" r:id="rId25"/>
    <p:sldId id="365" r:id="rId26"/>
    <p:sldId id="366" r:id="rId27"/>
    <p:sldId id="323" r:id="rId28"/>
    <p:sldId id="353" r:id="rId29"/>
    <p:sldId id="367" r:id="rId30"/>
    <p:sldId id="368" r:id="rId31"/>
    <p:sldId id="325" r:id="rId32"/>
    <p:sldId id="324" r:id="rId33"/>
    <p:sldId id="369" r:id="rId34"/>
    <p:sldId id="356" r:id="rId35"/>
    <p:sldId id="373" r:id="rId36"/>
    <p:sldId id="357" r:id="rId37"/>
    <p:sldId id="374" r:id="rId38"/>
    <p:sldId id="358" r:id="rId39"/>
    <p:sldId id="375" r:id="rId40"/>
    <p:sldId id="370" r:id="rId41"/>
    <p:sldId id="376" r:id="rId42"/>
    <p:sldId id="279" r:id="rId43"/>
    <p:sldId id="313" r:id="rId44"/>
    <p:sldId id="319" r:id="rId45"/>
  </p:sldIdLst>
  <p:sldSz cx="9144000" cy="6858000" type="screen4x3"/>
  <p:notesSz cx="6858000" cy="9144000"/>
  <p:defaultText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D7A1"/>
    <a:srgbClr val="F9F428"/>
    <a:srgbClr val="7BED13"/>
    <a:srgbClr val="FF0066"/>
    <a:srgbClr val="F6FC0C"/>
    <a:srgbClr val="CCFFFF"/>
    <a:srgbClr val="FF99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94660"/>
  </p:normalViewPr>
  <p:slideViewPr>
    <p:cSldViewPr>
      <p:cViewPr varScale="1">
        <p:scale>
          <a:sx n="70" d="100"/>
          <a:sy n="70" d="100"/>
        </p:scale>
        <p:origin x="146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rubio\Downloads\Informe-resultados%20flaca%20y%20tef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'[Informe-resultados flaca y tefa.xlsx]P4.T'!$B$14</c:f>
              <c:strCache>
                <c:ptCount val="1"/>
                <c:pt idx="0">
                  <c:v>Totalmente de acuerdo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'[Informe-resultados flaca y tefa.xlsx]P4.T'!$A$15:$A$20</c:f>
              <c:strCache>
                <c:ptCount val="6"/>
                <c:pt idx="0">
                  <c:v>Permanecer mas tiempo en el local</c:v>
                </c:pt>
                <c:pt idx="1">
                  <c:v>Sentir como su hogar</c:v>
                </c:pt>
                <c:pt idx="2">
                  <c:v>Provoca regresar a la tienda </c:v>
                </c:pt>
                <c:pt idx="3">
                  <c:v>Les trae buenos recuerdos</c:v>
                </c:pt>
                <c:pt idx="4">
                  <c:v>Comprar más</c:v>
                </c:pt>
                <c:pt idx="5">
                  <c:v>Recomendar a otros</c:v>
                </c:pt>
              </c:strCache>
            </c:strRef>
          </c:cat>
          <c:val>
            <c:numRef>
              <c:f>'[Informe-resultados flaca y tefa.xlsx]P4.T'!$B$15:$B$20</c:f>
              <c:numCache>
                <c:formatCode>0%</c:formatCode>
                <c:ptCount val="6"/>
                <c:pt idx="0">
                  <c:v>0.4</c:v>
                </c:pt>
                <c:pt idx="1">
                  <c:v>0.11</c:v>
                </c:pt>
                <c:pt idx="2">
                  <c:v>0.26</c:v>
                </c:pt>
                <c:pt idx="3">
                  <c:v>0.18</c:v>
                </c:pt>
                <c:pt idx="4">
                  <c:v>0.17</c:v>
                </c:pt>
                <c:pt idx="5">
                  <c:v>0.24</c:v>
                </c:pt>
              </c:numCache>
            </c:numRef>
          </c:val>
        </c:ser>
        <c:ser>
          <c:idx val="1"/>
          <c:order val="1"/>
          <c:tx>
            <c:strRef>
              <c:f>'[Informe-resultados flaca y tefa.xlsx]P4.T'!$C$14</c:f>
              <c:strCache>
                <c:ptCount val="1"/>
                <c:pt idx="0">
                  <c:v>De acuerdo</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'[Informe-resultados flaca y tefa.xlsx]P4.T'!$A$15:$A$20</c:f>
              <c:strCache>
                <c:ptCount val="6"/>
                <c:pt idx="0">
                  <c:v>Permanecer mas tiempo en el local</c:v>
                </c:pt>
                <c:pt idx="1">
                  <c:v>Sentir como su hogar</c:v>
                </c:pt>
                <c:pt idx="2">
                  <c:v>Provoca regresar a la tienda </c:v>
                </c:pt>
                <c:pt idx="3">
                  <c:v>Les trae buenos recuerdos</c:v>
                </c:pt>
                <c:pt idx="4">
                  <c:v>Comprar más</c:v>
                </c:pt>
                <c:pt idx="5">
                  <c:v>Recomendar a otros</c:v>
                </c:pt>
              </c:strCache>
            </c:strRef>
          </c:cat>
          <c:val>
            <c:numRef>
              <c:f>'[Informe-resultados flaca y tefa.xlsx]P4.T'!$C$15:$C$20</c:f>
              <c:numCache>
                <c:formatCode>0%</c:formatCode>
                <c:ptCount val="6"/>
                <c:pt idx="0">
                  <c:v>0.41</c:v>
                </c:pt>
                <c:pt idx="1">
                  <c:v>0.37</c:v>
                </c:pt>
                <c:pt idx="2">
                  <c:v>0.47</c:v>
                </c:pt>
                <c:pt idx="3">
                  <c:v>0.38</c:v>
                </c:pt>
                <c:pt idx="4">
                  <c:v>0.24</c:v>
                </c:pt>
                <c:pt idx="5">
                  <c:v>0.4</c:v>
                </c:pt>
              </c:numCache>
            </c:numRef>
          </c:val>
        </c:ser>
        <c:ser>
          <c:idx val="2"/>
          <c:order val="2"/>
          <c:tx>
            <c:strRef>
              <c:f>'[Informe-resultados flaca y tefa.xlsx]P4.T'!$D$14</c:f>
              <c:strCache>
                <c:ptCount val="1"/>
                <c:pt idx="0">
                  <c:v>Neutral</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'[Informe-resultados flaca y tefa.xlsx]P4.T'!$A$15:$A$20</c:f>
              <c:strCache>
                <c:ptCount val="6"/>
                <c:pt idx="0">
                  <c:v>Permanecer mas tiempo en el local</c:v>
                </c:pt>
                <c:pt idx="1">
                  <c:v>Sentir como su hogar</c:v>
                </c:pt>
                <c:pt idx="2">
                  <c:v>Provoca regresar a la tienda </c:v>
                </c:pt>
                <c:pt idx="3">
                  <c:v>Les trae buenos recuerdos</c:v>
                </c:pt>
                <c:pt idx="4">
                  <c:v>Comprar más</c:v>
                </c:pt>
                <c:pt idx="5">
                  <c:v>Recomendar a otros</c:v>
                </c:pt>
              </c:strCache>
            </c:strRef>
          </c:cat>
          <c:val>
            <c:numRef>
              <c:f>'[Informe-resultados flaca y tefa.xlsx]P4.T'!$D$15:$D$20</c:f>
              <c:numCache>
                <c:formatCode>0%</c:formatCode>
                <c:ptCount val="6"/>
                <c:pt idx="0">
                  <c:v>0.17</c:v>
                </c:pt>
                <c:pt idx="1">
                  <c:v>0.38</c:v>
                </c:pt>
                <c:pt idx="2">
                  <c:v>0.23</c:v>
                </c:pt>
                <c:pt idx="3">
                  <c:v>0.34</c:v>
                </c:pt>
                <c:pt idx="4">
                  <c:v>0.35</c:v>
                </c:pt>
                <c:pt idx="5">
                  <c:v>0.3</c:v>
                </c:pt>
              </c:numCache>
            </c:numRef>
          </c:val>
        </c:ser>
        <c:ser>
          <c:idx val="3"/>
          <c:order val="3"/>
          <c:tx>
            <c:strRef>
              <c:f>'[Informe-resultados flaca y tefa.xlsx]P4.T'!$E$14</c:f>
              <c:strCache>
                <c:ptCount val="1"/>
                <c:pt idx="0">
                  <c:v>En desacuerdo</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'[Informe-resultados flaca y tefa.xlsx]P4.T'!$A$15:$A$20</c:f>
              <c:strCache>
                <c:ptCount val="6"/>
                <c:pt idx="0">
                  <c:v>Permanecer mas tiempo en el local</c:v>
                </c:pt>
                <c:pt idx="1">
                  <c:v>Sentir como su hogar</c:v>
                </c:pt>
                <c:pt idx="2">
                  <c:v>Provoca regresar a la tienda </c:v>
                </c:pt>
                <c:pt idx="3">
                  <c:v>Les trae buenos recuerdos</c:v>
                </c:pt>
                <c:pt idx="4">
                  <c:v>Comprar más</c:v>
                </c:pt>
                <c:pt idx="5">
                  <c:v>Recomendar a otros</c:v>
                </c:pt>
              </c:strCache>
            </c:strRef>
          </c:cat>
          <c:val>
            <c:numRef>
              <c:f>'[Informe-resultados flaca y tefa.xlsx]P4.T'!$E$15:$E$20</c:f>
              <c:numCache>
                <c:formatCode>0%</c:formatCode>
                <c:ptCount val="6"/>
                <c:pt idx="0">
                  <c:v>0.01</c:v>
                </c:pt>
                <c:pt idx="1">
                  <c:v>0.12</c:v>
                </c:pt>
                <c:pt idx="2">
                  <c:v>0.03</c:v>
                </c:pt>
                <c:pt idx="3">
                  <c:v>0.1</c:v>
                </c:pt>
                <c:pt idx="4">
                  <c:v>0.19</c:v>
                </c:pt>
                <c:pt idx="5">
                  <c:v>0.04</c:v>
                </c:pt>
              </c:numCache>
            </c:numRef>
          </c:val>
        </c:ser>
        <c:ser>
          <c:idx val="4"/>
          <c:order val="4"/>
          <c:tx>
            <c:strRef>
              <c:f>'[Informe-resultados flaca y tefa.xlsx]P4.T'!$F$14</c:f>
              <c:strCache>
                <c:ptCount val="1"/>
                <c:pt idx="0">
                  <c:v>Totalmente en desacuerdo</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invertIfNegative val="0"/>
          <c:dLbls>
            <c:dLbl>
              <c:idx val="0"/>
              <c:layout>
                <c:manualLayout>
                  <c:x val="4.9627791563275434E-3"/>
                  <c:y val="-1.1627906976744191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15:layout/>
                </c:ext>
              </c:extLst>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s-EC"/>
                </a:p>
              </c:txPr>
              <c:showLegendKey val="0"/>
              <c:showVal val="1"/>
              <c:showCatName val="0"/>
              <c:showSerName val="0"/>
              <c:showPercent val="0"/>
              <c:showBubbleSize val="0"/>
            </c:dLbl>
            <c:dLbl>
              <c:idx val="2"/>
              <c:layout>
                <c:manualLayout>
                  <c:x val="7.4441687344913602E-3"/>
                  <c:y val="-1.1627906976744191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15:layout/>
                </c:ext>
              </c:extLst>
            </c:dLbl>
            <c:dLbl>
              <c:idx val="3"/>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s-EC"/>
                </a:p>
              </c:txPr>
              <c:showLegendKey val="0"/>
              <c:showVal val="1"/>
              <c:showCatName val="0"/>
              <c:showSerName val="0"/>
              <c:showPercent val="0"/>
              <c:showBubbleSize val="0"/>
            </c:dLbl>
            <c:dLbl>
              <c:idx val="4"/>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s-EC"/>
                </a:p>
              </c:txPr>
              <c:showLegendKey val="0"/>
              <c:showVal val="1"/>
              <c:showCatName val="0"/>
              <c:showSerName val="0"/>
              <c:showPercent val="0"/>
              <c:showBubbleSize val="0"/>
            </c:dLbl>
            <c:dLbl>
              <c:idx val="5"/>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s-EC"/>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'[Informe-resultados flaca y tefa.xlsx]P4.T'!$A$15:$A$20</c:f>
              <c:strCache>
                <c:ptCount val="6"/>
                <c:pt idx="0">
                  <c:v>Permanecer mas tiempo en el local</c:v>
                </c:pt>
                <c:pt idx="1">
                  <c:v>Sentir como su hogar</c:v>
                </c:pt>
                <c:pt idx="2">
                  <c:v>Provoca regresar a la tienda </c:v>
                </c:pt>
                <c:pt idx="3">
                  <c:v>Les trae buenos recuerdos</c:v>
                </c:pt>
                <c:pt idx="4">
                  <c:v>Comprar más</c:v>
                </c:pt>
                <c:pt idx="5">
                  <c:v>Recomendar a otros</c:v>
                </c:pt>
              </c:strCache>
            </c:strRef>
          </c:cat>
          <c:val>
            <c:numRef>
              <c:f>'[Informe-resultados flaca y tefa.xlsx]P4.T'!$F$15:$F$20</c:f>
              <c:numCache>
                <c:formatCode>0%</c:formatCode>
                <c:ptCount val="6"/>
                <c:pt idx="0">
                  <c:v>0.01</c:v>
                </c:pt>
                <c:pt idx="1">
                  <c:v>0.02</c:v>
                </c:pt>
                <c:pt idx="2">
                  <c:v>0.01</c:v>
                </c:pt>
                <c:pt idx="3">
                  <c:v>0</c:v>
                </c:pt>
                <c:pt idx="4">
                  <c:v>0.05</c:v>
                </c:pt>
                <c:pt idx="5">
                  <c:v>0.02</c:v>
                </c:pt>
              </c:numCache>
            </c:numRef>
          </c:val>
        </c:ser>
        <c:dLbls>
          <c:showLegendKey val="0"/>
          <c:showVal val="1"/>
          <c:showCatName val="0"/>
          <c:showSerName val="0"/>
          <c:showPercent val="0"/>
          <c:showBubbleSize val="0"/>
        </c:dLbls>
        <c:gapWidth val="75"/>
        <c:shape val="box"/>
        <c:axId val="262773544"/>
        <c:axId val="262773936"/>
        <c:axId val="0"/>
      </c:bar3DChart>
      <c:catAx>
        <c:axId val="26277354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262773936"/>
        <c:crosses val="autoZero"/>
        <c:auto val="1"/>
        <c:lblAlgn val="ctr"/>
        <c:lblOffset val="100"/>
        <c:noMultiLvlLbl val="0"/>
      </c:catAx>
      <c:valAx>
        <c:axId val="262773936"/>
        <c:scaling>
          <c:orientation val="minMax"/>
        </c:scaling>
        <c:delete val="1"/>
        <c:axPos val="l"/>
        <c:numFmt formatCode="0%" sourceLinked="1"/>
        <c:majorTickMark val="none"/>
        <c:minorTickMark val="none"/>
        <c:tickLblPos val="nextTo"/>
        <c:crossAx val="2627735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s-EC"/>
        </a:p>
      </c:txPr>
    </c:legend>
    <c:plotVisOnly val="1"/>
    <c:dispBlanksAs val="gap"/>
    <c:showDLblsOverMax val="0"/>
  </c:chart>
  <c:spPr>
    <a:noFill/>
    <a:ln w="9525" cap="flat" cmpd="sng" algn="ctr">
      <a:noFill/>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_rels/data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image" Target="../media/image19.pn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72255A-58BC-40C6-AD41-3EF3D3FC32D7}" type="doc">
      <dgm:prSet loTypeId="urn:microsoft.com/office/officeart/2005/8/layout/cycle7" loCatId="cycle" qsTypeId="urn:microsoft.com/office/officeart/2005/8/quickstyle/3d1" qsCatId="3D" csTypeId="urn:microsoft.com/office/officeart/2005/8/colors/colorful4" csCatId="colorful" phldr="1"/>
      <dgm:spPr/>
      <dgm:t>
        <a:bodyPr/>
        <a:lstStyle/>
        <a:p>
          <a:endParaRPr lang="es-ES"/>
        </a:p>
      </dgm:t>
    </dgm:pt>
    <dgm:pt modelId="{55D57045-89DD-411F-BF96-3DEA05DFDB0B}">
      <dgm:prSet phldrT="[Texto]" custT="1"/>
      <dgm:spPr/>
      <dgm:t>
        <a:bodyPr/>
        <a:lstStyle/>
        <a:p>
          <a:r>
            <a:rPr lang="es-ES" sz="2000" dirty="0" smtClean="0">
              <a:solidFill>
                <a:schemeClr val="tx1"/>
              </a:solidFill>
            </a:rPr>
            <a:t>¿Por qué?</a:t>
          </a:r>
          <a:endParaRPr lang="es-ES" sz="2000" dirty="0">
            <a:solidFill>
              <a:schemeClr val="tx1"/>
            </a:solidFill>
          </a:endParaRPr>
        </a:p>
      </dgm:t>
    </dgm:pt>
    <dgm:pt modelId="{3288B112-3CBF-4F2D-90CF-FBCAB547AC51}" type="parTrans" cxnId="{BF8E7EC8-F83C-476C-9DBB-6061575B3282}">
      <dgm:prSet/>
      <dgm:spPr/>
      <dgm:t>
        <a:bodyPr/>
        <a:lstStyle/>
        <a:p>
          <a:endParaRPr lang="es-ES"/>
        </a:p>
      </dgm:t>
    </dgm:pt>
    <dgm:pt modelId="{DD316BCD-DF2C-40B9-89D7-FC552FD0AFE4}" type="sibTrans" cxnId="{BF8E7EC8-F83C-476C-9DBB-6061575B3282}">
      <dgm:prSet/>
      <dgm:spPr>
        <a:ln>
          <a:solidFill>
            <a:schemeClr val="tx1"/>
          </a:solidFill>
        </a:ln>
      </dgm:spPr>
      <dgm:t>
        <a:bodyPr/>
        <a:lstStyle/>
        <a:p>
          <a:endParaRPr lang="es-ES"/>
        </a:p>
      </dgm:t>
    </dgm:pt>
    <dgm:pt modelId="{AB77278F-FB26-443F-921D-92CEE033BCCC}">
      <dgm:prSet phldrT="[Texto]" custT="1"/>
      <dgm:spPr/>
      <dgm:t>
        <a:bodyPr/>
        <a:lstStyle/>
        <a:p>
          <a:r>
            <a:rPr lang="es-ES" sz="2000" smtClean="0">
              <a:solidFill>
                <a:schemeClr val="tx1"/>
              </a:solidFill>
            </a:rPr>
            <a:t>¿Para qué?</a:t>
          </a:r>
          <a:endParaRPr lang="es-ES" sz="2000" dirty="0">
            <a:solidFill>
              <a:schemeClr val="tx1"/>
            </a:solidFill>
          </a:endParaRPr>
        </a:p>
      </dgm:t>
    </dgm:pt>
    <dgm:pt modelId="{0E09501D-D553-4B70-B74C-50C015AC454F}" type="parTrans" cxnId="{7E39E2EE-CBB1-4EE9-AC97-A9B7266AF139}">
      <dgm:prSet/>
      <dgm:spPr/>
      <dgm:t>
        <a:bodyPr/>
        <a:lstStyle/>
        <a:p>
          <a:endParaRPr lang="es-ES"/>
        </a:p>
      </dgm:t>
    </dgm:pt>
    <dgm:pt modelId="{714B82BD-D9D2-449D-AE24-869FB78D0AC5}" type="sibTrans" cxnId="{7E39E2EE-CBB1-4EE9-AC97-A9B7266AF139}">
      <dgm:prSet/>
      <dgm:spPr>
        <a:ln>
          <a:solidFill>
            <a:schemeClr val="tx1"/>
          </a:solidFill>
        </a:ln>
      </dgm:spPr>
      <dgm:t>
        <a:bodyPr/>
        <a:lstStyle/>
        <a:p>
          <a:endParaRPr lang="es-ES"/>
        </a:p>
      </dgm:t>
    </dgm:pt>
    <dgm:pt modelId="{5CA5B971-71BC-4396-BD7B-AF494FCD4902}">
      <dgm:prSet phldrT="[Texto]" custT="1"/>
      <dgm:spPr/>
      <dgm:t>
        <a:bodyPr/>
        <a:lstStyle/>
        <a:p>
          <a:r>
            <a:rPr lang="es-ES" sz="2000" dirty="0" smtClean="0">
              <a:solidFill>
                <a:schemeClr val="tx1"/>
              </a:solidFill>
            </a:rPr>
            <a:t>Aporte</a:t>
          </a:r>
          <a:endParaRPr lang="es-ES" sz="2000" dirty="0">
            <a:solidFill>
              <a:schemeClr val="tx1"/>
            </a:solidFill>
          </a:endParaRPr>
        </a:p>
      </dgm:t>
    </dgm:pt>
    <dgm:pt modelId="{B39AD6FE-204D-4B71-88F7-1C841B9F0518}" type="parTrans" cxnId="{1EB1F2F2-4B06-4B99-8A70-67F7FBB1501B}">
      <dgm:prSet/>
      <dgm:spPr/>
      <dgm:t>
        <a:bodyPr/>
        <a:lstStyle/>
        <a:p>
          <a:endParaRPr lang="es-ES"/>
        </a:p>
      </dgm:t>
    </dgm:pt>
    <dgm:pt modelId="{F6C7DEBB-F6F0-4E01-A187-4C92B900507A}" type="sibTrans" cxnId="{1EB1F2F2-4B06-4B99-8A70-67F7FBB1501B}">
      <dgm:prSet/>
      <dgm:spPr>
        <a:ln>
          <a:solidFill>
            <a:schemeClr val="tx1"/>
          </a:solidFill>
        </a:ln>
      </dgm:spPr>
      <dgm:t>
        <a:bodyPr/>
        <a:lstStyle/>
        <a:p>
          <a:endParaRPr lang="es-ES"/>
        </a:p>
      </dgm:t>
    </dgm:pt>
    <dgm:pt modelId="{EB264002-62B0-4690-B91B-1E04EE8431A3}" type="pres">
      <dgm:prSet presAssocID="{E972255A-58BC-40C6-AD41-3EF3D3FC32D7}" presName="Name0" presStyleCnt="0">
        <dgm:presLayoutVars>
          <dgm:dir/>
          <dgm:resizeHandles val="exact"/>
        </dgm:presLayoutVars>
      </dgm:prSet>
      <dgm:spPr/>
      <dgm:t>
        <a:bodyPr/>
        <a:lstStyle/>
        <a:p>
          <a:endParaRPr lang="es-ES"/>
        </a:p>
      </dgm:t>
    </dgm:pt>
    <dgm:pt modelId="{B820990C-1793-4A95-9A4C-28EC99892F7E}" type="pres">
      <dgm:prSet presAssocID="{55D57045-89DD-411F-BF96-3DEA05DFDB0B}" presName="node" presStyleLbl="node1" presStyleIdx="0" presStyleCnt="3">
        <dgm:presLayoutVars>
          <dgm:bulletEnabled val="1"/>
        </dgm:presLayoutVars>
      </dgm:prSet>
      <dgm:spPr/>
      <dgm:t>
        <a:bodyPr/>
        <a:lstStyle/>
        <a:p>
          <a:endParaRPr lang="es-ES"/>
        </a:p>
      </dgm:t>
    </dgm:pt>
    <dgm:pt modelId="{27996932-9B12-4532-B0A4-58679EFB3E96}" type="pres">
      <dgm:prSet presAssocID="{DD316BCD-DF2C-40B9-89D7-FC552FD0AFE4}" presName="sibTrans" presStyleLbl="sibTrans2D1" presStyleIdx="0" presStyleCnt="3"/>
      <dgm:spPr/>
      <dgm:t>
        <a:bodyPr/>
        <a:lstStyle/>
        <a:p>
          <a:endParaRPr lang="es-ES"/>
        </a:p>
      </dgm:t>
    </dgm:pt>
    <dgm:pt modelId="{83300757-9471-4AF4-A2B2-666E7C4504E3}" type="pres">
      <dgm:prSet presAssocID="{DD316BCD-DF2C-40B9-89D7-FC552FD0AFE4}" presName="connectorText" presStyleLbl="sibTrans2D1" presStyleIdx="0" presStyleCnt="3"/>
      <dgm:spPr/>
      <dgm:t>
        <a:bodyPr/>
        <a:lstStyle/>
        <a:p>
          <a:endParaRPr lang="es-ES"/>
        </a:p>
      </dgm:t>
    </dgm:pt>
    <dgm:pt modelId="{F5E1709D-96D8-47BE-BF19-19E821D4E8AA}" type="pres">
      <dgm:prSet presAssocID="{AB77278F-FB26-443F-921D-92CEE033BCCC}" presName="node" presStyleLbl="node1" presStyleIdx="1" presStyleCnt="3">
        <dgm:presLayoutVars>
          <dgm:bulletEnabled val="1"/>
        </dgm:presLayoutVars>
      </dgm:prSet>
      <dgm:spPr/>
      <dgm:t>
        <a:bodyPr/>
        <a:lstStyle/>
        <a:p>
          <a:endParaRPr lang="es-ES"/>
        </a:p>
      </dgm:t>
    </dgm:pt>
    <dgm:pt modelId="{2AF3E039-7CC7-45EB-88D5-893298933161}" type="pres">
      <dgm:prSet presAssocID="{714B82BD-D9D2-449D-AE24-869FB78D0AC5}" presName="sibTrans" presStyleLbl="sibTrans2D1" presStyleIdx="1" presStyleCnt="3"/>
      <dgm:spPr/>
      <dgm:t>
        <a:bodyPr/>
        <a:lstStyle/>
        <a:p>
          <a:endParaRPr lang="es-ES"/>
        </a:p>
      </dgm:t>
    </dgm:pt>
    <dgm:pt modelId="{80290621-AFD9-4EAA-8278-5104CDF9F215}" type="pres">
      <dgm:prSet presAssocID="{714B82BD-D9D2-449D-AE24-869FB78D0AC5}" presName="connectorText" presStyleLbl="sibTrans2D1" presStyleIdx="1" presStyleCnt="3"/>
      <dgm:spPr/>
      <dgm:t>
        <a:bodyPr/>
        <a:lstStyle/>
        <a:p>
          <a:endParaRPr lang="es-ES"/>
        </a:p>
      </dgm:t>
    </dgm:pt>
    <dgm:pt modelId="{53E568D1-6D19-47EA-BDC5-24B08D4A7920}" type="pres">
      <dgm:prSet presAssocID="{5CA5B971-71BC-4396-BD7B-AF494FCD4902}" presName="node" presStyleLbl="node1" presStyleIdx="2" presStyleCnt="3">
        <dgm:presLayoutVars>
          <dgm:bulletEnabled val="1"/>
        </dgm:presLayoutVars>
      </dgm:prSet>
      <dgm:spPr/>
      <dgm:t>
        <a:bodyPr/>
        <a:lstStyle/>
        <a:p>
          <a:endParaRPr lang="es-ES"/>
        </a:p>
      </dgm:t>
    </dgm:pt>
    <dgm:pt modelId="{F61730AB-7AB6-451F-9048-3A9A4FA83B26}" type="pres">
      <dgm:prSet presAssocID="{F6C7DEBB-F6F0-4E01-A187-4C92B900507A}" presName="sibTrans" presStyleLbl="sibTrans2D1" presStyleIdx="2" presStyleCnt="3"/>
      <dgm:spPr/>
      <dgm:t>
        <a:bodyPr/>
        <a:lstStyle/>
        <a:p>
          <a:endParaRPr lang="es-ES"/>
        </a:p>
      </dgm:t>
    </dgm:pt>
    <dgm:pt modelId="{EE92D8A0-99F4-461E-BA18-89C91999D917}" type="pres">
      <dgm:prSet presAssocID="{F6C7DEBB-F6F0-4E01-A187-4C92B900507A}" presName="connectorText" presStyleLbl="sibTrans2D1" presStyleIdx="2" presStyleCnt="3"/>
      <dgm:spPr/>
      <dgm:t>
        <a:bodyPr/>
        <a:lstStyle/>
        <a:p>
          <a:endParaRPr lang="es-ES"/>
        </a:p>
      </dgm:t>
    </dgm:pt>
  </dgm:ptLst>
  <dgm:cxnLst>
    <dgm:cxn modelId="{99533489-F313-4C17-9841-6ECEE8AF426E}" type="presOf" srcId="{714B82BD-D9D2-449D-AE24-869FB78D0AC5}" destId="{80290621-AFD9-4EAA-8278-5104CDF9F215}" srcOrd="1" destOrd="0" presId="urn:microsoft.com/office/officeart/2005/8/layout/cycle7"/>
    <dgm:cxn modelId="{1EB1F2F2-4B06-4B99-8A70-67F7FBB1501B}" srcId="{E972255A-58BC-40C6-AD41-3EF3D3FC32D7}" destId="{5CA5B971-71BC-4396-BD7B-AF494FCD4902}" srcOrd="2" destOrd="0" parTransId="{B39AD6FE-204D-4B71-88F7-1C841B9F0518}" sibTransId="{F6C7DEBB-F6F0-4E01-A187-4C92B900507A}"/>
    <dgm:cxn modelId="{FD36EDBF-1E99-42DF-8204-568661A74836}" type="presOf" srcId="{DD316BCD-DF2C-40B9-89D7-FC552FD0AFE4}" destId="{83300757-9471-4AF4-A2B2-666E7C4504E3}" srcOrd="1" destOrd="0" presId="urn:microsoft.com/office/officeart/2005/8/layout/cycle7"/>
    <dgm:cxn modelId="{BF8E7EC8-F83C-476C-9DBB-6061575B3282}" srcId="{E972255A-58BC-40C6-AD41-3EF3D3FC32D7}" destId="{55D57045-89DD-411F-BF96-3DEA05DFDB0B}" srcOrd="0" destOrd="0" parTransId="{3288B112-3CBF-4F2D-90CF-FBCAB547AC51}" sibTransId="{DD316BCD-DF2C-40B9-89D7-FC552FD0AFE4}"/>
    <dgm:cxn modelId="{8D2B1C2E-8539-44CA-B361-2894ED570E8D}" type="presOf" srcId="{55D57045-89DD-411F-BF96-3DEA05DFDB0B}" destId="{B820990C-1793-4A95-9A4C-28EC99892F7E}" srcOrd="0" destOrd="0" presId="urn:microsoft.com/office/officeart/2005/8/layout/cycle7"/>
    <dgm:cxn modelId="{BD342A7D-6772-4781-A002-4FDF3F34900D}" type="presOf" srcId="{714B82BD-D9D2-449D-AE24-869FB78D0AC5}" destId="{2AF3E039-7CC7-45EB-88D5-893298933161}" srcOrd="0" destOrd="0" presId="urn:microsoft.com/office/officeart/2005/8/layout/cycle7"/>
    <dgm:cxn modelId="{88C29AB4-B78A-42B8-93D7-78E4B414CAFB}" type="presOf" srcId="{F6C7DEBB-F6F0-4E01-A187-4C92B900507A}" destId="{EE92D8A0-99F4-461E-BA18-89C91999D917}" srcOrd="1" destOrd="0" presId="urn:microsoft.com/office/officeart/2005/8/layout/cycle7"/>
    <dgm:cxn modelId="{25F219E5-2831-4B8A-9B67-FDFD1FC3C17D}" type="presOf" srcId="{AB77278F-FB26-443F-921D-92CEE033BCCC}" destId="{F5E1709D-96D8-47BE-BF19-19E821D4E8AA}" srcOrd="0" destOrd="0" presId="urn:microsoft.com/office/officeart/2005/8/layout/cycle7"/>
    <dgm:cxn modelId="{D8449C7E-9CB1-4079-B98C-18D433C3CBAC}" type="presOf" srcId="{F6C7DEBB-F6F0-4E01-A187-4C92B900507A}" destId="{F61730AB-7AB6-451F-9048-3A9A4FA83B26}" srcOrd="0" destOrd="0" presId="urn:microsoft.com/office/officeart/2005/8/layout/cycle7"/>
    <dgm:cxn modelId="{038E420A-B799-45A7-BFC5-21F66BC68D0F}" type="presOf" srcId="{E972255A-58BC-40C6-AD41-3EF3D3FC32D7}" destId="{EB264002-62B0-4690-B91B-1E04EE8431A3}" srcOrd="0" destOrd="0" presId="urn:microsoft.com/office/officeart/2005/8/layout/cycle7"/>
    <dgm:cxn modelId="{7E39E2EE-CBB1-4EE9-AC97-A9B7266AF139}" srcId="{E972255A-58BC-40C6-AD41-3EF3D3FC32D7}" destId="{AB77278F-FB26-443F-921D-92CEE033BCCC}" srcOrd="1" destOrd="0" parTransId="{0E09501D-D553-4B70-B74C-50C015AC454F}" sibTransId="{714B82BD-D9D2-449D-AE24-869FB78D0AC5}"/>
    <dgm:cxn modelId="{C49034BC-5615-45E5-9640-C796E1AA03D5}" type="presOf" srcId="{5CA5B971-71BC-4396-BD7B-AF494FCD4902}" destId="{53E568D1-6D19-47EA-BDC5-24B08D4A7920}" srcOrd="0" destOrd="0" presId="urn:microsoft.com/office/officeart/2005/8/layout/cycle7"/>
    <dgm:cxn modelId="{B791F5A6-AADA-4D67-8926-CC5B105BA7CE}" type="presOf" srcId="{DD316BCD-DF2C-40B9-89D7-FC552FD0AFE4}" destId="{27996932-9B12-4532-B0A4-58679EFB3E96}" srcOrd="0" destOrd="0" presId="urn:microsoft.com/office/officeart/2005/8/layout/cycle7"/>
    <dgm:cxn modelId="{71162928-B723-4A6A-BDCF-11919027C75A}" type="presParOf" srcId="{EB264002-62B0-4690-B91B-1E04EE8431A3}" destId="{B820990C-1793-4A95-9A4C-28EC99892F7E}" srcOrd="0" destOrd="0" presId="urn:microsoft.com/office/officeart/2005/8/layout/cycle7"/>
    <dgm:cxn modelId="{0CC01CEC-1045-4F41-B6CE-52C6212D112E}" type="presParOf" srcId="{EB264002-62B0-4690-B91B-1E04EE8431A3}" destId="{27996932-9B12-4532-B0A4-58679EFB3E96}" srcOrd="1" destOrd="0" presId="urn:microsoft.com/office/officeart/2005/8/layout/cycle7"/>
    <dgm:cxn modelId="{5FDB7133-0ABA-4EFF-BD06-947EAE47CDEC}" type="presParOf" srcId="{27996932-9B12-4532-B0A4-58679EFB3E96}" destId="{83300757-9471-4AF4-A2B2-666E7C4504E3}" srcOrd="0" destOrd="0" presId="urn:microsoft.com/office/officeart/2005/8/layout/cycle7"/>
    <dgm:cxn modelId="{3B3BC9D4-72DA-4E87-AF23-C3D9E79F622B}" type="presParOf" srcId="{EB264002-62B0-4690-B91B-1E04EE8431A3}" destId="{F5E1709D-96D8-47BE-BF19-19E821D4E8AA}" srcOrd="2" destOrd="0" presId="urn:microsoft.com/office/officeart/2005/8/layout/cycle7"/>
    <dgm:cxn modelId="{EB5CD7BA-94EF-4C53-B73F-54D65ACA7447}" type="presParOf" srcId="{EB264002-62B0-4690-B91B-1E04EE8431A3}" destId="{2AF3E039-7CC7-45EB-88D5-893298933161}" srcOrd="3" destOrd="0" presId="urn:microsoft.com/office/officeart/2005/8/layout/cycle7"/>
    <dgm:cxn modelId="{AEA89BFB-C1CB-4E53-AFEA-C774E0BD8017}" type="presParOf" srcId="{2AF3E039-7CC7-45EB-88D5-893298933161}" destId="{80290621-AFD9-4EAA-8278-5104CDF9F215}" srcOrd="0" destOrd="0" presId="urn:microsoft.com/office/officeart/2005/8/layout/cycle7"/>
    <dgm:cxn modelId="{6B32F06F-F795-4EC9-8915-AC2346E615B9}" type="presParOf" srcId="{EB264002-62B0-4690-B91B-1E04EE8431A3}" destId="{53E568D1-6D19-47EA-BDC5-24B08D4A7920}" srcOrd="4" destOrd="0" presId="urn:microsoft.com/office/officeart/2005/8/layout/cycle7"/>
    <dgm:cxn modelId="{504334F1-CF9B-4190-B66B-0627396A721C}" type="presParOf" srcId="{EB264002-62B0-4690-B91B-1E04EE8431A3}" destId="{F61730AB-7AB6-451F-9048-3A9A4FA83B26}" srcOrd="5" destOrd="0" presId="urn:microsoft.com/office/officeart/2005/8/layout/cycle7"/>
    <dgm:cxn modelId="{474CE9A8-E336-450B-94E1-837EBEB6530C}" type="presParOf" srcId="{F61730AB-7AB6-451F-9048-3A9A4FA83B26}" destId="{EE92D8A0-99F4-461E-BA18-89C91999D917}"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E942686-ACC1-4B51-ABA2-AB118971162A}" type="doc">
      <dgm:prSet loTypeId="urn:microsoft.com/office/officeart/2005/8/layout/hList1" loCatId="list" qsTypeId="urn:microsoft.com/office/officeart/2005/8/quickstyle/simple5" qsCatId="simple" csTypeId="urn:microsoft.com/office/officeart/2005/8/colors/colorful3" csCatId="colorful" phldr="1"/>
      <dgm:spPr/>
      <dgm:t>
        <a:bodyPr/>
        <a:lstStyle/>
        <a:p>
          <a:endParaRPr lang="es-ES"/>
        </a:p>
      </dgm:t>
    </dgm:pt>
    <dgm:pt modelId="{3E2CC31B-0053-44CF-9383-F10F5A225DD9}">
      <dgm:prSet phldrT="[Texto]" custT="1"/>
      <dgm:spPr/>
      <dgm:t>
        <a:bodyPr/>
        <a:lstStyle/>
        <a:p>
          <a:r>
            <a:rPr lang="es-ES" sz="2000" b="1" dirty="0" smtClean="0"/>
            <a:t>Económica</a:t>
          </a:r>
          <a:endParaRPr lang="es-ES" sz="2000" b="1" dirty="0"/>
        </a:p>
      </dgm:t>
    </dgm:pt>
    <dgm:pt modelId="{4495F9C2-8F13-4BFF-9113-18ED7E0A922B}" type="parTrans" cxnId="{87E39BA3-D9A6-4A11-BF90-C222E83829C7}">
      <dgm:prSet/>
      <dgm:spPr/>
      <dgm:t>
        <a:bodyPr/>
        <a:lstStyle/>
        <a:p>
          <a:endParaRPr lang="es-ES" sz="2800"/>
        </a:p>
      </dgm:t>
    </dgm:pt>
    <dgm:pt modelId="{D6C1F2EE-EBC9-4FF7-B493-AAC3D189F355}" type="sibTrans" cxnId="{87E39BA3-D9A6-4A11-BF90-C222E83829C7}">
      <dgm:prSet/>
      <dgm:spPr/>
      <dgm:t>
        <a:bodyPr/>
        <a:lstStyle/>
        <a:p>
          <a:endParaRPr lang="es-ES" sz="2800"/>
        </a:p>
      </dgm:t>
    </dgm:pt>
    <dgm:pt modelId="{606165C7-53BB-44D6-B462-6F19D14037AF}">
      <dgm:prSet phldrT="[Texto]" custT="1"/>
      <dgm:spPr/>
      <dgm:t>
        <a:bodyPr/>
        <a:lstStyle/>
        <a:p>
          <a:r>
            <a:rPr lang="es-ES" sz="2000" dirty="0" smtClean="0"/>
            <a:t>Maximizar el beneficio</a:t>
          </a:r>
          <a:endParaRPr lang="es-ES" sz="2000" dirty="0"/>
        </a:p>
      </dgm:t>
    </dgm:pt>
    <dgm:pt modelId="{F492832A-43BA-4BA3-B53D-31B725245EFC}" type="parTrans" cxnId="{52B50FCB-72FA-4893-B080-B628447C5F78}">
      <dgm:prSet/>
      <dgm:spPr/>
      <dgm:t>
        <a:bodyPr/>
        <a:lstStyle/>
        <a:p>
          <a:endParaRPr lang="es-ES" sz="2800"/>
        </a:p>
      </dgm:t>
    </dgm:pt>
    <dgm:pt modelId="{A63CC054-2171-463E-968A-6435413FEFA1}" type="sibTrans" cxnId="{52B50FCB-72FA-4893-B080-B628447C5F78}">
      <dgm:prSet/>
      <dgm:spPr/>
      <dgm:t>
        <a:bodyPr/>
        <a:lstStyle/>
        <a:p>
          <a:endParaRPr lang="es-ES" sz="2800"/>
        </a:p>
      </dgm:t>
    </dgm:pt>
    <dgm:pt modelId="{CC916A8B-6C13-4E16-B6E1-085A3D99DB01}">
      <dgm:prSet phldrT="[Texto]" custT="1"/>
      <dgm:spPr/>
      <dgm:t>
        <a:bodyPr/>
        <a:lstStyle/>
        <a:p>
          <a:r>
            <a:rPr lang="es-ES" sz="2000" dirty="0" smtClean="0"/>
            <a:t>Calidad - Precio</a:t>
          </a:r>
          <a:endParaRPr lang="es-ES" sz="2000" dirty="0"/>
        </a:p>
      </dgm:t>
    </dgm:pt>
    <dgm:pt modelId="{B36D8057-4906-4EEC-A955-A82697249D16}" type="parTrans" cxnId="{F281B491-04AB-422C-9B26-763463508A49}">
      <dgm:prSet/>
      <dgm:spPr/>
      <dgm:t>
        <a:bodyPr/>
        <a:lstStyle/>
        <a:p>
          <a:endParaRPr lang="es-ES" sz="2800"/>
        </a:p>
      </dgm:t>
    </dgm:pt>
    <dgm:pt modelId="{54B33876-F8E9-4B29-A156-57DF83553FB9}" type="sibTrans" cxnId="{F281B491-04AB-422C-9B26-763463508A49}">
      <dgm:prSet/>
      <dgm:spPr/>
      <dgm:t>
        <a:bodyPr/>
        <a:lstStyle/>
        <a:p>
          <a:endParaRPr lang="es-ES" sz="2800"/>
        </a:p>
      </dgm:t>
    </dgm:pt>
    <dgm:pt modelId="{D5B52C23-7061-4923-B866-D4E93DBDCCF2}">
      <dgm:prSet phldrT="[Texto]" custT="1"/>
      <dgm:spPr/>
      <dgm:t>
        <a:bodyPr/>
        <a:lstStyle/>
        <a:p>
          <a:r>
            <a:rPr lang="es-ES" sz="1800" b="1" dirty="0" smtClean="0"/>
            <a:t>Psicoanálisis</a:t>
          </a:r>
          <a:endParaRPr lang="es-ES" sz="1800" b="1" dirty="0"/>
        </a:p>
      </dgm:t>
    </dgm:pt>
    <dgm:pt modelId="{90C040CA-055F-4A5C-8003-B72D35FA888E}" type="parTrans" cxnId="{82F99334-8A5A-454B-969D-747AB33E7A29}">
      <dgm:prSet/>
      <dgm:spPr/>
      <dgm:t>
        <a:bodyPr/>
        <a:lstStyle/>
        <a:p>
          <a:endParaRPr lang="es-ES" sz="2800"/>
        </a:p>
      </dgm:t>
    </dgm:pt>
    <dgm:pt modelId="{F06BF80A-A6CD-4E2F-87BF-094621D5957A}" type="sibTrans" cxnId="{82F99334-8A5A-454B-969D-747AB33E7A29}">
      <dgm:prSet/>
      <dgm:spPr/>
      <dgm:t>
        <a:bodyPr/>
        <a:lstStyle/>
        <a:p>
          <a:endParaRPr lang="es-ES" sz="2800"/>
        </a:p>
      </dgm:t>
    </dgm:pt>
    <dgm:pt modelId="{8FB03732-B730-4A32-BF44-09A50FA3080C}">
      <dgm:prSet phldrT="[Texto]" custT="1"/>
      <dgm:spPr/>
      <dgm:t>
        <a:bodyPr/>
        <a:lstStyle/>
        <a:p>
          <a:r>
            <a:rPr lang="es-ES" sz="2000" dirty="0" smtClean="0"/>
            <a:t>Eros</a:t>
          </a:r>
          <a:endParaRPr lang="es-ES" sz="2000" dirty="0"/>
        </a:p>
      </dgm:t>
    </dgm:pt>
    <dgm:pt modelId="{FD86452F-B171-4E73-A096-2C0CC97C5859}" type="parTrans" cxnId="{61BF0092-07CF-4B5F-B729-A840FB221A2D}">
      <dgm:prSet/>
      <dgm:spPr/>
      <dgm:t>
        <a:bodyPr/>
        <a:lstStyle/>
        <a:p>
          <a:endParaRPr lang="es-ES" sz="2800"/>
        </a:p>
      </dgm:t>
    </dgm:pt>
    <dgm:pt modelId="{D501B1F8-E74B-492E-8C62-149D15E1AD3E}" type="sibTrans" cxnId="{61BF0092-07CF-4B5F-B729-A840FB221A2D}">
      <dgm:prSet/>
      <dgm:spPr/>
      <dgm:t>
        <a:bodyPr/>
        <a:lstStyle/>
        <a:p>
          <a:endParaRPr lang="es-ES" sz="2800"/>
        </a:p>
      </dgm:t>
    </dgm:pt>
    <dgm:pt modelId="{8263756C-6D54-46AE-AF02-5475E268AA30}">
      <dgm:prSet phldrT="[Texto]" custT="1"/>
      <dgm:spPr/>
      <dgm:t>
        <a:bodyPr/>
        <a:lstStyle/>
        <a:p>
          <a:r>
            <a:rPr lang="es-ES" sz="2000" dirty="0" smtClean="0"/>
            <a:t>Thanatos</a:t>
          </a:r>
          <a:endParaRPr lang="es-ES" sz="2000" dirty="0"/>
        </a:p>
      </dgm:t>
    </dgm:pt>
    <dgm:pt modelId="{91E4BE0B-8A7C-4B97-BEC0-6D2CE9F52D85}" type="parTrans" cxnId="{C2D798E0-02FB-4EFD-BD67-46D7565661E1}">
      <dgm:prSet/>
      <dgm:spPr/>
      <dgm:t>
        <a:bodyPr/>
        <a:lstStyle/>
        <a:p>
          <a:endParaRPr lang="es-ES" sz="2800"/>
        </a:p>
      </dgm:t>
    </dgm:pt>
    <dgm:pt modelId="{35143329-38E2-46A6-BE3A-70715DB8A9A7}" type="sibTrans" cxnId="{C2D798E0-02FB-4EFD-BD67-46D7565661E1}">
      <dgm:prSet/>
      <dgm:spPr/>
      <dgm:t>
        <a:bodyPr/>
        <a:lstStyle/>
        <a:p>
          <a:endParaRPr lang="es-ES" sz="2800"/>
        </a:p>
      </dgm:t>
    </dgm:pt>
    <dgm:pt modelId="{2EAB275C-736A-4FBA-9441-DECC67038EBD}">
      <dgm:prSet phldrT="[Texto]" custT="1"/>
      <dgm:spPr/>
      <dgm:t>
        <a:bodyPr/>
        <a:lstStyle/>
        <a:p>
          <a:r>
            <a:rPr lang="es-ES" sz="2000" b="1" dirty="0" smtClean="0"/>
            <a:t>Aprendizaje</a:t>
          </a:r>
          <a:endParaRPr lang="es-ES" sz="2000" b="1" dirty="0"/>
        </a:p>
      </dgm:t>
    </dgm:pt>
    <dgm:pt modelId="{FAA878D2-FADC-44DF-AE91-B17059CC448B}" type="parTrans" cxnId="{257C2563-735F-4430-97E4-48A8AAB7439C}">
      <dgm:prSet/>
      <dgm:spPr/>
      <dgm:t>
        <a:bodyPr/>
        <a:lstStyle/>
        <a:p>
          <a:endParaRPr lang="es-ES" sz="2800"/>
        </a:p>
      </dgm:t>
    </dgm:pt>
    <dgm:pt modelId="{23B44019-765C-428C-8DB1-CCE9718171AC}" type="sibTrans" cxnId="{257C2563-735F-4430-97E4-48A8AAB7439C}">
      <dgm:prSet/>
      <dgm:spPr/>
      <dgm:t>
        <a:bodyPr/>
        <a:lstStyle/>
        <a:p>
          <a:endParaRPr lang="es-ES" sz="2800"/>
        </a:p>
      </dgm:t>
    </dgm:pt>
    <dgm:pt modelId="{924F1E06-35CC-4FAF-80C9-51113121B567}">
      <dgm:prSet phldrT="[Texto]" custT="1"/>
      <dgm:spPr/>
      <dgm:t>
        <a:bodyPr/>
        <a:lstStyle/>
        <a:p>
          <a:r>
            <a:rPr lang="es-ES" sz="2000" dirty="0" smtClean="0"/>
            <a:t>Fidelización de los clientes</a:t>
          </a:r>
          <a:endParaRPr lang="es-ES" sz="2000" dirty="0"/>
        </a:p>
      </dgm:t>
    </dgm:pt>
    <dgm:pt modelId="{1250C181-EBD6-4C92-A487-8F267DB62221}" type="parTrans" cxnId="{760999C8-636A-4460-84D9-C472E225014D}">
      <dgm:prSet/>
      <dgm:spPr/>
      <dgm:t>
        <a:bodyPr/>
        <a:lstStyle/>
        <a:p>
          <a:endParaRPr lang="es-ES" sz="2800"/>
        </a:p>
      </dgm:t>
    </dgm:pt>
    <dgm:pt modelId="{95D6252A-11DC-4958-8B30-F4E2EEBDA90A}" type="sibTrans" cxnId="{760999C8-636A-4460-84D9-C472E225014D}">
      <dgm:prSet/>
      <dgm:spPr/>
      <dgm:t>
        <a:bodyPr/>
        <a:lstStyle/>
        <a:p>
          <a:endParaRPr lang="es-ES" sz="2800"/>
        </a:p>
      </dgm:t>
    </dgm:pt>
    <dgm:pt modelId="{1406BB4E-6CE5-4A8F-AC4E-6C17A50EB9BC}">
      <dgm:prSet phldrT="[Texto]" custT="1"/>
      <dgm:spPr/>
      <dgm:t>
        <a:bodyPr/>
        <a:lstStyle/>
        <a:p>
          <a:r>
            <a:rPr lang="es-ES" sz="2000" dirty="0" smtClean="0"/>
            <a:t>Comportamiento no racional</a:t>
          </a:r>
          <a:endParaRPr lang="es-ES" sz="2000" dirty="0"/>
        </a:p>
      </dgm:t>
    </dgm:pt>
    <dgm:pt modelId="{C6364332-5472-4B4D-B1D6-BCEDD13BABE1}" type="parTrans" cxnId="{70EDFFE3-78BF-48CB-B7EF-70772DA53B3D}">
      <dgm:prSet/>
      <dgm:spPr/>
      <dgm:t>
        <a:bodyPr/>
        <a:lstStyle/>
        <a:p>
          <a:endParaRPr lang="es-ES" sz="2800"/>
        </a:p>
      </dgm:t>
    </dgm:pt>
    <dgm:pt modelId="{A4969B46-8CE0-4252-A5CB-52C0890CD156}" type="sibTrans" cxnId="{70EDFFE3-78BF-48CB-B7EF-70772DA53B3D}">
      <dgm:prSet/>
      <dgm:spPr/>
      <dgm:t>
        <a:bodyPr/>
        <a:lstStyle/>
        <a:p>
          <a:endParaRPr lang="es-ES" sz="2800"/>
        </a:p>
      </dgm:t>
    </dgm:pt>
    <dgm:pt modelId="{FA2D3A61-0B6A-41BB-8F2D-476DA0130927}">
      <dgm:prSet phldrT="[Texto]" custT="1"/>
      <dgm:spPr/>
      <dgm:t>
        <a:bodyPr/>
        <a:lstStyle/>
        <a:p>
          <a:r>
            <a:rPr lang="es-ES" sz="2000" b="1" dirty="0" smtClean="0"/>
            <a:t>Socio-psicológica</a:t>
          </a:r>
          <a:endParaRPr lang="es-ES" sz="2000" b="1" dirty="0"/>
        </a:p>
      </dgm:t>
    </dgm:pt>
    <dgm:pt modelId="{C80C5D52-042B-466D-9594-A4F01401069B}" type="parTrans" cxnId="{2D243C9F-8D22-4010-B6AB-E377EA937357}">
      <dgm:prSet/>
      <dgm:spPr/>
      <dgm:t>
        <a:bodyPr/>
        <a:lstStyle/>
        <a:p>
          <a:endParaRPr lang="es-ES" sz="1600"/>
        </a:p>
      </dgm:t>
    </dgm:pt>
    <dgm:pt modelId="{8AE70CFD-0BEE-449B-A621-9F566DCE01B2}" type="sibTrans" cxnId="{2D243C9F-8D22-4010-B6AB-E377EA937357}">
      <dgm:prSet/>
      <dgm:spPr/>
      <dgm:t>
        <a:bodyPr/>
        <a:lstStyle/>
        <a:p>
          <a:endParaRPr lang="es-ES" sz="1600"/>
        </a:p>
      </dgm:t>
    </dgm:pt>
    <dgm:pt modelId="{865E892D-3221-4EC0-862C-F63A610A0A4D}">
      <dgm:prSet phldrT="[Texto]" custT="1"/>
      <dgm:spPr/>
      <dgm:t>
        <a:bodyPr/>
        <a:lstStyle/>
        <a:p>
          <a:r>
            <a:rPr lang="es-ES" sz="2000" dirty="0" smtClean="0"/>
            <a:t>Ser aceptados</a:t>
          </a:r>
          <a:endParaRPr lang="es-ES" sz="2000" dirty="0"/>
        </a:p>
      </dgm:t>
    </dgm:pt>
    <dgm:pt modelId="{8DFCB532-A04E-40E2-81EE-AE319B03F48F}" type="parTrans" cxnId="{D1078675-5C3F-427C-BFB0-BF81F1959C51}">
      <dgm:prSet/>
      <dgm:spPr/>
      <dgm:t>
        <a:bodyPr/>
        <a:lstStyle/>
        <a:p>
          <a:endParaRPr lang="es-ES" sz="1600"/>
        </a:p>
      </dgm:t>
    </dgm:pt>
    <dgm:pt modelId="{1BF7E050-06CB-4708-8CD7-EA6E94DF8778}" type="sibTrans" cxnId="{D1078675-5C3F-427C-BFB0-BF81F1959C51}">
      <dgm:prSet/>
      <dgm:spPr/>
      <dgm:t>
        <a:bodyPr/>
        <a:lstStyle/>
        <a:p>
          <a:endParaRPr lang="es-ES" sz="1600"/>
        </a:p>
      </dgm:t>
    </dgm:pt>
    <dgm:pt modelId="{7062D4B0-B94E-40FF-BF91-452444E874A0}">
      <dgm:prSet phldrT="[Texto]" custT="1"/>
      <dgm:spPr/>
      <dgm:t>
        <a:bodyPr/>
        <a:lstStyle/>
        <a:p>
          <a:r>
            <a:rPr lang="es-ES" sz="2000" dirty="0" smtClean="0"/>
            <a:t>Grupos de referencia</a:t>
          </a:r>
          <a:endParaRPr lang="es-ES" sz="2000" dirty="0"/>
        </a:p>
      </dgm:t>
    </dgm:pt>
    <dgm:pt modelId="{DE2CA08F-6132-472D-83A1-7154E0A14990}" type="parTrans" cxnId="{C3C3A46F-167A-4251-B6C9-8A16924F0E13}">
      <dgm:prSet/>
      <dgm:spPr/>
      <dgm:t>
        <a:bodyPr/>
        <a:lstStyle/>
        <a:p>
          <a:endParaRPr lang="es-ES" sz="1600"/>
        </a:p>
      </dgm:t>
    </dgm:pt>
    <dgm:pt modelId="{1A54B52E-61D0-451A-8C24-AEC5EB35476E}" type="sibTrans" cxnId="{C3C3A46F-167A-4251-B6C9-8A16924F0E13}">
      <dgm:prSet/>
      <dgm:spPr/>
      <dgm:t>
        <a:bodyPr/>
        <a:lstStyle/>
        <a:p>
          <a:endParaRPr lang="es-ES" sz="1600"/>
        </a:p>
      </dgm:t>
    </dgm:pt>
    <dgm:pt modelId="{1D8FE873-2AAC-4B61-8333-B5FB5C98B5FD}" type="pres">
      <dgm:prSet presAssocID="{1E942686-ACC1-4B51-ABA2-AB118971162A}" presName="Name0" presStyleCnt="0">
        <dgm:presLayoutVars>
          <dgm:dir/>
          <dgm:animLvl val="lvl"/>
          <dgm:resizeHandles val="exact"/>
        </dgm:presLayoutVars>
      </dgm:prSet>
      <dgm:spPr/>
      <dgm:t>
        <a:bodyPr/>
        <a:lstStyle/>
        <a:p>
          <a:endParaRPr lang="es-ES"/>
        </a:p>
      </dgm:t>
    </dgm:pt>
    <dgm:pt modelId="{B38F6E5C-B8BE-467D-8E99-82424621C004}" type="pres">
      <dgm:prSet presAssocID="{3E2CC31B-0053-44CF-9383-F10F5A225DD9}" presName="composite" presStyleCnt="0"/>
      <dgm:spPr/>
    </dgm:pt>
    <dgm:pt modelId="{F50CDFAC-71E1-48BB-A63A-3CC4496E0AC4}" type="pres">
      <dgm:prSet presAssocID="{3E2CC31B-0053-44CF-9383-F10F5A225DD9}" presName="parTx" presStyleLbl="alignNode1" presStyleIdx="0" presStyleCnt="4">
        <dgm:presLayoutVars>
          <dgm:chMax val="0"/>
          <dgm:chPref val="0"/>
          <dgm:bulletEnabled val="1"/>
        </dgm:presLayoutVars>
      </dgm:prSet>
      <dgm:spPr/>
      <dgm:t>
        <a:bodyPr/>
        <a:lstStyle/>
        <a:p>
          <a:endParaRPr lang="es-ES"/>
        </a:p>
      </dgm:t>
    </dgm:pt>
    <dgm:pt modelId="{FC5AB4A3-0ECA-4541-9C6A-9AAA2CD874BA}" type="pres">
      <dgm:prSet presAssocID="{3E2CC31B-0053-44CF-9383-F10F5A225DD9}" presName="desTx" presStyleLbl="alignAccFollowNode1" presStyleIdx="0" presStyleCnt="4">
        <dgm:presLayoutVars>
          <dgm:bulletEnabled val="1"/>
        </dgm:presLayoutVars>
      </dgm:prSet>
      <dgm:spPr/>
      <dgm:t>
        <a:bodyPr/>
        <a:lstStyle/>
        <a:p>
          <a:endParaRPr lang="es-ES"/>
        </a:p>
      </dgm:t>
    </dgm:pt>
    <dgm:pt modelId="{045FEC54-C5F9-4E95-85E5-6FBD5A678E00}" type="pres">
      <dgm:prSet presAssocID="{D6C1F2EE-EBC9-4FF7-B493-AAC3D189F355}" presName="space" presStyleCnt="0"/>
      <dgm:spPr/>
    </dgm:pt>
    <dgm:pt modelId="{EFACAD37-6100-48B9-912F-7532C0362679}" type="pres">
      <dgm:prSet presAssocID="{D5B52C23-7061-4923-B866-D4E93DBDCCF2}" presName="composite" presStyleCnt="0"/>
      <dgm:spPr/>
    </dgm:pt>
    <dgm:pt modelId="{193F5D24-DC40-4D44-BC71-E2E4343E2E5B}" type="pres">
      <dgm:prSet presAssocID="{D5B52C23-7061-4923-B866-D4E93DBDCCF2}" presName="parTx" presStyleLbl="alignNode1" presStyleIdx="1" presStyleCnt="4">
        <dgm:presLayoutVars>
          <dgm:chMax val="0"/>
          <dgm:chPref val="0"/>
          <dgm:bulletEnabled val="1"/>
        </dgm:presLayoutVars>
      </dgm:prSet>
      <dgm:spPr/>
      <dgm:t>
        <a:bodyPr/>
        <a:lstStyle/>
        <a:p>
          <a:endParaRPr lang="es-ES"/>
        </a:p>
      </dgm:t>
    </dgm:pt>
    <dgm:pt modelId="{E00DA32B-BE98-4E92-8FF4-CF539F964A66}" type="pres">
      <dgm:prSet presAssocID="{D5B52C23-7061-4923-B866-D4E93DBDCCF2}" presName="desTx" presStyleLbl="alignAccFollowNode1" presStyleIdx="1" presStyleCnt="4">
        <dgm:presLayoutVars>
          <dgm:bulletEnabled val="1"/>
        </dgm:presLayoutVars>
      </dgm:prSet>
      <dgm:spPr/>
      <dgm:t>
        <a:bodyPr/>
        <a:lstStyle/>
        <a:p>
          <a:endParaRPr lang="es-ES"/>
        </a:p>
      </dgm:t>
    </dgm:pt>
    <dgm:pt modelId="{D40B900D-5A12-4755-9755-6C6F5BD4FCFA}" type="pres">
      <dgm:prSet presAssocID="{F06BF80A-A6CD-4E2F-87BF-094621D5957A}" presName="space" presStyleCnt="0"/>
      <dgm:spPr/>
    </dgm:pt>
    <dgm:pt modelId="{FF1012A6-BCF9-4130-9C3D-0ED5B46A4D16}" type="pres">
      <dgm:prSet presAssocID="{2EAB275C-736A-4FBA-9441-DECC67038EBD}" presName="composite" presStyleCnt="0"/>
      <dgm:spPr/>
    </dgm:pt>
    <dgm:pt modelId="{94375B28-D2B7-4CC2-8166-1BE976CC03C5}" type="pres">
      <dgm:prSet presAssocID="{2EAB275C-736A-4FBA-9441-DECC67038EBD}" presName="parTx" presStyleLbl="alignNode1" presStyleIdx="2" presStyleCnt="4">
        <dgm:presLayoutVars>
          <dgm:chMax val="0"/>
          <dgm:chPref val="0"/>
          <dgm:bulletEnabled val="1"/>
        </dgm:presLayoutVars>
      </dgm:prSet>
      <dgm:spPr/>
      <dgm:t>
        <a:bodyPr/>
        <a:lstStyle/>
        <a:p>
          <a:endParaRPr lang="es-ES"/>
        </a:p>
      </dgm:t>
    </dgm:pt>
    <dgm:pt modelId="{EC9192BE-CEF8-4A48-B8B1-EB57590AF57F}" type="pres">
      <dgm:prSet presAssocID="{2EAB275C-736A-4FBA-9441-DECC67038EBD}" presName="desTx" presStyleLbl="alignAccFollowNode1" presStyleIdx="2" presStyleCnt="4">
        <dgm:presLayoutVars>
          <dgm:bulletEnabled val="1"/>
        </dgm:presLayoutVars>
      </dgm:prSet>
      <dgm:spPr/>
      <dgm:t>
        <a:bodyPr/>
        <a:lstStyle/>
        <a:p>
          <a:endParaRPr lang="es-ES"/>
        </a:p>
      </dgm:t>
    </dgm:pt>
    <dgm:pt modelId="{F0FD7B0F-08CD-434D-98C3-AA89C202DF78}" type="pres">
      <dgm:prSet presAssocID="{23B44019-765C-428C-8DB1-CCE9718171AC}" presName="space" presStyleCnt="0"/>
      <dgm:spPr/>
    </dgm:pt>
    <dgm:pt modelId="{F1E5D8A4-62C7-49EF-A1CA-4EA6EBECEE9C}" type="pres">
      <dgm:prSet presAssocID="{FA2D3A61-0B6A-41BB-8F2D-476DA0130927}" presName="composite" presStyleCnt="0"/>
      <dgm:spPr/>
    </dgm:pt>
    <dgm:pt modelId="{3E89D5AC-38C8-4BD9-A9F0-3F45A71E1409}" type="pres">
      <dgm:prSet presAssocID="{FA2D3A61-0B6A-41BB-8F2D-476DA0130927}" presName="parTx" presStyleLbl="alignNode1" presStyleIdx="3" presStyleCnt="4">
        <dgm:presLayoutVars>
          <dgm:chMax val="0"/>
          <dgm:chPref val="0"/>
          <dgm:bulletEnabled val="1"/>
        </dgm:presLayoutVars>
      </dgm:prSet>
      <dgm:spPr/>
      <dgm:t>
        <a:bodyPr/>
        <a:lstStyle/>
        <a:p>
          <a:endParaRPr lang="es-ES"/>
        </a:p>
      </dgm:t>
    </dgm:pt>
    <dgm:pt modelId="{8C3FAAC2-4AF0-4FBB-87AA-3200CEF586DA}" type="pres">
      <dgm:prSet presAssocID="{FA2D3A61-0B6A-41BB-8F2D-476DA0130927}" presName="desTx" presStyleLbl="alignAccFollowNode1" presStyleIdx="3" presStyleCnt="4">
        <dgm:presLayoutVars>
          <dgm:bulletEnabled val="1"/>
        </dgm:presLayoutVars>
      </dgm:prSet>
      <dgm:spPr/>
      <dgm:t>
        <a:bodyPr/>
        <a:lstStyle/>
        <a:p>
          <a:endParaRPr lang="es-ES"/>
        </a:p>
      </dgm:t>
    </dgm:pt>
  </dgm:ptLst>
  <dgm:cxnLst>
    <dgm:cxn modelId="{BBABE91F-A4AE-46E8-9833-919C1EC158DC}" type="presOf" srcId="{1E942686-ACC1-4B51-ABA2-AB118971162A}" destId="{1D8FE873-2AAC-4B61-8333-B5FB5C98B5FD}" srcOrd="0" destOrd="0" presId="urn:microsoft.com/office/officeart/2005/8/layout/hList1"/>
    <dgm:cxn modelId="{D7AFD114-3388-4209-BCE5-9479D8D66DCA}" type="presOf" srcId="{606165C7-53BB-44D6-B462-6F19D14037AF}" destId="{FC5AB4A3-0ECA-4541-9C6A-9AAA2CD874BA}" srcOrd="0" destOrd="0" presId="urn:microsoft.com/office/officeart/2005/8/layout/hList1"/>
    <dgm:cxn modelId="{C2D798E0-02FB-4EFD-BD67-46D7565661E1}" srcId="{D5B52C23-7061-4923-B866-D4E93DBDCCF2}" destId="{8263756C-6D54-46AE-AF02-5475E268AA30}" srcOrd="1" destOrd="0" parTransId="{91E4BE0B-8A7C-4B97-BEC0-6D2CE9F52D85}" sibTransId="{35143329-38E2-46A6-BE3A-70715DB8A9A7}"/>
    <dgm:cxn modelId="{61BF0092-07CF-4B5F-B729-A840FB221A2D}" srcId="{D5B52C23-7061-4923-B866-D4E93DBDCCF2}" destId="{8FB03732-B730-4A32-BF44-09A50FA3080C}" srcOrd="0" destOrd="0" parTransId="{FD86452F-B171-4E73-A096-2C0CC97C5859}" sibTransId="{D501B1F8-E74B-492E-8C62-149D15E1AD3E}"/>
    <dgm:cxn modelId="{09E302CD-F051-419D-9898-17CA5238BBC5}" type="presOf" srcId="{1406BB4E-6CE5-4A8F-AC4E-6C17A50EB9BC}" destId="{EC9192BE-CEF8-4A48-B8B1-EB57590AF57F}" srcOrd="0" destOrd="1" presId="urn:microsoft.com/office/officeart/2005/8/layout/hList1"/>
    <dgm:cxn modelId="{2605BC40-F5AB-4C1A-BD26-CBAD771B9E3A}" type="presOf" srcId="{7062D4B0-B94E-40FF-BF91-452444E874A0}" destId="{8C3FAAC2-4AF0-4FBB-87AA-3200CEF586DA}" srcOrd="0" destOrd="1" presId="urn:microsoft.com/office/officeart/2005/8/layout/hList1"/>
    <dgm:cxn modelId="{257C2563-735F-4430-97E4-48A8AAB7439C}" srcId="{1E942686-ACC1-4B51-ABA2-AB118971162A}" destId="{2EAB275C-736A-4FBA-9441-DECC67038EBD}" srcOrd="2" destOrd="0" parTransId="{FAA878D2-FADC-44DF-AE91-B17059CC448B}" sibTransId="{23B44019-765C-428C-8DB1-CCE9718171AC}"/>
    <dgm:cxn modelId="{D1078675-5C3F-427C-BFB0-BF81F1959C51}" srcId="{FA2D3A61-0B6A-41BB-8F2D-476DA0130927}" destId="{865E892D-3221-4EC0-862C-F63A610A0A4D}" srcOrd="0" destOrd="0" parTransId="{8DFCB532-A04E-40E2-81EE-AE319B03F48F}" sibTransId="{1BF7E050-06CB-4708-8CD7-EA6E94DF8778}"/>
    <dgm:cxn modelId="{07A6C76A-5939-4258-9FB7-1169713B1288}" type="presOf" srcId="{865E892D-3221-4EC0-862C-F63A610A0A4D}" destId="{8C3FAAC2-4AF0-4FBB-87AA-3200CEF586DA}" srcOrd="0" destOrd="0" presId="urn:microsoft.com/office/officeart/2005/8/layout/hList1"/>
    <dgm:cxn modelId="{82F99334-8A5A-454B-969D-747AB33E7A29}" srcId="{1E942686-ACC1-4B51-ABA2-AB118971162A}" destId="{D5B52C23-7061-4923-B866-D4E93DBDCCF2}" srcOrd="1" destOrd="0" parTransId="{90C040CA-055F-4A5C-8003-B72D35FA888E}" sibTransId="{F06BF80A-A6CD-4E2F-87BF-094621D5957A}"/>
    <dgm:cxn modelId="{9AA35D0A-DEE2-4F07-9AA0-D99F2C067E21}" type="presOf" srcId="{CC916A8B-6C13-4E16-B6E1-085A3D99DB01}" destId="{FC5AB4A3-0ECA-4541-9C6A-9AAA2CD874BA}" srcOrd="0" destOrd="1" presId="urn:microsoft.com/office/officeart/2005/8/layout/hList1"/>
    <dgm:cxn modelId="{760999C8-636A-4460-84D9-C472E225014D}" srcId="{2EAB275C-736A-4FBA-9441-DECC67038EBD}" destId="{924F1E06-35CC-4FAF-80C9-51113121B567}" srcOrd="0" destOrd="0" parTransId="{1250C181-EBD6-4C92-A487-8F267DB62221}" sibTransId="{95D6252A-11DC-4958-8B30-F4E2EEBDA90A}"/>
    <dgm:cxn modelId="{3B0C8C24-5474-48E3-B8DC-08F325970652}" type="presOf" srcId="{8FB03732-B730-4A32-BF44-09A50FA3080C}" destId="{E00DA32B-BE98-4E92-8FF4-CF539F964A66}" srcOrd="0" destOrd="0" presId="urn:microsoft.com/office/officeart/2005/8/layout/hList1"/>
    <dgm:cxn modelId="{DA676E72-1807-429F-A823-8A451D402863}" type="presOf" srcId="{3E2CC31B-0053-44CF-9383-F10F5A225DD9}" destId="{F50CDFAC-71E1-48BB-A63A-3CC4496E0AC4}" srcOrd="0" destOrd="0" presId="urn:microsoft.com/office/officeart/2005/8/layout/hList1"/>
    <dgm:cxn modelId="{87E39BA3-D9A6-4A11-BF90-C222E83829C7}" srcId="{1E942686-ACC1-4B51-ABA2-AB118971162A}" destId="{3E2CC31B-0053-44CF-9383-F10F5A225DD9}" srcOrd="0" destOrd="0" parTransId="{4495F9C2-8F13-4BFF-9113-18ED7E0A922B}" sibTransId="{D6C1F2EE-EBC9-4FF7-B493-AAC3D189F355}"/>
    <dgm:cxn modelId="{52B50FCB-72FA-4893-B080-B628447C5F78}" srcId="{3E2CC31B-0053-44CF-9383-F10F5A225DD9}" destId="{606165C7-53BB-44D6-B462-6F19D14037AF}" srcOrd="0" destOrd="0" parTransId="{F492832A-43BA-4BA3-B53D-31B725245EFC}" sibTransId="{A63CC054-2171-463E-968A-6435413FEFA1}"/>
    <dgm:cxn modelId="{70EDFFE3-78BF-48CB-B7EF-70772DA53B3D}" srcId="{2EAB275C-736A-4FBA-9441-DECC67038EBD}" destId="{1406BB4E-6CE5-4A8F-AC4E-6C17A50EB9BC}" srcOrd="1" destOrd="0" parTransId="{C6364332-5472-4B4D-B1D6-BCEDD13BABE1}" sibTransId="{A4969B46-8CE0-4252-A5CB-52C0890CD156}"/>
    <dgm:cxn modelId="{4252A6AF-7FE2-4D1A-AF61-E4C11764416B}" type="presOf" srcId="{FA2D3A61-0B6A-41BB-8F2D-476DA0130927}" destId="{3E89D5AC-38C8-4BD9-A9F0-3F45A71E1409}" srcOrd="0" destOrd="0" presId="urn:microsoft.com/office/officeart/2005/8/layout/hList1"/>
    <dgm:cxn modelId="{C3C3A46F-167A-4251-B6C9-8A16924F0E13}" srcId="{FA2D3A61-0B6A-41BB-8F2D-476DA0130927}" destId="{7062D4B0-B94E-40FF-BF91-452444E874A0}" srcOrd="1" destOrd="0" parTransId="{DE2CA08F-6132-472D-83A1-7154E0A14990}" sibTransId="{1A54B52E-61D0-451A-8C24-AEC5EB35476E}"/>
    <dgm:cxn modelId="{53BBE6C5-B97A-4E19-A6C4-930EEE830CB0}" type="presOf" srcId="{D5B52C23-7061-4923-B866-D4E93DBDCCF2}" destId="{193F5D24-DC40-4D44-BC71-E2E4343E2E5B}" srcOrd="0" destOrd="0" presId="urn:microsoft.com/office/officeart/2005/8/layout/hList1"/>
    <dgm:cxn modelId="{EC3BE277-7DDF-4612-9A02-74C9C8C0D3B1}" type="presOf" srcId="{924F1E06-35CC-4FAF-80C9-51113121B567}" destId="{EC9192BE-CEF8-4A48-B8B1-EB57590AF57F}" srcOrd="0" destOrd="0" presId="urn:microsoft.com/office/officeart/2005/8/layout/hList1"/>
    <dgm:cxn modelId="{2D243C9F-8D22-4010-B6AB-E377EA937357}" srcId="{1E942686-ACC1-4B51-ABA2-AB118971162A}" destId="{FA2D3A61-0B6A-41BB-8F2D-476DA0130927}" srcOrd="3" destOrd="0" parTransId="{C80C5D52-042B-466D-9594-A4F01401069B}" sibTransId="{8AE70CFD-0BEE-449B-A621-9F566DCE01B2}"/>
    <dgm:cxn modelId="{380B1E9E-74FA-4B24-BE24-9158F7C44ACA}" type="presOf" srcId="{8263756C-6D54-46AE-AF02-5475E268AA30}" destId="{E00DA32B-BE98-4E92-8FF4-CF539F964A66}" srcOrd="0" destOrd="1" presId="urn:microsoft.com/office/officeart/2005/8/layout/hList1"/>
    <dgm:cxn modelId="{FEC77A90-DA43-4B18-BF62-DCCB2EAE23B7}" type="presOf" srcId="{2EAB275C-736A-4FBA-9441-DECC67038EBD}" destId="{94375B28-D2B7-4CC2-8166-1BE976CC03C5}" srcOrd="0" destOrd="0" presId="urn:microsoft.com/office/officeart/2005/8/layout/hList1"/>
    <dgm:cxn modelId="{F281B491-04AB-422C-9B26-763463508A49}" srcId="{3E2CC31B-0053-44CF-9383-F10F5A225DD9}" destId="{CC916A8B-6C13-4E16-B6E1-085A3D99DB01}" srcOrd="1" destOrd="0" parTransId="{B36D8057-4906-4EEC-A955-A82697249D16}" sibTransId="{54B33876-F8E9-4B29-A156-57DF83553FB9}"/>
    <dgm:cxn modelId="{B50AE2FD-AFF2-4065-A2FD-9696C70E4023}" type="presParOf" srcId="{1D8FE873-2AAC-4B61-8333-B5FB5C98B5FD}" destId="{B38F6E5C-B8BE-467D-8E99-82424621C004}" srcOrd="0" destOrd="0" presId="urn:microsoft.com/office/officeart/2005/8/layout/hList1"/>
    <dgm:cxn modelId="{8AA0F7E5-2065-4390-AC54-CEB9AE52E04F}" type="presParOf" srcId="{B38F6E5C-B8BE-467D-8E99-82424621C004}" destId="{F50CDFAC-71E1-48BB-A63A-3CC4496E0AC4}" srcOrd="0" destOrd="0" presId="urn:microsoft.com/office/officeart/2005/8/layout/hList1"/>
    <dgm:cxn modelId="{61655DFF-B33D-4CAF-A043-D7F460E96294}" type="presParOf" srcId="{B38F6E5C-B8BE-467D-8E99-82424621C004}" destId="{FC5AB4A3-0ECA-4541-9C6A-9AAA2CD874BA}" srcOrd="1" destOrd="0" presId="urn:microsoft.com/office/officeart/2005/8/layout/hList1"/>
    <dgm:cxn modelId="{1BED9374-BBC4-4E1B-BC95-8D72E6B14CB6}" type="presParOf" srcId="{1D8FE873-2AAC-4B61-8333-B5FB5C98B5FD}" destId="{045FEC54-C5F9-4E95-85E5-6FBD5A678E00}" srcOrd="1" destOrd="0" presId="urn:microsoft.com/office/officeart/2005/8/layout/hList1"/>
    <dgm:cxn modelId="{F3DF02B4-468A-4A55-A9B8-31DB39229D0C}" type="presParOf" srcId="{1D8FE873-2AAC-4B61-8333-B5FB5C98B5FD}" destId="{EFACAD37-6100-48B9-912F-7532C0362679}" srcOrd="2" destOrd="0" presId="urn:microsoft.com/office/officeart/2005/8/layout/hList1"/>
    <dgm:cxn modelId="{167148D8-82FD-4C37-B1AB-FD882D1FDEFE}" type="presParOf" srcId="{EFACAD37-6100-48B9-912F-7532C0362679}" destId="{193F5D24-DC40-4D44-BC71-E2E4343E2E5B}" srcOrd="0" destOrd="0" presId="urn:microsoft.com/office/officeart/2005/8/layout/hList1"/>
    <dgm:cxn modelId="{4016C023-E52A-4551-BA70-CC45214B5684}" type="presParOf" srcId="{EFACAD37-6100-48B9-912F-7532C0362679}" destId="{E00DA32B-BE98-4E92-8FF4-CF539F964A66}" srcOrd="1" destOrd="0" presId="urn:microsoft.com/office/officeart/2005/8/layout/hList1"/>
    <dgm:cxn modelId="{AC15E9BB-EFB3-4A7C-9469-80F82C8B53D1}" type="presParOf" srcId="{1D8FE873-2AAC-4B61-8333-B5FB5C98B5FD}" destId="{D40B900D-5A12-4755-9755-6C6F5BD4FCFA}" srcOrd="3" destOrd="0" presId="urn:microsoft.com/office/officeart/2005/8/layout/hList1"/>
    <dgm:cxn modelId="{6502BF93-C7E5-472B-98A5-579EFDC91DA0}" type="presParOf" srcId="{1D8FE873-2AAC-4B61-8333-B5FB5C98B5FD}" destId="{FF1012A6-BCF9-4130-9C3D-0ED5B46A4D16}" srcOrd="4" destOrd="0" presId="urn:microsoft.com/office/officeart/2005/8/layout/hList1"/>
    <dgm:cxn modelId="{7602F30A-C90D-4797-86AA-8FE78EDC074A}" type="presParOf" srcId="{FF1012A6-BCF9-4130-9C3D-0ED5B46A4D16}" destId="{94375B28-D2B7-4CC2-8166-1BE976CC03C5}" srcOrd="0" destOrd="0" presId="urn:microsoft.com/office/officeart/2005/8/layout/hList1"/>
    <dgm:cxn modelId="{37FC7CFE-FDCC-46D7-B238-76DE40CD2119}" type="presParOf" srcId="{FF1012A6-BCF9-4130-9C3D-0ED5B46A4D16}" destId="{EC9192BE-CEF8-4A48-B8B1-EB57590AF57F}" srcOrd="1" destOrd="0" presId="urn:microsoft.com/office/officeart/2005/8/layout/hList1"/>
    <dgm:cxn modelId="{08893D7D-7D05-4762-B59F-774A81FF3B59}" type="presParOf" srcId="{1D8FE873-2AAC-4B61-8333-B5FB5C98B5FD}" destId="{F0FD7B0F-08CD-434D-98C3-AA89C202DF78}" srcOrd="5" destOrd="0" presId="urn:microsoft.com/office/officeart/2005/8/layout/hList1"/>
    <dgm:cxn modelId="{6FAA3433-DC4C-4266-A66C-C911A9FBCF6D}" type="presParOf" srcId="{1D8FE873-2AAC-4B61-8333-B5FB5C98B5FD}" destId="{F1E5D8A4-62C7-49EF-A1CA-4EA6EBECEE9C}" srcOrd="6" destOrd="0" presId="urn:microsoft.com/office/officeart/2005/8/layout/hList1"/>
    <dgm:cxn modelId="{BCC9B9E8-8B8E-400C-A7AB-4E5D3B846FCF}" type="presParOf" srcId="{F1E5D8A4-62C7-49EF-A1CA-4EA6EBECEE9C}" destId="{3E89D5AC-38C8-4BD9-A9F0-3F45A71E1409}" srcOrd="0" destOrd="0" presId="urn:microsoft.com/office/officeart/2005/8/layout/hList1"/>
    <dgm:cxn modelId="{24E6702B-E58F-4307-A17A-E36F5A2D67C6}" type="presParOf" srcId="{F1E5D8A4-62C7-49EF-A1CA-4EA6EBECEE9C}" destId="{8C3FAAC2-4AF0-4FBB-87AA-3200CEF586D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C3CF96D-3C96-43B9-BE6E-7D99EB91652D}" type="doc">
      <dgm:prSet loTypeId="urn:microsoft.com/office/officeart/2005/8/layout/funnel1" loCatId="process" qsTypeId="urn:microsoft.com/office/officeart/2005/8/quickstyle/3d1" qsCatId="3D" csTypeId="urn:microsoft.com/office/officeart/2005/8/colors/colorful4" csCatId="colorful" phldr="1"/>
      <dgm:spPr/>
    </dgm:pt>
    <dgm:pt modelId="{34D4EB0A-C733-421B-B851-F38495B127FF}">
      <dgm:prSet phldrT="[Texto]" custT="1"/>
      <dgm:spPr/>
      <dgm:t>
        <a:bodyPr/>
        <a:lstStyle/>
        <a:p>
          <a:r>
            <a:rPr lang="es-ES" sz="2000" smtClean="0">
              <a:solidFill>
                <a:schemeClr val="tx1"/>
              </a:solidFill>
            </a:rPr>
            <a:t>Cognitivo</a:t>
          </a:r>
          <a:endParaRPr lang="es-ES" sz="2000" dirty="0">
            <a:solidFill>
              <a:schemeClr val="tx1"/>
            </a:solidFill>
          </a:endParaRPr>
        </a:p>
      </dgm:t>
    </dgm:pt>
    <dgm:pt modelId="{61F06416-5360-4629-8085-F5C55DE03544}" type="parTrans" cxnId="{4E4B3E6B-BBA9-497E-89E1-264100E2008A}">
      <dgm:prSet/>
      <dgm:spPr/>
      <dgm:t>
        <a:bodyPr/>
        <a:lstStyle/>
        <a:p>
          <a:endParaRPr lang="es-ES" sz="2400">
            <a:solidFill>
              <a:schemeClr val="tx1"/>
            </a:solidFill>
          </a:endParaRPr>
        </a:p>
      </dgm:t>
    </dgm:pt>
    <dgm:pt modelId="{08F3CCF4-C10E-431C-9A0B-7BA0DBA5281B}" type="sibTrans" cxnId="{4E4B3E6B-BBA9-497E-89E1-264100E2008A}">
      <dgm:prSet/>
      <dgm:spPr/>
      <dgm:t>
        <a:bodyPr/>
        <a:lstStyle/>
        <a:p>
          <a:endParaRPr lang="es-ES" sz="2400">
            <a:solidFill>
              <a:schemeClr val="tx1"/>
            </a:solidFill>
          </a:endParaRPr>
        </a:p>
      </dgm:t>
    </dgm:pt>
    <dgm:pt modelId="{DC84B5DF-C59E-4F73-9238-4CAE495BE1B2}">
      <dgm:prSet phldrT="[Texto]" custT="1"/>
      <dgm:spPr/>
      <dgm:t>
        <a:bodyPr/>
        <a:lstStyle/>
        <a:p>
          <a:r>
            <a:rPr lang="es-ES" sz="2000" smtClean="0">
              <a:solidFill>
                <a:schemeClr val="tx1"/>
              </a:solidFill>
            </a:rPr>
            <a:t>Afectivo</a:t>
          </a:r>
          <a:endParaRPr lang="es-ES" sz="2000" dirty="0">
            <a:solidFill>
              <a:schemeClr val="tx1"/>
            </a:solidFill>
          </a:endParaRPr>
        </a:p>
      </dgm:t>
    </dgm:pt>
    <dgm:pt modelId="{85652178-93CB-4DCC-87E9-82F3AABC705C}" type="parTrans" cxnId="{102654CF-F569-49B8-8882-AD2D8AB600C5}">
      <dgm:prSet/>
      <dgm:spPr/>
      <dgm:t>
        <a:bodyPr/>
        <a:lstStyle/>
        <a:p>
          <a:endParaRPr lang="es-ES" sz="2400">
            <a:solidFill>
              <a:schemeClr val="tx1"/>
            </a:solidFill>
          </a:endParaRPr>
        </a:p>
      </dgm:t>
    </dgm:pt>
    <dgm:pt modelId="{D8DC61EC-2B75-444B-A9E1-2B39DCBC19DD}" type="sibTrans" cxnId="{102654CF-F569-49B8-8882-AD2D8AB600C5}">
      <dgm:prSet/>
      <dgm:spPr/>
      <dgm:t>
        <a:bodyPr/>
        <a:lstStyle/>
        <a:p>
          <a:endParaRPr lang="es-ES" sz="2400">
            <a:solidFill>
              <a:schemeClr val="tx1"/>
            </a:solidFill>
          </a:endParaRPr>
        </a:p>
      </dgm:t>
    </dgm:pt>
    <dgm:pt modelId="{E56ECCC6-3978-4342-8B7F-C46AE938C452}">
      <dgm:prSet phldrT="[Texto]" custT="1"/>
      <dgm:spPr/>
      <dgm:t>
        <a:bodyPr/>
        <a:lstStyle/>
        <a:p>
          <a:r>
            <a:rPr lang="es-ES" sz="2000" smtClean="0">
              <a:solidFill>
                <a:schemeClr val="tx1"/>
              </a:solidFill>
            </a:rPr>
            <a:t>Conativo-conductual</a:t>
          </a:r>
          <a:endParaRPr lang="es-ES" sz="2000" dirty="0">
            <a:solidFill>
              <a:schemeClr val="tx1"/>
            </a:solidFill>
          </a:endParaRPr>
        </a:p>
      </dgm:t>
    </dgm:pt>
    <dgm:pt modelId="{DE8937BC-8486-400C-8B23-32D624DD1D26}" type="parTrans" cxnId="{DC365B8E-B783-4D56-837D-5CFBAC9F95DD}">
      <dgm:prSet/>
      <dgm:spPr/>
      <dgm:t>
        <a:bodyPr/>
        <a:lstStyle/>
        <a:p>
          <a:endParaRPr lang="es-ES">
            <a:solidFill>
              <a:schemeClr val="tx1"/>
            </a:solidFill>
          </a:endParaRPr>
        </a:p>
      </dgm:t>
    </dgm:pt>
    <dgm:pt modelId="{2FD50DC1-C524-42C8-8793-7BB4163ACA18}" type="sibTrans" cxnId="{DC365B8E-B783-4D56-837D-5CFBAC9F95DD}">
      <dgm:prSet/>
      <dgm:spPr/>
      <dgm:t>
        <a:bodyPr/>
        <a:lstStyle/>
        <a:p>
          <a:endParaRPr lang="es-ES">
            <a:solidFill>
              <a:schemeClr val="tx1"/>
            </a:solidFill>
          </a:endParaRPr>
        </a:p>
      </dgm:t>
    </dgm:pt>
    <dgm:pt modelId="{AC9F7D0D-391F-48C5-A4AA-A5EF78BBD2C2}">
      <dgm:prSet phldrT="[Texto]" custT="1"/>
      <dgm:spPr/>
      <dgm:t>
        <a:bodyPr/>
        <a:lstStyle/>
        <a:p>
          <a:r>
            <a:rPr lang="es-ES" sz="2000" smtClean="0">
              <a:solidFill>
                <a:schemeClr val="tx1"/>
              </a:solidFill>
            </a:rPr>
            <a:t>ACTITUD</a:t>
          </a:r>
          <a:endParaRPr lang="es-ES" sz="2000" dirty="0">
            <a:solidFill>
              <a:schemeClr val="tx1"/>
            </a:solidFill>
          </a:endParaRPr>
        </a:p>
      </dgm:t>
    </dgm:pt>
    <dgm:pt modelId="{C2A3D79F-34E8-4D81-A646-E04AF8099F67}" type="sibTrans" cxnId="{A9923051-B3B9-4C0E-AFD1-A650CB1E6FDB}">
      <dgm:prSet/>
      <dgm:spPr/>
      <dgm:t>
        <a:bodyPr/>
        <a:lstStyle/>
        <a:p>
          <a:endParaRPr lang="es-ES" sz="2400">
            <a:solidFill>
              <a:schemeClr val="tx1"/>
            </a:solidFill>
          </a:endParaRPr>
        </a:p>
      </dgm:t>
    </dgm:pt>
    <dgm:pt modelId="{D0947DE7-A3DD-4AF3-8844-21B225DC934B}" type="parTrans" cxnId="{A9923051-B3B9-4C0E-AFD1-A650CB1E6FDB}">
      <dgm:prSet/>
      <dgm:spPr/>
      <dgm:t>
        <a:bodyPr/>
        <a:lstStyle/>
        <a:p>
          <a:endParaRPr lang="es-ES" sz="2400">
            <a:solidFill>
              <a:schemeClr val="tx1"/>
            </a:solidFill>
          </a:endParaRPr>
        </a:p>
      </dgm:t>
    </dgm:pt>
    <dgm:pt modelId="{906C33B6-73BB-4581-83B0-A30B71004197}" type="pres">
      <dgm:prSet presAssocID="{8C3CF96D-3C96-43B9-BE6E-7D99EB91652D}" presName="Name0" presStyleCnt="0">
        <dgm:presLayoutVars>
          <dgm:chMax val="4"/>
          <dgm:resizeHandles val="exact"/>
        </dgm:presLayoutVars>
      </dgm:prSet>
      <dgm:spPr/>
    </dgm:pt>
    <dgm:pt modelId="{CCB2867C-31F3-46BE-AEEC-40F67044937E}" type="pres">
      <dgm:prSet presAssocID="{8C3CF96D-3C96-43B9-BE6E-7D99EB91652D}" presName="ellipse" presStyleLbl="trBgShp" presStyleIdx="0" presStyleCnt="1" custScaleX="96986" custScaleY="106865"/>
      <dgm:spPr/>
    </dgm:pt>
    <dgm:pt modelId="{CB5E7376-DE13-4498-8938-79C9D1864723}" type="pres">
      <dgm:prSet presAssocID="{8C3CF96D-3C96-43B9-BE6E-7D99EB91652D}" presName="arrow1" presStyleLbl="fgShp" presStyleIdx="0" presStyleCnt="1"/>
      <dgm:spPr/>
    </dgm:pt>
    <dgm:pt modelId="{3B289A0A-BCC9-41D6-B1DA-308E22602CA4}" type="pres">
      <dgm:prSet presAssocID="{8C3CF96D-3C96-43B9-BE6E-7D99EB91652D}" presName="rectangle" presStyleLbl="revTx" presStyleIdx="0" presStyleCnt="1">
        <dgm:presLayoutVars>
          <dgm:bulletEnabled val="1"/>
        </dgm:presLayoutVars>
      </dgm:prSet>
      <dgm:spPr/>
      <dgm:t>
        <a:bodyPr/>
        <a:lstStyle/>
        <a:p>
          <a:endParaRPr lang="es-ES"/>
        </a:p>
      </dgm:t>
    </dgm:pt>
    <dgm:pt modelId="{C093ACB9-12DD-4FC1-960B-60C1617BFE98}" type="pres">
      <dgm:prSet presAssocID="{DC84B5DF-C59E-4F73-9238-4CAE495BE1B2}" presName="item1" presStyleLbl="node1" presStyleIdx="0" presStyleCnt="3" custScaleX="123633">
        <dgm:presLayoutVars>
          <dgm:bulletEnabled val="1"/>
        </dgm:presLayoutVars>
      </dgm:prSet>
      <dgm:spPr/>
      <dgm:t>
        <a:bodyPr/>
        <a:lstStyle/>
        <a:p>
          <a:endParaRPr lang="es-ES"/>
        </a:p>
      </dgm:t>
    </dgm:pt>
    <dgm:pt modelId="{72C6834B-23C1-40C9-BB04-8F61D03022C9}" type="pres">
      <dgm:prSet presAssocID="{E56ECCC6-3978-4342-8B7F-C46AE938C452}" presName="item2" presStyleLbl="node1" presStyleIdx="1" presStyleCnt="3">
        <dgm:presLayoutVars>
          <dgm:bulletEnabled val="1"/>
        </dgm:presLayoutVars>
      </dgm:prSet>
      <dgm:spPr/>
      <dgm:t>
        <a:bodyPr/>
        <a:lstStyle/>
        <a:p>
          <a:endParaRPr lang="es-ES"/>
        </a:p>
      </dgm:t>
    </dgm:pt>
    <dgm:pt modelId="{6F5A4963-39FC-448A-BAAE-2232228895F6}" type="pres">
      <dgm:prSet presAssocID="{AC9F7D0D-391F-48C5-A4AA-A5EF78BBD2C2}" presName="item3" presStyleLbl="node1" presStyleIdx="2" presStyleCnt="3" custScaleX="113914">
        <dgm:presLayoutVars>
          <dgm:bulletEnabled val="1"/>
        </dgm:presLayoutVars>
      </dgm:prSet>
      <dgm:spPr/>
      <dgm:t>
        <a:bodyPr/>
        <a:lstStyle/>
        <a:p>
          <a:endParaRPr lang="es-ES"/>
        </a:p>
      </dgm:t>
    </dgm:pt>
    <dgm:pt modelId="{59CF4134-A908-4213-80F0-8202BC39A1D3}" type="pres">
      <dgm:prSet presAssocID="{8C3CF96D-3C96-43B9-BE6E-7D99EB91652D}" presName="funnel" presStyleLbl="trAlignAcc1" presStyleIdx="0" presStyleCnt="1" custLinFactNeighborX="-1659" custLinFactNeighborY="2223"/>
      <dgm:spPr/>
    </dgm:pt>
  </dgm:ptLst>
  <dgm:cxnLst>
    <dgm:cxn modelId="{DB080CD8-2FBF-469A-98BC-4BB99B3AE94F}" type="presOf" srcId="{DC84B5DF-C59E-4F73-9238-4CAE495BE1B2}" destId="{72C6834B-23C1-40C9-BB04-8F61D03022C9}" srcOrd="0" destOrd="0" presId="urn:microsoft.com/office/officeart/2005/8/layout/funnel1"/>
    <dgm:cxn modelId="{F6A6F1B4-2DB2-4535-A1A9-52489A09AB91}" type="presOf" srcId="{AC9F7D0D-391F-48C5-A4AA-A5EF78BBD2C2}" destId="{3B289A0A-BCC9-41D6-B1DA-308E22602CA4}" srcOrd="0" destOrd="0" presId="urn:microsoft.com/office/officeart/2005/8/layout/funnel1"/>
    <dgm:cxn modelId="{4E4B3E6B-BBA9-497E-89E1-264100E2008A}" srcId="{8C3CF96D-3C96-43B9-BE6E-7D99EB91652D}" destId="{34D4EB0A-C733-421B-B851-F38495B127FF}" srcOrd="0" destOrd="0" parTransId="{61F06416-5360-4629-8085-F5C55DE03544}" sibTransId="{08F3CCF4-C10E-431C-9A0B-7BA0DBA5281B}"/>
    <dgm:cxn modelId="{102654CF-F569-49B8-8882-AD2D8AB600C5}" srcId="{8C3CF96D-3C96-43B9-BE6E-7D99EB91652D}" destId="{DC84B5DF-C59E-4F73-9238-4CAE495BE1B2}" srcOrd="1" destOrd="0" parTransId="{85652178-93CB-4DCC-87E9-82F3AABC705C}" sibTransId="{D8DC61EC-2B75-444B-A9E1-2B39DCBC19DD}"/>
    <dgm:cxn modelId="{DC365B8E-B783-4D56-837D-5CFBAC9F95DD}" srcId="{8C3CF96D-3C96-43B9-BE6E-7D99EB91652D}" destId="{E56ECCC6-3978-4342-8B7F-C46AE938C452}" srcOrd="2" destOrd="0" parTransId="{DE8937BC-8486-400C-8B23-32D624DD1D26}" sibTransId="{2FD50DC1-C524-42C8-8793-7BB4163ACA18}"/>
    <dgm:cxn modelId="{D22029BB-EE12-4EC1-9F14-6F21016297A8}" type="presOf" srcId="{8C3CF96D-3C96-43B9-BE6E-7D99EB91652D}" destId="{906C33B6-73BB-4581-83B0-A30B71004197}" srcOrd="0" destOrd="0" presId="urn:microsoft.com/office/officeart/2005/8/layout/funnel1"/>
    <dgm:cxn modelId="{4FBCDCD3-BC21-4853-85FA-0F515F22F990}" type="presOf" srcId="{E56ECCC6-3978-4342-8B7F-C46AE938C452}" destId="{C093ACB9-12DD-4FC1-960B-60C1617BFE98}" srcOrd="0" destOrd="0" presId="urn:microsoft.com/office/officeart/2005/8/layout/funnel1"/>
    <dgm:cxn modelId="{A9923051-B3B9-4C0E-AFD1-A650CB1E6FDB}" srcId="{8C3CF96D-3C96-43B9-BE6E-7D99EB91652D}" destId="{AC9F7D0D-391F-48C5-A4AA-A5EF78BBD2C2}" srcOrd="3" destOrd="0" parTransId="{D0947DE7-A3DD-4AF3-8844-21B225DC934B}" sibTransId="{C2A3D79F-34E8-4D81-A646-E04AF8099F67}"/>
    <dgm:cxn modelId="{96C90E86-582D-4192-9BF8-A95CA5B707F5}" type="presOf" srcId="{34D4EB0A-C733-421B-B851-F38495B127FF}" destId="{6F5A4963-39FC-448A-BAAE-2232228895F6}" srcOrd="0" destOrd="0" presId="urn:microsoft.com/office/officeart/2005/8/layout/funnel1"/>
    <dgm:cxn modelId="{08202ECA-A194-4123-8C35-41F4B9D49142}" type="presParOf" srcId="{906C33B6-73BB-4581-83B0-A30B71004197}" destId="{CCB2867C-31F3-46BE-AEEC-40F67044937E}" srcOrd="0" destOrd="0" presId="urn:microsoft.com/office/officeart/2005/8/layout/funnel1"/>
    <dgm:cxn modelId="{5A8AEE94-C547-47E2-B651-BD73A4E1684C}" type="presParOf" srcId="{906C33B6-73BB-4581-83B0-A30B71004197}" destId="{CB5E7376-DE13-4498-8938-79C9D1864723}" srcOrd="1" destOrd="0" presId="urn:microsoft.com/office/officeart/2005/8/layout/funnel1"/>
    <dgm:cxn modelId="{99D761ED-F8DB-4023-8EF2-6183DF094D52}" type="presParOf" srcId="{906C33B6-73BB-4581-83B0-A30B71004197}" destId="{3B289A0A-BCC9-41D6-B1DA-308E22602CA4}" srcOrd="2" destOrd="0" presId="urn:microsoft.com/office/officeart/2005/8/layout/funnel1"/>
    <dgm:cxn modelId="{1B3D2FE9-1E32-447C-BF70-560D24D40A56}" type="presParOf" srcId="{906C33B6-73BB-4581-83B0-A30B71004197}" destId="{C093ACB9-12DD-4FC1-960B-60C1617BFE98}" srcOrd="3" destOrd="0" presId="urn:microsoft.com/office/officeart/2005/8/layout/funnel1"/>
    <dgm:cxn modelId="{33ADED61-4ACE-46BA-892D-FBB0633B0116}" type="presParOf" srcId="{906C33B6-73BB-4581-83B0-A30B71004197}" destId="{72C6834B-23C1-40C9-BB04-8F61D03022C9}" srcOrd="4" destOrd="0" presId="urn:microsoft.com/office/officeart/2005/8/layout/funnel1"/>
    <dgm:cxn modelId="{F5628D58-2606-4BAF-9F12-8192F5384C97}" type="presParOf" srcId="{906C33B6-73BB-4581-83B0-A30B71004197}" destId="{6F5A4963-39FC-448A-BAAE-2232228895F6}" srcOrd="5" destOrd="0" presId="urn:microsoft.com/office/officeart/2005/8/layout/funnel1"/>
    <dgm:cxn modelId="{A4372237-7072-4201-B374-E26C56515097}" type="presParOf" srcId="{906C33B6-73BB-4581-83B0-A30B71004197}" destId="{59CF4134-A908-4213-80F0-8202BC39A1D3}"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D413E8-594D-4DBC-AE06-3DC30A626EE5}"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es-ES"/>
        </a:p>
      </dgm:t>
    </dgm:pt>
    <dgm:pt modelId="{72B4FD1C-E238-4D0D-AACB-1B9EC3A61153}">
      <dgm:prSet phldrT="[Texto]"/>
      <dgm:spPr/>
      <dgm:t>
        <a:bodyPr/>
        <a:lstStyle/>
        <a:p>
          <a:r>
            <a:rPr lang="es-ES" b="1" dirty="0" smtClean="0">
              <a:solidFill>
                <a:schemeClr val="tx1"/>
              </a:solidFill>
            </a:rPr>
            <a:t>Codificación</a:t>
          </a:r>
          <a:endParaRPr lang="es-ES" b="1" dirty="0">
            <a:solidFill>
              <a:schemeClr val="tx1"/>
            </a:solidFill>
          </a:endParaRPr>
        </a:p>
      </dgm:t>
    </dgm:pt>
    <dgm:pt modelId="{A8F78AEA-D3FB-4025-B765-87A1F617B1DC}" type="parTrans" cxnId="{4A36B0F6-54DB-4425-A397-180D4A79657A}">
      <dgm:prSet/>
      <dgm:spPr/>
      <dgm:t>
        <a:bodyPr/>
        <a:lstStyle/>
        <a:p>
          <a:endParaRPr lang="es-ES" b="1">
            <a:solidFill>
              <a:schemeClr val="tx1"/>
            </a:solidFill>
          </a:endParaRPr>
        </a:p>
      </dgm:t>
    </dgm:pt>
    <dgm:pt modelId="{78E56AB9-E04E-4B39-83DF-7EAF6C26A32C}" type="sibTrans" cxnId="{4A36B0F6-54DB-4425-A397-180D4A79657A}">
      <dgm:prSet/>
      <dgm:spPr/>
      <dgm:t>
        <a:bodyPr/>
        <a:lstStyle/>
        <a:p>
          <a:endParaRPr lang="es-ES" b="1">
            <a:solidFill>
              <a:schemeClr val="tx1"/>
            </a:solidFill>
          </a:endParaRPr>
        </a:p>
      </dgm:t>
    </dgm:pt>
    <dgm:pt modelId="{01BAC96A-22AB-4B86-AF74-5EDEC7BEE017}">
      <dgm:prSet phldrT="[Texto]"/>
      <dgm:spPr/>
      <dgm:t>
        <a:bodyPr/>
        <a:lstStyle/>
        <a:p>
          <a:r>
            <a:rPr lang="es-ES" b="1" dirty="0" smtClean="0">
              <a:solidFill>
                <a:schemeClr val="tx1"/>
              </a:solidFill>
            </a:rPr>
            <a:t>Almacenamiento</a:t>
          </a:r>
          <a:endParaRPr lang="es-ES" b="1" dirty="0">
            <a:solidFill>
              <a:schemeClr val="tx1"/>
            </a:solidFill>
          </a:endParaRPr>
        </a:p>
      </dgm:t>
    </dgm:pt>
    <dgm:pt modelId="{E4A6C329-F1FE-4509-BABA-7AD0D192CED8}" type="parTrans" cxnId="{C23455FF-E736-4E00-A225-F252713CF9C8}">
      <dgm:prSet/>
      <dgm:spPr/>
      <dgm:t>
        <a:bodyPr/>
        <a:lstStyle/>
        <a:p>
          <a:endParaRPr lang="es-ES" b="1">
            <a:solidFill>
              <a:schemeClr val="tx1"/>
            </a:solidFill>
          </a:endParaRPr>
        </a:p>
      </dgm:t>
    </dgm:pt>
    <dgm:pt modelId="{D4438444-81A5-4735-910A-BCADEE9E4546}" type="sibTrans" cxnId="{C23455FF-E736-4E00-A225-F252713CF9C8}">
      <dgm:prSet/>
      <dgm:spPr/>
      <dgm:t>
        <a:bodyPr/>
        <a:lstStyle/>
        <a:p>
          <a:endParaRPr lang="es-ES" b="1">
            <a:solidFill>
              <a:schemeClr val="tx1"/>
            </a:solidFill>
          </a:endParaRPr>
        </a:p>
      </dgm:t>
    </dgm:pt>
    <dgm:pt modelId="{64CF6137-64E5-435C-8F81-F4D7560AABE1}">
      <dgm:prSet phldrT="[Texto]"/>
      <dgm:spPr>
        <a:solidFill>
          <a:srgbClr val="2ED7A1"/>
        </a:solidFill>
      </dgm:spPr>
      <dgm:t>
        <a:bodyPr/>
        <a:lstStyle/>
        <a:p>
          <a:r>
            <a:rPr lang="es-ES" b="1" dirty="0" smtClean="0">
              <a:solidFill>
                <a:schemeClr val="tx1"/>
              </a:solidFill>
            </a:rPr>
            <a:t>Recuperación</a:t>
          </a:r>
          <a:endParaRPr lang="es-ES" b="1" dirty="0">
            <a:solidFill>
              <a:schemeClr val="tx1"/>
            </a:solidFill>
          </a:endParaRPr>
        </a:p>
      </dgm:t>
    </dgm:pt>
    <dgm:pt modelId="{90B44A04-57CF-4DF8-92FF-09F6352D00B8}" type="parTrans" cxnId="{E7E36797-9956-438E-AC7E-FF2F57B1D2C3}">
      <dgm:prSet/>
      <dgm:spPr/>
      <dgm:t>
        <a:bodyPr/>
        <a:lstStyle/>
        <a:p>
          <a:endParaRPr lang="es-ES" b="1">
            <a:solidFill>
              <a:schemeClr val="tx1"/>
            </a:solidFill>
          </a:endParaRPr>
        </a:p>
      </dgm:t>
    </dgm:pt>
    <dgm:pt modelId="{F8E169F5-B585-4DA0-9CFB-680C9281229B}" type="sibTrans" cxnId="{E7E36797-9956-438E-AC7E-FF2F57B1D2C3}">
      <dgm:prSet/>
      <dgm:spPr/>
      <dgm:t>
        <a:bodyPr/>
        <a:lstStyle/>
        <a:p>
          <a:endParaRPr lang="es-ES" b="1">
            <a:solidFill>
              <a:schemeClr val="tx1"/>
            </a:solidFill>
          </a:endParaRPr>
        </a:p>
      </dgm:t>
    </dgm:pt>
    <dgm:pt modelId="{F6E43A8D-825C-4644-B75D-DDCBFDA483A3}" type="pres">
      <dgm:prSet presAssocID="{71D413E8-594D-4DBC-AE06-3DC30A626EE5}" presName="CompostProcess" presStyleCnt="0">
        <dgm:presLayoutVars>
          <dgm:dir/>
          <dgm:resizeHandles val="exact"/>
        </dgm:presLayoutVars>
      </dgm:prSet>
      <dgm:spPr/>
      <dgm:t>
        <a:bodyPr/>
        <a:lstStyle/>
        <a:p>
          <a:endParaRPr lang="es-ES"/>
        </a:p>
      </dgm:t>
    </dgm:pt>
    <dgm:pt modelId="{4D17D662-6ADE-4A1F-9209-C9CD2665B091}" type="pres">
      <dgm:prSet presAssocID="{71D413E8-594D-4DBC-AE06-3DC30A626EE5}" presName="arrow" presStyleLbl="bgShp" presStyleIdx="0" presStyleCnt="1" custLinFactNeighborX="-4151" custLinFactNeighborY="-24853"/>
      <dgm:spPr/>
      <dgm:t>
        <a:bodyPr/>
        <a:lstStyle/>
        <a:p>
          <a:endParaRPr lang="es-ES"/>
        </a:p>
      </dgm:t>
    </dgm:pt>
    <dgm:pt modelId="{AFD46CFF-D588-4FE9-9A3B-05EA0FD06703}" type="pres">
      <dgm:prSet presAssocID="{71D413E8-594D-4DBC-AE06-3DC30A626EE5}" presName="linearProcess" presStyleCnt="0"/>
      <dgm:spPr/>
      <dgm:t>
        <a:bodyPr/>
        <a:lstStyle/>
        <a:p>
          <a:endParaRPr lang="es-ES"/>
        </a:p>
      </dgm:t>
    </dgm:pt>
    <dgm:pt modelId="{82B7273F-6289-448A-B778-CF7443E10D88}" type="pres">
      <dgm:prSet presAssocID="{72B4FD1C-E238-4D0D-AACB-1B9EC3A61153}" presName="textNode" presStyleLbl="node1" presStyleIdx="0" presStyleCnt="3">
        <dgm:presLayoutVars>
          <dgm:bulletEnabled val="1"/>
        </dgm:presLayoutVars>
      </dgm:prSet>
      <dgm:spPr/>
      <dgm:t>
        <a:bodyPr/>
        <a:lstStyle/>
        <a:p>
          <a:endParaRPr lang="es-ES"/>
        </a:p>
      </dgm:t>
    </dgm:pt>
    <dgm:pt modelId="{C135399A-4527-406A-BF81-5A7F719E418C}" type="pres">
      <dgm:prSet presAssocID="{78E56AB9-E04E-4B39-83DF-7EAF6C26A32C}" presName="sibTrans" presStyleCnt="0"/>
      <dgm:spPr/>
      <dgm:t>
        <a:bodyPr/>
        <a:lstStyle/>
        <a:p>
          <a:endParaRPr lang="es-ES"/>
        </a:p>
      </dgm:t>
    </dgm:pt>
    <dgm:pt modelId="{0DACCB51-96E6-4D27-899F-C6F2C6E7E558}" type="pres">
      <dgm:prSet presAssocID="{01BAC96A-22AB-4B86-AF74-5EDEC7BEE017}" presName="textNode" presStyleLbl="node1" presStyleIdx="1" presStyleCnt="3">
        <dgm:presLayoutVars>
          <dgm:bulletEnabled val="1"/>
        </dgm:presLayoutVars>
      </dgm:prSet>
      <dgm:spPr/>
      <dgm:t>
        <a:bodyPr/>
        <a:lstStyle/>
        <a:p>
          <a:endParaRPr lang="es-ES"/>
        </a:p>
      </dgm:t>
    </dgm:pt>
    <dgm:pt modelId="{E1891EEB-35EE-4A66-BA62-35F177FA87CE}" type="pres">
      <dgm:prSet presAssocID="{D4438444-81A5-4735-910A-BCADEE9E4546}" presName="sibTrans" presStyleCnt="0"/>
      <dgm:spPr/>
      <dgm:t>
        <a:bodyPr/>
        <a:lstStyle/>
        <a:p>
          <a:endParaRPr lang="es-ES"/>
        </a:p>
      </dgm:t>
    </dgm:pt>
    <dgm:pt modelId="{179FD5C9-3A9C-4986-83DE-0C2599573FA1}" type="pres">
      <dgm:prSet presAssocID="{64CF6137-64E5-435C-8F81-F4D7560AABE1}" presName="textNode" presStyleLbl="node1" presStyleIdx="2" presStyleCnt="3">
        <dgm:presLayoutVars>
          <dgm:bulletEnabled val="1"/>
        </dgm:presLayoutVars>
      </dgm:prSet>
      <dgm:spPr/>
      <dgm:t>
        <a:bodyPr/>
        <a:lstStyle/>
        <a:p>
          <a:endParaRPr lang="es-ES"/>
        </a:p>
      </dgm:t>
    </dgm:pt>
  </dgm:ptLst>
  <dgm:cxnLst>
    <dgm:cxn modelId="{F44AD4DD-C1A0-4F3E-897B-27750161EDEF}" type="presOf" srcId="{71D413E8-594D-4DBC-AE06-3DC30A626EE5}" destId="{F6E43A8D-825C-4644-B75D-DDCBFDA483A3}" srcOrd="0" destOrd="0" presId="urn:microsoft.com/office/officeart/2005/8/layout/hProcess9"/>
    <dgm:cxn modelId="{E7E36797-9956-438E-AC7E-FF2F57B1D2C3}" srcId="{71D413E8-594D-4DBC-AE06-3DC30A626EE5}" destId="{64CF6137-64E5-435C-8F81-F4D7560AABE1}" srcOrd="2" destOrd="0" parTransId="{90B44A04-57CF-4DF8-92FF-09F6352D00B8}" sibTransId="{F8E169F5-B585-4DA0-9CFB-680C9281229B}"/>
    <dgm:cxn modelId="{FED44876-493B-43FC-91D5-F589D0765ABE}" type="presOf" srcId="{72B4FD1C-E238-4D0D-AACB-1B9EC3A61153}" destId="{82B7273F-6289-448A-B778-CF7443E10D88}" srcOrd="0" destOrd="0" presId="urn:microsoft.com/office/officeart/2005/8/layout/hProcess9"/>
    <dgm:cxn modelId="{4A36B0F6-54DB-4425-A397-180D4A79657A}" srcId="{71D413E8-594D-4DBC-AE06-3DC30A626EE5}" destId="{72B4FD1C-E238-4D0D-AACB-1B9EC3A61153}" srcOrd="0" destOrd="0" parTransId="{A8F78AEA-D3FB-4025-B765-87A1F617B1DC}" sibTransId="{78E56AB9-E04E-4B39-83DF-7EAF6C26A32C}"/>
    <dgm:cxn modelId="{C23455FF-E736-4E00-A225-F252713CF9C8}" srcId="{71D413E8-594D-4DBC-AE06-3DC30A626EE5}" destId="{01BAC96A-22AB-4B86-AF74-5EDEC7BEE017}" srcOrd="1" destOrd="0" parTransId="{E4A6C329-F1FE-4509-BABA-7AD0D192CED8}" sibTransId="{D4438444-81A5-4735-910A-BCADEE9E4546}"/>
    <dgm:cxn modelId="{794F9384-0AA8-4AEE-8EFB-8D8844BB72F7}" type="presOf" srcId="{64CF6137-64E5-435C-8F81-F4D7560AABE1}" destId="{179FD5C9-3A9C-4986-83DE-0C2599573FA1}" srcOrd="0" destOrd="0" presId="urn:microsoft.com/office/officeart/2005/8/layout/hProcess9"/>
    <dgm:cxn modelId="{D3B76500-9178-4B3B-A4D9-5049528E9DE8}" type="presOf" srcId="{01BAC96A-22AB-4B86-AF74-5EDEC7BEE017}" destId="{0DACCB51-96E6-4D27-899F-C6F2C6E7E558}" srcOrd="0" destOrd="0" presId="urn:microsoft.com/office/officeart/2005/8/layout/hProcess9"/>
    <dgm:cxn modelId="{AC8AEB7F-6D1E-40EB-8202-52AC741EE99C}" type="presParOf" srcId="{F6E43A8D-825C-4644-B75D-DDCBFDA483A3}" destId="{4D17D662-6ADE-4A1F-9209-C9CD2665B091}" srcOrd="0" destOrd="0" presId="urn:microsoft.com/office/officeart/2005/8/layout/hProcess9"/>
    <dgm:cxn modelId="{0C08766C-6859-4200-9348-E812114C38A6}" type="presParOf" srcId="{F6E43A8D-825C-4644-B75D-DDCBFDA483A3}" destId="{AFD46CFF-D588-4FE9-9A3B-05EA0FD06703}" srcOrd="1" destOrd="0" presId="urn:microsoft.com/office/officeart/2005/8/layout/hProcess9"/>
    <dgm:cxn modelId="{CEEDFD04-6E72-4F16-994C-00B71B83AEA9}" type="presParOf" srcId="{AFD46CFF-D588-4FE9-9A3B-05EA0FD06703}" destId="{82B7273F-6289-448A-B778-CF7443E10D88}" srcOrd="0" destOrd="0" presId="urn:microsoft.com/office/officeart/2005/8/layout/hProcess9"/>
    <dgm:cxn modelId="{30C8C87B-895F-4B58-BCB6-44A143A933BF}" type="presParOf" srcId="{AFD46CFF-D588-4FE9-9A3B-05EA0FD06703}" destId="{C135399A-4527-406A-BF81-5A7F719E418C}" srcOrd="1" destOrd="0" presId="urn:microsoft.com/office/officeart/2005/8/layout/hProcess9"/>
    <dgm:cxn modelId="{6456012D-1BE4-4401-BF33-628DE459B1C0}" type="presParOf" srcId="{AFD46CFF-D588-4FE9-9A3B-05EA0FD06703}" destId="{0DACCB51-96E6-4D27-899F-C6F2C6E7E558}" srcOrd="2" destOrd="0" presId="urn:microsoft.com/office/officeart/2005/8/layout/hProcess9"/>
    <dgm:cxn modelId="{DF3767D9-E526-416D-8857-E536EBA901B8}" type="presParOf" srcId="{AFD46CFF-D588-4FE9-9A3B-05EA0FD06703}" destId="{E1891EEB-35EE-4A66-BA62-35F177FA87CE}" srcOrd="3" destOrd="0" presId="urn:microsoft.com/office/officeart/2005/8/layout/hProcess9"/>
    <dgm:cxn modelId="{2547038F-58DD-45B2-B5DC-AA23ADE61564}" type="presParOf" srcId="{AFD46CFF-D588-4FE9-9A3B-05EA0FD06703}" destId="{179FD5C9-3A9C-4986-83DE-0C2599573FA1}"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FFFC56-68A3-4283-A44A-663B933763D9}" type="doc">
      <dgm:prSet loTypeId="urn:microsoft.com/office/officeart/2005/8/layout/hierarchy2" loCatId="hierarchy" qsTypeId="urn:microsoft.com/office/officeart/2005/8/quickstyle/3d1" qsCatId="3D" csTypeId="urn:microsoft.com/office/officeart/2005/8/colors/accent1_4" csCatId="accent1" phldr="1"/>
      <dgm:spPr/>
      <dgm:t>
        <a:bodyPr/>
        <a:lstStyle/>
        <a:p>
          <a:endParaRPr lang="es-ES"/>
        </a:p>
      </dgm:t>
    </dgm:pt>
    <dgm:pt modelId="{E6323242-4F76-412D-A1CC-B8BB67130B3E}">
      <dgm:prSet phldrT="[Texto]" custT="1"/>
      <dgm:spPr>
        <a:solidFill>
          <a:srgbClr val="7BED13"/>
        </a:solidFill>
      </dgm:spPr>
      <dgm:t>
        <a:bodyPr/>
        <a:lstStyle/>
        <a:p>
          <a:r>
            <a:rPr lang="es-ES" sz="1600" b="1" dirty="0" smtClean="0">
              <a:solidFill>
                <a:schemeClr val="tx1"/>
              </a:solidFill>
            </a:rPr>
            <a:t>Almacenamiento</a:t>
          </a:r>
          <a:endParaRPr lang="es-ES" sz="1600" b="1" dirty="0">
            <a:solidFill>
              <a:schemeClr val="tx1"/>
            </a:solidFill>
          </a:endParaRPr>
        </a:p>
      </dgm:t>
    </dgm:pt>
    <dgm:pt modelId="{0AE0E54B-F75F-4BAC-A6E6-D2DE1F660F80}" type="parTrans" cxnId="{32698968-E462-485F-9A9C-870506B0C6DC}">
      <dgm:prSet/>
      <dgm:spPr/>
      <dgm:t>
        <a:bodyPr/>
        <a:lstStyle/>
        <a:p>
          <a:endParaRPr lang="es-ES" sz="1600"/>
        </a:p>
      </dgm:t>
    </dgm:pt>
    <dgm:pt modelId="{BB9644FF-C78D-4907-A8C0-E8480B472635}" type="sibTrans" cxnId="{32698968-E462-485F-9A9C-870506B0C6DC}">
      <dgm:prSet/>
      <dgm:spPr/>
      <dgm:t>
        <a:bodyPr/>
        <a:lstStyle/>
        <a:p>
          <a:endParaRPr lang="es-ES" sz="1600"/>
        </a:p>
      </dgm:t>
    </dgm:pt>
    <dgm:pt modelId="{73099D60-6EEC-45B4-B150-3CE53E6934EE}">
      <dgm:prSet phldrT="[Texto]" custT="1"/>
      <dgm:spPr>
        <a:solidFill>
          <a:srgbClr val="00B0F0"/>
        </a:solidFill>
      </dgm:spPr>
      <dgm:t>
        <a:bodyPr/>
        <a:lstStyle/>
        <a:p>
          <a:r>
            <a:rPr lang="es-ES" sz="1600" b="1" dirty="0" smtClean="0">
              <a:solidFill>
                <a:schemeClr val="tx1"/>
              </a:solidFill>
            </a:rPr>
            <a:t>Corto plazo</a:t>
          </a:r>
          <a:endParaRPr lang="es-ES" sz="1600" b="1" dirty="0">
            <a:solidFill>
              <a:schemeClr val="tx1"/>
            </a:solidFill>
          </a:endParaRPr>
        </a:p>
      </dgm:t>
    </dgm:pt>
    <dgm:pt modelId="{4BAC6821-74C1-4873-8934-3BF66C4CCE57}" type="parTrans" cxnId="{BB52DA7C-20A5-45E0-99BF-09169D8F93E7}">
      <dgm:prSet custT="1"/>
      <dgm:spPr/>
      <dgm:t>
        <a:bodyPr/>
        <a:lstStyle/>
        <a:p>
          <a:endParaRPr lang="es-ES" sz="1600"/>
        </a:p>
      </dgm:t>
    </dgm:pt>
    <dgm:pt modelId="{D30B7A5A-0B20-4059-A829-41E1D6A805A5}" type="sibTrans" cxnId="{BB52DA7C-20A5-45E0-99BF-09169D8F93E7}">
      <dgm:prSet/>
      <dgm:spPr/>
      <dgm:t>
        <a:bodyPr/>
        <a:lstStyle/>
        <a:p>
          <a:endParaRPr lang="es-ES" sz="1600"/>
        </a:p>
      </dgm:t>
    </dgm:pt>
    <dgm:pt modelId="{5E42EAC4-FDF1-4295-8DCB-A4B26C86B388}">
      <dgm:prSet phldrT="[Texto]" custT="1"/>
      <dgm:spPr>
        <a:solidFill>
          <a:srgbClr val="CCFFFF"/>
        </a:solidFill>
      </dgm:spPr>
      <dgm:t>
        <a:bodyPr/>
        <a:lstStyle/>
        <a:p>
          <a:r>
            <a:rPr lang="es-ES" sz="1600" dirty="0" smtClean="0">
              <a:solidFill>
                <a:schemeClr val="tx1"/>
              </a:solidFill>
            </a:rPr>
            <a:t>Rápido procesamiento cognitivo</a:t>
          </a:r>
          <a:endParaRPr lang="es-ES" sz="1600" dirty="0">
            <a:solidFill>
              <a:schemeClr val="tx1"/>
            </a:solidFill>
          </a:endParaRPr>
        </a:p>
      </dgm:t>
    </dgm:pt>
    <dgm:pt modelId="{4AF8B35A-51E5-44B0-9270-BCB04EB3A496}" type="parTrans" cxnId="{2E46A7DF-6F21-4AE0-A171-6749EDDC112D}">
      <dgm:prSet custT="1"/>
      <dgm:spPr/>
      <dgm:t>
        <a:bodyPr/>
        <a:lstStyle/>
        <a:p>
          <a:endParaRPr lang="es-ES" sz="1600"/>
        </a:p>
      </dgm:t>
    </dgm:pt>
    <dgm:pt modelId="{9FBC13F6-D5D7-4E8D-A990-B172D2523367}" type="sibTrans" cxnId="{2E46A7DF-6F21-4AE0-A171-6749EDDC112D}">
      <dgm:prSet/>
      <dgm:spPr/>
      <dgm:t>
        <a:bodyPr/>
        <a:lstStyle/>
        <a:p>
          <a:endParaRPr lang="es-ES" sz="1600"/>
        </a:p>
      </dgm:t>
    </dgm:pt>
    <dgm:pt modelId="{F444BF02-F803-42E8-8660-934474D0365B}">
      <dgm:prSet phldrT="[Texto]" custT="1"/>
      <dgm:spPr>
        <a:solidFill>
          <a:srgbClr val="FF0066"/>
        </a:solidFill>
      </dgm:spPr>
      <dgm:t>
        <a:bodyPr/>
        <a:lstStyle/>
        <a:p>
          <a:r>
            <a:rPr lang="es-ES" sz="1600" b="1" dirty="0" smtClean="0">
              <a:solidFill>
                <a:schemeClr val="tx1"/>
              </a:solidFill>
            </a:rPr>
            <a:t>Largo plazo</a:t>
          </a:r>
          <a:endParaRPr lang="es-ES" sz="1600" b="1" dirty="0">
            <a:solidFill>
              <a:schemeClr val="tx1"/>
            </a:solidFill>
          </a:endParaRPr>
        </a:p>
      </dgm:t>
    </dgm:pt>
    <dgm:pt modelId="{E845316E-8BF2-4D54-AEFB-1AE33AEADF95}" type="parTrans" cxnId="{20ABE5F2-545E-42AE-87ED-0E3CA26B0CA9}">
      <dgm:prSet custT="1"/>
      <dgm:spPr/>
      <dgm:t>
        <a:bodyPr/>
        <a:lstStyle/>
        <a:p>
          <a:endParaRPr lang="es-ES" sz="1600"/>
        </a:p>
      </dgm:t>
    </dgm:pt>
    <dgm:pt modelId="{A439EAED-3C6F-48C9-8987-8CD2B2455A83}" type="sibTrans" cxnId="{20ABE5F2-545E-42AE-87ED-0E3CA26B0CA9}">
      <dgm:prSet/>
      <dgm:spPr/>
      <dgm:t>
        <a:bodyPr/>
        <a:lstStyle/>
        <a:p>
          <a:endParaRPr lang="es-ES" sz="1600"/>
        </a:p>
      </dgm:t>
    </dgm:pt>
    <dgm:pt modelId="{050DFB45-6B1D-4D03-BAF7-3C99465F7C5A}">
      <dgm:prSet phldrT="[Texto]" custT="1"/>
      <dgm:spPr>
        <a:solidFill>
          <a:srgbClr val="FF99FF"/>
        </a:solidFill>
      </dgm:spPr>
      <dgm:t>
        <a:bodyPr/>
        <a:lstStyle/>
        <a:p>
          <a:r>
            <a:rPr lang="es-ES" sz="1600" dirty="0" smtClean="0">
              <a:solidFill>
                <a:schemeClr val="tx1"/>
              </a:solidFill>
            </a:rPr>
            <a:t>Partícipe de actividades cotidianas</a:t>
          </a:r>
          <a:endParaRPr lang="es-ES" sz="1600" dirty="0">
            <a:solidFill>
              <a:schemeClr val="tx1"/>
            </a:solidFill>
          </a:endParaRPr>
        </a:p>
      </dgm:t>
    </dgm:pt>
    <dgm:pt modelId="{02FC84A7-F3F9-4714-A841-7B7E08A84016}" type="parTrans" cxnId="{B967524A-D6B7-472B-A571-DF2B5725B655}">
      <dgm:prSet custT="1"/>
      <dgm:spPr/>
      <dgm:t>
        <a:bodyPr/>
        <a:lstStyle/>
        <a:p>
          <a:endParaRPr lang="es-ES" sz="1600"/>
        </a:p>
      </dgm:t>
    </dgm:pt>
    <dgm:pt modelId="{6DC07AB1-DA9F-4DBA-A400-9CD4C5388896}" type="sibTrans" cxnId="{B967524A-D6B7-472B-A571-DF2B5725B655}">
      <dgm:prSet/>
      <dgm:spPr/>
      <dgm:t>
        <a:bodyPr/>
        <a:lstStyle/>
        <a:p>
          <a:endParaRPr lang="es-ES" sz="1600"/>
        </a:p>
      </dgm:t>
    </dgm:pt>
    <dgm:pt modelId="{116E1862-032E-4172-AB75-4A408F7E13BD}" type="pres">
      <dgm:prSet presAssocID="{F1FFFC56-68A3-4283-A44A-663B933763D9}" presName="diagram" presStyleCnt="0">
        <dgm:presLayoutVars>
          <dgm:chPref val="1"/>
          <dgm:dir/>
          <dgm:animOne val="branch"/>
          <dgm:animLvl val="lvl"/>
          <dgm:resizeHandles val="exact"/>
        </dgm:presLayoutVars>
      </dgm:prSet>
      <dgm:spPr/>
      <dgm:t>
        <a:bodyPr/>
        <a:lstStyle/>
        <a:p>
          <a:endParaRPr lang="es-ES"/>
        </a:p>
      </dgm:t>
    </dgm:pt>
    <dgm:pt modelId="{7DCB460F-A21D-4DB3-9B85-4E27638FBFC8}" type="pres">
      <dgm:prSet presAssocID="{E6323242-4F76-412D-A1CC-B8BB67130B3E}" presName="root1" presStyleCnt="0"/>
      <dgm:spPr/>
    </dgm:pt>
    <dgm:pt modelId="{E02DDA2A-B045-4B85-A605-535FE3651971}" type="pres">
      <dgm:prSet presAssocID="{E6323242-4F76-412D-A1CC-B8BB67130B3E}" presName="LevelOneTextNode" presStyleLbl="node0" presStyleIdx="0" presStyleCnt="1" custLinFactNeighborX="-1784" custLinFactNeighborY="-93376">
        <dgm:presLayoutVars>
          <dgm:chPref val="3"/>
        </dgm:presLayoutVars>
      </dgm:prSet>
      <dgm:spPr/>
      <dgm:t>
        <a:bodyPr/>
        <a:lstStyle/>
        <a:p>
          <a:endParaRPr lang="es-ES"/>
        </a:p>
      </dgm:t>
    </dgm:pt>
    <dgm:pt modelId="{344CD514-0D67-4304-8DFE-DB84D66FFD67}" type="pres">
      <dgm:prSet presAssocID="{E6323242-4F76-412D-A1CC-B8BB67130B3E}" presName="level2hierChild" presStyleCnt="0"/>
      <dgm:spPr/>
    </dgm:pt>
    <dgm:pt modelId="{4ABEE526-942D-4CAE-9355-8D0C6C039529}" type="pres">
      <dgm:prSet presAssocID="{4BAC6821-74C1-4873-8934-3BF66C4CCE57}" presName="conn2-1" presStyleLbl="parChTrans1D2" presStyleIdx="0" presStyleCnt="2"/>
      <dgm:spPr/>
      <dgm:t>
        <a:bodyPr/>
        <a:lstStyle/>
        <a:p>
          <a:endParaRPr lang="es-ES"/>
        </a:p>
      </dgm:t>
    </dgm:pt>
    <dgm:pt modelId="{806F857F-A5D0-47E0-ABA6-C90CA24548F9}" type="pres">
      <dgm:prSet presAssocID="{4BAC6821-74C1-4873-8934-3BF66C4CCE57}" presName="connTx" presStyleLbl="parChTrans1D2" presStyleIdx="0" presStyleCnt="2"/>
      <dgm:spPr/>
      <dgm:t>
        <a:bodyPr/>
        <a:lstStyle/>
        <a:p>
          <a:endParaRPr lang="es-ES"/>
        </a:p>
      </dgm:t>
    </dgm:pt>
    <dgm:pt modelId="{B19656A3-FE43-44A8-9E83-FDB7AF890B23}" type="pres">
      <dgm:prSet presAssocID="{73099D60-6EEC-45B4-B150-3CE53E6934EE}" presName="root2" presStyleCnt="0"/>
      <dgm:spPr/>
    </dgm:pt>
    <dgm:pt modelId="{1153A607-BBA0-4810-8431-F717FC4AED88}" type="pres">
      <dgm:prSet presAssocID="{73099D60-6EEC-45B4-B150-3CE53E6934EE}" presName="LevelTwoTextNode" presStyleLbl="node2" presStyleIdx="0" presStyleCnt="2" custLinFactNeighborX="-2144" custLinFactNeighborY="-85717">
        <dgm:presLayoutVars>
          <dgm:chPref val="3"/>
        </dgm:presLayoutVars>
      </dgm:prSet>
      <dgm:spPr/>
      <dgm:t>
        <a:bodyPr/>
        <a:lstStyle/>
        <a:p>
          <a:endParaRPr lang="es-ES"/>
        </a:p>
      </dgm:t>
    </dgm:pt>
    <dgm:pt modelId="{B3AC3F05-9D9F-498D-A59C-D8F2DE27284D}" type="pres">
      <dgm:prSet presAssocID="{73099D60-6EEC-45B4-B150-3CE53E6934EE}" presName="level3hierChild" presStyleCnt="0"/>
      <dgm:spPr/>
    </dgm:pt>
    <dgm:pt modelId="{00D8C265-0EFF-4AF6-96A1-C412D3184A24}" type="pres">
      <dgm:prSet presAssocID="{4AF8B35A-51E5-44B0-9270-BCB04EB3A496}" presName="conn2-1" presStyleLbl="parChTrans1D3" presStyleIdx="0" presStyleCnt="2"/>
      <dgm:spPr/>
      <dgm:t>
        <a:bodyPr/>
        <a:lstStyle/>
        <a:p>
          <a:endParaRPr lang="es-ES"/>
        </a:p>
      </dgm:t>
    </dgm:pt>
    <dgm:pt modelId="{1CDD6361-9526-436E-8DB7-57B36DEF696B}" type="pres">
      <dgm:prSet presAssocID="{4AF8B35A-51E5-44B0-9270-BCB04EB3A496}" presName="connTx" presStyleLbl="parChTrans1D3" presStyleIdx="0" presStyleCnt="2"/>
      <dgm:spPr/>
      <dgm:t>
        <a:bodyPr/>
        <a:lstStyle/>
        <a:p>
          <a:endParaRPr lang="es-ES"/>
        </a:p>
      </dgm:t>
    </dgm:pt>
    <dgm:pt modelId="{FCAC6D43-40B4-4D2D-86E7-6F2364743AEE}" type="pres">
      <dgm:prSet presAssocID="{5E42EAC4-FDF1-4295-8DCB-A4B26C86B388}" presName="root2" presStyleCnt="0"/>
      <dgm:spPr/>
    </dgm:pt>
    <dgm:pt modelId="{1E4C598E-E8FD-4373-BC3F-E90AFD91F71C}" type="pres">
      <dgm:prSet presAssocID="{5E42EAC4-FDF1-4295-8DCB-A4B26C86B388}" presName="LevelTwoTextNode" presStyleLbl="node3" presStyleIdx="0" presStyleCnt="2" custLinFactNeighborX="-4208" custLinFactNeighborY="-88073">
        <dgm:presLayoutVars>
          <dgm:chPref val="3"/>
        </dgm:presLayoutVars>
      </dgm:prSet>
      <dgm:spPr/>
      <dgm:t>
        <a:bodyPr/>
        <a:lstStyle/>
        <a:p>
          <a:endParaRPr lang="es-ES"/>
        </a:p>
      </dgm:t>
    </dgm:pt>
    <dgm:pt modelId="{1D81854E-D37B-4951-92D1-93AC55CC2CC1}" type="pres">
      <dgm:prSet presAssocID="{5E42EAC4-FDF1-4295-8DCB-A4B26C86B388}" presName="level3hierChild" presStyleCnt="0"/>
      <dgm:spPr/>
    </dgm:pt>
    <dgm:pt modelId="{6DA0C0CE-BAA6-4473-BE9D-0E34B92702A7}" type="pres">
      <dgm:prSet presAssocID="{E845316E-8BF2-4D54-AEFB-1AE33AEADF95}" presName="conn2-1" presStyleLbl="parChTrans1D2" presStyleIdx="1" presStyleCnt="2"/>
      <dgm:spPr/>
      <dgm:t>
        <a:bodyPr/>
        <a:lstStyle/>
        <a:p>
          <a:endParaRPr lang="es-ES"/>
        </a:p>
      </dgm:t>
    </dgm:pt>
    <dgm:pt modelId="{27A53ADA-01DA-4E84-ABAB-329A497ADA32}" type="pres">
      <dgm:prSet presAssocID="{E845316E-8BF2-4D54-AEFB-1AE33AEADF95}" presName="connTx" presStyleLbl="parChTrans1D2" presStyleIdx="1" presStyleCnt="2"/>
      <dgm:spPr/>
      <dgm:t>
        <a:bodyPr/>
        <a:lstStyle/>
        <a:p>
          <a:endParaRPr lang="es-ES"/>
        </a:p>
      </dgm:t>
    </dgm:pt>
    <dgm:pt modelId="{4423329F-9B6B-4D33-B3E4-592C2B957864}" type="pres">
      <dgm:prSet presAssocID="{F444BF02-F803-42E8-8660-934474D0365B}" presName="root2" presStyleCnt="0"/>
      <dgm:spPr/>
    </dgm:pt>
    <dgm:pt modelId="{69C53363-B297-4CEE-9A30-4033127B8B19}" type="pres">
      <dgm:prSet presAssocID="{F444BF02-F803-42E8-8660-934474D0365B}" presName="LevelTwoTextNode" presStyleLbl="node2" presStyleIdx="1" presStyleCnt="2" custLinFactNeighborX="-2144" custLinFactNeighborY="-37574">
        <dgm:presLayoutVars>
          <dgm:chPref val="3"/>
        </dgm:presLayoutVars>
      </dgm:prSet>
      <dgm:spPr/>
      <dgm:t>
        <a:bodyPr/>
        <a:lstStyle/>
        <a:p>
          <a:endParaRPr lang="es-ES"/>
        </a:p>
      </dgm:t>
    </dgm:pt>
    <dgm:pt modelId="{3772F452-EFCC-4073-91D4-F02B1AD271C8}" type="pres">
      <dgm:prSet presAssocID="{F444BF02-F803-42E8-8660-934474D0365B}" presName="level3hierChild" presStyleCnt="0"/>
      <dgm:spPr/>
    </dgm:pt>
    <dgm:pt modelId="{8FAAF9DE-727D-42C0-AFCD-3C87A6B2554D}" type="pres">
      <dgm:prSet presAssocID="{02FC84A7-F3F9-4714-A841-7B7E08A84016}" presName="conn2-1" presStyleLbl="parChTrans1D3" presStyleIdx="1" presStyleCnt="2"/>
      <dgm:spPr/>
      <dgm:t>
        <a:bodyPr/>
        <a:lstStyle/>
        <a:p>
          <a:endParaRPr lang="es-ES"/>
        </a:p>
      </dgm:t>
    </dgm:pt>
    <dgm:pt modelId="{4E56C636-1630-41AE-8E23-5ABF586BE5BF}" type="pres">
      <dgm:prSet presAssocID="{02FC84A7-F3F9-4714-A841-7B7E08A84016}" presName="connTx" presStyleLbl="parChTrans1D3" presStyleIdx="1" presStyleCnt="2"/>
      <dgm:spPr/>
      <dgm:t>
        <a:bodyPr/>
        <a:lstStyle/>
        <a:p>
          <a:endParaRPr lang="es-ES"/>
        </a:p>
      </dgm:t>
    </dgm:pt>
    <dgm:pt modelId="{1E0C62C5-8F71-4401-9241-C88F164FAA59}" type="pres">
      <dgm:prSet presAssocID="{050DFB45-6B1D-4D03-BAF7-3C99465F7C5A}" presName="root2" presStyleCnt="0"/>
      <dgm:spPr/>
    </dgm:pt>
    <dgm:pt modelId="{0E12297F-CFA7-425F-BB12-E309E476AE11}" type="pres">
      <dgm:prSet presAssocID="{050DFB45-6B1D-4D03-BAF7-3C99465F7C5A}" presName="LevelTwoTextNode" presStyleLbl="node3" presStyleIdx="1" presStyleCnt="2" custLinFactNeighborX="153" custLinFactNeighborY="-31835">
        <dgm:presLayoutVars>
          <dgm:chPref val="3"/>
        </dgm:presLayoutVars>
      </dgm:prSet>
      <dgm:spPr/>
      <dgm:t>
        <a:bodyPr/>
        <a:lstStyle/>
        <a:p>
          <a:endParaRPr lang="es-ES"/>
        </a:p>
      </dgm:t>
    </dgm:pt>
    <dgm:pt modelId="{C3D09754-C3BE-4315-9322-AD0EADA0DEC4}" type="pres">
      <dgm:prSet presAssocID="{050DFB45-6B1D-4D03-BAF7-3C99465F7C5A}" presName="level3hierChild" presStyleCnt="0"/>
      <dgm:spPr/>
    </dgm:pt>
  </dgm:ptLst>
  <dgm:cxnLst>
    <dgm:cxn modelId="{ADEA4095-E13C-4014-A41C-10ACB1A50E22}" type="presOf" srcId="{F444BF02-F803-42E8-8660-934474D0365B}" destId="{69C53363-B297-4CEE-9A30-4033127B8B19}" srcOrd="0" destOrd="0" presId="urn:microsoft.com/office/officeart/2005/8/layout/hierarchy2"/>
    <dgm:cxn modelId="{C86D25C4-25DE-4211-94C5-451887E9FFCD}" type="presOf" srcId="{F1FFFC56-68A3-4283-A44A-663B933763D9}" destId="{116E1862-032E-4172-AB75-4A408F7E13BD}" srcOrd="0" destOrd="0" presId="urn:microsoft.com/office/officeart/2005/8/layout/hierarchy2"/>
    <dgm:cxn modelId="{A4B97F24-61F8-475F-9761-483911370DD3}" type="presOf" srcId="{E845316E-8BF2-4D54-AEFB-1AE33AEADF95}" destId="{6DA0C0CE-BAA6-4473-BE9D-0E34B92702A7}" srcOrd="0" destOrd="0" presId="urn:microsoft.com/office/officeart/2005/8/layout/hierarchy2"/>
    <dgm:cxn modelId="{F4131FED-5685-46C3-9B5E-F61D98B22D15}" type="presOf" srcId="{4AF8B35A-51E5-44B0-9270-BCB04EB3A496}" destId="{00D8C265-0EFF-4AF6-96A1-C412D3184A24}" srcOrd="0" destOrd="0" presId="urn:microsoft.com/office/officeart/2005/8/layout/hierarchy2"/>
    <dgm:cxn modelId="{48E03D4D-B7DE-4247-AD3D-DE8936EC9BB9}" type="presOf" srcId="{02FC84A7-F3F9-4714-A841-7B7E08A84016}" destId="{8FAAF9DE-727D-42C0-AFCD-3C87A6B2554D}" srcOrd="0" destOrd="0" presId="urn:microsoft.com/office/officeart/2005/8/layout/hierarchy2"/>
    <dgm:cxn modelId="{2E46A7DF-6F21-4AE0-A171-6749EDDC112D}" srcId="{73099D60-6EEC-45B4-B150-3CE53E6934EE}" destId="{5E42EAC4-FDF1-4295-8DCB-A4B26C86B388}" srcOrd="0" destOrd="0" parTransId="{4AF8B35A-51E5-44B0-9270-BCB04EB3A496}" sibTransId="{9FBC13F6-D5D7-4E8D-A990-B172D2523367}"/>
    <dgm:cxn modelId="{A3122FC4-3A33-4B7F-B2FE-A5A122837023}" type="presOf" srcId="{02FC84A7-F3F9-4714-A841-7B7E08A84016}" destId="{4E56C636-1630-41AE-8E23-5ABF586BE5BF}" srcOrd="1" destOrd="0" presId="urn:microsoft.com/office/officeart/2005/8/layout/hierarchy2"/>
    <dgm:cxn modelId="{A49A39E7-4435-4770-AA86-AD3A1B09AB26}" type="presOf" srcId="{5E42EAC4-FDF1-4295-8DCB-A4B26C86B388}" destId="{1E4C598E-E8FD-4373-BC3F-E90AFD91F71C}" srcOrd="0" destOrd="0" presId="urn:microsoft.com/office/officeart/2005/8/layout/hierarchy2"/>
    <dgm:cxn modelId="{B967524A-D6B7-472B-A571-DF2B5725B655}" srcId="{F444BF02-F803-42E8-8660-934474D0365B}" destId="{050DFB45-6B1D-4D03-BAF7-3C99465F7C5A}" srcOrd="0" destOrd="0" parTransId="{02FC84A7-F3F9-4714-A841-7B7E08A84016}" sibTransId="{6DC07AB1-DA9F-4DBA-A400-9CD4C5388896}"/>
    <dgm:cxn modelId="{B2BB7C9B-9E5F-4092-A026-F9DEA4D396FE}" type="presOf" srcId="{73099D60-6EEC-45B4-B150-3CE53E6934EE}" destId="{1153A607-BBA0-4810-8431-F717FC4AED88}" srcOrd="0" destOrd="0" presId="urn:microsoft.com/office/officeart/2005/8/layout/hierarchy2"/>
    <dgm:cxn modelId="{32698968-E462-485F-9A9C-870506B0C6DC}" srcId="{F1FFFC56-68A3-4283-A44A-663B933763D9}" destId="{E6323242-4F76-412D-A1CC-B8BB67130B3E}" srcOrd="0" destOrd="0" parTransId="{0AE0E54B-F75F-4BAC-A6E6-D2DE1F660F80}" sibTransId="{BB9644FF-C78D-4907-A8C0-E8480B472635}"/>
    <dgm:cxn modelId="{BB52DA7C-20A5-45E0-99BF-09169D8F93E7}" srcId="{E6323242-4F76-412D-A1CC-B8BB67130B3E}" destId="{73099D60-6EEC-45B4-B150-3CE53E6934EE}" srcOrd="0" destOrd="0" parTransId="{4BAC6821-74C1-4873-8934-3BF66C4CCE57}" sibTransId="{D30B7A5A-0B20-4059-A829-41E1D6A805A5}"/>
    <dgm:cxn modelId="{52110510-7CAC-4598-AC54-38C1A0DF15F9}" type="presOf" srcId="{E845316E-8BF2-4D54-AEFB-1AE33AEADF95}" destId="{27A53ADA-01DA-4E84-ABAB-329A497ADA32}" srcOrd="1" destOrd="0" presId="urn:microsoft.com/office/officeart/2005/8/layout/hierarchy2"/>
    <dgm:cxn modelId="{75990DE1-B582-47FD-B46B-92898F62F2B1}" type="presOf" srcId="{4AF8B35A-51E5-44B0-9270-BCB04EB3A496}" destId="{1CDD6361-9526-436E-8DB7-57B36DEF696B}" srcOrd="1" destOrd="0" presId="urn:microsoft.com/office/officeart/2005/8/layout/hierarchy2"/>
    <dgm:cxn modelId="{824C3976-46D1-450C-A877-3CB4C9109853}" type="presOf" srcId="{E6323242-4F76-412D-A1CC-B8BB67130B3E}" destId="{E02DDA2A-B045-4B85-A605-535FE3651971}" srcOrd="0" destOrd="0" presId="urn:microsoft.com/office/officeart/2005/8/layout/hierarchy2"/>
    <dgm:cxn modelId="{9D709F9C-35A1-4245-BF55-5DAD3248DCD9}" type="presOf" srcId="{050DFB45-6B1D-4D03-BAF7-3C99465F7C5A}" destId="{0E12297F-CFA7-425F-BB12-E309E476AE11}" srcOrd="0" destOrd="0" presId="urn:microsoft.com/office/officeart/2005/8/layout/hierarchy2"/>
    <dgm:cxn modelId="{A5401C43-0BE4-4685-A735-12F7E916AC68}" type="presOf" srcId="{4BAC6821-74C1-4873-8934-3BF66C4CCE57}" destId="{4ABEE526-942D-4CAE-9355-8D0C6C039529}" srcOrd="0" destOrd="0" presId="urn:microsoft.com/office/officeart/2005/8/layout/hierarchy2"/>
    <dgm:cxn modelId="{20ABE5F2-545E-42AE-87ED-0E3CA26B0CA9}" srcId="{E6323242-4F76-412D-A1CC-B8BB67130B3E}" destId="{F444BF02-F803-42E8-8660-934474D0365B}" srcOrd="1" destOrd="0" parTransId="{E845316E-8BF2-4D54-AEFB-1AE33AEADF95}" sibTransId="{A439EAED-3C6F-48C9-8987-8CD2B2455A83}"/>
    <dgm:cxn modelId="{46599147-F5DB-49E1-84AD-4D3C76907037}" type="presOf" srcId="{4BAC6821-74C1-4873-8934-3BF66C4CCE57}" destId="{806F857F-A5D0-47E0-ABA6-C90CA24548F9}" srcOrd="1" destOrd="0" presId="urn:microsoft.com/office/officeart/2005/8/layout/hierarchy2"/>
    <dgm:cxn modelId="{FE67F2E2-FEEF-4C68-B91C-14E4FD79246E}" type="presParOf" srcId="{116E1862-032E-4172-AB75-4A408F7E13BD}" destId="{7DCB460F-A21D-4DB3-9B85-4E27638FBFC8}" srcOrd="0" destOrd="0" presId="urn:microsoft.com/office/officeart/2005/8/layout/hierarchy2"/>
    <dgm:cxn modelId="{7AA76E62-3BC9-4579-8E8D-2775BA26AF55}" type="presParOf" srcId="{7DCB460F-A21D-4DB3-9B85-4E27638FBFC8}" destId="{E02DDA2A-B045-4B85-A605-535FE3651971}" srcOrd="0" destOrd="0" presId="urn:microsoft.com/office/officeart/2005/8/layout/hierarchy2"/>
    <dgm:cxn modelId="{9793F016-37F8-40EA-8441-781394C9B1C5}" type="presParOf" srcId="{7DCB460F-A21D-4DB3-9B85-4E27638FBFC8}" destId="{344CD514-0D67-4304-8DFE-DB84D66FFD67}" srcOrd="1" destOrd="0" presId="urn:microsoft.com/office/officeart/2005/8/layout/hierarchy2"/>
    <dgm:cxn modelId="{713E8833-5893-467C-9654-04A1D37B01C4}" type="presParOf" srcId="{344CD514-0D67-4304-8DFE-DB84D66FFD67}" destId="{4ABEE526-942D-4CAE-9355-8D0C6C039529}" srcOrd="0" destOrd="0" presId="urn:microsoft.com/office/officeart/2005/8/layout/hierarchy2"/>
    <dgm:cxn modelId="{7DA69D2D-F2CF-4D40-81E6-53A8D0578114}" type="presParOf" srcId="{4ABEE526-942D-4CAE-9355-8D0C6C039529}" destId="{806F857F-A5D0-47E0-ABA6-C90CA24548F9}" srcOrd="0" destOrd="0" presId="urn:microsoft.com/office/officeart/2005/8/layout/hierarchy2"/>
    <dgm:cxn modelId="{2397F493-90F9-4FAA-8859-0A225908FFD7}" type="presParOf" srcId="{344CD514-0D67-4304-8DFE-DB84D66FFD67}" destId="{B19656A3-FE43-44A8-9E83-FDB7AF890B23}" srcOrd="1" destOrd="0" presId="urn:microsoft.com/office/officeart/2005/8/layout/hierarchy2"/>
    <dgm:cxn modelId="{EB0FB9A0-81E7-49F8-B67F-AC14AE85F883}" type="presParOf" srcId="{B19656A3-FE43-44A8-9E83-FDB7AF890B23}" destId="{1153A607-BBA0-4810-8431-F717FC4AED88}" srcOrd="0" destOrd="0" presId="urn:microsoft.com/office/officeart/2005/8/layout/hierarchy2"/>
    <dgm:cxn modelId="{9E676CD3-07DF-46BA-AB75-97D74D444992}" type="presParOf" srcId="{B19656A3-FE43-44A8-9E83-FDB7AF890B23}" destId="{B3AC3F05-9D9F-498D-A59C-D8F2DE27284D}" srcOrd="1" destOrd="0" presId="urn:microsoft.com/office/officeart/2005/8/layout/hierarchy2"/>
    <dgm:cxn modelId="{C3CEE0EB-C8C6-42A0-AFB7-F45693D6CEB2}" type="presParOf" srcId="{B3AC3F05-9D9F-498D-A59C-D8F2DE27284D}" destId="{00D8C265-0EFF-4AF6-96A1-C412D3184A24}" srcOrd="0" destOrd="0" presId="urn:microsoft.com/office/officeart/2005/8/layout/hierarchy2"/>
    <dgm:cxn modelId="{2F2A3E69-5922-4BDF-9149-361E13BF0236}" type="presParOf" srcId="{00D8C265-0EFF-4AF6-96A1-C412D3184A24}" destId="{1CDD6361-9526-436E-8DB7-57B36DEF696B}" srcOrd="0" destOrd="0" presId="urn:microsoft.com/office/officeart/2005/8/layout/hierarchy2"/>
    <dgm:cxn modelId="{7D526B0B-E658-4AC3-AAB4-6B1041B6A980}" type="presParOf" srcId="{B3AC3F05-9D9F-498D-A59C-D8F2DE27284D}" destId="{FCAC6D43-40B4-4D2D-86E7-6F2364743AEE}" srcOrd="1" destOrd="0" presId="urn:microsoft.com/office/officeart/2005/8/layout/hierarchy2"/>
    <dgm:cxn modelId="{BD5308EC-0B14-45DE-974A-9FA7E55C9241}" type="presParOf" srcId="{FCAC6D43-40B4-4D2D-86E7-6F2364743AEE}" destId="{1E4C598E-E8FD-4373-BC3F-E90AFD91F71C}" srcOrd="0" destOrd="0" presId="urn:microsoft.com/office/officeart/2005/8/layout/hierarchy2"/>
    <dgm:cxn modelId="{490E4C05-DC1A-4138-BA46-8F0FD16FDFE3}" type="presParOf" srcId="{FCAC6D43-40B4-4D2D-86E7-6F2364743AEE}" destId="{1D81854E-D37B-4951-92D1-93AC55CC2CC1}" srcOrd="1" destOrd="0" presId="urn:microsoft.com/office/officeart/2005/8/layout/hierarchy2"/>
    <dgm:cxn modelId="{2CE2A13A-660A-428C-812A-95A294770DD9}" type="presParOf" srcId="{344CD514-0D67-4304-8DFE-DB84D66FFD67}" destId="{6DA0C0CE-BAA6-4473-BE9D-0E34B92702A7}" srcOrd="2" destOrd="0" presId="urn:microsoft.com/office/officeart/2005/8/layout/hierarchy2"/>
    <dgm:cxn modelId="{C6C05EB6-102C-43CC-AB38-7DD3CB0B7007}" type="presParOf" srcId="{6DA0C0CE-BAA6-4473-BE9D-0E34B92702A7}" destId="{27A53ADA-01DA-4E84-ABAB-329A497ADA32}" srcOrd="0" destOrd="0" presId="urn:microsoft.com/office/officeart/2005/8/layout/hierarchy2"/>
    <dgm:cxn modelId="{E3167A31-E35C-46FE-8FB1-984CF77DCC82}" type="presParOf" srcId="{344CD514-0D67-4304-8DFE-DB84D66FFD67}" destId="{4423329F-9B6B-4D33-B3E4-592C2B957864}" srcOrd="3" destOrd="0" presId="urn:microsoft.com/office/officeart/2005/8/layout/hierarchy2"/>
    <dgm:cxn modelId="{6C7C6993-588F-42DA-BBD5-04CBE7C83D65}" type="presParOf" srcId="{4423329F-9B6B-4D33-B3E4-592C2B957864}" destId="{69C53363-B297-4CEE-9A30-4033127B8B19}" srcOrd="0" destOrd="0" presId="urn:microsoft.com/office/officeart/2005/8/layout/hierarchy2"/>
    <dgm:cxn modelId="{D482B808-7596-4DDD-B311-A9B72A8CB212}" type="presParOf" srcId="{4423329F-9B6B-4D33-B3E4-592C2B957864}" destId="{3772F452-EFCC-4073-91D4-F02B1AD271C8}" srcOrd="1" destOrd="0" presId="urn:microsoft.com/office/officeart/2005/8/layout/hierarchy2"/>
    <dgm:cxn modelId="{9098FBF4-440A-46AA-AE32-14E2FF2A333F}" type="presParOf" srcId="{3772F452-EFCC-4073-91D4-F02B1AD271C8}" destId="{8FAAF9DE-727D-42C0-AFCD-3C87A6B2554D}" srcOrd="0" destOrd="0" presId="urn:microsoft.com/office/officeart/2005/8/layout/hierarchy2"/>
    <dgm:cxn modelId="{C9EB1AB3-56AE-467B-8306-827DF9F6DE7A}" type="presParOf" srcId="{8FAAF9DE-727D-42C0-AFCD-3C87A6B2554D}" destId="{4E56C636-1630-41AE-8E23-5ABF586BE5BF}" srcOrd="0" destOrd="0" presId="urn:microsoft.com/office/officeart/2005/8/layout/hierarchy2"/>
    <dgm:cxn modelId="{29DAF6E3-3002-4890-AD4A-F9ACD2EF6867}" type="presParOf" srcId="{3772F452-EFCC-4073-91D4-F02B1AD271C8}" destId="{1E0C62C5-8F71-4401-9241-C88F164FAA59}" srcOrd="1" destOrd="0" presId="urn:microsoft.com/office/officeart/2005/8/layout/hierarchy2"/>
    <dgm:cxn modelId="{2BBAD70A-D35B-4F4B-954D-B1C8995365EC}" type="presParOf" srcId="{1E0C62C5-8F71-4401-9241-C88F164FAA59}" destId="{0E12297F-CFA7-425F-BB12-E309E476AE11}" srcOrd="0" destOrd="0" presId="urn:microsoft.com/office/officeart/2005/8/layout/hierarchy2"/>
    <dgm:cxn modelId="{5B946FCF-1197-4620-A1D1-AE65D33B95F7}" type="presParOf" srcId="{1E0C62C5-8F71-4401-9241-C88F164FAA59}" destId="{C3D09754-C3BE-4315-9322-AD0EADA0DEC4}"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3B46F5-C613-4559-8F5A-77D05B1782F1}"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s-ES"/>
        </a:p>
      </dgm:t>
    </dgm:pt>
    <dgm:pt modelId="{7B5A6CE5-12DE-44BF-AD72-041AC3A9AB9C}">
      <dgm:prSet phldrT="[Texto]"/>
      <dgm:spPr>
        <a:solidFill>
          <a:srgbClr val="2ED7A1"/>
        </a:solidFill>
      </dgm:spPr>
      <dgm:t>
        <a:bodyPr/>
        <a:lstStyle/>
        <a:p>
          <a:r>
            <a:rPr lang="es-ES" dirty="0" smtClean="0">
              <a:solidFill>
                <a:schemeClr val="tx1"/>
              </a:solidFill>
            </a:rPr>
            <a:t>* Lenguaje Corporal</a:t>
          </a:r>
          <a:endParaRPr lang="es-ES" dirty="0">
            <a:solidFill>
              <a:schemeClr val="tx1"/>
            </a:solidFill>
          </a:endParaRPr>
        </a:p>
      </dgm:t>
    </dgm:pt>
    <dgm:pt modelId="{7CF4270F-28CA-4F69-AC82-809D8AE0CEA4}" type="parTrans" cxnId="{0A8AB095-FF6E-4397-B233-A44CDF861587}">
      <dgm:prSet/>
      <dgm:spPr/>
      <dgm:t>
        <a:bodyPr/>
        <a:lstStyle/>
        <a:p>
          <a:endParaRPr lang="es-ES"/>
        </a:p>
      </dgm:t>
    </dgm:pt>
    <dgm:pt modelId="{40816583-A1BC-480E-BAA7-EA19351122A4}" type="sibTrans" cxnId="{0A8AB095-FF6E-4397-B233-A44CDF861587}">
      <dgm:prSet/>
      <dgm:spPr/>
      <dgm:t>
        <a:bodyPr/>
        <a:lstStyle/>
        <a:p>
          <a:endParaRPr lang="es-ES"/>
        </a:p>
      </dgm:t>
    </dgm:pt>
    <dgm:pt modelId="{CFA393CD-B397-4866-B493-F169A0E4BC91}">
      <dgm:prSet phldrT="[Texto]"/>
      <dgm:spPr/>
      <dgm:t>
        <a:bodyPr/>
        <a:lstStyle/>
        <a:p>
          <a:r>
            <a:rPr lang="es-ES" dirty="0" smtClean="0"/>
            <a:t>* Respuesta galvánica de la piel</a:t>
          </a:r>
          <a:endParaRPr lang="es-ES" dirty="0"/>
        </a:p>
      </dgm:t>
    </dgm:pt>
    <dgm:pt modelId="{2C8F43DA-9314-4D3A-BEC9-37898C6151EE}" type="parTrans" cxnId="{FFE67AE8-3244-4DCD-BBE7-43F5EEC2B028}">
      <dgm:prSet/>
      <dgm:spPr/>
      <dgm:t>
        <a:bodyPr/>
        <a:lstStyle/>
        <a:p>
          <a:endParaRPr lang="es-ES"/>
        </a:p>
      </dgm:t>
    </dgm:pt>
    <dgm:pt modelId="{9A72B04A-B9BF-410B-AA20-FE593E04CF5A}" type="sibTrans" cxnId="{FFE67AE8-3244-4DCD-BBE7-43F5EEC2B028}">
      <dgm:prSet/>
      <dgm:spPr/>
      <dgm:t>
        <a:bodyPr/>
        <a:lstStyle/>
        <a:p>
          <a:endParaRPr lang="es-ES"/>
        </a:p>
      </dgm:t>
    </dgm:pt>
    <dgm:pt modelId="{56946CDD-3F56-4E51-94C4-5C01CB2A610C}">
      <dgm:prSet phldrT="[Texto]"/>
      <dgm:spPr>
        <a:solidFill>
          <a:srgbClr val="FF99FF"/>
        </a:solidFill>
      </dgm:spPr>
      <dgm:t>
        <a:bodyPr/>
        <a:lstStyle/>
        <a:p>
          <a:r>
            <a:rPr lang="es-ES" dirty="0" smtClean="0">
              <a:solidFill>
                <a:schemeClr val="tx1"/>
              </a:solidFill>
            </a:rPr>
            <a:t>*Diseño empático</a:t>
          </a:r>
          <a:endParaRPr lang="es-ES" dirty="0">
            <a:solidFill>
              <a:schemeClr val="tx1"/>
            </a:solidFill>
          </a:endParaRPr>
        </a:p>
      </dgm:t>
    </dgm:pt>
    <dgm:pt modelId="{5D77CF8E-9CD2-4278-ACE7-58656FBB91EA}" type="parTrans" cxnId="{5BA3247B-6B8A-4B7F-B1CF-5EAA50E77221}">
      <dgm:prSet/>
      <dgm:spPr/>
      <dgm:t>
        <a:bodyPr/>
        <a:lstStyle/>
        <a:p>
          <a:endParaRPr lang="es-ES"/>
        </a:p>
      </dgm:t>
    </dgm:pt>
    <dgm:pt modelId="{D8FCBC9C-E79A-4133-A2DA-EFA869033F69}" type="sibTrans" cxnId="{5BA3247B-6B8A-4B7F-B1CF-5EAA50E77221}">
      <dgm:prSet/>
      <dgm:spPr/>
      <dgm:t>
        <a:bodyPr/>
        <a:lstStyle/>
        <a:p>
          <a:endParaRPr lang="es-ES"/>
        </a:p>
      </dgm:t>
    </dgm:pt>
    <dgm:pt modelId="{A149B642-A79A-49C5-A0AF-9C53A926DB46}">
      <dgm:prSet phldrT="[Texto]"/>
      <dgm:spPr/>
      <dgm:t>
        <a:bodyPr/>
        <a:lstStyle/>
        <a:p>
          <a:r>
            <a:rPr lang="es-ES" dirty="0" smtClean="0"/>
            <a:t>* Entrevistas</a:t>
          </a:r>
          <a:endParaRPr lang="es-ES" dirty="0"/>
        </a:p>
      </dgm:t>
    </dgm:pt>
    <dgm:pt modelId="{FD8739CC-6D70-4D99-B7F2-203E19BB2892}" type="parTrans" cxnId="{E5DAFEDC-8E49-4492-B94F-CEAF382380BA}">
      <dgm:prSet/>
      <dgm:spPr/>
      <dgm:t>
        <a:bodyPr/>
        <a:lstStyle/>
        <a:p>
          <a:endParaRPr lang="es-ES"/>
        </a:p>
      </dgm:t>
    </dgm:pt>
    <dgm:pt modelId="{75C83FCA-DBAD-4DB7-BC8A-07E7B2A534BC}" type="sibTrans" cxnId="{E5DAFEDC-8E49-4492-B94F-CEAF382380BA}">
      <dgm:prSet/>
      <dgm:spPr/>
      <dgm:t>
        <a:bodyPr/>
        <a:lstStyle/>
        <a:p>
          <a:endParaRPr lang="es-ES"/>
        </a:p>
      </dgm:t>
    </dgm:pt>
    <dgm:pt modelId="{527852FE-31C9-4EF9-93B2-68DB61FFEEC7}">
      <dgm:prSet phldrT="[Texto]"/>
      <dgm:spPr>
        <a:solidFill>
          <a:srgbClr val="FFC000"/>
        </a:solidFill>
      </dgm:spPr>
      <dgm:t>
        <a:bodyPr/>
        <a:lstStyle/>
        <a:p>
          <a:r>
            <a:rPr lang="es-ES" dirty="0" smtClean="0">
              <a:solidFill>
                <a:schemeClr val="tx1"/>
              </a:solidFill>
            </a:rPr>
            <a:t>*Mapas de inteligencia</a:t>
          </a:r>
          <a:endParaRPr lang="es-ES" dirty="0">
            <a:solidFill>
              <a:schemeClr val="tx1"/>
            </a:solidFill>
          </a:endParaRPr>
        </a:p>
      </dgm:t>
    </dgm:pt>
    <dgm:pt modelId="{DD9AA87E-DFF2-4033-B421-0BA992ECEFD1}" type="parTrans" cxnId="{CF3333F8-BDC5-4FA4-B9E0-FFFBEB11E8C2}">
      <dgm:prSet/>
      <dgm:spPr/>
      <dgm:t>
        <a:bodyPr/>
        <a:lstStyle/>
        <a:p>
          <a:endParaRPr lang="es-ES"/>
        </a:p>
      </dgm:t>
    </dgm:pt>
    <dgm:pt modelId="{C1A57337-9D0B-4832-8E22-25C2735D0241}" type="sibTrans" cxnId="{CF3333F8-BDC5-4FA4-B9E0-FFFBEB11E8C2}">
      <dgm:prSet/>
      <dgm:spPr/>
      <dgm:t>
        <a:bodyPr/>
        <a:lstStyle/>
        <a:p>
          <a:endParaRPr lang="es-ES"/>
        </a:p>
      </dgm:t>
    </dgm:pt>
    <dgm:pt modelId="{34BB0BA4-87FD-4CB7-AA6A-BA590525056C}">
      <dgm:prSet phldrT="[Texto]"/>
      <dgm:spPr/>
      <dgm:t>
        <a:bodyPr/>
        <a:lstStyle/>
        <a:p>
          <a:r>
            <a:rPr lang="es-ES" dirty="0" smtClean="0"/>
            <a:t>* Latencia de respuesta</a:t>
          </a:r>
          <a:endParaRPr lang="es-ES" dirty="0"/>
        </a:p>
      </dgm:t>
    </dgm:pt>
    <dgm:pt modelId="{5E00AF60-8786-43AA-AF67-E53C88C47A91}" type="parTrans" cxnId="{E72173C2-5453-4E21-BCFF-C4CC7D736570}">
      <dgm:prSet/>
      <dgm:spPr/>
      <dgm:t>
        <a:bodyPr/>
        <a:lstStyle/>
        <a:p>
          <a:endParaRPr lang="es-ES"/>
        </a:p>
      </dgm:t>
    </dgm:pt>
    <dgm:pt modelId="{107AE555-567F-4804-821C-CD5C53A055D9}" type="sibTrans" cxnId="{E72173C2-5453-4E21-BCFF-C4CC7D736570}">
      <dgm:prSet/>
      <dgm:spPr/>
      <dgm:t>
        <a:bodyPr/>
        <a:lstStyle/>
        <a:p>
          <a:endParaRPr lang="es-ES"/>
        </a:p>
      </dgm:t>
    </dgm:pt>
    <dgm:pt modelId="{641A6C7D-F467-4C36-90DB-255C676FABF5}" type="pres">
      <dgm:prSet presAssocID="{323B46F5-C613-4559-8F5A-77D05B1782F1}" presName="Name0" presStyleCnt="0">
        <dgm:presLayoutVars>
          <dgm:dir/>
          <dgm:animLvl val="lvl"/>
          <dgm:resizeHandles val="exact"/>
        </dgm:presLayoutVars>
      </dgm:prSet>
      <dgm:spPr/>
      <dgm:t>
        <a:bodyPr/>
        <a:lstStyle/>
        <a:p>
          <a:endParaRPr lang="es-ES"/>
        </a:p>
      </dgm:t>
    </dgm:pt>
    <dgm:pt modelId="{240AD15E-F9CE-4F3D-ABB8-3463A923FE29}" type="pres">
      <dgm:prSet presAssocID="{527852FE-31C9-4EF9-93B2-68DB61FFEEC7}" presName="boxAndChildren" presStyleCnt="0"/>
      <dgm:spPr/>
    </dgm:pt>
    <dgm:pt modelId="{CFBC8984-1CE3-4372-9FE3-E3B85D58564D}" type="pres">
      <dgm:prSet presAssocID="{527852FE-31C9-4EF9-93B2-68DB61FFEEC7}" presName="parentTextBox" presStyleLbl="node1" presStyleIdx="0" presStyleCnt="3"/>
      <dgm:spPr/>
      <dgm:t>
        <a:bodyPr/>
        <a:lstStyle/>
        <a:p>
          <a:endParaRPr lang="es-ES"/>
        </a:p>
      </dgm:t>
    </dgm:pt>
    <dgm:pt modelId="{11E97D06-2659-4A91-B44C-F64AC7DA410E}" type="pres">
      <dgm:prSet presAssocID="{527852FE-31C9-4EF9-93B2-68DB61FFEEC7}" presName="entireBox" presStyleLbl="node1" presStyleIdx="0" presStyleCnt="3"/>
      <dgm:spPr/>
      <dgm:t>
        <a:bodyPr/>
        <a:lstStyle/>
        <a:p>
          <a:endParaRPr lang="es-ES"/>
        </a:p>
      </dgm:t>
    </dgm:pt>
    <dgm:pt modelId="{EA15D13D-9B97-4205-AE78-E237C46FB05B}" type="pres">
      <dgm:prSet presAssocID="{527852FE-31C9-4EF9-93B2-68DB61FFEEC7}" presName="descendantBox" presStyleCnt="0"/>
      <dgm:spPr/>
    </dgm:pt>
    <dgm:pt modelId="{0FCDFADB-6F0E-411C-8520-4B04F3E27003}" type="pres">
      <dgm:prSet presAssocID="{34BB0BA4-87FD-4CB7-AA6A-BA590525056C}" presName="childTextBox" presStyleLbl="fgAccFollowNode1" presStyleIdx="0" presStyleCnt="3">
        <dgm:presLayoutVars>
          <dgm:bulletEnabled val="1"/>
        </dgm:presLayoutVars>
      </dgm:prSet>
      <dgm:spPr/>
      <dgm:t>
        <a:bodyPr/>
        <a:lstStyle/>
        <a:p>
          <a:endParaRPr lang="es-ES"/>
        </a:p>
      </dgm:t>
    </dgm:pt>
    <dgm:pt modelId="{8D81476A-4872-4080-B087-AFBA00698C0C}" type="pres">
      <dgm:prSet presAssocID="{D8FCBC9C-E79A-4133-A2DA-EFA869033F69}" presName="sp" presStyleCnt="0"/>
      <dgm:spPr/>
    </dgm:pt>
    <dgm:pt modelId="{EACC1B13-0BF7-4A00-8391-6A9689CF8058}" type="pres">
      <dgm:prSet presAssocID="{56946CDD-3F56-4E51-94C4-5C01CB2A610C}" presName="arrowAndChildren" presStyleCnt="0"/>
      <dgm:spPr/>
    </dgm:pt>
    <dgm:pt modelId="{74403EFE-F653-4943-ADC2-21076F135CEA}" type="pres">
      <dgm:prSet presAssocID="{56946CDD-3F56-4E51-94C4-5C01CB2A610C}" presName="parentTextArrow" presStyleLbl="node1" presStyleIdx="0" presStyleCnt="3"/>
      <dgm:spPr/>
      <dgm:t>
        <a:bodyPr/>
        <a:lstStyle/>
        <a:p>
          <a:endParaRPr lang="es-ES"/>
        </a:p>
      </dgm:t>
    </dgm:pt>
    <dgm:pt modelId="{6E9E1B66-420A-4E78-9183-830C9110C02C}" type="pres">
      <dgm:prSet presAssocID="{56946CDD-3F56-4E51-94C4-5C01CB2A610C}" presName="arrow" presStyleLbl="node1" presStyleIdx="1" presStyleCnt="3"/>
      <dgm:spPr/>
      <dgm:t>
        <a:bodyPr/>
        <a:lstStyle/>
        <a:p>
          <a:endParaRPr lang="es-ES"/>
        </a:p>
      </dgm:t>
    </dgm:pt>
    <dgm:pt modelId="{EA4A934F-51B6-4BDC-B978-37ED3D3335F6}" type="pres">
      <dgm:prSet presAssocID="{56946CDD-3F56-4E51-94C4-5C01CB2A610C}" presName="descendantArrow" presStyleCnt="0"/>
      <dgm:spPr/>
    </dgm:pt>
    <dgm:pt modelId="{AB17721F-9B64-4D0E-B5B5-E931D3D9BC01}" type="pres">
      <dgm:prSet presAssocID="{A149B642-A79A-49C5-A0AF-9C53A926DB46}" presName="childTextArrow" presStyleLbl="fgAccFollowNode1" presStyleIdx="1" presStyleCnt="3">
        <dgm:presLayoutVars>
          <dgm:bulletEnabled val="1"/>
        </dgm:presLayoutVars>
      </dgm:prSet>
      <dgm:spPr/>
      <dgm:t>
        <a:bodyPr/>
        <a:lstStyle/>
        <a:p>
          <a:endParaRPr lang="es-ES"/>
        </a:p>
      </dgm:t>
    </dgm:pt>
    <dgm:pt modelId="{43AAE9FF-8B77-4E86-80CA-23527762AF22}" type="pres">
      <dgm:prSet presAssocID="{40816583-A1BC-480E-BAA7-EA19351122A4}" presName="sp" presStyleCnt="0"/>
      <dgm:spPr/>
    </dgm:pt>
    <dgm:pt modelId="{AB0950CB-4143-4A63-9347-DA8C96AB6760}" type="pres">
      <dgm:prSet presAssocID="{7B5A6CE5-12DE-44BF-AD72-041AC3A9AB9C}" presName="arrowAndChildren" presStyleCnt="0"/>
      <dgm:spPr/>
    </dgm:pt>
    <dgm:pt modelId="{7CE9C636-95B1-42C2-84C5-DD64FEC979DB}" type="pres">
      <dgm:prSet presAssocID="{7B5A6CE5-12DE-44BF-AD72-041AC3A9AB9C}" presName="parentTextArrow" presStyleLbl="node1" presStyleIdx="1" presStyleCnt="3"/>
      <dgm:spPr/>
      <dgm:t>
        <a:bodyPr/>
        <a:lstStyle/>
        <a:p>
          <a:endParaRPr lang="es-ES"/>
        </a:p>
      </dgm:t>
    </dgm:pt>
    <dgm:pt modelId="{09C60F3B-BC40-409C-84D0-58CE65BC1DCD}" type="pres">
      <dgm:prSet presAssocID="{7B5A6CE5-12DE-44BF-AD72-041AC3A9AB9C}" presName="arrow" presStyleLbl="node1" presStyleIdx="2" presStyleCnt="3" custLinFactNeighborX="8639" custLinFactNeighborY="-47"/>
      <dgm:spPr/>
      <dgm:t>
        <a:bodyPr/>
        <a:lstStyle/>
        <a:p>
          <a:endParaRPr lang="es-ES"/>
        </a:p>
      </dgm:t>
    </dgm:pt>
    <dgm:pt modelId="{C2349D3E-2B99-467A-9DC8-E2F225D1106E}" type="pres">
      <dgm:prSet presAssocID="{7B5A6CE5-12DE-44BF-AD72-041AC3A9AB9C}" presName="descendantArrow" presStyleCnt="0"/>
      <dgm:spPr/>
    </dgm:pt>
    <dgm:pt modelId="{93657786-0569-42B2-8C5E-7EC2E5946422}" type="pres">
      <dgm:prSet presAssocID="{CFA393CD-B397-4866-B493-F169A0E4BC91}" presName="childTextArrow" presStyleLbl="fgAccFollowNode1" presStyleIdx="2" presStyleCnt="3">
        <dgm:presLayoutVars>
          <dgm:bulletEnabled val="1"/>
        </dgm:presLayoutVars>
      </dgm:prSet>
      <dgm:spPr/>
      <dgm:t>
        <a:bodyPr/>
        <a:lstStyle/>
        <a:p>
          <a:endParaRPr lang="es-ES"/>
        </a:p>
      </dgm:t>
    </dgm:pt>
  </dgm:ptLst>
  <dgm:cxnLst>
    <dgm:cxn modelId="{E400097E-ADD9-4855-8006-B7B3A7DF96A2}" type="presOf" srcId="{56946CDD-3F56-4E51-94C4-5C01CB2A610C}" destId="{6E9E1B66-420A-4E78-9183-830C9110C02C}" srcOrd="1" destOrd="0" presId="urn:microsoft.com/office/officeart/2005/8/layout/process4"/>
    <dgm:cxn modelId="{E72173C2-5453-4E21-BCFF-C4CC7D736570}" srcId="{527852FE-31C9-4EF9-93B2-68DB61FFEEC7}" destId="{34BB0BA4-87FD-4CB7-AA6A-BA590525056C}" srcOrd="0" destOrd="0" parTransId="{5E00AF60-8786-43AA-AF67-E53C88C47A91}" sibTransId="{107AE555-567F-4804-821C-CD5C53A055D9}"/>
    <dgm:cxn modelId="{0A8AB095-FF6E-4397-B233-A44CDF861587}" srcId="{323B46F5-C613-4559-8F5A-77D05B1782F1}" destId="{7B5A6CE5-12DE-44BF-AD72-041AC3A9AB9C}" srcOrd="0" destOrd="0" parTransId="{7CF4270F-28CA-4F69-AC82-809D8AE0CEA4}" sibTransId="{40816583-A1BC-480E-BAA7-EA19351122A4}"/>
    <dgm:cxn modelId="{38AF8DAC-30A8-435E-9650-C71DA09AC781}" type="presOf" srcId="{323B46F5-C613-4559-8F5A-77D05B1782F1}" destId="{641A6C7D-F467-4C36-90DB-255C676FABF5}" srcOrd="0" destOrd="0" presId="urn:microsoft.com/office/officeart/2005/8/layout/process4"/>
    <dgm:cxn modelId="{3242E028-4A32-41D9-B7E4-52050160F1F5}" type="presOf" srcId="{34BB0BA4-87FD-4CB7-AA6A-BA590525056C}" destId="{0FCDFADB-6F0E-411C-8520-4B04F3E27003}" srcOrd="0" destOrd="0" presId="urn:microsoft.com/office/officeart/2005/8/layout/process4"/>
    <dgm:cxn modelId="{5BA3247B-6B8A-4B7F-B1CF-5EAA50E77221}" srcId="{323B46F5-C613-4559-8F5A-77D05B1782F1}" destId="{56946CDD-3F56-4E51-94C4-5C01CB2A610C}" srcOrd="1" destOrd="0" parTransId="{5D77CF8E-9CD2-4278-ACE7-58656FBB91EA}" sibTransId="{D8FCBC9C-E79A-4133-A2DA-EFA869033F69}"/>
    <dgm:cxn modelId="{629C06C0-318D-4CC0-920E-FB2CBB2A2239}" type="presOf" srcId="{A149B642-A79A-49C5-A0AF-9C53A926DB46}" destId="{AB17721F-9B64-4D0E-B5B5-E931D3D9BC01}" srcOrd="0" destOrd="0" presId="urn:microsoft.com/office/officeart/2005/8/layout/process4"/>
    <dgm:cxn modelId="{69D66E36-A19D-4A81-9237-7D2F5F477F1E}" type="presOf" srcId="{CFA393CD-B397-4866-B493-F169A0E4BC91}" destId="{93657786-0569-42B2-8C5E-7EC2E5946422}" srcOrd="0" destOrd="0" presId="urn:microsoft.com/office/officeart/2005/8/layout/process4"/>
    <dgm:cxn modelId="{CF3333F8-BDC5-4FA4-B9E0-FFFBEB11E8C2}" srcId="{323B46F5-C613-4559-8F5A-77D05B1782F1}" destId="{527852FE-31C9-4EF9-93B2-68DB61FFEEC7}" srcOrd="2" destOrd="0" parTransId="{DD9AA87E-DFF2-4033-B421-0BA992ECEFD1}" sibTransId="{C1A57337-9D0B-4832-8E22-25C2735D0241}"/>
    <dgm:cxn modelId="{14F8A784-4EB2-47DB-AB30-41445D12C2D2}" type="presOf" srcId="{527852FE-31C9-4EF9-93B2-68DB61FFEEC7}" destId="{CFBC8984-1CE3-4372-9FE3-E3B85D58564D}" srcOrd="0" destOrd="0" presId="urn:microsoft.com/office/officeart/2005/8/layout/process4"/>
    <dgm:cxn modelId="{FFE67AE8-3244-4DCD-BBE7-43F5EEC2B028}" srcId="{7B5A6CE5-12DE-44BF-AD72-041AC3A9AB9C}" destId="{CFA393CD-B397-4866-B493-F169A0E4BC91}" srcOrd="0" destOrd="0" parTransId="{2C8F43DA-9314-4D3A-BEC9-37898C6151EE}" sibTransId="{9A72B04A-B9BF-410B-AA20-FE593E04CF5A}"/>
    <dgm:cxn modelId="{C21E394A-F4ED-4314-8322-6CE737E65D8D}" type="presOf" srcId="{7B5A6CE5-12DE-44BF-AD72-041AC3A9AB9C}" destId="{09C60F3B-BC40-409C-84D0-58CE65BC1DCD}" srcOrd="1" destOrd="0" presId="urn:microsoft.com/office/officeart/2005/8/layout/process4"/>
    <dgm:cxn modelId="{A0D11F99-9D9F-49DD-8F6A-FF99441B34CC}" type="presOf" srcId="{7B5A6CE5-12DE-44BF-AD72-041AC3A9AB9C}" destId="{7CE9C636-95B1-42C2-84C5-DD64FEC979DB}" srcOrd="0" destOrd="0" presId="urn:microsoft.com/office/officeart/2005/8/layout/process4"/>
    <dgm:cxn modelId="{1C34CFD2-94C1-40C1-AFAA-E3E0D32CCCA3}" type="presOf" srcId="{527852FE-31C9-4EF9-93B2-68DB61FFEEC7}" destId="{11E97D06-2659-4A91-B44C-F64AC7DA410E}" srcOrd="1" destOrd="0" presId="urn:microsoft.com/office/officeart/2005/8/layout/process4"/>
    <dgm:cxn modelId="{E5DAFEDC-8E49-4492-B94F-CEAF382380BA}" srcId="{56946CDD-3F56-4E51-94C4-5C01CB2A610C}" destId="{A149B642-A79A-49C5-A0AF-9C53A926DB46}" srcOrd="0" destOrd="0" parTransId="{FD8739CC-6D70-4D99-B7F2-203E19BB2892}" sibTransId="{75C83FCA-DBAD-4DB7-BC8A-07E7B2A534BC}"/>
    <dgm:cxn modelId="{0D680452-80FB-4028-B727-DB6CDD4896FF}" type="presOf" srcId="{56946CDD-3F56-4E51-94C4-5C01CB2A610C}" destId="{74403EFE-F653-4943-ADC2-21076F135CEA}" srcOrd="0" destOrd="0" presId="urn:microsoft.com/office/officeart/2005/8/layout/process4"/>
    <dgm:cxn modelId="{B9760492-D351-4161-B89D-E8F6DD02D6F0}" type="presParOf" srcId="{641A6C7D-F467-4C36-90DB-255C676FABF5}" destId="{240AD15E-F9CE-4F3D-ABB8-3463A923FE29}" srcOrd="0" destOrd="0" presId="urn:microsoft.com/office/officeart/2005/8/layout/process4"/>
    <dgm:cxn modelId="{7B948BC2-A905-4E84-B479-FA823350794B}" type="presParOf" srcId="{240AD15E-F9CE-4F3D-ABB8-3463A923FE29}" destId="{CFBC8984-1CE3-4372-9FE3-E3B85D58564D}" srcOrd="0" destOrd="0" presId="urn:microsoft.com/office/officeart/2005/8/layout/process4"/>
    <dgm:cxn modelId="{69E6AD30-3671-4FB2-9127-7F93BAF29475}" type="presParOf" srcId="{240AD15E-F9CE-4F3D-ABB8-3463A923FE29}" destId="{11E97D06-2659-4A91-B44C-F64AC7DA410E}" srcOrd="1" destOrd="0" presId="urn:microsoft.com/office/officeart/2005/8/layout/process4"/>
    <dgm:cxn modelId="{BF274FC3-A000-4198-9930-3A9CD3988EFA}" type="presParOf" srcId="{240AD15E-F9CE-4F3D-ABB8-3463A923FE29}" destId="{EA15D13D-9B97-4205-AE78-E237C46FB05B}" srcOrd="2" destOrd="0" presId="urn:microsoft.com/office/officeart/2005/8/layout/process4"/>
    <dgm:cxn modelId="{74B7DDDE-99CF-417F-A840-C28B9DBB03A5}" type="presParOf" srcId="{EA15D13D-9B97-4205-AE78-E237C46FB05B}" destId="{0FCDFADB-6F0E-411C-8520-4B04F3E27003}" srcOrd="0" destOrd="0" presId="urn:microsoft.com/office/officeart/2005/8/layout/process4"/>
    <dgm:cxn modelId="{EA1BDD1D-3E90-46A9-AE9D-6A13FDDAC735}" type="presParOf" srcId="{641A6C7D-F467-4C36-90DB-255C676FABF5}" destId="{8D81476A-4872-4080-B087-AFBA00698C0C}" srcOrd="1" destOrd="0" presId="urn:microsoft.com/office/officeart/2005/8/layout/process4"/>
    <dgm:cxn modelId="{106BDCC4-1937-44FB-AF62-C84E1D577C11}" type="presParOf" srcId="{641A6C7D-F467-4C36-90DB-255C676FABF5}" destId="{EACC1B13-0BF7-4A00-8391-6A9689CF8058}" srcOrd="2" destOrd="0" presId="urn:microsoft.com/office/officeart/2005/8/layout/process4"/>
    <dgm:cxn modelId="{081D7F04-77E3-4C84-B8F2-9EE7C2B55675}" type="presParOf" srcId="{EACC1B13-0BF7-4A00-8391-6A9689CF8058}" destId="{74403EFE-F653-4943-ADC2-21076F135CEA}" srcOrd="0" destOrd="0" presId="urn:microsoft.com/office/officeart/2005/8/layout/process4"/>
    <dgm:cxn modelId="{EDDF47E5-A5C7-4D6D-8630-44728B17DA53}" type="presParOf" srcId="{EACC1B13-0BF7-4A00-8391-6A9689CF8058}" destId="{6E9E1B66-420A-4E78-9183-830C9110C02C}" srcOrd="1" destOrd="0" presId="urn:microsoft.com/office/officeart/2005/8/layout/process4"/>
    <dgm:cxn modelId="{66316FBB-7B6B-454A-8E74-6E47775D2C9F}" type="presParOf" srcId="{EACC1B13-0BF7-4A00-8391-6A9689CF8058}" destId="{EA4A934F-51B6-4BDC-B978-37ED3D3335F6}" srcOrd="2" destOrd="0" presId="urn:microsoft.com/office/officeart/2005/8/layout/process4"/>
    <dgm:cxn modelId="{FA35E185-26D5-447A-A0B6-10CADB56DDA4}" type="presParOf" srcId="{EA4A934F-51B6-4BDC-B978-37ED3D3335F6}" destId="{AB17721F-9B64-4D0E-B5B5-E931D3D9BC01}" srcOrd="0" destOrd="0" presId="urn:microsoft.com/office/officeart/2005/8/layout/process4"/>
    <dgm:cxn modelId="{A305669D-DCCF-4421-82CF-6A0EAFCCF70E}" type="presParOf" srcId="{641A6C7D-F467-4C36-90DB-255C676FABF5}" destId="{43AAE9FF-8B77-4E86-80CA-23527762AF22}" srcOrd="3" destOrd="0" presId="urn:microsoft.com/office/officeart/2005/8/layout/process4"/>
    <dgm:cxn modelId="{F16F33DD-6804-4559-B891-3DBE733EDFC5}" type="presParOf" srcId="{641A6C7D-F467-4C36-90DB-255C676FABF5}" destId="{AB0950CB-4143-4A63-9347-DA8C96AB6760}" srcOrd="4" destOrd="0" presId="urn:microsoft.com/office/officeart/2005/8/layout/process4"/>
    <dgm:cxn modelId="{FA01B7D3-62F6-447F-AF9B-F877063E3253}" type="presParOf" srcId="{AB0950CB-4143-4A63-9347-DA8C96AB6760}" destId="{7CE9C636-95B1-42C2-84C5-DD64FEC979DB}" srcOrd="0" destOrd="0" presId="urn:microsoft.com/office/officeart/2005/8/layout/process4"/>
    <dgm:cxn modelId="{69EE01BA-9E1F-481B-B23C-38F77A8DE6DC}" type="presParOf" srcId="{AB0950CB-4143-4A63-9347-DA8C96AB6760}" destId="{09C60F3B-BC40-409C-84D0-58CE65BC1DCD}" srcOrd="1" destOrd="0" presId="urn:microsoft.com/office/officeart/2005/8/layout/process4"/>
    <dgm:cxn modelId="{75B717B0-451A-4A2A-A612-2E98DDED74B4}" type="presParOf" srcId="{AB0950CB-4143-4A63-9347-DA8C96AB6760}" destId="{C2349D3E-2B99-467A-9DC8-E2F225D1106E}" srcOrd="2" destOrd="0" presId="urn:microsoft.com/office/officeart/2005/8/layout/process4"/>
    <dgm:cxn modelId="{AAF3143A-47D6-47EE-828C-A18876DBE615}" type="presParOf" srcId="{C2349D3E-2B99-467A-9DC8-E2F225D1106E}" destId="{93657786-0569-42B2-8C5E-7EC2E594642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3B46F5-C613-4559-8F5A-77D05B1782F1}"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s-ES"/>
        </a:p>
      </dgm:t>
    </dgm:pt>
    <dgm:pt modelId="{7B5A6CE5-12DE-44BF-AD72-041AC3A9AB9C}">
      <dgm:prSet phldrT="[Texto]" custT="1"/>
      <dgm:spPr>
        <a:solidFill>
          <a:srgbClr val="2ED7A1"/>
        </a:solidFill>
      </dgm:spPr>
      <dgm:t>
        <a:bodyPr/>
        <a:lstStyle/>
        <a:p>
          <a:r>
            <a:rPr lang="es-ES" sz="1800" b="1" dirty="0" smtClean="0">
              <a:solidFill>
                <a:schemeClr val="tx1"/>
              </a:solidFill>
            </a:rPr>
            <a:t>Electroencefalograma (EEG)</a:t>
          </a:r>
          <a:endParaRPr lang="es-ES" sz="1800" b="1" dirty="0">
            <a:solidFill>
              <a:schemeClr val="tx1"/>
            </a:solidFill>
          </a:endParaRPr>
        </a:p>
      </dgm:t>
    </dgm:pt>
    <dgm:pt modelId="{7CF4270F-28CA-4F69-AC82-809D8AE0CEA4}" type="parTrans" cxnId="{0A8AB095-FF6E-4397-B233-A44CDF861587}">
      <dgm:prSet/>
      <dgm:spPr/>
      <dgm:t>
        <a:bodyPr/>
        <a:lstStyle/>
        <a:p>
          <a:endParaRPr lang="es-ES"/>
        </a:p>
      </dgm:t>
    </dgm:pt>
    <dgm:pt modelId="{40816583-A1BC-480E-BAA7-EA19351122A4}" type="sibTrans" cxnId="{0A8AB095-FF6E-4397-B233-A44CDF861587}">
      <dgm:prSet/>
      <dgm:spPr/>
      <dgm:t>
        <a:bodyPr/>
        <a:lstStyle/>
        <a:p>
          <a:endParaRPr lang="es-ES"/>
        </a:p>
      </dgm:t>
    </dgm:pt>
    <dgm:pt modelId="{CFA393CD-B397-4866-B493-F169A0E4BC91}">
      <dgm:prSet phldrT="[Texto]"/>
      <dgm:spPr/>
      <dgm:t>
        <a:bodyPr/>
        <a:lstStyle/>
        <a:p>
          <a:r>
            <a:rPr lang="es-ES" dirty="0" smtClean="0"/>
            <a:t>Actividad eléctrica del cerebro</a:t>
          </a:r>
          <a:endParaRPr lang="es-ES" dirty="0"/>
        </a:p>
      </dgm:t>
    </dgm:pt>
    <dgm:pt modelId="{2C8F43DA-9314-4D3A-BEC9-37898C6151EE}" type="parTrans" cxnId="{FFE67AE8-3244-4DCD-BBE7-43F5EEC2B028}">
      <dgm:prSet/>
      <dgm:spPr/>
      <dgm:t>
        <a:bodyPr/>
        <a:lstStyle/>
        <a:p>
          <a:endParaRPr lang="es-ES"/>
        </a:p>
      </dgm:t>
    </dgm:pt>
    <dgm:pt modelId="{9A72B04A-B9BF-410B-AA20-FE593E04CF5A}" type="sibTrans" cxnId="{FFE67AE8-3244-4DCD-BBE7-43F5EEC2B028}">
      <dgm:prSet/>
      <dgm:spPr/>
      <dgm:t>
        <a:bodyPr/>
        <a:lstStyle/>
        <a:p>
          <a:endParaRPr lang="es-ES"/>
        </a:p>
      </dgm:t>
    </dgm:pt>
    <dgm:pt modelId="{56946CDD-3F56-4E51-94C4-5C01CB2A610C}">
      <dgm:prSet phldrT="[Texto]" custT="1"/>
      <dgm:spPr>
        <a:solidFill>
          <a:srgbClr val="FF99FF"/>
        </a:solidFill>
      </dgm:spPr>
      <dgm:t>
        <a:bodyPr/>
        <a:lstStyle/>
        <a:p>
          <a:r>
            <a:rPr lang="es-ES" sz="1600" b="1" dirty="0" smtClean="0">
              <a:solidFill>
                <a:schemeClr val="tx1"/>
              </a:solidFill>
            </a:rPr>
            <a:t>Resonancia Magnética Funcional (FMRI)</a:t>
          </a:r>
          <a:endParaRPr lang="es-ES" sz="1600" b="1" dirty="0">
            <a:solidFill>
              <a:schemeClr val="tx1"/>
            </a:solidFill>
          </a:endParaRPr>
        </a:p>
      </dgm:t>
    </dgm:pt>
    <dgm:pt modelId="{5D77CF8E-9CD2-4278-ACE7-58656FBB91EA}" type="parTrans" cxnId="{5BA3247B-6B8A-4B7F-B1CF-5EAA50E77221}">
      <dgm:prSet/>
      <dgm:spPr/>
      <dgm:t>
        <a:bodyPr/>
        <a:lstStyle/>
        <a:p>
          <a:endParaRPr lang="es-ES"/>
        </a:p>
      </dgm:t>
    </dgm:pt>
    <dgm:pt modelId="{D8FCBC9C-E79A-4133-A2DA-EFA869033F69}" type="sibTrans" cxnId="{5BA3247B-6B8A-4B7F-B1CF-5EAA50E77221}">
      <dgm:prSet/>
      <dgm:spPr/>
      <dgm:t>
        <a:bodyPr/>
        <a:lstStyle/>
        <a:p>
          <a:endParaRPr lang="es-ES"/>
        </a:p>
      </dgm:t>
    </dgm:pt>
    <dgm:pt modelId="{527852FE-31C9-4EF9-93B2-68DB61FFEEC7}">
      <dgm:prSet phldrT="[Texto]" custT="1"/>
      <dgm:spPr>
        <a:solidFill>
          <a:srgbClr val="FFC000"/>
        </a:solidFill>
      </dgm:spPr>
      <dgm:t>
        <a:bodyPr/>
        <a:lstStyle/>
        <a:p>
          <a:r>
            <a:rPr lang="es-ES" sz="1800" b="1" dirty="0" smtClean="0">
              <a:solidFill>
                <a:schemeClr val="tx1"/>
              </a:solidFill>
            </a:rPr>
            <a:t>Magneto Encefalografía (MEG)</a:t>
          </a:r>
          <a:endParaRPr lang="es-ES" sz="1800" b="1" dirty="0">
            <a:solidFill>
              <a:schemeClr val="tx1"/>
            </a:solidFill>
          </a:endParaRPr>
        </a:p>
      </dgm:t>
    </dgm:pt>
    <dgm:pt modelId="{DD9AA87E-DFF2-4033-B421-0BA992ECEFD1}" type="parTrans" cxnId="{CF3333F8-BDC5-4FA4-B9E0-FFFBEB11E8C2}">
      <dgm:prSet/>
      <dgm:spPr/>
      <dgm:t>
        <a:bodyPr/>
        <a:lstStyle/>
        <a:p>
          <a:endParaRPr lang="es-ES"/>
        </a:p>
      </dgm:t>
    </dgm:pt>
    <dgm:pt modelId="{C1A57337-9D0B-4832-8E22-25C2735D0241}" type="sibTrans" cxnId="{CF3333F8-BDC5-4FA4-B9E0-FFFBEB11E8C2}">
      <dgm:prSet/>
      <dgm:spPr/>
      <dgm:t>
        <a:bodyPr/>
        <a:lstStyle/>
        <a:p>
          <a:endParaRPr lang="es-ES"/>
        </a:p>
      </dgm:t>
    </dgm:pt>
    <dgm:pt modelId="{34BB0BA4-87FD-4CB7-AA6A-BA590525056C}">
      <dgm:prSet phldrT="[Texto]"/>
      <dgm:spPr/>
      <dgm:t>
        <a:bodyPr/>
        <a:lstStyle/>
        <a:p>
          <a:r>
            <a:rPr lang="es-ES" dirty="0" smtClean="0"/>
            <a:t>Campos magnéticos</a:t>
          </a:r>
          <a:endParaRPr lang="es-ES" dirty="0"/>
        </a:p>
      </dgm:t>
    </dgm:pt>
    <dgm:pt modelId="{5E00AF60-8786-43AA-AF67-E53C88C47A91}" type="parTrans" cxnId="{E72173C2-5453-4E21-BCFF-C4CC7D736570}">
      <dgm:prSet/>
      <dgm:spPr/>
      <dgm:t>
        <a:bodyPr/>
        <a:lstStyle/>
        <a:p>
          <a:endParaRPr lang="es-ES"/>
        </a:p>
      </dgm:t>
    </dgm:pt>
    <dgm:pt modelId="{107AE555-567F-4804-821C-CD5C53A055D9}" type="sibTrans" cxnId="{E72173C2-5453-4E21-BCFF-C4CC7D736570}">
      <dgm:prSet/>
      <dgm:spPr/>
      <dgm:t>
        <a:bodyPr/>
        <a:lstStyle/>
        <a:p>
          <a:endParaRPr lang="es-ES"/>
        </a:p>
      </dgm:t>
    </dgm:pt>
    <dgm:pt modelId="{7BC0B52A-66E5-4594-8DDE-6DB767B906D5}">
      <dgm:prSet phldrT="[Texto]"/>
      <dgm:spPr/>
      <dgm:t>
        <a:bodyPr/>
        <a:lstStyle/>
        <a:p>
          <a:r>
            <a:rPr lang="es-ES" dirty="0" smtClean="0"/>
            <a:t>Resolución temporal más alta</a:t>
          </a:r>
          <a:endParaRPr lang="es-ES" dirty="0"/>
        </a:p>
      </dgm:t>
    </dgm:pt>
    <dgm:pt modelId="{B131548B-59A2-458D-A279-50DEE1057A7F}" type="parTrans" cxnId="{50B0E178-82EC-4400-8761-0F8F4A35FCDE}">
      <dgm:prSet/>
      <dgm:spPr/>
      <dgm:t>
        <a:bodyPr/>
        <a:lstStyle/>
        <a:p>
          <a:endParaRPr lang="es-ES"/>
        </a:p>
      </dgm:t>
    </dgm:pt>
    <dgm:pt modelId="{B4B8DE58-AA6B-4B5B-A461-52B56FB8AC18}" type="sibTrans" cxnId="{50B0E178-82EC-4400-8761-0F8F4A35FCDE}">
      <dgm:prSet/>
      <dgm:spPr/>
      <dgm:t>
        <a:bodyPr/>
        <a:lstStyle/>
        <a:p>
          <a:endParaRPr lang="es-ES"/>
        </a:p>
      </dgm:t>
    </dgm:pt>
    <dgm:pt modelId="{3254D463-6413-458E-9456-B940F2FDF296}">
      <dgm:prSet phldrT="[Texto]"/>
      <dgm:spPr/>
      <dgm:t>
        <a:bodyPr/>
        <a:lstStyle/>
        <a:p>
          <a:r>
            <a:rPr lang="es-ES" dirty="0" smtClean="0"/>
            <a:t>Comportamiento del consumidor</a:t>
          </a:r>
          <a:endParaRPr lang="es-ES" dirty="0"/>
        </a:p>
      </dgm:t>
    </dgm:pt>
    <dgm:pt modelId="{06781C29-9C78-4D0A-8E6D-E12A2272FFDD}" type="parTrans" cxnId="{FC7E7DE9-FBE6-4493-8AFB-277A8916770F}">
      <dgm:prSet/>
      <dgm:spPr/>
      <dgm:t>
        <a:bodyPr/>
        <a:lstStyle/>
        <a:p>
          <a:endParaRPr lang="es-ES"/>
        </a:p>
      </dgm:t>
    </dgm:pt>
    <dgm:pt modelId="{A2EB8D0F-87C5-4AEA-8F21-537AF20CC26C}" type="sibTrans" cxnId="{FC7E7DE9-FBE6-4493-8AFB-277A8916770F}">
      <dgm:prSet/>
      <dgm:spPr/>
      <dgm:t>
        <a:bodyPr/>
        <a:lstStyle/>
        <a:p>
          <a:endParaRPr lang="es-ES"/>
        </a:p>
      </dgm:t>
    </dgm:pt>
    <dgm:pt modelId="{A149B642-A79A-49C5-A0AF-9C53A926DB46}">
      <dgm:prSet phldrT="[Texto]"/>
      <dgm:spPr/>
      <dgm:t>
        <a:bodyPr/>
        <a:lstStyle/>
        <a:p>
          <a:r>
            <a:rPr lang="es-ES" dirty="0" smtClean="0"/>
            <a:t>Patrones de actividad cerebral</a:t>
          </a:r>
          <a:endParaRPr lang="es-ES" dirty="0"/>
        </a:p>
      </dgm:t>
    </dgm:pt>
    <dgm:pt modelId="{75C83FCA-DBAD-4DB7-BC8A-07E7B2A534BC}" type="sibTrans" cxnId="{E5DAFEDC-8E49-4492-B94F-CEAF382380BA}">
      <dgm:prSet/>
      <dgm:spPr/>
      <dgm:t>
        <a:bodyPr/>
        <a:lstStyle/>
        <a:p>
          <a:endParaRPr lang="es-ES"/>
        </a:p>
      </dgm:t>
    </dgm:pt>
    <dgm:pt modelId="{FD8739CC-6D70-4D99-B7F2-203E19BB2892}" type="parTrans" cxnId="{E5DAFEDC-8E49-4492-B94F-CEAF382380BA}">
      <dgm:prSet/>
      <dgm:spPr/>
      <dgm:t>
        <a:bodyPr/>
        <a:lstStyle/>
        <a:p>
          <a:endParaRPr lang="es-ES"/>
        </a:p>
      </dgm:t>
    </dgm:pt>
    <dgm:pt modelId="{E9E77505-1D4D-48E9-A9CF-5A6658526CD6}">
      <dgm:prSet phldrT="[Texto]"/>
      <dgm:spPr/>
      <dgm:t>
        <a:bodyPr/>
        <a:lstStyle/>
        <a:p>
          <a:r>
            <a:rPr lang="es-ES" dirty="0" smtClean="0"/>
            <a:t>Pensamientos y emociones</a:t>
          </a:r>
          <a:endParaRPr lang="es-ES" dirty="0"/>
        </a:p>
      </dgm:t>
    </dgm:pt>
    <dgm:pt modelId="{22D76650-2207-4278-850C-A7F9F175C505}" type="sibTrans" cxnId="{6F47F706-4E61-47E8-9587-97FEC2804A98}">
      <dgm:prSet/>
      <dgm:spPr/>
      <dgm:t>
        <a:bodyPr/>
        <a:lstStyle/>
        <a:p>
          <a:endParaRPr lang="es-ES"/>
        </a:p>
      </dgm:t>
    </dgm:pt>
    <dgm:pt modelId="{BCCC4A2E-5C71-4E58-94ED-A834ACC3324F}" type="parTrans" cxnId="{6F47F706-4E61-47E8-9587-97FEC2804A98}">
      <dgm:prSet/>
      <dgm:spPr/>
      <dgm:t>
        <a:bodyPr/>
        <a:lstStyle/>
        <a:p>
          <a:endParaRPr lang="es-ES"/>
        </a:p>
      </dgm:t>
    </dgm:pt>
    <dgm:pt modelId="{641A6C7D-F467-4C36-90DB-255C676FABF5}" type="pres">
      <dgm:prSet presAssocID="{323B46F5-C613-4559-8F5A-77D05B1782F1}" presName="Name0" presStyleCnt="0">
        <dgm:presLayoutVars>
          <dgm:dir/>
          <dgm:animLvl val="lvl"/>
          <dgm:resizeHandles val="exact"/>
        </dgm:presLayoutVars>
      </dgm:prSet>
      <dgm:spPr/>
      <dgm:t>
        <a:bodyPr/>
        <a:lstStyle/>
        <a:p>
          <a:endParaRPr lang="es-ES"/>
        </a:p>
      </dgm:t>
    </dgm:pt>
    <dgm:pt modelId="{240AD15E-F9CE-4F3D-ABB8-3463A923FE29}" type="pres">
      <dgm:prSet presAssocID="{527852FE-31C9-4EF9-93B2-68DB61FFEEC7}" presName="boxAndChildren" presStyleCnt="0"/>
      <dgm:spPr/>
    </dgm:pt>
    <dgm:pt modelId="{CFBC8984-1CE3-4372-9FE3-E3B85D58564D}" type="pres">
      <dgm:prSet presAssocID="{527852FE-31C9-4EF9-93B2-68DB61FFEEC7}" presName="parentTextBox" presStyleLbl="node1" presStyleIdx="0" presStyleCnt="3"/>
      <dgm:spPr/>
      <dgm:t>
        <a:bodyPr/>
        <a:lstStyle/>
        <a:p>
          <a:endParaRPr lang="es-ES"/>
        </a:p>
      </dgm:t>
    </dgm:pt>
    <dgm:pt modelId="{11E97D06-2659-4A91-B44C-F64AC7DA410E}" type="pres">
      <dgm:prSet presAssocID="{527852FE-31C9-4EF9-93B2-68DB61FFEEC7}" presName="entireBox" presStyleLbl="node1" presStyleIdx="0" presStyleCnt="3"/>
      <dgm:spPr/>
      <dgm:t>
        <a:bodyPr/>
        <a:lstStyle/>
        <a:p>
          <a:endParaRPr lang="es-ES"/>
        </a:p>
      </dgm:t>
    </dgm:pt>
    <dgm:pt modelId="{EA15D13D-9B97-4205-AE78-E237C46FB05B}" type="pres">
      <dgm:prSet presAssocID="{527852FE-31C9-4EF9-93B2-68DB61FFEEC7}" presName="descendantBox" presStyleCnt="0"/>
      <dgm:spPr/>
    </dgm:pt>
    <dgm:pt modelId="{0FCDFADB-6F0E-411C-8520-4B04F3E27003}" type="pres">
      <dgm:prSet presAssocID="{34BB0BA4-87FD-4CB7-AA6A-BA590525056C}" presName="childTextBox" presStyleLbl="fgAccFollowNode1" presStyleIdx="0" presStyleCnt="6">
        <dgm:presLayoutVars>
          <dgm:bulletEnabled val="1"/>
        </dgm:presLayoutVars>
      </dgm:prSet>
      <dgm:spPr/>
      <dgm:t>
        <a:bodyPr/>
        <a:lstStyle/>
        <a:p>
          <a:endParaRPr lang="es-ES"/>
        </a:p>
      </dgm:t>
    </dgm:pt>
    <dgm:pt modelId="{13345992-E3EC-4EDF-8E4B-D980EBFA765C}" type="pres">
      <dgm:prSet presAssocID="{7BC0B52A-66E5-4594-8DDE-6DB767B906D5}" presName="childTextBox" presStyleLbl="fgAccFollowNode1" presStyleIdx="1" presStyleCnt="6">
        <dgm:presLayoutVars>
          <dgm:bulletEnabled val="1"/>
        </dgm:presLayoutVars>
      </dgm:prSet>
      <dgm:spPr/>
      <dgm:t>
        <a:bodyPr/>
        <a:lstStyle/>
        <a:p>
          <a:endParaRPr lang="es-ES"/>
        </a:p>
      </dgm:t>
    </dgm:pt>
    <dgm:pt modelId="{8D81476A-4872-4080-B087-AFBA00698C0C}" type="pres">
      <dgm:prSet presAssocID="{D8FCBC9C-E79A-4133-A2DA-EFA869033F69}" presName="sp" presStyleCnt="0"/>
      <dgm:spPr/>
    </dgm:pt>
    <dgm:pt modelId="{EACC1B13-0BF7-4A00-8391-6A9689CF8058}" type="pres">
      <dgm:prSet presAssocID="{56946CDD-3F56-4E51-94C4-5C01CB2A610C}" presName="arrowAndChildren" presStyleCnt="0"/>
      <dgm:spPr/>
    </dgm:pt>
    <dgm:pt modelId="{74403EFE-F653-4943-ADC2-21076F135CEA}" type="pres">
      <dgm:prSet presAssocID="{56946CDD-3F56-4E51-94C4-5C01CB2A610C}" presName="parentTextArrow" presStyleLbl="node1" presStyleIdx="0" presStyleCnt="3"/>
      <dgm:spPr/>
      <dgm:t>
        <a:bodyPr/>
        <a:lstStyle/>
        <a:p>
          <a:endParaRPr lang="es-ES"/>
        </a:p>
      </dgm:t>
    </dgm:pt>
    <dgm:pt modelId="{6E9E1B66-420A-4E78-9183-830C9110C02C}" type="pres">
      <dgm:prSet presAssocID="{56946CDD-3F56-4E51-94C4-5C01CB2A610C}" presName="arrow" presStyleLbl="node1" presStyleIdx="1" presStyleCnt="3"/>
      <dgm:spPr/>
      <dgm:t>
        <a:bodyPr/>
        <a:lstStyle/>
        <a:p>
          <a:endParaRPr lang="es-ES"/>
        </a:p>
      </dgm:t>
    </dgm:pt>
    <dgm:pt modelId="{EA4A934F-51B6-4BDC-B978-37ED3D3335F6}" type="pres">
      <dgm:prSet presAssocID="{56946CDD-3F56-4E51-94C4-5C01CB2A610C}" presName="descendantArrow" presStyleCnt="0"/>
      <dgm:spPr/>
    </dgm:pt>
    <dgm:pt modelId="{AB17721F-9B64-4D0E-B5B5-E931D3D9BC01}" type="pres">
      <dgm:prSet presAssocID="{A149B642-A79A-49C5-A0AF-9C53A926DB46}" presName="childTextArrow" presStyleLbl="fgAccFollowNode1" presStyleIdx="2" presStyleCnt="6">
        <dgm:presLayoutVars>
          <dgm:bulletEnabled val="1"/>
        </dgm:presLayoutVars>
      </dgm:prSet>
      <dgm:spPr/>
      <dgm:t>
        <a:bodyPr/>
        <a:lstStyle/>
        <a:p>
          <a:endParaRPr lang="es-ES"/>
        </a:p>
      </dgm:t>
    </dgm:pt>
    <dgm:pt modelId="{5D2B4782-17A8-4820-A2DC-5C02A00C413B}" type="pres">
      <dgm:prSet presAssocID="{E9E77505-1D4D-48E9-A9CF-5A6658526CD6}" presName="childTextArrow" presStyleLbl="fgAccFollowNode1" presStyleIdx="3" presStyleCnt="6">
        <dgm:presLayoutVars>
          <dgm:bulletEnabled val="1"/>
        </dgm:presLayoutVars>
      </dgm:prSet>
      <dgm:spPr/>
      <dgm:t>
        <a:bodyPr/>
        <a:lstStyle/>
        <a:p>
          <a:endParaRPr lang="es-ES"/>
        </a:p>
      </dgm:t>
    </dgm:pt>
    <dgm:pt modelId="{43AAE9FF-8B77-4E86-80CA-23527762AF22}" type="pres">
      <dgm:prSet presAssocID="{40816583-A1BC-480E-BAA7-EA19351122A4}" presName="sp" presStyleCnt="0"/>
      <dgm:spPr/>
    </dgm:pt>
    <dgm:pt modelId="{AB0950CB-4143-4A63-9347-DA8C96AB6760}" type="pres">
      <dgm:prSet presAssocID="{7B5A6CE5-12DE-44BF-AD72-041AC3A9AB9C}" presName="arrowAndChildren" presStyleCnt="0"/>
      <dgm:spPr/>
    </dgm:pt>
    <dgm:pt modelId="{7CE9C636-95B1-42C2-84C5-DD64FEC979DB}" type="pres">
      <dgm:prSet presAssocID="{7B5A6CE5-12DE-44BF-AD72-041AC3A9AB9C}" presName="parentTextArrow" presStyleLbl="node1" presStyleIdx="1" presStyleCnt="3"/>
      <dgm:spPr/>
      <dgm:t>
        <a:bodyPr/>
        <a:lstStyle/>
        <a:p>
          <a:endParaRPr lang="es-ES"/>
        </a:p>
      </dgm:t>
    </dgm:pt>
    <dgm:pt modelId="{09C60F3B-BC40-409C-84D0-58CE65BC1DCD}" type="pres">
      <dgm:prSet presAssocID="{7B5A6CE5-12DE-44BF-AD72-041AC3A9AB9C}" presName="arrow" presStyleLbl="node1" presStyleIdx="2" presStyleCnt="3" custLinFactNeighborY="-13732"/>
      <dgm:spPr/>
      <dgm:t>
        <a:bodyPr/>
        <a:lstStyle/>
        <a:p>
          <a:endParaRPr lang="es-ES"/>
        </a:p>
      </dgm:t>
    </dgm:pt>
    <dgm:pt modelId="{C2349D3E-2B99-467A-9DC8-E2F225D1106E}" type="pres">
      <dgm:prSet presAssocID="{7B5A6CE5-12DE-44BF-AD72-041AC3A9AB9C}" presName="descendantArrow" presStyleCnt="0"/>
      <dgm:spPr/>
    </dgm:pt>
    <dgm:pt modelId="{93657786-0569-42B2-8C5E-7EC2E5946422}" type="pres">
      <dgm:prSet presAssocID="{CFA393CD-B397-4866-B493-F169A0E4BC91}" presName="childTextArrow" presStyleLbl="fgAccFollowNode1" presStyleIdx="4" presStyleCnt="6">
        <dgm:presLayoutVars>
          <dgm:bulletEnabled val="1"/>
        </dgm:presLayoutVars>
      </dgm:prSet>
      <dgm:spPr/>
      <dgm:t>
        <a:bodyPr/>
        <a:lstStyle/>
        <a:p>
          <a:endParaRPr lang="es-ES"/>
        </a:p>
      </dgm:t>
    </dgm:pt>
    <dgm:pt modelId="{84810CD3-B48C-487C-B71A-4B32BEF938E7}" type="pres">
      <dgm:prSet presAssocID="{3254D463-6413-458E-9456-B940F2FDF296}" presName="childTextArrow" presStyleLbl="fgAccFollowNode1" presStyleIdx="5" presStyleCnt="6">
        <dgm:presLayoutVars>
          <dgm:bulletEnabled val="1"/>
        </dgm:presLayoutVars>
      </dgm:prSet>
      <dgm:spPr/>
      <dgm:t>
        <a:bodyPr/>
        <a:lstStyle/>
        <a:p>
          <a:endParaRPr lang="es-ES"/>
        </a:p>
      </dgm:t>
    </dgm:pt>
  </dgm:ptLst>
  <dgm:cxnLst>
    <dgm:cxn modelId="{D930E94F-3686-454A-8BF1-55CA79F4EE97}" type="presOf" srcId="{527852FE-31C9-4EF9-93B2-68DB61FFEEC7}" destId="{11E97D06-2659-4A91-B44C-F64AC7DA410E}" srcOrd="1" destOrd="0" presId="urn:microsoft.com/office/officeart/2005/8/layout/process4"/>
    <dgm:cxn modelId="{E72173C2-5453-4E21-BCFF-C4CC7D736570}" srcId="{527852FE-31C9-4EF9-93B2-68DB61FFEEC7}" destId="{34BB0BA4-87FD-4CB7-AA6A-BA590525056C}" srcOrd="0" destOrd="0" parTransId="{5E00AF60-8786-43AA-AF67-E53C88C47A91}" sibTransId="{107AE555-567F-4804-821C-CD5C53A055D9}"/>
    <dgm:cxn modelId="{285C7417-CC04-4CF9-85E0-AD60ACEEFCA8}" type="presOf" srcId="{3254D463-6413-458E-9456-B940F2FDF296}" destId="{84810CD3-B48C-487C-B71A-4B32BEF938E7}" srcOrd="0" destOrd="0" presId="urn:microsoft.com/office/officeart/2005/8/layout/process4"/>
    <dgm:cxn modelId="{0A8AB095-FF6E-4397-B233-A44CDF861587}" srcId="{323B46F5-C613-4559-8F5A-77D05B1782F1}" destId="{7B5A6CE5-12DE-44BF-AD72-041AC3A9AB9C}" srcOrd="0" destOrd="0" parTransId="{7CF4270F-28CA-4F69-AC82-809D8AE0CEA4}" sibTransId="{40816583-A1BC-480E-BAA7-EA19351122A4}"/>
    <dgm:cxn modelId="{B81347AF-BB9B-4657-815F-A14AE696C2D3}" type="presOf" srcId="{A149B642-A79A-49C5-A0AF-9C53A926DB46}" destId="{AB17721F-9B64-4D0E-B5B5-E931D3D9BC01}" srcOrd="0" destOrd="0" presId="urn:microsoft.com/office/officeart/2005/8/layout/process4"/>
    <dgm:cxn modelId="{5BA3247B-6B8A-4B7F-B1CF-5EAA50E77221}" srcId="{323B46F5-C613-4559-8F5A-77D05B1782F1}" destId="{56946CDD-3F56-4E51-94C4-5C01CB2A610C}" srcOrd="1" destOrd="0" parTransId="{5D77CF8E-9CD2-4278-ACE7-58656FBB91EA}" sibTransId="{D8FCBC9C-E79A-4133-A2DA-EFA869033F69}"/>
    <dgm:cxn modelId="{E3ECE713-C210-4CF6-AEDF-9C8734B56541}" type="presOf" srcId="{7B5A6CE5-12DE-44BF-AD72-041AC3A9AB9C}" destId="{09C60F3B-BC40-409C-84D0-58CE65BC1DCD}" srcOrd="1" destOrd="0" presId="urn:microsoft.com/office/officeart/2005/8/layout/process4"/>
    <dgm:cxn modelId="{FC7E7DE9-FBE6-4493-8AFB-277A8916770F}" srcId="{7B5A6CE5-12DE-44BF-AD72-041AC3A9AB9C}" destId="{3254D463-6413-458E-9456-B940F2FDF296}" srcOrd="1" destOrd="0" parTransId="{06781C29-9C78-4D0A-8E6D-E12A2272FFDD}" sibTransId="{A2EB8D0F-87C5-4AEA-8F21-537AF20CC26C}"/>
    <dgm:cxn modelId="{3CACD315-E703-4872-AB16-0DC51E7D9865}" type="presOf" srcId="{34BB0BA4-87FD-4CB7-AA6A-BA590525056C}" destId="{0FCDFADB-6F0E-411C-8520-4B04F3E27003}" srcOrd="0" destOrd="0" presId="urn:microsoft.com/office/officeart/2005/8/layout/process4"/>
    <dgm:cxn modelId="{1887C3EF-5BAD-4440-A896-D3B0814CA03F}" type="presOf" srcId="{CFA393CD-B397-4866-B493-F169A0E4BC91}" destId="{93657786-0569-42B2-8C5E-7EC2E5946422}" srcOrd="0" destOrd="0" presId="urn:microsoft.com/office/officeart/2005/8/layout/process4"/>
    <dgm:cxn modelId="{CC407A36-F013-4F35-BB60-5D601E00CD84}" type="presOf" srcId="{7BC0B52A-66E5-4594-8DDE-6DB767B906D5}" destId="{13345992-E3EC-4EDF-8E4B-D980EBFA765C}" srcOrd="0" destOrd="0" presId="urn:microsoft.com/office/officeart/2005/8/layout/process4"/>
    <dgm:cxn modelId="{6F47F706-4E61-47E8-9587-97FEC2804A98}" srcId="{56946CDD-3F56-4E51-94C4-5C01CB2A610C}" destId="{E9E77505-1D4D-48E9-A9CF-5A6658526CD6}" srcOrd="1" destOrd="0" parTransId="{BCCC4A2E-5C71-4E58-94ED-A834ACC3324F}" sibTransId="{22D76650-2207-4278-850C-A7F9F175C505}"/>
    <dgm:cxn modelId="{FE94425D-7133-4536-82F3-4528BB9936E4}" type="presOf" srcId="{56946CDD-3F56-4E51-94C4-5C01CB2A610C}" destId="{6E9E1B66-420A-4E78-9183-830C9110C02C}" srcOrd="1" destOrd="0" presId="urn:microsoft.com/office/officeart/2005/8/layout/process4"/>
    <dgm:cxn modelId="{CF3333F8-BDC5-4FA4-B9E0-FFFBEB11E8C2}" srcId="{323B46F5-C613-4559-8F5A-77D05B1782F1}" destId="{527852FE-31C9-4EF9-93B2-68DB61FFEEC7}" srcOrd="2" destOrd="0" parTransId="{DD9AA87E-DFF2-4033-B421-0BA992ECEFD1}" sibTransId="{C1A57337-9D0B-4832-8E22-25C2735D0241}"/>
    <dgm:cxn modelId="{FFE67AE8-3244-4DCD-BBE7-43F5EEC2B028}" srcId="{7B5A6CE5-12DE-44BF-AD72-041AC3A9AB9C}" destId="{CFA393CD-B397-4866-B493-F169A0E4BC91}" srcOrd="0" destOrd="0" parTransId="{2C8F43DA-9314-4D3A-BEC9-37898C6151EE}" sibTransId="{9A72B04A-B9BF-410B-AA20-FE593E04CF5A}"/>
    <dgm:cxn modelId="{50B0E178-82EC-4400-8761-0F8F4A35FCDE}" srcId="{527852FE-31C9-4EF9-93B2-68DB61FFEEC7}" destId="{7BC0B52A-66E5-4594-8DDE-6DB767B906D5}" srcOrd="1" destOrd="0" parTransId="{B131548B-59A2-458D-A279-50DEE1057A7F}" sibTransId="{B4B8DE58-AA6B-4B5B-A461-52B56FB8AC18}"/>
    <dgm:cxn modelId="{71D35F46-05CD-47A2-B409-0558DD8C3902}" type="presOf" srcId="{323B46F5-C613-4559-8F5A-77D05B1782F1}" destId="{641A6C7D-F467-4C36-90DB-255C676FABF5}" srcOrd="0" destOrd="0" presId="urn:microsoft.com/office/officeart/2005/8/layout/process4"/>
    <dgm:cxn modelId="{E11F4503-222B-4FB2-A9C5-4C1237E19277}" type="presOf" srcId="{527852FE-31C9-4EF9-93B2-68DB61FFEEC7}" destId="{CFBC8984-1CE3-4372-9FE3-E3B85D58564D}" srcOrd="0" destOrd="0" presId="urn:microsoft.com/office/officeart/2005/8/layout/process4"/>
    <dgm:cxn modelId="{89CB47CE-4267-496F-86DB-19A41603C835}" type="presOf" srcId="{E9E77505-1D4D-48E9-A9CF-5A6658526CD6}" destId="{5D2B4782-17A8-4820-A2DC-5C02A00C413B}" srcOrd="0" destOrd="0" presId="urn:microsoft.com/office/officeart/2005/8/layout/process4"/>
    <dgm:cxn modelId="{48C9EB17-5961-4715-858C-53FA71431FEF}" type="presOf" srcId="{56946CDD-3F56-4E51-94C4-5C01CB2A610C}" destId="{74403EFE-F653-4943-ADC2-21076F135CEA}" srcOrd="0" destOrd="0" presId="urn:microsoft.com/office/officeart/2005/8/layout/process4"/>
    <dgm:cxn modelId="{D691DD41-4B4D-4C86-87C3-D708DFC200F6}" type="presOf" srcId="{7B5A6CE5-12DE-44BF-AD72-041AC3A9AB9C}" destId="{7CE9C636-95B1-42C2-84C5-DD64FEC979DB}" srcOrd="0" destOrd="0" presId="urn:microsoft.com/office/officeart/2005/8/layout/process4"/>
    <dgm:cxn modelId="{E5DAFEDC-8E49-4492-B94F-CEAF382380BA}" srcId="{56946CDD-3F56-4E51-94C4-5C01CB2A610C}" destId="{A149B642-A79A-49C5-A0AF-9C53A926DB46}" srcOrd="0" destOrd="0" parTransId="{FD8739CC-6D70-4D99-B7F2-203E19BB2892}" sibTransId="{75C83FCA-DBAD-4DB7-BC8A-07E7B2A534BC}"/>
    <dgm:cxn modelId="{1BBF571C-9567-4111-A669-E72B46E9AF93}" type="presParOf" srcId="{641A6C7D-F467-4C36-90DB-255C676FABF5}" destId="{240AD15E-F9CE-4F3D-ABB8-3463A923FE29}" srcOrd="0" destOrd="0" presId="urn:microsoft.com/office/officeart/2005/8/layout/process4"/>
    <dgm:cxn modelId="{DFB45AE7-E309-40B4-AF64-AD49124186D9}" type="presParOf" srcId="{240AD15E-F9CE-4F3D-ABB8-3463A923FE29}" destId="{CFBC8984-1CE3-4372-9FE3-E3B85D58564D}" srcOrd="0" destOrd="0" presId="urn:microsoft.com/office/officeart/2005/8/layout/process4"/>
    <dgm:cxn modelId="{F05F4DDE-A4EA-4442-9828-3D730CBDD3B0}" type="presParOf" srcId="{240AD15E-F9CE-4F3D-ABB8-3463A923FE29}" destId="{11E97D06-2659-4A91-B44C-F64AC7DA410E}" srcOrd="1" destOrd="0" presId="urn:microsoft.com/office/officeart/2005/8/layout/process4"/>
    <dgm:cxn modelId="{2979C2E2-FF8F-46F9-BF99-742A26CFEB09}" type="presParOf" srcId="{240AD15E-F9CE-4F3D-ABB8-3463A923FE29}" destId="{EA15D13D-9B97-4205-AE78-E237C46FB05B}" srcOrd="2" destOrd="0" presId="urn:microsoft.com/office/officeart/2005/8/layout/process4"/>
    <dgm:cxn modelId="{8CA4FA47-534E-4DB3-B370-D40344D5C2C8}" type="presParOf" srcId="{EA15D13D-9B97-4205-AE78-E237C46FB05B}" destId="{0FCDFADB-6F0E-411C-8520-4B04F3E27003}" srcOrd="0" destOrd="0" presId="urn:microsoft.com/office/officeart/2005/8/layout/process4"/>
    <dgm:cxn modelId="{F0CD768B-EF27-4F95-964A-FBC567DB158A}" type="presParOf" srcId="{EA15D13D-9B97-4205-AE78-E237C46FB05B}" destId="{13345992-E3EC-4EDF-8E4B-D980EBFA765C}" srcOrd="1" destOrd="0" presId="urn:microsoft.com/office/officeart/2005/8/layout/process4"/>
    <dgm:cxn modelId="{D8DB9952-E91F-46E3-92B3-19A230267557}" type="presParOf" srcId="{641A6C7D-F467-4C36-90DB-255C676FABF5}" destId="{8D81476A-4872-4080-B087-AFBA00698C0C}" srcOrd="1" destOrd="0" presId="urn:microsoft.com/office/officeart/2005/8/layout/process4"/>
    <dgm:cxn modelId="{1CDE6A05-3677-4778-AB79-38A2621BBFA8}" type="presParOf" srcId="{641A6C7D-F467-4C36-90DB-255C676FABF5}" destId="{EACC1B13-0BF7-4A00-8391-6A9689CF8058}" srcOrd="2" destOrd="0" presId="urn:microsoft.com/office/officeart/2005/8/layout/process4"/>
    <dgm:cxn modelId="{2A230771-B848-4C46-B697-0B06030F39D5}" type="presParOf" srcId="{EACC1B13-0BF7-4A00-8391-6A9689CF8058}" destId="{74403EFE-F653-4943-ADC2-21076F135CEA}" srcOrd="0" destOrd="0" presId="urn:microsoft.com/office/officeart/2005/8/layout/process4"/>
    <dgm:cxn modelId="{B66A14E9-AD93-4BF0-9912-4DAB6AC04066}" type="presParOf" srcId="{EACC1B13-0BF7-4A00-8391-6A9689CF8058}" destId="{6E9E1B66-420A-4E78-9183-830C9110C02C}" srcOrd="1" destOrd="0" presId="urn:microsoft.com/office/officeart/2005/8/layout/process4"/>
    <dgm:cxn modelId="{5BAE195B-1E00-4929-B9CE-B2DC08548B89}" type="presParOf" srcId="{EACC1B13-0BF7-4A00-8391-6A9689CF8058}" destId="{EA4A934F-51B6-4BDC-B978-37ED3D3335F6}" srcOrd="2" destOrd="0" presId="urn:microsoft.com/office/officeart/2005/8/layout/process4"/>
    <dgm:cxn modelId="{5A81289C-3488-429E-A1A8-7C948E68B021}" type="presParOf" srcId="{EA4A934F-51B6-4BDC-B978-37ED3D3335F6}" destId="{AB17721F-9B64-4D0E-B5B5-E931D3D9BC01}" srcOrd="0" destOrd="0" presId="urn:microsoft.com/office/officeart/2005/8/layout/process4"/>
    <dgm:cxn modelId="{5FC079F6-91B7-49F6-8886-225C6B195CAA}" type="presParOf" srcId="{EA4A934F-51B6-4BDC-B978-37ED3D3335F6}" destId="{5D2B4782-17A8-4820-A2DC-5C02A00C413B}" srcOrd="1" destOrd="0" presId="urn:microsoft.com/office/officeart/2005/8/layout/process4"/>
    <dgm:cxn modelId="{F6233F6E-D0F8-425E-8F84-7C157602B920}" type="presParOf" srcId="{641A6C7D-F467-4C36-90DB-255C676FABF5}" destId="{43AAE9FF-8B77-4E86-80CA-23527762AF22}" srcOrd="3" destOrd="0" presId="urn:microsoft.com/office/officeart/2005/8/layout/process4"/>
    <dgm:cxn modelId="{9E85C14A-AC5A-40B0-8146-1EC6BD8294B4}" type="presParOf" srcId="{641A6C7D-F467-4C36-90DB-255C676FABF5}" destId="{AB0950CB-4143-4A63-9347-DA8C96AB6760}" srcOrd="4" destOrd="0" presId="urn:microsoft.com/office/officeart/2005/8/layout/process4"/>
    <dgm:cxn modelId="{7D2C4197-8545-49ED-992A-B8859B41AAF1}" type="presParOf" srcId="{AB0950CB-4143-4A63-9347-DA8C96AB6760}" destId="{7CE9C636-95B1-42C2-84C5-DD64FEC979DB}" srcOrd="0" destOrd="0" presId="urn:microsoft.com/office/officeart/2005/8/layout/process4"/>
    <dgm:cxn modelId="{4160578C-9FD1-417C-AC94-7777149595BE}" type="presParOf" srcId="{AB0950CB-4143-4A63-9347-DA8C96AB6760}" destId="{09C60F3B-BC40-409C-84D0-58CE65BC1DCD}" srcOrd="1" destOrd="0" presId="urn:microsoft.com/office/officeart/2005/8/layout/process4"/>
    <dgm:cxn modelId="{3963627F-BADC-4D4F-9D61-B419C648FB35}" type="presParOf" srcId="{AB0950CB-4143-4A63-9347-DA8C96AB6760}" destId="{C2349D3E-2B99-467A-9DC8-E2F225D1106E}" srcOrd="2" destOrd="0" presId="urn:microsoft.com/office/officeart/2005/8/layout/process4"/>
    <dgm:cxn modelId="{42C2ED6A-8E7A-4490-B154-438D6234748B}" type="presParOf" srcId="{C2349D3E-2B99-467A-9DC8-E2F225D1106E}" destId="{93657786-0569-42B2-8C5E-7EC2E5946422}" srcOrd="0" destOrd="0" presId="urn:microsoft.com/office/officeart/2005/8/layout/process4"/>
    <dgm:cxn modelId="{A3AA3890-CAEE-43CB-842B-39DD761D6D46}" type="presParOf" srcId="{C2349D3E-2B99-467A-9DC8-E2F225D1106E}" destId="{84810CD3-B48C-487C-B71A-4B32BEF938E7}" srcOrd="1"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3B46F5-C613-4559-8F5A-77D05B1782F1}"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s-ES"/>
        </a:p>
      </dgm:t>
    </dgm:pt>
    <dgm:pt modelId="{7B5A6CE5-12DE-44BF-AD72-041AC3A9AB9C}">
      <dgm:prSet phldrT="[Texto]"/>
      <dgm:spPr>
        <a:solidFill>
          <a:srgbClr val="2ED7A1"/>
        </a:solidFill>
      </dgm:spPr>
      <dgm:t>
        <a:bodyPr/>
        <a:lstStyle/>
        <a:p>
          <a:r>
            <a:rPr lang="es-ES" dirty="0" smtClean="0">
              <a:solidFill>
                <a:schemeClr val="tx1"/>
              </a:solidFill>
            </a:rPr>
            <a:t>* Ritmo cardiaco</a:t>
          </a:r>
          <a:endParaRPr lang="es-ES" dirty="0">
            <a:solidFill>
              <a:schemeClr val="tx1"/>
            </a:solidFill>
          </a:endParaRPr>
        </a:p>
      </dgm:t>
    </dgm:pt>
    <dgm:pt modelId="{7CF4270F-28CA-4F69-AC82-809D8AE0CEA4}" type="parTrans" cxnId="{0A8AB095-FF6E-4397-B233-A44CDF861587}">
      <dgm:prSet/>
      <dgm:spPr/>
      <dgm:t>
        <a:bodyPr/>
        <a:lstStyle/>
        <a:p>
          <a:endParaRPr lang="es-ES"/>
        </a:p>
      </dgm:t>
    </dgm:pt>
    <dgm:pt modelId="{40816583-A1BC-480E-BAA7-EA19351122A4}" type="sibTrans" cxnId="{0A8AB095-FF6E-4397-B233-A44CDF861587}">
      <dgm:prSet/>
      <dgm:spPr/>
      <dgm:t>
        <a:bodyPr/>
        <a:lstStyle/>
        <a:p>
          <a:endParaRPr lang="es-ES"/>
        </a:p>
      </dgm:t>
    </dgm:pt>
    <dgm:pt modelId="{CFA393CD-B397-4866-B493-F169A0E4BC91}">
      <dgm:prSet phldrT="[Texto]" custT="1"/>
      <dgm:spPr/>
      <dgm:t>
        <a:bodyPr/>
        <a:lstStyle/>
        <a:p>
          <a:r>
            <a:rPr lang="es-ES" sz="2900" dirty="0" smtClean="0"/>
            <a:t>* </a:t>
          </a:r>
          <a:r>
            <a:rPr lang="es-ES" sz="1800" dirty="0" smtClean="0"/>
            <a:t>Codificación facial</a:t>
          </a:r>
          <a:endParaRPr lang="es-ES" sz="1800" dirty="0"/>
        </a:p>
      </dgm:t>
    </dgm:pt>
    <dgm:pt modelId="{2C8F43DA-9314-4D3A-BEC9-37898C6151EE}" type="parTrans" cxnId="{FFE67AE8-3244-4DCD-BBE7-43F5EEC2B028}">
      <dgm:prSet/>
      <dgm:spPr/>
      <dgm:t>
        <a:bodyPr/>
        <a:lstStyle/>
        <a:p>
          <a:endParaRPr lang="es-ES"/>
        </a:p>
      </dgm:t>
    </dgm:pt>
    <dgm:pt modelId="{9A72B04A-B9BF-410B-AA20-FE593E04CF5A}" type="sibTrans" cxnId="{FFE67AE8-3244-4DCD-BBE7-43F5EEC2B028}">
      <dgm:prSet/>
      <dgm:spPr/>
      <dgm:t>
        <a:bodyPr/>
        <a:lstStyle/>
        <a:p>
          <a:endParaRPr lang="es-ES"/>
        </a:p>
      </dgm:t>
    </dgm:pt>
    <dgm:pt modelId="{56946CDD-3F56-4E51-94C4-5C01CB2A610C}">
      <dgm:prSet phldrT="[Texto]" custT="1"/>
      <dgm:spPr>
        <a:solidFill>
          <a:srgbClr val="FF99FF"/>
        </a:solidFill>
      </dgm:spPr>
      <dgm:t>
        <a:bodyPr/>
        <a:lstStyle/>
        <a:p>
          <a:r>
            <a:rPr lang="es-ES" sz="1800" dirty="0" smtClean="0">
              <a:solidFill>
                <a:schemeClr val="tx1"/>
              </a:solidFill>
            </a:rPr>
            <a:t>* Eye tracking</a:t>
          </a:r>
          <a:endParaRPr lang="es-ES" sz="1800" dirty="0">
            <a:solidFill>
              <a:schemeClr val="tx1"/>
            </a:solidFill>
          </a:endParaRPr>
        </a:p>
      </dgm:t>
    </dgm:pt>
    <dgm:pt modelId="{5D77CF8E-9CD2-4278-ACE7-58656FBB91EA}" type="parTrans" cxnId="{5BA3247B-6B8A-4B7F-B1CF-5EAA50E77221}">
      <dgm:prSet/>
      <dgm:spPr/>
      <dgm:t>
        <a:bodyPr/>
        <a:lstStyle/>
        <a:p>
          <a:endParaRPr lang="es-ES"/>
        </a:p>
      </dgm:t>
    </dgm:pt>
    <dgm:pt modelId="{D8FCBC9C-E79A-4133-A2DA-EFA869033F69}" type="sibTrans" cxnId="{5BA3247B-6B8A-4B7F-B1CF-5EAA50E77221}">
      <dgm:prSet/>
      <dgm:spPr/>
      <dgm:t>
        <a:bodyPr/>
        <a:lstStyle/>
        <a:p>
          <a:endParaRPr lang="es-ES"/>
        </a:p>
      </dgm:t>
    </dgm:pt>
    <dgm:pt modelId="{A149B642-A79A-49C5-A0AF-9C53A926DB46}">
      <dgm:prSet phldrT="[Texto]" custT="1"/>
      <dgm:spPr/>
      <dgm:t>
        <a:bodyPr/>
        <a:lstStyle/>
        <a:p>
          <a:r>
            <a:rPr lang="es-ES" sz="1800" dirty="0" smtClean="0"/>
            <a:t>* Biofeedback</a:t>
          </a:r>
          <a:endParaRPr lang="es-ES" sz="1800" dirty="0"/>
        </a:p>
      </dgm:t>
    </dgm:pt>
    <dgm:pt modelId="{FD8739CC-6D70-4D99-B7F2-203E19BB2892}" type="parTrans" cxnId="{E5DAFEDC-8E49-4492-B94F-CEAF382380BA}">
      <dgm:prSet/>
      <dgm:spPr/>
      <dgm:t>
        <a:bodyPr/>
        <a:lstStyle/>
        <a:p>
          <a:endParaRPr lang="es-ES"/>
        </a:p>
      </dgm:t>
    </dgm:pt>
    <dgm:pt modelId="{75C83FCA-DBAD-4DB7-BC8A-07E7B2A534BC}" type="sibTrans" cxnId="{E5DAFEDC-8E49-4492-B94F-CEAF382380BA}">
      <dgm:prSet/>
      <dgm:spPr/>
      <dgm:t>
        <a:bodyPr/>
        <a:lstStyle/>
        <a:p>
          <a:endParaRPr lang="es-ES"/>
        </a:p>
      </dgm:t>
    </dgm:pt>
    <dgm:pt modelId="{34BB0BA4-87FD-4CB7-AA6A-BA590525056C}">
      <dgm:prSet phldrT="[Texto]"/>
      <dgm:spPr>
        <a:solidFill>
          <a:schemeClr val="bg1">
            <a:alpha val="90000"/>
          </a:schemeClr>
        </a:solidFill>
        <a:ln>
          <a:solidFill>
            <a:schemeClr val="bg1">
              <a:alpha val="90000"/>
            </a:schemeClr>
          </a:solidFill>
        </a:ln>
      </dgm:spPr>
      <dgm:t>
        <a:bodyPr/>
        <a:lstStyle/>
        <a:p>
          <a:endParaRPr lang="es-ES" dirty="0"/>
        </a:p>
      </dgm:t>
    </dgm:pt>
    <dgm:pt modelId="{107AE555-567F-4804-821C-CD5C53A055D9}" type="sibTrans" cxnId="{E72173C2-5453-4E21-BCFF-C4CC7D736570}">
      <dgm:prSet/>
      <dgm:spPr/>
      <dgm:t>
        <a:bodyPr/>
        <a:lstStyle/>
        <a:p>
          <a:endParaRPr lang="es-ES"/>
        </a:p>
      </dgm:t>
    </dgm:pt>
    <dgm:pt modelId="{5E00AF60-8786-43AA-AF67-E53C88C47A91}" type="parTrans" cxnId="{E72173C2-5453-4E21-BCFF-C4CC7D736570}">
      <dgm:prSet/>
      <dgm:spPr/>
      <dgm:t>
        <a:bodyPr/>
        <a:lstStyle/>
        <a:p>
          <a:endParaRPr lang="es-ES"/>
        </a:p>
      </dgm:t>
    </dgm:pt>
    <dgm:pt modelId="{527852FE-31C9-4EF9-93B2-68DB61FFEEC7}">
      <dgm:prSet phldrT="[Texto]"/>
      <dgm:spPr>
        <a:solidFill>
          <a:schemeClr val="bg1"/>
        </a:solidFill>
      </dgm:spPr>
      <dgm:t>
        <a:bodyPr/>
        <a:lstStyle/>
        <a:p>
          <a:endParaRPr lang="es-ES" dirty="0"/>
        </a:p>
      </dgm:t>
    </dgm:pt>
    <dgm:pt modelId="{C1A57337-9D0B-4832-8E22-25C2735D0241}" type="sibTrans" cxnId="{CF3333F8-BDC5-4FA4-B9E0-FFFBEB11E8C2}">
      <dgm:prSet/>
      <dgm:spPr/>
      <dgm:t>
        <a:bodyPr/>
        <a:lstStyle/>
        <a:p>
          <a:endParaRPr lang="es-ES"/>
        </a:p>
      </dgm:t>
    </dgm:pt>
    <dgm:pt modelId="{DD9AA87E-DFF2-4033-B421-0BA992ECEFD1}" type="parTrans" cxnId="{CF3333F8-BDC5-4FA4-B9E0-FFFBEB11E8C2}">
      <dgm:prSet/>
      <dgm:spPr/>
      <dgm:t>
        <a:bodyPr/>
        <a:lstStyle/>
        <a:p>
          <a:endParaRPr lang="es-ES"/>
        </a:p>
      </dgm:t>
    </dgm:pt>
    <dgm:pt modelId="{641A6C7D-F467-4C36-90DB-255C676FABF5}" type="pres">
      <dgm:prSet presAssocID="{323B46F5-C613-4559-8F5A-77D05B1782F1}" presName="Name0" presStyleCnt="0">
        <dgm:presLayoutVars>
          <dgm:dir/>
          <dgm:animLvl val="lvl"/>
          <dgm:resizeHandles val="exact"/>
        </dgm:presLayoutVars>
      </dgm:prSet>
      <dgm:spPr/>
      <dgm:t>
        <a:bodyPr/>
        <a:lstStyle/>
        <a:p>
          <a:endParaRPr lang="es-ES"/>
        </a:p>
      </dgm:t>
    </dgm:pt>
    <dgm:pt modelId="{240AD15E-F9CE-4F3D-ABB8-3463A923FE29}" type="pres">
      <dgm:prSet presAssocID="{527852FE-31C9-4EF9-93B2-68DB61FFEEC7}" presName="boxAndChildren" presStyleCnt="0"/>
      <dgm:spPr/>
    </dgm:pt>
    <dgm:pt modelId="{CFBC8984-1CE3-4372-9FE3-E3B85D58564D}" type="pres">
      <dgm:prSet presAssocID="{527852FE-31C9-4EF9-93B2-68DB61FFEEC7}" presName="parentTextBox" presStyleLbl="node1" presStyleIdx="0" presStyleCnt="3"/>
      <dgm:spPr/>
      <dgm:t>
        <a:bodyPr/>
        <a:lstStyle/>
        <a:p>
          <a:endParaRPr lang="es-ES"/>
        </a:p>
      </dgm:t>
    </dgm:pt>
    <dgm:pt modelId="{11E97D06-2659-4A91-B44C-F64AC7DA410E}" type="pres">
      <dgm:prSet presAssocID="{527852FE-31C9-4EF9-93B2-68DB61FFEEC7}" presName="entireBox" presStyleLbl="node1" presStyleIdx="0" presStyleCnt="3"/>
      <dgm:spPr/>
      <dgm:t>
        <a:bodyPr/>
        <a:lstStyle/>
        <a:p>
          <a:endParaRPr lang="es-ES"/>
        </a:p>
      </dgm:t>
    </dgm:pt>
    <dgm:pt modelId="{EA15D13D-9B97-4205-AE78-E237C46FB05B}" type="pres">
      <dgm:prSet presAssocID="{527852FE-31C9-4EF9-93B2-68DB61FFEEC7}" presName="descendantBox" presStyleCnt="0"/>
      <dgm:spPr/>
    </dgm:pt>
    <dgm:pt modelId="{0FCDFADB-6F0E-411C-8520-4B04F3E27003}" type="pres">
      <dgm:prSet presAssocID="{34BB0BA4-87FD-4CB7-AA6A-BA590525056C}" presName="childTextBox" presStyleLbl="fgAccFollowNode1" presStyleIdx="0" presStyleCnt="3">
        <dgm:presLayoutVars>
          <dgm:bulletEnabled val="1"/>
        </dgm:presLayoutVars>
      </dgm:prSet>
      <dgm:spPr/>
      <dgm:t>
        <a:bodyPr/>
        <a:lstStyle/>
        <a:p>
          <a:endParaRPr lang="es-ES"/>
        </a:p>
      </dgm:t>
    </dgm:pt>
    <dgm:pt modelId="{8D81476A-4872-4080-B087-AFBA00698C0C}" type="pres">
      <dgm:prSet presAssocID="{D8FCBC9C-E79A-4133-A2DA-EFA869033F69}" presName="sp" presStyleCnt="0"/>
      <dgm:spPr/>
    </dgm:pt>
    <dgm:pt modelId="{EACC1B13-0BF7-4A00-8391-6A9689CF8058}" type="pres">
      <dgm:prSet presAssocID="{56946CDD-3F56-4E51-94C4-5C01CB2A610C}" presName="arrowAndChildren" presStyleCnt="0"/>
      <dgm:spPr/>
    </dgm:pt>
    <dgm:pt modelId="{74403EFE-F653-4943-ADC2-21076F135CEA}" type="pres">
      <dgm:prSet presAssocID="{56946CDD-3F56-4E51-94C4-5C01CB2A610C}" presName="parentTextArrow" presStyleLbl="node1" presStyleIdx="0" presStyleCnt="3"/>
      <dgm:spPr/>
      <dgm:t>
        <a:bodyPr/>
        <a:lstStyle/>
        <a:p>
          <a:endParaRPr lang="es-ES"/>
        </a:p>
      </dgm:t>
    </dgm:pt>
    <dgm:pt modelId="{6E9E1B66-420A-4E78-9183-830C9110C02C}" type="pres">
      <dgm:prSet presAssocID="{56946CDD-3F56-4E51-94C4-5C01CB2A610C}" presName="arrow" presStyleLbl="node1" presStyleIdx="1" presStyleCnt="3"/>
      <dgm:spPr/>
      <dgm:t>
        <a:bodyPr/>
        <a:lstStyle/>
        <a:p>
          <a:endParaRPr lang="es-ES"/>
        </a:p>
      </dgm:t>
    </dgm:pt>
    <dgm:pt modelId="{EA4A934F-51B6-4BDC-B978-37ED3D3335F6}" type="pres">
      <dgm:prSet presAssocID="{56946CDD-3F56-4E51-94C4-5C01CB2A610C}" presName="descendantArrow" presStyleCnt="0"/>
      <dgm:spPr/>
    </dgm:pt>
    <dgm:pt modelId="{AB17721F-9B64-4D0E-B5B5-E931D3D9BC01}" type="pres">
      <dgm:prSet presAssocID="{A149B642-A79A-49C5-A0AF-9C53A926DB46}" presName="childTextArrow" presStyleLbl="fgAccFollowNode1" presStyleIdx="1" presStyleCnt="3">
        <dgm:presLayoutVars>
          <dgm:bulletEnabled val="1"/>
        </dgm:presLayoutVars>
      </dgm:prSet>
      <dgm:spPr/>
      <dgm:t>
        <a:bodyPr/>
        <a:lstStyle/>
        <a:p>
          <a:endParaRPr lang="es-ES"/>
        </a:p>
      </dgm:t>
    </dgm:pt>
    <dgm:pt modelId="{43AAE9FF-8B77-4E86-80CA-23527762AF22}" type="pres">
      <dgm:prSet presAssocID="{40816583-A1BC-480E-BAA7-EA19351122A4}" presName="sp" presStyleCnt="0"/>
      <dgm:spPr/>
    </dgm:pt>
    <dgm:pt modelId="{AB0950CB-4143-4A63-9347-DA8C96AB6760}" type="pres">
      <dgm:prSet presAssocID="{7B5A6CE5-12DE-44BF-AD72-041AC3A9AB9C}" presName="arrowAndChildren" presStyleCnt="0"/>
      <dgm:spPr/>
    </dgm:pt>
    <dgm:pt modelId="{7CE9C636-95B1-42C2-84C5-DD64FEC979DB}" type="pres">
      <dgm:prSet presAssocID="{7B5A6CE5-12DE-44BF-AD72-041AC3A9AB9C}" presName="parentTextArrow" presStyleLbl="node1" presStyleIdx="1" presStyleCnt="3"/>
      <dgm:spPr/>
      <dgm:t>
        <a:bodyPr/>
        <a:lstStyle/>
        <a:p>
          <a:endParaRPr lang="es-ES"/>
        </a:p>
      </dgm:t>
    </dgm:pt>
    <dgm:pt modelId="{09C60F3B-BC40-409C-84D0-58CE65BC1DCD}" type="pres">
      <dgm:prSet presAssocID="{7B5A6CE5-12DE-44BF-AD72-041AC3A9AB9C}" presName="arrow" presStyleLbl="node1" presStyleIdx="2" presStyleCnt="3" custLinFactNeighborY="-5600"/>
      <dgm:spPr/>
      <dgm:t>
        <a:bodyPr/>
        <a:lstStyle/>
        <a:p>
          <a:endParaRPr lang="es-ES"/>
        </a:p>
      </dgm:t>
    </dgm:pt>
    <dgm:pt modelId="{C2349D3E-2B99-467A-9DC8-E2F225D1106E}" type="pres">
      <dgm:prSet presAssocID="{7B5A6CE5-12DE-44BF-AD72-041AC3A9AB9C}" presName="descendantArrow" presStyleCnt="0"/>
      <dgm:spPr/>
    </dgm:pt>
    <dgm:pt modelId="{93657786-0569-42B2-8C5E-7EC2E5946422}" type="pres">
      <dgm:prSet presAssocID="{CFA393CD-B397-4866-B493-F169A0E4BC91}" presName="childTextArrow" presStyleLbl="fgAccFollowNode1" presStyleIdx="2" presStyleCnt="3">
        <dgm:presLayoutVars>
          <dgm:bulletEnabled val="1"/>
        </dgm:presLayoutVars>
      </dgm:prSet>
      <dgm:spPr/>
      <dgm:t>
        <a:bodyPr/>
        <a:lstStyle/>
        <a:p>
          <a:endParaRPr lang="es-ES"/>
        </a:p>
      </dgm:t>
    </dgm:pt>
  </dgm:ptLst>
  <dgm:cxnLst>
    <dgm:cxn modelId="{1A1C7853-D4AC-4461-9EE2-F3C853D9518C}" type="presOf" srcId="{7B5A6CE5-12DE-44BF-AD72-041AC3A9AB9C}" destId="{7CE9C636-95B1-42C2-84C5-DD64FEC979DB}" srcOrd="0" destOrd="0" presId="urn:microsoft.com/office/officeart/2005/8/layout/process4"/>
    <dgm:cxn modelId="{98272D25-0F74-44FE-906A-996D3B3AECD7}" type="presOf" srcId="{CFA393CD-B397-4866-B493-F169A0E4BC91}" destId="{93657786-0569-42B2-8C5E-7EC2E5946422}" srcOrd="0" destOrd="0" presId="urn:microsoft.com/office/officeart/2005/8/layout/process4"/>
    <dgm:cxn modelId="{D7458C09-608D-4CF2-9D65-8A2694F3991A}" type="presOf" srcId="{7B5A6CE5-12DE-44BF-AD72-041AC3A9AB9C}" destId="{09C60F3B-BC40-409C-84D0-58CE65BC1DCD}" srcOrd="1" destOrd="0" presId="urn:microsoft.com/office/officeart/2005/8/layout/process4"/>
    <dgm:cxn modelId="{2755ECC5-A5D4-4F13-81F0-7F73F2693FDC}" type="presOf" srcId="{A149B642-A79A-49C5-A0AF-9C53A926DB46}" destId="{AB17721F-9B64-4D0E-B5B5-E931D3D9BC01}" srcOrd="0" destOrd="0" presId="urn:microsoft.com/office/officeart/2005/8/layout/process4"/>
    <dgm:cxn modelId="{0A8AB095-FF6E-4397-B233-A44CDF861587}" srcId="{323B46F5-C613-4559-8F5A-77D05B1782F1}" destId="{7B5A6CE5-12DE-44BF-AD72-041AC3A9AB9C}" srcOrd="0" destOrd="0" parTransId="{7CF4270F-28CA-4F69-AC82-809D8AE0CEA4}" sibTransId="{40816583-A1BC-480E-BAA7-EA19351122A4}"/>
    <dgm:cxn modelId="{E72173C2-5453-4E21-BCFF-C4CC7D736570}" srcId="{527852FE-31C9-4EF9-93B2-68DB61FFEEC7}" destId="{34BB0BA4-87FD-4CB7-AA6A-BA590525056C}" srcOrd="0" destOrd="0" parTransId="{5E00AF60-8786-43AA-AF67-E53C88C47A91}" sibTransId="{107AE555-567F-4804-821C-CD5C53A055D9}"/>
    <dgm:cxn modelId="{012C5591-DF8C-47D1-8528-CAB3471607BD}" type="presOf" srcId="{56946CDD-3F56-4E51-94C4-5C01CB2A610C}" destId="{74403EFE-F653-4943-ADC2-21076F135CEA}" srcOrd="0" destOrd="0" presId="urn:microsoft.com/office/officeart/2005/8/layout/process4"/>
    <dgm:cxn modelId="{5BA3247B-6B8A-4B7F-B1CF-5EAA50E77221}" srcId="{323B46F5-C613-4559-8F5A-77D05B1782F1}" destId="{56946CDD-3F56-4E51-94C4-5C01CB2A610C}" srcOrd="1" destOrd="0" parTransId="{5D77CF8E-9CD2-4278-ACE7-58656FBB91EA}" sibTransId="{D8FCBC9C-E79A-4133-A2DA-EFA869033F69}"/>
    <dgm:cxn modelId="{3DCD41CC-C023-4A0A-BCE4-9CEFD1E2C449}" type="presOf" srcId="{34BB0BA4-87FD-4CB7-AA6A-BA590525056C}" destId="{0FCDFADB-6F0E-411C-8520-4B04F3E27003}" srcOrd="0" destOrd="0" presId="urn:microsoft.com/office/officeart/2005/8/layout/process4"/>
    <dgm:cxn modelId="{54E0F19B-E66C-4684-B293-99456E619696}" type="presOf" srcId="{56946CDD-3F56-4E51-94C4-5C01CB2A610C}" destId="{6E9E1B66-420A-4E78-9183-830C9110C02C}" srcOrd="1" destOrd="0" presId="urn:microsoft.com/office/officeart/2005/8/layout/process4"/>
    <dgm:cxn modelId="{CF3333F8-BDC5-4FA4-B9E0-FFFBEB11E8C2}" srcId="{323B46F5-C613-4559-8F5A-77D05B1782F1}" destId="{527852FE-31C9-4EF9-93B2-68DB61FFEEC7}" srcOrd="2" destOrd="0" parTransId="{DD9AA87E-DFF2-4033-B421-0BA992ECEFD1}" sibTransId="{C1A57337-9D0B-4832-8E22-25C2735D0241}"/>
    <dgm:cxn modelId="{FFE67AE8-3244-4DCD-BBE7-43F5EEC2B028}" srcId="{7B5A6CE5-12DE-44BF-AD72-041AC3A9AB9C}" destId="{CFA393CD-B397-4866-B493-F169A0E4BC91}" srcOrd="0" destOrd="0" parTransId="{2C8F43DA-9314-4D3A-BEC9-37898C6151EE}" sibTransId="{9A72B04A-B9BF-410B-AA20-FE593E04CF5A}"/>
    <dgm:cxn modelId="{E8720C55-772E-4616-A780-70751F880A3B}" type="presOf" srcId="{323B46F5-C613-4559-8F5A-77D05B1782F1}" destId="{641A6C7D-F467-4C36-90DB-255C676FABF5}" srcOrd="0" destOrd="0" presId="urn:microsoft.com/office/officeart/2005/8/layout/process4"/>
    <dgm:cxn modelId="{4C4153D4-492A-4872-8F65-79909A1032EC}" type="presOf" srcId="{527852FE-31C9-4EF9-93B2-68DB61FFEEC7}" destId="{CFBC8984-1CE3-4372-9FE3-E3B85D58564D}" srcOrd="0" destOrd="0" presId="urn:microsoft.com/office/officeart/2005/8/layout/process4"/>
    <dgm:cxn modelId="{FD91B37C-7517-4875-B64B-1713085458E4}" type="presOf" srcId="{527852FE-31C9-4EF9-93B2-68DB61FFEEC7}" destId="{11E97D06-2659-4A91-B44C-F64AC7DA410E}" srcOrd="1" destOrd="0" presId="urn:microsoft.com/office/officeart/2005/8/layout/process4"/>
    <dgm:cxn modelId="{E5DAFEDC-8E49-4492-B94F-CEAF382380BA}" srcId="{56946CDD-3F56-4E51-94C4-5C01CB2A610C}" destId="{A149B642-A79A-49C5-A0AF-9C53A926DB46}" srcOrd="0" destOrd="0" parTransId="{FD8739CC-6D70-4D99-B7F2-203E19BB2892}" sibTransId="{75C83FCA-DBAD-4DB7-BC8A-07E7B2A534BC}"/>
    <dgm:cxn modelId="{AC7E132A-3451-487D-94A2-B9B5BEBFB7CB}" type="presParOf" srcId="{641A6C7D-F467-4C36-90DB-255C676FABF5}" destId="{240AD15E-F9CE-4F3D-ABB8-3463A923FE29}" srcOrd="0" destOrd="0" presId="urn:microsoft.com/office/officeart/2005/8/layout/process4"/>
    <dgm:cxn modelId="{4710234A-288A-4385-9A17-36EB7A0565A9}" type="presParOf" srcId="{240AD15E-F9CE-4F3D-ABB8-3463A923FE29}" destId="{CFBC8984-1CE3-4372-9FE3-E3B85D58564D}" srcOrd="0" destOrd="0" presId="urn:microsoft.com/office/officeart/2005/8/layout/process4"/>
    <dgm:cxn modelId="{5DD3F93E-AA43-40BF-ADA7-C5C5C08C9BF7}" type="presParOf" srcId="{240AD15E-F9CE-4F3D-ABB8-3463A923FE29}" destId="{11E97D06-2659-4A91-B44C-F64AC7DA410E}" srcOrd="1" destOrd="0" presId="urn:microsoft.com/office/officeart/2005/8/layout/process4"/>
    <dgm:cxn modelId="{15A46BDF-1287-4B43-9A25-848B051CCE3C}" type="presParOf" srcId="{240AD15E-F9CE-4F3D-ABB8-3463A923FE29}" destId="{EA15D13D-9B97-4205-AE78-E237C46FB05B}" srcOrd="2" destOrd="0" presId="urn:microsoft.com/office/officeart/2005/8/layout/process4"/>
    <dgm:cxn modelId="{A93839A6-7425-411B-B029-9C5D35B0119E}" type="presParOf" srcId="{EA15D13D-9B97-4205-AE78-E237C46FB05B}" destId="{0FCDFADB-6F0E-411C-8520-4B04F3E27003}" srcOrd="0" destOrd="0" presId="urn:microsoft.com/office/officeart/2005/8/layout/process4"/>
    <dgm:cxn modelId="{5724EFF5-FF0E-4732-AA0A-0F3088C7F35C}" type="presParOf" srcId="{641A6C7D-F467-4C36-90DB-255C676FABF5}" destId="{8D81476A-4872-4080-B087-AFBA00698C0C}" srcOrd="1" destOrd="0" presId="urn:microsoft.com/office/officeart/2005/8/layout/process4"/>
    <dgm:cxn modelId="{F5F8E516-77BC-4B22-9E36-00471925C934}" type="presParOf" srcId="{641A6C7D-F467-4C36-90DB-255C676FABF5}" destId="{EACC1B13-0BF7-4A00-8391-6A9689CF8058}" srcOrd="2" destOrd="0" presId="urn:microsoft.com/office/officeart/2005/8/layout/process4"/>
    <dgm:cxn modelId="{200F7BA1-0677-4DCD-A889-E0F94B58D70F}" type="presParOf" srcId="{EACC1B13-0BF7-4A00-8391-6A9689CF8058}" destId="{74403EFE-F653-4943-ADC2-21076F135CEA}" srcOrd="0" destOrd="0" presId="urn:microsoft.com/office/officeart/2005/8/layout/process4"/>
    <dgm:cxn modelId="{FC50C905-5B85-447A-9E06-6ECB4012B967}" type="presParOf" srcId="{EACC1B13-0BF7-4A00-8391-6A9689CF8058}" destId="{6E9E1B66-420A-4E78-9183-830C9110C02C}" srcOrd="1" destOrd="0" presId="urn:microsoft.com/office/officeart/2005/8/layout/process4"/>
    <dgm:cxn modelId="{A7920B02-ADF1-481C-92FA-70E1566F9913}" type="presParOf" srcId="{EACC1B13-0BF7-4A00-8391-6A9689CF8058}" destId="{EA4A934F-51B6-4BDC-B978-37ED3D3335F6}" srcOrd="2" destOrd="0" presId="urn:microsoft.com/office/officeart/2005/8/layout/process4"/>
    <dgm:cxn modelId="{FC68F62C-0CF6-41CE-A468-B01C9B07CCC3}" type="presParOf" srcId="{EA4A934F-51B6-4BDC-B978-37ED3D3335F6}" destId="{AB17721F-9B64-4D0E-B5B5-E931D3D9BC01}" srcOrd="0" destOrd="0" presId="urn:microsoft.com/office/officeart/2005/8/layout/process4"/>
    <dgm:cxn modelId="{99D13250-96A7-4356-9215-B8D8B8C3D0BE}" type="presParOf" srcId="{641A6C7D-F467-4C36-90DB-255C676FABF5}" destId="{43AAE9FF-8B77-4E86-80CA-23527762AF22}" srcOrd="3" destOrd="0" presId="urn:microsoft.com/office/officeart/2005/8/layout/process4"/>
    <dgm:cxn modelId="{09BB613A-90D6-4E84-9E6E-C8B13FA24D81}" type="presParOf" srcId="{641A6C7D-F467-4C36-90DB-255C676FABF5}" destId="{AB0950CB-4143-4A63-9347-DA8C96AB6760}" srcOrd="4" destOrd="0" presId="urn:microsoft.com/office/officeart/2005/8/layout/process4"/>
    <dgm:cxn modelId="{F96A2C84-8108-4206-9F10-82CE7DE92BE9}" type="presParOf" srcId="{AB0950CB-4143-4A63-9347-DA8C96AB6760}" destId="{7CE9C636-95B1-42C2-84C5-DD64FEC979DB}" srcOrd="0" destOrd="0" presId="urn:microsoft.com/office/officeart/2005/8/layout/process4"/>
    <dgm:cxn modelId="{EA2AA7CE-FF57-43FF-8671-E20930A26EA6}" type="presParOf" srcId="{AB0950CB-4143-4A63-9347-DA8C96AB6760}" destId="{09C60F3B-BC40-409C-84D0-58CE65BC1DCD}" srcOrd="1" destOrd="0" presId="urn:microsoft.com/office/officeart/2005/8/layout/process4"/>
    <dgm:cxn modelId="{D033E45E-9B9E-4067-B2EC-F3082107BB5C}" type="presParOf" srcId="{AB0950CB-4143-4A63-9347-DA8C96AB6760}" destId="{C2349D3E-2B99-467A-9DC8-E2F225D1106E}" srcOrd="2" destOrd="0" presId="urn:microsoft.com/office/officeart/2005/8/layout/process4"/>
    <dgm:cxn modelId="{EBCA12BD-D66B-4A85-838A-075CE72C53BD}" type="presParOf" srcId="{C2349D3E-2B99-467A-9DC8-E2F225D1106E}" destId="{93657786-0569-42B2-8C5E-7EC2E5946422}" srcOrd="0" destOrd="0" presId="urn:microsoft.com/office/officeart/2005/8/layout/process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C3B91F-056C-4B8B-9E71-74EA4DB66043}" type="doc">
      <dgm:prSet loTypeId="urn:microsoft.com/office/officeart/2005/8/layout/equation2" loCatId="process" qsTypeId="urn:microsoft.com/office/officeart/2005/8/quickstyle/3d1" qsCatId="3D" csTypeId="urn:microsoft.com/office/officeart/2005/8/colors/colorful4" csCatId="colorful" phldr="1"/>
      <dgm:spPr/>
      <dgm:t>
        <a:bodyPr/>
        <a:lstStyle/>
        <a:p>
          <a:endParaRPr lang="es-US"/>
        </a:p>
      </dgm:t>
    </dgm:pt>
    <dgm:pt modelId="{AC2A2034-666B-433D-86D5-18721954F18B}">
      <dgm:prSet phldrT="[Texto]"/>
      <dgm:spPr>
        <a:ln w="28575">
          <a:solidFill>
            <a:schemeClr val="tx1"/>
          </a:solidFill>
        </a:ln>
      </dgm:spPr>
      <dgm:t>
        <a:bodyPr/>
        <a:lstStyle/>
        <a:p>
          <a:r>
            <a:rPr lang="es-US" b="0" smtClean="0">
              <a:solidFill>
                <a:schemeClr val="tx1"/>
              </a:solidFill>
            </a:rPr>
            <a:t>Aromatización ambiental y empaques olfativos</a:t>
          </a:r>
          <a:endParaRPr lang="es-US" b="0" dirty="0">
            <a:solidFill>
              <a:schemeClr val="tx1"/>
            </a:solidFill>
          </a:endParaRPr>
        </a:p>
      </dgm:t>
    </dgm:pt>
    <dgm:pt modelId="{E53FCF84-D762-4D63-93D6-8A8DA5924BCA}" type="parTrans" cxnId="{EB641F00-E46D-4164-8EC5-612CED4FD78F}">
      <dgm:prSet/>
      <dgm:spPr/>
      <dgm:t>
        <a:bodyPr/>
        <a:lstStyle/>
        <a:p>
          <a:endParaRPr lang="es-US">
            <a:solidFill>
              <a:schemeClr val="tx1"/>
            </a:solidFill>
          </a:endParaRPr>
        </a:p>
      </dgm:t>
    </dgm:pt>
    <dgm:pt modelId="{83E11857-2F8C-4DF0-B576-FFA6C79B64D2}" type="sibTrans" cxnId="{EB641F00-E46D-4164-8EC5-612CED4FD78F}">
      <dgm:prSet/>
      <dgm:spPr>
        <a:solidFill>
          <a:srgbClr val="2ED7A1"/>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80000">
          <a:bevelT w="190500" h="38100"/>
        </a:sp3d>
      </dgm:spPr>
      <dgm:t>
        <a:bodyPr/>
        <a:lstStyle/>
        <a:p>
          <a:endParaRPr lang="es-US">
            <a:solidFill>
              <a:schemeClr val="tx1"/>
            </a:solidFill>
          </a:endParaRPr>
        </a:p>
      </dgm:t>
    </dgm:pt>
    <dgm:pt modelId="{80929347-CB96-4429-96F1-3875C2DB3B1B}">
      <dgm:prSet phldrT="[Texto]"/>
      <dgm:spPr>
        <a:ln w="28575">
          <a:solidFill>
            <a:schemeClr val="tx1"/>
          </a:solidFill>
        </a:ln>
      </dgm:spPr>
      <dgm:t>
        <a:bodyPr/>
        <a:lstStyle/>
        <a:p>
          <a:r>
            <a:rPr lang="es-US" b="1" smtClean="0">
              <a:solidFill>
                <a:schemeClr val="tx1"/>
              </a:solidFill>
            </a:rPr>
            <a:t>Identidad olfativa</a:t>
          </a:r>
          <a:endParaRPr lang="es-US" b="1" dirty="0">
            <a:solidFill>
              <a:schemeClr val="tx1"/>
            </a:solidFill>
          </a:endParaRPr>
        </a:p>
      </dgm:t>
    </dgm:pt>
    <dgm:pt modelId="{FB765657-DFF0-4661-802A-24B078991B5F}" type="parTrans" cxnId="{DA62A965-A644-466E-B897-115E15895C0E}">
      <dgm:prSet/>
      <dgm:spPr/>
      <dgm:t>
        <a:bodyPr/>
        <a:lstStyle/>
        <a:p>
          <a:endParaRPr lang="es-US">
            <a:solidFill>
              <a:schemeClr val="tx1"/>
            </a:solidFill>
          </a:endParaRPr>
        </a:p>
      </dgm:t>
    </dgm:pt>
    <dgm:pt modelId="{6086F8A2-583B-448F-95D7-A98099E00D9C}" type="sibTrans" cxnId="{DA62A965-A644-466E-B897-115E15895C0E}">
      <dgm:prSet/>
      <dgm:spPr>
        <a:ln w="28575">
          <a:solidFill>
            <a:schemeClr val="tx1"/>
          </a:solidFill>
        </a:ln>
      </dgm:spPr>
      <dgm:t>
        <a:bodyPr/>
        <a:lstStyle/>
        <a:p>
          <a:endParaRPr lang="es-US">
            <a:solidFill>
              <a:schemeClr val="tx1"/>
            </a:solidFill>
          </a:endParaRPr>
        </a:p>
      </dgm:t>
    </dgm:pt>
    <dgm:pt modelId="{7ED2D17A-8560-4E80-8263-5360EAD9E1DE}">
      <dgm:prSet phldrT="[Texto]" custT="1"/>
      <dgm:spPr>
        <a:solidFill>
          <a:schemeClr val="accent5">
            <a:lumMod val="40000"/>
            <a:lumOff val="60000"/>
          </a:schemeClr>
        </a:solidFill>
        <a:ln w="57150">
          <a:solidFill>
            <a:srgbClr val="2ED7A1"/>
          </a:solidFill>
        </a:ln>
      </dgm:spPr>
      <dgm:t>
        <a:bodyPr/>
        <a:lstStyle/>
        <a:p>
          <a:r>
            <a:rPr lang="es-US" sz="2400" b="1" dirty="0" smtClean="0">
              <a:solidFill>
                <a:schemeClr val="tx1"/>
              </a:solidFill>
            </a:rPr>
            <a:t>Aplicaciones del marketing olfativo</a:t>
          </a:r>
          <a:endParaRPr lang="es-US" sz="2400" b="1" dirty="0">
            <a:solidFill>
              <a:schemeClr val="tx1"/>
            </a:solidFill>
          </a:endParaRPr>
        </a:p>
      </dgm:t>
    </dgm:pt>
    <dgm:pt modelId="{9055AA51-79FA-429B-B1E4-876C7FBC4139}" type="parTrans" cxnId="{958B618F-1153-4C02-819F-A7906CEE96C2}">
      <dgm:prSet/>
      <dgm:spPr/>
      <dgm:t>
        <a:bodyPr/>
        <a:lstStyle/>
        <a:p>
          <a:endParaRPr lang="es-US">
            <a:solidFill>
              <a:schemeClr val="tx1"/>
            </a:solidFill>
          </a:endParaRPr>
        </a:p>
      </dgm:t>
    </dgm:pt>
    <dgm:pt modelId="{7D51D3D0-1FE9-46EB-88A4-3B7D1E8074B2}" type="sibTrans" cxnId="{958B618F-1153-4C02-819F-A7906CEE96C2}">
      <dgm:prSet/>
      <dgm:spPr/>
      <dgm:t>
        <a:bodyPr/>
        <a:lstStyle/>
        <a:p>
          <a:endParaRPr lang="es-US">
            <a:solidFill>
              <a:schemeClr val="tx1"/>
            </a:solidFill>
          </a:endParaRPr>
        </a:p>
      </dgm:t>
    </dgm:pt>
    <dgm:pt modelId="{E36D9BD3-8096-4A03-9FE0-5703C70EA479}" type="pres">
      <dgm:prSet presAssocID="{70C3B91F-056C-4B8B-9E71-74EA4DB66043}" presName="Name0" presStyleCnt="0">
        <dgm:presLayoutVars>
          <dgm:dir/>
          <dgm:resizeHandles val="exact"/>
        </dgm:presLayoutVars>
      </dgm:prSet>
      <dgm:spPr/>
      <dgm:t>
        <a:bodyPr/>
        <a:lstStyle/>
        <a:p>
          <a:endParaRPr lang="es-ES"/>
        </a:p>
      </dgm:t>
    </dgm:pt>
    <dgm:pt modelId="{1E6A705F-270F-4A1A-9C25-DC240456C444}" type="pres">
      <dgm:prSet presAssocID="{70C3B91F-056C-4B8B-9E71-74EA4DB66043}" presName="vNodes" presStyleCnt="0"/>
      <dgm:spPr/>
      <dgm:t>
        <a:bodyPr/>
        <a:lstStyle/>
        <a:p>
          <a:endParaRPr lang="es-US"/>
        </a:p>
      </dgm:t>
    </dgm:pt>
    <dgm:pt modelId="{813BF72C-D4CD-4832-A910-5D125EE11F89}" type="pres">
      <dgm:prSet presAssocID="{80929347-CB96-4429-96F1-3875C2DB3B1B}" presName="node" presStyleLbl="node1" presStyleIdx="0" presStyleCnt="3">
        <dgm:presLayoutVars>
          <dgm:bulletEnabled val="1"/>
        </dgm:presLayoutVars>
      </dgm:prSet>
      <dgm:spPr/>
      <dgm:t>
        <a:bodyPr/>
        <a:lstStyle/>
        <a:p>
          <a:endParaRPr lang="es-ES"/>
        </a:p>
      </dgm:t>
    </dgm:pt>
    <dgm:pt modelId="{0865D75F-4DF1-4098-ACCD-DCAC7518B87D}" type="pres">
      <dgm:prSet presAssocID="{6086F8A2-583B-448F-95D7-A98099E00D9C}" presName="spacerT" presStyleCnt="0"/>
      <dgm:spPr/>
      <dgm:t>
        <a:bodyPr/>
        <a:lstStyle/>
        <a:p>
          <a:endParaRPr lang="es-US"/>
        </a:p>
      </dgm:t>
    </dgm:pt>
    <dgm:pt modelId="{6E465DE0-16B7-4B49-A694-309A64B17023}" type="pres">
      <dgm:prSet presAssocID="{6086F8A2-583B-448F-95D7-A98099E00D9C}" presName="sibTrans" presStyleLbl="sibTrans2D1" presStyleIdx="0" presStyleCnt="2"/>
      <dgm:spPr/>
      <dgm:t>
        <a:bodyPr/>
        <a:lstStyle/>
        <a:p>
          <a:endParaRPr lang="es-ES"/>
        </a:p>
      </dgm:t>
    </dgm:pt>
    <dgm:pt modelId="{901E110A-3850-4ED6-81BD-7649A5EB51C5}" type="pres">
      <dgm:prSet presAssocID="{6086F8A2-583B-448F-95D7-A98099E00D9C}" presName="spacerB" presStyleCnt="0"/>
      <dgm:spPr/>
      <dgm:t>
        <a:bodyPr/>
        <a:lstStyle/>
        <a:p>
          <a:endParaRPr lang="es-US"/>
        </a:p>
      </dgm:t>
    </dgm:pt>
    <dgm:pt modelId="{269C8665-A173-4A19-BECD-C93035F97AED}" type="pres">
      <dgm:prSet presAssocID="{AC2A2034-666B-433D-86D5-18721954F18B}" presName="node" presStyleLbl="node1" presStyleIdx="1" presStyleCnt="3">
        <dgm:presLayoutVars>
          <dgm:bulletEnabled val="1"/>
        </dgm:presLayoutVars>
      </dgm:prSet>
      <dgm:spPr/>
      <dgm:t>
        <a:bodyPr/>
        <a:lstStyle/>
        <a:p>
          <a:endParaRPr lang="es-ES"/>
        </a:p>
      </dgm:t>
    </dgm:pt>
    <dgm:pt modelId="{A40ED52D-E54D-468B-BEB5-9F438EB28B34}" type="pres">
      <dgm:prSet presAssocID="{70C3B91F-056C-4B8B-9E71-74EA4DB66043}" presName="sibTransLast" presStyleLbl="sibTrans2D1" presStyleIdx="1" presStyleCnt="2"/>
      <dgm:spPr/>
      <dgm:t>
        <a:bodyPr/>
        <a:lstStyle/>
        <a:p>
          <a:endParaRPr lang="es-ES"/>
        </a:p>
      </dgm:t>
    </dgm:pt>
    <dgm:pt modelId="{6EE4A135-7A84-4656-AE61-5A7CFA9631C6}" type="pres">
      <dgm:prSet presAssocID="{70C3B91F-056C-4B8B-9E71-74EA4DB66043}" presName="connectorText" presStyleLbl="sibTrans2D1" presStyleIdx="1" presStyleCnt="2"/>
      <dgm:spPr/>
      <dgm:t>
        <a:bodyPr/>
        <a:lstStyle/>
        <a:p>
          <a:endParaRPr lang="es-ES"/>
        </a:p>
      </dgm:t>
    </dgm:pt>
    <dgm:pt modelId="{25E9AD7B-60AB-44BC-9E61-F6625B197C46}" type="pres">
      <dgm:prSet presAssocID="{70C3B91F-056C-4B8B-9E71-74EA4DB66043}" presName="lastNode" presStyleLbl="node1" presStyleIdx="2" presStyleCnt="3">
        <dgm:presLayoutVars>
          <dgm:bulletEnabled val="1"/>
        </dgm:presLayoutVars>
      </dgm:prSet>
      <dgm:spPr/>
      <dgm:t>
        <a:bodyPr/>
        <a:lstStyle/>
        <a:p>
          <a:endParaRPr lang="es-US"/>
        </a:p>
      </dgm:t>
    </dgm:pt>
  </dgm:ptLst>
  <dgm:cxnLst>
    <dgm:cxn modelId="{958B618F-1153-4C02-819F-A7906CEE96C2}" srcId="{70C3B91F-056C-4B8B-9E71-74EA4DB66043}" destId="{7ED2D17A-8560-4E80-8263-5360EAD9E1DE}" srcOrd="2" destOrd="0" parTransId="{9055AA51-79FA-429B-B1E4-876C7FBC4139}" sibTransId="{7D51D3D0-1FE9-46EB-88A4-3B7D1E8074B2}"/>
    <dgm:cxn modelId="{DA62A965-A644-466E-B897-115E15895C0E}" srcId="{70C3B91F-056C-4B8B-9E71-74EA4DB66043}" destId="{80929347-CB96-4429-96F1-3875C2DB3B1B}" srcOrd="0" destOrd="0" parTransId="{FB765657-DFF0-4661-802A-24B078991B5F}" sibTransId="{6086F8A2-583B-448F-95D7-A98099E00D9C}"/>
    <dgm:cxn modelId="{7CCBB36E-6BE2-4F9F-9694-5CB46A646E17}" type="presOf" srcId="{6086F8A2-583B-448F-95D7-A98099E00D9C}" destId="{6E465DE0-16B7-4B49-A694-309A64B17023}" srcOrd="0" destOrd="0" presId="urn:microsoft.com/office/officeart/2005/8/layout/equation2"/>
    <dgm:cxn modelId="{680A6283-692D-4E0C-9267-4C0314AE7DDF}" type="presOf" srcId="{70C3B91F-056C-4B8B-9E71-74EA4DB66043}" destId="{E36D9BD3-8096-4A03-9FE0-5703C70EA479}" srcOrd="0" destOrd="0" presId="urn:microsoft.com/office/officeart/2005/8/layout/equation2"/>
    <dgm:cxn modelId="{EB641F00-E46D-4164-8EC5-612CED4FD78F}" srcId="{70C3B91F-056C-4B8B-9E71-74EA4DB66043}" destId="{AC2A2034-666B-433D-86D5-18721954F18B}" srcOrd="1" destOrd="0" parTransId="{E53FCF84-D762-4D63-93D6-8A8DA5924BCA}" sibTransId="{83E11857-2F8C-4DF0-B576-FFA6C79B64D2}"/>
    <dgm:cxn modelId="{D2ACD689-4735-43F7-95FC-6FE77F94B722}" type="presOf" srcId="{83E11857-2F8C-4DF0-B576-FFA6C79B64D2}" destId="{6EE4A135-7A84-4656-AE61-5A7CFA9631C6}" srcOrd="1" destOrd="0" presId="urn:microsoft.com/office/officeart/2005/8/layout/equation2"/>
    <dgm:cxn modelId="{0562B217-6135-4F76-9A6F-C171D2E563A0}" type="presOf" srcId="{83E11857-2F8C-4DF0-B576-FFA6C79B64D2}" destId="{A40ED52D-E54D-468B-BEB5-9F438EB28B34}" srcOrd="0" destOrd="0" presId="urn:microsoft.com/office/officeart/2005/8/layout/equation2"/>
    <dgm:cxn modelId="{1621A591-1E5E-4FFC-8702-0F1CFEA7F961}" type="presOf" srcId="{AC2A2034-666B-433D-86D5-18721954F18B}" destId="{269C8665-A173-4A19-BECD-C93035F97AED}" srcOrd="0" destOrd="0" presId="urn:microsoft.com/office/officeart/2005/8/layout/equation2"/>
    <dgm:cxn modelId="{06D1DCF0-330D-4A15-AA4C-EDBFD26B16D0}" type="presOf" srcId="{80929347-CB96-4429-96F1-3875C2DB3B1B}" destId="{813BF72C-D4CD-4832-A910-5D125EE11F89}" srcOrd="0" destOrd="0" presId="urn:microsoft.com/office/officeart/2005/8/layout/equation2"/>
    <dgm:cxn modelId="{B8D44F5C-98F8-4FE7-B742-DF9D2B9E07DF}" type="presOf" srcId="{7ED2D17A-8560-4E80-8263-5360EAD9E1DE}" destId="{25E9AD7B-60AB-44BC-9E61-F6625B197C46}" srcOrd="0" destOrd="0" presId="urn:microsoft.com/office/officeart/2005/8/layout/equation2"/>
    <dgm:cxn modelId="{BCE57586-1716-48B0-9B66-04707E5C72C6}" type="presParOf" srcId="{E36D9BD3-8096-4A03-9FE0-5703C70EA479}" destId="{1E6A705F-270F-4A1A-9C25-DC240456C444}" srcOrd="0" destOrd="0" presId="urn:microsoft.com/office/officeart/2005/8/layout/equation2"/>
    <dgm:cxn modelId="{2256B493-9E9B-4BB2-A326-3117D0DDDD03}" type="presParOf" srcId="{1E6A705F-270F-4A1A-9C25-DC240456C444}" destId="{813BF72C-D4CD-4832-A910-5D125EE11F89}" srcOrd="0" destOrd="0" presId="urn:microsoft.com/office/officeart/2005/8/layout/equation2"/>
    <dgm:cxn modelId="{CE6B0D31-5423-4FD2-9656-BAE313FC4CCD}" type="presParOf" srcId="{1E6A705F-270F-4A1A-9C25-DC240456C444}" destId="{0865D75F-4DF1-4098-ACCD-DCAC7518B87D}" srcOrd="1" destOrd="0" presId="urn:microsoft.com/office/officeart/2005/8/layout/equation2"/>
    <dgm:cxn modelId="{46550738-6214-48B1-8EFF-B1C47C6DB8E2}" type="presParOf" srcId="{1E6A705F-270F-4A1A-9C25-DC240456C444}" destId="{6E465DE0-16B7-4B49-A694-309A64B17023}" srcOrd="2" destOrd="0" presId="urn:microsoft.com/office/officeart/2005/8/layout/equation2"/>
    <dgm:cxn modelId="{D3DFEAB8-E02B-40D4-8D8C-31095C4D261B}" type="presParOf" srcId="{1E6A705F-270F-4A1A-9C25-DC240456C444}" destId="{901E110A-3850-4ED6-81BD-7649A5EB51C5}" srcOrd="3" destOrd="0" presId="urn:microsoft.com/office/officeart/2005/8/layout/equation2"/>
    <dgm:cxn modelId="{A97F7318-711A-459E-85A2-C76DF69053A5}" type="presParOf" srcId="{1E6A705F-270F-4A1A-9C25-DC240456C444}" destId="{269C8665-A173-4A19-BECD-C93035F97AED}" srcOrd="4" destOrd="0" presId="urn:microsoft.com/office/officeart/2005/8/layout/equation2"/>
    <dgm:cxn modelId="{84E83FFC-5A1C-4C76-BB0A-650E06C71116}" type="presParOf" srcId="{E36D9BD3-8096-4A03-9FE0-5703C70EA479}" destId="{A40ED52D-E54D-468B-BEB5-9F438EB28B34}" srcOrd="1" destOrd="0" presId="urn:microsoft.com/office/officeart/2005/8/layout/equation2"/>
    <dgm:cxn modelId="{60FA22B3-B7AB-4DB4-A2E8-6FCFF517CA9D}" type="presParOf" srcId="{A40ED52D-E54D-468B-BEB5-9F438EB28B34}" destId="{6EE4A135-7A84-4656-AE61-5A7CFA9631C6}" srcOrd="0" destOrd="0" presId="urn:microsoft.com/office/officeart/2005/8/layout/equation2"/>
    <dgm:cxn modelId="{59D97750-2C23-4CE6-BE9A-DA4DF7FAD917}" type="presParOf" srcId="{E36D9BD3-8096-4A03-9FE0-5703C70EA479}" destId="{25E9AD7B-60AB-44BC-9E61-F6625B197C46}" srcOrd="2" destOrd="0" presId="urn:microsoft.com/office/officeart/2005/8/layout/equati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F41EDC3-240C-4355-848C-469C0727FB6F}" type="doc">
      <dgm:prSet loTypeId="urn:microsoft.com/office/officeart/2005/8/layout/matrix2" loCatId="matrix" qsTypeId="urn:microsoft.com/office/officeart/2005/8/quickstyle/simple1" qsCatId="simple" csTypeId="urn:microsoft.com/office/officeart/2005/8/colors/colorful4" csCatId="colorful" phldr="1"/>
      <dgm:spPr/>
      <dgm:t>
        <a:bodyPr/>
        <a:lstStyle/>
        <a:p>
          <a:endParaRPr lang="es-ES"/>
        </a:p>
      </dgm:t>
    </dgm:pt>
    <dgm:pt modelId="{884CC36A-B5ED-4CDD-915D-78B0B16411B0}">
      <dgm:prSet phldrT="[Texto]" phldr="1"/>
      <dgm:spPr>
        <a:blipFill rotWithShape="0">
          <a:blip xmlns:r="http://schemas.openxmlformats.org/officeDocument/2006/relationships" r:embed="rId1"/>
          <a:stretch>
            <a:fillRect/>
          </a:stretch>
        </a:blipFill>
      </dgm:spPr>
      <dgm:t>
        <a:bodyPr/>
        <a:lstStyle/>
        <a:p>
          <a:endParaRPr lang="es-ES" dirty="0"/>
        </a:p>
      </dgm:t>
    </dgm:pt>
    <dgm:pt modelId="{B64B22F2-FD38-406E-926F-102D365DCB82}" type="parTrans" cxnId="{E18738E9-EFEA-4291-AA1D-697A83771521}">
      <dgm:prSet/>
      <dgm:spPr/>
      <dgm:t>
        <a:bodyPr/>
        <a:lstStyle/>
        <a:p>
          <a:endParaRPr lang="es-ES"/>
        </a:p>
      </dgm:t>
    </dgm:pt>
    <dgm:pt modelId="{DFD6DF67-7239-4CE6-99A6-3DFBA79AA3E4}" type="sibTrans" cxnId="{E18738E9-EFEA-4291-AA1D-697A83771521}">
      <dgm:prSet/>
      <dgm:spPr/>
      <dgm:t>
        <a:bodyPr/>
        <a:lstStyle/>
        <a:p>
          <a:endParaRPr lang="es-ES"/>
        </a:p>
      </dgm:t>
    </dgm:pt>
    <dgm:pt modelId="{F55A260D-E22F-42CA-A91A-06416EA7D45C}">
      <dgm:prSet phldrT="[Texto]" phldr="1"/>
      <dgm:spPr>
        <a:blipFill rotWithShape="0">
          <a:blip xmlns:r="http://schemas.openxmlformats.org/officeDocument/2006/relationships" r:embed="rId2"/>
          <a:stretch>
            <a:fillRect/>
          </a:stretch>
        </a:blipFill>
      </dgm:spPr>
      <dgm:t>
        <a:bodyPr/>
        <a:lstStyle/>
        <a:p>
          <a:endParaRPr lang="es-ES"/>
        </a:p>
      </dgm:t>
    </dgm:pt>
    <dgm:pt modelId="{756A8807-F6D0-4126-83DE-E28E30BF74CE}" type="parTrans" cxnId="{5858870B-3F12-4C63-ACA9-1D01DCB24091}">
      <dgm:prSet/>
      <dgm:spPr/>
      <dgm:t>
        <a:bodyPr/>
        <a:lstStyle/>
        <a:p>
          <a:endParaRPr lang="es-ES"/>
        </a:p>
      </dgm:t>
    </dgm:pt>
    <dgm:pt modelId="{F8056065-8CF7-4710-95E7-52DBCC0A2858}" type="sibTrans" cxnId="{5858870B-3F12-4C63-ACA9-1D01DCB24091}">
      <dgm:prSet/>
      <dgm:spPr/>
      <dgm:t>
        <a:bodyPr/>
        <a:lstStyle/>
        <a:p>
          <a:endParaRPr lang="es-ES"/>
        </a:p>
      </dgm:t>
    </dgm:pt>
    <dgm:pt modelId="{96CF0293-FAE0-44CE-A8E8-256D929EE1F4}">
      <dgm:prSet phldrT="[Texto]" phldr="1"/>
      <dgm:spPr>
        <a:blipFill rotWithShape="0">
          <a:blip xmlns:r="http://schemas.openxmlformats.org/officeDocument/2006/relationships" r:embed="rId3"/>
          <a:stretch>
            <a:fillRect/>
          </a:stretch>
        </a:blipFill>
      </dgm:spPr>
      <dgm:t>
        <a:bodyPr/>
        <a:lstStyle/>
        <a:p>
          <a:endParaRPr lang="es-ES"/>
        </a:p>
      </dgm:t>
    </dgm:pt>
    <dgm:pt modelId="{0AC524A5-9EC9-4C20-BAB8-05F75B469A63}" type="parTrans" cxnId="{ECE0A631-B884-4EF5-9966-9EBE43CC541E}">
      <dgm:prSet/>
      <dgm:spPr/>
      <dgm:t>
        <a:bodyPr/>
        <a:lstStyle/>
        <a:p>
          <a:endParaRPr lang="es-ES"/>
        </a:p>
      </dgm:t>
    </dgm:pt>
    <dgm:pt modelId="{F5FBA117-51DE-4BDB-8B27-F707C9DDC13D}" type="sibTrans" cxnId="{ECE0A631-B884-4EF5-9966-9EBE43CC541E}">
      <dgm:prSet/>
      <dgm:spPr/>
      <dgm:t>
        <a:bodyPr/>
        <a:lstStyle/>
        <a:p>
          <a:endParaRPr lang="es-ES"/>
        </a:p>
      </dgm:t>
    </dgm:pt>
    <dgm:pt modelId="{E1408D47-0C85-4514-8458-5E9C95B85E8C}">
      <dgm:prSet phldrT="[Texto]" phldr="1"/>
      <dgm:spPr>
        <a:blipFill rotWithShape="0">
          <a:blip xmlns:r="http://schemas.openxmlformats.org/officeDocument/2006/relationships" r:embed="rId4"/>
          <a:stretch>
            <a:fillRect/>
          </a:stretch>
        </a:blipFill>
      </dgm:spPr>
      <dgm:t>
        <a:bodyPr/>
        <a:lstStyle/>
        <a:p>
          <a:endParaRPr lang="es-ES" dirty="0"/>
        </a:p>
      </dgm:t>
    </dgm:pt>
    <dgm:pt modelId="{FACAF9A7-4A31-47D9-9B4A-0F2AE9E5E6F4}" type="sibTrans" cxnId="{516A5E93-F20D-4D82-9CFB-2F79A7AA7B5D}">
      <dgm:prSet/>
      <dgm:spPr/>
      <dgm:t>
        <a:bodyPr/>
        <a:lstStyle/>
        <a:p>
          <a:endParaRPr lang="es-ES"/>
        </a:p>
      </dgm:t>
    </dgm:pt>
    <dgm:pt modelId="{4F5F3FCE-1F68-4548-B512-957A5F3B4592}" type="parTrans" cxnId="{516A5E93-F20D-4D82-9CFB-2F79A7AA7B5D}">
      <dgm:prSet/>
      <dgm:spPr/>
      <dgm:t>
        <a:bodyPr/>
        <a:lstStyle/>
        <a:p>
          <a:endParaRPr lang="es-ES"/>
        </a:p>
      </dgm:t>
    </dgm:pt>
    <dgm:pt modelId="{C163D452-5244-4B35-8760-7319825D3958}" type="pres">
      <dgm:prSet presAssocID="{9F41EDC3-240C-4355-848C-469C0727FB6F}" presName="matrix" presStyleCnt="0">
        <dgm:presLayoutVars>
          <dgm:chMax val="1"/>
          <dgm:dir/>
          <dgm:resizeHandles val="exact"/>
        </dgm:presLayoutVars>
      </dgm:prSet>
      <dgm:spPr/>
      <dgm:t>
        <a:bodyPr/>
        <a:lstStyle/>
        <a:p>
          <a:endParaRPr lang="es-ES"/>
        </a:p>
      </dgm:t>
    </dgm:pt>
    <dgm:pt modelId="{CCD3905D-D87E-4725-9258-8C40DCCC043C}" type="pres">
      <dgm:prSet presAssocID="{9F41EDC3-240C-4355-848C-469C0727FB6F}" presName="axisShape" presStyleLbl="bgShp" presStyleIdx="0" presStyleCnt="1">
        <dgm:style>
          <a:lnRef idx="3">
            <a:schemeClr val="lt1"/>
          </a:lnRef>
          <a:fillRef idx="1">
            <a:schemeClr val="accent2"/>
          </a:fillRef>
          <a:effectRef idx="1">
            <a:schemeClr val="accent2"/>
          </a:effectRef>
          <a:fontRef idx="minor">
            <a:schemeClr val="lt1"/>
          </a:fontRef>
        </dgm:style>
      </dgm:prSet>
      <dgm:spPr>
        <a:solidFill>
          <a:srgbClr val="FF0066"/>
        </a:solidFill>
        <a:ln>
          <a:solidFill>
            <a:schemeClr val="tx1"/>
          </a:solidFill>
        </a:ln>
      </dgm:spPr>
    </dgm:pt>
    <dgm:pt modelId="{DA1DE9CE-2D1C-4986-9932-D4037A0224AF}" type="pres">
      <dgm:prSet presAssocID="{9F41EDC3-240C-4355-848C-469C0727FB6F}" presName="rect1" presStyleLbl="node1" presStyleIdx="0" presStyleCnt="4">
        <dgm:presLayoutVars>
          <dgm:chMax val="0"/>
          <dgm:chPref val="0"/>
          <dgm:bulletEnabled val="1"/>
        </dgm:presLayoutVars>
      </dgm:prSet>
      <dgm:spPr/>
      <dgm:t>
        <a:bodyPr/>
        <a:lstStyle/>
        <a:p>
          <a:endParaRPr lang="es-ES"/>
        </a:p>
      </dgm:t>
    </dgm:pt>
    <dgm:pt modelId="{8B1DCE93-7F96-472D-BC9A-B4E3473AD9D2}" type="pres">
      <dgm:prSet presAssocID="{9F41EDC3-240C-4355-848C-469C0727FB6F}" presName="rect2" presStyleLbl="node1" presStyleIdx="1" presStyleCnt="4">
        <dgm:presLayoutVars>
          <dgm:chMax val="0"/>
          <dgm:chPref val="0"/>
          <dgm:bulletEnabled val="1"/>
        </dgm:presLayoutVars>
      </dgm:prSet>
      <dgm:spPr/>
      <dgm:t>
        <a:bodyPr/>
        <a:lstStyle/>
        <a:p>
          <a:endParaRPr lang="es-ES"/>
        </a:p>
      </dgm:t>
    </dgm:pt>
    <dgm:pt modelId="{278A0C36-6A22-440E-8921-8C63F37FF19D}" type="pres">
      <dgm:prSet presAssocID="{9F41EDC3-240C-4355-848C-469C0727FB6F}" presName="rect3" presStyleLbl="node1" presStyleIdx="2" presStyleCnt="4">
        <dgm:presLayoutVars>
          <dgm:chMax val="0"/>
          <dgm:chPref val="0"/>
          <dgm:bulletEnabled val="1"/>
        </dgm:presLayoutVars>
      </dgm:prSet>
      <dgm:spPr/>
      <dgm:t>
        <a:bodyPr/>
        <a:lstStyle/>
        <a:p>
          <a:endParaRPr lang="es-ES"/>
        </a:p>
      </dgm:t>
    </dgm:pt>
    <dgm:pt modelId="{E9BB7A94-335C-4725-A094-B45BBDB3D826}" type="pres">
      <dgm:prSet presAssocID="{9F41EDC3-240C-4355-848C-469C0727FB6F}" presName="rect4" presStyleLbl="node1" presStyleIdx="3" presStyleCnt="4">
        <dgm:presLayoutVars>
          <dgm:chMax val="0"/>
          <dgm:chPref val="0"/>
          <dgm:bulletEnabled val="1"/>
        </dgm:presLayoutVars>
      </dgm:prSet>
      <dgm:spPr/>
      <dgm:t>
        <a:bodyPr/>
        <a:lstStyle/>
        <a:p>
          <a:endParaRPr lang="es-ES"/>
        </a:p>
      </dgm:t>
    </dgm:pt>
  </dgm:ptLst>
  <dgm:cxnLst>
    <dgm:cxn modelId="{BF15ADAF-284A-4CAA-B6A6-6F4AD27E1790}" type="presOf" srcId="{F55A260D-E22F-42CA-A91A-06416EA7D45C}" destId="{278A0C36-6A22-440E-8921-8C63F37FF19D}" srcOrd="0" destOrd="0" presId="urn:microsoft.com/office/officeart/2005/8/layout/matrix2"/>
    <dgm:cxn modelId="{516A5E93-F20D-4D82-9CFB-2F79A7AA7B5D}" srcId="{9F41EDC3-240C-4355-848C-469C0727FB6F}" destId="{E1408D47-0C85-4514-8458-5E9C95B85E8C}" srcOrd="1" destOrd="0" parTransId="{4F5F3FCE-1F68-4548-B512-957A5F3B4592}" sibTransId="{FACAF9A7-4A31-47D9-9B4A-0F2AE9E5E6F4}"/>
    <dgm:cxn modelId="{371FE956-B846-45B3-A9F0-C5453E5A211E}" type="presOf" srcId="{884CC36A-B5ED-4CDD-915D-78B0B16411B0}" destId="{DA1DE9CE-2D1C-4986-9932-D4037A0224AF}" srcOrd="0" destOrd="0" presId="urn:microsoft.com/office/officeart/2005/8/layout/matrix2"/>
    <dgm:cxn modelId="{869BB6C7-2660-4CBE-B3AB-D7BCCE6D7B46}" type="presOf" srcId="{96CF0293-FAE0-44CE-A8E8-256D929EE1F4}" destId="{E9BB7A94-335C-4725-A094-B45BBDB3D826}" srcOrd="0" destOrd="0" presId="urn:microsoft.com/office/officeart/2005/8/layout/matrix2"/>
    <dgm:cxn modelId="{BFA0D56C-A68A-4568-BEA5-6D9675334390}" type="presOf" srcId="{E1408D47-0C85-4514-8458-5E9C95B85E8C}" destId="{8B1DCE93-7F96-472D-BC9A-B4E3473AD9D2}" srcOrd="0" destOrd="0" presId="urn:microsoft.com/office/officeart/2005/8/layout/matrix2"/>
    <dgm:cxn modelId="{5858870B-3F12-4C63-ACA9-1D01DCB24091}" srcId="{9F41EDC3-240C-4355-848C-469C0727FB6F}" destId="{F55A260D-E22F-42CA-A91A-06416EA7D45C}" srcOrd="2" destOrd="0" parTransId="{756A8807-F6D0-4126-83DE-E28E30BF74CE}" sibTransId="{F8056065-8CF7-4710-95E7-52DBCC0A2858}"/>
    <dgm:cxn modelId="{E18738E9-EFEA-4291-AA1D-697A83771521}" srcId="{9F41EDC3-240C-4355-848C-469C0727FB6F}" destId="{884CC36A-B5ED-4CDD-915D-78B0B16411B0}" srcOrd="0" destOrd="0" parTransId="{B64B22F2-FD38-406E-926F-102D365DCB82}" sibTransId="{DFD6DF67-7239-4CE6-99A6-3DFBA79AA3E4}"/>
    <dgm:cxn modelId="{ECE0A631-B884-4EF5-9966-9EBE43CC541E}" srcId="{9F41EDC3-240C-4355-848C-469C0727FB6F}" destId="{96CF0293-FAE0-44CE-A8E8-256D929EE1F4}" srcOrd="3" destOrd="0" parTransId="{0AC524A5-9EC9-4C20-BAB8-05F75B469A63}" sibTransId="{F5FBA117-51DE-4BDB-8B27-F707C9DDC13D}"/>
    <dgm:cxn modelId="{CC3C18FC-8853-4E54-B005-C1EBACE66884}" type="presOf" srcId="{9F41EDC3-240C-4355-848C-469C0727FB6F}" destId="{C163D452-5244-4B35-8760-7319825D3958}" srcOrd="0" destOrd="0" presId="urn:microsoft.com/office/officeart/2005/8/layout/matrix2"/>
    <dgm:cxn modelId="{0EE1559C-9F9D-4C8C-A8B9-DDF9EB4F7532}" type="presParOf" srcId="{C163D452-5244-4B35-8760-7319825D3958}" destId="{CCD3905D-D87E-4725-9258-8C40DCCC043C}" srcOrd="0" destOrd="0" presId="urn:microsoft.com/office/officeart/2005/8/layout/matrix2"/>
    <dgm:cxn modelId="{E2422067-EA0C-44D3-99F9-1F43FEB29B9A}" type="presParOf" srcId="{C163D452-5244-4B35-8760-7319825D3958}" destId="{DA1DE9CE-2D1C-4986-9932-D4037A0224AF}" srcOrd="1" destOrd="0" presId="urn:microsoft.com/office/officeart/2005/8/layout/matrix2"/>
    <dgm:cxn modelId="{1F558305-513F-4F81-B331-33F1A89681BB}" type="presParOf" srcId="{C163D452-5244-4B35-8760-7319825D3958}" destId="{8B1DCE93-7F96-472D-BC9A-B4E3473AD9D2}" srcOrd="2" destOrd="0" presId="urn:microsoft.com/office/officeart/2005/8/layout/matrix2"/>
    <dgm:cxn modelId="{26524612-AA9B-4168-88E3-85A3C54FCCCE}" type="presParOf" srcId="{C163D452-5244-4B35-8760-7319825D3958}" destId="{278A0C36-6A22-440E-8921-8C63F37FF19D}" srcOrd="3" destOrd="0" presId="urn:microsoft.com/office/officeart/2005/8/layout/matrix2"/>
    <dgm:cxn modelId="{69D99DFD-B275-46E6-AA39-F8C229C0D1B1}" type="presParOf" srcId="{C163D452-5244-4B35-8760-7319825D3958}" destId="{E9BB7A94-335C-4725-A094-B45BBDB3D826}"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94E7C25-7A39-4DD0-9827-137A80B660F1}" type="doc">
      <dgm:prSet loTypeId="urn:microsoft.com/office/officeart/2005/8/layout/bProcess4" loCatId="process" qsTypeId="urn:microsoft.com/office/officeart/2005/8/quickstyle/simple1" qsCatId="simple" csTypeId="urn:microsoft.com/office/officeart/2005/8/colors/colorful4" csCatId="colorful" phldr="1"/>
      <dgm:spPr/>
    </dgm:pt>
    <dgm:pt modelId="{BA6B48BB-A06A-467B-8019-FA41536BF655}">
      <dgm:prSet/>
      <dgm:spPr/>
      <dgm:t>
        <a:bodyPr/>
        <a:lstStyle/>
        <a:p>
          <a:r>
            <a:rPr lang="es-ES" dirty="0" err="1" smtClean="0">
              <a:solidFill>
                <a:schemeClr val="tx1"/>
              </a:solidFill>
              <a:latin typeface="+mn-lt"/>
            </a:rPr>
            <a:t>Ambergris</a:t>
          </a:r>
          <a:endParaRPr lang="es-US" dirty="0">
            <a:solidFill>
              <a:schemeClr val="tx1"/>
            </a:solidFill>
            <a:latin typeface="+mn-lt"/>
          </a:endParaRPr>
        </a:p>
      </dgm:t>
    </dgm:pt>
    <dgm:pt modelId="{1719BD5D-ABE6-4900-9731-5C3BBE591E00}" type="parTrans" cxnId="{E7ADB8FF-1D4F-4D27-94B0-96F516B5F728}">
      <dgm:prSet/>
      <dgm:spPr/>
      <dgm:t>
        <a:bodyPr/>
        <a:lstStyle/>
        <a:p>
          <a:endParaRPr lang="es-US">
            <a:solidFill>
              <a:schemeClr val="tx1"/>
            </a:solidFill>
            <a:latin typeface="+mn-lt"/>
          </a:endParaRPr>
        </a:p>
      </dgm:t>
    </dgm:pt>
    <dgm:pt modelId="{C28D6600-8C34-477B-939A-9E2ED33792B6}" type="sibTrans" cxnId="{E7ADB8FF-1D4F-4D27-94B0-96F516B5F728}">
      <dgm:prSet/>
      <dgm:spPr/>
      <dgm:t>
        <a:bodyPr/>
        <a:lstStyle/>
        <a:p>
          <a:endParaRPr lang="es-US">
            <a:solidFill>
              <a:schemeClr val="tx1"/>
            </a:solidFill>
            <a:latin typeface="+mn-lt"/>
          </a:endParaRPr>
        </a:p>
      </dgm:t>
    </dgm:pt>
    <dgm:pt modelId="{FA216168-A5EB-4F5B-9E77-CD5848732887}">
      <dgm:prSet/>
      <dgm:spPr/>
      <dgm:t>
        <a:bodyPr/>
        <a:lstStyle/>
        <a:p>
          <a:r>
            <a:rPr lang="es-ES" dirty="0" smtClean="0">
              <a:solidFill>
                <a:schemeClr val="tx1"/>
              </a:solidFill>
              <a:latin typeface="+mn-lt"/>
            </a:rPr>
            <a:t>Almendras amargas</a:t>
          </a:r>
          <a:endParaRPr lang="es-US" dirty="0">
            <a:solidFill>
              <a:schemeClr val="tx1"/>
            </a:solidFill>
            <a:latin typeface="+mn-lt"/>
          </a:endParaRPr>
        </a:p>
      </dgm:t>
    </dgm:pt>
    <dgm:pt modelId="{1A193F9A-8665-44E3-9FE2-1B804DE4FCF3}" type="parTrans" cxnId="{7303AECF-A1B4-410D-9A80-36A20BA19A0A}">
      <dgm:prSet/>
      <dgm:spPr/>
      <dgm:t>
        <a:bodyPr/>
        <a:lstStyle/>
        <a:p>
          <a:endParaRPr lang="es-US">
            <a:solidFill>
              <a:schemeClr val="tx1"/>
            </a:solidFill>
            <a:latin typeface="+mn-lt"/>
          </a:endParaRPr>
        </a:p>
      </dgm:t>
    </dgm:pt>
    <dgm:pt modelId="{12353F75-FFB4-4C0E-B6E1-0E1CA3D1017D}" type="sibTrans" cxnId="{7303AECF-A1B4-410D-9A80-36A20BA19A0A}">
      <dgm:prSet/>
      <dgm:spPr/>
      <dgm:t>
        <a:bodyPr/>
        <a:lstStyle/>
        <a:p>
          <a:endParaRPr lang="es-US">
            <a:solidFill>
              <a:schemeClr val="tx1"/>
            </a:solidFill>
            <a:latin typeface="+mn-lt"/>
          </a:endParaRPr>
        </a:p>
      </dgm:t>
    </dgm:pt>
    <dgm:pt modelId="{7F6B8EE9-E49E-4FFE-929F-C79CD28BE413}">
      <dgm:prSet/>
      <dgm:spPr/>
      <dgm:t>
        <a:bodyPr/>
        <a:lstStyle/>
        <a:p>
          <a:r>
            <a:rPr lang="es-ES" dirty="0" smtClean="0">
              <a:solidFill>
                <a:schemeClr val="tx1"/>
              </a:solidFill>
              <a:latin typeface="+mn-lt"/>
            </a:rPr>
            <a:t>Floral </a:t>
          </a:r>
          <a:endParaRPr lang="es-US" dirty="0">
            <a:solidFill>
              <a:schemeClr val="tx1"/>
            </a:solidFill>
            <a:latin typeface="+mn-lt"/>
          </a:endParaRPr>
        </a:p>
      </dgm:t>
    </dgm:pt>
    <dgm:pt modelId="{526F7968-F3EB-4943-BF7C-3FFD60D840A5}" type="parTrans" cxnId="{1C66E9C6-2F56-4FA3-AEC9-7395BA38736F}">
      <dgm:prSet/>
      <dgm:spPr/>
      <dgm:t>
        <a:bodyPr/>
        <a:lstStyle/>
        <a:p>
          <a:endParaRPr lang="es-US">
            <a:solidFill>
              <a:schemeClr val="tx1"/>
            </a:solidFill>
            <a:latin typeface="+mn-lt"/>
          </a:endParaRPr>
        </a:p>
      </dgm:t>
    </dgm:pt>
    <dgm:pt modelId="{F150EBD3-3DB1-43D1-B600-62D5FC9B728A}" type="sibTrans" cxnId="{1C66E9C6-2F56-4FA3-AEC9-7395BA38736F}">
      <dgm:prSet/>
      <dgm:spPr/>
      <dgm:t>
        <a:bodyPr/>
        <a:lstStyle/>
        <a:p>
          <a:endParaRPr lang="es-US">
            <a:solidFill>
              <a:schemeClr val="tx1"/>
            </a:solidFill>
            <a:latin typeface="+mn-lt"/>
          </a:endParaRPr>
        </a:p>
      </dgm:t>
    </dgm:pt>
    <dgm:pt modelId="{0C6BA0E5-287B-4657-8172-C1029554C950}">
      <dgm:prSet/>
      <dgm:spPr/>
      <dgm:t>
        <a:bodyPr/>
        <a:lstStyle/>
        <a:p>
          <a:r>
            <a:rPr lang="es-ES" dirty="0" smtClean="0">
              <a:solidFill>
                <a:schemeClr val="tx1"/>
              </a:solidFill>
              <a:latin typeface="+mn-lt"/>
            </a:rPr>
            <a:t>Frutal</a:t>
          </a:r>
          <a:endParaRPr lang="es-US" dirty="0">
            <a:solidFill>
              <a:schemeClr val="tx1"/>
            </a:solidFill>
            <a:latin typeface="+mn-lt"/>
          </a:endParaRPr>
        </a:p>
      </dgm:t>
    </dgm:pt>
    <dgm:pt modelId="{7B3CFC91-9CC0-42B3-82C7-EEE47BF49B7A}" type="parTrans" cxnId="{09E12E56-172E-4701-8857-BDEBC7982C74}">
      <dgm:prSet/>
      <dgm:spPr/>
      <dgm:t>
        <a:bodyPr/>
        <a:lstStyle/>
        <a:p>
          <a:endParaRPr lang="es-US">
            <a:solidFill>
              <a:schemeClr val="tx1"/>
            </a:solidFill>
            <a:latin typeface="+mn-lt"/>
          </a:endParaRPr>
        </a:p>
      </dgm:t>
    </dgm:pt>
    <dgm:pt modelId="{2BB0C454-8F33-4F43-95FD-957C04CE48E1}" type="sibTrans" cxnId="{09E12E56-172E-4701-8857-BDEBC7982C74}">
      <dgm:prSet/>
      <dgm:spPr/>
      <dgm:t>
        <a:bodyPr/>
        <a:lstStyle/>
        <a:p>
          <a:endParaRPr lang="es-US">
            <a:solidFill>
              <a:schemeClr val="tx1"/>
            </a:solidFill>
            <a:latin typeface="+mn-lt"/>
          </a:endParaRPr>
        </a:p>
      </dgm:t>
    </dgm:pt>
    <dgm:pt modelId="{CC192F38-933F-4CC0-A994-D47F495D1877}">
      <dgm:prSet/>
      <dgm:spPr/>
      <dgm:t>
        <a:bodyPr/>
        <a:lstStyle/>
        <a:p>
          <a:r>
            <a:rPr lang="es-ES" dirty="0" smtClean="0">
              <a:solidFill>
                <a:schemeClr val="tx1"/>
              </a:solidFill>
              <a:latin typeface="+mn-lt"/>
            </a:rPr>
            <a:t>Herbal</a:t>
          </a:r>
          <a:endParaRPr lang="es-US" dirty="0">
            <a:solidFill>
              <a:schemeClr val="tx1"/>
            </a:solidFill>
            <a:latin typeface="+mn-lt"/>
          </a:endParaRPr>
        </a:p>
      </dgm:t>
    </dgm:pt>
    <dgm:pt modelId="{27F24A9F-CC5C-4806-98F1-8DCE88A78B17}" type="parTrans" cxnId="{0E9C079E-294B-4338-BEED-3D5811423873}">
      <dgm:prSet/>
      <dgm:spPr/>
      <dgm:t>
        <a:bodyPr/>
        <a:lstStyle/>
        <a:p>
          <a:endParaRPr lang="es-US">
            <a:solidFill>
              <a:schemeClr val="tx1"/>
            </a:solidFill>
            <a:latin typeface="+mn-lt"/>
          </a:endParaRPr>
        </a:p>
      </dgm:t>
    </dgm:pt>
    <dgm:pt modelId="{5C09EF76-4921-4D2B-B5EE-911F7BEBC98A}" type="sibTrans" cxnId="{0E9C079E-294B-4338-BEED-3D5811423873}">
      <dgm:prSet/>
      <dgm:spPr/>
      <dgm:t>
        <a:bodyPr/>
        <a:lstStyle/>
        <a:p>
          <a:endParaRPr lang="es-US">
            <a:solidFill>
              <a:schemeClr val="tx1"/>
            </a:solidFill>
            <a:latin typeface="+mn-lt"/>
          </a:endParaRPr>
        </a:p>
      </dgm:t>
    </dgm:pt>
    <dgm:pt modelId="{D4C001EE-4888-4F03-8149-DB88980AFB35}">
      <dgm:prSet/>
      <dgm:spPr/>
      <dgm:t>
        <a:bodyPr/>
        <a:lstStyle/>
        <a:p>
          <a:r>
            <a:rPr lang="es-ES" dirty="0" smtClean="0">
              <a:solidFill>
                <a:schemeClr val="tx1"/>
              </a:solidFill>
              <a:latin typeface="+mn-lt"/>
            </a:rPr>
            <a:t>Aromas </a:t>
          </a:r>
          <a:r>
            <a:rPr lang="es-ES" dirty="0" err="1" smtClean="0">
              <a:solidFill>
                <a:schemeClr val="tx1"/>
              </a:solidFill>
              <a:latin typeface="+mn-lt"/>
            </a:rPr>
            <a:t>Musk</a:t>
          </a:r>
          <a:r>
            <a:rPr lang="es-ES" dirty="0" smtClean="0">
              <a:solidFill>
                <a:schemeClr val="tx1"/>
              </a:solidFill>
              <a:latin typeface="+mn-lt"/>
            </a:rPr>
            <a:t> </a:t>
          </a:r>
          <a:endParaRPr lang="es-US" dirty="0">
            <a:solidFill>
              <a:schemeClr val="tx1"/>
            </a:solidFill>
            <a:latin typeface="+mn-lt"/>
          </a:endParaRPr>
        </a:p>
      </dgm:t>
    </dgm:pt>
    <dgm:pt modelId="{46E0D843-379B-42AE-8DCF-C9B51862EB77}" type="parTrans" cxnId="{8B15FD1F-8F28-4EA5-8D8D-C611536A5943}">
      <dgm:prSet/>
      <dgm:spPr/>
      <dgm:t>
        <a:bodyPr/>
        <a:lstStyle/>
        <a:p>
          <a:endParaRPr lang="es-US">
            <a:solidFill>
              <a:schemeClr val="tx1"/>
            </a:solidFill>
            <a:latin typeface="+mn-lt"/>
          </a:endParaRPr>
        </a:p>
      </dgm:t>
    </dgm:pt>
    <dgm:pt modelId="{5B04FC47-1B22-4538-A243-F5E681FDAAF6}" type="sibTrans" cxnId="{8B15FD1F-8F28-4EA5-8D8D-C611536A5943}">
      <dgm:prSet/>
      <dgm:spPr/>
      <dgm:t>
        <a:bodyPr/>
        <a:lstStyle/>
        <a:p>
          <a:endParaRPr lang="es-US">
            <a:solidFill>
              <a:schemeClr val="tx1"/>
            </a:solidFill>
            <a:latin typeface="+mn-lt"/>
          </a:endParaRPr>
        </a:p>
      </dgm:t>
    </dgm:pt>
    <dgm:pt modelId="{E1E78527-08E9-4BA7-9535-B08A015DB0F5}">
      <dgm:prSet/>
      <dgm:spPr/>
      <dgm:t>
        <a:bodyPr/>
        <a:lstStyle/>
        <a:p>
          <a:r>
            <a:rPr lang="es-ES" dirty="0" smtClean="0">
              <a:solidFill>
                <a:schemeClr val="tx1"/>
              </a:solidFill>
              <a:latin typeface="+mn-lt"/>
            </a:rPr>
            <a:t>Maderas</a:t>
          </a:r>
          <a:endParaRPr lang="es-US" dirty="0">
            <a:solidFill>
              <a:schemeClr val="tx1"/>
            </a:solidFill>
            <a:latin typeface="+mn-lt"/>
          </a:endParaRPr>
        </a:p>
      </dgm:t>
    </dgm:pt>
    <dgm:pt modelId="{16C9FE0A-419B-42E2-8ABF-29D7F398533C}" type="parTrans" cxnId="{D117F5A5-CDBD-4A5F-9ECD-B87C2F266D6F}">
      <dgm:prSet/>
      <dgm:spPr/>
      <dgm:t>
        <a:bodyPr/>
        <a:lstStyle/>
        <a:p>
          <a:endParaRPr lang="es-US">
            <a:solidFill>
              <a:schemeClr val="tx1"/>
            </a:solidFill>
            <a:latin typeface="+mn-lt"/>
          </a:endParaRPr>
        </a:p>
      </dgm:t>
    </dgm:pt>
    <dgm:pt modelId="{962611D8-CEB9-4E0E-B7B4-202916AC750E}" type="sibTrans" cxnId="{D117F5A5-CDBD-4A5F-9ECD-B87C2F266D6F}">
      <dgm:prSet/>
      <dgm:spPr/>
      <dgm:t>
        <a:bodyPr/>
        <a:lstStyle/>
        <a:p>
          <a:endParaRPr lang="es-US">
            <a:solidFill>
              <a:schemeClr val="tx1"/>
            </a:solidFill>
            <a:latin typeface="+mn-lt"/>
          </a:endParaRPr>
        </a:p>
      </dgm:t>
    </dgm:pt>
    <dgm:pt modelId="{B203A66F-DA38-45EF-BD6F-72438BFFFACD}">
      <dgm:prSet phldrT="[Texto]"/>
      <dgm:spPr/>
      <dgm:t>
        <a:bodyPr/>
        <a:lstStyle/>
        <a:p>
          <a:r>
            <a:rPr lang="es-ES" dirty="0" smtClean="0">
              <a:solidFill>
                <a:schemeClr val="tx1"/>
              </a:solidFill>
              <a:latin typeface="+mn-lt"/>
            </a:rPr>
            <a:t>Putrefacto</a:t>
          </a:r>
          <a:endParaRPr lang="es-US" dirty="0">
            <a:solidFill>
              <a:schemeClr val="tx1"/>
            </a:solidFill>
            <a:latin typeface="+mn-lt"/>
          </a:endParaRPr>
        </a:p>
      </dgm:t>
    </dgm:pt>
    <dgm:pt modelId="{E2827ECE-967F-4710-AC38-BDB979818D36}" type="parTrans" cxnId="{47CBF026-D6C3-4716-ABC6-ED54B37BB84A}">
      <dgm:prSet/>
      <dgm:spPr/>
      <dgm:t>
        <a:bodyPr/>
        <a:lstStyle/>
        <a:p>
          <a:endParaRPr lang="es-US">
            <a:solidFill>
              <a:schemeClr val="tx1"/>
            </a:solidFill>
            <a:latin typeface="+mn-lt"/>
          </a:endParaRPr>
        </a:p>
      </dgm:t>
    </dgm:pt>
    <dgm:pt modelId="{45D9C9CD-3638-416C-AE89-A45E95676A3B}" type="sibTrans" cxnId="{47CBF026-D6C3-4716-ABC6-ED54B37BB84A}">
      <dgm:prSet/>
      <dgm:spPr/>
      <dgm:t>
        <a:bodyPr/>
        <a:lstStyle/>
        <a:p>
          <a:endParaRPr lang="es-US">
            <a:solidFill>
              <a:schemeClr val="tx1"/>
            </a:solidFill>
            <a:latin typeface="+mn-lt"/>
          </a:endParaRPr>
        </a:p>
      </dgm:t>
    </dgm:pt>
    <dgm:pt modelId="{57CC9303-9C78-474D-B944-B3946A6D1DEA}">
      <dgm:prSet/>
      <dgm:spPr/>
      <dgm:t>
        <a:bodyPr/>
        <a:lstStyle/>
        <a:p>
          <a:r>
            <a:rPr lang="es-ES" dirty="0" smtClean="0">
              <a:solidFill>
                <a:schemeClr val="tx1"/>
              </a:solidFill>
              <a:latin typeface="+mn-lt"/>
            </a:rPr>
            <a:t>Alcanforado  </a:t>
          </a:r>
          <a:endParaRPr lang="es-US" dirty="0">
            <a:solidFill>
              <a:schemeClr val="tx1"/>
            </a:solidFill>
            <a:latin typeface="+mn-lt"/>
          </a:endParaRPr>
        </a:p>
      </dgm:t>
    </dgm:pt>
    <dgm:pt modelId="{B3E6265C-32D6-4492-A5B2-12D15C97409B}" type="parTrans" cxnId="{49449836-0F2C-4EBC-B3E6-3D59EEB336AE}">
      <dgm:prSet/>
      <dgm:spPr/>
      <dgm:t>
        <a:bodyPr/>
        <a:lstStyle/>
        <a:p>
          <a:endParaRPr lang="es-US">
            <a:solidFill>
              <a:schemeClr val="tx1"/>
            </a:solidFill>
            <a:latin typeface="+mn-lt"/>
          </a:endParaRPr>
        </a:p>
      </dgm:t>
    </dgm:pt>
    <dgm:pt modelId="{46A1EC53-0EE9-401D-8F53-BBDE311FEEE9}" type="sibTrans" cxnId="{49449836-0F2C-4EBC-B3E6-3D59EEB336AE}">
      <dgm:prSet/>
      <dgm:spPr/>
      <dgm:t>
        <a:bodyPr/>
        <a:lstStyle/>
        <a:p>
          <a:endParaRPr lang="es-US">
            <a:solidFill>
              <a:schemeClr val="tx1"/>
            </a:solidFill>
            <a:latin typeface="+mn-lt"/>
          </a:endParaRPr>
        </a:p>
      </dgm:t>
    </dgm:pt>
    <dgm:pt modelId="{23A7E37B-C44C-4EAD-AD32-8B92BE042DAC}" type="pres">
      <dgm:prSet presAssocID="{A94E7C25-7A39-4DD0-9827-137A80B660F1}" presName="Name0" presStyleCnt="0">
        <dgm:presLayoutVars>
          <dgm:dir/>
          <dgm:resizeHandles/>
        </dgm:presLayoutVars>
      </dgm:prSet>
      <dgm:spPr/>
    </dgm:pt>
    <dgm:pt modelId="{5466713B-5034-4090-965B-5044F8D88056}" type="pres">
      <dgm:prSet presAssocID="{BA6B48BB-A06A-467B-8019-FA41536BF655}" presName="compNode" presStyleCnt="0"/>
      <dgm:spPr/>
    </dgm:pt>
    <dgm:pt modelId="{7F860033-AF47-4EC7-A7CD-47E026802A1E}" type="pres">
      <dgm:prSet presAssocID="{BA6B48BB-A06A-467B-8019-FA41536BF655}" presName="dummyConnPt" presStyleCnt="0"/>
      <dgm:spPr/>
    </dgm:pt>
    <dgm:pt modelId="{3A639F09-BA74-447E-BEBF-C3A2F81474B9}" type="pres">
      <dgm:prSet presAssocID="{BA6B48BB-A06A-467B-8019-FA41536BF655}" presName="node" presStyleLbl="node1" presStyleIdx="0" presStyleCnt="9">
        <dgm:presLayoutVars>
          <dgm:bulletEnabled val="1"/>
        </dgm:presLayoutVars>
      </dgm:prSet>
      <dgm:spPr/>
      <dgm:t>
        <a:bodyPr/>
        <a:lstStyle/>
        <a:p>
          <a:endParaRPr lang="es-US"/>
        </a:p>
      </dgm:t>
    </dgm:pt>
    <dgm:pt modelId="{4864B03E-5902-4556-9435-45B085CC4131}" type="pres">
      <dgm:prSet presAssocID="{C28D6600-8C34-477B-939A-9E2ED33792B6}" presName="sibTrans" presStyleLbl="bgSibTrans2D1" presStyleIdx="0" presStyleCnt="8"/>
      <dgm:spPr/>
      <dgm:t>
        <a:bodyPr/>
        <a:lstStyle/>
        <a:p>
          <a:endParaRPr lang="es-ES"/>
        </a:p>
      </dgm:t>
    </dgm:pt>
    <dgm:pt modelId="{7107BEC4-55C2-4E4E-965A-87119D10036F}" type="pres">
      <dgm:prSet presAssocID="{FA216168-A5EB-4F5B-9E77-CD5848732887}" presName="compNode" presStyleCnt="0"/>
      <dgm:spPr/>
    </dgm:pt>
    <dgm:pt modelId="{C6364A6F-2BE6-4A27-AF18-86964174B257}" type="pres">
      <dgm:prSet presAssocID="{FA216168-A5EB-4F5B-9E77-CD5848732887}" presName="dummyConnPt" presStyleCnt="0"/>
      <dgm:spPr/>
    </dgm:pt>
    <dgm:pt modelId="{DBA04A87-1C47-4C81-A5A5-29A470DEBA4D}" type="pres">
      <dgm:prSet presAssocID="{FA216168-A5EB-4F5B-9E77-CD5848732887}" presName="node" presStyleLbl="node1" presStyleIdx="1" presStyleCnt="9">
        <dgm:presLayoutVars>
          <dgm:bulletEnabled val="1"/>
        </dgm:presLayoutVars>
      </dgm:prSet>
      <dgm:spPr/>
      <dgm:t>
        <a:bodyPr/>
        <a:lstStyle/>
        <a:p>
          <a:endParaRPr lang="es-US"/>
        </a:p>
      </dgm:t>
    </dgm:pt>
    <dgm:pt modelId="{EBD3A1E3-0503-4256-B2A1-9FAB6F74E421}" type="pres">
      <dgm:prSet presAssocID="{12353F75-FFB4-4C0E-B6E1-0E1CA3D1017D}" presName="sibTrans" presStyleLbl="bgSibTrans2D1" presStyleIdx="1" presStyleCnt="8"/>
      <dgm:spPr/>
      <dgm:t>
        <a:bodyPr/>
        <a:lstStyle/>
        <a:p>
          <a:endParaRPr lang="es-ES"/>
        </a:p>
      </dgm:t>
    </dgm:pt>
    <dgm:pt modelId="{3797F1BB-01FC-4F31-9883-B31A86C125F4}" type="pres">
      <dgm:prSet presAssocID="{57CC9303-9C78-474D-B944-B3946A6D1DEA}" presName="compNode" presStyleCnt="0"/>
      <dgm:spPr/>
    </dgm:pt>
    <dgm:pt modelId="{8BAEE72C-55AB-43A6-BB70-5C2440AAA22C}" type="pres">
      <dgm:prSet presAssocID="{57CC9303-9C78-474D-B944-B3946A6D1DEA}" presName="dummyConnPt" presStyleCnt="0"/>
      <dgm:spPr/>
    </dgm:pt>
    <dgm:pt modelId="{834ABBF3-4B5C-43D2-B033-12D770079F06}" type="pres">
      <dgm:prSet presAssocID="{57CC9303-9C78-474D-B944-B3946A6D1DEA}" presName="node" presStyleLbl="node1" presStyleIdx="2" presStyleCnt="9">
        <dgm:presLayoutVars>
          <dgm:bulletEnabled val="1"/>
        </dgm:presLayoutVars>
      </dgm:prSet>
      <dgm:spPr/>
      <dgm:t>
        <a:bodyPr/>
        <a:lstStyle/>
        <a:p>
          <a:endParaRPr lang="es-US"/>
        </a:p>
      </dgm:t>
    </dgm:pt>
    <dgm:pt modelId="{1A06F02D-BB1D-4743-B0E8-1757401D7668}" type="pres">
      <dgm:prSet presAssocID="{46A1EC53-0EE9-401D-8F53-BBDE311FEEE9}" presName="sibTrans" presStyleLbl="bgSibTrans2D1" presStyleIdx="2" presStyleCnt="8"/>
      <dgm:spPr/>
      <dgm:t>
        <a:bodyPr/>
        <a:lstStyle/>
        <a:p>
          <a:endParaRPr lang="es-ES"/>
        </a:p>
      </dgm:t>
    </dgm:pt>
    <dgm:pt modelId="{430054BB-3527-4CDB-8107-A2A46F352F0A}" type="pres">
      <dgm:prSet presAssocID="{7F6B8EE9-E49E-4FFE-929F-C79CD28BE413}" presName="compNode" presStyleCnt="0"/>
      <dgm:spPr/>
    </dgm:pt>
    <dgm:pt modelId="{87A2FB8F-BC4E-45BC-AA7F-BD977204E0D1}" type="pres">
      <dgm:prSet presAssocID="{7F6B8EE9-E49E-4FFE-929F-C79CD28BE413}" presName="dummyConnPt" presStyleCnt="0"/>
      <dgm:spPr/>
    </dgm:pt>
    <dgm:pt modelId="{F52AA354-D2F1-4586-9F1F-4A34CC05C642}" type="pres">
      <dgm:prSet presAssocID="{7F6B8EE9-E49E-4FFE-929F-C79CD28BE413}" presName="node" presStyleLbl="node1" presStyleIdx="3" presStyleCnt="9">
        <dgm:presLayoutVars>
          <dgm:bulletEnabled val="1"/>
        </dgm:presLayoutVars>
      </dgm:prSet>
      <dgm:spPr/>
      <dgm:t>
        <a:bodyPr/>
        <a:lstStyle/>
        <a:p>
          <a:endParaRPr lang="es-US"/>
        </a:p>
      </dgm:t>
    </dgm:pt>
    <dgm:pt modelId="{FB19788E-AA51-4BD7-94AF-3B8F122BA20D}" type="pres">
      <dgm:prSet presAssocID="{F150EBD3-3DB1-43D1-B600-62D5FC9B728A}" presName="sibTrans" presStyleLbl="bgSibTrans2D1" presStyleIdx="3" presStyleCnt="8"/>
      <dgm:spPr/>
      <dgm:t>
        <a:bodyPr/>
        <a:lstStyle/>
        <a:p>
          <a:endParaRPr lang="es-ES"/>
        </a:p>
      </dgm:t>
    </dgm:pt>
    <dgm:pt modelId="{F1E277DA-3FA2-47A2-9169-CB72B2DE7B90}" type="pres">
      <dgm:prSet presAssocID="{0C6BA0E5-287B-4657-8172-C1029554C950}" presName="compNode" presStyleCnt="0"/>
      <dgm:spPr/>
    </dgm:pt>
    <dgm:pt modelId="{AEF92E7F-6BEA-4279-8473-FDAA4A6A3A59}" type="pres">
      <dgm:prSet presAssocID="{0C6BA0E5-287B-4657-8172-C1029554C950}" presName="dummyConnPt" presStyleCnt="0"/>
      <dgm:spPr/>
    </dgm:pt>
    <dgm:pt modelId="{6EB053F3-5AE5-4D6F-8FDE-B2CC7A758D14}" type="pres">
      <dgm:prSet presAssocID="{0C6BA0E5-287B-4657-8172-C1029554C950}" presName="node" presStyleLbl="node1" presStyleIdx="4" presStyleCnt="9">
        <dgm:presLayoutVars>
          <dgm:bulletEnabled val="1"/>
        </dgm:presLayoutVars>
      </dgm:prSet>
      <dgm:spPr/>
      <dgm:t>
        <a:bodyPr/>
        <a:lstStyle/>
        <a:p>
          <a:endParaRPr lang="es-US"/>
        </a:p>
      </dgm:t>
    </dgm:pt>
    <dgm:pt modelId="{EB2F60D0-1969-40E1-9CC5-BAF4238E4277}" type="pres">
      <dgm:prSet presAssocID="{2BB0C454-8F33-4F43-95FD-957C04CE48E1}" presName="sibTrans" presStyleLbl="bgSibTrans2D1" presStyleIdx="4" presStyleCnt="8"/>
      <dgm:spPr/>
      <dgm:t>
        <a:bodyPr/>
        <a:lstStyle/>
        <a:p>
          <a:endParaRPr lang="es-ES"/>
        </a:p>
      </dgm:t>
    </dgm:pt>
    <dgm:pt modelId="{07A0A4B7-82D7-448D-9950-9D859A2E23BE}" type="pres">
      <dgm:prSet presAssocID="{CC192F38-933F-4CC0-A994-D47F495D1877}" presName="compNode" presStyleCnt="0"/>
      <dgm:spPr/>
    </dgm:pt>
    <dgm:pt modelId="{786115AB-3E7C-4D3B-A4D8-15DB5624BB59}" type="pres">
      <dgm:prSet presAssocID="{CC192F38-933F-4CC0-A994-D47F495D1877}" presName="dummyConnPt" presStyleCnt="0"/>
      <dgm:spPr/>
    </dgm:pt>
    <dgm:pt modelId="{E3D06407-7C96-42A3-B767-4A2DFDEB8F43}" type="pres">
      <dgm:prSet presAssocID="{CC192F38-933F-4CC0-A994-D47F495D1877}" presName="node" presStyleLbl="node1" presStyleIdx="5" presStyleCnt="9">
        <dgm:presLayoutVars>
          <dgm:bulletEnabled val="1"/>
        </dgm:presLayoutVars>
      </dgm:prSet>
      <dgm:spPr/>
      <dgm:t>
        <a:bodyPr/>
        <a:lstStyle/>
        <a:p>
          <a:endParaRPr lang="es-US"/>
        </a:p>
      </dgm:t>
    </dgm:pt>
    <dgm:pt modelId="{05D4549D-95AD-4308-B798-70D23731B382}" type="pres">
      <dgm:prSet presAssocID="{5C09EF76-4921-4D2B-B5EE-911F7BEBC98A}" presName="sibTrans" presStyleLbl="bgSibTrans2D1" presStyleIdx="5" presStyleCnt="8"/>
      <dgm:spPr/>
      <dgm:t>
        <a:bodyPr/>
        <a:lstStyle/>
        <a:p>
          <a:endParaRPr lang="es-ES"/>
        </a:p>
      </dgm:t>
    </dgm:pt>
    <dgm:pt modelId="{C6719910-E978-4A15-94AD-AF45082D702D}" type="pres">
      <dgm:prSet presAssocID="{D4C001EE-4888-4F03-8149-DB88980AFB35}" presName="compNode" presStyleCnt="0"/>
      <dgm:spPr/>
    </dgm:pt>
    <dgm:pt modelId="{B97A6C09-EE7F-4C2C-A022-BFC660AAFF1D}" type="pres">
      <dgm:prSet presAssocID="{D4C001EE-4888-4F03-8149-DB88980AFB35}" presName="dummyConnPt" presStyleCnt="0"/>
      <dgm:spPr/>
    </dgm:pt>
    <dgm:pt modelId="{8064B81E-21AC-4090-8FE5-313FCE672619}" type="pres">
      <dgm:prSet presAssocID="{D4C001EE-4888-4F03-8149-DB88980AFB35}" presName="node" presStyleLbl="node1" presStyleIdx="6" presStyleCnt="9">
        <dgm:presLayoutVars>
          <dgm:bulletEnabled val="1"/>
        </dgm:presLayoutVars>
      </dgm:prSet>
      <dgm:spPr/>
      <dgm:t>
        <a:bodyPr/>
        <a:lstStyle/>
        <a:p>
          <a:endParaRPr lang="es-US"/>
        </a:p>
      </dgm:t>
    </dgm:pt>
    <dgm:pt modelId="{CAC276BF-76A0-41F7-A1DC-EFB17E02143D}" type="pres">
      <dgm:prSet presAssocID="{5B04FC47-1B22-4538-A243-F5E681FDAAF6}" presName="sibTrans" presStyleLbl="bgSibTrans2D1" presStyleIdx="6" presStyleCnt="8"/>
      <dgm:spPr/>
      <dgm:t>
        <a:bodyPr/>
        <a:lstStyle/>
        <a:p>
          <a:endParaRPr lang="es-ES"/>
        </a:p>
      </dgm:t>
    </dgm:pt>
    <dgm:pt modelId="{6F72E42A-0A2A-49ED-A2DC-FCF990725931}" type="pres">
      <dgm:prSet presAssocID="{E1E78527-08E9-4BA7-9535-B08A015DB0F5}" presName="compNode" presStyleCnt="0"/>
      <dgm:spPr/>
    </dgm:pt>
    <dgm:pt modelId="{A8A00E4C-821F-41DD-BB4B-2CD213D1D699}" type="pres">
      <dgm:prSet presAssocID="{E1E78527-08E9-4BA7-9535-B08A015DB0F5}" presName="dummyConnPt" presStyleCnt="0"/>
      <dgm:spPr/>
    </dgm:pt>
    <dgm:pt modelId="{2B55C19F-7999-4353-A394-AE68F63D4726}" type="pres">
      <dgm:prSet presAssocID="{E1E78527-08E9-4BA7-9535-B08A015DB0F5}" presName="node" presStyleLbl="node1" presStyleIdx="7" presStyleCnt="9">
        <dgm:presLayoutVars>
          <dgm:bulletEnabled val="1"/>
        </dgm:presLayoutVars>
      </dgm:prSet>
      <dgm:spPr/>
      <dgm:t>
        <a:bodyPr/>
        <a:lstStyle/>
        <a:p>
          <a:endParaRPr lang="es-US"/>
        </a:p>
      </dgm:t>
    </dgm:pt>
    <dgm:pt modelId="{B8BBC253-CA43-4A90-BDB9-C69074DE45EB}" type="pres">
      <dgm:prSet presAssocID="{962611D8-CEB9-4E0E-B7B4-202916AC750E}" presName="sibTrans" presStyleLbl="bgSibTrans2D1" presStyleIdx="7" presStyleCnt="8"/>
      <dgm:spPr/>
      <dgm:t>
        <a:bodyPr/>
        <a:lstStyle/>
        <a:p>
          <a:endParaRPr lang="es-ES"/>
        </a:p>
      </dgm:t>
    </dgm:pt>
    <dgm:pt modelId="{F0467F33-7924-45A7-91C9-87375D442A66}" type="pres">
      <dgm:prSet presAssocID="{B203A66F-DA38-45EF-BD6F-72438BFFFACD}" presName="compNode" presStyleCnt="0"/>
      <dgm:spPr/>
    </dgm:pt>
    <dgm:pt modelId="{8376A0DB-317C-47E9-85D2-9561636E5371}" type="pres">
      <dgm:prSet presAssocID="{B203A66F-DA38-45EF-BD6F-72438BFFFACD}" presName="dummyConnPt" presStyleCnt="0"/>
      <dgm:spPr/>
    </dgm:pt>
    <dgm:pt modelId="{966BF73C-974E-487B-B48D-F54AF4EC7DB2}" type="pres">
      <dgm:prSet presAssocID="{B203A66F-DA38-45EF-BD6F-72438BFFFACD}" presName="node" presStyleLbl="node1" presStyleIdx="8" presStyleCnt="9">
        <dgm:presLayoutVars>
          <dgm:bulletEnabled val="1"/>
        </dgm:presLayoutVars>
      </dgm:prSet>
      <dgm:spPr/>
      <dgm:t>
        <a:bodyPr/>
        <a:lstStyle/>
        <a:p>
          <a:endParaRPr lang="es-US"/>
        </a:p>
      </dgm:t>
    </dgm:pt>
  </dgm:ptLst>
  <dgm:cxnLst>
    <dgm:cxn modelId="{92F96D0E-FE46-47AA-A11A-82EC3214E0F2}" type="presOf" srcId="{57CC9303-9C78-474D-B944-B3946A6D1DEA}" destId="{834ABBF3-4B5C-43D2-B033-12D770079F06}" srcOrd="0" destOrd="0" presId="urn:microsoft.com/office/officeart/2005/8/layout/bProcess4"/>
    <dgm:cxn modelId="{E985B63A-C403-423A-BE4D-3F5FA12ED7D7}" type="presOf" srcId="{46A1EC53-0EE9-401D-8F53-BBDE311FEEE9}" destId="{1A06F02D-BB1D-4743-B0E8-1757401D7668}" srcOrd="0" destOrd="0" presId="urn:microsoft.com/office/officeart/2005/8/layout/bProcess4"/>
    <dgm:cxn modelId="{00DCE1F4-2809-4FC3-A4F8-A42706A01CAC}" type="presOf" srcId="{12353F75-FFB4-4C0E-B6E1-0E1CA3D1017D}" destId="{EBD3A1E3-0503-4256-B2A1-9FAB6F74E421}" srcOrd="0" destOrd="0" presId="urn:microsoft.com/office/officeart/2005/8/layout/bProcess4"/>
    <dgm:cxn modelId="{4E6D951F-7608-41B6-9F75-8C8D0393EC9E}" type="presOf" srcId="{F150EBD3-3DB1-43D1-B600-62D5FC9B728A}" destId="{FB19788E-AA51-4BD7-94AF-3B8F122BA20D}" srcOrd="0" destOrd="0" presId="urn:microsoft.com/office/officeart/2005/8/layout/bProcess4"/>
    <dgm:cxn modelId="{E7ADB8FF-1D4F-4D27-94B0-96F516B5F728}" srcId="{A94E7C25-7A39-4DD0-9827-137A80B660F1}" destId="{BA6B48BB-A06A-467B-8019-FA41536BF655}" srcOrd="0" destOrd="0" parTransId="{1719BD5D-ABE6-4900-9731-5C3BBE591E00}" sibTransId="{C28D6600-8C34-477B-939A-9E2ED33792B6}"/>
    <dgm:cxn modelId="{1C66E9C6-2F56-4FA3-AEC9-7395BA38736F}" srcId="{A94E7C25-7A39-4DD0-9827-137A80B660F1}" destId="{7F6B8EE9-E49E-4FFE-929F-C79CD28BE413}" srcOrd="3" destOrd="0" parTransId="{526F7968-F3EB-4943-BF7C-3FFD60D840A5}" sibTransId="{F150EBD3-3DB1-43D1-B600-62D5FC9B728A}"/>
    <dgm:cxn modelId="{8B15FD1F-8F28-4EA5-8D8D-C611536A5943}" srcId="{A94E7C25-7A39-4DD0-9827-137A80B660F1}" destId="{D4C001EE-4888-4F03-8149-DB88980AFB35}" srcOrd="6" destOrd="0" parTransId="{46E0D843-379B-42AE-8DCF-C9B51862EB77}" sibTransId="{5B04FC47-1B22-4538-A243-F5E681FDAAF6}"/>
    <dgm:cxn modelId="{BF7B8F23-0221-4AE6-A0BC-A22BF0196BAB}" type="presOf" srcId="{5B04FC47-1B22-4538-A243-F5E681FDAAF6}" destId="{CAC276BF-76A0-41F7-A1DC-EFB17E02143D}" srcOrd="0" destOrd="0" presId="urn:microsoft.com/office/officeart/2005/8/layout/bProcess4"/>
    <dgm:cxn modelId="{49449836-0F2C-4EBC-B3E6-3D59EEB336AE}" srcId="{A94E7C25-7A39-4DD0-9827-137A80B660F1}" destId="{57CC9303-9C78-474D-B944-B3946A6D1DEA}" srcOrd="2" destOrd="0" parTransId="{B3E6265C-32D6-4492-A5B2-12D15C97409B}" sibTransId="{46A1EC53-0EE9-401D-8F53-BBDE311FEEE9}"/>
    <dgm:cxn modelId="{7303AECF-A1B4-410D-9A80-36A20BA19A0A}" srcId="{A94E7C25-7A39-4DD0-9827-137A80B660F1}" destId="{FA216168-A5EB-4F5B-9E77-CD5848732887}" srcOrd="1" destOrd="0" parTransId="{1A193F9A-8665-44E3-9FE2-1B804DE4FCF3}" sibTransId="{12353F75-FFB4-4C0E-B6E1-0E1CA3D1017D}"/>
    <dgm:cxn modelId="{475A3332-6DDE-42C8-9D71-DA6C2BAA0EC4}" type="presOf" srcId="{BA6B48BB-A06A-467B-8019-FA41536BF655}" destId="{3A639F09-BA74-447E-BEBF-C3A2F81474B9}" srcOrd="0" destOrd="0" presId="urn:microsoft.com/office/officeart/2005/8/layout/bProcess4"/>
    <dgm:cxn modelId="{D117F5A5-CDBD-4A5F-9ECD-B87C2F266D6F}" srcId="{A94E7C25-7A39-4DD0-9827-137A80B660F1}" destId="{E1E78527-08E9-4BA7-9535-B08A015DB0F5}" srcOrd="7" destOrd="0" parTransId="{16C9FE0A-419B-42E2-8ABF-29D7F398533C}" sibTransId="{962611D8-CEB9-4E0E-B7B4-202916AC750E}"/>
    <dgm:cxn modelId="{F95E75E3-A709-4470-BAEC-AD4C88D4CEA6}" type="presOf" srcId="{0C6BA0E5-287B-4657-8172-C1029554C950}" destId="{6EB053F3-5AE5-4D6F-8FDE-B2CC7A758D14}" srcOrd="0" destOrd="0" presId="urn:microsoft.com/office/officeart/2005/8/layout/bProcess4"/>
    <dgm:cxn modelId="{47CBF026-D6C3-4716-ABC6-ED54B37BB84A}" srcId="{A94E7C25-7A39-4DD0-9827-137A80B660F1}" destId="{B203A66F-DA38-45EF-BD6F-72438BFFFACD}" srcOrd="8" destOrd="0" parTransId="{E2827ECE-967F-4710-AC38-BDB979818D36}" sibTransId="{45D9C9CD-3638-416C-AE89-A45E95676A3B}"/>
    <dgm:cxn modelId="{0E9C079E-294B-4338-BEED-3D5811423873}" srcId="{A94E7C25-7A39-4DD0-9827-137A80B660F1}" destId="{CC192F38-933F-4CC0-A994-D47F495D1877}" srcOrd="5" destOrd="0" parTransId="{27F24A9F-CC5C-4806-98F1-8DCE88A78B17}" sibTransId="{5C09EF76-4921-4D2B-B5EE-911F7BEBC98A}"/>
    <dgm:cxn modelId="{5B2A64CB-DDFF-468C-B85F-F02DE1E5C0ED}" type="presOf" srcId="{962611D8-CEB9-4E0E-B7B4-202916AC750E}" destId="{B8BBC253-CA43-4A90-BDB9-C69074DE45EB}" srcOrd="0" destOrd="0" presId="urn:microsoft.com/office/officeart/2005/8/layout/bProcess4"/>
    <dgm:cxn modelId="{2898539A-6877-4A5E-B583-810AAC6C6004}" type="presOf" srcId="{E1E78527-08E9-4BA7-9535-B08A015DB0F5}" destId="{2B55C19F-7999-4353-A394-AE68F63D4726}" srcOrd="0" destOrd="0" presId="urn:microsoft.com/office/officeart/2005/8/layout/bProcess4"/>
    <dgm:cxn modelId="{DAC559E8-115E-491C-954C-67914B9D4B61}" type="presOf" srcId="{FA216168-A5EB-4F5B-9E77-CD5848732887}" destId="{DBA04A87-1C47-4C81-A5A5-29A470DEBA4D}" srcOrd="0" destOrd="0" presId="urn:microsoft.com/office/officeart/2005/8/layout/bProcess4"/>
    <dgm:cxn modelId="{7D600714-091A-4063-BE10-25420A320149}" type="presOf" srcId="{2BB0C454-8F33-4F43-95FD-957C04CE48E1}" destId="{EB2F60D0-1969-40E1-9CC5-BAF4238E4277}" srcOrd="0" destOrd="0" presId="urn:microsoft.com/office/officeart/2005/8/layout/bProcess4"/>
    <dgm:cxn modelId="{A9464117-51CD-4E15-93C8-AE3800DC4FDE}" type="presOf" srcId="{B203A66F-DA38-45EF-BD6F-72438BFFFACD}" destId="{966BF73C-974E-487B-B48D-F54AF4EC7DB2}" srcOrd="0" destOrd="0" presId="urn:microsoft.com/office/officeart/2005/8/layout/bProcess4"/>
    <dgm:cxn modelId="{8263AFAC-1B10-474E-87D9-8E7DE5AB921D}" type="presOf" srcId="{CC192F38-933F-4CC0-A994-D47F495D1877}" destId="{E3D06407-7C96-42A3-B767-4A2DFDEB8F43}" srcOrd="0" destOrd="0" presId="urn:microsoft.com/office/officeart/2005/8/layout/bProcess4"/>
    <dgm:cxn modelId="{A4845346-9229-4584-BE13-228A3BC7E82E}" type="presOf" srcId="{A94E7C25-7A39-4DD0-9827-137A80B660F1}" destId="{23A7E37B-C44C-4EAD-AD32-8B92BE042DAC}" srcOrd="0" destOrd="0" presId="urn:microsoft.com/office/officeart/2005/8/layout/bProcess4"/>
    <dgm:cxn modelId="{85654741-2252-4D2D-9ED0-A3820065EF17}" type="presOf" srcId="{D4C001EE-4888-4F03-8149-DB88980AFB35}" destId="{8064B81E-21AC-4090-8FE5-313FCE672619}" srcOrd="0" destOrd="0" presId="urn:microsoft.com/office/officeart/2005/8/layout/bProcess4"/>
    <dgm:cxn modelId="{E3DB9A86-F98F-43AA-BC4E-46FF82E817A9}" type="presOf" srcId="{5C09EF76-4921-4D2B-B5EE-911F7BEBC98A}" destId="{05D4549D-95AD-4308-B798-70D23731B382}" srcOrd="0" destOrd="0" presId="urn:microsoft.com/office/officeart/2005/8/layout/bProcess4"/>
    <dgm:cxn modelId="{015520DA-541F-475E-BD5A-4BB57305D399}" type="presOf" srcId="{7F6B8EE9-E49E-4FFE-929F-C79CD28BE413}" destId="{F52AA354-D2F1-4586-9F1F-4A34CC05C642}" srcOrd="0" destOrd="0" presId="urn:microsoft.com/office/officeart/2005/8/layout/bProcess4"/>
    <dgm:cxn modelId="{EE2A6216-B79E-46B5-8EBC-4D045B36AA31}" type="presOf" srcId="{C28D6600-8C34-477B-939A-9E2ED33792B6}" destId="{4864B03E-5902-4556-9435-45B085CC4131}" srcOrd="0" destOrd="0" presId="urn:microsoft.com/office/officeart/2005/8/layout/bProcess4"/>
    <dgm:cxn modelId="{09E12E56-172E-4701-8857-BDEBC7982C74}" srcId="{A94E7C25-7A39-4DD0-9827-137A80B660F1}" destId="{0C6BA0E5-287B-4657-8172-C1029554C950}" srcOrd="4" destOrd="0" parTransId="{7B3CFC91-9CC0-42B3-82C7-EEE47BF49B7A}" sibTransId="{2BB0C454-8F33-4F43-95FD-957C04CE48E1}"/>
    <dgm:cxn modelId="{A59C96EC-C529-4F35-A293-E0048BB5C18E}" type="presParOf" srcId="{23A7E37B-C44C-4EAD-AD32-8B92BE042DAC}" destId="{5466713B-5034-4090-965B-5044F8D88056}" srcOrd="0" destOrd="0" presId="urn:microsoft.com/office/officeart/2005/8/layout/bProcess4"/>
    <dgm:cxn modelId="{EC3DED00-0D31-4315-BCCA-E32344912014}" type="presParOf" srcId="{5466713B-5034-4090-965B-5044F8D88056}" destId="{7F860033-AF47-4EC7-A7CD-47E026802A1E}" srcOrd="0" destOrd="0" presId="urn:microsoft.com/office/officeart/2005/8/layout/bProcess4"/>
    <dgm:cxn modelId="{A44A3868-ADAA-4505-9224-A97EC01C45EA}" type="presParOf" srcId="{5466713B-5034-4090-965B-5044F8D88056}" destId="{3A639F09-BA74-447E-BEBF-C3A2F81474B9}" srcOrd="1" destOrd="0" presId="urn:microsoft.com/office/officeart/2005/8/layout/bProcess4"/>
    <dgm:cxn modelId="{2224D9AA-6AD2-4603-92C7-E2DCCAC5035D}" type="presParOf" srcId="{23A7E37B-C44C-4EAD-AD32-8B92BE042DAC}" destId="{4864B03E-5902-4556-9435-45B085CC4131}" srcOrd="1" destOrd="0" presId="urn:microsoft.com/office/officeart/2005/8/layout/bProcess4"/>
    <dgm:cxn modelId="{280E6839-6544-4818-B1EC-33CC4A33CF7D}" type="presParOf" srcId="{23A7E37B-C44C-4EAD-AD32-8B92BE042DAC}" destId="{7107BEC4-55C2-4E4E-965A-87119D10036F}" srcOrd="2" destOrd="0" presId="urn:microsoft.com/office/officeart/2005/8/layout/bProcess4"/>
    <dgm:cxn modelId="{6BD05423-574C-4615-B9AA-B7C1CA282C58}" type="presParOf" srcId="{7107BEC4-55C2-4E4E-965A-87119D10036F}" destId="{C6364A6F-2BE6-4A27-AF18-86964174B257}" srcOrd="0" destOrd="0" presId="urn:microsoft.com/office/officeart/2005/8/layout/bProcess4"/>
    <dgm:cxn modelId="{5BA8EBEA-CB88-43D8-883A-7174AA5A2EC7}" type="presParOf" srcId="{7107BEC4-55C2-4E4E-965A-87119D10036F}" destId="{DBA04A87-1C47-4C81-A5A5-29A470DEBA4D}" srcOrd="1" destOrd="0" presId="urn:microsoft.com/office/officeart/2005/8/layout/bProcess4"/>
    <dgm:cxn modelId="{8B247FF7-2941-4F04-BF8C-7371178840D8}" type="presParOf" srcId="{23A7E37B-C44C-4EAD-AD32-8B92BE042DAC}" destId="{EBD3A1E3-0503-4256-B2A1-9FAB6F74E421}" srcOrd="3" destOrd="0" presId="urn:microsoft.com/office/officeart/2005/8/layout/bProcess4"/>
    <dgm:cxn modelId="{41AC6F63-FFE6-4AE9-9B9B-FB738EB4F655}" type="presParOf" srcId="{23A7E37B-C44C-4EAD-AD32-8B92BE042DAC}" destId="{3797F1BB-01FC-4F31-9883-B31A86C125F4}" srcOrd="4" destOrd="0" presId="urn:microsoft.com/office/officeart/2005/8/layout/bProcess4"/>
    <dgm:cxn modelId="{60968233-87F2-42B1-97FD-488AC7A872DD}" type="presParOf" srcId="{3797F1BB-01FC-4F31-9883-B31A86C125F4}" destId="{8BAEE72C-55AB-43A6-BB70-5C2440AAA22C}" srcOrd="0" destOrd="0" presId="urn:microsoft.com/office/officeart/2005/8/layout/bProcess4"/>
    <dgm:cxn modelId="{670E88C9-AC54-4696-8A1A-6205AD3CED8E}" type="presParOf" srcId="{3797F1BB-01FC-4F31-9883-B31A86C125F4}" destId="{834ABBF3-4B5C-43D2-B033-12D770079F06}" srcOrd="1" destOrd="0" presId="urn:microsoft.com/office/officeart/2005/8/layout/bProcess4"/>
    <dgm:cxn modelId="{8CDB78E0-3154-40E7-B919-CB81454EEAD4}" type="presParOf" srcId="{23A7E37B-C44C-4EAD-AD32-8B92BE042DAC}" destId="{1A06F02D-BB1D-4743-B0E8-1757401D7668}" srcOrd="5" destOrd="0" presId="urn:microsoft.com/office/officeart/2005/8/layout/bProcess4"/>
    <dgm:cxn modelId="{2F4FF87D-C3C8-4112-87D2-31CF13063235}" type="presParOf" srcId="{23A7E37B-C44C-4EAD-AD32-8B92BE042DAC}" destId="{430054BB-3527-4CDB-8107-A2A46F352F0A}" srcOrd="6" destOrd="0" presId="urn:microsoft.com/office/officeart/2005/8/layout/bProcess4"/>
    <dgm:cxn modelId="{A8C928FB-8E5E-4D0C-AC59-AF575ED6B4B4}" type="presParOf" srcId="{430054BB-3527-4CDB-8107-A2A46F352F0A}" destId="{87A2FB8F-BC4E-45BC-AA7F-BD977204E0D1}" srcOrd="0" destOrd="0" presId="urn:microsoft.com/office/officeart/2005/8/layout/bProcess4"/>
    <dgm:cxn modelId="{5234F882-3B0A-472C-BA50-EC3EB030AFA1}" type="presParOf" srcId="{430054BB-3527-4CDB-8107-A2A46F352F0A}" destId="{F52AA354-D2F1-4586-9F1F-4A34CC05C642}" srcOrd="1" destOrd="0" presId="urn:microsoft.com/office/officeart/2005/8/layout/bProcess4"/>
    <dgm:cxn modelId="{37D406D6-82FF-4DFC-BE42-142D7EB08E8A}" type="presParOf" srcId="{23A7E37B-C44C-4EAD-AD32-8B92BE042DAC}" destId="{FB19788E-AA51-4BD7-94AF-3B8F122BA20D}" srcOrd="7" destOrd="0" presId="urn:microsoft.com/office/officeart/2005/8/layout/bProcess4"/>
    <dgm:cxn modelId="{A5F8F3FE-498C-4084-8C0E-D47877A0BD43}" type="presParOf" srcId="{23A7E37B-C44C-4EAD-AD32-8B92BE042DAC}" destId="{F1E277DA-3FA2-47A2-9169-CB72B2DE7B90}" srcOrd="8" destOrd="0" presId="urn:microsoft.com/office/officeart/2005/8/layout/bProcess4"/>
    <dgm:cxn modelId="{CFA76C72-658C-4502-BA84-27279E08E400}" type="presParOf" srcId="{F1E277DA-3FA2-47A2-9169-CB72B2DE7B90}" destId="{AEF92E7F-6BEA-4279-8473-FDAA4A6A3A59}" srcOrd="0" destOrd="0" presId="urn:microsoft.com/office/officeart/2005/8/layout/bProcess4"/>
    <dgm:cxn modelId="{5F2C42D6-0BF5-4C97-8903-38537CC74234}" type="presParOf" srcId="{F1E277DA-3FA2-47A2-9169-CB72B2DE7B90}" destId="{6EB053F3-5AE5-4D6F-8FDE-B2CC7A758D14}" srcOrd="1" destOrd="0" presId="urn:microsoft.com/office/officeart/2005/8/layout/bProcess4"/>
    <dgm:cxn modelId="{C0EE010C-24B9-45CC-A3D1-F4E03DE11BEF}" type="presParOf" srcId="{23A7E37B-C44C-4EAD-AD32-8B92BE042DAC}" destId="{EB2F60D0-1969-40E1-9CC5-BAF4238E4277}" srcOrd="9" destOrd="0" presId="urn:microsoft.com/office/officeart/2005/8/layout/bProcess4"/>
    <dgm:cxn modelId="{0B5A6FCF-143F-49FD-AF77-929CAFF95A10}" type="presParOf" srcId="{23A7E37B-C44C-4EAD-AD32-8B92BE042DAC}" destId="{07A0A4B7-82D7-448D-9950-9D859A2E23BE}" srcOrd="10" destOrd="0" presId="urn:microsoft.com/office/officeart/2005/8/layout/bProcess4"/>
    <dgm:cxn modelId="{D56B6791-10F8-4656-8AE8-AF6E6D8F2DB8}" type="presParOf" srcId="{07A0A4B7-82D7-448D-9950-9D859A2E23BE}" destId="{786115AB-3E7C-4D3B-A4D8-15DB5624BB59}" srcOrd="0" destOrd="0" presId="urn:microsoft.com/office/officeart/2005/8/layout/bProcess4"/>
    <dgm:cxn modelId="{D349BB30-BC1B-4353-BD4C-B2F2ED59253E}" type="presParOf" srcId="{07A0A4B7-82D7-448D-9950-9D859A2E23BE}" destId="{E3D06407-7C96-42A3-B767-4A2DFDEB8F43}" srcOrd="1" destOrd="0" presId="urn:microsoft.com/office/officeart/2005/8/layout/bProcess4"/>
    <dgm:cxn modelId="{58D239A8-DD89-4362-9572-C9CC87CC9BF2}" type="presParOf" srcId="{23A7E37B-C44C-4EAD-AD32-8B92BE042DAC}" destId="{05D4549D-95AD-4308-B798-70D23731B382}" srcOrd="11" destOrd="0" presId="urn:microsoft.com/office/officeart/2005/8/layout/bProcess4"/>
    <dgm:cxn modelId="{8C7EE1A8-BC6F-4681-B9AA-2AA3A15F2C09}" type="presParOf" srcId="{23A7E37B-C44C-4EAD-AD32-8B92BE042DAC}" destId="{C6719910-E978-4A15-94AD-AF45082D702D}" srcOrd="12" destOrd="0" presId="urn:microsoft.com/office/officeart/2005/8/layout/bProcess4"/>
    <dgm:cxn modelId="{F4556F98-7031-40BE-937E-EE555DE5C3AD}" type="presParOf" srcId="{C6719910-E978-4A15-94AD-AF45082D702D}" destId="{B97A6C09-EE7F-4C2C-A022-BFC660AAFF1D}" srcOrd="0" destOrd="0" presId="urn:microsoft.com/office/officeart/2005/8/layout/bProcess4"/>
    <dgm:cxn modelId="{BE8F20B2-3EDC-4754-A1EC-7F09F013E38F}" type="presParOf" srcId="{C6719910-E978-4A15-94AD-AF45082D702D}" destId="{8064B81E-21AC-4090-8FE5-313FCE672619}" srcOrd="1" destOrd="0" presId="urn:microsoft.com/office/officeart/2005/8/layout/bProcess4"/>
    <dgm:cxn modelId="{13D9E2D9-0ABF-4508-A912-F9437E820E7D}" type="presParOf" srcId="{23A7E37B-C44C-4EAD-AD32-8B92BE042DAC}" destId="{CAC276BF-76A0-41F7-A1DC-EFB17E02143D}" srcOrd="13" destOrd="0" presId="urn:microsoft.com/office/officeart/2005/8/layout/bProcess4"/>
    <dgm:cxn modelId="{B27C86D9-C102-4875-B458-94C6DF0A0B7C}" type="presParOf" srcId="{23A7E37B-C44C-4EAD-AD32-8B92BE042DAC}" destId="{6F72E42A-0A2A-49ED-A2DC-FCF990725931}" srcOrd="14" destOrd="0" presId="urn:microsoft.com/office/officeart/2005/8/layout/bProcess4"/>
    <dgm:cxn modelId="{8CF0FBD2-D19F-4C9B-9448-AD2625AA15A9}" type="presParOf" srcId="{6F72E42A-0A2A-49ED-A2DC-FCF990725931}" destId="{A8A00E4C-821F-41DD-BB4B-2CD213D1D699}" srcOrd="0" destOrd="0" presId="urn:microsoft.com/office/officeart/2005/8/layout/bProcess4"/>
    <dgm:cxn modelId="{7976BC0F-31C4-4883-BF61-725ED5B1C3AF}" type="presParOf" srcId="{6F72E42A-0A2A-49ED-A2DC-FCF990725931}" destId="{2B55C19F-7999-4353-A394-AE68F63D4726}" srcOrd="1" destOrd="0" presId="urn:microsoft.com/office/officeart/2005/8/layout/bProcess4"/>
    <dgm:cxn modelId="{ACB68351-2958-4D89-958C-2C16BDC4C541}" type="presParOf" srcId="{23A7E37B-C44C-4EAD-AD32-8B92BE042DAC}" destId="{B8BBC253-CA43-4A90-BDB9-C69074DE45EB}" srcOrd="15" destOrd="0" presId="urn:microsoft.com/office/officeart/2005/8/layout/bProcess4"/>
    <dgm:cxn modelId="{0F57B698-5B9F-45E3-B191-92EBEC896731}" type="presParOf" srcId="{23A7E37B-C44C-4EAD-AD32-8B92BE042DAC}" destId="{F0467F33-7924-45A7-91C9-87375D442A66}" srcOrd="16" destOrd="0" presId="urn:microsoft.com/office/officeart/2005/8/layout/bProcess4"/>
    <dgm:cxn modelId="{1F8988B4-4B1C-409F-BB5E-04F4C06398FB}" type="presParOf" srcId="{F0467F33-7924-45A7-91C9-87375D442A66}" destId="{8376A0DB-317C-47E9-85D2-9561636E5371}" srcOrd="0" destOrd="0" presId="urn:microsoft.com/office/officeart/2005/8/layout/bProcess4"/>
    <dgm:cxn modelId="{7759933A-1E79-4E80-B98A-DEA91E34AA82}" type="presParOf" srcId="{F0467F33-7924-45A7-91C9-87375D442A66}" destId="{966BF73C-974E-487B-B48D-F54AF4EC7DB2}"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0990C-1793-4A95-9A4C-28EC99892F7E}">
      <dsp:nvSpPr>
        <dsp:cNvPr id="0" name=""/>
        <dsp:cNvSpPr/>
      </dsp:nvSpPr>
      <dsp:spPr>
        <a:xfrm>
          <a:off x="1487021" y="585"/>
          <a:ext cx="1376557" cy="688278"/>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rPr>
            <a:t>¿Por qué?</a:t>
          </a:r>
          <a:endParaRPr lang="es-ES" sz="2000" kern="1200" dirty="0">
            <a:solidFill>
              <a:schemeClr val="tx1"/>
            </a:solidFill>
          </a:endParaRPr>
        </a:p>
      </dsp:txBody>
      <dsp:txXfrm>
        <a:off x="1507180" y="20744"/>
        <a:ext cx="1336239" cy="647960"/>
      </dsp:txXfrm>
    </dsp:sp>
    <dsp:sp modelId="{27996932-9B12-4532-B0A4-58679EFB3E96}">
      <dsp:nvSpPr>
        <dsp:cNvPr id="0" name=""/>
        <dsp:cNvSpPr/>
      </dsp:nvSpPr>
      <dsp:spPr>
        <a:xfrm rot="3600000">
          <a:off x="2385139" y="1208032"/>
          <a:ext cx="716264" cy="240897"/>
        </a:xfrm>
        <a:prstGeom prst="lef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solidFill>
            <a:schemeClr val="tx1"/>
          </a:solid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2457408" y="1256211"/>
        <a:ext cx="571726" cy="144539"/>
      </dsp:txXfrm>
    </dsp:sp>
    <dsp:sp modelId="{F5E1709D-96D8-47BE-BF19-19E821D4E8AA}">
      <dsp:nvSpPr>
        <dsp:cNvPr id="0" name=""/>
        <dsp:cNvSpPr/>
      </dsp:nvSpPr>
      <dsp:spPr>
        <a:xfrm>
          <a:off x="2622965" y="1968098"/>
          <a:ext cx="1376557" cy="688278"/>
        </a:xfrm>
        <a:prstGeom prst="roundRect">
          <a:avLst>
            <a:gd name="adj" fmla="val 10000"/>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smtClean="0">
              <a:solidFill>
                <a:schemeClr val="tx1"/>
              </a:solidFill>
            </a:rPr>
            <a:t>¿Para qué?</a:t>
          </a:r>
          <a:endParaRPr lang="es-ES" sz="2000" kern="1200" dirty="0">
            <a:solidFill>
              <a:schemeClr val="tx1"/>
            </a:solidFill>
          </a:endParaRPr>
        </a:p>
      </dsp:txBody>
      <dsp:txXfrm>
        <a:off x="2643124" y="1988257"/>
        <a:ext cx="1336239" cy="647960"/>
      </dsp:txXfrm>
    </dsp:sp>
    <dsp:sp modelId="{2AF3E039-7CC7-45EB-88D5-893298933161}">
      <dsp:nvSpPr>
        <dsp:cNvPr id="0" name=""/>
        <dsp:cNvSpPr/>
      </dsp:nvSpPr>
      <dsp:spPr>
        <a:xfrm rot="10800000">
          <a:off x="1817167" y="2191788"/>
          <a:ext cx="716264" cy="240897"/>
        </a:xfrm>
        <a:prstGeom prst="leftRightArrow">
          <a:avLst>
            <a:gd name="adj1" fmla="val 60000"/>
            <a:gd name="adj2" fmla="val 50000"/>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solidFill>
            <a:schemeClr val="tx1"/>
          </a:solid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rot="10800000">
        <a:off x="1889436" y="2239967"/>
        <a:ext cx="571726" cy="144539"/>
      </dsp:txXfrm>
    </dsp:sp>
    <dsp:sp modelId="{53E568D1-6D19-47EA-BDC5-24B08D4A7920}">
      <dsp:nvSpPr>
        <dsp:cNvPr id="0" name=""/>
        <dsp:cNvSpPr/>
      </dsp:nvSpPr>
      <dsp:spPr>
        <a:xfrm>
          <a:off x="351077" y="1968098"/>
          <a:ext cx="1376557" cy="688278"/>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rPr>
            <a:t>Aporte</a:t>
          </a:r>
          <a:endParaRPr lang="es-ES" sz="2000" kern="1200" dirty="0">
            <a:solidFill>
              <a:schemeClr val="tx1"/>
            </a:solidFill>
          </a:endParaRPr>
        </a:p>
      </dsp:txBody>
      <dsp:txXfrm>
        <a:off x="371236" y="1988257"/>
        <a:ext cx="1336239" cy="647960"/>
      </dsp:txXfrm>
    </dsp:sp>
    <dsp:sp modelId="{F61730AB-7AB6-451F-9048-3A9A4FA83B26}">
      <dsp:nvSpPr>
        <dsp:cNvPr id="0" name=""/>
        <dsp:cNvSpPr/>
      </dsp:nvSpPr>
      <dsp:spPr>
        <a:xfrm rot="18000000">
          <a:off x="1249195" y="1208032"/>
          <a:ext cx="716264" cy="240897"/>
        </a:xfrm>
        <a:prstGeom prst="leftRightArrow">
          <a:avLst>
            <a:gd name="adj1" fmla="val 60000"/>
            <a:gd name="adj2" fmla="val 5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solidFill>
            <a:schemeClr val="tx1"/>
          </a:solid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1321464" y="1256211"/>
        <a:ext cx="571726" cy="1445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0CDFAC-71E1-48BB-A63A-3CC4496E0AC4}">
      <dsp:nvSpPr>
        <dsp:cNvPr id="0" name=""/>
        <dsp:cNvSpPr/>
      </dsp:nvSpPr>
      <dsp:spPr>
        <a:xfrm>
          <a:off x="11355" y="722798"/>
          <a:ext cx="1896039" cy="68832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s-ES" sz="2000" b="1" kern="1200" dirty="0" smtClean="0"/>
            <a:t>Económica</a:t>
          </a:r>
          <a:endParaRPr lang="es-ES" sz="2000" b="1" kern="1200" dirty="0"/>
        </a:p>
      </dsp:txBody>
      <dsp:txXfrm>
        <a:off x="11355" y="722798"/>
        <a:ext cx="1896039" cy="688325"/>
      </dsp:txXfrm>
    </dsp:sp>
    <dsp:sp modelId="{FC5AB4A3-0ECA-4541-9C6A-9AAA2CD874BA}">
      <dsp:nvSpPr>
        <dsp:cNvPr id="0" name=""/>
        <dsp:cNvSpPr/>
      </dsp:nvSpPr>
      <dsp:spPr>
        <a:xfrm>
          <a:off x="11355" y="1411123"/>
          <a:ext cx="1896039" cy="1930078"/>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S" sz="2000" kern="1200" dirty="0" smtClean="0"/>
            <a:t>Maximizar el beneficio</a:t>
          </a:r>
          <a:endParaRPr lang="es-ES" sz="2000" kern="1200" dirty="0"/>
        </a:p>
        <a:p>
          <a:pPr marL="228600" lvl="1" indent="-228600" algn="l" defTabSz="889000">
            <a:lnSpc>
              <a:spcPct val="90000"/>
            </a:lnSpc>
            <a:spcBef>
              <a:spcPct val="0"/>
            </a:spcBef>
            <a:spcAft>
              <a:spcPct val="15000"/>
            </a:spcAft>
            <a:buChar char="••"/>
          </a:pPr>
          <a:r>
            <a:rPr lang="es-ES" sz="2000" kern="1200" dirty="0" smtClean="0"/>
            <a:t>Calidad - Precio</a:t>
          </a:r>
          <a:endParaRPr lang="es-ES" sz="2000" kern="1200" dirty="0"/>
        </a:p>
      </dsp:txBody>
      <dsp:txXfrm>
        <a:off x="11355" y="1411123"/>
        <a:ext cx="1896039" cy="1930078"/>
      </dsp:txXfrm>
    </dsp:sp>
    <dsp:sp modelId="{193F5D24-DC40-4D44-BC71-E2E4343E2E5B}">
      <dsp:nvSpPr>
        <dsp:cNvPr id="0" name=""/>
        <dsp:cNvSpPr/>
      </dsp:nvSpPr>
      <dsp:spPr>
        <a:xfrm>
          <a:off x="2172840" y="722798"/>
          <a:ext cx="1896039" cy="688325"/>
        </a:xfrm>
        <a:prstGeom prst="rect">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w="6350" cap="flat" cmpd="sng" algn="ctr">
          <a:solidFill>
            <a:schemeClr val="accent3">
              <a:hueOff val="903533"/>
              <a:satOff val="33333"/>
              <a:lumOff val="-490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s-ES" sz="1800" b="1" kern="1200" dirty="0" smtClean="0"/>
            <a:t>Psicoanálisis</a:t>
          </a:r>
          <a:endParaRPr lang="es-ES" sz="1800" b="1" kern="1200" dirty="0"/>
        </a:p>
      </dsp:txBody>
      <dsp:txXfrm>
        <a:off x="2172840" y="722798"/>
        <a:ext cx="1896039" cy="688325"/>
      </dsp:txXfrm>
    </dsp:sp>
    <dsp:sp modelId="{E00DA32B-BE98-4E92-8FF4-CF539F964A66}">
      <dsp:nvSpPr>
        <dsp:cNvPr id="0" name=""/>
        <dsp:cNvSpPr/>
      </dsp:nvSpPr>
      <dsp:spPr>
        <a:xfrm>
          <a:off x="2172840" y="1411123"/>
          <a:ext cx="1896039" cy="1930078"/>
        </a:xfrm>
        <a:prstGeom prst="rect">
          <a:avLst/>
        </a:prstGeom>
        <a:solidFill>
          <a:schemeClr val="accent3">
            <a:tint val="40000"/>
            <a:alpha val="90000"/>
            <a:hueOff val="676380"/>
            <a:satOff val="33333"/>
            <a:lumOff val="593"/>
            <a:alphaOff val="0"/>
          </a:schemeClr>
        </a:solidFill>
        <a:ln w="6350" cap="flat" cmpd="sng" algn="ctr">
          <a:solidFill>
            <a:schemeClr val="accent3">
              <a:tint val="40000"/>
              <a:alpha val="90000"/>
              <a:hueOff val="676380"/>
              <a:satOff val="33333"/>
              <a:lumOff val="59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S" sz="2000" kern="1200" dirty="0" smtClean="0"/>
            <a:t>Eros</a:t>
          </a:r>
          <a:endParaRPr lang="es-ES" sz="2000" kern="1200" dirty="0"/>
        </a:p>
        <a:p>
          <a:pPr marL="228600" lvl="1" indent="-228600" algn="l" defTabSz="889000">
            <a:lnSpc>
              <a:spcPct val="90000"/>
            </a:lnSpc>
            <a:spcBef>
              <a:spcPct val="0"/>
            </a:spcBef>
            <a:spcAft>
              <a:spcPct val="15000"/>
            </a:spcAft>
            <a:buChar char="••"/>
          </a:pPr>
          <a:r>
            <a:rPr lang="es-ES" sz="2000" kern="1200" dirty="0" smtClean="0"/>
            <a:t>Thanatos</a:t>
          </a:r>
          <a:endParaRPr lang="es-ES" sz="2000" kern="1200" dirty="0"/>
        </a:p>
      </dsp:txBody>
      <dsp:txXfrm>
        <a:off x="2172840" y="1411123"/>
        <a:ext cx="1896039" cy="1930078"/>
      </dsp:txXfrm>
    </dsp:sp>
    <dsp:sp modelId="{94375B28-D2B7-4CC2-8166-1BE976CC03C5}">
      <dsp:nvSpPr>
        <dsp:cNvPr id="0" name=""/>
        <dsp:cNvSpPr/>
      </dsp:nvSpPr>
      <dsp:spPr>
        <a:xfrm>
          <a:off x="4334326" y="722798"/>
          <a:ext cx="1896039" cy="688325"/>
        </a:xfrm>
        <a:prstGeom prst="rect">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w="6350" cap="flat" cmpd="sng" algn="ctr">
          <a:solidFill>
            <a:schemeClr val="accent3">
              <a:hueOff val="1807066"/>
              <a:satOff val="66667"/>
              <a:lumOff val="-980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s-ES" sz="2000" b="1" kern="1200" dirty="0" smtClean="0"/>
            <a:t>Aprendizaje</a:t>
          </a:r>
          <a:endParaRPr lang="es-ES" sz="2000" b="1" kern="1200" dirty="0"/>
        </a:p>
      </dsp:txBody>
      <dsp:txXfrm>
        <a:off x="4334326" y="722798"/>
        <a:ext cx="1896039" cy="688325"/>
      </dsp:txXfrm>
    </dsp:sp>
    <dsp:sp modelId="{EC9192BE-CEF8-4A48-B8B1-EB57590AF57F}">
      <dsp:nvSpPr>
        <dsp:cNvPr id="0" name=""/>
        <dsp:cNvSpPr/>
      </dsp:nvSpPr>
      <dsp:spPr>
        <a:xfrm>
          <a:off x="4334326" y="1411123"/>
          <a:ext cx="1896039" cy="1930078"/>
        </a:xfrm>
        <a:prstGeom prst="rect">
          <a:avLst/>
        </a:prstGeom>
        <a:solidFill>
          <a:schemeClr val="accent3">
            <a:tint val="40000"/>
            <a:alpha val="90000"/>
            <a:hueOff val="1352761"/>
            <a:satOff val="66667"/>
            <a:lumOff val="1186"/>
            <a:alphaOff val="0"/>
          </a:schemeClr>
        </a:solidFill>
        <a:ln w="6350" cap="flat" cmpd="sng" algn="ctr">
          <a:solidFill>
            <a:schemeClr val="accent3">
              <a:tint val="40000"/>
              <a:alpha val="90000"/>
              <a:hueOff val="1352761"/>
              <a:satOff val="66667"/>
              <a:lumOff val="118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S" sz="2000" kern="1200" dirty="0" smtClean="0"/>
            <a:t>Fidelización de los clientes</a:t>
          </a:r>
          <a:endParaRPr lang="es-ES" sz="2000" kern="1200" dirty="0"/>
        </a:p>
        <a:p>
          <a:pPr marL="228600" lvl="1" indent="-228600" algn="l" defTabSz="889000">
            <a:lnSpc>
              <a:spcPct val="90000"/>
            </a:lnSpc>
            <a:spcBef>
              <a:spcPct val="0"/>
            </a:spcBef>
            <a:spcAft>
              <a:spcPct val="15000"/>
            </a:spcAft>
            <a:buChar char="••"/>
          </a:pPr>
          <a:r>
            <a:rPr lang="es-ES" sz="2000" kern="1200" dirty="0" smtClean="0"/>
            <a:t>Comportamiento no racional</a:t>
          </a:r>
          <a:endParaRPr lang="es-ES" sz="2000" kern="1200" dirty="0"/>
        </a:p>
      </dsp:txBody>
      <dsp:txXfrm>
        <a:off x="4334326" y="1411123"/>
        <a:ext cx="1896039" cy="1930078"/>
      </dsp:txXfrm>
    </dsp:sp>
    <dsp:sp modelId="{3E89D5AC-38C8-4BD9-A9F0-3F45A71E1409}">
      <dsp:nvSpPr>
        <dsp:cNvPr id="0" name=""/>
        <dsp:cNvSpPr/>
      </dsp:nvSpPr>
      <dsp:spPr>
        <a:xfrm>
          <a:off x="6495811" y="722798"/>
          <a:ext cx="1896039" cy="688325"/>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w="6350" cap="flat" cmpd="sng" algn="ctr">
          <a:solidFill>
            <a:schemeClr val="accent3">
              <a:hueOff val="2710599"/>
              <a:satOff val="100000"/>
              <a:lumOff val="-1470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s-ES" sz="2000" b="1" kern="1200" dirty="0" smtClean="0"/>
            <a:t>Socio-psicológica</a:t>
          </a:r>
          <a:endParaRPr lang="es-ES" sz="2000" b="1" kern="1200" dirty="0"/>
        </a:p>
      </dsp:txBody>
      <dsp:txXfrm>
        <a:off x="6495811" y="722798"/>
        <a:ext cx="1896039" cy="688325"/>
      </dsp:txXfrm>
    </dsp:sp>
    <dsp:sp modelId="{8C3FAAC2-4AF0-4FBB-87AA-3200CEF586DA}">
      <dsp:nvSpPr>
        <dsp:cNvPr id="0" name=""/>
        <dsp:cNvSpPr/>
      </dsp:nvSpPr>
      <dsp:spPr>
        <a:xfrm>
          <a:off x="6495811" y="1411123"/>
          <a:ext cx="1896039" cy="1930078"/>
        </a:xfrm>
        <a:prstGeom prst="rect">
          <a:avLst/>
        </a:prstGeom>
        <a:solidFill>
          <a:schemeClr val="accent3">
            <a:tint val="40000"/>
            <a:alpha val="90000"/>
            <a:hueOff val="2029141"/>
            <a:satOff val="100000"/>
            <a:lumOff val="1779"/>
            <a:alphaOff val="0"/>
          </a:schemeClr>
        </a:solidFill>
        <a:ln w="6350" cap="flat" cmpd="sng" algn="ctr">
          <a:solidFill>
            <a:schemeClr val="accent3">
              <a:tint val="40000"/>
              <a:alpha val="90000"/>
              <a:hueOff val="2029141"/>
              <a:satOff val="100000"/>
              <a:lumOff val="177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S" sz="2000" kern="1200" dirty="0" smtClean="0"/>
            <a:t>Ser aceptados</a:t>
          </a:r>
          <a:endParaRPr lang="es-ES" sz="2000" kern="1200" dirty="0"/>
        </a:p>
        <a:p>
          <a:pPr marL="228600" lvl="1" indent="-228600" algn="l" defTabSz="889000">
            <a:lnSpc>
              <a:spcPct val="90000"/>
            </a:lnSpc>
            <a:spcBef>
              <a:spcPct val="0"/>
            </a:spcBef>
            <a:spcAft>
              <a:spcPct val="15000"/>
            </a:spcAft>
            <a:buChar char="••"/>
          </a:pPr>
          <a:r>
            <a:rPr lang="es-ES" sz="2000" kern="1200" dirty="0" smtClean="0"/>
            <a:t>Grupos de referencia</a:t>
          </a:r>
          <a:endParaRPr lang="es-ES" sz="2000" kern="1200" dirty="0"/>
        </a:p>
      </dsp:txBody>
      <dsp:txXfrm>
        <a:off x="6495811" y="1411123"/>
        <a:ext cx="1896039" cy="19300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2867C-31F3-46BE-AEEC-40F67044937E}">
      <dsp:nvSpPr>
        <dsp:cNvPr id="0" name=""/>
        <dsp:cNvSpPr/>
      </dsp:nvSpPr>
      <dsp:spPr>
        <a:xfrm>
          <a:off x="1848456" y="148616"/>
          <a:ext cx="3747025" cy="1433842"/>
        </a:xfrm>
        <a:prstGeom prst="ellipse">
          <a:avLst/>
        </a:prstGeom>
        <a:solidFill>
          <a:schemeClr val="accent4">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CB5E7376-DE13-4498-8938-79C9D1864723}">
      <dsp:nvSpPr>
        <dsp:cNvPr id="0" name=""/>
        <dsp:cNvSpPr/>
      </dsp:nvSpPr>
      <dsp:spPr>
        <a:xfrm>
          <a:off x="3353591" y="3480118"/>
          <a:ext cx="748734" cy="479190"/>
        </a:xfrm>
        <a:prstGeom prst="downArrow">
          <a:avLst/>
        </a:prstGeom>
        <a:solidFill>
          <a:schemeClr val="accent4">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3B289A0A-BCC9-41D6-B1DA-308E22602CA4}">
      <dsp:nvSpPr>
        <dsp:cNvPr id="0" name=""/>
        <dsp:cNvSpPr/>
      </dsp:nvSpPr>
      <dsp:spPr>
        <a:xfrm>
          <a:off x="1930996" y="3863470"/>
          <a:ext cx="3593925" cy="898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S" sz="2000" kern="1200" smtClean="0">
              <a:solidFill>
                <a:schemeClr val="tx1"/>
              </a:solidFill>
            </a:rPr>
            <a:t>ACTITUD</a:t>
          </a:r>
          <a:endParaRPr lang="es-ES" sz="2000" kern="1200" dirty="0">
            <a:solidFill>
              <a:schemeClr val="tx1"/>
            </a:solidFill>
          </a:endParaRPr>
        </a:p>
      </dsp:txBody>
      <dsp:txXfrm>
        <a:off x="1930996" y="3863470"/>
        <a:ext cx="3593925" cy="898481"/>
      </dsp:txXfrm>
    </dsp:sp>
    <dsp:sp modelId="{C093ACB9-12DD-4FC1-960B-60C1617BFE98}">
      <dsp:nvSpPr>
        <dsp:cNvPr id="0" name=""/>
        <dsp:cNvSpPr/>
      </dsp:nvSpPr>
      <dsp:spPr>
        <a:xfrm>
          <a:off x="3035606" y="1640028"/>
          <a:ext cx="1666229" cy="1347722"/>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smtClean="0">
              <a:solidFill>
                <a:schemeClr val="tx1"/>
              </a:solidFill>
            </a:rPr>
            <a:t>Conativo-conductual</a:t>
          </a:r>
          <a:endParaRPr lang="es-ES" sz="2000" kern="1200" dirty="0">
            <a:solidFill>
              <a:schemeClr val="tx1"/>
            </a:solidFill>
          </a:endParaRPr>
        </a:p>
      </dsp:txBody>
      <dsp:txXfrm>
        <a:off x="3279620" y="1837397"/>
        <a:ext cx="1178201" cy="952984"/>
      </dsp:txXfrm>
    </dsp:sp>
    <dsp:sp modelId="{72C6834B-23C1-40C9-BB04-8F61D03022C9}">
      <dsp:nvSpPr>
        <dsp:cNvPr id="0" name=""/>
        <dsp:cNvSpPr/>
      </dsp:nvSpPr>
      <dsp:spPr>
        <a:xfrm>
          <a:off x="2230489" y="628937"/>
          <a:ext cx="1347722" cy="1347722"/>
        </a:xfrm>
        <a:prstGeom prst="ellipse">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smtClean="0">
              <a:solidFill>
                <a:schemeClr val="tx1"/>
              </a:solidFill>
            </a:rPr>
            <a:t>Afectivo</a:t>
          </a:r>
          <a:endParaRPr lang="es-ES" sz="2000" kern="1200" dirty="0">
            <a:solidFill>
              <a:schemeClr val="tx1"/>
            </a:solidFill>
          </a:endParaRPr>
        </a:p>
      </dsp:txBody>
      <dsp:txXfrm>
        <a:off x="2427858" y="826306"/>
        <a:ext cx="952984" cy="952984"/>
      </dsp:txXfrm>
    </dsp:sp>
    <dsp:sp modelId="{6F5A4963-39FC-448A-BAAE-2232228895F6}">
      <dsp:nvSpPr>
        <dsp:cNvPr id="0" name=""/>
        <dsp:cNvSpPr/>
      </dsp:nvSpPr>
      <dsp:spPr>
        <a:xfrm>
          <a:off x="3514400" y="303087"/>
          <a:ext cx="1535244" cy="1347722"/>
        </a:xfrm>
        <a:prstGeom prst="ellipse">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smtClean="0">
              <a:solidFill>
                <a:schemeClr val="tx1"/>
              </a:solidFill>
            </a:rPr>
            <a:t>Cognitivo</a:t>
          </a:r>
          <a:endParaRPr lang="es-ES" sz="2000" kern="1200" dirty="0">
            <a:solidFill>
              <a:schemeClr val="tx1"/>
            </a:solidFill>
          </a:endParaRPr>
        </a:p>
      </dsp:txBody>
      <dsp:txXfrm>
        <a:off x="3739231" y="500456"/>
        <a:ext cx="1085582" cy="952984"/>
      </dsp:txXfrm>
    </dsp:sp>
    <dsp:sp modelId="{59CF4134-A908-4213-80F0-8202BC39A1D3}">
      <dsp:nvSpPr>
        <dsp:cNvPr id="0" name=""/>
        <dsp:cNvSpPr/>
      </dsp:nvSpPr>
      <dsp:spPr>
        <a:xfrm>
          <a:off x="1561941" y="104516"/>
          <a:ext cx="4192913" cy="3354330"/>
        </a:xfrm>
        <a:prstGeom prst="funnel">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7D662-6ADE-4A1F-9209-C9CD2665B091}">
      <dsp:nvSpPr>
        <dsp:cNvPr id="0" name=""/>
        <dsp:cNvSpPr/>
      </dsp:nvSpPr>
      <dsp:spPr>
        <a:xfrm>
          <a:off x="218450" y="0"/>
          <a:ext cx="4675204" cy="3336038"/>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B7273F-6289-448A-B778-CF7443E10D88}">
      <dsp:nvSpPr>
        <dsp:cNvPr id="0" name=""/>
        <dsp:cNvSpPr/>
      </dsp:nvSpPr>
      <dsp:spPr>
        <a:xfrm>
          <a:off x="5908" y="1000811"/>
          <a:ext cx="1770390" cy="133441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solidFill>
                <a:schemeClr val="tx1"/>
              </a:solidFill>
            </a:rPr>
            <a:t>Codificación</a:t>
          </a:r>
          <a:endParaRPr lang="es-ES" sz="1600" b="1" kern="1200" dirty="0">
            <a:solidFill>
              <a:schemeClr val="tx1"/>
            </a:solidFill>
          </a:endParaRPr>
        </a:p>
      </dsp:txBody>
      <dsp:txXfrm>
        <a:off x="71049" y="1065952"/>
        <a:ext cx="1640108" cy="1204133"/>
      </dsp:txXfrm>
    </dsp:sp>
    <dsp:sp modelId="{0DACCB51-96E6-4D27-899F-C6F2C6E7E558}">
      <dsp:nvSpPr>
        <dsp:cNvPr id="0" name=""/>
        <dsp:cNvSpPr/>
      </dsp:nvSpPr>
      <dsp:spPr>
        <a:xfrm>
          <a:off x="1864925" y="1000811"/>
          <a:ext cx="1770390" cy="1334415"/>
        </a:xfrm>
        <a:prstGeom prst="round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solidFill>
                <a:schemeClr val="tx1"/>
              </a:solidFill>
            </a:rPr>
            <a:t>Almacenamiento</a:t>
          </a:r>
          <a:endParaRPr lang="es-ES" sz="1600" b="1" kern="1200" dirty="0">
            <a:solidFill>
              <a:schemeClr val="tx1"/>
            </a:solidFill>
          </a:endParaRPr>
        </a:p>
      </dsp:txBody>
      <dsp:txXfrm>
        <a:off x="1930066" y="1065952"/>
        <a:ext cx="1640108" cy="1204133"/>
      </dsp:txXfrm>
    </dsp:sp>
    <dsp:sp modelId="{179FD5C9-3A9C-4986-83DE-0C2599573FA1}">
      <dsp:nvSpPr>
        <dsp:cNvPr id="0" name=""/>
        <dsp:cNvSpPr/>
      </dsp:nvSpPr>
      <dsp:spPr>
        <a:xfrm>
          <a:off x="3723942" y="1000811"/>
          <a:ext cx="1770390" cy="1334415"/>
        </a:xfrm>
        <a:prstGeom prst="roundRect">
          <a:avLst/>
        </a:prstGeom>
        <a:solidFill>
          <a:srgbClr val="2ED7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solidFill>
                <a:schemeClr val="tx1"/>
              </a:solidFill>
            </a:rPr>
            <a:t>Recuperación</a:t>
          </a:r>
          <a:endParaRPr lang="es-ES" sz="1600" b="1" kern="1200" dirty="0">
            <a:solidFill>
              <a:schemeClr val="tx1"/>
            </a:solidFill>
          </a:endParaRPr>
        </a:p>
      </dsp:txBody>
      <dsp:txXfrm>
        <a:off x="3789083" y="1065952"/>
        <a:ext cx="1640108" cy="1204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DDA2A-B045-4B85-A605-535FE3651971}">
      <dsp:nvSpPr>
        <dsp:cNvPr id="0" name=""/>
        <dsp:cNvSpPr/>
      </dsp:nvSpPr>
      <dsp:spPr>
        <a:xfrm>
          <a:off x="0" y="882572"/>
          <a:ext cx="1603374" cy="801687"/>
        </a:xfrm>
        <a:prstGeom prst="roundRect">
          <a:avLst>
            <a:gd name="adj" fmla="val 10000"/>
          </a:avLst>
        </a:prstGeom>
        <a:solidFill>
          <a:srgbClr val="7BED13"/>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solidFill>
                <a:schemeClr val="tx1"/>
              </a:solidFill>
            </a:rPr>
            <a:t>Almacenamiento</a:t>
          </a:r>
          <a:endParaRPr lang="es-ES" sz="1600" b="1" kern="1200" dirty="0">
            <a:solidFill>
              <a:schemeClr val="tx1"/>
            </a:solidFill>
          </a:endParaRPr>
        </a:p>
      </dsp:txBody>
      <dsp:txXfrm>
        <a:off x="23481" y="906053"/>
        <a:ext cx="1556412" cy="754725"/>
      </dsp:txXfrm>
    </dsp:sp>
    <dsp:sp modelId="{4ABEE526-942D-4CAE-9355-8D0C6C039529}">
      <dsp:nvSpPr>
        <dsp:cNvPr id="0" name=""/>
        <dsp:cNvSpPr/>
      </dsp:nvSpPr>
      <dsp:spPr>
        <a:xfrm rot="19602714">
          <a:off x="1543649" y="1065877"/>
          <a:ext cx="728012" cy="35507"/>
        </a:xfrm>
        <a:custGeom>
          <a:avLst/>
          <a:gdLst/>
          <a:ahLst/>
          <a:cxnLst/>
          <a:rect l="0" t="0" r="0" b="0"/>
          <a:pathLst>
            <a:path>
              <a:moveTo>
                <a:pt x="0" y="17753"/>
              </a:moveTo>
              <a:lnTo>
                <a:pt x="728012" y="17753"/>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S" sz="1600" kern="1200"/>
        </a:p>
      </dsp:txBody>
      <dsp:txXfrm>
        <a:off x="1889455" y="1065431"/>
        <a:ext cx="36400" cy="36400"/>
      </dsp:txXfrm>
    </dsp:sp>
    <dsp:sp modelId="{1153A607-BBA0-4810-8431-F717FC4AED88}">
      <dsp:nvSpPr>
        <dsp:cNvPr id="0" name=""/>
        <dsp:cNvSpPr/>
      </dsp:nvSpPr>
      <dsp:spPr>
        <a:xfrm>
          <a:off x="2211936" y="483003"/>
          <a:ext cx="1603374" cy="801687"/>
        </a:xfrm>
        <a:prstGeom prst="roundRect">
          <a:avLst>
            <a:gd name="adj" fmla="val 10000"/>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solidFill>
                <a:schemeClr val="tx1"/>
              </a:solidFill>
            </a:rPr>
            <a:t>Corto plazo</a:t>
          </a:r>
          <a:endParaRPr lang="es-ES" sz="1600" b="1" kern="1200" dirty="0">
            <a:solidFill>
              <a:schemeClr val="tx1"/>
            </a:solidFill>
          </a:endParaRPr>
        </a:p>
      </dsp:txBody>
      <dsp:txXfrm>
        <a:off x="2235417" y="506484"/>
        <a:ext cx="1556412" cy="754725"/>
      </dsp:txXfrm>
    </dsp:sp>
    <dsp:sp modelId="{00D8C265-0EFF-4AF6-96A1-C412D3184A24}">
      <dsp:nvSpPr>
        <dsp:cNvPr id="0" name=""/>
        <dsp:cNvSpPr/>
      </dsp:nvSpPr>
      <dsp:spPr>
        <a:xfrm rot="21493284">
          <a:off x="3815164" y="856649"/>
          <a:ext cx="608549" cy="35507"/>
        </a:xfrm>
        <a:custGeom>
          <a:avLst/>
          <a:gdLst/>
          <a:ahLst/>
          <a:cxnLst/>
          <a:rect l="0" t="0" r="0" b="0"/>
          <a:pathLst>
            <a:path>
              <a:moveTo>
                <a:pt x="0" y="17753"/>
              </a:moveTo>
              <a:lnTo>
                <a:pt x="608549" y="17753"/>
              </a:lnTo>
            </a:path>
          </a:pathLst>
        </a:custGeom>
        <a:noFill/>
        <a:ln w="12700" cap="flat" cmpd="sng" algn="ctr">
          <a:solidFill>
            <a:schemeClr val="accent1">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S" sz="1600" kern="1200"/>
        </a:p>
      </dsp:txBody>
      <dsp:txXfrm>
        <a:off x="4104225" y="859189"/>
        <a:ext cx="30427" cy="30427"/>
      </dsp:txXfrm>
    </dsp:sp>
    <dsp:sp modelId="{1E4C598E-E8FD-4373-BC3F-E90AFD91F71C}">
      <dsp:nvSpPr>
        <dsp:cNvPr id="0" name=""/>
        <dsp:cNvSpPr/>
      </dsp:nvSpPr>
      <dsp:spPr>
        <a:xfrm>
          <a:off x="4423567" y="464115"/>
          <a:ext cx="1603374" cy="801687"/>
        </a:xfrm>
        <a:prstGeom prst="roundRect">
          <a:avLst>
            <a:gd name="adj" fmla="val 10000"/>
          </a:avLst>
        </a:prstGeom>
        <a:solidFill>
          <a:srgbClr val="CCFF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solidFill>
                <a:schemeClr val="tx1"/>
              </a:solidFill>
            </a:rPr>
            <a:t>Rápido procesamiento cognitivo</a:t>
          </a:r>
          <a:endParaRPr lang="es-ES" sz="1600" kern="1200" dirty="0">
            <a:solidFill>
              <a:schemeClr val="tx1"/>
            </a:solidFill>
          </a:endParaRPr>
        </a:p>
      </dsp:txBody>
      <dsp:txXfrm>
        <a:off x="4447048" y="487596"/>
        <a:ext cx="1556412" cy="754725"/>
      </dsp:txXfrm>
    </dsp:sp>
    <dsp:sp modelId="{6DA0C0CE-BAA6-4473-BE9D-0E34B92702A7}">
      <dsp:nvSpPr>
        <dsp:cNvPr id="0" name=""/>
        <dsp:cNvSpPr/>
      </dsp:nvSpPr>
      <dsp:spPr>
        <a:xfrm rot="3370723">
          <a:off x="1360982" y="1719826"/>
          <a:ext cx="1093346" cy="35507"/>
        </a:xfrm>
        <a:custGeom>
          <a:avLst/>
          <a:gdLst/>
          <a:ahLst/>
          <a:cxnLst/>
          <a:rect l="0" t="0" r="0" b="0"/>
          <a:pathLst>
            <a:path>
              <a:moveTo>
                <a:pt x="0" y="17753"/>
              </a:moveTo>
              <a:lnTo>
                <a:pt x="1093346" y="17753"/>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S" sz="1600" kern="1200"/>
        </a:p>
      </dsp:txBody>
      <dsp:txXfrm>
        <a:off x="1880321" y="1710246"/>
        <a:ext cx="54667" cy="54667"/>
      </dsp:txXfrm>
    </dsp:sp>
    <dsp:sp modelId="{69C53363-B297-4CEE-9A30-4033127B8B19}">
      <dsp:nvSpPr>
        <dsp:cNvPr id="0" name=""/>
        <dsp:cNvSpPr/>
      </dsp:nvSpPr>
      <dsp:spPr>
        <a:xfrm>
          <a:off x="2211936" y="1790900"/>
          <a:ext cx="1603374" cy="801687"/>
        </a:xfrm>
        <a:prstGeom prst="roundRect">
          <a:avLst>
            <a:gd name="adj" fmla="val 10000"/>
          </a:avLst>
        </a:prstGeom>
        <a:solidFill>
          <a:srgbClr val="FF00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solidFill>
                <a:schemeClr val="tx1"/>
              </a:solidFill>
            </a:rPr>
            <a:t>Largo plazo</a:t>
          </a:r>
          <a:endParaRPr lang="es-ES" sz="1600" b="1" kern="1200" dirty="0">
            <a:solidFill>
              <a:schemeClr val="tx1"/>
            </a:solidFill>
          </a:endParaRPr>
        </a:p>
      </dsp:txBody>
      <dsp:txXfrm>
        <a:off x="2235417" y="1814381"/>
        <a:ext cx="1556412" cy="754725"/>
      </dsp:txXfrm>
    </dsp:sp>
    <dsp:sp modelId="{8FAAF9DE-727D-42C0-AFCD-3C87A6B2554D}">
      <dsp:nvSpPr>
        <dsp:cNvPr id="0" name=""/>
        <dsp:cNvSpPr/>
      </dsp:nvSpPr>
      <dsp:spPr>
        <a:xfrm rot="233162">
          <a:off x="3814530" y="2196994"/>
          <a:ext cx="678874" cy="35507"/>
        </a:xfrm>
        <a:custGeom>
          <a:avLst/>
          <a:gdLst/>
          <a:ahLst/>
          <a:cxnLst/>
          <a:rect l="0" t="0" r="0" b="0"/>
          <a:pathLst>
            <a:path>
              <a:moveTo>
                <a:pt x="0" y="17753"/>
              </a:moveTo>
              <a:lnTo>
                <a:pt x="678874" y="17753"/>
              </a:lnTo>
            </a:path>
          </a:pathLst>
        </a:custGeom>
        <a:noFill/>
        <a:ln w="12700" cap="flat" cmpd="sng" algn="ctr">
          <a:solidFill>
            <a:schemeClr val="accent1">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S" sz="1600" kern="1200"/>
        </a:p>
      </dsp:txBody>
      <dsp:txXfrm>
        <a:off x="4136996" y="2197776"/>
        <a:ext cx="33943" cy="33943"/>
      </dsp:txXfrm>
    </dsp:sp>
    <dsp:sp modelId="{0E12297F-CFA7-425F-BB12-E309E476AE11}">
      <dsp:nvSpPr>
        <dsp:cNvPr id="0" name=""/>
        <dsp:cNvSpPr/>
      </dsp:nvSpPr>
      <dsp:spPr>
        <a:xfrm>
          <a:off x="4492625" y="1836909"/>
          <a:ext cx="1603374" cy="801687"/>
        </a:xfrm>
        <a:prstGeom prst="roundRect">
          <a:avLst>
            <a:gd name="adj" fmla="val 10000"/>
          </a:avLst>
        </a:prstGeom>
        <a:solidFill>
          <a:srgbClr val="FF99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solidFill>
                <a:schemeClr val="tx1"/>
              </a:solidFill>
            </a:rPr>
            <a:t>Partícipe de actividades cotidianas</a:t>
          </a:r>
          <a:endParaRPr lang="es-ES" sz="1600" kern="1200" dirty="0">
            <a:solidFill>
              <a:schemeClr val="tx1"/>
            </a:solidFill>
          </a:endParaRPr>
        </a:p>
      </dsp:txBody>
      <dsp:txXfrm>
        <a:off x="4516106" y="1860390"/>
        <a:ext cx="1556412" cy="7547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97D06-2659-4A91-B44C-F64AC7DA410E}">
      <dsp:nvSpPr>
        <dsp:cNvPr id="0" name=""/>
        <dsp:cNvSpPr/>
      </dsp:nvSpPr>
      <dsp:spPr>
        <a:xfrm>
          <a:off x="0" y="3059187"/>
          <a:ext cx="3581400" cy="1004093"/>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rPr>
            <a:t>*Mapas de inteligencia</a:t>
          </a:r>
          <a:endParaRPr lang="es-ES" sz="1900" kern="1200" dirty="0">
            <a:solidFill>
              <a:schemeClr val="tx1"/>
            </a:solidFill>
          </a:endParaRPr>
        </a:p>
      </dsp:txBody>
      <dsp:txXfrm>
        <a:off x="0" y="3059187"/>
        <a:ext cx="3581400" cy="542210"/>
      </dsp:txXfrm>
    </dsp:sp>
    <dsp:sp modelId="{0FCDFADB-6F0E-411C-8520-4B04F3E27003}">
      <dsp:nvSpPr>
        <dsp:cNvPr id="0" name=""/>
        <dsp:cNvSpPr/>
      </dsp:nvSpPr>
      <dsp:spPr>
        <a:xfrm>
          <a:off x="0" y="3581316"/>
          <a:ext cx="3581400" cy="46188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s-ES" sz="2000" kern="1200" dirty="0" smtClean="0"/>
            <a:t>* Latencia de respuesta</a:t>
          </a:r>
          <a:endParaRPr lang="es-ES" sz="2000" kern="1200" dirty="0"/>
        </a:p>
      </dsp:txBody>
      <dsp:txXfrm>
        <a:off x="0" y="3581316"/>
        <a:ext cx="3581400" cy="461883"/>
      </dsp:txXfrm>
    </dsp:sp>
    <dsp:sp modelId="{6E9E1B66-420A-4E78-9183-830C9110C02C}">
      <dsp:nvSpPr>
        <dsp:cNvPr id="0" name=""/>
        <dsp:cNvSpPr/>
      </dsp:nvSpPr>
      <dsp:spPr>
        <a:xfrm rot="10800000">
          <a:off x="0" y="1529953"/>
          <a:ext cx="3581400" cy="1544296"/>
        </a:xfrm>
        <a:prstGeom prst="upArrowCallout">
          <a:avLst/>
        </a:prstGeom>
        <a:solidFill>
          <a:srgbClr val="FF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rPr>
            <a:t>*Diseño empático</a:t>
          </a:r>
          <a:endParaRPr lang="es-ES" sz="1900" kern="1200" dirty="0">
            <a:solidFill>
              <a:schemeClr val="tx1"/>
            </a:solidFill>
          </a:endParaRPr>
        </a:p>
      </dsp:txBody>
      <dsp:txXfrm rot="-10800000">
        <a:off x="0" y="1529953"/>
        <a:ext cx="3581400" cy="542047"/>
      </dsp:txXfrm>
    </dsp:sp>
    <dsp:sp modelId="{AB17721F-9B64-4D0E-B5B5-E931D3D9BC01}">
      <dsp:nvSpPr>
        <dsp:cNvPr id="0" name=""/>
        <dsp:cNvSpPr/>
      </dsp:nvSpPr>
      <dsp:spPr>
        <a:xfrm>
          <a:off x="0" y="2072001"/>
          <a:ext cx="3581400" cy="4617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s-ES" sz="2000" kern="1200" dirty="0" smtClean="0"/>
            <a:t>* Entrevistas</a:t>
          </a:r>
          <a:endParaRPr lang="es-ES" sz="2000" kern="1200" dirty="0"/>
        </a:p>
      </dsp:txBody>
      <dsp:txXfrm>
        <a:off x="0" y="2072001"/>
        <a:ext cx="3581400" cy="461744"/>
      </dsp:txXfrm>
    </dsp:sp>
    <dsp:sp modelId="{09C60F3B-BC40-409C-84D0-58CE65BC1DCD}">
      <dsp:nvSpPr>
        <dsp:cNvPr id="0" name=""/>
        <dsp:cNvSpPr/>
      </dsp:nvSpPr>
      <dsp:spPr>
        <a:xfrm rot="10800000">
          <a:off x="0" y="0"/>
          <a:ext cx="3581400" cy="1544296"/>
        </a:xfrm>
        <a:prstGeom prst="upArrowCallout">
          <a:avLst/>
        </a:prstGeom>
        <a:solidFill>
          <a:srgbClr val="2ED7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rPr>
            <a:t>* Lenguaje Corporal</a:t>
          </a:r>
          <a:endParaRPr lang="es-ES" sz="1900" kern="1200" dirty="0">
            <a:solidFill>
              <a:schemeClr val="tx1"/>
            </a:solidFill>
          </a:endParaRPr>
        </a:p>
      </dsp:txBody>
      <dsp:txXfrm rot="-10800000">
        <a:off x="0" y="0"/>
        <a:ext cx="3581400" cy="542047"/>
      </dsp:txXfrm>
    </dsp:sp>
    <dsp:sp modelId="{93657786-0569-42B2-8C5E-7EC2E5946422}">
      <dsp:nvSpPr>
        <dsp:cNvPr id="0" name=""/>
        <dsp:cNvSpPr/>
      </dsp:nvSpPr>
      <dsp:spPr>
        <a:xfrm>
          <a:off x="0" y="542766"/>
          <a:ext cx="3581400" cy="4617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s-ES" sz="2000" kern="1200" dirty="0" smtClean="0"/>
            <a:t>* Respuesta galvánica de la piel</a:t>
          </a:r>
          <a:endParaRPr lang="es-ES" sz="2000" kern="1200" dirty="0"/>
        </a:p>
      </dsp:txBody>
      <dsp:txXfrm>
        <a:off x="0" y="542766"/>
        <a:ext cx="3581400" cy="4617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97D06-2659-4A91-B44C-F64AC7DA410E}">
      <dsp:nvSpPr>
        <dsp:cNvPr id="0" name=""/>
        <dsp:cNvSpPr/>
      </dsp:nvSpPr>
      <dsp:spPr>
        <a:xfrm>
          <a:off x="0" y="3059187"/>
          <a:ext cx="3581400" cy="1004093"/>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1" kern="1200" dirty="0" smtClean="0">
              <a:solidFill>
                <a:schemeClr val="tx1"/>
              </a:solidFill>
            </a:rPr>
            <a:t>Magneto Encefalografía (MEG)</a:t>
          </a:r>
          <a:endParaRPr lang="es-ES" sz="1800" b="1" kern="1200" dirty="0">
            <a:solidFill>
              <a:schemeClr val="tx1"/>
            </a:solidFill>
          </a:endParaRPr>
        </a:p>
      </dsp:txBody>
      <dsp:txXfrm>
        <a:off x="0" y="3059187"/>
        <a:ext cx="3581400" cy="542210"/>
      </dsp:txXfrm>
    </dsp:sp>
    <dsp:sp modelId="{0FCDFADB-6F0E-411C-8520-4B04F3E27003}">
      <dsp:nvSpPr>
        <dsp:cNvPr id="0" name=""/>
        <dsp:cNvSpPr/>
      </dsp:nvSpPr>
      <dsp:spPr>
        <a:xfrm>
          <a:off x="0" y="3581316"/>
          <a:ext cx="1790700" cy="46188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s-ES" sz="1600" kern="1200" dirty="0" smtClean="0"/>
            <a:t>Campos magnéticos</a:t>
          </a:r>
          <a:endParaRPr lang="es-ES" sz="1600" kern="1200" dirty="0"/>
        </a:p>
      </dsp:txBody>
      <dsp:txXfrm>
        <a:off x="0" y="3581316"/>
        <a:ext cx="1790700" cy="461883"/>
      </dsp:txXfrm>
    </dsp:sp>
    <dsp:sp modelId="{13345992-E3EC-4EDF-8E4B-D980EBFA765C}">
      <dsp:nvSpPr>
        <dsp:cNvPr id="0" name=""/>
        <dsp:cNvSpPr/>
      </dsp:nvSpPr>
      <dsp:spPr>
        <a:xfrm>
          <a:off x="1790700" y="3581316"/>
          <a:ext cx="1790700" cy="46188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s-ES" sz="1600" kern="1200" dirty="0" smtClean="0"/>
            <a:t>Resolución temporal más alta</a:t>
          </a:r>
          <a:endParaRPr lang="es-ES" sz="1600" kern="1200" dirty="0"/>
        </a:p>
      </dsp:txBody>
      <dsp:txXfrm>
        <a:off x="1790700" y="3581316"/>
        <a:ext cx="1790700" cy="461883"/>
      </dsp:txXfrm>
    </dsp:sp>
    <dsp:sp modelId="{6E9E1B66-420A-4E78-9183-830C9110C02C}">
      <dsp:nvSpPr>
        <dsp:cNvPr id="0" name=""/>
        <dsp:cNvSpPr/>
      </dsp:nvSpPr>
      <dsp:spPr>
        <a:xfrm rot="10800000">
          <a:off x="0" y="1529953"/>
          <a:ext cx="3581400" cy="1544296"/>
        </a:xfrm>
        <a:prstGeom prst="upArrowCallout">
          <a:avLst/>
        </a:prstGeom>
        <a:solidFill>
          <a:srgbClr val="FF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b="1" kern="1200" dirty="0" smtClean="0">
              <a:solidFill>
                <a:schemeClr val="tx1"/>
              </a:solidFill>
            </a:rPr>
            <a:t>Resonancia Magnética Funcional (FMRI)</a:t>
          </a:r>
          <a:endParaRPr lang="es-ES" sz="1600" b="1" kern="1200" dirty="0">
            <a:solidFill>
              <a:schemeClr val="tx1"/>
            </a:solidFill>
          </a:endParaRPr>
        </a:p>
      </dsp:txBody>
      <dsp:txXfrm rot="-10800000">
        <a:off x="0" y="1529953"/>
        <a:ext cx="3581400" cy="542047"/>
      </dsp:txXfrm>
    </dsp:sp>
    <dsp:sp modelId="{AB17721F-9B64-4D0E-B5B5-E931D3D9BC01}">
      <dsp:nvSpPr>
        <dsp:cNvPr id="0" name=""/>
        <dsp:cNvSpPr/>
      </dsp:nvSpPr>
      <dsp:spPr>
        <a:xfrm>
          <a:off x="0" y="2072001"/>
          <a:ext cx="1790700" cy="4617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s-ES" sz="1600" kern="1200" dirty="0" smtClean="0"/>
            <a:t>Patrones de actividad cerebral</a:t>
          </a:r>
          <a:endParaRPr lang="es-ES" sz="1600" kern="1200" dirty="0"/>
        </a:p>
      </dsp:txBody>
      <dsp:txXfrm>
        <a:off x="0" y="2072001"/>
        <a:ext cx="1790700" cy="461744"/>
      </dsp:txXfrm>
    </dsp:sp>
    <dsp:sp modelId="{5D2B4782-17A8-4820-A2DC-5C02A00C413B}">
      <dsp:nvSpPr>
        <dsp:cNvPr id="0" name=""/>
        <dsp:cNvSpPr/>
      </dsp:nvSpPr>
      <dsp:spPr>
        <a:xfrm>
          <a:off x="1790700" y="2072001"/>
          <a:ext cx="1790700" cy="4617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s-ES" sz="1600" kern="1200" dirty="0" smtClean="0"/>
            <a:t>Pensamientos y emociones</a:t>
          </a:r>
          <a:endParaRPr lang="es-ES" sz="1600" kern="1200" dirty="0"/>
        </a:p>
      </dsp:txBody>
      <dsp:txXfrm>
        <a:off x="1790700" y="2072001"/>
        <a:ext cx="1790700" cy="461744"/>
      </dsp:txXfrm>
    </dsp:sp>
    <dsp:sp modelId="{09C60F3B-BC40-409C-84D0-58CE65BC1DCD}">
      <dsp:nvSpPr>
        <dsp:cNvPr id="0" name=""/>
        <dsp:cNvSpPr/>
      </dsp:nvSpPr>
      <dsp:spPr>
        <a:xfrm rot="10800000">
          <a:off x="0" y="0"/>
          <a:ext cx="3581400" cy="1544296"/>
        </a:xfrm>
        <a:prstGeom prst="upArrowCallout">
          <a:avLst/>
        </a:prstGeom>
        <a:solidFill>
          <a:srgbClr val="2ED7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1" kern="1200" dirty="0" smtClean="0">
              <a:solidFill>
                <a:schemeClr val="tx1"/>
              </a:solidFill>
            </a:rPr>
            <a:t>Electroencefalograma (EEG)</a:t>
          </a:r>
          <a:endParaRPr lang="es-ES" sz="1800" b="1" kern="1200" dirty="0">
            <a:solidFill>
              <a:schemeClr val="tx1"/>
            </a:solidFill>
          </a:endParaRPr>
        </a:p>
      </dsp:txBody>
      <dsp:txXfrm rot="-10800000">
        <a:off x="0" y="0"/>
        <a:ext cx="3581400" cy="542047"/>
      </dsp:txXfrm>
    </dsp:sp>
    <dsp:sp modelId="{93657786-0569-42B2-8C5E-7EC2E5946422}">
      <dsp:nvSpPr>
        <dsp:cNvPr id="0" name=""/>
        <dsp:cNvSpPr/>
      </dsp:nvSpPr>
      <dsp:spPr>
        <a:xfrm>
          <a:off x="0" y="542766"/>
          <a:ext cx="1790700" cy="4617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s-ES" sz="1600" kern="1200" dirty="0" smtClean="0"/>
            <a:t>Actividad eléctrica del cerebro</a:t>
          </a:r>
          <a:endParaRPr lang="es-ES" sz="1600" kern="1200" dirty="0"/>
        </a:p>
      </dsp:txBody>
      <dsp:txXfrm>
        <a:off x="0" y="542766"/>
        <a:ext cx="1790700" cy="461744"/>
      </dsp:txXfrm>
    </dsp:sp>
    <dsp:sp modelId="{84810CD3-B48C-487C-B71A-4B32BEF938E7}">
      <dsp:nvSpPr>
        <dsp:cNvPr id="0" name=""/>
        <dsp:cNvSpPr/>
      </dsp:nvSpPr>
      <dsp:spPr>
        <a:xfrm>
          <a:off x="1790700" y="542766"/>
          <a:ext cx="1790700" cy="4617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s-ES" sz="1600" kern="1200" dirty="0" smtClean="0"/>
            <a:t>Comportamiento del consumidor</a:t>
          </a:r>
          <a:endParaRPr lang="es-ES" sz="1600" kern="1200" dirty="0"/>
        </a:p>
      </dsp:txBody>
      <dsp:txXfrm>
        <a:off x="1790700" y="542766"/>
        <a:ext cx="1790700" cy="4617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97D06-2659-4A91-B44C-F64AC7DA410E}">
      <dsp:nvSpPr>
        <dsp:cNvPr id="0" name=""/>
        <dsp:cNvSpPr/>
      </dsp:nvSpPr>
      <dsp:spPr>
        <a:xfrm>
          <a:off x="0" y="3059187"/>
          <a:ext cx="3810000" cy="1004093"/>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endParaRPr lang="es-ES" sz="1900" kern="1200" dirty="0"/>
        </a:p>
      </dsp:txBody>
      <dsp:txXfrm>
        <a:off x="0" y="3059187"/>
        <a:ext cx="3810000" cy="542210"/>
      </dsp:txXfrm>
    </dsp:sp>
    <dsp:sp modelId="{0FCDFADB-6F0E-411C-8520-4B04F3E27003}">
      <dsp:nvSpPr>
        <dsp:cNvPr id="0" name=""/>
        <dsp:cNvSpPr/>
      </dsp:nvSpPr>
      <dsp:spPr>
        <a:xfrm>
          <a:off x="0" y="3581316"/>
          <a:ext cx="3810000" cy="461883"/>
        </a:xfrm>
        <a:prstGeom prst="rect">
          <a:avLst/>
        </a:prstGeom>
        <a:solidFill>
          <a:schemeClr val="bg1">
            <a:alpha val="90000"/>
          </a:scheme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lvl="0" algn="ctr" defTabSz="1289050">
            <a:lnSpc>
              <a:spcPct val="90000"/>
            </a:lnSpc>
            <a:spcBef>
              <a:spcPct val="0"/>
            </a:spcBef>
            <a:spcAft>
              <a:spcPct val="35000"/>
            </a:spcAft>
          </a:pPr>
          <a:endParaRPr lang="es-ES" sz="2900" kern="1200" dirty="0"/>
        </a:p>
      </dsp:txBody>
      <dsp:txXfrm>
        <a:off x="0" y="3581316"/>
        <a:ext cx="3810000" cy="461883"/>
      </dsp:txXfrm>
    </dsp:sp>
    <dsp:sp modelId="{6E9E1B66-420A-4E78-9183-830C9110C02C}">
      <dsp:nvSpPr>
        <dsp:cNvPr id="0" name=""/>
        <dsp:cNvSpPr/>
      </dsp:nvSpPr>
      <dsp:spPr>
        <a:xfrm rot="10800000">
          <a:off x="0" y="1529953"/>
          <a:ext cx="3810000" cy="1544296"/>
        </a:xfrm>
        <a:prstGeom prst="upArrowCallout">
          <a:avLst/>
        </a:prstGeom>
        <a:solidFill>
          <a:srgbClr val="FF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rPr>
            <a:t>* Eye tracking</a:t>
          </a:r>
          <a:endParaRPr lang="es-ES" sz="1800" kern="1200" dirty="0">
            <a:solidFill>
              <a:schemeClr val="tx1"/>
            </a:solidFill>
          </a:endParaRPr>
        </a:p>
      </dsp:txBody>
      <dsp:txXfrm rot="-10800000">
        <a:off x="0" y="1529953"/>
        <a:ext cx="3810000" cy="542047"/>
      </dsp:txXfrm>
    </dsp:sp>
    <dsp:sp modelId="{AB17721F-9B64-4D0E-B5B5-E931D3D9BC01}">
      <dsp:nvSpPr>
        <dsp:cNvPr id="0" name=""/>
        <dsp:cNvSpPr/>
      </dsp:nvSpPr>
      <dsp:spPr>
        <a:xfrm>
          <a:off x="0" y="2072001"/>
          <a:ext cx="3810000" cy="4617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S" sz="1800" kern="1200" dirty="0" smtClean="0"/>
            <a:t>* Biofeedback</a:t>
          </a:r>
          <a:endParaRPr lang="es-ES" sz="1800" kern="1200" dirty="0"/>
        </a:p>
      </dsp:txBody>
      <dsp:txXfrm>
        <a:off x="0" y="2072001"/>
        <a:ext cx="3810000" cy="461744"/>
      </dsp:txXfrm>
    </dsp:sp>
    <dsp:sp modelId="{09C60F3B-BC40-409C-84D0-58CE65BC1DCD}">
      <dsp:nvSpPr>
        <dsp:cNvPr id="0" name=""/>
        <dsp:cNvSpPr/>
      </dsp:nvSpPr>
      <dsp:spPr>
        <a:xfrm rot="10800000">
          <a:off x="0" y="0"/>
          <a:ext cx="3810000" cy="1544296"/>
        </a:xfrm>
        <a:prstGeom prst="upArrowCallout">
          <a:avLst/>
        </a:prstGeom>
        <a:solidFill>
          <a:srgbClr val="2ED7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rPr>
            <a:t>* Ritmo cardiaco</a:t>
          </a:r>
          <a:endParaRPr lang="es-ES" sz="1900" kern="1200" dirty="0">
            <a:solidFill>
              <a:schemeClr val="tx1"/>
            </a:solidFill>
          </a:endParaRPr>
        </a:p>
      </dsp:txBody>
      <dsp:txXfrm rot="-10800000">
        <a:off x="0" y="0"/>
        <a:ext cx="3810000" cy="542047"/>
      </dsp:txXfrm>
    </dsp:sp>
    <dsp:sp modelId="{93657786-0569-42B2-8C5E-7EC2E5946422}">
      <dsp:nvSpPr>
        <dsp:cNvPr id="0" name=""/>
        <dsp:cNvSpPr/>
      </dsp:nvSpPr>
      <dsp:spPr>
        <a:xfrm>
          <a:off x="0" y="542766"/>
          <a:ext cx="3810000" cy="4617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lvl="0" algn="ctr" defTabSz="1289050">
            <a:lnSpc>
              <a:spcPct val="90000"/>
            </a:lnSpc>
            <a:spcBef>
              <a:spcPct val="0"/>
            </a:spcBef>
            <a:spcAft>
              <a:spcPct val="35000"/>
            </a:spcAft>
          </a:pPr>
          <a:r>
            <a:rPr lang="es-ES" sz="2900" kern="1200" dirty="0" smtClean="0"/>
            <a:t>* </a:t>
          </a:r>
          <a:r>
            <a:rPr lang="es-ES" sz="1800" kern="1200" dirty="0" smtClean="0"/>
            <a:t>Codificación facial</a:t>
          </a:r>
          <a:endParaRPr lang="es-ES" sz="1800" kern="1200" dirty="0"/>
        </a:p>
      </dsp:txBody>
      <dsp:txXfrm>
        <a:off x="0" y="542766"/>
        <a:ext cx="3810000" cy="4617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3BF72C-D4CD-4832-A910-5D125EE11F89}">
      <dsp:nvSpPr>
        <dsp:cNvPr id="0" name=""/>
        <dsp:cNvSpPr/>
      </dsp:nvSpPr>
      <dsp:spPr>
        <a:xfrm>
          <a:off x="1108116" y="106"/>
          <a:ext cx="1527852" cy="1527852"/>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28575">
          <a:solidFill>
            <a:schemeClr val="tx1"/>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US" sz="1300" b="1" kern="1200" smtClean="0">
              <a:solidFill>
                <a:schemeClr val="tx1"/>
              </a:solidFill>
            </a:rPr>
            <a:t>Identidad olfativa</a:t>
          </a:r>
          <a:endParaRPr lang="es-US" sz="1300" b="1" kern="1200" dirty="0">
            <a:solidFill>
              <a:schemeClr val="tx1"/>
            </a:solidFill>
          </a:endParaRPr>
        </a:p>
      </dsp:txBody>
      <dsp:txXfrm>
        <a:off x="1331865" y="223855"/>
        <a:ext cx="1080354" cy="1080354"/>
      </dsp:txXfrm>
    </dsp:sp>
    <dsp:sp modelId="{6E465DE0-16B7-4B49-A694-309A64B17023}">
      <dsp:nvSpPr>
        <dsp:cNvPr id="0" name=""/>
        <dsp:cNvSpPr/>
      </dsp:nvSpPr>
      <dsp:spPr>
        <a:xfrm>
          <a:off x="1428965" y="1652019"/>
          <a:ext cx="886154" cy="886154"/>
        </a:xfrm>
        <a:prstGeom prst="mathPlus">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28575">
          <a:solidFill>
            <a:schemeClr val="tx1"/>
          </a:solid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US" sz="1100" kern="1200">
            <a:solidFill>
              <a:schemeClr val="tx1"/>
            </a:solidFill>
          </a:endParaRPr>
        </a:p>
      </dsp:txBody>
      <dsp:txXfrm>
        <a:off x="1546425" y="1990884"/>
        <a:ext cx="651234" cy="208424"/>
      </dsp:txXfrm>
    </dsp:sp>
    <dsp:sp modelId="{269C8665-A173-4A19-BECD-C93035F97AED}">
      <dsp:nvSpPr>
        <dsp:cNvPr id="0" name=""/>
        <dsp:cNvSpPr/>
      </dsp:nvSpPr>
      <dsp:spPr>
        <a:xfrm>
          <a:off x="1108116" y="2662235"/>
          <a:ext cx="1527852" cy="1527852"/>
        </a:xfrm>
        <a:prstGeom prst="ellipse">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w="28575">
          <a:solidFill>
            <a:schemeClr val="tx1"/>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US" sz="1300" b="0" kern="1200" smtClean="0">
              <a:solidFill>
                <a:schemeClr val="tx1"/>
              </a:solidFill>
            </a:rPr>
            <a:t>Aromatización ambiental y empaques olfativos</a:t>
          </a:r>
          <a:endParaRPr lang="es-US" sz="1300" b="0" kern="1200" dirty="0">
            <a:solidFill>
              <a:schemeClr val="tx1"/>
            </a:solidFill>
          </a:endParaRPr>
        </a:p>
      </dsp:txBody>
      <dsp:txXfrm>
        <a:off x="1331865" y="2885984"/>
        <a:ext cx="1080354" cy="1080354"/>
      </dsp:txXfrm>
    </dsp:sp>
    <dsp:sp modelId="{A40ED52D-E54D-468B-BEB5-9F438EB28B34}">
      <dsp:nvSpPr>
        <dsp:cNvPr id="0" name=""/>
        <dsp:cNvSpPr/>
      </dsp:nvSpPr>
      <dsp:spPr>
        <a:xfrm>
          <a:off x="2865146" y="1810916"/>
          <a:ext cx="485856" cy="568360"/>
        </a:xfrm>
        <a:prstGeom prst="rightArrow">
          <a:avLst>
            <a:gd name="adj1" fmla="val 60000"/>
            <a:gd name="adj2" fmla="val 50000"/>
          </a:avLst>
        </a:prstGeom>
        <a:solidFill>
          <a:srgbClr val="2ED7A1"/>
        </a:solidFill>
        <a:ln w="28575">
          <a:solidFill>
            <a:schemeClr val="tx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80000">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US" sz="1100" kern="1200">
            <a:solidFill>
              <a:schemeClr val="tx1"/>
            </a:solidFill>
          </a:endParaRPr>
        </a:p>
      </dsp:txBody>
      <dsp:txXfrm>
        <a:off x="2865146" y="1924588"/>
        <a:ext cx="340099" cy="341016"/>
      </dsp:txXfrm>
    </dsp:sp>
    <dsp:sp modelId="{25E9AD7B-60AB-44BC-9E61-F6625B197C46}">
      <dsp:nvSpPr>
        <dsp:cNvPr id="0" name=""/>
        <dsp:cNvSpPr/>
      </dsp:nvSpPr>
      <dsp:spPr>
        <a:xfrm>
          <a:off x="3552680" y="567244"/>
          <a:ext cx="3055704" cy="3055704"/>
        </a:xfrm>
        <a:prstGeom prst="ellipse">
          <a:avLst/>
        </a:prstGeom>
        <a:solidFill>
          <a:schemeClr val="accent5">
            <a:lumMod val="40000"/>
            <a:lumOff val="60000"/>
          </a:schemeClr>
        </a:solidFill>
        <a:ln w="57150">
          <a:solidFill>
            <a:srgbClr val="2ED7A1"/>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US" sz="2400" b="1" kern="1200" dirty="0" smtClean="0">
              <a:solidFill>
                <a:schemeClr val="tx1"/>
              </a:solidFill>
            </a:rPr>
            <a:t>Aplicaciones del marketing olfativo</a:t>
          </a:r>
          <a:endParaRPr lang="es-US" sz="2400" b="1" kern="1200" dirty="0">
            <a:solidFill>
              <a:schemeClr val="tx1"/>
            </a:solidFill>
          </a:endParaRPr>
        </a:p>
      </dsp:txBody>
      <dsp:txXfrm>
        <a:off x="4000177" y="1014741"/>
        <a:ext cx="2160710" cy="21607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3905D-D87E-4725-9258-8C40DCCC043C}">
      <dsp:nvSpPr>
        <dsp:cNvPr id="0" name=""/>
        <dsp:cNvSpPr/>
      </dsp:nvSpPr>
      <dsp:spPr>
        <a:xfrm>
          <a:off x="1474633" y="0"/>
          <a:ext cx="5080000" cy="5080000"/>
        </a:xfrm>
        <a:prstGeom prst="quadArrow">
          <a:avLst>
            <a:gd name="adj1" fmla="val 2000"/>
            <a:gd name="adj2" fmla="val 4000"/>
            <a:gd name="adj3" fmla="val 5000"/>
          </a:avLst>
        </a:prstGeom>
        <a:solidFill>
          <a:srgbClr val="FF0066"/>
        </a:solidFill>
        <a:ln w="19050" cap="flat" cmpd="sng" algn="ctr">
          <a:solidFill>
            <a:schemeClr val="tx1"/>
          </a:solidFill>
          <a:prstDash val="solid"/>
          <a:miter lim="800000"/>
        </a:ln>
        <a:effectLst/>
      </dsp:spPr>
      <dsp:style>
        <a:lnRef idx="3">
          <a:schemeClr val="lt1"/>
        </a:lnRef>
        <a:fillRef idx="1">
          <a:schemeClr val="accent2"/>
        </a:fillRef>
        <a:effectRef idx="1">
          <a:schemeClr val="accent2"/>
        </a:effectRef>
        <a:fontRef idx="minor">
          <a:schemeClr val="lt1"/>
        </a:fontRef>
      </dsp:style>
    </dsp:sp>
    <dsp:sp modelId="{DA1DE9CE-2D1C-4986-9932-D4037A0224AF}">
      <dsp:nvSpPr>
        <dsp:cNvPr id="0" name=""/>
        <dsp:cNvSpPr/>
      </dsp:nvSpPr>
      <dsp:spPr>
        <a:xfrm>
          <a:off x="1804834" y="330200"/>
          <a:ext cx="2032000" cy="2032000"/>
        </a:xfrm>
        <a:prstGeom prst="round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s-ES" sz="4000" kern="1200" dirty="0"/>
        </a:p>
      </dsp:txBody>
      <dsp:txXfrm>
        <a:off x="1904028" y="429394"/>
        <a:ext cx="1833612" cy="1833612"/>
      </dsp:txXfrm>
    </dsp:sp>
    <dsp:sp modelId="{8B1DCE93-7F96-472D-BC9A-B4E3473AD9D2}">
      <dsp:nvSpPr>
        <dsp:cNvPr id="0" name=""/>
        <dsp:cNvSpPr/>
      </dsp:nvSpPr>
      <dsp:spPr>
        <a:xfrm>
          <a:off x="4192434" y="330200"/>
          <a:ext cx="2032000" cy="2032000"/>
        </a:xfrm>
        <a:prstGeom prst="round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s-ES" sz="4000" kern="1200" dirty="0"/>
        </a:p>
      </dsp:txBody>
      <dsp:txXfrm>
        <a:off x="4291628" y="429394"/>
        <a:ext cx="1833612" cy="1833612"/>
      </dsp:txXfrm>
    </dsp:sp>
    <dsp:sp modelId="{278A0C36-6A22-440E-8921-8C63F37FF19D}">
      <dsp:nvSpPr>
        <dsp:cNvPr id="0" name=""/>
        <dsp:cNvSpPr/>
      </dsp:nvSpPr>
      <dsp:spPr>
        <a:xfrm>
          <a:off x="1804834" y="2717800"/>
          <a:ext cx="2032000" cy="2032000"/>
        </a:xfrm>
        <a:prstGeom prst="roundRect">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s-ES" sz="4000" kern="1200"/>
        </a:p>
      </dsp:txBody>
      <dsp:txXfrm>
        <a:off x="1904028" y="2816994"/>
        <a:ext cx="1833612" cy="1833612"/>
      </dsp:txXfrm>
    </dsp:sp>
    <dsp:sp modelId="{E9BB7A94-335C-4725-A094-B45BBDB3D826}">
      <dsp:nvSpPr>
        <dsp:cNvPr id="0" name=""/>
        <dsp:cNvSpPr/>
      </dsp:nvSpPr>
      <dsp:spPr>
        <a:xfrm>
          <a:off x="4192434" y="2717800"/>
          <a:ext cx="2032000" cy="2032000"/>
        </a:xfrm>
        <a:prstGeom prst="roundRect">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s-ES" sz="4000" kern="1200"/>
        </a:p>
      </dsp:txBody>
      <dsp:txXfrm>
        <a:off x="4291628" y="2816994"/>
        <a:ext cx="1833612" cy="18336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4B03E-5902-4556-9435-45B085CC4131}">
      <dsp:nvSpPr>
        <dsp:cNvPr id="0" name=""/>
        <dsp:cNvSpPr/>
      </dsp:nvSpPr>
      <dsp:spPr>
        <a:xfrm rot="5400000">
          <a:off x="-233574" y="1079978"/>
          <a:ext cx="1044418" cy="126509"/>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639F09-BA74-447E-BEBF-C3A2F81474B9}">
      <dsp:nvSpPr>
        <dsp:cNvPr id="0" name=""/>
        <dsp:cNvSpPr/>
      </dsp:nvSpPr>
      <dsp:spPr>
        <a:xfrm>
          <a:off x="2590" y="407377"/>
          <a:ext cx="1405659" cy="84339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err="1" smtClean="0">
              <a:solidFill>
                <a:schemeClr val="tx1"/>
              </a:solidFill>
              <a:latin typeface="+mn-lt"/>
            </a:rPr>
            <a:t>Ambergris</a:t>
          </a:r>
          <a:endParaRPr lang="es-US" sz="1900" kern="1200" dirty="0">
            <a:solidFill>
              <a:schemeClr val="tx1"/>
            </a:solidFill>
            <a:latin typeface="+mn-lt"/>
          </a:endParaRPr>
        </a:p>
      </dsp:txBody>
      <dsp:txXfrm>
        <a:off x="27292" y="432079"/>
        <a:ext cx="1356255" cy="793991"/>
      </dsp:txXfrm>
    </dsp:sp>
    <dsp:sp modelId="{EBD3A1E3-0503-4256-B2A1-9FAB6F74E421}">
      <dsp:nvSpPr>
        <dsp:cNvPr id="0" name=""/>
        <dsp:cNvSpPr/>
      </dsp:nvSpPr>
      <dsp:spPr>
        <a:xfrm rot="5400000">
          <a:off x="-233574" y="2134223"/>
          <a:ext cx="1044418" cy="126509"/>
        </a:xfrm>
        <a:prstGeom prst="rect">
          <a:avLst/>
        </a:prstGeom>
        <a:solidFill>
          <a:schemeClr val="accent4">
            <a:hueOff val="1485099"/>
            <a:satOff val="-6853"/>
            <a:lumOff val="2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A04A87-1C47-4C81-A5A5-29A470DEBA4D}">
      <dsp:nvSpPr>
        <dsp:cNvPr id="0" name=""/>
        <dsp:cNvSpPr/>
      </dsp:nvSpPr>
      <dsp:spPr>
        <a:xfrm>
          <a:off x="2590" y="1461622"/>
          <a:ext cx="1405659" cy="843395"/>
        </a:xfrm>
        <a:prstGeom prst="roundRect">
          <a:avLst>
            <a:gd name="adj" fmla="val 10000"/>
          </a:avLst>
        </a:prstGeom>
        <a:solidFill>
          <a:schemeClr val="accent4">
            <a:hueOff val="1299462"/>
            <a:satOff val="-5996"/>
            <a:lumOff val="2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latin typeface="+mn-lt"/>
            </a:rPr>
            <a:t>Almendras amargas</a:t>
          </a:r>
          <a:endParaRPr lang="es-US" sz="1900" kern="1200" dirty="0">
            <a:solidFill>
              <a:schemeClr val="tx1"/>
            </a:solidFill>
            <a:latin typeface="+mn-lt"/>
          </a:endParaRPr>
        </a:p>
      </dsp:txBody>
      <dsp:txXfrm>
        <a:off x="27292" y="1486324"/>
        <a:ext cx="1356255" cy="793991"/>
      </dsp:txXfrm>
    </dsp:sp>
    <dsp:sp modelId="{1A06F02D-BB1D-4743-B0E8-1757401D7668}">
      <dsp:nvSpPr>
        <dsp:cNvPr id="0" name=""/>
        <dsp:cNvSpPr/>
      </dsp:nvSpPr>
      <dsp:spPr>
        <a:xfrm>
          <a:off x="293548" y="2661345"/>
          <a:ext cx="1859701" cy="126509"/>
        </a:xfrm>
        <a:prstGeom prst="rect">
          <a:avLst/>
        </a:prstGeom>
        <a:solidFill>
          <a:schemeClr val="accent4">
            <a:hueOff val="2970198"/>
            <a:satOff val="-13705"/>
            <a:lumOff val="5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4ABBF3-4B5C-43D2-B033-12D770079F06}">
      <dsp:nvSpPr>
        <dsp:cNvPr id="0" name=""/>
        <dsp:cNvSpPr/>
      </dsp:nvSpPr>
      <dsp:spPr>
        <a:xfrm>
          <a:off x="2590" y="2515866"/>
          <a:ext cx="1405659" cy="843395"/>
        </a:xfrm>
        <a:prstGeom prst="roundRect">
          <a:avLst>
            <a:gd name="adj" fmla="val 10000"/>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latin typeface="+mn-lt"/>
            </a:rPr>
            <a:t>Alcanforado  </a:t>
          </a:r>
          <a:endParaRPr lang="es-US" sz="1900" kern="1200" dirty="0">
            <a:solidFill>
              <a:schemeClr val="tx1"/>
            </a:solidFill>
            <a:latin typeface="+mn-lt"/>
          </a:endParaRPr>
        </a:p>
      </dsp:txBody>
      <dsp:txXfrm>
        <a:off x="27292" y="2540568"/>
        <a:ext cx="1356255" cy="793991"/>
      </dsp:txXfrm>
    </dsp:sp>
    <dsp:sp modelId="{FB19788E-AA51-4BD7-94AF-3B8F122BA20D}">
      <dsp:nvSpPr>
        <dsp:cNvPr id="0" name=""/>
        <dsp:cNvSpPr/>
      </dsp:nvSpPr>
      <dsp:spPr>
        <a:xfrm rot="16200000">
          <a:off x="1635952" y="2134223"/>
          <a:ext cx="1044418" cy="126509"/>
        </a:xfrm>
        <a:prstGeom prst="rect">
          <a:avLst/>
        </a:prstGeom>
        <a:solidFill>
          <a:schemeClr val="accent4">
            <a:hueOff val="4455297"/>
            <a:satOff val="-20558"/>
            <a:lumOff val="75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2AA354-D2F1-4586-9F1F-4A34CC05C642}">
      <dsp:nvSpPr>
        <dsp:cNvPr id="0" name=""/>
        <dsp:cNvSpPr/>
      </dsp:nvSpPr>
      <dsp:spPr>
        <a:xfrm>
          <a:off x="1872117" y="2515866"/>
          <a:ext cx="1405659" cy="843395"/>
        </a:xfrm>
        <a:prstGeom prst="roundRect">
          <a:avLst>
            <a:gd name="adj" fmla="val 10000"/>
          </a:avLst>
        </a:prstGeom>
        <a:solidFill>
          <a:schemeClr val="accent4">
            <a:hueOff val="3898385"/>
            <a:satOff val="-17988"/>
            <a:lumOff val="6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latin typeface="+mn-lt"/>
            </a:rPr>
            <a:t>Floral </a:t>
          </a:r>
          <a:endParaRPr lang="es-US" sz="1900" kern="1200" dirty="0">
            <a:solidFill>
              <a:schemeClr val="tx1"/>
            </a:solidFill>
            <a:latin typeface="+mn-lt"/>
          </a:endParaRPr>
        </a:p>
      </dsp:txBody>
      <dsp:txXfrm>
        <a:off x="1896819" y="2540568"/>
        <a:ext cx="1356255" cy="793991"/>
      </dsp:txXfrm>
    </dsp:sp>
    <dsp:sp modelId="{EB2F60D0-1969-40E1-9CC5-BAF4238E4277}">
      <dsp:nvSpPr>
        <dsp:cNvPr id="0" name=""/>
        <dsp:cNvSpPr/>
      </dsp:nvSpPr>
      <dsp:spPr>
        <a:xfrm rot="16200000">
          <a:off x="1635952" y="1079978"/>
          <a:ext cx="1044418" cy="126509"/>
        </a:xfrm>
        <a:prstGeom prst="rect">
          <a:avLst/>
        </a:prstGeom>
        <a:solidFill>
          <a:schemeClr val="accent4">
            <a:hueOff val="5940396"/>
            <a:satOff val="-27410"/>
            <a:lumOff val="100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B053F3-5AE5-4D6F-8FDE-B2CC7A758D14}">
      <dsp:nvSpPr>
        <dsp:cNvPr id="0" name=""/>
        <dsp:cNvSpPr/>
      </dsp:nvSpPr>
      <dsp:spPr>
        <a:xfrm>
          <a:off x="1872117" y="1461622"/>
          <a:ext cx="1405659" cy="843395"/>
        </a:xfrm>
        <a:prstGeom prst="roundRect">
          <a:avLst>
            <a:gd name="adj" fmla="val 100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latin typeface="+mn-lt"/>
            </a:rPr>
            <a:t>Frutal</a:t>
          </a:r>
          <a:endParaRPr lang="es-US" sz="1900" kern="1200" dirty="0">
            <a:solidFill>
              <a:schemeClr val="tx1"/>
            </a:solidFill>
            <a:latin typeface="+mn-lt"/>
          </a:endParaRPr>
        </a:p>
      </dsp:txBody>
      <dsp:txXfrm>
        <a:off x="1896819" y="1486324"/>
        <a:ext cx="1356255" cy="793991"/>
      </dsp:txXfrm>
    </dsp:sp>
    <dsp:sp modelId="{05D4549D-95AD-4308-B798-70D23731B382}">
      <dsp:nvSpPr>
        <dsp:cNvPr id="0" name=""/>
        <dsp:cNvSpPr/>
      </dsp:nvSpPr>
      <dsp:spPr>
        <a:xfrm>
          <a:off x="2163075" y="552856"/>
          <a:ext cx="1859701" cy="126509"/>
        </a:xfrm>
        <a:prstGeom prst="rect">
          <a:avLst/>
        </a:prstGeom>
        <a:solidFill>
          <a:schemeClr val="accent4">
            <a:hueOff val="7425494"/>
            <a:satOff val="-34263"/>
            <a:lumOff val="12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D06407-7C96-42A3-B767-4A2DFDEB8F43}">
      <dsp:nvSpPr>
        <dsp:cNvPr id="0" name=""/>
        <dsp:cNvSpPr/>
      </dsp:nvSpPr>
      <dsp:spPr>
        <a:xfrm>
          <a:off x="1872117" y="407377"/>
          <a:ext cx="1405659" cy="843395"/>
        </a:xfrm>
        <a:prstGeom prst="roundRect">
          <a:avLst>
            <a:gd name="adj" fmla="val 10000"/>
          </a:avLst>
        </a:prstGeom>
        <a:solidFill>
          <a:schemeClr val="accent4">
            <a:hueOff val="6497308"/>
            <a:satOff val="-29980"/>
            <a:lumOff val="11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latin typeface="+mn-lt"/>
            </a:rPr>
            <a:t>Herbal</a:t>
          </a:r>
          <a:endParaRPr lang="es-US" sz="1900" kern="1200" dirty="0">
            <a:solidFill>
              <a:schemeClr val="tx1"/>
            </a:solidFill>
            <a:latin typeface="+mn-lt"/>
          </a:endParaRPr>
        </a:p>
      </dsp:txBody>
      <dsp:txXfrm>
        <a:off x="1896819" y="432079"/>
        <a:ext cx="1356255" cy="793991"/>
      </dsp:txXfrm>
    </dsp:sp>
    <dsp:sp modelId="{CAC276BF-76A0-41F7-A1DC-EFB17E02143D}">
      <dsp:nvSpPr>
        <dsp:cNvPr id="0" name=""/>
        <dsp:cNvSpPr/>
      </dsp:nvSpPr>
      <dsp:spPr>
        <a:xfrm rot="5400000">
          <a:off x="3505480" y="1079978"/>
          <a:ext cx="1044418" cy="126509"/>
        </a:xfrm>
        <a:prstGeom prst="rect">
          <a:avLst/>
        </a:prstGeom>
        <a:solidFill>
          <a:schemeClr val="accent4">
            <a:hueOff val="8910593"/>
            <a:satOff val="-41115"/>
            <a:lumOff val="15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64B81E-21AC-4090-8FE5-313FCE672619}">
      <dsp:nvSpPr>
        <dsp:cNvPr id="0" name=""/>
        <dsp:cNvSpPr/>
      </dsp:nvSpPr>
      <dsp:spPr>
        <a:xfrm>
          <a:off x="3741644" y="407377"/>
          <a:ext cx="1405659" cy="843395"/>
        </a:xfrm>
        <a:prstGeom prst="roundRect">
          <a:avLst>
            <a:gd name="adj" fmla="val 10000"/>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latin typeface="+mn-lt"/>
            </a:rPr>
            <a:t>Aromas </a:t>
          </a:r>
          <a:r>
            <a:rPr lang="es-ES" sz="1900" kern="1200" dirty="0" err="1" smtClean="0">
              <a:solidFill>
                <a:schemeClr val="tx1"/>
              </a:solidFill>
              <a:latin typeface="+mn-lt"/>
            </a:rPr>
            <a:t>Musk</a:t>
          </a:r>
          <a:r>
            <a:rPr lang="es-ES" sz="1900" kern="1200" dirty="0" smtClean="0">
              <a:solidFill>
                <a:schemeClr val="tx1"/>
              </a:solidFill>
              <a:latin typeface="+mn-lt"/>
            </a:rPr>
            <a:t> </a:t>
          </a:r>
          <a:endParaRPr lang="es-US" sz="1900" kern="1200" dirty="0">
            <a:solidFill>
              <a:schemeClr val="tx1"/>
            </a:solidFill>
            <a:latin typeface="+mn-lt"/>
          </a:endParaRPr>
        </a:p>
      </dsp:txBody>
      <dsp:txXfrm>
        <a:off x="3766346" y="432079"/>
        <a:ext cx="1356255" cy="793991"/>
      </dsp:txXfrm>
    </dsp:sp>
    <dsp:sp modelId="{B8BBC253-CA43-4A90-BDB9-C69074DE45EB}">
      <dsp:nvSpPr>
        <dsp:cNvPr id="0" name=""/>
        <dsp:cNvSpPr/>
      </dsp:nvSpPr>
      <dsp:spPr>
        <a:xfrm rot="5400000">
          <a:off x="3505480" y="2134223"/>
          <a:ext cx="1044418" cy="126509"/>
        </a:xfrm>
        <a:prstGeom prst="rect">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55C19F-7999-4353-A394-AE68F63D4726}">
      <dsp:nvSpPr>
        <dsp:cNvPr id="0" name=""/>
        <dsp:cNvSpPr/>
      </dsp:nvSpPr>
      <dsp:spPr>
        <a:xfrm>
          <a:off x="3741644" y="1461622"/>
          <a:ext cx="1405659" cy="843395"/>
        </a:xfrm>
        <a:prstGeom prst="roundRect">
          <a:avLst>
            <a:gd name="adj" fmla="val 10000"/>
          </a:avLst>
        </a:prstGeom>
        <a:solidFill>
          <a:schemeClr val="accent4">
            <a:hueOff val="9096231"/>
            <a:satOff val="-41972"/>
            <a:lumOff val="15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latin typeface="+mn-lt"/>
            </a:rPr>
            <a:t>Maderas</a:t>
          </a:r>
          <a:endParaRPr lang="es-US" sz="1900" kern="1200" dirty="0">
            <a:solidFill>
              <a:schemeClr val="tx1"/>
            </a:solidFill>
            <a:latin typeface="+mn-lt"/>
          </a:endParaRPr>
        </a:p>
      </dsp:txBody>
      <dsp:txXfrm>
        <a:off x="3766346" y="1486324"/>
        <a:ext cx="1356255" cy="793991"/>
      </dsp:txXfrm>
    </dsp:sp>
    <dsp:sp modelId="{966BF73C-974E-487B-B48D-F54AF4EC7DB2}">
      <dsp:nvSpPr>
        <dsp:cNvPr id="0" name=""/>
        <dsp:cNvSpPr/>
      </dsp:nvSpPr>
      <dsp:spPr>
        <a:xfrm>
          <a:off x="3741644" y="2515866"/>
          <a:ext cx="1405659" cy="843395"/>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latin typeface="+mn-lt"/>
            </a:rPr>
            <a:t>Putrefacto</a:t>
          </a:r>
          <a:endParaRPr lang="es-US" sz="1900" kern="1200" dirty="0">
            <a:solidFill>
              <a:schemeClr val="tx1"/>
            </a:solidFill>
            <a:latin typeface="+mn-lt"/>
          </a:endParaRPr>
        </a:p>
      </dsp:txBody>
      <dsp:txXfrm>
        <a:off x="3766346" y="2540568"/>
        <a:ext cx="1356255" cy="793991"/>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8.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A24D99-0C4C-4FC8-91C0-CF94DE98AC85}" type="datetimeFigureOut">
              <a:rPr lang="es-US" smtClean="0"/>
              <a:t>5/24/2017</a:t>
            </a:fld>
            <a:endParaRPr lang="es-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7111B8-8ADB-42C5-BD1D-083BBFEE4422}" type="slidenum">
              <a:rPr lang="es-US" smtClean="0"/>
              <a:t>‹Nº›</a:t>
            </a:fld>
            <a:endParaRPr lang="es-US"/>
          </a:p>
        </p:txBody>
      </p:sp>
    </p:spTree>
    <p:extLst>
      <p:ext uri="{BB962C8B-B14F-4D97-AF65-F5344CB8AC3E}">
        <p14:creationId xmlns:p14="http://schemas.microsoft.com/office/powerpoint/2010/main" val="2612801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S" dirty="0"/>
          </a:p>
        </p:txBody>
      </p:sp>
      <p:sp>
        <p:nvSpPr>
          <p:cNvPr id="4" name="3 Marcador de número de diapositiva"/>
          <p:cNvSpPr>
            <a:spLocks noGrp="1"/>
          </p:cNvSpPr>
          <p:nvPr>
            <p:ph type="sldNum" sz="quarter" idx="10"/>
          </p:nvPr>
        </p:nvSpPr>
        <p:spPr/>
        <p:txBody>
          <a:bodyPr/>
          <a:lstStyle/>
          <a:p>
            <a:fld id="{E57111B8-8ADB-42C5-BD1D-083BBFEE4422}" type="slidenum">
              <a:rPr lang="es-US" smtClean="0"/>
              <a:t>22</a:t>
            </a:fld>
            <a:endParaRPr lang="es-US"/>
          </a:p>
        </p:txBody>
      </p:sp>
    </p:spTree>
    <p:extLst>
      <p:ext uri="{BB962C8B-B14F-4D97-AF65-F5344CB8AC3E}">
        <p14:creationId xmlns:p14="http://schemas.microsoft.com/office/powerpoint/2010/main" val="1381235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559355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697064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1734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617430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166039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389186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062025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C">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777884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C">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584225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C">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420847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266917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052996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smtClean="0"/>
              <a:t>Haga clic en el icono para agregar una imagen</a:t>
            </a:r>
            <a:endParaRPr lang="es-EC"/>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259387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780277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889316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1996A226-149D-40B4-AE51-DC8299336605}" type="datetimeFigureOut">
              <a:rPr lang="es-US" smtClean="0"/>
              <a:t>5/24/2017</a:t>
            </a:fld>
            <a:endParaRPr lang="es-US"/>
          </a:p>
        </p:txBody>
      </p:sp>
      <p:sp>
        <p:nvSpPr>
          <p:cNvPr id="5" name="Marcador de pie de página 4"/>
          <p:cNvSpPr>
            <a:spLocks noGrp="1"/>
          </p:cNvSpPr>
          <p:nvPr>
            <p:ph type="ftr" sz="quarter" idx="11"/>
          </p:nvPr>
        </p:nvSpPr>
        <p:spPr/>
        <p:txBody>
          <a:bodyPr/>
          <a:lstStyle/>
          <a:p>
            <a:endParaRPr lang="es-US"/>
          </a:p>
        </p:txBody>
      </p:sp>
      <p:sp>
        <p:nvSpPr>
          <p:cNvPr id="6" name="Marcador de número de diapositiva 5"/>
          <p:cNvSpPr>
            <a:spLocks noGrp="1"/>
          </p:cNvSpPr>
          <p:nvPr>
            <p:ph type="sldNum" sz="quarter" idx="12"/>
          </p:nvPr>
        </p:nvSpPr>
        <p:spPr/>
        <p:txBody>
          <a:bodyPr/>
          <a:lstStyle/>
          <a:p>
            <a:fld id="{E1F08032-92A0-4552-BD4C-2B75EDF649FA}" type="slidenum">
              <a:rPr lang="es-US" smtClean="0"/>
              <a:t>‹Nº›</a:t>
            </a:fld>
            <a:endParaRPr lang="es-US"/>
          </a:p>
        </p:txBody>
      </p:sp>
    </p:spTree>
    <p:extLst>
      <p:ext uri="{BB962C8B-B14F-4D97-AF65-F5344CB8AC3E}">
        <p14:creationId xmlns:p14="http://schemas.microsoft.com/office/powerpoint/2010/main" val="2545773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1996A226-149D-40B4-AE51-DC8299336605}" type="datetimeFigureOut">
              <a:rPr lang="es-US" smtClean="0"/>
              <a:t>5/24/2017</a:t>
            </a:fld>
            <a:endParaRPr lang="es-US"/>
          </a:p>
        </p:txBody>
      </p:sp>
      <p:sp>
        <p:nvSpPr>
          <p:cNvPr id="5" name="Marcador de pie de página 4"/>
          <p:cNvSpPr>
            <a:spLocks noGrp="1"/>
          </p:cNvSpPr>
          <p:nvPr>
            <p:ph type="ftr" sz="quarter" idx="11"/>
          </p:nvPr>
        </p:nvSpPr>
        <p:spPr/>
        <p:txBody>
          <a:bodyPr/>
          <a:lstStyle/>
          <a:p>
            <a:endParaRPr lang="es-US"/>
          </a:p>
        </p:txBody>
      </p:sp>
      <p:sp>
        <p:nvSpPr>
          <p:cNvPr id="6" name="Marcador de número de diapositiva 5"/>
          <p:cNvSpPr>
            <a:spLocks noGrp="1"/>
          </p:cNvSpPr>
          <p:nvPr>
            <p:ph type="sldNum" sz="quarter" idx="12"/>
          </p:nvPr>
        </p:nvSpPr>
        <p:spPr/>
        <p:txBody>
          <a:bodyPr/>
          <a:lstStyle/>
          <a:p>
            <a:fld id="{E1F08032-92A0-4552-BD4C-2B75EDF649FA}" type="slidenum">
              <a:rPr lang="es-US" smtClean="0"/>
              <a:t>‹Nº›</a:t>
            </a:fld>
            <a:endParaRPr lang="es-US"/>
          </a:p>
        </p:txBody>
      </p:sp>
    </p:spTree>
    <p:extLst>
      <p:ext uri="{BB962C8B-B14F-4D97-AF65-F5344CB8AC3E}">
        <p14:creationId xmlns:p14="http://schemas.microsoft.com/office/powerpoint/2010/main" val="824602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1996A226-149D-40B4-AE51-DC8299336605}" type="datetimeFigureOut">
              <a:rPr lang="es-US" smtClean="0"/>
              <a:t>5/24/2017</a:t>
            </a:fld>
            <a:endParaRPr lang="es-US"/>
          </a:p>
        </p:txBody>
      </p:sp>
      <p:sp>
        <p:nvSpPr>
          <p:cNvPr id="5" name="Marcador de pie de página 4"/>
          <p:cNvSpPr>
            <a:spLocks noGrp="1"/>
          </p:cNvSpPr>
          <p:nvPr>
            <p:ph type="ftr" sz="quarter" idx="11"/>
          </p:nvPr>
        </p:nvSpPr>
        <p:spPr/>
        <p:txBody>
          <a:bodyPr/>
          <a:lstStyle/>
          <a:p>
            <a:endParaRPr lang="es-US"/>
          </a:p>
        </p:txBody>
      </p:sp>
      <p:sp>
        <p:nvSpPr>
          <p:cNvPr id="6" name="Marcador de número de diapositiva 5"/>
          <p:cNvSpPr>
            <a:spLocks noGrp="1"/>
          </p:cNvSpPr>
          <p:nvPr>
            <p:ph type="sldNum" sz="quarter" idx="12"/>
          </p:nvPr>
        </p:nvSpPr>
        <p:spPr/>
        <p:txBody>
          <a:bodyPr/>
          <a:lstStyle/>
          <a:p>
            <a:fld id="{E1F08032-92A0-4552-BD4C-2B75EDF649FA}" type="slidenum">
              <a:rPr lang="es-US" smtClean="0"/>
              <a:t>‹Nº›</a:t>
            </a:fld>
            <a:endParaRPr lang="es-US"/>
          </a:p>
        </p:txBody>
      </p:sp>
    </p:spTree>
    <p:extLst>
      <p:ext uri="{BB962C8B-B14F-4D97-AF65-F5344CB8AC3E}">
        <p14:creationId xmlns:p14="http://schemas.microsoft.com/office/powerpoint/2010/main" val="1382034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1996A226-149D-40B4-AE51-DC8299336605}" type="datetimeFigureOut">
              <a:rPr lang="es-US" smtClean="0"/>
              <a:t>5/24/2017</a:t>
            </a:fld>
            <a:endParaRPr lang="es-US"/>
          </a:p>
        </p:txBody>
      </p:sp>
      <p:sp>
        <p:nvSpPr>
          <p:cNvPr id="6" name="Marcador de pie de página 5"/>
          <p:cNvSpPr>
            <a:spLocks noGrp="1"/>
          </p:cNvSpPr>
          <p:nvPr>
            <p:ph type="ftr" sz="quarter" idx="11"/>
          </p:nvPr>
        </p:nvSpPr>
        <p:spPr/>
        <p:txBody>
          <a:bodyPr/>
          <a:lstStyle/>
          <a:p>
            <a:endParaRPr lang="es-US"/>
          </a:p>
        </p:txBody>
      </p:sp>
      <p:sp>
        <p:nvSpPr>
          <p:cNvPr id="7" name="Marcador de número de diapositiva 6"/>
          <p:cNvSpPr>
            <a:spLocks noGrp="1"/>
          </p:cNvSpPr>
          <p:nvPr>
            <p:ph type="sldNum" sz="quarter" idx="12"/>
          </p:nvPr>
        </p:nvSpPr>
        <p:spPr/>
        <p:txBody>
          <a:bodyPr/>
          <a:lstStyle/>
          <a:p>
            <a:fld id="{E1F08032-92A0-4552-BD4C-2B75EDF649FA}" type="slidenum">
              <a:rPr lang="es-US" smtClean="0"/>
              <a:t>‹Nº›</a:t>
            </a:fld>
            <a:endParaRPr lang="es-US"/>
          </a:p>
        </p:txBody>
      </p:sp>
    </p:spTree>
    <p:extLst>
      <p:ext uri="{BB962C8B-B14F-4D97-AF65-F5344CB8AC3E}">
        <p14:creationId xmlns:p14="http://schemas.microsoft.com/office/powerpoint/2010/main" val="527682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1996A226-149D-40B4-AE51-DC8299336605}" type="datetimeFigureOut">
              <a:rPr lang="es-US" smtClean="0"/>
              <a:t>5/24/2017</a:t>
            </a:fld>
            <a:endParaRPr lang="es-US"/>
          </a:p>
        </p:txBody>
      </p:sp>
      <p:sp>
        <p:nvSpPr>
          <p:cNvPr id="8" name="Marcador de pie de página 7"/>
          <p:cNvSpPr>
            <a:spLocks noGrp="1"/>
          </p:cNvSpPr>
          <p:nvPr>
            <p:ph type="ftr" sz="quarter" idx="11"/>
          </p:nvPr>
        </p:nvSpPr>
        <p:spPr/>
        <p:txBody>
          <a:bodyPr/>
          <a:lstStyle/>
          <a:p>
            <a:endParaRPr lang="es-US"/>
          </a:p>
        </p:txBody>
      </p:sp>
      <p:sp>
        <p:nvSpPr>
          <p:cNvPr id="9" name="Marcador de número de diapositiva 8"/>
          <p:cNvSpPr>
            <a:spLocks noGrp="1"/>
          </p:cNvSpPr>
          <p:nvPr>
            <p:ph type="sldNum" sz="quarter" idx="12"/>
          </p:nvPr>
        </p:nvSpPr>
        <p:spPr/>
        <p:txBody>
          <a:bodyPr/>
          <a:lstStyle/>
          <a:p>
            <a:fld id="{E1F08032-92A0-4552-BD4C-2B75EDF649FA}" type="slidenum">
              <a:rPr lang="es-US" smtClean="0"/>
              <a:t>‹Nº›</a:t>
            </a:fld>
            <a:endParaRPr lang="es-US"/>
          </a:p>
        </p:txBody>
      </p:sp>
    </p:spTree>
    <p:extLst>
      <p:ext uri="{BB962C8B-B14F-4D97-AF65-F5344CB8AC3E}">
        <p14:creationId xmlns:p14="http://schemas.microsoft.com/office/powerpoint/2010/main" val="1866603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1996A226-149D-40B4-AE51-DC8299336605}" type="datetimeFigureOut">
              <a:rPr lang="es-US" smtClean="0"/>
              <a:t>5/24/2017</a:t>
            </a:fld>
            <a:endParaRPr lang="es-US"/>
          </a:p>
        </p:txBody>
      </p:sp>
      <p:sp>
        <p:nvSpPr>
          <p:cNvPr id="4" name="Marcador de pie de página 3"/>
          <p:cNvSpPr>
            <a:spLocks noGrp="1"/>
          </p:cNvSpPr>
          <p:nvPr>
            <p:ph type="ftr" sz="quarter" idx="11"/>
          </p:nvPr>
        </p:nvSpPr>
        <p:spPr/>
        <p:txBody>
          <a:bodyPr/>
          <a:lstStyle/>
          <a:p>
            <a:endParaRPr lang="es-US"/>
          </a:p>
        </p:txBody>
      </p:sp>
      <p:sp>
        <p:nvSpPr>
          <p:cNvPr id="5" name="Marcador de número de diapositiva 4"/>
          <p:cNvSpPr>
            <a:spLocks noGrp="1"/>
          </p:cNvSpPr>
          <p:nvPr>
            <p:ph type="sldNum" sz="quarter" idx="12"/>
          </p:nvPr>
        </p:nvSpPr>
        <p:spPr/>
        <p:txBody>
          <a:bodyPr/>
          <a:lstStyle/>
          <a:p>
            <a:fld id="{E1F08032-92A0-4552-BD4C-2B75EDF649FA}" type="slidenum">
              <a:rPr lang="es-US" smtClean="0"/>
              <a:t>‹Nº›</a:t>
            </a:fld>
            <a:endParaRPr lang="es-US"/>
          </a:p>
        </p:txBody>
      </p:sp>
    </p:spTree>
    <p:extLst>
      <p:ext uri="{BB962C8B-B14F-4D97-AF65-F5344CB8AC3E}">
        <p14:creationId xmlns:p14="http://schemas.microsoft.com/office/powerpoint/2010/main" val="3817700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996A226-149D-40B4-AE51-DC8299336605}" type="datetimeFigureOut">
              <a:rPr lang="es-US" smtClean="0"/>
              <a:t>5/24/2017</a:t>
            </a:fld>
            <a:endParaRPr lang="es-US"/>
          </a:p>
        </p:txBody>
      </p:sp>
      <p:sp>
        <p:nvSpPr>
          <p:cNvPr id="3" name="Marcador de pie de página 2"/>
          <p:cNvSpPr>
            <a:spLocks noGrp="1"/>
          </p:cNvSpPr>
          <p:nvPr>
            <p:ph type="ftr" sz="quarter" idx="11"/>
          </p:nvPr>
        </p:nvSpPr>
        <p:spPr/>
        <p:txBody>
          <a:bodyPr/>
          <a:lstStyle/>
          <a:p>
            <a:endParaRPr lang="es-US"/>
          </a:p>
        </p:txBody>
      </p:sp>
      <p:sp>
        <p:nvSpPr>
          <p:cNvPr id="4" name="Marcador de número de diapositiva 3"/>
          <p:cNvSpPr>
            <a:spLocks noGrp="1"/>
          </p:cNvSpPr>
          <p:nvPr>
            <p:ph type="sldNum" sz="quarter" idx="12"/>
          </p:nvPr>
        </p:nvSpPr>
        <p:spPr/>
        <p:txBody>
          <a:bodyPr/>
          <a:lstStyle/>
          <a:p>
            <a:fld id="{E1F08032-92A0-4552-BD4C-2B75EDF649FA}" type="slidenum">
              <a:rPr lang="es-US" smtClean="0"/>
              <a:t>‹Nº›</a:t>
            </a:fld>
            <a:endParaRPr lang="es-US"/>
          </a:p>
        </p:txBody>
      </p:sp>
    </p:spTree>
    <p:extLst>
      <p:ext uri="{BB962C8B-B14F-4D97-AF65-F5344CB8AC3E}">
        <p14:creationId xmlns:p14="http://schemas.microsoft.com/office/powerpoint/2010/main" val="630230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270011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1996A226-149D-40B4-AE51-DC8299336605}" type="datetimeFigureOut">
              <a:rPr lang="es-US" smtClean="0"/>
              <a:t>5/24/2017</a:t>
            </a:fld>
            <a:endParaRPr lang="es-US"/>
          </a:p>
        </p:txBody>
      </p:sp>
      <p:sp>
        <p:nvSpPr>
          <p:cNvPr id="6" name="Marcador de pie de página 5"/>
          <p:cNvSpPr>
            <a:spLocks noGrp="1"/>
          </p:cNvSpPr>
          <p:nvPr>
            <p:ph type="ftr" sz="quarter" idx="11"/>
          </p:nvPr>
        </p:nvSpPr>
        <p:spPr/>
        <p:txBody>
          <a:bodyPr/>
          <a:lstStyle/>
          <a:p>
            <a:endParaRPr lang="es-US"/>
          </a:p>
        </p:txBody>
      </p:sp>
      <p:sp>
        <p:nvSpPr>
          <p:cNvPr id="7" name="Marcador de número de diapositiva 6"/>
          <p:cNvSpPr>
            <a:spLocks noGrp="1"/>
          </p:cNvSpPr>
          <p:nvPr>
            <p:ph type="sldNum" sz="quarter" idx="12"/>
          </p:nvPr>
        </p:nvSpPr>
        <p:spPr/>
        <p:txBody>
          <a:bodyPr/>
          <a:lstStyle/>
          <a:p>
            <a:fld id="{E1F08032-92A0-4552-BD4C-2B75EDF649FA}" type="slidenum">
              <a:rPr lang="es-US" smtClean="0"/>
              <a:t>‹Nº›</a:t>
            </a:fld>
            <a:endParaRPr lang="es-US"/>
          </a:p>
        </p:txBody>
      </p:sp>
    </p:spTree>
    <p:extLst>
      <p:ext uri="{BB962C8B-B14F-4D97-AF65-F5344CB8AC3E}">
        <p14:creationId xmlns:p14="http://schemas.microsoft.com/office/powerpoint/2010/main" val="3402626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1996A226-149D-40B4-AE51-DC8299336605}" type="datetimeFigureOut">
              <a:rPr lang="es-US" smtClean="0"/>
              <a:t>5/24/2017</a:t>
            </a:fld>
            <a:endParaRPr lang="es-US"/>
          </a:p>
        </p:txBody>
      </p:sp>
      <p:sp>
        <p:nvSpPr>
          <p:cNvPr id="6" name="Marcador de pie de página 5"/>
          <p:cNvSpPr>
            <a:spLocks noGrp="1"/>
          </p:cNvSpPr>
          <p:nvPr>
            <p:ph type="ftr" sz="quarter" idx="11"/>
          </p:nvPr>
        </p:nvSpPr>
        <p:spPr/>
        <p:txBody>
          <a:bodyPr/>
          <a:lstStyle/>
          <a:p>
            <a:endParaRPr lang="es-US"/>
          </a:p>
        </p:txBody>
      </p:sp>
      <p:sp>
        <p:nvSpPr>
          <p:cNvPr id="7" name="Marcador de número de diapositiva 6"/>
          <p:cNvSpPr>
            <a:spLocks noGrp="1"/>
          </p:cNvSpPr>
          <p:nvPr>
            <p:ph type="sldNum" sz="quarter" idx="12"/>
          </p:nvPr>
        </p:nvSpPr>
        <p:spPr/>
        <p:txBody>
          <a:bodyPr/>
          <a:lstStyle/>
          <a:p>
            <a:fld id="{E1F08032-92A0-4552-BD4C-2B75EDF649FA}" type="slidenum">
              <a:rPr lang="es-US" smtClean="0"/>
              <a:t>‹Nº›</a:t>
            </a:fld>
            <a:endParaRPr lang="es-US"/>
          </a:p>
        </p:txBody>
      </p:sp>
    </p:spTree>
    <p:extLst>
      <p:ext uri="{BB962C8B-B14F-4D97-AF65-F5344CB8AC3E}">
        <p14:creationId xmlns:p14="http://schemas.microsoft.com/office/powerpoint/2010/main" val="3582857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1996A226-149D-40B4-AE51-DC8299336605}" type="datetimeFigureOut">
              <a:rPr lang="es-US" smtClean="0"/>
              <a:t>5/24/2017</a:t>
            </a:fld>
            <a:endParaRPr lang="es-US"/>
          </a:p>
        </p:txBody>
      </p:sp>
      <p:sp>
        <p:nvSpPr>
          <p:cNvPr id="5" name="Marcador de pie de página 4"/>
          <p:cNvSpPr>
            <a:spLocks noGrp="1"/>
          </p:cNvSpPr>
          <p:nvPr>
            <p:ph type="ftr" sz="quarter" idx="11"/>
          </p:nvPr>
        </p:nvSpPr>
        <p:spPr/>
        <p:txBody>
          <a:bodyPr/>
          <a:lstStyle/>
          <a:p>
            <a:endParaRPr lang="es-US"/>
          </a:p>
        </p:txBody>
      </p:sp>
      <p:sp>
        <p:nvSpPr>
          <p:cNvPr id="6" name="Marcador de número de diapositiva 5"/>
          <p:cNvSpPr>
            <a:spLocks noGrp="1"/>
          </p:cNvSpPr>
          <p:nvPr>
            <p:ph type="sldNum" sz="quarter" idx="12"/>
          </p:nvPr>
        </p:nvSpPr>
        <p:spPr/>
        <p:txBody>
          <a:bodyPr/>
          <a:lstStyle/>
          <a:p>
            <a:fld id="{E1F08032-92A0-4552-BD4C-2B75EDF649FA}" type="slidenum">
              <a:rPr lang="es-US" smtClean="0"/>
              <a:t>‹Nº›</a:t>
            </a:fld>
            <a:endParaRPr lang="es-US"/>
          </a:p>
        </p:txBody>
      </p:sp>
    </p:spTree>
    <p:extLst>
      <p:ext uri="{BB962C8B-B14F-4D97-AF65-F5344CB8AC3E}">
        <p14:creationId xmlns:p14="http://schemas.microsoft.com/office/powerpoint/2010/main" val="2673411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1996A226-149D-40B4-AE51-DC8299336605}" type="datetimeFigureOut">
              <a:rPr lang="es-US" smtClean="0"/>
              <a:t>5/24/2017</a:t>
            </a:fld>
            <a:endParaRPr lang="es-US"/>
          </a:p>
        </p:txBody>
      </p:sp>
      <p:sp>
        <p:nvSpPr>
          <p:cNvPr id="5" name="Marcador de pie de página 4"/>
          <p:cNvSpPr>
            <a:spLocks noGrp="1"/>
          </p:cNvSpPr>
          <p:nvPr>
            <p:ph type="ftr" sz="quarter" idx="11"/>
          </p:nvPr>
        </p:nvSpPr>
        <p:spPr/>
        <p:txBody>
          <a:bodyPr/>
          <a:lstStyle/>
          <a:p>
            <a:endParaRPr lang="es-US"/>
          </a:p>
        </p:txBody>
      </p:sp>
      <p:sp>
        <p:nvSpPr>
          <p:cNvPr id="6" name="Marcador de número de diapositiva 5"/>
          <p:cNvSpPr>
            <a:spLocks noGrp="1"/>
          </p:cNvSpPr>
          <p:nvPr>
            <p:ph type="sldNum" sz="quarter" idx="12"/>
          </p:nvPr>
        </p:nvSpPr>
        <p:spPr/>
        <p:txBody>
          <a:bodyPr/>
          <a:lstStyle/>
          <a:p>
            <a:fld id="{E1F08032-92A0-4552-BD4C-2B75EDF649FA}" type="slidenum">
              <a:rPr lang="es-US" smtClean="0"/>
              <a:t>‹Nº›</a:t>
            </a:fld>
            <a:endParaRPr lang="es-US"/>
          </a:p>
        </p:txBody>
      </p:sp>
    </p:spTree>
    <p:extLst>
      <p:ext uri="{BB962C8B-B14F-4D97-AF65-F5344CB8AC3E}">
        <p14:creationId xmlns:p14="http://schemas.microsoft.com/office/powerpoint/2010/main" val="1359341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092380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8" name="Footer Placeholder 7"/>
          <p:cNvSpPr>
            <a:spLocks noGrp="1"/>
          </p:cNvSpPr>
          <p:nvPr>
            <p:ph type="ftr" sz="quarter" idx="11"/>
          </p:nvPr>
        </p:nvSpPr>
        <p:spPr/>
        <p:txBody>
          <a:bodyPr/>
          <a:lstStyle/>
          <a:p>
            <a:endParaRPr lang="es-EC">
              <a:solidFill>
                <a:prstClr val="black">
                  <a:tint val="75000"/>
                </a:prstClr>
              </a:solidFill>
            </a:endParaRPr>
          </a:p>
        </p:txBody>
      </p:sp>
      <p:sp>
        <p:nvSpPr>
          <p:cNvPr id="9" name="Slide Number Placeholder 8"/>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133367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4" name="Footer Placeholder 3"/>
          <p:cNvSpPr>
            <a:spLocks noGrp="1"/>
          </p:cNvSpPr>
          <p:nvPr>
            <p:ph type="ftr" sz="quarter" idx="11"/>
          </p:nvPr>
        </p:nvSpPr>
        <p:spPr/>
        <p:txBody>
          <a:bodyPr/>
          <a:lstStyle/>
          <a:p>
            <a:endParaRPr lang="es-EC">
              <a:solidFill>
                <a:prstClr val="black">
                  <a:tint val="75000"/>
                </a:prstClr>
              </a:solidFill>
            </a:endParaRPr>
          </a:p>
        </p:txBody>
      </p:sp>
      <p:sp>
        <p:nvSpPr>
          <p:cNvPr id="5" name="Slide Number Placeholder 4"/>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056986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3" name="Footer Placeholder 2"/>
          <p:cNvSpPr>
            <a:spLocks noGrp="1"/>
          </p:cNvSpPr>
          <p:nvPr>
            <p:ph type="ftr" sz="quarter" idx="11"/>
          </p:nvPr>
        </p:nvSpPr>
        <p:spPr/>
        <p:txBody>
          <a:bodyPr/>
          <a:lstStyle/>
          <a:p>
            <a:endParaRPr lang="es-EC">
              <a:solidFill>
                <a:prstClr val="black">
                  <a:tint val="75000"/>
                </a:prstClr>
              </a:solidFill>
            </a:endParaRPr>
          </a:p>
        </p:txBody>
      </p:sp>
      <p:sp>
        <p:nvSpPr>
          <p:cNvPr id="4" name="Slide Number Placeholder 3"/>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125331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
        <p:nvSpPr>
          <p:cNvPr id="9" name="Content Placeholder 8"/>
          <p:cNvSpPr>
            <a:spLocks noGrp="1"/>
          </p:cNvSpPr>
          <p:nvPr>
            <p:ph sz="quarter" idx="13"/>
          </p:nvPr>
        </p:nvSpPr>
        <p:spPr>
          <a:xfrm>
            <a:off x="304800" y="381000"/>
            <a:ext cx="77724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232675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9" name="Slide Number Placeholder 8"/>
          <p:cNvSpPr>
            <a:spLocks noGrp="1"/>
          </p:cNvSpPr>
          <p:nvPr>
            <p:ph type="sldNum" sz="quarter" idx="11"/>
          </p:nvPr>
        </p:nvSpPr>
        <p:spPr/>
        <p:txBody>
          <a:body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
        <p:nvSpPr>
          <p:cNvPr id="10" name="Footer Placeholder 9"/>
          <p:cNvSpPr>
            <a:spLocks noGrp="1"/>
          </p:cNvSpPr>
          <p:nvPr>
            <p:ph type="ftr" sz="quarter" idx="12"/>
          </p:nvPr>
        </p:nvSpPr>
        <p:spPr/>
        <p:txBody>
          <a:bodyPr/>
          <a:lstStyle/>
          <a:p>
            <a:endParaRPr lang="es-EC">
              <a:solidFill>
                <a:prstClr val="black">
                  <a:tint val="75000"/>
                </a:prstClr>
              </a:solidFill>
            </a:endParaRPr>
          </a:p>
        </p:txBody>
      </p:sp>
    </p:spTree>
    <p:extLst>
      <p:ext uri="{BB962C8B-B14F-4D97-AF65-F5344CB8AC3E}">
        <p14:creationId xmlns:p14="http://schemas.microsoft.com/office/powerpoint/2010/main" val="2802701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1F08032-92A0-4552-BD4C-2B75EDF649FA}" type="slidenum">
              <a:rPr lang="es-US" smtClean="0"/>
              <a:t>‹Nº›</a:t>
            </a:fld>
            <a:endParaRPr lang="es-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s-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996A226-149D-40B4-AE51-DC8299336605}" type="datetimeFigureOut">
              <a:rPr lang="es-US" smtClean="0"/>
              <a:t>5/24/2017</a:t>
            </a:fld>
            <a:endParaRPr lang="es-US"/>
          </a:p>
        </p:txBody>
      </p:sp>
    </p:spTree>
    <p:extLst>
      <p:ext uri="{BB962C8B-B14F-4D97-AF65-F5344CB8AC3E}">
        <p14:creationId xmlns:p14="http://schemas.microsoft.com/office/powerpoint/2010/main" val="297836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309587D-C48B-4539-B8C8-B2B0EBD55780}" type="datetimeFigureOut">
              <a:rPr lang="es-EC" smtClean="0">
                <a:solidFill>
                  <a:prstClr val="black">
                    <a:tint val="75000"/>
                  </a:prstClr>
                </a:solidFill>
              </a:rPr>
              <a:pPr/>
              <a:t>24/05/2017</a:t>
            </a:fld>
            <a:endParaRPr lang="es-EC">
              <a:solidFill>
                <a:prstClr val="black">
                  <a:tint val="75000"/>
                </a:prstClr>
              </a:solidFill>
            </a:endParaRPr>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C">
              <a:solidFill>
                <a:prstClr val="black">
                  <a:tint val="75000"/>
                </a:prstClr>
              </a:solidFill>
            </a:endParaRPr>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B06BE6-25D6-4B78-962D-C511D636AE4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5897386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C"/>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996A226-149D-40B4-AE51-DC8299336605}" type="datetimeFigureOut">
              <a:rPr lang="es-US" smtClean="0"/>
              <a:t>5/24/2017</a:t>
            </a:fld>
            <a:endParaRPr lang="es-US"/>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US"/>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1F08032-92A0-4552-BD4C-2B75EDF649FA}" type="slidenum">
              <a:rPr lang="es-US" smtClean="0"/>
              <a:t>‹Nº›</a:t>
            </a:fld>
            <a:endParaRPr lang="es-US"/>
          </a:p>
        </p:txBody>
      </p:sp>
    </p:spTree>
    <p:extLst>
      <p:ext uri="{BB962C8B-B14F-4D97-AF65-F5344CB8AC3E}">
        <p14:creationId xmlns:p14="http://schemas.microsoft.com/office/powerpoint/2010/main" val="108657811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Data" Target="../diagrams/data6.xml"/><Relationship Id="rId18" Type="http://schemas.openxmlformats.org/officeDocument/2006/relationships/image" Target="../media/image15.gif"/><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7.gif"/><Relationship Id="rId17" Type="http://schemas.microsoft.com/office/2007/relationships/diagramDrawing" Target="../diagrams/drawing6.xml"/><Relationship Id="rId2" Type="http://schemas.openxmlformats.org/officeDocument/2006/relationships/diagramData" Target="../diagrams/data4.xml"/><Relationship Id="rId16" Type="http://schemas.openxmlformats.org/officeDocument/2006/relationships/diagramColors" Target="../diagrams/colors6.xml"/><Relationship Id="rId1" Type="http://schemas.openxmlformats.org/officeDocument/2006/relationships/slideLayout" Target="../slideLayouts/slideLayout28.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QuickStyle" Target="../diagrams/quickStyle6.xml"/><Relationship Id="rId10" Type="http://schemas.openxmlformats.org/officeDocument/2006/relationships/diagramColors" Target="../diagrams/colors5.xml"/><Relationship Id="rId19" Type="http://schemas.openxmlformats.org/officeDocument/2006/relationships/slide" Target="slide2.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gif"/><Relationship Id="rId1" Type="http://schemas.openxmlformats.org/officeDocument/2006/relationships/slideLayout" Target="../slideLayouts/slideLayout28.xml"/><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gif"/><Relationship Id="rId1" Type="http://schemas.openxmlformats.org/officeDocument/2006/relationships/slideLayout" Target="../slideLayouts/slideLayout28.xml"/><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8.emf"/><Relationship Id="rId1" Type="http://schemas.openxmlformats.org/officeDocument/2006/relationships/slideLayout" Target="../slideLayouts/slideLayout28.xml"/><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diagramLayout" Target="../diagrams/layout7.xml"/><Relationship Id="rId7" Type="http://schemas.openxmlformats.org/officeDocument/2006/relationships/image" Target="../media/image7.gif"/><Relationship Id="rId2" Type="http://schemas.openxmlformats.org/officeDocument/2006/relationships/diagramData" Target="../diagrams/data7.xml"/><Relationship Id="rId1" Type="http://schemas.openxmlformats.org/officeDocument/2006/relationships/slideLayout" Target="../slideLayouts/slideLayout2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7.gif"/><Relationship Id="rId1" Type="http://schemas.openxmlformats.org/officeDocument/2006/relationships/slideLayout" Target="../slideLayouts/slideLayout2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3.gif"/><Relationship Id="rId1" Type="http://schemas.openxmlformats.org/officeDocument/2006/relationships/slideLayout" Target="../slideLayouts/slideLayout2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diagramLayout" Target="../diagrams/layout10.xml"/><Relationship Id="rId7" Type="http://schemas.openxmlformats.org/officeDocument/2006/relationships/image" Target="../media/image7.gif"/><Relationship Id="rId2" Type="http://schemas.openxmlformats.org/officeDocument/2006/relationships/diagramData" Target="../diagrams/data10.xml"/><Relationship Id="rId1" Type="http://schemas.openxmlformats.org/officeDocument/2006/relationships/slideLayout" Target="../slideLayouts/slideLayout2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5.gif"/><Relationship Id="rId7" Type="http://schemas.openxmlformats.org/officeDocument/2006/relationships/diagramColors" Target="../diagrams/colors11.xml"/><Relationship Id="rId2" Type="http://schemas.openxmlformats.org/officeDocument/2006/relationships/image" Target="../media/image7.gif"/><Relationship Id="rId1" Type="http://schemas.openxmlformats.org/officeDocument/2006/relationships/slideLayout" Target="../slideLayouts/slideLayout28.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7.gif"/><Relationship Id="rId1" Type="http://schemas.openxmlformats.org/officeDocument/2006/relationships/slideLayout" Target="../slideLayouts/slideLayout28.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34.xml"/><Relationship Id="rId3" Type="http://schemas.openxmlformats.org/officeDocument/2006/relationships/image" Target="../media/image5.gif"/><Relationship Id="rId7" Type="http://schemas.openxmlformats.org/officeDocument/2006/relationships/slide" Target="slide16.xml"/><Relationship Id="rId12" Type="http://schemas.openxmlformats.org/officeDocument/2006/relationships/slide" Target="slide32.xml"/><Relationship Id="rId2" Type="http://schemas.openxmlformats.org/officeDocument/2006/relationships/image" Target="../media/image3.jpg"/><Relationship Id="rId1" Type="http://schemas.openxmlformats.org/officeDocument/2006/relationships/slideLayout" Target="../slideLayouts/slideLayout18.xml"/><Relationship Id="rId6" Type="http://schemas.openxmlformats.org/officeDocument/2006/relationships/slide" Target="slide6.xml"/><Relationship Id="rId11" Type="http://schemas.openxmlformats.org/officeDocument/2006/relationships/slide" Target="slide29.xml"/><Relationship Id="rId5" Type="http://schemas.openxmlformats.org/officeDocument/2006/relationships/slide" Target="slide5.xml"/><Relationship Id="rId15" Type="http://schemas.openxmlformats.org/officeDocument/2006/relationships/slide" Target="slide41.xml"/><Relationship Id="rId10" Type="http://schemas.openxmlformats.org/officeDocument/2006/relationships/slide" Target="slide23.xml"/><Relationship Id="rId4" Type="http://schemas.openxmlformats.org/officeDocument/2006/relationships/slide" Target="slide4.xml"/><Relationship Id="rId9" Type="http://schemas.openxmlformats.org/officeDocument/2006/relationships/slide" Target="slide21.xml"/><Relationship Id="rId14" Type="http://schemas.openxmlformats.org/officeDocument/2006/relationships/slide" Target="slide40.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gif"/><Relationship Id="rId1" Type="http://schemas.openxmlformats.org/officeDocument/2006/relationships/slideLayout" Target="../slideLayouts/slideLayout28.xml"/><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7.gif"/><Relationship Id="rId1" Type="http://schemas.openxmlformats.org/officeDocument/2006/relationships/slideLayout" Target="../slideLayouts/slideLayout28.xml"/><Relationship Id="rId4" Type="http://schemas.openxmlformats.org/officeDocument/2006/relationships/slide" Target="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31.gif"/><Relationship Id="rId5" Type="http://schemas.openxmlformats.org/officeDocument/2006/relationships/image" Target="../media/image250.png"/><Relationship Id="rId4" Type="http://schemas.openxmlformats.org/officeDocument/2006/relationships/image" Target="../media/image24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gif"/><Relationship Id="rId1" Type="http://schemas.openxmlformats.org/officeDocument/2006/relationships/slideLayout" Target="../slideLayouts/slideLayout28.xml"/><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gif"/><Relationship Id="rId1" Type="http://schemas.openxmlformats.org/officeDocument/2006/relationships/slideLayout" Target="../slideLayouts/slideLayout28.xml"/><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gif"/><Relationship Id="rId1" Type="http://schemas.openxmlformats.org/officeDocument/2006/relationships/slideLayout" Target="../slideLayouts/slideLayout28.xml"/><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gif"/><Relationship Id="rId1" Type="http://schemas.openxmlformats.org/officeDocument/2006/relationships/slideLayout" Target="../slideLayouts/slideLayout28.xml"/><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gif"/><Relationship Id="rId1" Type="http://schemas.openxmlformats.org/officeDocument/2006/relationships/slideLayout" Target="../slideLayouts/slideLayout28.xml"/><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6.png"/><Relationship Id="rId1" Type="http://schemas.openxmlformats.org/officeDocument/2006/relationships/slideLayout" Target="../slideLayouts/slideLayout28.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8.xml"/><Relationship Id="rId5" Type="http://schemas.openxmlformats.org/officeDocument/2006/relationships/slide" Target="slide2.xml"/><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gif"/><Relationship Id="rId1" Type="http://schemas.openxmlformats.org/officeDocument/2006/relationships/slideLayout" Target="../slideLayouts/slideLayout28.xml"/><Relationship Id="rId5" Type="http://schemas.openxmlformats.org/officeDocument/2006/relationships/slide" Target="slide2.xml"/><Relationship Id="rId4" Type="http://schemas.openxmlformats.org/officeDocument/2006/relationships/image" Target="../media/image40.emf"/></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8.xml"/><Relationship Id="rId4" Type="http://schemas.openxmlformats.org/officeDocument/2006/relationships/image" Target="../media/image7.gif"/></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gif"/><Relationship Id="rId1" Type="http://schemas.openxmlformats.org/officeDocument/2006/relationships/slideLayout" Target="../slideLayouts/slideLayout28.xml"/><Relationship Id="rId5" Type="http://schemas.openxmlformats.org/officeDocument/2006/relationships/slide" Target="slide2.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4.png"/><Relationship Id="rId1" Type="http://schemas.openxmlformats.org/officeDocument/2006/relationships/slideLayout" Target="../slideLayouts/slideLayout28.xml"/><Relationship Id="rId5" Type="http://schemas.openxmlformats.org/officeDocument/2006/relationships/slide" Target="slide2.xml"/><Relationship Id="rId4" Type="http://schemas.openxmlformats.org/officeDocument/2006/relationships/image" Target="../media/image45.emf"/></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gif"/><Relationship Id="rId1" Type="http://schemas.openxmlformats.org/officeDocument/2006/relationships/slideLayout" Target="../slideLayouts/slideLayout28.xml"/><Relationship Id="rId5" Type="http://schemas.openxmlformats.org/officeDocument/2006/relationships/slide" Target="slide2.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6.png"/><Relationship Id="rId1" Type="http://schemas.openxmlformats.org/officeDocument/2006/relationships/slideLayout" Target="../slideLayouts/slideLayout28.xml"/><Relationship Id="rId5" Type="http://schemas.openxmlformats.org/officeDocument/2006/relationships/slide" Target="slide2.xml"/><Relationship Id="rId4" Type="http://schemas.openxmlformats.org/officeDocument/2006/relationships/image" Target="../media/image47.emf"/></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gif"/><Relationship Id="rId1" Type="http://schemas.openxmlformats.org/officeDocument/2006/relationships/slideLayout" Target="../slideLayouts/slideLayout28.xml"/><Relationship Id="rId5" Type="http://schemas.openxmlformats.org/officeDocument/2006/relationships/slide" Target="slide2.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8.png"/><Relationship Id="rId1" Type="http://schemas.openxmlformats.org/officeDocument/2006/relationships/slideLayout" Target="../slideLayouts/slideLayout28.xml"/><Relationship Id="rId5" Type="http://schemas.openxmlformats.org/officeDocument/2006/relationships/slide" Target="slide2.xml"/><Relationship Id="rId4" Type="http://schemas.openxmlformats.org/officeDocument/2006/relationships/image" Target="../media/image49.emf"/></Relationships>
</file>

<file path=ppt/slides/_rels/slide3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7.gif"/><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1.png"/><Relationship Id="rId1" Type="http://schemas.openxmlformats.org/officeDocument/2006/relationships/slideLayout" Target="../slideLayouts/slideLayout28.xml"/><Relationship Id="rId4" Type="http://schemas.openxmlformats.org/officeDocument/2006/relationships/image" Target="../media/image52.emf"/></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gif"/><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7.gif"/><Relationship Id="rId1" Type="http://schemas.openxmlformats.org/officeDocument/2006/relationships/slideLayout" Target="../slideLayouts/slideLayout28.xml"/><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4.gif"/><Relationship Id="rId1" Type="http://schemas.openxmlformats.org/officeDocument/2006/relationships/slideLayout" Target="../slideLayouts/slideLayout28.xml"/><Relationship Id="rId4" Type="http://schemas.openxmlformats.org/officeDocument/2006/relationships/slide" Target="slide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diagramLayout" Target="../diagrams/layout1.xml"/><Relationship Id="rId7" Type="http://schemas.openxmlformats.org/officeDocument/2006/relationships/image" Target="../media/image8.gif"/><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28.xml"/><Relationship Id="rId5" Type="http://schemas.openxmlformats.org/officeDocument/2006/relationships/slide" Target="slide2.xml"/><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8.xml"/><Relationship Id="rId6" Type="http://schemas.openxmlformats.org/officeDocument/2006/relationships/slide" Target="slide2.xml"/><Relationship Id="rId5" Type="http://schemas.openxmlformats.org/officeDocument/2006/relationships/image" Target="../media/image12.gif"/><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13.gif"/><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7.gif"/><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4.gif"/><Relationship Id="rId1" Type="http://schemas.openxmlformats.org/officeDocument/2006/relationships/slideLayout" Target="../slideLayouts/slideLayout28.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txBox="1">
            <a:spLocks/>
          </p:cNvSpPr>
          <p:nvPr/>
        </p:nvSpPr>
        <p:spPr>
          <a:xfrm>
            <a:off x="933450" y="1078282"/>
            <a:ext cx="8058150" cy="1623034"/>
          </a:xfrm>
          <a:prstGeom prst="rect">
            <a:avLst/>
          </a:prstGeom>
          <a:solidFill>
            <a:schemeClr val="bg1"/>
          </a:solidFill>
          <a:ln>
            <a:noFill/>
          </a:ln>
        </p:spPr>
        <p:txBody>
          <a:bodyPr>
            <a:noAutofit/>
          </a:bodyPr>
          <a:lstStyle/>
          <a:p>
            <a:pPr algn="ctr">
              <a:spcBef>
                <a:spcPct val="0"/>
              </a:spcBef>
              <a:defRPr/>
            </a:pPr>
            <a:r>
              <a:rPr lang="es-EC" b="1" dirty="0">
                <a:solidFill>
                  <a:srgbClr val="002060"/>
                </a:solidFill>
                <a:latin typeface="Times New Roman" pitchFamily="18" charset="0"/>
                <a:cs typeface="Times New Roman" pitchFamily="18" charset="0"/>
              </a:rPr>
              <a:t>DEPARTAMENTO DE CIENCIAS ECONÓMICAS,</a:t>
            </a:r>
            <a:br>
              <a:rPr lang="es-EC" b="1" dirty="0">
                <a:solidFill>
                  <a:srgbClr val="002060"/>
                </a:solidFill>
                <a:latin typeface="Times New Roman" pitchFamily="18" charset="0"/>
                <a:cs typeface="Times New Roman" pitchFamily="18" charset="0"/>
              </a:rPr>
            </a:br>
            <a:r>
              <a:rPr lang="es-EC" b="1" dirty="0">
                <a:solidFill>
                  <a:srgbClr val="002060"/>
                </a:solidFill>
                <a:latin typeface="Times New Roman" pitchFamily="18" charset="0"/>
                <a:cs typeface="Times New Roman" pitchFamily="18" charset="0"/>
              </a:rPr>
              <a:t> ADMINISTRATIVAS Y DE COMERCIO</a:t>
            </a:r>
            <a:br>
              <a:rPr lang="es-EC" b="1" dirty="0">
                <a:solidFill>
                  <a:srgbClr val="002060"/>
                </a:solidFill>
                <a:latin typeface="Times New Roman" pitchFamily="18" charset="0"/>
                <a:cs typeface="Times New Roman" pitchFamily="18" charset="0"/>
              </a:rPr>
            </a:br>
            <a:endParaRPr lang="es-EC" b="1" dirty="0">
              <a:solidFill>
                <a:srgbClr val="002060"/>
              </a:solidFill>
              <a:latin typeface="Times New Roman" pitchFamily="18" charset="0"/>
              <a:cs typeface="Times New Roman" pitchFamily="18" charset="0"/>
            </a:endParaRPr>
          </a:p>
          <a:p>
            <a:pPr algn="ctr">
              <a:spcBef>
                <a:spcPct val="0"/>
              </a:spcBef>
              <a:defRPr/>
            </a:pPr>
            <a:r>
              <a:rPr lang="es-EC" sz="1650" b="1" dirty="0">
                <a:solidFill>
                  <a:srgbClr val="002060"/>
                </a:solidFill>
                <a:latin typeface="Times New Roman" pitchFamily="18" charset="0"/>
                <a:cs typeface="Times New Roman" pitchFamily="18" charset="0"/>
              </a:rPr>
              <a:t>TESIS PRESENTADA COMO REQUISITO PREVIOA </a:t>
            </a:r>
            <a:r>
              <a:rPr lang="es-EC" sz="1650" b="1" dirty="0" smtClean="0">
                <a:solidFill>
                  <a:srgbClr val="002060"/>
                </a:solidFill>
                <a:latin typeface="Times New Roman" pitchFamily="18" charset="0"/>
                <a:cs typeface="Times New Roman" pitchFamily="18" charset="0"/>
              </a:rPr>
              <a:t>LA OBTENCIÓN DEL TÍTULO DE INGENIERA EN MERCADOTECNIA</a:t>
            </a:r>
            <a:endParaRPr lang="es-EC" sz="1650" b="1" dirty="0">
              <a:solidFill>
                <a:srgbClr val="002060"/>
              </a:solidFill>
              <a:latin typeface="Times New Roman" pitchFamily="18" charset="0"/>
              <a:cs typeface="Times New Roman" pitchFamily="18" charset="0"/>
            </a:endParaRPr>
          </a:p>
        </p:txBody>
      </p:sp>
      <p:sp>
        <p:nvSpPr>
          <p:cNvPr id="12" name="Subtitle 2"/>
          <p:cNvSpPr txBox="1">
            <a:spLocks/>
          </p:cNvSpPr>
          <p:nvPr/>
        </p:nvSpPr>
        <p:spPr>
          <a:xfrm>
            <a:off x="1143000" y="2705100"/>
            <a:ext cx="7848600" cy="1028700"/>
          </a:xfrm>
          <a:prstGeom prst="rect">
            <a:avLst/>
          </a:prstGeom>
          <a:solidFill>
            <a:schemeClr val="bg1"/>
          </a:solidFill>
          <a:ln>
            <a:noFill/>
          </a:ln>
        </p:spPr>
        <p:txBody>
          <a:bodyPr>
            <a:noAutofit/>
          </a:bodyPr>
          <a:lstStyle/>
          <a:p>
            <a:pPr marL="257175" indent="-257175" algn="ctr">
              <a:spcBef>
                <a:spcPct val="20000"/>
              </a:spcBef>
              <a:defRPr/>
            </a:pPr>
            <a:r>
              <a:rPr lang="es-EC" sz="1650" b="1" dirty="0" smtClean="0">
                <a:solidFill>
                  <a:srgbClr val="002060"/>
                </a:solidFill>
                <a:latin typeface="Times New Roman" pitchFamily="18" charset="0"/>
                <a:cs typeface="Times New Roman" pitchFamily="18" charset="0"/>
              </a:rPr>
              <a:t>“LA INFLUENCIA DEL MARKETING OLFATIVO EN LA DECISIÓN DE COMPRA EN LAS TIENDAS DE ROPA DEPORTIVA EN LOS PRINCIPALES CENTROS COMERCIALES DEL DISTRITO METROPOLITANO DE QUITO”</a:t>
            </a:r>
            <a:endParaRPr lang="es-EC" sz="1650" dirty="0">
              <a:solidFill>
                <a:srgbClr val="002060"/>
              </a:solidFill>
            </a:endParaRPr>
          </a:p>
        </p:txBody>
      </p:sp>
      <p:sp>
        <p:nvSpPr>
          <p:cNvPr id="13" name="Rectangle 12"/>
          <p:cNvSpPr/>
          <p:nvPr/>
        </p:nvSpPr>
        <p:spPr>
          <a:xfrm>
            <a:off x="1924855" y="3733800"/>
            <a:ext cx="6304745" cy="830997"/>
          </a:xfrm>
          <a:prstGeom prst="rect">
            <a:avLst/>
          </a:prstGeom>
          <a:solidFill>
            <a:schemeClr val="bg1"/>
          </a:solidFill>
          <a:ln>
            <a:noFill/>
          </a:ln>
        </p:spPr>
        <p:txBody>
          <a:bodyPr wrap="square">
            <a:spAutoFit/>
          </a:bodyPr>
          <a:lstStyle/>
          <a:p>
            <a:r>
              <a:rPr lang="es-EC" sz="1600" b="1" dirty="0" smtClean="0">
                <a:solidFill>
                  <a:srgbClr val="002060"/>
                </a:solidFill>
                <a:latin typeface="Times New Roman" pitchFamily="18" charset="0"/>
                <a:cs typeface="Times New Roman" pitchFamily="18" charset="0"/>
              </a:rPr>
              <a:t>AUTORAS</a:t>
            </a:r>
            <a:r>
              <a:rPr lang="es-EC" sz="1600" b="1" dirty="0">
                <a:solidFill>
                  <a:srgbClr val="002060"/>
                </a:solidFill>
                <a:latin typeface="Times New Roman" pitchFamily="18" charset="0"/>
                <a:cs typeface="Times New Roman" pitchFamily="18" charset="0"/>
              </a:rPr>
              <a:t>:   </a:t>
            </a:r>
            <a:r>
              <a:rPr lang="es-EC" sz="1600" b="1" dirty="0" smtClean="0">
                <a:solidFill>
                  <a:srgbClr val="002060"/>
                </a:solidFill>
                <a:latin typeface="Times New Roman" pitchFamily="18" charset="0"/>
                <a:cs typeface="Times New Roman" pitchFamily="18" charset="0"/>
              </a:rPr>
              <a:t> STEPHANIE MICHELLE </a:t>
            </a:r>
            <a:r>
              <a:rPr lang="es-EC" sz="1600" b="1" dirty="0">
                <a:solidFill>
                  <a:srgbClr val="002060"/>
                </a:solidFill>
                <a:latin typeface="Times New Roman" pitchFamily="18" charset="0"/>
                <a:cs typeface="Times New Roman" pitchFamily="18" charset="0"/>
              </a:rPr>
              <a:t>RUBIO </a:t>
            </a:r>
            <a:r>
              <a:rPr lang="es-EC" sz="1600" b="1" dirty="0" smtClean="0">
                <a:solidFill>
                  <a:srgbClr val="002060"/>
                </a:solidFill>
                <a:latin typeface="Times New Roman" pitchFamily="18" charset="0"/>
                <a:cs typeface="Times New Roman" pitchFamily="18" charset="0"/>
              </a:rPr>
              <a:t>SARMIENTO</a:t>
            </a:r>
          </a:p>
          <a:p>
            <a:r>
              <a:rPr lang="es-EC" sz="1600" b="1" dirty="0" smtClean="0">
                <a:solidFill>
                  <a:srgbClr val="002060"/>
                </a:solidFill>
                <a:latin typeface="Times New Roman" pitchFamily="18" charset="0"/>
                <a:cs typeface="Times New Roman" pitchFamily="18" charset="0"/>
              </a:rPr>
              <a:t>                          SHANTAL BELÉN DURÁN VERA </a:t>
            </a:r>
          </a:p>
          <a:p>
            <a:r>
              <a:rPr lang="es-EC" sz="1600" b="1" dirty="0" smtClean="0">
                <a:solidFill>
                  <a:srgbClr val="002060"/>
                </a:solidFill>
                <a:latin typeface="Times New Roman" pitchFamily="18" charset="0"/>
                <a:cs typeface="Times New Roman" pitchFamily="18" charset="0"/>
              </a:rPr>
              <a:t>                                  </a:t>
            </a:r>
          </a:p>
        </p:txBody>
      </p:sp>
      <p:sp>
        <p:nvSpPr>
          <p:cNvPr id="2" name="CuadroTexto 1"/>
          <p:cNvSpPr txBox="1"/>
          <p:nvPr/>
        </p:nvSpPr>
        <p:spPr>
          <a:xfrm>
            <a:off x="3440832" y="5257800"/>
            <a:ext cx="3024336" cy="323165"/>
          </a:xfrm>
          <a:prstGeom prst="rect">
            <a:avLst/>
          </a:prstGeom>
          <a:solidFill>
            <a:schemeClr val="bg1"/>
          </a:solidFill>
          <a:ln>
            <a:noFill/>
          </a:ln>
        </p:spPr>
        <p:txBody>
          <a:bodyPr wrap="square" rtlCol="0">
            <a:spAutoFit/>
          </a:bodyPr>
          <a:lstStyle/>
          <a:p>
            <a:pPr algn="ctr"/>
            <a:r>
              <a:rPr lang="es-EC" sz="1500" b="1" dirty="0" smtClean="0">
                <a:solidFill>
                  <a:srgbClr val="002060"/>
                </a:solidFill>
                <a:latin typeface="Times New Roman" panose="02020603050405020304" pitchFamily="18" charset="0"/>
                <a:cs typeface="Times New Roman" panose="02020603050405020304" pitchFamily="18" charset="0"/>
              </a:rPr>
              <a:t>SANGOLQUÍ, MAYO 2017</a:t>
            </a:r>
            <a:endParaRPr lang="es-EC" sz="1500" b="1" dirty="0">
              <a:solidFill>
                <a:srgbClr val="002060"/>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rotWithShape="1">
          <a:blip r:embed="rId3"/>
          <a:srcRect l="22944" t="18970" r="55081" b="72051"/>
          <a:stretch/>
        </p:blipFill>
        <p:spPr>
          <a:xfrm>
            <a:off x="152400" y="135996"/>
            <a:ext cx="3544910" cy="814372"/>
          </a:xfrm>
          <a:prstGeom prst="rect">
            <a:avLst/>
          </a:prstGeom>
        </p:spPr>
      </p:pic>
      <p:sp>
        <p:nvSpPr>
          <p:cNvPr id="4" name="3 Rectángulo"/>
          <p:cNvSpPr/>
          <p:nvPr/>
        </p:nvSpPr>
        <p:spPr>
          <a:xfrm>
            <a:off x="2514600" y="4527559"/>
            <a:ext cx="4572000" cy="584775"/>
          </a:xfrm>
          <a:prstGeom prst="rect">
            <a:avLst/>
          </a:prstGeom>
          <a:solidFill>
            <a:schemeClr val="bg1"/>
          </a:solidFill>
          <a:ln>
            <a:noFill/>
          </a:ln>
        </p:spPr>
        <p:txBody>
          <a:bodyPr>
            <a:spAutoFit/>
          </a:bodyPr>
          <a:lstStyle/>
          <a:p>
            <a:pPr algn="ctr"/>
            <a:r>
              <a:rPr lang="es-EC" sz="1600" b="1" dirty="0" smtClean="0">
                <a:solidFill>
                  <a:srgbClr val="002060"/>
                </a:solidFill>
                <a:latin typeface="Times New Roman" pitchFamily="18" charset="0"/>
                <a:cs typeface="Times New Roman" pitchFamily="18" charset="0"/>
              </a:rPr>
              <a:t>DR. MARCO </a:t>
            </a:r>
            <a:r>
              <a:rPr lang="es-EC" sz="1600" b="1" dirty="0">
                <a:solidFill>
                  <a:srgbClr val="002060"/>
                </a:solidFill>
                <a:latin typeface="Times New Roman" pitchFamily="18" charset="0"/>
                <a:cs typeface="Times New Roman" pitchFamily="18" charset="0"/>
              </a:rPr>
              <a:t>ANTONIO SOASTI. </a:t>
            </a:r>
            <a:r>
              <a:rPr lang="es-EC" sz="1600" b="1" dirty="0" smtClean="0">
                <a:solidFill>
                  <a:srgbClr val="002060"/>
                </a:solidFill>
                <a:latin typeface="Times New Roman" pitchFamily="18" charset="0"/>
                <a:cs typeface="Times New Roman" pitchFamily="18" charset="0"/>
              </a:rPr>
              <a:t>MSC.</a:t>
            </a:r>
          </a:p>
          <a:p>
            <a:pPr algn="ctr"/>
            <a:r>
              <a:rPr lang="es-EC" sz="1600" b="1" dirty="0">
                <a:solidFill>
                  <a:srgbClr val="002060"/>
                </a:solidFill>
                <a:latin typeface="Times New Roman" pitchFamily="18" charset="0"/>
                <a:cs typeface="Times New Roman" pitchFamily="18" charset="0"/>
              </a:rPr>
              <a:t>DIRECTOR</a:t>
            </a:r>
          </a:p>
        </p:txBody>
      </p:sp>
    </p:spTree>
    <p:extLst>
      <p:ext uri="{BB962C8B-B14F-4D97-AF65-F5344CB8AC3E}">
        <p14:creationId xmlns:p14="http://schemas.microsoft.com/office/powerpoint/2010/main" val="38696250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89363" y="619382"/>
            <a:ext cx="5334000" cy="480131"/>
          </a:xfrm>
          <a:noFill/>
        </p:spPr>
        <p:txBody>
          <a:bodyPr vert="horz" wrap="square" lIns="91440" tIns="45720" rIns="91440" bIns="45720" rtlCol="0" anchor="ctr">
            <a:spAutoFit/>
          </a:bodyPr>
          <a:lstStyle/>
          <a:p>
            <a:pPr algn="ctr" defTabSz="914400"/>
            <a:r>
              <a:rPr lang="es-US" sz="2800" b="1" dirty="0" smtClean="0"/>
              <a:t>6. Técnicas </a:t>
            </a:r>
            <a:r>
              <a:rPr lang="es-US" sz="2800" b="1" dirty="0"/>
              <a:t>del </a:t>
            </a:r>
            <a:r>
              <a:rPr lang="es-US" sz="2800" b="1" dirty="0" smtClean="0"/>
              <a:t>neuromarketing</a:t>
            </a:r>
            <a:endParaRPr lang="es-US" sz="2800" b="1" dirty="0"/>
          </a:p>
        </p:txBody>
      </p:sp>
      <p:graphicFrame>
        <p:nvGraphicFramePr>
          <p:cNvPr id="5" name="Diagrama 4"/>
          <p:cNvGraphicFramePr/>
          <p:nvPr>
            <p:extLst/>
          </p:nvPr>
        </p:nvGraphicFramePr>
        <p:xfrm>
          <a:off x="658303" y="1446233"/>
          <a:ext cx="35814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p:cNvGraphicFramePr/>
          <p:nvPr>
            <p:extLst/>
          </p:nvPr>
        </p:nvGraphicFramePr>
        <p:xfrm>
          <a:off x="4732070" y="1478088"/>
          <a:ext cx="35814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ángulo 6"/>
          <p:cNvSpPr/>
          <p:nvPr/>
        </p:nvSpPr>
        <p:spPr>
          <a:xfrm>
            <a:off x="658303" y="5696081"/>
            <a:ext cx="3983607" cy="480131"/>
          </a:xfrm>
          <a:prstGeom prst="rect">
            <a:avLst/>
          </a:prstGeom>
          <a:noFill/>
        </p:spPr>
        <p:txBody>
          <a:bodyPr vert="horz" wrap="square" lIns="91440" tIns="45720" rIns="91440" bIns="45720" rtlCol="0" anchor="ctr">
            <a:spAutoFit/>
          </a:bodyPr>
          <a:lstStyle/>
          <a:p>
            <a:pPr algn="ctr">
              <a:lnSpc>
                <a:spcPct val="90000"/>
              </a:lnSpc>
              <a:spcBef>
                <a:spcPct val="0"/>
              </a:spcBef>
            </a:pPr>
            <a:r>
              <a:rPr lang="es-ES" sz="2800" b="1" dirty="0">
                <a:latin typeface="+mj-lt"/>
                <a:ea typeface="+mj-ea"/>
                <a:cs typeface="+mj-cs"/>
              </a:rPr>
              <a:t>Reflejos </a:t>
            </a:r>
            <a:r>
              <a:rPr lang="es-ES" sz="2800" b="1" dirty="0" smtClean="0">
                <a:latin typeface="+mj-lt"/>
                <a:ea typeface="+mj-ea"/>
                <a:cs typeface="+mj-cs"/>
              </a:rPr>
              <a:t>Externos</a:t>
            </a:r>
            <a:endParaRPr lang="es-ES" sz="2800" b="1" dirty="0">
              <a:latin typeface="+mj-lt"/>
              <a:ea typeface="+mj-ea"/>
              <a:cs typeface="+mj-cs"/>
            </a:endParaRPr>
          </a:p>
        </p:txBody>
      </p:sp>
      <p:sp>
        <p:nvSpPr>
          <p:cNvPr id="9" name="Rectángulo 8"/>
          <p:cNvSpPr/>
          <p:nvPr/>
        </p:nvSpPr>
        <p:spPr>
          <a:xfrm>
            <a:off x="4530966" y="5693908"/>
            <a:ext cx="3983607" cy="480131"/>
          </a:xfrm>
          <a:prstGeom prst="rect">
            <a:avLst/>
          </a:prstGeom>
          <a:noFill/>
        </p:spPr>
        <p:txBody>
          <a:bodyPr vert="horz" wrap="square" lIns="91440" tIns="45720" rIns="91440" bIns="45720" rtlCol="0" anchor="ctr">
            <a:spAutoFit/>
          </a:bodyPr>
          <a:lstStyle/>
          <a:p>
            <a:pPr algn="ctr">
              <a:lnSpc>
                <a:spcPct val="90000"/>
              </a:lnSpc>
              <a:spcBef>
                <a:spcPct val="0"/>
              </a:spcBef>
            </a:pPr>
            <a:r>
              <a:rPr lang="es-ES" sz="2800" b="1" dirty="0">
                <a:latin typeface="+mj-lt"/>
                <a:ea typeface="+mj-ea"/>
                <a:cs typeface="+mj-cs"/>
              </a:rPr>
              <a:t>Reflejos </a:t>
            </a:r>
            <a:r>
              <a:rPr lang="es-ES" sz="2800" b="1" dirty="0" smtClean="0">
                <a:latin typeface="+mj-lt"/>
                <a:ea typeface="+mj-ea"/>
                <a:cs typeface="+mj-cs"/>
              </a:rPr>
              <a:t>Internos</a:t>
            </a:r>
            <a:endParaRPr lang="es-ES" sz="2800" b="1" dirty="0">
              <a:latin typeface="+mj-lt"/>
              <a:ea typeface="+mj-ea"/>
              <a:cs typeface="+mj-cs"/>
            </a:endParaRPr>
          </a:p>
        </p:txBody>
      </p:sp>
      <p:pic>
        <p:nvPicPr>
          <p:cNvPr id="20" name="Picture 2" descr="F:\TESIS\graficos diapos\LOGO ESPE.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0163" y="247511"/>
            <a:ext cx="1219200" cy="101287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upo 20"/>
          <p:cNvGrpSpPr/>
          <p:nvPr/>
        </p:nvGrpSpPr>
        <p:grpSpPr>
          <a:xfrm>
            <a:off x="533400" y="1447800"/>
            <a:ext cx="3810000" cy="4064000"/>
            <a:chOff x="457200" y="1651000"/>
            <a:chExt cx="3581400" cy="4064000"/>
          </a:xfrm>
        </p:grpSpPr>
        <p:graphicFrame>
          <p:nvGraphicFramePr>
            <p:cNvPr id="22" name="Diagrama 21"/>
            <p:cNvGraphicFramePr/>
            <p:nvPr>
              <p:extLst/>
            </p:nvPr>
          </p:nvGraphicFramePr>
          <p:xfrm>
            <a:off x="457200" y="1651000"/>
            <a:ext cx="3581400" cy="4064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3" name="Rectángulo 22"/>
            <p:cNvSpPr/>
            <p:nvPr/>
          </p:nvSpPr>
          <p:spPr>
            <a:xfrm>
              <a:off x="457200" y="4191000"/>
              <a:ext cx="35814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pic>
        <p:nvPicPr>
          <p:cNvPr id="3" name="Imagen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67903" y="4185899"/>
            <a:ext cx="2362200" cy="1659636"/>
          </a:xfrm>
          <a:prstGeom prst="ellipse">
            <a:avLst/>
          </a:prstGeom>
          <a:ln>
            <a:noFill/>
          </a:ln>
          <a:effectLst>
            <a:softEdge rad="112500"/>
          </a:effectLst>
        </p:spPr>
      </p:pic>
      <p:sp>
        <p:nvSpPr>
          <p:cNvPr id="12" name="14 Botón de acción: Inicio">
            <a:hlinkClick r:id="rId19"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49700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04759" y="278903"/>
            <a:ext cx="4334892" cy="1143000"/>
          </a:xfrm>
        </p:spPr>
        <p:txBody>
          <a:bodyPr>
            <a:normAutofit/>
          </a:bodyPr>
          <a:lstStyle/>
          <a:p>
            <a:r>
              <a:rPr lang="es-US" sz="3200" b="1" dirty="0" smtClean="0">
                <a:latin typeface="+mn-lt"/>
                <a:ea typeface="+mn-ea"/>
                <a:cs typeface="+mn-cs"/>
              </a:rPr>
              <a:t>7. Marketing sensorial</a:t>
            </a:r>
            <a:endParaRPr lang="es-US" sz="3200" b="1" dirty="0">
              <a:latin typeface="+mn-lt"/>
              <a:ea typeface="+mn-ea"/>
              <a:cs typeface="+mn-cs"/>
            </a:endParaRPr>
          </a:p>
        </p:txBody>
      </p:sp>
      <p:pic>
        <p:nvPicPr>
          <p:cNvPr id="8" name="Picture 2" descr="F:\TESIS\graficos diapos\LOGO ES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0999"/>
            <a:ext cx="1317465" cy="109450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organos de los sentidos: Una ilustración enseñanza de las ciencias de iconos que representan los cinco sentidos unido al cerebro central Vecto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1117950"/>
            <a:ext cx="5543550" cy="5358767"/>
          </a:xfrm>
          <a:prstGeom prst="rect">
            <a:avLst/>
          </a:prstGeom>
          <a:noFill/>
          <a:extLst>
            <a:ext uri="{909E8E84-426E-40DD-AFC4-6F175D3DCCD1}">
              <a14:hiddenFill xmlns:a14="http://schemas.microsoft.com/office/drawing/2010/main">
                <a:solidFill>
                  <a:srgbClr val="FFFFFF"/>
                </a:solidFill>
              </a14:hiddenFill>
            </a:ext>
          </a:extLst>
        </p:spPr>
      </p:pic>
      <p:sp>
        <p:nvSpPr>
          <p:cNvPr id="12" name="11 Elipse"/>
          <p:cNvSpPr/>
          <p:nvPr/>
        </p:nvSpPr>
        <p:spPr>
          <a:xfrm>
            <a:off x="2895600" y="1219200"/>
            <a:ext cx="1600200" cy="16339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3" name="32 Elipse"/>
          <p:cNvSpPr/>
          <p:nvPr/>
        </p:nvSpPr>
        <p:spPr>
          <a:xfrm>
            <a:off x="5257800" y="1117950"/>
            <a:ext cx="1600200" cy="16339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4" name="33 Elipse"/>
          <p:cNvSpPr/>
          <p:nvPr/>
        </p:nvSpPr>
        <p:spPr>
          <a:xfrm>
            <a:off x="6057900" y="3429000"/>
            <a:ext cx="1600200" cy="16339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5" name="34 Elipse"/>
          <p:cNvSpPr/>
          <p:nvPr/>
        </p:nvSpPr>
        <p:spPr>
          <a:xfrm>
            <a:off x="4124325" y="4819367"/>
            <a:ext cx="1600200" cy="16339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6" name="35 Elipse"/>
          <p:cNvSpPr/>
          <p:nvPr/>
        </p:nvSpPr>
        <p:spPr>
          <a:xfrm>
            <a:off x="2200275" y="3429000"/>
            <a:ext cx="1600200" cy="16339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0" name="9 CuadroTexto"/>
          <p:cNvSpPr txBox="1"/>
          <p:nvPr/>
        </p:nvSpPr>
        <p:spPr>
          <a:xfrm>
            <a:off x="5257800" y="5973289"/>
            <a:ext cx="2476500" cy="646331"/>
          </a:xfrm>
          <a:prstGeom prst="rect">
            <a:avLst/>
          </a:prstGeom>
          <a:noFill/>
        </p:spPr>
        <p:txBody>
          <a:bodyPr wrap="square" rtlCol="0">
            <a:spAutoFit/>
          </a:bodyPr>
          <a:lstStyle/>
          <a:p>
            <a:pPr algn="ctr"/>
            <a:r>
              <a:rPr lang="es-US" b="1" dirty="0" smtClean="0"/>
              <a:t>Aplicación del marketing sensorial</a:t>
            </a:r>
            <a:endParaRPr lang="es-US" b="1" dirty="0"/>
          </a:p>
        </p:txBody>
      </p:sp>
      <p:sp>
        <p:nvSpPr>
          <p:cNvPr id="15" name="14 Botón de acción: Inicio">
            <a:hlinkClick r:id="rId4"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14612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heel(1)">
                                      <p:cBhvr>
                                        <p:cTn id="12" dur="2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heel(1)">
                                      <p:cBhvr>
                                        <p:cTn id="27" dur="20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heel(1)">
                                      <p:cBhvr>
                                        <p:cTn id="37" dur="20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34"/>
                                        </p:tgtEl>
                                      </p:cBhvr>
                                    </p:animEffect>
                                    <p:set>
                                      <p:cBhvr>
                                        <p:cTn id="42" dur="1" fill="hold">
                                          <p:stCondLst>
                                            <p:cond delay="499"/>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heel(1)">
                                      <p:cBhvr>
                                        <p:cTn id="47" dur="20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35"/>
                                        </p:tgtEl>
                                      </p:cBhvr>
                                    </p:animEffect>
                                    <p:set>
                                      <p:cBhvr>
                                        <p:cTn id="52" dur="1" fill="hold">
                                          <p:stCondLst>
                                            <p:cond delay="499"/>
                                          </p:stCondLst>
                                        </p:cTn>
                                        <p:tgtEl>
                                          <p:spTgt spid="3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heel(1)">
                                      <p:cBhvr>
                                        <p:cTn id="5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3" grpId="0" animBg="1"/>
      <p:bldP spid="33" grpId="1" animBg="1"/>
      <p:bldP spid="34" grpId="0" animBg="1"/>
      <p:bldP spid="34" grpId="1" animBg="1"/>
      <p:bldP spid="35" grpId="0" animBg="1"/>
      <p:bldP spid="35" grpId="1" animBg="1"/>
      <p:bldP spid="36"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 Título"/>
          <p:cNvSpPr txBox="1">
            <a:spLocks/>
          </p:cNvSpPr>
          <p:nvPr/>
        </p:nvSpPr>
        <p:spPr>
          <a:xfrm>
            <a:off x="1464239" y="265049"/>
            <a:ext cx="3831661"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US" sz="3200" b="1" dirty="0" smtClean="0">
                <a:latin typeface="+mn-lt"/>
                <a:ea typeface="+mn-ea"/>
                <a:cs typeface="+mn-cs"/>
              </a:rPr>
              <a:t>9. El olfato</a:t>
            </a:r>
            <a:endParaRPr lang="es-US" sz="3200" b="1" dirty="0">
              <a:latin typeface="+mn-lt"/>
              <a:ea typeface="+mn-ea"/>
              <a:cs typeface="+mn-cs"/>
            </a:endParaRPr>
          </a:p>
        </p:txBody>
      </p:sp>
      <p:pic>
        <p:nvPicPr>
          <p:cNvPr id="19" name="Picture 2" descr="F:\TESIS\graficos diapos\LOGO ES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8" y="174995"/>
            <a:ext cx="1317465" cy="10945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27" y="1269504"/>
            <a:ext cx="6858000" cy="4564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19 Elipse"/>
          <p:cNvSpPr/>
          <p:nvPr/>
        </p:nvSpPr>
        <p:spPr>
          <a:xfrm>
            <a:off x="1662112" y="1066800"/>
            <a:ext cx="1393261" cy="1143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4" name="CuadroTexto 38"/>
          <p:cNvSpPr txBox="1"/>
          <p:nvPr/>
        </p:nvSpPr>
        <p:spPr>
          <a:xfrm>
            <a:off x="4041646" y="1372969"/>
            <a:ext cx="1520954" cy="523220"/>
          </a:xfrm>
          <a:prstGeom prst="rect">
            <a:avLst/>
          </a:prstGeom>
          <a:ln w="28575">
            <a:solidFill>
              <a:srgbClr val="2ED7A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1400" b="1" dirty="0" smtClean="0"/>
              <a:t>Sentido Olfativo</a:t>
            </a:r>
          </a:p>
          <a:p>
            <a:pPr algn="ctr"/>
            <a:r>
              <a:rPr lang="es-ES" sz="1400" dirty="0" smtClean="0"/>
              <a:t>35%</a:t>
            </a:r>
            <a:endParaRPr lang="es-ES" sz="1400" dirty="0"/>
          </a:p>
        </p:txBody>
      </p:sp>
      <p:cxnSp>
        <p:nvCxnSpPr>
          <p:cNvPr id="25" name="21 Conector recto de flecha"/>
          <p:cNvCxnSpPr/>
          <p:nvPr/>
        </p:nvCxnSpPr>
        <p:spPr>
          <a:xfrm flipV="1">
            <a:off x="3062746" y="1648980"/>
            <a:ext cx="945449" cy="1"/>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26" name="9 Rectángulo"/>
          <p:cNvSpPr/>
          <p:nvPr/>
        </p:nvSpPr>
        <p:spPr>
          <a:xfrm>
            <a:off x="1710609" y="5833629"/>
            <a:ext cx="6183027" cy="646331"/>
          </a:xfrm>
          <a:prstGeom prst="rect">
            <a:avLst/>
          </a:prstGeom>
        </p:spPr>
        <p:txBody>
          <a:bodyPr wrap="square">
            <a:spAutoFit/>
          </a:bodyPr>
          <a:lstStyle/>
          <a:p>
            <a:pPr algn="ctr"/>
            <a:r>
              <a:rPr lang="es-ES" b="1" dirty="0" smtClean="0"/>
              <a:t> </a:t>
            </a:r>
            <a:r>
              <a:rPr lang="es-ES" b="1" dirty="0"/>
              <a:t>Porcentaje de lo que las personas recuerdan en relación a los </a:t>
            </a:r>
            <a:r>
              <a:rPr lang="es-ES" b="1" dirty="0" smtClean="0"/>
              <a:t>sentidos</a:t>
            </a:r>
            <a:endParaRPr lang="es-US" b="1" dirty="0"/>
          </a:p>
        </p:txBody>
      </p:sp>
      <p:sp>
        <p:nvSpPr>
          <p:cNvPr id="11" name="14 Botón de acción: Inicio">
            <a:hlinkClick r:id="rId4"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68801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Imagen 3"/>
          <p:cNvPicPr>
            <a:picLocks noChangeAspect="1" noChangeArrowheads="1"/>
          </p:cNvPicPr>
          <p:nvPr/>
        </p:nvPicPr>
        <p:blipFill>
          <a:blip r:embed="rId2">
            <a:lum contrast="40000"/>
            <a:extLst>
              <a:ext uri="{28A0092B-C50C-407E-A947-70E740481C1C}">
                <a14:useLocalDpi xmlns:a14="http://schemas.microsoft.com/office/drawing/2010/main" val="0"/>
              </a:ext>
            </a:extLst>
          </a:blip>
          <a:srcRect l="2348" t="3461" r="1222"/>
          <a:stretch>
            <a:fillRect/>
          </a:stretch>
        </p:blipFill>
        <p:spPr bwMode="auto">
          <a:xfrm>
            <a:off x="1379819" y="1445030"/>
            <a:ext cx="6384361" cy="44582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US"/>
          </a:p>
        </p:txBody>
      </p:sp>
      <p:sp>
        <p:nvSpPr>
          <p:cNvPr id="9" name="8 Rectángulo"/>
          <p:cNvSpPr/>
          <p:nvPr/>
        </p:nvSpPr>
        <p:spPr>
          <a:xfrm>
            <a:off x="2378639" y="6005785"/>
            <a:ext cx="4572000" cy="369332"/>
          </a:xfrm>
          <a:prstGeom prst="rect">
            <a:avLst/>
          </a:prstGeom>
        </p:spPr>
        <p:txBody>
          <a:bodyPr>
            <a:spAutoFit/>
          </a:bodyPr>
          <a:lstStyle/>
          <a:p>
            <a:pPr lvl="0" algn="ctr" fontAlgn="base">
              <a:spcBef>
                <a:spcPct val="0"/>
              </a:spcBef>
              <a:spcAft>
                <a:spcPct val="0"/>
              </a:spcAft>
            </a:pPr>
            <a:r>
              <a:rPr lang="es-ES" altLang="es-US" b="1" dirty="0" smtClean="0" bmk="_Toc481612052">
                <a:latin typeface="Times New Roman" pitchFamily="18" charset="0"/>
                <a:ea typeface="Times New Roman" pitchFamily="18" charset="0"/>
                <a:cs typeface="Times New Roman" pitchFamily="18" charset="0"/>
              </a:rPr>
              <a:t>Proceso </a:t>
            </a:r>
            <a:r>
              <a:rPr lang="es-ES" altLang="es-US" b="1" dirty="0" bmk="_Toc481612052">
                <a:latin typeface="Times New Roman" pitchFamily="18" charset="0"/>
                <a:ea typeface="Times New Roman" pitchFamily="18" charset="0"/>
                <a:cs typeface="Times New Roman" pitchFamily="18" charset="0"/>
              </a:rPr>
              <a:t>de percepción de </a:t>
            </a:r>
            <a:r>
              <a:rPr lang="es-ES" altLang="es-US" b="1" dirty="0" smtClean="0" bmk="_Toc481612052">
                <a:latin typeface="Times New Roman" pitchFamily="18" charset="0"/>
                <a:ea typeface="Times New Roman" pitchFamily="18" charset="0"/>
                <a:cs typeface="Times New Roman" pitchFamily="18" charset="0"/>
              </a:rPr>
              <a:t>olores</a:t>
            </a:r>
            <a:endParaRPr lang="es-ES" altLang="es-US" sz="1050" dirty="0">
              <a:latin typeface="Arial" pitchFamily="34" charset="0"/>
              <a:cs typeface="Arial" pitchFamily="34" charset="0"/>
            </a:endParaRPr>
          </a:p>
        </p:txBody>
      </p:sp>
      <p:sp>
        <p:nvSpPr>
          <p:cNvPr id="11" name="10 Medio marco"/>
          <p:cNvSpPr/>
          <p:nvPr/>
        </p:nvSpPr>
        <p:spPr>
          <a:xfrm rot="5400000">
            <a:off x="6969546" y="1179306"/>
            <a:ext cx="1106064" cy="1105778"/>
          </a:xfrm>
          <a:prstGeom prst="halfFrame">
            <a:avLst>
              <a:gd name="adj1" fmla="val 25770"/>
              <a:gd name="adj2" fmla="val 25770"/>
            </a:avLst>
          </a:prstGeom>
          <a:solidFill>
            <a:srgbClr val="00B0F0"/>
          </a:solidFill>
        </p:spPr>
        <p:style>
          <a:lnRef idx="2">
            <a:schemeClr val="lt1">
              <a:hueOff val="0"/>
              <a:satOff val="0"/>
              <a:lumOff val="0"/>
              <a:alphaOff val="0"/>
            </a:schemeClr>
          </a:lnRef>
          <a:fillRef idx="1">
            <a:scrgbClr r="0" g="0" b="0"/>
          </a:fillRef>
          <a:effectRef idx="0">
            <a:schemeClr val="accent3">
              <a:hueOff val="817465"/>
              <a:satOff val="-27042"/>
              <a:lumOff val="-392"/>
              <a:alphaOff val="0"/>
            </a:schemeClr>
          </a:effectRef>
          <a:fontRef idx="minor">
            <a:schemeClr val="lt1"/>
          </a:fontRef>
        </p:style>
      </p:sp>
      <p:sp>
        <p:nvSpPr>
          <p:cNvPr id="12" name="11 Medio marco"/>
          <p:cNvSpPr/>
          <p:nvPr/>
        </p:nvSpPr>
        <p:spPr>
          <a:xfrm>
            <a:off x="1181100" y="1179449"/>
            <a:ext cx="1106064" cy="1105778"/>
          </a:xfrm>
          <a:prstGeom prst="halfFrame">
            <a:avLst>
              <a:gd name="adj1" fmla="val 25770"/>
              <a:gd name="adj2" fmla="val 25770"/>
            </a:avLst>
          </a:prstGeom>
          <a:solidFill>
            <a:srgbClr val="66FF33"/>
          </a:solidFill>
        </p:spPr>
        <p:style>
          <a:lnRef idx="2">
            <a:schemeClr val="lt1">
              <a:hueOff val="0"/>
              <a:satOff val="0"/>
              <a:lumOff val="0"/>
              <a:alphaOff val="0"/>
            </a:schemeClr>
          </a:lnRef>
          <a:fillRef idx="1">
            <a:scrgbClr r="0" g="0" b="0"/>
          </a:fillRef>
          <a:effectRef idx="0">
            <a:schemeClr val="accent3">
              <a:hueOff val="817465"/>
              <a:satOff val="-27042"/>
              <a:lumOff val="-392"/>
              <a:alphaOff val="0"/>
            </a:schemeClr>
          </a:effectRef>
          <a:fontRef idx="minor">
            <a:schemeClr val="lt1"/>
          </a:fontRef>
        </p:style>
      </p:sp>
      <p:sp>
        <p:nvSpPr>
          <p:cNvPr id="13" name="12 Medio marco"/>
          <p:cNvSpPr/>
          <p:nvPr/>
        </p:nvSpPr>
        <p:spPr>
          <a:xfrm rot="10800000">
            <a:off x="7007790" y="4930712"/>
            <a:ext cx="1106064" cy="1105778"/>
          </a:xfrm>
          <a:prstGeom prst="halfFrame">
            <a:avLst>
              <a:gd name="adj1" fmla="val 25770"/>
              <a:gd name="adj2" fmla="val 25770"/>
            </a:avLst>
          </a:prstGeom>
          <a:solidFill>
            <a:srgbClr val="66FF33"/>
          </a:solidFill>
        </p:spPr>
        <p:style>
          <a:lnRef idx="2">
            <a:schemeClr val="lt1">
              <a:hueOff val="0"/>
              <a:satOff val="0"/>
              <a:lumOff val="0"/>
              <a:alphaOff val="0"/>
            </a:schemeClr>
          </a:lnRef>
          <a:fillRef idx="1">
            <a:scrgbClr r="0" g="0" b="0"/>
          </a:fillRef>
          <a:effectRef idx="0">
            <a:schemeClr val="accent3">
              <a:hueOff val="817465"/>
              <a:satOff val="-27042"/>
              <a:lumOff val="-392"/>
              <a:alphaOff val="0"/>
            </a:schemeClr>
          </a:effectRef>
          <a:fontRef idx="minor">
            <a:schemeClr val="lt1"/>
          </a:fontRef>
        </p:style>
      </p:sp>
      <p:sp>
        <p:nvSpPr>
          <p:cNvPr id="14" name="13 Medio marco"/>
          <p:cNvSpPr/>
          <p:nvPr/>
        </p:nvSpPr>
        <p:spPr>
          <a:xfrm rot="16200000">
            <a:off x="1180957" y="4930569"/>
            <a:ext cx="1106064" cy="1105778"/>
          </a:xfrm>
          <a:prstGeom prst="halfFrame">
            <a:avLst>
              <a:gd name="adj1" fmla="val 25770"/>
              <a:gd name="adj2" fmla="val 25770"/>
            </a:avLst>
          </a:prstGeom>
          <a:solidFill>
            <a:srgbClr val="00B0F0"/>
          </a:solidFill>
        </p:spPr>
        <p:style>
          <a:lnRef idx="2">
            <a:schemeClr val="lt1">
              <a:hueOff val="0"/>
              <a:satOff val="0"/>
              <a:lumOff val="0"/>
              <a:alphaOff val="0"/>
            </a:schemeClr>
          </a:lnRef>
          <a:fillRef idx="1">
            <a:scrgbClr r="0" g="0" b="0"/>
          </a:fillRef>
          <a:effectRef idx="0">
            <a:schemeClr val="accent3">
              <a:hueOff val="817465"/>
              <a:satOff val="-27042"/>
              <a:lumOff val="-392"/>
              <a:alphaOff val="0"/>
            </a:schemeClr>
          </a:effectRef>
          <a:fontRef idx="minor">
            <a:schemeClr val="lt1"/>
          </a:fontRef>
        </p:style>
      </p:sp>
      <p:sp>
        <p:nvSpPr>
          <p:cNvPr id="3" name="2 CuadroTexto"/>
          <p:cNvSpPr txBox="1"/>
          <p:nvPr/>
        </p:nvSpPr>
        <p:spPr>
          <a:xfrm>
            <a:off x="1099472" y="370023"/>
            <a:ext cx="6726382" cy="896033"/>
          </a:xfrm>
          <a:prstGeom prst="rect">
            <a:avLst/>
          </a:prstGeom>
          <a:effectLst>
            <a:glow rad="228600">
              <a:schemeClr val="accent1">
                <a:satMod val="175000"/>
                <a:alpha val="40000"/>
              </a:schemeClr>
            </a:glow>
          </a:effectLst>
        </p:spPr>
        <p:txBody>
          <a:bodyPr vert="horz" lIns="91440" tIns="45720" rIns="91440" bIns="45720" rtlCol="0" anchor="ctr">
            <a:noAutofit/>
          </a:bodyPr>
          <a:lstStyle>
            <a:lvl1pPr>
              <a:spcBef>
                <a:spcPct val="0"/>
              </a:spcBef>
              <a:buNone/>
              <a:defRPr sz="4600" cap="none" spc="-100" baseline="0">
                <a:ln>
                  <a:noFill/>
                </a:ln>
                <a:solidFill>
                  <a:schemeClr val="tx2"/>
                </a:solidFill>
                <a:effectLst/>
                <a:latin typeface="+mj-lt"/>
                <a:ea typeface="+mj-ea"/>
                <a:cs typeface="+mj-cs"/>
              </a:defRPr>
            </a:lvl1pPr>
          </a:lstStyle>
          <a:p>
            <a:pPr algn="ctr"/>
            <a:r>
              <a:rPr lang="es-US" sz="3600" b="1" dirty="0">
                <a:solidFill>
                  <a:schemeClr val="tx1"/>
                </a:solidFill>
                <a:effectLst/>
              </a:rPr>
              <a:t>¿Como se perciben los olores?</a:t>
            </a:r>
          </a:p>
        </p:txBody>
      </p:sp>
      <p:pic>
        <p:nvPicPr>
          <p:cNvPr id="22" name="Picture 2" descr="F:\TESIS\graficos diapos\LOGO ESP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 y="160606"/>
            <a:ext cx="1317465" cy="1094509"/>
          </a:xfrm>
          <a:prstGeom prst="rect">
            <a:avLst/>
          </a:prstGeom>
          <a:noFill/>
          <a:extLst>
            <a:ext uri="{909E8E84-426E-40DD-AFC4-6F175D3DCCD1}">
              <a14:hiddenFill xmlns:a14="http://schemas.microsoft.com/office/drawing/2010/main">
                <a:solidFill>
                  <a:srgbClr val="FFFFFF"/>
                </a:solidFill>
              </a14:hiddenFill>
            </a:ext>
          </a:extLst>
        </p:spPr>
      </p:pic>
      <p:sp>
        <p:nvSpPr>
          <p:cNvPr id="23" name="22 Elipse"/>
          <p:cNvSpPr/>
          <p:nvPr/>
        </p:nvSpPr>
        <p:spPr>
          <a:xfrm>
            <a:off x="5625068" y="2826988"/>
            <a:ext cx="2223532" cy="16943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4" name="23 Elipse"/>
          <p:cNvSpPr/>
          <p:nvPr/>
        </p:nvSpPr>
        <p:spPr>
          <a:xfrm>
            <a:off x="3548526" y="2223308"/>
            <a:ext cx="1873766" cy="15419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15 Botón de acción: Inicio">
            <a:hlinkClick r:id="rId4"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50956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iterate type="lt">
                                    <p:tmPct val="0"/>
                                  </p:iterate>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049"/>
                                        </p:tgtEl>
                                        <p:attrNameLst>
                                          <p:attrName>style.visibility</p:attrName>
                                        </p:attrNameLst>
                                      </p:cBhvr>
                                      <p:to>
                                        <p:strVal val="visible"/>
                                      </p:to>
                                    </p:set>
                                    <p:animEffect transition="in" filter="wheel(1)">
                                      <p:cBhvr>
                                        <p:cTn id="25" dur="2000"/>
                                        <p:tgtEl>
                                          <p:spTgt spid="2049"/>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heel(1)">
                                      <p:cBhvr>
                                        <p:cTn id="30" dur="2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heel(1)">
                                      <p:cBhvr>
                                        <p:cTn id="4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1"/>
      <p:bldP spid="3" grpId="2"/>
      <p:bldP spid="23" grpId="0" animBg="1"/>
      <p:bldP spid="23" grpId="1"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69864" y="503959"/>
            <a:ext cx="5540536" cy="1143000"/>
          </a:xfrm>
        </p:spPr>
        <p:txBody>
          <a:bodyPr vert="horz" lIns="91440" tIns="45720" rIns="91440" bIns="45720" rtlCol="0" anchor="ctr">
            <a:normAutofit/>
          </a:bodyPr>
          <a:lstStyle/>
          <a:p>
            <a:pPr algn="ctr"/>
            <a:r>
              <a:rPr lang="es-US" sz="3200" b="1" dirty="0" smtClean="0">
                <a:latin typeface="+mn-lt"/>
                <a:ea typeface="+mn-ea"/>
                <a:cs typeface="+mn-cs"/>
              </a:rPr>
              <a:t>10. El </a:t>
            </a:r>
            <a:r>
              <a:rPr lang="es-US" sz="3200" b="1" dirty="0">
                <a:latin typeface="+mn-lt"/>
                <a:ea typeface="+mn-ea"/>
                <a:cs typeface="+mn-cs"/>
              </a:rPr>
              <a:t>Marketing olfativo y </a:t>
            </a:r>
            <a:r>
              <a:rPr lang="es-US" sz="3200" b="1" dirty="0" smtClean="0">
                <a:latin typeface="+mn-lt"/>
                <a:ea typeface="+mn-ea"/>
                <a:cs typeface="+mn-cs"/>
              </a:rPr>
              <a:t>su aplicación</a:t>
            </a:r>
            <a:endParaRPr lang="es-US" sz="3200" b="1" dirty="0">
              <a:latin typeface="+mn-lt"/>
              <a:ea typeface="+mn-ea"/>
              <a:cs typeface="+mn-cs"/>
            </a:endParaRPr>
          </a:p>
        </p:txBody>
      </p:sp>
      <p:graphicFrame>
        <p:nvGraphicFramePr>
          <p:cNvPr id="6" name="5 Diagrama"/>
          <p:cNvGraphicFramePr/>
          <p:nvPr>
            <p:extLst>
              <p:ext uri="{D42A27DB-BD31-4B8C-83A1-F6EECF244321}">
                <p14:modId xmlns:p14="http://schemas.microsoft.com/office/powerpoint/2010/main" val="3462932987"/>
              </p:ext>
            </p:extLst>
          </p:nvPr>
        </p:nvGraphicFramePr>
        <p:xfrm>
          <a:off x="1752600" y="2019703"/>
          <a:ext cx="7716501" cy="4190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F:\TESIS\graficos diapos\LOGO ESPE.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30" y="477448"/>
            <a:ext cx="1317465" cy="1094509"/>
          </a:xfrm>
          <a:prstGeom prst="rect">
            <a:avLst/>
          </a:prstGeom>
          <a:noFill/>
          <a:extLst>
            <a:ext uri="{909E8E84-426E-40DD-AFC4-6F175D3DCCD1}">
              <a14:hiddenFill xmlns:a14="http://schemas.microsoft.com/office/drawing/2010/main">
                <a:solidFill>
                  <a:srgbClr val="FFFFFF"/>
                </a:solidFill>
              </a14:hiddenFill>
            </a:ext>
          </a:extLst>
        </p:spPr>
      </p:pic>
      <p:sp>
        <p:nvSpPr>
          <p:cNvPr id="15" name="14 Flecha derecha"/>
          <p:cNvSpPr/>
          <p:nvPr/>
        </p:nvSpPr>
        <p:spPr>
          <a:xfrm rot="10800000">
            <a:off x="2209618" y="2303563"/>
            <a:ext cx="540910" cy="611386"/>
          </a:xfrm>
          <a:prstGeom prst="rightArrow">
            <a:avLst/>
          </a:prstGeom>
          <a:solidFill>
            <a:srgbClr val="2ED7A1"/>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s-US" sz="1400" b="1">
              <a:solidFill>
                <a:schemeClr val="tx1"/>
              </a:solidFill>
            </a:endParaRPr>
          </a:p>
        </p:txBody>
      </p:sp>
      <p:sp>
        <p:nvSpPr>
          <p:cNvPr id="16" name="15 CuadroTexto"/>
          <p:cNvSpPr txBox="1"/>
          <p:nvPr/>
        </p:nvSpPr>
        <p:spPr>
          <a:xfrm>
            <a:off x="342121" y="1938428"/>
            <a:ext cx="1757605" cy="1341656"/>
          </a:xfrm>
          <a:prstGeom prst="ellipse">
            <a:avLst/>
          </a:prstGeom>
          <a:solidFill>
            <a:srgbClr val="2ED7A1"/>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es-US"/>
            </a:defPPr>
            <a:lvl1pPr algn="ctr">
              <a:defRPr sz="1400" b="1">
                <a:solidFill>
                  <a:schemeClr val="tx1"/>
                </a:solidFill>
              </a:defRPr>
            </a:lvl1pPr>
          </a:lstStyle>
          <a:p>
            <a:endParaRPr lang="es-US" dirty="0"/>
          </a:p>
          <a:p>
            <a:r>
              <a:rPr lang="es-US" dirty="0"/>
              <a:t>Logotipos aromatizados</a:t>
            </a:r>
          </a:p>
          <a:p>
            <a:endParaRPr lang="es-US" dirty="0"/>
          </a:p>
        </p:txBody>
      </p:sp>
      <p:sp>
        <p:nvSpPr>
          <p:cNvPr id="21" name="20 CuadroTexto"/>
          <p:cNvSpPr txBox="1"/>
          <p:nvPr/>
        </p:nvSpPr>
        <p:spPr>
          <a:xfrm>
            <a:off x="4876800" y="4840368"/>
            <a:ext cx="1600200" cy="1644610"/>
          </a:xfrm>
          <a:prstGeom prst="ellipse">
            <a:avLst/>
          </a:prstGeom>
          <a:solidFill>
            <a:schemeClr val="accent2">
              <a:lumMod val="40000"/>
              <a:lumOff val="60000"/>
            </a:schemeClr>
          </a:solidFill>
          <a:ln w="57150">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es-US"/>
            </a:defPPr>
            <a:lvl1pPr algn="ctr">
              <a:defRPr sz="1600">
                <a:solidFill>
                  <a:schemeClr val="tx1"/>
                </a:solidFill>
              </a:defRPr>
            </a:lvl1pPr>
          </a:lstStyle>
          <a:p>
            <a:endParaRPr lang="es-US" sz="1400" dirty="0" smtClean="0"/>
          </a:p>
          <a:p>
            <a:r>
              <a:rPr lang="es-US" sz="1400" dirty="0" smtClean="0"/>
              <a:t>Generar </a:t>
            </a:r>
            <a:r>
              <a:rPr lang="es-US" sz="1400" dirty="0"/>
              <a:t>la venta </a:t>
            </a:r>
            <a:r>
              <a:rPr lang="es-US" sz="1400" dirty="0" smtClean="0"/>
              <a:t>impulsiva</a:t>
            </a:r>
          </a:p>
          <a:p>
            <a:endParaRPr lang="es-US" sz="1400" dirty="0"/>
          </a:p>
        </p:txBody>
      </p:sp>
      <p:sp>
        <p:nvSpPr>
          <p:cNvPr id="22" name="21 CuadroTexto"/>
          <p:cNvSpPr txBox="1"/>
          <p:nvPr/>
        </p:nvSpPr>
        <p:spPr>
          <a:xfrm>
            <a:off x="148720" y="4114800"/>
            <a:ext cx="2366190" cy="830997"/>
          </a:xfrm>
          <a:prstGeom prst="rect">
            <a:avLst/>
          </a:prstGeom>
          <a:noFill/>
        </p:spPr>
        <p:txBody>
          <a:bodyPr wrap="square" rtlCol="0">
            <a:spAutoFit/>
          </a:bodyPr>
          <a:lstStyle/>
          <a:p>
            <a:pPr algn="ctr"/>
            <a:r>
              <a:rPr lang="es-US" sz="1600" i="1" dirty="0" smtClean="0"/>
              <a:t>El cliente puede pasar un 15.9% mas de su tiempo (Diez, 2013)</a:t>
            </a:r>
            <a:endParaRPr lang="es-US" sz="1600" i="1" dirty="0"/>
          </a:p>
        </p:txBody>
      </p:sp>
      <p:sp>
        <p:nvSpPr>
          <p:cNvPr id="24" name="23 Flecha derecha"/>
          <p:cNvSpPr/>
          <p:nvPr/>
        </p:nvSpPr>
        <p:spPr>
          <a:xfrm rot="5400000">
            <a:off x="950468" y="3475491"/>
            <a:ext cx="540910" cy="611386"/>
          </a:xfrm>
          <a:prstGeom prst="rightArrow">
            <a:avLst/>
          </a:prstGeom>
          <a:solidFill>
            <a:srgbClr val="2ED7A1"/>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s-US" sz="1400" b="1">
              <a:solidFill>
                <a:schemeClr val="tx1"/>
              </a:solidFill>
            </a:endParaRPr>
          </a:p>
        </p:txBody>
      </p:sp>
      <p:sp>
        <p:nvSpPr>
          <p:cNvPr id="17" name="16 Botón de acción: Inicio">
            <a:hlinkClick r:id="rId8"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85029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5" grpId="0" animBg="1"/>
      <p:bldP spid="16" grpId="0" animBg="1"/>
      <p:bldP spid="16" grpId="1" animBg="1"/>
      <p:bldP spid="21" grpId="0" animBg="1"/>
      <p:bldP spid="22"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03533" y="152400"/>
            <a:ext cx="7620000" cy="1249362"/>
          </a:xfrm>
        </p:spPr>
        <p:txBody>
          <a:bodyPr vert="horz" lIns="91440" tIns="45720" rIns="91440" bIns="45720" rtlCol="0" anchor="ctr">
            <a:normAutofit/>
          </a:bodyPr>
          <a:lstStyle/>
          <a:p>
            <a:pPr algn="ctr"/>
            <a:r>
              <a:rPr lang="es-US" sz="2800" b="1" dirty="0" smtClean="0">
                <a:latin typeface="+mn-lt"/>
                <a:ea typeface="+mn-ea"/>
                <a:cs typeface="+mn-cs"/>
              </a:rPr>
              <a:t>11. Olores </a:t>
            </a:r>
            <a:r>
              <a:rPr lang="es-US" sz="2800" b="1" dirty="0">
                <a:latin typeface="+mn-lt"/>
                <a:ea typeface="+mn-ea"/>
                <a:cs typeface="+mn-cs"/>
              </a:rPr>
              <a:t>en la tiendas </a:t>
            </a:r>
            <a:r>
              <a:rPr lang="es-US" sz="2800" b="1" dirty="0" smtClean="0">
                <a:latin typeface="+mn-lt"/>
                <a:ea typeface="+mn-ea"/>
                <a:cs typeface="+mn-cs"/>
              </a:rPr>
              <a:t>de ropa </a:t>
            </a:r>
            <a:endParaRPr lang="es-US" sz="2800" b="1" dirty="0">
              <a:latin typeface="+mn-lt"/>
              <a:ea typeface="+mn-ea"/>
              <a:cs typeface="+mn-cs"/>
            </a:endParaRPr>
          </a:p>
        </p:txBody>
      </p:sp>
      <p:sp>
        <p:nvSpPr>
          <p:cNvPr id="29" name="CuadroTexto 28"/>
          <p:cNvSpPr txBox="1"/>
          <p:nvPr/>
        </p:nvSpPr>
        <p:spPr>
          <a:xfrm>
            <a:off x="219493" y="2634898"/>
            <a:ext cx="2294203" cy="369332"/>
          </a:xfrm>
          <a:prstGeom prst="rect">
            <a:avLst/>
          </a:prstGeom>
          <a:noFill/>
        </p:spPr>
        <p:txBody>
          <a:bodyPr wrap="square" rtlCol="0">
            <a:spAutoFit/>
          </a:bodyPr>
          <a:lstStyle/>
          <a:p>
            <a:pPr algn="ctr"/>
            <a:r>
              <a:rPr lang="es-ES" b="1" dirty="0" smtClean="0">
                <a:effectLst/>
              </a:rPr>
              <a:t>AROMA TEXTIL</a:t>
            </a:r>
            <a:endParaRPr lang="es-ES" b="1" dirty="0">
              <a:effectLst/>
            </a:endParaRPr>
          </a:p>
        </p:txBody>
      </p:sp>
      <p:sp>
        <p:nvSpPr>
          <p:cNvPr id="30" name="Rectángulo 29"/>
          <p:cNvSpPr/>
          <p:nvPr/>
        </p:nvSpPr>
        <p:spPr>
          <a:xfrm>
            <a:off x="5658787" y="2496398"/>
            <a:ext cx="4066084" cy="646331"/>
          </a:xfrm>
          <a:prstGeom prst="rect">
            <a:avLst/>
          </a:prstGeom>
          <a:noFill/>
        </p:spPr>
        <p:txBody>
          <a:bodyPr wrap="square" rtlCol="0">
            <a:spAutoFit/>
          </a:bodyPr>
          <a:lstStyle/>
          <a:p>
            <a:pPr algn="ctr"/>
            <a:r>
              <a:rPr lang="es-ES" b="1" dirty="0">
                <a:effectLst/>
              </a:rPr>
              <a:t>SISTEMA DE </a:t>
            </a:r>
            <a:endParaRPr lang="es-ES" b="1" dirty="0" smtClean="0">
              <a:effectLst/>
            </a:endParaRPr>
          </a:p>
          <a:p>
            <a:pPr algn="ctr"/>
            <a:r>
              <a:rPr lang="es-ES" b="1" dirty="0" smtClean="0">
                <a:effectLst/>
              </a:rPr>
              <a:t>ECOSCENT</a:t>
            </a:r>
            <a:endParaRPr lang="es-ES" b="1" dirty="0">
              <a:effectLst/>
            </a:endParaRPr>
          </a:p>
        </p:txBody>
      </p:sp>
      <p:sp>
        <p:nvSpPr>
          <p:cNvPr id="31" name="CuadroTexto 30"/>
          <p:cNvSpPr txBox="1"/>
          <p:nvPr/>
        </p:nvSpPr>
        <p:spPr>
          <a:xfrm>
            <a:off x="-225407" y="4976030"/>
            <a:ext cx="3679316" cy="646331"/>
          </a:xfrm>
          <a:prstGeom prst="rect">
            <a:avLst/>
          </a:prstGeom>
          <a:noFill/>
        </p:spPr>
        <p:txBody>
          <a:bodyPr wrap="square" rtlCol="0">
            <a:spAutoFit/>
          </a:bodyPr>
          <a:lstStyle>
            <a:defPPr>
              <a:defRPr lang="es-US"/>
            </a:defPPr>
            <a:lvl1pPr algn="ctr">
              <a:defRPr sz="2400" b="1">
                <a:effectLst/>
              </a:defRPr>
            </a:lvl1pPr>
          </a:lstStyle>
          <a:p>
            <a:r>
              <a:rPr lang="es-ES" sz="1800" dirty="0"/>
              <a:t>SISTEMA </a:t>
            </a:r>
            <a:endParaRPr lang="es-ES" sz="1800" dirty="0" smtClean="0"/>
          </a:p>
          <a:p>
            <a:r>
              <a:rPr lang="es-ES" sz="1800" dirty="0" smtClean="0"/>
              <a:t>AROSCENT</a:t>
            </a:r>
            <a:endParaRPr lang="es-ES" sz="1800" dirty="0"/>
          </a:p>
        </p:txBody>
      </p:sp>
      <p:sp>
        <p:nvSpPr>
          <p:cNvPr id="32" name="Rectángulo 31"/>
          <p:cNvSpPr/>
          <p:nvPr/>
        </p:nvSpPr>
        <p:spPr>
          <a:xfrm>
            <a:off x="5757476" y="4976030"/>
            <a:ext cx="3868707" cy="646331"/>
          </a:xfrm>
          <a:prstGeom prst="rect">
            <a:avLst/>
          </a:prstGeom>
          <a:noFill/>
        </p:spPr>
        <p:txBody>
          <a:bodyPr wrap="square" rtlCol="0">
            <a:spAutoFit/>
          </a:bodyPr>
          <a:lstStyle/>
          <a:p>
            <a:pPr algn="ctr"/>
            <a:r>
              <a:rPr lang="es-ES" b="1" dirty="0">
                <a:effectLst/>
              </a:rPr>
              <a:t>EQUIPOS DE </a:t>
            </a:r>
            <a:endParaRPr lang="es-ES" b="1" dirty="0" smtClean="0">
              <a:effectLst/>
            </a:endParaRPr>
          </a:p>
          <a:p>
            <a:pPr algn="ctr"/>
            <a:r>
              <a:rPr lang="es-ES" b="1" dirty="0" smtClean="0">
                <a:effectLst/>
              </a:rPr>
              <a:t>AROMATIZACIÓN</a:t>
            </a:r>
            <a:endParaRPr lang="es-ES" b="1" dirty="0">
              <a:effectLst/>
            </a:endParaRPr>
          </a:p>
        </p:txBody>
      </p:sp>
      <p:pic>
        <p:nvPicPr>
          <p:cNvPr id="33" name="Picture 2" descr="F:\TESIS\graficos diapos\LOGO ES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0" y="477448"/>
            <a:ext cx="1317465" cy="10945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Diagrama 14"/>
          <p:cNvGraphicFramePr/>
          <p:nvPr>
            <p:extLst>
              <p:ext uri="{D42A27DB-BD31-4B8C-83A1-F6EECF244321}">
                <p14:modId xmlns:p14="http://schemas.microsoft.com/office/powerpoint/2010/main" val="1419617197"/>
              </p:ext>
            </p:extLst>
          </p:nvPr>
        </p:nvGraphicFramePr>
        <p:xfrm>
          <a:off x="497052" y="1401762"/>
          <a:ext cx="8029268"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743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Graphic spid="1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370348" y="1005863"/>
            <a:ext cx="3770547" cy="769441"/>
          </a:xfrm>
          <a:prstGeom prst="rect">
            <a:avLst/>
          </a:prstGeom>
        </p:spPr>
        <p:txBody>
          <a:bodyPr vert="horz" lIns="91440" tIns="45720" rIns="91440" bIns="45720" rtlCol="0" anchor="ctr">
            <a:noAutofit/>
          </a:bodyPr>
          <a:lstStyle/>
          <a:p>
            <a:pPr>
              <a:spcBef>
                <a:spcPct val="0"/>
              </a:spcBef>
            </a:pPr>
            <a:r>
              <a:rPr lang="es-US" sz="2800" b="1" dirty="0" smtClean="0"/>
              <a:t>1. Marketing olfativo</a:t>
            </a:r>
            <a:endParaRPr lang="es-US" sz="2800" b="1" dirty="0"/>
          </a:p>
        </p:txBody>
      </p:sp>
      <p:pic>
        <p:nvPicPr>
          <p:cNvPr id="9"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3" y="1883701"/>
            <a:ext cx="4762500" cy="1523509"/>
          </a:xfrm>
          <a:prstGeom prst="rect">
            <a:avLst/>
          </a:prstGeom>
        </p:spPr>
      </p:pic>
      <p:sp>
        <p:nvSpPr>
          <p:cNvPr id="10" name="9 Rectángulo"/>
          <p:cNvSpPr/>
          <p:nvPr/>
        </p:nvSpPr>
        <p:spPr>
          <a:xfrm>
            <a:off x="4751599" y="1891028"/>
            <a:ext cx="4163801" cy="151618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a:p>
        </p:txBody>
      </p:sp>
      <p:graphicFrame>
        <p:nvGraphicFramePr>
          <p:cNvPr id="11" name="10 Diagrama"/>
          <p:cNvGraphicFramePr/>
          <p:nvPr>
            <p:extLst>
              <p:ext uri="{D42A27DB-BD31-4B8C-83A1-F6EECF244321}">
                <p14:modId xmlns:p14="http://schemas.microsoft.com/office/powerpoint/2010/main" val="4236515130"/>
              </p:ext>
            </p:extLst>
          </p:nvPr>
        </p:nvGraphicFramePr>
        <p:xfrm>
          <a:off x="3565948" y="3145899"/>
          <a:ext cx="5149894" cy="3766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CuadroTexto"/>
          <p:cNvSpPr txBox="1"/>
          <p:nvPr/>
        </p:nvSpPr>
        <p:spPr>
          <a:xfrm>
            <a:off x="381000" y="4393346"/>
            <a:ext cx="2743200" cy="830997"/>
          </a:xfrm>
          <a:prstGeom prst="rect">
            <a:avLst/>
          </a:prstGeom>
          <a:noFill/>
        </p:spPr>
        <p:txBody>
          <a:bodyPr wrap="square" rtlCol="0">
            <a:spAutoFit/>
          </a:bodyPr>
          <a:lstStyle/>
          <a:p>
            <a:pPr algn="ctr"/>
            <a:r>
              <a:rPr lang="es-US" sz="2400" b="1" dirty="0" smtClean="0">
                <a:effectLst>
                  <a:glow rad="63500">
                    <a:schemeClr val="accent1">
                      <a:satMod val="175000"/>
                      <a:alpha val="40000"/>
                    </a:schemeClr>
                  </a:glow>
                </a:effectLst>
              </a:rPr>
              <a:t>OLORES</a:t>
            </a:r>
          </a:p>
          <a:p>
            <a:pPr algn="ctr"/>
            <a:r>
              <a:rPr lang="es-US" sz="2400" b="1" dirty="0" smtClean="0">
                <a:effectLst>
                  <a:glow rad="63500">
                    <a:schemeClr val="accent1">
                      <a:satMod val="175000"/>
                      <a:alpha val="40000"/>
                    </a:schemeClr>
                  </a:glow>
                </a:effectLst>
              </a:rPr>
              <a:t>PRIMARIOS</a:t>
            </a:r>
            <a:endParaRPr lang="es-US" sz="2400" b="1" dirty="0">
              <a:effectLst>
                <a:glow rad="63500">
                  <a:schemeClr val="accent1">
                    <a:satMod val="175000"/>
                    <a:alpha val="40000"/>
                  </a:schemeClr>
                </a:glow>
              </a:effectLst>
            </a:endParaRPr>
          </a:p>
        </p:txBody>
      </p:sp>
      <p:sp>
        <p:nvSpPr>
          <p:cNvPr id="12" name="11 Rectángulo"/>
          <p:cNvSpPr/>
          <p:nvPr/>
        </p:nvSpPr>
        <p:spPr>
          <a:xfrm>
            <a:off x="4121922" y="1914898"/>
            <a:ext cx="3650999" cy="523220"/>
          </a:xfrm>
          <a:prstGeom prst="rect">
            <a:avLst/>
          </a:prstGeom>
        </p:spPr>
        <p:txBody>
          <a:bodyPr wrap="none">
            <a:spAutoFit/>
          </a:bodyPr>
          <a:lstStyle/>
          <a:p>
            <a:r>
              <a:rPr lang="es-ES" sz="2800" b="1" dirty="0" smtClean="0">
                <a:solidFill>
                  <a:schemeClr val="bg1"/>
                </a:solidFill>
                <a:latin typeface="+mj-lt"/>
              </a:rPr>
              <a:t>Teoría </a:t>
            </a:r>
            <a:r>
              <a:rPr lang="es-ES" sz="2800" b="1" dirty="0">
                <a:solidFill>
                  <a:schemeClr val="bg1"/>
                </a:solidFill>
                <a:latin typeface="+mj-lt"/>
              </a:rPr>
              <a:t>estereoquímica </a:t>
            </a:r>
            <a:endParaRPr lang="es-US" sz="2800" b="1" dirty="0">
              <a:solidFill>
                <a:schemeClr val="bg1"/>
              </a:solidFill>
              <a:latin typeface="+mj-lt"/>
            </a:endParaRPr>
          </a:p>
        </p:txBody>
      </p:sp>
      <p:sp>
        <p:nvSpPr>
          <p:cNvPr id="13" name="12 Rectángulo"/>
          <p:cNvSpPr/>
          <p:nvPr/>
        </p:nvSpPr>
        <p:spPr>
          <a:xfrm>
            <a:off x="4661236" y="2413069"/>
            <a:ext cx="2572371" cy="461665"/>
          </a:xfrm>
          <a:prstGeom prst="rect">
            <a:avLst/>
          </a:prstGeom>
        </p:spPr>
        <p:txBody>
          <a:bodyPr wrap="none">
            <a:spAutoFit/>
          </a:bodyPr>
          <a:lstStyle/>
          <a:p>
            <a:r>
              <a:rPr lang="es-ES" sz="2400" b="1" i="1" dirty="0" err="1">
                <a:solidFill>
                  <a:schemeClr val="bg1"/>
                </a:solidFill>
              </a:rPr>
              <a:t>Moncrieff-Amoore</a:t>
            </a:r>
            <a:endParaRPr lang="es-US" sz="2400" b="1" i="1" dirty="0">
              <a:solidFill>
                <a:schemeClr val="bg1"/>
              </a:solidFill>
            </a:endParaRPr>
          </a:p>
        </p:txBody>
      </p:sp>
      <p:sp>
        <p:nvSpPr>
          <p:cNvPr id="14" name="1 Título"/>
          <p:cNvSpPr>
            <a:spLocks noGrp="1"/>
          </p:cNvSpPr>
          <p:nvPr>
            <p:ph type="title"/>
          </p:nvPr>
        </p:nvSpPr>
        <p:spPr>
          <a:xfrm>
            <a:off x="1346984" y="485348"/>
            <a:ext cx="5486515" cy="563562"/>
          </a:xfrm>
        </p:spPr>
        <p:txBody>
          <a:bodyPr vert="horz" lIns="91440" tIns="45720" rIns="91440" bIns="45720" rtlCol="0" anchor="ctr">
            <a:noAutofit/>
          </a:bodyPr>
          <a:lstStyle/>
          <a:p>
            <a:pPr algn="ctr"/>
            <a:r>
              <a:rPr lang="es-US" sz="3200" b="1" dirty="0" smtClean="0">
                <a:solidFill>
                  <a:srgbClr val="C00000"/>
                </a:solidFill>
              </a:rPr>
              <a:t>TEORIAS DE SOPORTE</a:t>
            </a:r>
            <a:endParaRPr lang="es-US" sz="3200" b="1" dirty="0">
              <a:solidFill>
                <a:srgbClr val="C00000"/>
              </a:solidFill>
            </a:endParaRPr>
          </a:p>
        </p:txBody>
      </p:sp>
      <p:pic>
        <p:nvPicPr>
          <p:cNvPr id="15" name="Picture 2" descr="F:\TESIS\graficos diapos\LOGO ESPE.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13" y="311338"/>
            <a:ext cx="1317465" cy="1094509"/>
          </a:xfrm>
          <a:prstGeom prst="rect">
            <a:avLst/>
          </a:prstGeom>
          <a:noFill/>
          <a:extLst>
            <a:ext uri="{909E8E84-426E-40DD-AFC4-6F175D3DCCD1}">
              <a14:hiddenFill xmlns:a14="http://schemas.microsoft.com/office/drawing/2010/main">
                <a:solidFill>
                  <a:srgbClr val="FFFFFF"/>
                </a:solidFill>
              </a14:hiddenFill>
            </a:ext>
          </a:extLst>
        </p:spPr>
      </p:pic>
      <p:sp>
        <p:nvSpPr>
          <p:cNvPr id="16" name="15 Rectángulo"/>
          <p:cNvSpPr/>
          <p:nvPr/>
        </p:nvSpPr>
        <p:spPr>
          <a:xfrm>
            <a:off x="5547313" y="2874734"/>
            <a:ext cx="800219" cy="461665"/>
          </a:xfrm>
          <a:prstGeom prst="rect">
            <a:avLst/>
          </a:prstGeom>
        </p:spPr>
        <p:txBody>
          <a:bodyPr wrap="none">
            <a:spAutoFit/>
          </a:bodyPr>
          <a:lstStyle/>
          <a:p>
            <a:r>
              <a:rPr lang="es-US" sz="2400" b="1" i="1" dirty="0" smtClean="0">
                <a:solidFill>
                  <a:schemeClr val="bg1"/>
                </a:solidFill>
              </a:rPr>
              <a:t>1964</a:t>
            </a:r>
            <a:endParaRPr lang="es-US" sz="2400" b="1" i="1" dirty="0">
              <a:solidFill>
                <a:schemeClr val="bg1"/>
              </a:solidFill>
            </a:endParaRPr>
          </a:p>
        </p:txBody>
      </p:sp>
      <p:sp>
        <p:nvSpPr>
          <p:cNvPr id="17" name="16 Abrir llave"/>
          <p:cNvSpPr/>
          <p:nvPr/>
        </p:nvSpPr>
        <p:spPr>
          <a:xfrm>
            <a:off x="2857500" y="3579524"/>
            <a:ext cx="533400" cy="2897476"/>
          </a:xfrm>
          <a:prstGeom prst="leftBrace">
            <a:avLst>
              <a:gd name="adj1" fmla="val 8333"/>
              <a:gd name="adj2" fmla="val 40795"/>
            </a:avLst>
          </a:prstGeom>
          <a:ln w="28575">
            <a:solidFill>
              <a:srgbClr val="7BED13"/>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s-US"/>
          </a:p>
        </p:txBody>
      </p:sp>
      <p:sp>
        <p:nvSpPr>
          <p:cNvPr id="20" name="19 Botón de acción: Inicio">
            <a:hlinkClick r:id="rId9"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413086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5" grpId="0"/>
      <p:bldP spid="12" grpId="0"/>
      <p:bldP spid="13" grpId="0"/>
      <p:bldP spid="16"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2725228" y="338889"/>
            <a:ext cx="3980372" cy="753702"/>
          </a:xfrm>
          <a:noFill/>
        </p:spPr>
        <p:txBody>
          <a:bodyPr vert="horz" lIns="91440" tIns="45720" rIns="91440" bIns="45720" rtlCol="0" anchor="ctr">
            <a:noAutofit/>
          </a:bodyPr>
          <a:lstStyle/>
          <a:p>
            <a:pPr defTabSz="914400"/>
            <a:r>
              <a:rPr lang="es-US" sz="3200" dirty="0">
                <a:latin typeface="+mn-lt"/>
                <a:ea typeface="+mn-ea"/>
                <a:cs typeface="+mn-cs"/>
              </a:rPr>
              <a:t/>
            </a:r>
            <a:br>
              <a:rPr lang="es-US" sz="3200" dirty="0">
                <a:latin typeface="+mn-lt"/>
                <a:ea typeface="+mn-ea"/>
                <a:cs typeface="+mn-cs"/>
              </a:rPr>
            </a:br>
            <a:r>
              <a:rPr lang="es-US" sz="3200" dirty="0" smtClean="0">
                <a:latin typeface="+mn-lt"/>
                <a:ea typeface="+mn-ea"/>
                <a:cs typeface="+mn-cs"/>
              </a:rPr>
              <a:t>Decisión </a:t>
            </a:r>
            <a:r>
              <a:rPr lang="es-US" sz="3200" dirty="0">
                <a:latin typeface="+mn-lt"/>
                <a:ea typeface="+mn-ea"/>
                <a:cs typeface="+mn-cs"/>
              </a:rPr>
              <a:t>compra</a:t>
            </a:r>
          </a:p>
        </p:txBody>
      </p:sp>
      <p:graphicFrame>
        <p:nvGraphicFramePr>
          <p:cNvPr id="2" name="Diagrama 1"/>
          <p:cNvGraphicFramePr/>
          <p:nvPr>
            <p:extLst/>
          </p:nvPr>
        </p:nvGraphicFramePr>
        <p:xfrm>
          <a:off x="304800" y="1852372"/>
          <a:ext cx="840320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a:off x="0" y="1521869"/>
            <a:ext cx="9144000" cy="687931"/>
          </a:xfrm>
          <a:prstGeom prst="rect">
            <a:avLst/>
          </a:prstGeom>
          <a:solidFill>
            <a:schemeClr val="tx1"/>
          </a:solidFill>
        </p:spPr>
        <p:txBody>
          <a:bodyPr vert="horz" lIns="91440" tIns="45720" rIns="91440" bIns="45720" rtlCol="0" anchor="ctr">
            <a:noAutofit/>
          </a:bodyPr>
          <a:lstStyle/>
          <a:p>
            <a:pPr algn="ctr">
              <a:lnSpc>
                <a:spcPct val="90000"/>
              </a:lnSpc>
              <a:spcBef>
                <a:spcPct val="0"/>
              </a:spcBef>
            </a:pPr>
            <a:r>
              <a:rPr lang="es-ES" sz="3200" dirty="0" smtClean="0">
                <a:solidFill>
                  <a:schemeClr val="bg1"/>
                </a:solidFill>
              </a:rPr>
              <a:t>Teoría del comportamiento </a:t>
            </a:r>
            <a:r>
              <a:rPr lang="es-ES" sz="3200" dirty="0">
                <a:solidFill>
                  <a:schemeClr val="bg1"/>
                </a:solidFill>
              </a:rPr>
              <a:t>del consumidor</a:t>
            </a:r>
          </a:p>
        </p:txBody>
      </p:sp>
      <p:pic>
        <p:nvPicPr>
          <p:cNvPr id="10" name="Picture 2" descr="F:\TESIS\graficos diapos\LOGO ESPE.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285311"/>
            <a:ext cx="1317465" cy="1094509"/>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400" y="4419600"/>
            <a:ext cx="2093704" cy="2724150"/>
          </a:xfrm>
          <a:prstGeom prst="rect">
            <a:avLst/>
          </a:prstGeom>
        </p:spPr>
      </p:pic>
      <p:sp>
        <p:nvSpPr>
          <p:cNvPr id="12" name="Rectángulo 11"/>
          <p:cNvSpPr/>
          <p:nvPr/>
        </p:nvSpPr>
        <p:spPr>
          <a:xfrm>
            <a:off x="-28575" y="1521869"/>
            <a:ext cx="9144000" cy="687931"/>
          </a:xfrm>
          <a:prstGeom prst="rect">
            <a:avLst/>
          </a:prstGeom>
          <a:solidFill>
            <a:schemeClr val="tx1"/>
          </a:solidFill>
        </p:spPr>
        <p:txBody>
          <a:bodyPr vert="horz" lIns="91440" tIns="45720" rIns="91440" bIns="45720" rtlCol="0" anchor="ctr">
            <a:noAutofit/>
          </a:bodyPr>
          <a:lstStyle/>
          <a:p>
            <a:pPr algn="ctr">
              <a:lnSpc>
                <a:spcPct val="90000"/>
              </a:lnSpc>
              <a:spcBef>
                <a:spcPct val="0"/>
              </a:spcBef>
            </a:pPr>
            <a:r>
              <a:rPr lang="es-ES" sz="3200" dirty="0" smtClean="0">
                <a:solidFill>
                  <a:schemeClr val="bg1"/>
                </a:solidFill>
              </a:rPr>
              <a:t>Modelo tridimensional de la actitud</a:t>
            </a:r>
            <a:endParaRPr lang="es-ES" sz="3200" dirty="0">
              <a:solidFill>
                <a:schemeClr val="bg1"/>
              </a:solidFill>
            </a:endParaRPr>
          </a:p>
        </p:txBody>
      </p:sp>
    </p:spTree>
    <p:extLst>
      <p:ext uri="{BB962C8B-B14F-4D97-AF65-F5344CB8AC3E}">
        <p14:creationId xmlns:p14="http://schemas.microsoft.com/office/powerpoint/2010/main" val="291276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2" grpId="1">
        <p:bldAsOne/>
      </p:bldGraphic>
      <p:bldP spid="6"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2725228" y="338889"/>
            <a:ext cx="3980372" cy="753702"/>
          </a:xfrm>
          <a:noFill/>
        </p:spPr>
        <p:txBody>
          <a:bodyPr vert="horz" lIns="91440" tIns="45720" rIns="91440" bIns="45720" rtlCol="0" anchor="ctr">
            <a:noAutofit/>
          </a:bodyPr>
          <a:lstStyle/>
          <a:p>
            <a:pPr defTabSz="914400"/>
            <a:r>
              <a:rPr lang="es-US" sz="3200" dirty="0">
                <a:latin typeface="+mn-lt"/>
                <a:ea typeface="+mn-ea"/>
                <a:cs typeface="+mn-cs"/>
              </a:rPr>
              <a:t/>
            </a:r>
            <a:br>
              <a:rPr lang="es-US" sz="3200" dirty="0">
                <a:latin typeface="+mn-lt"/>
                <a:ea typeface="+mn-ea"/>
                <a:cs typeface="+mn-cs"/>
              </a:rPr>
            </a:br>
            <a:r>
              <a:rPr lang="es-US" sz="3200" dirty="0" smtClean="0">
                <a:latin typeface="+mn-lt"/>
                <a:ea typeface="+mn-ea"/>
                <a:cs typeface="+mn-cs"/>
              </a:rPr>
              <a:t>Decisión </a:t>
            </a:r>
            <a:r>
              <a:rPr lang="es-US" sz="3200" dirty="0">
                <a:latin typeface="+mn-lt"/>
                <a:ea typeface="+mn-ea"/>
                <a:cs typeface="+mn-cs"/>
              </a:rPr>
              <a:t>compra</a:t>
            </a:r>
          </a:p>
        </p:txBody>
      </p:sp>
      <p:sp>
        <p:nvSpPr>
          <p:cNvPr id="6" name="Rectángulo 5"/>
          <p:cNvSpPr/>
          <p:nvPr/>
        </p:nvSpPr>
        <p:spPr>
          <a:xfrm>
            <a:off x="0" y="1521869"/>
            <a:ext cx="9144000" cy="687931"/>
          </a:xfrm>
          <a:prstGeom prst="rect">
            <a:avLst/>
          </a:prstGeom>
          <a:solidFill>
            <a:schemeClr val="tx1"/>
          </a:solidFill>
        </p:spPr>
        <p:txBody>
          <a:bodyPr vert="horz" lIns="91440" tIns="45720" rIns="91440" bIns="45720" rtlCol="0" anchor="ctr">
            <a:noAutofit/>
          </a:bodyPr>
          <a:lstStyle/>
          <a:p>
            <a:pPr algn="ctr">
              <a:lnSpc>
                <a:spcPct val="90000"/>
              </a:lnSpc>
              <a:spcBef>
                <a:spcPct val="0"/>
              </a:spcBef>
            </a:pPr>
            <a:r>
              <a:rPr lang="es-ES" sz="3200" dirty="0" smtClean="0">
                <a:solidFill>
                  <a:schemeClr val="bg1"/>
                </a:solidFill>
              </a:rPr>
              <a:t>Teoría del comportamiento </a:t>
            </a:r>
            <a:r>
              <a:rPr lang="es-ES" sz="3200" dirty="0">
                <a:solidFill>
                  <a:schemeClr val="bg1"/>
                </a:solidFill>
              </a:rPr>
              <a:t>del consumidor</a:t>
            </a:r>
          </a:p>
        </p:txBody>
      </p:sp>
      <p:pic>
        <p:nvPicPr>
          <p:cNvPr id="10" name="Picture 2" descr="F:\TESIS\graficos diapos\LOGO ES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85311"/>
            <a:ext cx="1317465" cy="1094509"/>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p:cNvSpPr/>
          <p:nvPr/>
        </p:nvSpPr>
        <p:spPr>
          <a:xfrm>
            <a:off x="-28575" y="1521869"/>
            <a:ext cx="9144000" cy="687931"/>
          </a:xfrm>
          <a:prstGeom prst="rect">
            <a:avLst/>
          </a:prstGeom>
          <a:solidFill>
            <a:schemeClr val="tx1"/>
          </a:solidFill>
        </p:spPr>
        <p:txBody>
          <a:bodyPr vert="horz" lIns="91440" tIns="45720" rIns="91440" bIns="45720" rtlCol="0" anchor="ctr">
            <a:noAutofit/>
          </a:bodyPr>
          <a:lstStyle/>
          <a:p>
            <a:pPr algn="ctr">
              <a:lnSpc>
                <a:spcPct val="90000"/>
              </a:lnSpc>
              <a:spcBef>
                <a:spcPct val="0"/>
              </a:spcBef>
            </a:pPr>
            <a:r>
              <a:rPr lang="es-ES" sz="3200" dirty="0" smtClean="0">
                <a:solidFill>
                  <a:schemeClr val="bg1"/>
                </a:solidFill>
              </a:rPr>
              <a:t>Modelo tridimensional de la actitud</a:t>
            </a:r>
            <a:endParaRPr lang="es-ES" sz="3200" dirty="0">
              <a:solidFill>
                <a:schemeClr val="bg1"/>
              </a:solidFill>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733800"/>
            <a:ext cx="4419600" cy="2762250"/>
          </a:xfrm>
          <a:prstGeom prst="ellipse">
            <a:avLst/>
          </a:prstGeom>
          <a:ln>
            <a:noFill/>
          </a:ln>
          <a:effectLst>
            <a:softEdge rad="112500"/>
          </a:effectLst>
        </p:spPr>
      </p:pic>
      <p:graphicFrame>
        <p:nvGraphicFramePr>
          <p:cNvPr id="13" name="Diagrama 12"/>
          <p:cNvGraphicFramePr/>
          <p:nvPr>
            <p:extLst>
              <p:ext uri="{D42A27DB-BD31-4B8C-83A1-F6EECF244321}">
                <p14:modId xmlns:p14="http://schemas.microsoft.com/office/powerpoint/2010/main" val="390036554"/>
              </p:ext>
            </p:extLst>
          </p:nvPr>
        </p:nvGraphicFramePr>
        <p:xfrm>
          <a:off x="1688082" y="2209800"/>
          <a:ext cx="7455918" cy="47919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2646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Graphic spid="13"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56476" y="131618"/>
            <a:ext cx="5347855" cy="1143000"/>
          </a:xfrm>
        </p:spPr>
        <p:txBody>
          <a:bodyPr vert="horz" lIns="91440" tIns="45720" rIns="91440" bIns="45720" rtlCol="0" anchor="ctr">
            <a:noAutofit/>
          </a:bodyPr>
          <a:lstStyle/>
          <a:p>
            <a:pPr algn="ctr"/>
            <a:r>
              <a:rPr lang="es-US" sz="3200" b="1" dirty="0" smtClean="0">
                <a:solidFill>
                  <a:srgbClr val="C00000"/>
                </a:solidFill>
              </a:rPr>
              <a:t>MARCO REFERENCIAL</a:t>
            </a:r>
            <a:endParaRPr lang="es-US" sz="3200" b="1" dirty="0">
              <a:solidFill>
                <a:srgbClr val="C00000"/>
              </a:solidFill>
            </a:endParaRPr>
          </a:p>
        </p:txBody>
      </p:sp>
      <p:pic>
        <p:nvPicPr>
          <p:cNvPr id="7" name="Picture 2" descr="F:\TESIS\graficos diapos\LOGO ES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880" y="152400"/>
            <a:ext cx="1317465" cy="1094509"/>
          </a:xfrm>
          <a:prstGeom prst="rect">
            <a:avLst/>
          </a:prstGeom>
          <a:noFill/>
          <a:extLst>
            <a:ext uri="{909E8E84-426E-40DD-AFC4-6F175D3DCCD1}">
              <a14:hiddenFill xmlns:a14="http://schemas.microsoft.com/office/drawing/2010/main">
                <a:solidFill>
                  <a:srgbClr val="FFFFFF"/>
                </a:solidFill>
              </a14:hiddenFill>
            </a:ext>
          </a:extLst>
        </p:spPr>
      </p:pic>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259" y="5033418"/>
            <a:ext cx="2152650" cy="1793875"/>
          </a:xfrm>
          <a:prstGeom prst="rect">
            <a:avLst/>
          </a:prstGeom>
        </p:spPr>
      </p:pic>
      <p:sp>
        <p:nvSpPr>
          <p:cNvPr id="12" name="11 Botón de acción: Inicio">
            <a:hlinkClick r:id="rId4"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13" name="Imagen 12"/>
          <p:cNvPicPr>
            <a:picLocks noChangeAspect="1"/>
          </p:cNvPicPr>
          <p:nvPr/>
        </p:nvPicPr>
        <p:blipFill>
          <a:blip r:embed="rId5"/>
          <a:stretch>
            <a:fillRect/>
          </a:stretch>
        </p:blipFill>
        <p:spPr>
          <a:xfrm>
            <a:off x="609600" y="1295400"/>
            <a:ext cx="7577091" cy="2790053"/>
          </a:xfrm>
          <a:prstGeom prst="rect">
            <a:avLst/>
          </a:prstGeom>
        </p:spPr>
      </p:pic>
      <p:pic>
        <p:nvPicPr>
          <p:cNvPr id="15" name="Imagen 14"/>
          <p:cNvPicPr>
            <a:picLocks noChangeAspect="1"/>
          </p:cNvPicPr>
          <p:nvPr/>
        </p:nvPicPr>
        <p:blipFill>
          <a:blip r:embed="rId6"/>
          <a:stretch>
            <a:fillRect/>
          </a:stretch>
        </p:blipFill>
        <p:spPr>
          <a:xfrm>
            <a:off x="609600" y="3962400"/>
            <a:ext cx="7623443" cy="1390582"/>
          </a:xfrm>
          <a:prstGeom prst="rect">
            <a:avLst/>
          </a:prstGeom>
        </p:spPr>
      </p:pic>
    </p:spTree>
    <p:extLst>
      <p:ext uri="{BB962C8B-B14F-4D97-AF65-F5344CB8AC3E}">
        <p14:creationId xmlns:p14="http://schemas.microsoft.com/office/powerpoint/2010/main" val="239741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25 Rectángulo redondeado"/>
          <p:cNvSpPr/>
          <p:nvPr/>
        </p:nvSpPr>
        <p:spPr>
          <a:xfrm>
            <a:off x="985837" y="-533400"/>
            <a:ext cx="7781925" cy="5486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8" name="17 CuadroTexto"/>
          <p:cNvSpPr txBox="1"/>
          <p:nvPr/>
        </p:nvSpPr>
        <p:spPr>
          <a:xfrm>
            <a:off x="4191000" y="396087"/>
            <a:ext cx="2286000" cy="584775"/>
          </a:xfrm>
          <a:prstGeom prst="rect">
            <a:avLst/>
          </a:prstGeom>
          <a:noFill/>
        </p:spPr>
        <p:txBody>
          <a:bodyPr wrap="square" rtlCol="0">
            <a:spAutoFit/>
          </a:bodyPr>
          <a:lstStyle/>
          <a:p>
            <a:pPr algn="ctr"/>
            <a:r>
              <a:rPr lang="es-US" sz="3200" b="1" dirty="0" smtClean="0">
                <a:solidFill>
                  <a:srgbClr val="C00000"/>
                </a:solidFill>
              </a:rPr>
              <a:t>SUMARIO</a:t>
            </a:r>
            <a:endParaRPr lang="es-US" sz="3200" b="1" dirty="0">
              <a:solidFill>
                <a:srgbClr val="C00000"/>
              </a:solidFill>
            </a:endParaRPr>
          </a:p>
        </p:txBody>
      </p:sp>
      <p:sp>
        <p:nvSpPr>
          <p:cNvPr id="24" name="23 Elipse"/>
          <p:cNvSpPr/>
          <p:nvPr/>
        </p:nvSpPr>
        <p:spPr>
          <a:xfrm>
            <a:off x="152400" y="114993"/>
            <a:ext cx="833437" cy="8658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pic>
        <p:nvPicPr>
          <p:cNvPr id="1029" name="Picture 5" descr="Resultado de imagen para libros con niños gif con movimient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486" y="176799"/>
            <a:ext cx="957263" cy="957263"/>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2286000" y="1134062"/>
            <a:ext cx="6481762" cy="4740295"/>
          </a:xfrm>
          <a:prstGeom prst="rect">
            <a:avLst/>
          </a:prstGeom>
        </p:spPr>
        <p:txBody>
          <a:bodyPr numCol="1">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14350" indent="-514350">
              <a:lnSpc>
                <a:spcPct val="100000"/>
              </a:lnSpc>
              <a:buClr>
                <a:srgbClr val="C00000"/>
              </a:buClr>
              <a:buAutoNum type="arabicPeriod"/>
            </a:pPr>
            <a:r>
              <a:rPr lang="es-US" sz="2000" dirty="0" smtClean="0">
                <a:hlinkClick r:id="rId4" action="ppaction://hlinksldjump"/>
              </a:rPr>
              <a:t>Planteamiento del problema</a:t>
            </a:r>
            <a:r>
              <a:rPr lang="es-US" sz="2000" dirty="0" smtClean="0"/>
              <a:t>……......................... 4</a:t>
            </a:r>
          </a:p>
          <a:p>
            <a:pPr marL="514350" indent="-514350">
              <a:lnSpc>
                <a:spcPct val="100000"/>
              </a:lnSpc>
              <a:buClr>
                <a:srgbClr val="C00000"/>
              </a:buClr>
              <a:buAutoNum type="arabicPeriod"/>
            </a:pPr>
            <a:r>
              <a:rPr lang="es-US" sz="2000" dirty="0" smtClean="0">
                <a:hlinkClick r:id="rId5" action="ppaction://hlinksldjump"/>
              </a:rPr>
              <a:t>Justificación</a:t>
            </a:r>
            <a:r>
              <a:rPr lang="es-US" sz="2000" dirty="0" smtClean="0"/>
              <a:t>…………………………………….. 5</a:t>
            </a:r>
          </a:p>
          <a:p>
            <a:pPr marL="514350" indent="-514350">
              <a:lnSpc>
                <a:spcPct val="100000"/>
              </a:lnSpc>
              <a:buClr>
                <a:srgbClr val="C00000"/>
              </a:buClr>
              <a:buAutoNum type="arabicPeriod"/>
            </a:pPr>
            <a:r>
              <a:rPr lang="es-US" sz="2000" dirty="0" smtClean="0">
                <a:hlinkClick r:id="rId6" action="ppaction://hlinksldjump"/>
              </a:rPr>
              <a:t>Marco teórico</a:t>
            </a:r>
            <a:r>
              <a:rPr lang="es-US" sz="2000" dirty="0" smtClean="0"/>
              <a:t>…………………………………… 6</a:t>
            </a:r>
          </a:p>
          <a:p>
            <a:pPr marL="514350" indent="-514350">
              <a:lnSpc>
                <a:spcPct val="100000"/>
              </a:lnSpc>
              <a:buClr>
                <a:srgbClr val="C00000"/>
              </a:buClr>
              <a:buAutoNum type="arabicPeriod"/>
            </a:pPr>
            <a:r>
              <a:rPr lang="es-US" sz="2000" dirty="0" smtClean="0">
                <a:hlinkClick r:id="rId7" action="ppaction://hlinksldjump"/>
              </a:rPr>
              <a:t>Teorías de soporte</a:t>
            </a:r>
            <a:r>
              <a:rPr lang="es-US" sz="2000" dirty="0" smtClean="0"/>
              <a:t>………………………………. 19</a:t>
            </a:r>
          </a:p>
          <a:p>
            <a:pPr marL="514350" indent="-514350">
              <a:lnSpc>
                <a:spcPct val="100000"/>
              </a:lnSpc>
              <a:buClr>
                <a:srgbClr val="C00000"/>
              </a:buClr>
              <a:buAutoNum type="arabicPeriod"/>
            </a:pPr>
            <a:r>
              <a:rPr lang="es-US" sz="2000" dirty="0" smtClean="0">
                <a:hlinkClick r:id="rId8" action="ppaction://hlinksldjump"/>
              </a:rPr>
              <a:t>Marco Referencial</a:t>
            </a:r>
            <a:r>
              <a:rPr lang="es-US" sz="2000" dirty="0" smtClean="0"/>
              <a:t>………………………………. 21</a:t>
            </a:r>
          </a:p>
          <a:p>
            <a:pPr marL="514350" indent="-514350">
              <a:lnSpc>
                <a:spcPct val="100000"/>
              </a:lnSpc>
              <a:buClr>
                <a:srgbClr val="C00000"/>
              </a:buClr>
              <a:buAutoNum type="arabicPeriod"/>
            </a:pPr>
            <a:r>
              <a:rPr lang="es-US" sz="2000" dirty="0" smtClean="0">
                <a:hlinkClick r:id="rId9" action="ppaction://hlinksldjump"/>
              </a:rPr>
              <a:t>Marco Metodológico</a:t>
            </a:r>
            <a:r>
              <a:rPr lang="es-US" sz="2000" dirty="0" smtClean="0"/>
              <a:t>……………………………. 22</a:t>
            </a:r>
          </a:p>
          <a:p>
            <a:pPr marL="514350" indent="-514350">
              <a:lnSpc>
                <a:spcPct val="100000"/>
              </a:lnSpc>
              <a:buClr>
                <a:srgbClr val="C00000"/>
              </a:buClr>
              <a:buAutoNum type="arabicPeriod"/>
            </a:pPr>
            <a:r>
              <a:rPr lang="es-US" sz="2000" dirty="0" smtClean="0">
                <a:hlinkClick r:id="rId10" action="ppaction://hlinksldjump"/>
              </a:rPr>
              <a:t>Resultados: Univariado</a:t>
            </a:r>
            <a:r>
              <a:rPr lang="es-US" sz="2000" dirty="0" smtClean="0"/>
              <a:t>…………………………. 24</a:t>
            </a:r>
          </a:p>
          <a:p>
            <a:pPr marL="514350" indent="-514350">
              <a:lnSpc>
                <a:spcPct val="100000"/>
              </a:lnSpc>
              <a:buClr>
                <a:srgbClr val="C00000"/>
              </a:buClr>
              <a:buAutoNum type="arabicPeriod"/>
            </a:pPr>
            <a:r>
              <a:rPr lang="es-US" sz="2000" dirty="0">
                <a:hlinkClick r:id="rId11" action="ppaction://hlinksldjump"/>
              </a:rPr>
              <a:t>Resultados: </a:t>
            </a:r>
            <a:r>
              <a:rPr lang="es-US" sz="2000" dirty="0" smtClean="0">
                <a:hlinkClick r:id="rId11" action="ppaction://hlinksldjump"/>
              </a:rPr>
              <a:t>Bivariado</a:t>
            </a:r>
            <a:r>
              <a:rPr lang="es-US" sz="2000" dirty="0" smtClean="0"/>
              <a:t>…………………………… 27</a:t>
            </a:r>
          </a:p>
          <a:p>
            <a:pPr marL="514350" indent="-514350">
              <a:lnSpc>
                <a:spcPct val="100000"/>
              </a:lnSpc>
              <a:buClr>
                <a:srgbClr val="C00000"/>
              </a:buClr>
              <a:buAutoNum type="arabicPeriod"/>
            </a:pPr>
            <a:r>
              <a:rPr lang="es-US" sz="2000" dirty="0" smtClean="0">
                <a:hlinkClick r:id="rId12" action="ppaction://hlinksldjump"/>
              </a:rPr>
              <a:t>Prueba de hipótesis</a:t>
            </a:r>
            <a:r>
              <a:rPr lang="es-US" sz="2000" dirty="0" smtClean="0"/>
              <a:t>………………………………. 30</a:t>
            </a:r>
          </a:p>
          <a:p>
            <a:pPr marL="514350" indent="-514350">
              <a:lnSpc>
                <a:spcPct val="100000"/>
              </a:lnSpc>
              <a:buClr>
                <a:srgbClr val="C00000"/>
              </a:buClr>
              <a:buAutoNum type="arabicPeriod"/>
            </a:pPr>
            <a:r>
              <a:rPr lang="es-US" sz="2000" dirty="0" smtClean="0">
                <a:hlinkClick r:id="rId13" action="ppaction://hlinksldjump"/>
              </a:rPr>
              <a:t>Cuadros comparativos</a:t>
            </a:r>
            <a:r>
              <a:rPr lang="es-US" sz="2000" dirty="0" smtClean="0"/>
              <a:t>…………………………… 34</a:t>
            </a:r>
            <a:endParaRPr lang="es-US" sz="2000" dirty="0"/>
          </a:p>
          <a:p>
            <a:pPr marL="514350" indent="-514350">
              <a:lnSpc>
                <a:spcPct val="100000"/>
              </a:lnSpc>
              <a:buClr>
                <a:srgbClr val="C00000"/>
              </a:buClr>
              <a:buAutoNum type="arabicPeriod"/>
            </a:pPr>
            <a:r>
              <a:rPr lang="es-US" sz="2000" dirty="0" smtClean="0">
                <a:hlinkClick r:id="rId14" action="ppaction://hlinksldjump"/>
              </a:rPr>
              <a:t>Conclusiones</a:t>
            </a:r>
            <a:r>
              <a:rPr lang="es-US" sz="2000" dirty="0" smtClean="0"/>
              <a:t>…………………………………….. 37</a:t>
            </a:r>
            <a:endParaRPr lang="es-US" sz="2000" dirty="0"/>
          </a:p>
          <a:p>
            <a:pPr marL="514350" indent="-514350">
              <a:lnSpc>
                <a:spcPct val="100000"/>
              </a:lnSpc>
              <a:buClr>
                <a:srgbClr val="C00000"/>
              </a:buClr>
              <a:buAutoNum type="arabicPeriod"/>
            </a:pPr>
            <a:r>
              <a:rPr lang="es-US" sz="2000" dirty="0" smtClean="0">
                <a:hlinkClick r:id="rId15" action="ppaction://hlinksldjump"/>
              </a:rPr>
              <a:t>Recomendaciones</a:t>
            </a:r>
            <a:r>
              <a:rPr lang="es-US" sz="2000" dirty="0" smtClean="0"/>
              <a:t>………………………………... 38</a:t>
            </a:r>
          </a:p>
          <a:p>
            <a:pPr>
              <a:lnSpc>
                <a:spcPct val="100000"/>
              </a:lnSpc>
              <a:buClr>
                <a:srgbClr val="C00000"/>
              </a:buClr>
            </a:pPr>
            <a:endParaRPr lang="es-US" sz="2000" dirty="0"/>
          </a:p>
        </p:txBody>
      </p:sp>
    </p:spTree>
    <p:extLst>
      <p:ext uri="{BB962C8B-B14F-4D97-AF65-F5344CB8AC3E}">
        <p14:creationId xmlns:p14="http://schemas.microsoft.com/office/powerpoint/2010/main" val="34340463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56476" y="131618"/>
            <a:ext cx="5347855" cy="1143000"/>
          </a:xfrm>
        </p:spPr>
        <p:txBody>
          <a:bodyPr vert="horz" lIns="91440" tIns="45720" rIns="91440" bIns="45720" rtlCol="0" anchor="ctr">
            <a:noAutofit/>
          </a:bodyPr>
          <a:lstStyle/>
          <a:p>
            <a:pPr algn="ctr"/>
            <a:r>
              <a:rPr lang="es-US" sz="3200" b="1" dirty="0" smtClean="0">
                <a:solidFill>
                  <a:srgbClr val="C00000"/>
                </a:solidFill>
              </a:rPr>
              <a:t>MARCO REFERENCIAL</a:t>
            </a:r>
            <a:endParaRPr lang="es-US" sz="3200" b="1" dirty="0">
              <a:solidFill>
                <a:srgbClr val="C00000"/>
              </a:solidFill>
            </a:endParaRPr>
          </a:p>
        </p:txBody>
      </p:sp>
      <p:pic>
        <p:nvPicPr>
          <p:cNvPr id="7" name="Picture 2" descr="F:\TESIS\graficos diapos\LOGO ES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880" y="152400"/>
            <a:ext cx="1317465" cy="1094509"/>
          </a:xfrm>
          <a:prstGeom prst="rect">
            <a:avLst/>
          </a:prstGeom>
          <a:noFill/>
          <a:extLst>
            <a:ext uri="{909E8E84-426E-40DD-AFC4-6F175D3DCCD1}">
              <a14:hiddenFill xmlns:a14="http://schemas.microsoft.com/office/drawing/2010/main">
                <a:solidFill>
                  <a:srgbClr val="FFFFFF"/>
                </a:solidFill>
              </a14:hiddenFill>
            </a:ext>
          </a:extLst>
        </p:spPr>
      </p:pic>
      <p:sp>
        <p:nvSpPr>
          <p:cNvPr id="12" name="11 Botón de acción: Inicio">
            <a:hlinkClick r:id="rId3"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9" name="Imagen 8"/>
          <p:cNvPicPr>
            <a:picLocks noChangeAspect="1"/>
          </p:cNvPicPr>
          <p:nvPr/>
        </p:nvPicPr>
        <p:blipFill>
          <a:blip r:embed="rId4"/>
          <a:stretch>
            <a:fillRect/>
          </a:stretch>
        </p:blipFill>
        <p:spPr>
          <a:xfrm>
            <a:off x="533400" y="1503658"/>
            <a:ext cx="7418469" cy="3671455"/>
          </a:xfrm>
          <a:prstGeom prst="rect">
            <a:avLst/>
          </a:prstGeom>
        </p:spPr>
      </p:pic>
    </p:spTree>
    <p:extLst>
      <p:ext uri="{BB962C8B-B14F-4D97-AF65-F5344CB8AC3E}">
        <p14:creationId xmlns:p14="http://schemas.microsoft.com/office/powerpoint/2010/main" val="140216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vert="horz" lIns="91440" tIns="45720" rIns="91440" bIns="45720" rtlCol="0" anchor="ctr">
            <a:noAutofit/>
          </a:bodyPr>
          <a:lstStyle/>
          <a:p>
            <a:pPr algn="ctr"/>
            <a:r>
              <a:rPr lang="es-US" sz="3200" b="1" dirty="0">
                <a:solidFill>
                  <a:srgbClr val="C00000"/>
                </a:solidFill>
              </a:rPr>
              <a:t>MARCO METODOLÓGICO</a:t>
            </a:r>
          </a:p>
        </p:txBody>
      </p:sp>
      <p:sp>
        <p:nvSpPr>
          <p:cNvPr id="10" name="Estrella de 5 puntas 9"/>
          <p:cNvSpPr/>
          <p:nvPr/>
        </p:nvSpPr>
        <p:spPr>
          <a:xfrm>
            <a:off x="4396298" y="3138297"/>
            <a:ext cx="762000" cy="685800"/>
          </a:xfrm>
          <a:prstGeom prst="star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p:cNvSpPr txBox="1"/>
          <p:nvPr/>
        </p:nvSpPr>
        <p:spPr>
          <a:xfrm>
            <a:off x="5410200" y="3310117"/>
            <a:ext cx="5001126" cy="461665"/>
          </a:xfrm>
          <a:prstGeom prst="rect">
            <a:avLst/>
          </a:prstGeom>
          <a:noFill/>
        </p:spPr>
        <p:txBody>
          <a:bodyPr wrap="square" rtlCol="0">
            <a:spAutoFit/>
          </a:bodyPr>
          <a:lstStyle/>
          <a:p>
            <a:r>
              <a:rPr lang="es-ES" sz="2400" dirty="0" smtClean="0"/>
              <a:t>Fuentes de información</a:t>
            </a:r>
            <a:endParaRPr lang="es-ES" sz="2400" dirty="0"/>
          </a:p>
        </p:txBody>
      </p:sp>
      <p:sp>
        <p:nvSpPr>
          <p:cNvPr id="13" name="Estrella de 5 puntas 12"/>
          <p:cNvSpPr/>
          <p:nvPr/>
        </p:nvSpPr>
        <p:spPr>
          <a:xfrm>
            <a:off x="4396298" y="3909396"/>
            <a:ext cx="762000" cy="685800"/>
          </a:xfrm>
          <a:prstGeom prst="star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strella de 5 puntas 13"/>
          <p:cNvSpPr/>
          <p:nvPr/>
        </p:nvSpPr>
        <p:spPr>
          <a:xfrm>
            <a:off x="4396298" y="4741389"/>
            <a:ext cx="762000" cy="685800"/>
          </a:xfrm>
          <a:prstGeom prst="star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p:cNvSpPr txBox="1"/>
          <p:nvPr/>
        </p:nvSpPr>
        <p:spPr>
          <a:xfrm>
            <a:off x="5453743" y="4207989"/>
            <a:ext cx="5001126" cy="461665"/>
          </a:xfrm>
          <a:prstGeom prst="rect">
            <a:avLst/>
          </a:prstGeom>
          <a:noFill/>
        </p:spPr>
        <p:txBody>
          <a:bodyPr wrap="square" rtlCol="0">
            <a:spAutoFit/>
          </a:bodyPr>
          <a:lstStyle/>
          <a:p>
            <a:r>
              <a:rPr lang="es-ES" sz="2400" dirty="0" smtClean="0"/>
              <a:t>Control de las variables</a:t>
            </a:r>
            <a:endParaRPr lang="es-ES" sz="2400" dirty="0"/>
          </a:p>
        </p:txBody>
      </p:sp>
      <p:sp>
        <p:nvSpPr>
          <p:cNvPr id="17" name="CuadroTexto 16"/>
          <p:cNvSpPr txBox="1"/>
          <p:nvPr/>
        </p:nvSpPr>
        <p:spPr>
          <a:xfrm>
            <a:off x="5410200" y="4898254"/>
            <a:ext cx="5001126" cy="461665"/>
          </a:xfrm>
          <a:prstGeom prst="rect">
            <a:avLst/>
          </a:prstGeom>
          <a:noFill/>
        </p:spPr>
        <p:txBody>
          <a:bodyPr wrap="square" rtlCol="0">
            <a:spAutoFit/>
          </a:bodyPr>
          <a:lstStyle/>
          <a:p>
            <a:r>
              <a:rPr lang="es-ES" sz="2400" dirty="0" smtClean="0"/>
              <a:t>Por el alcance</a:t>
            </a:r>
            <a:endParaRPr lang="es-ES" sz="2400" dirty="0"/>
          </a:p>
        </p:txBody>
      </p:sp>
      <p:pic>
        <p:nvPicPr>
          <p:cNvPr id="19" name="Picture 2" descr="F:\TESIS\graficos diapos\LOGO ES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880" y="152400"/>
            <a:ext cx="1317465" cy="1094509"/>
          </a:xfrm>
          <a:prstGeom prst="rect">
            <a:avLst/>
          </a:prstGeom>
          <a:noFill/>
          <a:extLst>
            <a:ext uri="{909E8E84-426E-40DD-AFC4-6F175D3DCCD1}">
              <a14:hiddenFill xmlns:a14="http://schemas.microsoft.com/office/drawing/2010/main">
                <a:solidFill>
                  <a:srgbClr val="FFFFFF"/>
                </a:solidFill>
              </a14:hiddenFill>
            </a:ext>
          </a:extLst>
        </p:spPr>
      </p:pic>
      <p:sp>
        <p:nvSpPr>
          <p:cNvPr id="24" name="Estrella de 5 puntas 23"/>
          <p:cNvSpPr/>
          <p:nvPr/>
        </p:nvSpPr>
        <p:spPr>
          <a:xfrm>
            <a:off x="4346845" y="2298652"/>
            <a:ext cx="762000" cy="685800"/>
          </a:xfrm>
          <a:prstGeom prst="star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CuadroTexto 24"/>
          <p:cNvSpPr txBox="1"/>
          <p:nvPr/>
        </p:nvSpPr>
        <p:spPr>
          <a:xfrm>
            <a:off x="4941165" y="2470640"/>
            <a:ext cx="5001126" cy="461665"/>
          </a:xfrm>
          <a:prstGeom prst="rect">
            <a:avLst/>
          </a:prstGeom>
          <a:noFill/>
        </p:spPr>
        <p:txBody>
          <a:bodyPr wrap="square" rtlCol="0">
            <a:spAutoFit/>
          </a:bodyPr>
          <a:lstStyle/>
          <a:p>
            <a:r>
              <a:rPr lang="es-ES" sz="2400" dirty="0" smtClean="0"/>
              <a:t>      Enfoque de investigación</a:t>
            </a:r>
            <a:endParaRPr lang="es-ES" sz="2400" dirty="0"/>
          </a:p>
        </p:txBody>
      </p:sp>
      <p:pic>
        <p:nvPicPr>
          <p:cNvPr id="26" name="Imagen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95" y="1903415"/>
            <a:ext cx="3721148" cy="3721148"/>
          </a:xfrm>
          <a:prstGeom prst="rect">
            <a:avLst/>
          </a:prstGeom>
        </p:spPr>
      </p:pic>
      <p:sp>
        <p:nvSpPr>
          <p:cNvPr id="15" name="14 Botón de acción: Inicio">
            <a:hlinkClick r:id="rId4"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7876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685800"/>
            <a:ext cx="6927273" cy="533401"/>
          </a:xfrm>
        </p:spPr>
        <p:txBody>
          <a:bodyPr vert="horz" lIns="91440" tIns="45720" rIns="91440" bIns="45720" rtlCol="0" anchor="ctr">
            <a:noAutofit/>
          </a:bodyPr>
          <a:lstStyle/>
          <a:p>
            <a:pPr marL="514350" indent="-514350">
              <a:buClr>
                <a:srgbClr val="C00000"/>
              </a:buClr>
              <a:buFont typeface="+mj-lt"/>
              <a:buAutoNum type="arabicPeriod"/>
            </a:pPr>
            <a:r>
              <a:rPr lang="es-US" sz="2800" b="1" dirty="0" smtClean="0">
                <a:latin typeface="+mn-lt"/>
                <a:ea typeface="+mn-ea"/>
                <a:cs typeface="+mn-cs"/>
              </a:rPr>
              <a:t>Instrumento</a:t>
            </a:r>
            <a:r>
              <a:rPr lang="es-US" sz="2800" b="1" dirty="0">
                <a:latin typeface="+mn-lt"/>
                <a:ea typeface="+mn-ea"/>
                <a:cs typeface="+mn-cs"/>
              </a:rPr>
              <a:t>:</a:t>
            </a:r>
            <a:r>
              <a:rPr lang="es-US" sz="2800" b="1" dirty="0">
                <a:ea typeface="+mn-ea"/>
                <a:cs typeface="+mn-cs"/>
              </a:rPr>
              <a:t> </a:t>
            </a:r>
            <a:r>
              <a:rPr lang="es-US" sz="2800" dirty="0">
                <a:ea typeface="+mn-ea"/>
                <a:cs typeface="+mn-cs"/>
              </a:rPr>
              <a:t>Encuesta </a:t>
            </a:r>
            <a:r>
              <a:rPr lang="es-US" sz="2800" dirty="0" smtClean="0">
                <a:ea typeface="+mn-ea"/>
                <a:cs typeface="+mn-cs"/>
              </a:rPr>
              <a:t>administrada</a:t>
            </a:r>
            <a:endParaRPr lang="es-US" sz="2800" dirty="0">
              <a:ea typeface="+mn-ea"/>
              <a:cs typeface="+mn-cs"/>
            </a:endParaRPr>
          </a:p>
        </p:txBody>
      </p:sp>
      <p:sp>
        <p:nvSpPr>
          <p:cNvPr id="8" name="1 Cuadro de texto"/>
          <p:cNvSpPr txBox="1">
            <a:spLocks noChangeArrowheads="1"/>
          </p:cNvSpPr>
          <p:nvPr/>
        </p:nvSpPr>
        <p:spPr bwMode="auto">
          <a:xfrm>
            <a:off x="408250" y="1265238"/>
            <a:ext cx="4925749"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US" altLang="es-US" sz="2800" b="1" i="0" u="none" strike="noStrike" cap="none" normalizeH="0" baseline="0" dirty="0" smtClean="0">
                <a:ln>
                  <a:noFill/>
                </a:ln>
                <a:solidFill>
                  <a:srgbClr val="C00000"/>
                </a:solidFill>
                <a:effectLst/>
                <a:latin typeface="+mj-lt"/>
                <a:cs typeface="Arial" pitchFamily="34" charset="0"/>
              </a:rPr>
              <a:t>2.  </a:t>
            </a:r>
            <a:r>
              <a:rPr lang="es-US" altLang="es-US" sz="2800" b="1" dirty="0" smtClean="0"/>
              <a:t>Población </a:t>
            </a:r>
            <a:r>
              <a:rPr lang="es-US" altLang="es-US" sz="2800" b="1" dirty="0"/>
              <a:t>y </a:t>
            </a:r>
            <a:r>
              <a:rPr lang="es-US" altLang="es-US" sz="2800" b="1" dirty="0" smtClean="0"/>
              <a:t>muestra:</a:t>
            </a:r>
            <a:endParaRPr lang="es-US" altLang="es-US" sz="2800" b="1" dirty="0"/>
          </a:p>
        </p:txBody>
      </p:sp>
      <p:sp>
        <p:nvSpPr>
          <p:cNvPr id="20" name="1 Cuadro de texto"/>
          <p:cNvSpPr txBox="1">
            <a:spLocks noChangeArrowheads="1"/>
          </p:cNvSpPr>
          <p:nvPr/>
        </p:nvSpPr>
        <p:spPr bwMode="auto">
          <a:xfrm>
            <a:off x="2362201" y="5754913"/>
            <a:ext cx="41148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s-US" altLang="es-US" sz="2800" b="1" dirty="0">
                <a:solidFill>
                  <a:srgbClr val="C00000"/>
                </a:solidFill>
                <a:latin typeface="+mj-lt"/>
                <a:cs typeface="Arial" pitchFamily="34" charset="0"/>
              </a:rPr>
              <a:t>3</a:t>
            </a:r>
            <a:r>
              <a:rPr kumimoji="0" lang="es-US" altLang="es-US" sz="2800" b="1" i="0" u="none" strike="noStrike" cap="none" normalizeH="0" baseline="0" dirty="0" smtClean="0">
                <a:ln>
                  <a:noFill/>
                </a:ln>
                <a:solidFill>
                  <a:srgbClr val="C00000"/>
                </a:solidFill>
                <a:effectLst/>
                <a:latin typeface="+mj-lt"/>
                <a:cs typeface="Arial" pitchFamily="34" charset="0"/>
              </a:rPr>
              <a:t>. </a:t>
            </a:r>
            <a:r>
              <a:rPr kumimoji="0" lang="es-US" altLang="es-US" sz="2800" b="1" i="0" u="none" strike="noStrike" cap="none" normalizeH="0" baseline="0" dirty="0" smtClean="0">
                <a:ln>
                  <a:noFill/>
                </a:ln>
                <a:effectLst/>
                <a:latin typeface="+mj-lt"/>
                <a:cs typeface="Arial" pitchFamily="34" charset="0"/>
              </a:rPr>
              <a:t>Confiablidad</a:t>
            </a:r>
            <a:r>
              <a:rPr kumimoji="0" lang="es-US" altLang="es-US" sz="2800" b="1" i="0" u="none" strike="noStrike" cap="none" normalizeH="0" dirty="0" smtClean="0">
                <a:ln>
                  <a:noFill/>
                </a:ln>
                <a:effectLst/>
                <a:latin typeface="+mj-lt"/>
                <a:cs typeface="Arial" pitchFamily="34" charset="0"/>
              </a:rPr>
              <a:t> y validez</a:t>
            </a:r>
            <a:r>
              <a:rPr lang="es-US" altLang="es-US" sz="2800" b="1" dirty="0" smtClean="0">
                <a:latin typeface="+mj-lt"/>
                <a:cs typeface="Arial" pitchFamily="34" charset="0"/>
                <a:sym typeface="Wingdings" panose="05000000000000000000" pitchFamily="2" charset="2"/>
              </a:rPr>
              <a:t>:</a:t>
            </a:r>
            <a:endParaRPr lang="es-US" altLang="es-US" sz="2800" dirty="0"/>
          </a:p>
        </p:txBody>
      </p:sp>
      <p:sp>
        <p:nvSpPr>
          <p:cNvPr id="4"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US"/>
          </a:p>
        </p:txBody>
      </p:sp>
      <p:sp>
        <p:nvSpPr>
          <p:cNvPr id="7" name="6 Rectángulo"/>
          <p:cNvSpPr/>
          <p:nvPr/>
        </p:nvSpPr>
        <p:spPr>
          <a:xfrm>
            <a:off x="448161" y="2706012"/>
            <a:ext cx="3363650" cy="2246769"/>
          </a:xfrm>
          <a:prstGeom prst="rect">
            <a:avLst/>
          </a:prstGeom>
        </p:spPr>
        <p:txBody>
          <a:bodyPr wrap="square">
            <a:spAutoFit/>
          </a:bodyPr>
          <a:lstStyle/>
          <a:p>
            <a:r>
              <a:rPr lang="es-ES" sz="2000" b="1" dirty="0" smtClean="0">
                <a:solidFill>
                  <a:srgbClr val="C00000"/>
                </a:solidFill>
              </a:rPr>
              <a:t>N = </a:t>
            </a:r>
            <a:r>
              <a:rPr lang="es-ES" sz="2000" dirty="0" smtClean="0"/>
              <a:t>1´783.207   personas</a:t>
            </a:r>
          </a:p>
          <a:p>
            <a:endParaRPr lang="es-ES" sz="2000" b="1" dirty="0"/>
          </a:p>
          <a:p>
            <a:r>
              <a:rPr lang="es-ES" sz="2000" b="1" dirty="0" smtClean="0">
                <a:solidFill>
                  <a:srgbClr val="C00000"/>
                </a:solidFill>
              </a:rPr>
              <a:t>Z = </a:t>
            </a:r>
            <a:r>
              <a:rPr lang="es-ES" sz="2000" dirty="0" smtClean="0"/>
              <a:t>1,96           </a:t>
            </a:r>
            <a:r>
              <a:rPr lang="es-ES" sz="2000" b="1" dirty="0" smtClean="0">
                <a:solidFill>
                  <a:srgbClr val="C00000"/>
                </a:solidFill>
              </a:rPr>
              <a:t>n</a:t>
            </a:r>
            <a:r>
              <a:rPr lang="es-ES" sz="2000" dirty="0" smtClean="0">
                <a:solidFill>
                  <a:srgbClr val="C00000"/>
                </a:solidFill>
              </a:rPr>
              <a:t> =  </a:t>
            </a:r>
            <a:r>
              <a:rPr lang="es-ES" sz="2000" b="1" dirty="0" smtClean="0"/>
              <a:t>?</a:t>
            </a:r>
          </a:p>
          <a:p>
            <a:endParaRPr lang="es-ES" sz="2000" b="1" dirty="0"/>
          </a:p>
          <a:p>
            <a:r>
              <a:rPr lang="es-ES" sz="2000" b="1" dirty="0" smtClean="0">
                <a:solidFill>
                  <a:srgbClr val="C00000"/>
                </a:solidFill>
              </a:rPr>
              <a:t>p =  </a:t>
            </a:r>
            <a:r>
              <a:rPr lang="es-ES" sz="2000" dirty="0" smtClean="0"/>
              <a:t>0,50 </a:t>
            </a:r>
            <a:r>
              <a:rPr lang="es-ES" sz="2000" b="1" dirty="0" smtClean="0"/>
              <a:t>         </a:t>
            </a:r>
            <a:r>
              <a:rPr lang="es-ES" sz="2000" b="1" dirty="0" smtClean="0">
                <a:solidFill>
                  <a:srgbClr val="C00000"/>
                </a:solidFill>
              </a:rPr>
              <a:t>q = </a:t>
            </a:r>
            <a:r>
              <a:rPr lang="es-ES" sz="2000" dirty="0" smtClean="0"/>
              <a:t>0,50</a:t>
            </a:r>
          </a:p>
          <a:p>
            <a:endParaRPr lang="es-ES" sz="2000" b="1" dirty="0"/>
          </a:p>
          <a:p>
            <a:r>
              <a:rPr lang="es-ES" sz="2000" b="1" dirty="0">
                <a:solidFill>
                  <a:srgbClr val="C00000"/>
                </a:solidFill>
              </a:rPr>
              <a:t>e</a:t>
            </a:r>
            <a:r>
              <a:rPr lang="es-ES" sz="2000" b="1" dirty="0" smtClean="0">
                <a:solidFill>
                  <a:srgbClr val="C00000"/>
                </a:solidFill>
              </a:rPr>
              <a:t> = </a:t>
            </a:r>
            <a:r>
              <a:rPr lang="es-ES" sz="2000" dirty="0" smtClean="0"/>
              <a:t>0,05</a:t>
            </a:r>
            <a:endParaRPr lang="es-US" sz="2000" dirty="0"/>
          </a:p>
        </p:txBody>
      </p:sp>
      <mc:AlternateContent xmlns:mc="http://schemas.openxmlformats.org/markup-compatibility/2006" xmlns:a14="http://schemas.microsoft.com/office/drawing/2010/main">
        <mc:Choice Requires="a14">
          <p:sp>
            <p:nvSpPr>
              <p:cNvPr id="21" name="20 Rectángulo"/>
              <p:cNvSpPr/>
              <p:nvPr/>
            </p:nvSpPr>
            <p:spPr>
              <a:xfrm>
                <a:off x="4196424" y="2743200"/>
                <a:ext cx="1734149" cy="76290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b="1" i="1" smtClean="0">
                          <a:solidFill>
                            <a:srgbClr val="C00000"/>
                          </a:solidFill>
                          <a:latin typeface="Cambria Math" panose="02040503050406030204" pitchFamily="18" charset="0"/>
                        </a:rPr>
                        <m:t>𝐧</m:t>
                      </m:r>
                      <m:r>
                        <a:rPr lang="es-ES" b="1" smtClean="0">
                          <a:solidFill>
                            <a:srgbClr val="C00000"/>
                          </a:solidFill>
                          <a:latin typeface="Cambria Math" panose="02040503050406030204" pitchFamily="18" charset="0"/>
                        </a:rPr>
                        <m:t>= </m:t>
                      </m:r>
                      <m:f>
                        <m:fPr>
                          <m:ctrlPr>
                            <a:rPr lang="es-US" b="1" i="1">
                              <a:latin typeface="Cambria Math" panose="02040503050406030204" pitchFamily="18" charset="0"/>
                            </a:rPr>
                          </m:ctrlPr>
                        </m:fPr>
                        <m:num>
                          <m:sSup>
                            <m:sSupPr>
                              <m:ctrlPr>
                                <a:rPr lang="es-US" b="1" i="1">
                                  <a:latin typeface="Cambria Math" panose="02040503050406030204" pitchFamily="18" charset="0"/>
                                </a:rPr>
                              </m:ctrlPr>
                            </m:sSupPr>
                            <m:e>
                              <m:r>
                                <a:rPr lang="es-ES" b="1" i="1">
                                  <a:latin typeface="Cambria Math" panose="02040503050406030204" pitchFamily="18" charset="0"/>
                                </a:rPr>
                                <m:t>𝐙</m:t>
                              </m:r>
                            </m:e>
                            <m:sup>
                              <m:r>
                                <a:rPr lang="es-ES" b="1" i="1">
                                  <a:latin typeface="Cambria Math" panose="02040503050406030204" pitchFamily="18" charset="0"/>
                                </a:rPr>
                                <m:t>𝟐</m:t>
                              </m:r>
                            </m:sup>
                          </m:sSup>
                          <m:r>
                            <a:rPr lang="es-ES" b="1">
                              <a:latin typeface="Cambria Math" panose="02040503050406030204" pitchFamily="18" charset="0"/>
                            </a:rPr>
                            <m:t> </m:t>
                          </m:r>
                          <m:r>
                            <a:rPr lang="es-ES" b="1" i="1">
                              <a:latin typeface="Cambria Math" panose="02040503050406030204" pitchFamily="18" charset="0"/>
                            </a:rPr>
                            <m:t>𝐩</m:t>
                          </m:r>
                          <m:r>
                            <a:rPr lang="es-ES" b="1">
                              <a:latin typeface="Cambria Math" panose="02040503050406030204" pitchFamily="18" charset="0"/>
                            </a:rPr>
                            <m:t>.</m:t>
                          </m:r>
                          <m:r>
                            <a:rPr lang="es-ES" b="1" i="1">
                              <a:latin typeface="Cambria Math" panose="02040503050406030204" pitchFamily="18" charset="0"/>
                            </a:rPr>
                            <m:t>𝐪</m:t>
                          </m:r>
                        </m:num>
                        <m:den>
                          <m:sSup>
                            <m:sSupPr>
                              <m:ctrlPr>
                                <a:rPr lang="es-US" b="1" i="1">
                                  <a:latin typeface="Cambria Math" panose="02040503050406030204" pitchFamily="18" charset="0"/>
                                </a:rPr>
                              </m:ctrlPr>
                            </m:sSupPr>
                            <m:e>
                              <m:r>
                                <a:rPr lang="es-ES" b="1">
                                  <a:latin typeface="Cambria Math" panose="02040503050406030204" pitchFamily="18" charset="0"/>
                                </a:rPr>
                                <m:t>(</m:t>
                              </m:r>
                              <m:r>
                                <a:rPr lang="es-ES" b="1" i="1">
                                  <a:latin typeface="Cambria Math" panose="02040503050406030204" pitchFamily="18" charset="0"/>
                                </a:rPr>
                                <m:t>𝐞</m:t>
                              </m:r>
                              <m:r>
                                <a:rPr lang="es-ES" b="1">
                                  <a:latin typeface="Cambria Math" panose="02040503050406030204" pitchFamily="18" charset="0"/>
                                </a:rPr>
                                <m:t>)</m:t>
                              </m:r>
                            </m:e>
                            <m:sup>
                              <m:r>
                                <a:rPr lang="es-ES" b="1" i="1">
                                  <a:latin typeface="Cambria Math" panose="02040503050406030204" pitchFamily="18" charset="0"/>
                                </a:rPr>
                                <m:t>𝟐</m:t>
                              </m:r>
                            </m:sup>
                          </m:sSup>
                        </m:den>
                      </m:f>
                      <m:r>
                        <a:rPr lang="es-ES">
                          <a:latin typeface="Cambria Math" panose="02040503050406030204" pitchFamily="18" charset="0"/>
                        </a:rPr>
                        <m:t> </m:t>
                      </m:r>
                    </m:oMath>
                  </m:oMathPara>
                </a14:m>
                <a:endParaRPr lang="es-US" dirty="0"/>
              </a:p>
            </p:txBody>
          </p:sp>
        </mc:Choice>
        <mc:Fallback xmlns="">
          <p:sp>
            <p:nvSpPr>
              <p:cNvPr id="21" name="20 Rectángulo"/>
              <p:cNvSpPr>
                <a:spLocks noRot="1" noChangeAspect="1" noMove="1" noResize="1" noEditPoints="1" noAdjustHandles="1" noChangeArrowheads="1" noChangeShapeType="1" noTextEdit="1"/>
              </p:cNvSpPr>
              <p:nvPr/>
            </p:nvSpPr>
            <p:spPr>
              <a:xfrm>
                <a:off x="4196424" y="2743200"/>
                <a:ext cx="1734149" cy="762901"/>
              </a:xfrm>
              <a:prstGeom prst="rect">
                <a:avLst/>
              </a:prstGeom>
              <a:blipFill rotWithShape="1">
                <a:blip r:embed="rId3"/>
                <a:stretch>
                  <a:fillRect/>
                </a:stretch>
              </a:blipFill>
            </p:spPr>
            <p:txBody>
              <a:bodyPr/>
              <a:lstStyle/>
              <a:p>
                <a:r>
                  <a:rPr lang="es-US">
                    <a:noFill/>
                  </a:rPr>
                  <a:t> </a:t>
                </a:r>
              </a:p>
            </p:txBody>
          </p:sp>
        </mc:Fallback>
      </mc:AlternateContent>
      <mc:AlternateContent xmlns:mc="http://schemas.openxmlformats.org/markup-compatibility/2006" xmlns:a14="http://schemas.microsoft.com/office/drawing/2010/main">
        <mc:Choice Requires="a14">
          <p:sp>
            <p:nvSpPr>
              <p:cNvPr id="22" name="21 Rectángulo"/>
              <p:cNvSpPr/>
              <p:nvPr/>
            </p:nvSpPr>
            <p:spPr>
              <a:xfrm>
                <a:off x="4343400" y="3696117"/>
                <a:ext cx="2737416" cy="7719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b="1" i="1" smtClean="0">
                          <a:solidFill>
                            <a:srgbClr val="C00000"/>
                          </a:solidFill>
                          <a:latin typeface="Cambria Math" panose="02040503050406030204" pitchFamily="18" charset="0"/>
                        </a:rPr>
                        <m:t>𝐧</m:t>
                      </m:r>
                      <m:r>
                        <a:rPr lang="es-ES" b="1" smtClean="0">
                          <a:solidFill>
                            <a:srgbClr val="C00000"/>
                          </a:solidFill>
                          <a:latin typeface="Cambria Math" panose="02040503050406030204" pitchFamily="18" charset="0"/>
                        </a:rPr>
                        <m:t>=</m:t>
                      </m:r>
                      <m:r>
                        <a:rPr lang="es-ES" b="1" i="1">
                          <a:solidFill>
                            <a:srgbClr val="C00000"/>
                          </a:solidFill>
                          <a:latin typeface="Cambria Math" panose="02040503050406030204" pitchFamily="18" charset="0"/>
                        </a:rPr>
                        <m:t> </m:t>
                      </m:r>
                      <m:f>
                        <m:fPr>
                          <m:ctrlPr>
                            <a:rPr lang="es-US" b="1" i="1">
                              <a:latin typeface="Cambria Math" panose="02040503050406030204" pitchFamily="18" charset="0"/>
                            </a:rPr>
                          </m:ctrlPr>
                        </m:fPr>
                        <m:num>
                          <m:sSup>
                            <m:sSupPr>
                              <m:ctrlPr>
                                <a:rPr lang="es-US" b="1" i="1">
                                  <a:latin typeface="Cambria Math" panose="02040503050406030204" pitchFamily="18" charset="0"/>
                                </a:rPr>
                              </m:ctrlPr>
                            </m:sSupPr>
                            <m:e>
                              <m:r>
                                <a:rPr lang="es-ES" b="1">
                                  <a:latin typeface="Cambria Math" panose="02040503050406030204" pitchFamily="18" charset="0"/>
                                </a:rPr>
                                <m:t>(</m:t>
                              </m:r>
                              <m:r>
                                <a:rPr lang="es-ES" b="1" i="1">
                                  <a:latin typeface="Cambria Math" panose="02040503050406030204" pitchFamily="18" charset="0"/>
                                </a:rPr>
                                <m:t>𝟏</m:t>
                              </m:r>
                              <m:r>
                                <a:rPr lang="es-ES" b="1">
                                  <a:latin typeface="Cambria Math" panose="02040503050406030204" pitchFamily="18" charset="0"/>
                                </a:rPr>
                                <m:t>,</m:t>
                              </m:r>
                              <m:r>
                                <a:rPr lang="es-ES" b="1" i="1">
                                  <a:latin typeface="Cambria Math" panose="02040503050406030204" pitchFamily="18" charset="0"/>
                                </a:rPr>
                                <m:t>𝟗𝟔</m:t>
                              </m:r>
                              <m:r>
                                <a:rPr lang="es-ES" b="1">
                                  <a:latin typeface="Cambria Math" panose="02040503050406030204" pitchFamily="18" charset="0"/>
                                </a:rPr>
                                <m:t>)</m:t>
                              </m:r>
                            </m:e>
                            <m:sup>
                              <m:r>
                                <a:rPr lang="es-ES" b="1" i="1">
                                  <a:latin typeface="Cambria Math" panose="02040503050406030204" pitchFamily="18" charset="0"/>
                                </a:rPr>
                                <m:t>𝟐</m:t>
                              </m:r>
                            </m:sup>
                          </m:sSup>
                          <m:r>
                            <a:rPr lang="es-ES" b="1">
                              <a:latin typeface="Cambria Math" panose="02040503050406030204" pitchFamily="18" charset="0"/>
                            </a:rPr>
                            <m:t> </m:t>
                          </m:r>
                          <m:d>
                            <m:dPr>
                              <m:ctrlPr>
                                <a:rPr lang="es-US" b="1" i="1">
                                  <a:latin typeface="Cambria Math" panose="02040503050406030204" pitchFamily="18" charset="0"/>
                                </a:rPr>
                              </m:ctrlPr>
                            </m:dPr>
                            <m:e>
                              <m:r>
                                <a:rPr lang="es-ES" b="1" i="1">
                                  <a:latin typeface="Cambria Math" panose="02040503050406030204" pitchFamily="18" charset="0"/>
                                </a:rPr>
                                <m:t>𝟎</m:t>
                              </m:r>
                              <m:r>
                                <a:rPr lang="es-ES" b="1">
                                  <a:latin typeface="Cambria Math" panose="02040503050406030204" pitchFamily="18" charset="0"/>
                                </a:rPr>
                                <m:t>,</m:t>
                              </m:r>
                              <m:r>
                                <a:rPr lang="es-ES" b="1" i="1">
                                  <a:latin typeface="Cambria Math" panose="02040503050406030204" pitchFamily="18" charset="0"/>
                                </a:rPr>
                                <m:t>𝟓</m:t>
                              </m:r>
                            </m:e>
                          </m:d>
                          <m:r>
                            <a:rPr lang="es-ES" b="1">
                              <a:latin typeface="Cambria Math" panose="02040503050406030204" pitchFamily="18" charset="0"/>
                            </a:rPr>
                            <m:t>(</m:t>
                          </m:r>
                          <m:r>
                            <a:rPr lang="es-ES" b="1" i="1">
                              <a:latin typeface="Cambria Math" panose="02040503050406030204" pitchFamily="18" charset="0"/>
                            </a:rPr>
                            <m:t>𝟎</m:t>
                          </m:r>
                          <m:r>
                            <a:rPr lang="es-ES" b="1">
                              <a:latin typeface="Cambria Math" panose="02040503050406030204" pitchFamily="18" charset="0"/>
                            </a:rPr>
                            <m:t>,</m:t>
                          </m:r>
                          <m:r>
                            <a:rPr lang="es-ES" b="1" i="1">
                              <a:latin typeface="Cambria Math" panose="02040503050406030204" pitchFamily="18" charset="0"/>
                            </a:rPr>
                            <m:t>𝟓</m:t>
                          </m:r>
                          <m:r>
                            <a:rPr lang="es-ES" b="1">
                              <a:latin typeface="Cambria Math" panose="02040503050406030204" pitchFamily="18" charset="0"/>
                            </a:rPr>
                            <m:t>)</m:t>
                          </m:r>
                        </m:num>
                        <m:den>
                          <m:sSup>
                            <m:sSupPr>
                              <m:ctrlPr>
                                <a:rPr lang="es-US" b="1" i="1">
                                  <a:latin typeface="Cambria Math" panose="02040503050406030204" pitchFamily="18" charset="0"/>
                                </a:rPr>
                              </m:ctrlPr>
                            </m:sSupPr>
                            <m:e>
                              <m:r>
                                <a:rPr lang="es-ES" b="1">
                                  <a:latin typeface="Cambria Math" panose="02040503050406030204" pitchFamily="18" charset="0"/>
                                </a:rPr>
                                <m:t>(</m:t>
                              </m:r>
                              <m:r>
                                <a:rPr lang="es-ES" b="1" i="1">
                                  <a:latin typeface="Cambria Math" panose="02040503050406030204" pitchFamily="18" charset="0"/>
                                </a:rPr>
                                <m:t>𝟎</m:t>
                              </m:r>
                              <m:r>
                                <a:rPr lang="es-ES" b="1">
                                  <a:latin typeface="Cambria Math" panose="02040503050406030204" pitchFamily="18" charset="0"/>
                                </a:rPr>
                                <m:t>,</m:t>
                              </m:r>
                              <m:r>
                                <a:rPr lang="es-ES" b="1" i="1">
                                  <a:latin typeface="Cambria Math" panose="02040503050406030204" pitchFamily="18" charset="0"/>
                                </a:rPr>
                                <m:t>𝟎𝟓</m:t>
                              </m:r>
                              <m:r>
                                <a:rPr lang="es-ES" b="1">
                                  <a:latin typeface="Cambria Math" panose="02040503050406030204" pitchFamily="18" charset="0"/>
                                </a:rPr>
                                <m:t>)</m:t>
                              </m:r>
                            </m:e>
                            <m:sup>
                              <m:r>
                                <a:rPr lang="es-ES" b="1" i="1">
                                  <a:latin typeface="Cambria Math" panose="02040503050406030204" pitchFamily="18" charset="0"/>
                                </a:rPr>
                                <m:t>𝟐</m:t>
                              </m:r>
                            </m:sup>
                          </m:sSup>
                        </m:den>
                      </m:f>
                      <m:r>
                        <a:rPr lang="es-ES">
                          <a:latin typeface="Cambria Math" panose="02040503050406030204" pitchFamily="18" charset="0"/>
                        </a:rPr>
                        <m:t> </m:t>
                      </m:r>
                    </m:oMath>
                  </m:oMathPara>
                </a14:m>
                <a:endParaRPr lang="es-US" dirty="0"/>
              </a:p>
            </p:txBody>
          </p:sp>
        </mc:Choice>
        <mc:Fallback xmlns="">
          <p:sp>
            <p:nvSpPr>
              <p:cNvPr id="22" name="21 Rectángulo"/>
              <p:cNvSpPr>
                <a:spLocks noRot="1" noChangeAspect="1" noMove="1" noResize="1" noEditPoints="1" noAdjustHandles="1" noChangeArrowheads="1" noChangeShapeType="1" noTextEdit="1"/>
              </p:cNvSpPr>
              <p:nvPr/>
            </p:nvSpPr>
            <p:spPr>
              <a:xfrm>
                <a:off x="4343400" y="3696117"/>
                <a:ext cx="2737416" cy="771943"/>
              </a:xfrm>
              <a:prstGeom prst="rect">
                <a:avLst/>
              </a:prstGeom>
              <a:blipFill rotWithShape="1">
                <a:blip r:embed="rId4"/>
                <a:stretch>
                  <a:fillRect/>
                </a:stretch>
              </a:blipFill>
            </p:spPr>
            <p:txBody>
              <a:bodyPr/>
              <a:lstStyle/>
              <a:p>
                <a:r>
                  <a:rPr lang="es-US">
                    <a:noFill/>
                  </a:rPr>
                  <a:t> </a:t>
                </a:r>
              </a:p>
            </p:txBody>
          </p:sp>
        </mc:Fallback>
      </mc:AlternateContent>
      <mc:AlternateContent xmlns:mc="http://schemas.openxmlformats.org/markup-compatibility/2006" xmlns:a14="http://schemas.microsoft.com/office/drawing/2010/main">
        <mc:Choice Requires="a14">
          <p:sp>
            <p:nvSpPr>
              <p:cNvPr id="23" name="22 Rectángulo"/>
              <p:cNvSpPr/>
              <p:nvPr/>
            </p:nvSpPr>
            <p:spPr>
              <a:xfrm>
                <a:off x="4367874" y="4800600"/>
                <a:ext cx="32415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b="1" i="1" smtClean="0">
                          <a:solidFill>
                            <a:srgbClr val="C00000"/>
                          </a:solidFill>
                          <a:latin typeface="Cambria Math" panose="02040503050406030204" pitchFamily="18" charset="0"/>
                        </a:rPr>
                        <m:t>𝐧</m:t>
                      </m:r>
                      <m:r>
                        <a:rPr lang="es-ES" b="1" smtClean="0">
                          <a:solidFill>
                            <a:srgbClr val="C00000"/>
                          </a:solidFill>
                          <a:latin typeface="Cambria Math" panose="02040503050406030204" pitchFamily="18" charset="0"/>
                        </a:rPr>
                        <m:t>= </m:t>
                      </m:r>
                      <m:r>
                        <a:rPr lang="es-ES" b="0" i="1">
                          <a:latin typeface="Cambria Math" panose="02040503050406030204" pitchFamily="18" charset="0"/>
                        </a:rPr>
                        <m:t>384</m:t>
                      </m:r>
                      <m:r>
                        <a:rPr lang="es-ES" b="0">
                          <a:latin typeface="Cambria Math" panose="02040503050406030204" pitchFamily="18" charset="0"/>
                        </a:rPr>
                        <m:t>,</m:t>
                      </m:r>
                      <m:r>
                        <a:rPr lang="es-ES" b="0" i="1">
                          <a:latin typeface="Cambria Math" panose="02040503050406030204" pitchFamily="18" charset="0"/>
                        </a:rPr>
                        <m:t>16</m:t>
                      </m:r>
                      <m:r>
                        <a:rPr lang="es-ES" b="1">
                          <a:latin typeface="Cambria Math" panose="02040503050406030204" pitchFamily="18" charset="0"/>
                        </a:rPr>
                        <m:t>≈</m:t>
                      </m:r>
                      <m:r>
                        <a:rPr lang="es-ES" b="1" i="1">
                          <a:latin typeface="Cambria Math" panose="02040503050406030204" pitchFamily="18" charset="0"/>
                        </a:rPr>
                        <m:t>𝟑𝟖𝟒</m:t>
                      </m:r>
                      <m:r>
                        <a:rPr lang="es-ES" b="1">
                          <a:latin typeface="Cambria Math" panose="02040503050406030204" pitchFamily="18" charset="0"/>
                        </a:rPr>
                        <m:t>  </m:t>
                      </m:r>
                      <m:r>
                        <a:rPr lang="es-ES" b="1" i="1">
                          <a:latin typeface="Cambria Math" panose="02040503050406030204" pitchFamily="18" charset="0"/>
                        </a:rPr>
                        <m:t>𝐩𝐞𝐫𝐬𝐨𝐧𝐚𝐬</m:t>
                      </m:r>
                    </m:oMath>
                  </m:oMathPara>
                </a14:m>
                <a:endParaRPr lang="es-US" b="1" dirty="0"/>
              </a:p>
            </p:txBody>
          </p:sp>
        </mc:Choice>
        <mc:Fallback xmlns="">
          <p:sp>
            <p:nvSpPr>
              <p:cNvPr id="23" name="22 Rectángulo"/>
              <p:cNvSpPr>
                <a:spLocks noRot="1" noChangeAspect="1" noMove="1" noResize="1" noEditPoints="1" noAdjustHandles="1" noChangeArrowheads="1" noChangeShapeType="1" noTextEdit="1"/>
              </p:cNvSpPr>
              <p:nvPr/>
            </p:nvSpPr>
            <p:spPr>
              <a:xfrm>
                <a:off x="4367874" y="4800600"/>
                <a:ext cx="3241593" cy="369332"/>
              </a:xfrm>
              <a:prstGeom prst="rect">
                <a:avLst/>
              </a:prstGeom>
              <a:blipFill rotWithShape="1">
                <a:blip r:embed="rId5"/>
                <a:stretch>
                  <a:fillRect b="-8333"/>
                </a:stretch>
              </a:blipFill>
            </p:spPr>
            <p:txBody>
              <a:bodyPr/>
              <a:lstStyle/>
              <a:p>
                <a:r>
                  <a:rPr lang="es-US">
                    <a:noFill/>
                  </a:rPr>
                  <a:t> </a:t>
                </a:r>
              </a:p>
            </p:txBody>
          </p:sp>
        </mc:Fallback>
      </mc:AlternateContent>
      <p:sp>
        <p:nvSpPr>
          <p:cNvPr id="24" name="23 CuadroTexto"/>
          <p:cNvSpPr txBox="1"/>
          <p:nvPr/>
        </p:nvSpPr>
        <p:spPr>
          <a:xfrm>
            <a:off x="4711373" y="2249448"/>
            <a:ext cx="2438400" cy="369332"/>
          </a:xfrm>
          <a:prstGeom prst="rect">
            <a:avLst/>
          </a:prstGeom>
          <a:noFill/>
        </p:spPr>
        <p:txBody>
          <a:bodyPr wrap="square" rtlCol="0">
            <a:spAutoFit/>
          </a:bodyPr>
          <a:lstStyle/>
          <a:p>
            <a:r>
              <a:rPr lang="es-US" b="1" dirty="0" smtClean="0">
                <a:solidFill>
                  <a:srgbClr val="C00000"/>
                </a:solidFill>
              </a:rPr>
              <a:t>Cálculo de la muestra</a:t>
            </a:r>
            <a:endParaRPr lang="es-US" b="1" dirty="0">
              <a:solidFill>
                <a:srgbClr val="C00000"/>
              </a:solidFill>
            </a:endParaRPr>
          </a:p>
        </p:txBody>
      </p:sp>
      <p:pic>
        <p:nvPicPr>
          <p:cNvPr id="8202" name="Picture 10" descr="Resultado de imagen para calculadora y lapiz caricatura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1719738"/>
            <a:ext cx="1019175" cy="942976"/>
          </a:xfrm>
          <a:prstGeom prst="rect">
            <a:avLst/>
          </a:prstGeom>
          <a:noFill/>
          <a:extLst>
            <a:ext uri="{909E8E84-426E-40DD-AFC4-6F175D3DCCD1}">
              <a14:hiddenFill xmlns:a14="http://schemas.microsoft.com/office/drawing/2010/main">
                <a:solidFill>
                  <a:srgbClr val="FFFFFF"/>
                </a:solidFill>
              </a14:hiddenFill>
            </a:ext>
          </a:extLst>
        </p:spPr>
      </p:pic>
      <p:sp>
        <p:nvSpPr>
          <p:cNvPr id="30" name="29 Elipse"/>
          <p:cNvSpPr/>
          <p:nvPr/>
        </p:nvSpPr>
        <p:spPr>
          <a:xfrm>
            <a:off x="5930573" y="4648200"/>
            <a:ext cx="1629200" cy="762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2" name="31 Elipse"/>
          <p:cNvSpPr/>
          <p:nvPr/>
        </p:nvSpPr>
        <p:spPr>
          <a:xfrm>
            <a:off x="2738674" y="1265238"/>
            <a:ext cx="1457750" cy="6741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3" name="32 Elipse"/>
          <p:cNvSpPr/>
          <p:nvPr/>
        </p:nvSpPr>
        <p:spPr>
          <a:xfrm>
            <a:off x="838200" y="1177387"/>
            <a:ext cx="1804324" cy="762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4" name="33 Rectángulo"/>
          <p:cNvSpPr/>
          <p:nvPr/>
        </p:nvSpPr>
        <p:spPr>
          <a:xfrm>
            <a:off x="446350" y="2191226"/>
            <a:ext cx="3750074" cy="400110"/>
          </a:xfrm>
          <a:prstGeom prst="rect">
            <a:avLst/>
          </a:prstGeom>
        </p:spPr>
        <p:txBody>
          <a:bodyPr wrap="square">
            <a:spAutoFit/>
          </a:bodyPr>
          <a:lstStyle/>
          <a:p>
            <a:r>
              <a:rPr lang="es-ES" sz="2000" b="1" dirty="0" smtClean="0">
                <a:solidFill>
                  <a:srgbClr val="C00000"/>
                </a:solidFill>
              </a:rPr>
              <a:t>N = </a:t>
            </a:r>
            <a:r>
              <a:rPr lang="es-ES" sz="2000" dirty="0" smtClean="0"/>
              <a:t>15 a 70 años  (61,2%- PEA)</a:t>
            </a:r>
          </a:p>
        </p:txBody>
      </p:sp>
      <p:sp>
        <p:nvSpPr>
          <p:cNvPr id="25" name="24 Rectángulo"/>
          <p:cNvSpPr/>
          <p:nvPr/>
        </p:nvSpPr>
        <p:spPr>
          <a:xfrm>
            <a:off x="6489941" y="5739264"/>
            <a:ext cx="1664238" cy="523220"/>
          </a:xfrm>
          <a:prstGeom prst="rect">
            <a:avLst/>
          </a:prstGeom>
        </p:spPr>
        <p:txBody>
          <a:bodyPr wrap="none">
            <a:spAutoFit/>
          </a:bodyPr>
          <a:lstStyle/>
          <a:p>
            <a:r>
              <a:rPr lang="el-GR" altLang="es-US" sz="2800" b="1" dirty="0">
                <a:solidFill>
                  <a:srgbClr val="C00000"/>
                </a:solidFill>
                <a:cs typeface="Arial" pitchFamily="34" charset="0"/>
              </a:rPr>
              <a:t>α</a:t>
            </a:r>
            <a:r>
              <a:rPr lang="es-US" altLang="es-US" sz="2800" b="1" dirty="0">
                <a:solidFill>
                  <a:srgbClr val="C00000"/>
                </a:solidFill>
                <a:cs typeface="Arial" pitchFamily="34" charset="0"/>
              </a:rPr>
              <a:t> </a:t>
            </a:r>
            <a:r>
              <a:rPr lang="es-US" altLang="es-US" sz="2800" dirty="0">
                <a:solidFill>
                  <a:srgbClr val="C00000"/>
                </a:solidFill>
                <a:cs typeface="Arial" pitchFamily="34" charset="0"/>
              </a:rPr>
              <a:t>= </a:t>
            </a:r>
            <a:r>
              <a:rPr lang="es-US" altLang="es-US" sz="2800" dirty="0">
                <a:cs typeface="Arial" pitchFamily="34" charset="0"/>
              </a:rPr>
              <a:t>0.828 </a:t>
            </a:r>
            <a:endParaRPr lang="es-US" sz="2800" dirty="0"/>
          </a:p>
        </p:txBody>
      </p:sp>
      <p:sp>
        <p:nvSpPr>
          <p:cNvPr id="36" name="35 Rectángulo"/>
          <p:cNvSpPr/>
          <p:nvPr/>
        </p:nvSpPr>
        <p:spPr>
          <a:xfrm>
            <a:off x="6489941" y="5754913"/>
            <a:ext cx="1574470" cy="523220"/>
          </a:xfrm>
          <a:prstGeom prst="rect">
            <a:avLst/>
          </a:prstGeom>
        </p:spPr>
        <p:txBody>
          <a:bodyPr wrap="none">
            <a:spAutoFit/>
          </a:bodyPr>
          <a:lstStyle/>
          <a:p>
            <a:r>
              <a:rPr lang="el-GR" altLang="es-US" sz="2800" b="1" dirty="0">
                <a:solidFill>
                  <a:srgbClr val="C00000"/>
                </a:solidFill>
                <a:cs typeface="Arial" pitchFamily="34" charset="0"/>
              </a:rPr>
              <a:t>α</a:t>
            </a:r>
            <a:r>
              <a:rPr lang="es-US" altLang="es-US" sz="2800" b="1" dirty="0">
                <a:solidFill>
                  <a:srgbClr val="C00000"/>
                </a:solidFill>
                <a:cs typeface="Arial" pitchFamily="34" charset="0"/>
              </a:rPr>
              <a:t> </a:t>
            </a:r>
            <a:r>
              <a:rPr lang="es-US" altLang="es-US" sz="2800" dirty="0" smtClean="0">
                <a:solidFill>
                  <a:srgbClr val="C00000"/>
                </a:solidFill>
                <a:cs typeface="Arial" pitchFamily="34" charset="0"/>
              </a:rPr>
              <a:t>= </a:t>
            </a:r>
            <a:r>
              <a:rPr lang="es-US" altLang="es-US" sz="2800" dirty="0" smtClean="0">
                <a:cs typeface="Arial" pitchFamily="34" charset="0"/>
              </a:rPr>
              <a:t>0.833</a:t>
            </a:r>
            <a:endParaRPr lang="es-US" sz="2800" dirty="0"/>
          </a:p>
        </p:txBody>
      </p:sp>
      <p:sp>
        <p:nvSpPr>
          <p:cNvPr id="19" name="18 Botón de acción: Inicio">
            <a:hlinkClick r:id="rId7"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46161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1)">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heel(1)">
                                      <p:cBhvr>
                                        <p:cTn id="17" dur="2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4"/>
                                        </p:tgtEl>
                                      </p:cBhvr>
                                    </p:animEffect>
                                    <p:set>
                                      <p:cBhvr>
                                        <p:cTn id="32" dur="1" fill="hold">
                                          <p:stCondLst>
                                            <p:cond delay="499"/>
                                          </p:stCondLst>
                                        </p:cTn>
                                        <p:tgtEl>
                                          <p:spTgt spid="3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202"/>
                                        </p:tgtEl>
                                        <p:attrNameLst>
                                          <p:attrName>style.visibility</p:attrName>
                                        </p:attrNameLst>
                                      </p:cBhvr>
                                      <p:to>
                                        <p:strVal val="visible"/>
                                      </p:to>
                                    </p:set>
                                    <p:animEffect transition="in" filter="fade">
                                      <p:cBhvr>
                                        <p:cTn id="42" dur="1000"/>
                                        <p:tgtEl>
                                          <p:spTgt spid="8202"/>
                                        </p:tgtEl>
                                      </p:cBhvr>
                                    </p:animEffect>
                                    <p:anim calcmode="lin" valueType="num">
                                      <p:cBhvr>
                                        <p:cTn id="43" dur="1000" fill="hold"/>
                                        <p:tgtEl>
                                          <p:spTgt spid="8202"/>
                                        </p:tgtEl>
                                        <p:attrNameLst>
                                          <p:attrName>ppt_x</p:attrName>
                                        </p:attrNameLst>
                                      </p:cBhvr>
                                      <p:tavLst>
                                        <p:tav tm="0">
                                          <p:val>
                                            <p:strVal val="#ppt_x"/>
                                          </p:val>
                                        </p:tav>
                                        <p:tav tm="100000">
                                          <p:val>
                                            <p:strVal val="#ppt_x"/>
                                          </p:val>
                                        </p:tav>
                                      </p:tavLst>
                                    </p:anim>
                                    <p:anim calcmode="lin" valueType="num">
                                      <p:cBhvr>
                                        <p:cTn id="44" dur="1000" fill="hold"/>
                                        <p:tgtEl>
                                          <p:spTgt spid="820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wheel(1)">
                                      <p:cBhvr>
                                        <p:cTn id="71" dur="2000"/>
                                        <p:tgtEl>
                                          <p:spTgt spid="30"/>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000"/>
                                        <p:tgtEl>
                                          <p:spTgt spid="20"/>
                                        </p:tgtEl>
                                      </p:cBhvr>
                                    </p:animEffect>
                                    <p:anim calcmode="lin" valueType="num">
                                      <p:cBhvr>
                                        <p:cTn id="77" dur="1000" fill="hold"/>
                                        <p:tgtEl>
                                          <p:spTgt spid="20"/>
                                        </p:tgtEl>
                                        <p:attrNameLst>
                                          <p:attrName>ppt_x</p:attrName>
                                        </p:attrNameLst>
                                      </p:cBhvr>
                                      <p:tavLst>
                                        <p:tav tm="0">
                                          <p:val>
                                            <p:strVal val="#ppt_x"/>
                                          </p:val>
                                        </p:tav>
                                        <p:tav tm="100000">
                                          <p:val>
                                            <p:strVal val="#ppt_x"/>
                                          </p:val>
                                        </p:tav>
                                      </p:tavLst>
                                    </p:anim>
                                    <p:anim calcmode="lin" valueType="num">
                                      <p:cBhvr>
                                        <p:cTn id="7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1000"/>
                                        <p:tgtEl>
                                          <p:spTgt spid="25"/>
                                        </p:tgtEl>
                                      </p:cBhvr>
                                    </p:animEffect>
                                    <p:anim calcmode="lin" valueType="num">
                                      <p:cBhvr>
                                        <p:cTn id="84" dur="1000" fill="hold"/>
                                        <p:tgtEl>
                                          <p:spTgt spid="25"/>
                                        </p:tgtEl>
                                        <p:attrNameLst>
                                          <p:attrName>ppt_x</p:attrName>
                                        </p:attrNameLst>
                                      </p:cBhvr>
                                      <p:tavLst>
                                        <p:tav tm="0">
                                          <p:val>
                                            <p:strVal val="#ppt_x"/>
                                          </p:val>
                                        </p:tav>
                                        <p:tav tm="100000">
                                          <p:val>
                                            <p:strVal val="#ppt_x"/>
                                          </p:val>
                                        </p:tav>
                                      </p:tavLst>
                                    </p:anim>
                                    <p:anim calcmode="lin" valueType="num">
                                      <p:cBhvr>
                                        <p:cTn id="8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25"/>
                                        </p:tgtEl>
                                      </p:cBhvr>
                                    </p:animEffect>
                                    <p:set>
                                      <p:cBhvr>
                                        <p:cTn id="90" dur="1" fill="hold">
                                          <p:stCondLst>
                                            <p:cond delay="499"/>
                                          </p:stCondLst>
                                        </p:cTn>
                                        <p:tgtEl>
                                          <p:spTgt spid="2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fade">
                                      <p:cBhvr>
                                        <p:cTn id="95" dur="1000"/>
                                        <p:tgtEl>
                                          <p:spTgt spid="36"/>
                                        </p:tgtEl>
                                      </p:cBhvr>
                                    </p:animEffect>
                                    <p:anim calcmode="lin" valueType="num">
                                      <p:cBhvr>
                                        <p:cTn id="96" dur="1000" fill="hold"/>
                                        <p:tgtEl>
                                          <p:spTgt spid="36"/>
                                        </p:tgtEl>
                                        <p:attrNameLst>
                                          <p:attrName>ppt_x</p:attrName>
                                        </p:attrNameLst>
                                      </p:cBhvr>
                                      <p:tavLst>
                                        <p:tav tm="0">
                                          <p:val>
                                            <p:strVal val="#ppt_x"/>
                                          </p:val>
                                        </p:tav>
                                        <p:tav tm="100000">
                                          <p:val>
                                            <p:strVal val="#ppt_x"/>
                                          </p:val>
                                        </p:tav>
                                      </p:tavLst>
                                    </p:anim>
                                    <p:anim calcmode="lin" valueType="num">
                                      <p:cBhvr>
                                        <p:cTn id="9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P spid="21" grpId="0"/>
      <p:bldP spid="22" grpId="0"/>
      <p:bldP spid="23" grpId="0"/>
      <p:bldP spid="24" grpId="0"/>
      <p:bldP spid="30" grpId="0" animBg="1"/>
      <p:bldP spid="32" grpId="0" animBg="1"/>
      <p:bldP spid="32" grpId="1" animBg="1"/>
      <p:bldP spid="33" grpId="0" animBg="1"/>
      <p:bldP spid="33" grpId="1" animBg="1"/>
      <p:bldP spid="34" grpId="0"/>
      <p:bldP spid="34" grpId="1"/>
      <p:bldP spid="25" grpId="0"/>
      <p:bldP spid="25" grpId="1"/>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05000" y="917002"/>
            <a:ext cx="3771900" cy="701377"/>
          </a:xfrm>
        </p:spPr>
        <p:txBody>
          <a:bodyPr>
            <a:normAutofit fontScale="90000"/>
          </a:bodyPr>
          <a:lstStyle/>
          <a:p>
            <a:r>
              <a:rPr lang="es-ES" sz="3200" dirty="0" smtClean="0">
                <a:solidFill>
                  <a:srgbClr val="C00000"/>
                </a:solidFill>
              </a:rPr>
              <a:t>1. </a:t>
            </a:r>
            <a:r>
              <a:rPr lang="es-ES" sz="3200" dirty="0" smtClean="0"/>
              <a:t>Análisis Univariado</a:t>
            </a:r>
            <a:endParaRPr lang="es-ES" sz="3200" dirty="0"/>
          </a:p>
        </p:txBody>
      </p:sp>
      <p:sp>
        <p:nvSpPr>
          <p:cNvPr id="6" name="5 Rectángulo"/>
          <p:cNvSpPr/>
          <p:nvPr/>
        </p:nvSpPr>
        <p:spPr>
          <a:xfrm>
            <a:off x="268878" y="1600200"/>
            <a:ext cx="8189322" cy="923330"/>
          </a:xfrm>
          <a:prstGeom prst="rect">
            <a:avLst/>
          </a:prstGeom>
        </p:spPr>
        <p:txBody>
          <a:bodyPr wrap="square">
            <a:spAutoFit/>
          </a:bodyPr>
          <a:lstStyle/>
          <a:p>
            <a:pPr>
              <a:lnSpc>
                <a:spcPct val="150000"/>
              </a:lnSpc>
            </a:pPr>
            <a:r>
              <a:rPr lang="es-ES" b="1" dirty="0" smtClean="0"/>
              <a:t>PREGUNTA 1: </a:t>
            </a:r>
            <a:r>
              <a:rPr lang="es-ES" dirty="0" smtClean="0"/>
              <a:t>Escoja </a:t>
            </a:r>
            <a:r>
              <a:rPr lang="es-ES" dirty="0"/>
              <a:t>tres de los siguientes factores que para usted son de mayor importancia cuando realiza una compra.</a:t>
            </a:r>
            <a:endParaRPr lang="es-US" dirty="0"/>
          </a:p>
        </p:txBody>
      </p:sp>
      <p:sp>
        <p:nvSpPr>
          <p:cNvPr id="7" name="1 Título"/>
          <p:cNvSpPr txBox="1">
            <a:spLocks/>
          </p:cNvSpPr>
          <p:nvPr/>
        </p:nvSpPr>
        <p:spPr>
          <a:xfrm>
            <a:off x="914400" y="355022"/>
            <a:ext cx="3953725"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US" sz="3200" b="1" dirty="0" smtClean="0">
                <a:solidFill>
                  <a:srgbClr val="C00000"/>
                </a:solidFill>
              </a:rPr>
              <a:t>RESULTADOS</a:t>
            </a:r>
            <a:endParaRPr lang="es-US" sz="3200" b="1" dirty="0">
              <a:solidFill>
                <a:srgbClr val="C00000"/>
              </a:solidFill>
            </a:endParaRPr>
          </a:p>
        </p:txBody>
      </p:sp>
      <p:pic>
        <p:nvPicPr>
          <p:cNvPr id="8" name="Picture 2" descr="F:\TESIS\graficos diapos\LOGO ES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182"/>
            <a:ext cx="1317465" cy="109450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8171" b="7611"/>
          <a:stretch/>
        </p:blipFill>
        <p:spPr bwMode="auto">
          <a:xfrm>
            <a:off x="1724800" y="2667000"/>
            <a:ext cx="6214764"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Elipse"/>
          <p:cNvSpPr/>
          <p:nvPr/>
        </p:nvSpPr>
        <p:spPr>
          <a:xfrm>
            <a:off x="3272978" y="5501782"/>
            <a:ext cx="797975" cy="6513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cxnSp>
        <p:nvCxnSpPr>
          <p:cNvPr id="13" name="12 Conector recto de flecha"/>
          <p:cNvCxnSpPr>
            <a:stCxn id="12" idx="0"/>
          </p:cNvCxnSpPr>
          <p:nvPr/>
        </p:nvCxnSpPr>
        <p:spPr>
          <a:xfrm flipV="1">
            <a:off x="3671966" y="4294157"/>
            <a:ext cx="2578590" cy="1207625"/>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9" name="18 Botón de acción: Inicio">
            <a:hlinkClick r:id="rId4"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94572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05000" y="917002"/>
            <a:ext cx="3771900" cy="701377"/>
          </a:xfrm>
        </p:spPr>
        <p:txBody>
          <a:bodyPr>
            <a:normAutofit fontScale="90000"/>
          </a:bodyPr>
          <a:lstStyle/>
          <a:p>
            <a:r>
              <a:rPr lang="es-ES" sz="3200" dirty="0" smtClean="0">
                <a:solidFill>
                  <a:srgbClr val="C00000"/>
                </a:solidFill>
              </a:rPr>
              <a:t>1. </a:t>
            </a:r>
            <a:r>
              <a:rPr lang="es-ES" sz="3200" dirty="0" smtClean="0"/>
              <a:t>Análisis Univariado</a:t>
            </a:r>
            <a:endParaRPr lang="es-ES" sz="3200" dirty="0"/>
          </a:p>
        </p:txBody>
      </p:sp>
      <p:sp>
        <p:nvSpPr>
          <p:cNvPr id="6" name="5 Rectángulo"/>
          <p:cNvSpPr/>
          <p:nvPr/>
        </p:nvSpPr>
        <p:spPr>
          <a:xfrm>
            <a:off x="268878" y="1600200"/>
            <a:ext cx="8189322" cy="873572"/>
          </a:xfrm>
          <a:prstGeom prst="rect">
            <a:avLst/>
          </a:prstGeom>
        </p:spPr>
        <p:txBody>
          <a:bodyPr wrap="square">
            <a:spAutoFit/>
          </a:bodyPr>
          <a:lstStyle/>
          <a:p>
            <a:pPr>
              <a:lnSpc>
                <a:spcPct val="150000"/>
              </a:lnSpc>
            </a:pPr>
            <a:r>
              <a:rPr lang="es-ES" b="1" dirty="0" smtClean="0"/>
              <a:t>PREGUNTA 2: </a:t>
            </a:r>
            <a:r>
              <a:rPr lang="es-ES" dirty="0" smtClean="0"/>
              <a:t>Coloque </a:t>
            </a:r>
            <a:r>
              <a:rPr lang="es-ES" dirty="0"/>
              <a:t>en orden de importancia, los elementos adicionales que le gustaría que los establecimientos comerciales utilicen para motivar su compra. </a:t>
            </a:r>
            <a:endParaRPr lang="es-US" dirty="0"/>
          </a:p>
        </p:txBody>
      </p:sp>
      <p:sp>
        <p:nvSpPr>
          <p:cNvPr id="7" name="1 Título"/>
          <p:cNvSpPr txBox="1">
            <a:spLocks/>
          </p:cNvSpPr>
          <p:nvPr/>
        </p:nvSpPr>
        <p:spPr>
          <a:xfrm>
            <a:off x="914400" y="355022"/>
            <a:ext cx="3953725"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US" sz="3200" b="1" dirty="0" smtClean="0">
                <a:solidFill>
                  <a:srgbClr val="C00000"/>
                </a:solidFill>
              </a:rPr>
              <a:t>RESULTADOS</a:t>
            </a:r>
            <a:endParaRPr lang="es-US" sz="3200" b="1" dirty="0">
              <a:solidFill>
                <a:srgbClr val="C00000"/>
              </a:solidFill>
            </a:endParaRPr>
          </a:p>
        </p:txBody>
      </p:sp>
      <p:pic>
        <p:nvPicPr>
          <p:cNvPr id="8" name="Picture 2" descr="F:\TESIS\graficos diapos\LOGO ES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182"/>
            <a:ext cx="1317465" cy="1094509"/>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639"/>
          <a:stretch/>
        </p:blipFill>
        <p:spPr bwMode="auto">
          <a:xfrm>
            <a:off x="2329218" y="2590567"/>
            <a:ext cx="5516507" cy="378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Elipse"/>
          <p:cNvSpPr/>
          <p:nvPr/>
        </p:nvSpPr>
        <p:spPr>
          <a:xfrm>
            <a:off x="4868124" y="2666544"/>
            <a:ext cx="797975" cy="11434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cxnSp>
        <p:nvCxnSpPr>
          <p:cNvPr id="13" name="12 Conector recto de flecha"/>
          <p:cNvCxnSpPr/>
          <p:nvPr/>
        </p:nvCxnSpPr>
        <p:spPr>
          <a:xfrm flipH="1">
            <a:off x="2057400" y="3238272"/>
            <a:ext cx="2810724" cy="0"/>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8" name="17 Rectángulo redondeado"/>
          <p:cNvSpPr/>
          <p:nvPr/>
        </p:nvSpPr>
        <p:spPr>
          <a:xfrm>
            <a:off x="762000" y="2912710"/>
            <a:ext cx="1209136" cy="651124"/>
          </a:xfrm>
          <a:prstGeom prst="roundRect">
            <a:avLst/>
          </a:prstGeom>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Importante</a:t>
            </a:r>
          </a:p>
          <a:p>
            <a:pPr algn="ctr"/>
            <a:r>
              <a:rPr lang="es-US" sz="1400" dirty="0" smtClean="0"/>
              <a:t>41%</a:t>
            </a:r>
            <a:endParaRPr lang="es-US" sz="1400" dirty="0"/>
          </a:p>
        </p:txBody>
      </p:sp>
      <p:sp>
        <p:nvSpPr>
          <p:cNvPr id="10" name="11 Elipse"/>
          <p:cNvSpPr/>
          <p:nvPr/>
        </p:nvSpPr>
        <p:spPr>
          <a:xfrm>
            <a:off x="3214049" y="2940278"/>
            <a:ext cx="797975" cy="12507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cxnSp>
        <p:nvCxnSpPr>
          <p:cNvPr id="11" name="12 Conector recto de flecha"/>
          <p:cNvCxnSpPr/>
          <p:nvPr/>
        </p:nvCxnSpPr>
        <p:spPr>
          <a:xfrm>
            <a:off x="4012024" y="3563834"/>
            <a:ext cx="3607976" cy="0"/>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4" name="17 Rectángulo redondeado"/>
          <p:cNvSpPr/>
          <p:nvPr/>
        </p:nvSpPr>
        <p:spPr>
          <a:xfrm>
            <a:off x="7620000" y="3158876"/>
            <a:ext cx="1209136" cy="651124"/>
          </a:xfrm>
          <a:prstGeom prst="roundRect">
            <a:avLst/>
          </a:prstGeom>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Importante</a:t>
            </a:r>
          </a:p>
          <a:p>
            <a:pPr algn="ctr"/>
            <a:r>
              <a:rPr lang="es-US" sz="1400" dirty="0" smtClean="0"/>
              <a:t>60%</a:t>
            </a:r>
            <a:endParaRPr lang="es-US" sz="1400" dirty="0"/>
          </a:p>
        </p:txBody>
      </p:sp>
      <p:sp>
        <p:nvSpPr>
          <p:cNvPr id="15" name="18 Botón de acción: Inicio">
            <a:hlinkClick r:id="rId4"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29434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22" presetClass="exit" presetSubtype="4" fill="hold" nodeType="withEffect">
                                  <p:stCondLst>
                                    <p:cond delay="0"/>
                                  </p:stCondLst>
                                  <p:childTnLst>
                                    <p:animEffect transition="out" filter="wipe(down)">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22" presetClass="exit" presetSubtype="4" fill="hold" grpId="1" nodeType="withEffect">
                                  <p:stCondLst>
                                    <p:cond delay="0"/>
                                  </p:stCondLst>
                                  <p:childTnLst>
                                    <p:animEffect transition="out" filter="wipe(down)">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0" grpId="0" animBg="1"/>
      <p:bldP spid="10" grpId="1" animBg="1"/>
      <p:bldP spid="14" grpId="0" animBg="1"/>
      <p:bldP spid="1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05000" y="917002"/>
            <a:ext cx="4343400" cy="701377"/>
          </a:xfrm>
        </p:spPr>
        <p:txBody>
          <a:bodyPr>
            <a:noAutofit/>
          </a:bodyPr>
          <a:lstStyle/>
          <a:p>
            <a:r>
              <a:rPr lang="es-ES" sz="2800" dirty="0" smtClean="0">
                <a:solidFill>
                  <a:srgbClr val="C00000"/>
                </a:solidFill>
              </a:rPr>
              <a:t>1. </a:t>
            </a:r>
            <a:r>
              <a:rPr lang="es-ES" sz="2800" dirty="0" smtClean="0"/>
              <a:t>Análisis Univariado</a:t>
            </a:r>
            <a:endParaRPr lang="es-ES" sz="2800" dirty="0"/>
          </a:p>
        </p:txBody>
      </p:sp>
      <p:sp>
        <p:nvSpPr>
          <p:cNvPr id="6" name="5 Rectángulo"/>
          <p:cNvSpPr/>
          <p:nvPr/>
        </p:nvSpPr>
        <p:spPr>
          <a:xfrm>
            <a:off x="268878" y="1600200"/>
            <a:ext cx="8189322" cy="873572"/>
          </a:xfrm>
          <a:prstGeom prst="rect">
            <a:avLst/>
          </a:prstGeom>
        </p:spPr>
        <p:txBody>
          <a:bodyPr wrap="square">
            <a:spAutoFit/>
          </a:bodyPr>
          <a:lstStyle/>
          <a:p>
            <a:pPr>
              <a:lnSpc>
                <a:spcPct val="150000"/>
              </a:lnSpc>
            </a:pPr>
            <a:r>
              <a:rPr lang="es-ES" b="1" dirty="0" smtClean="0"/>
              <a:t>PREGUNTA 3: </a:t>
            </a:r>
            <a:r>
              <a:rPr lang="es-US" dirty="0" smtClean="0"/>
              <a:t>Usted </a:t>
            </a:r>
            <a:r>
              <a:rPr lang="es-US" dirty="0"/>
              <a:t>ha ingresado a algún establecimiento que utilice un aroma especial en su ambiente. </a:t>
            </a:r>
          </a:p>
        </p:txBody>
      </p:sp>
      <p:sp>
        <p:nvSpPr>
          <p:cNvPr id="7" name="1 Título"/>
          <p:cNvSpPr txBox="1">
            <a:spLocks/>
          </p:cNvSpPr>
          <p:nvPr/>
        </p:nvSpPr>
        <p:spPr>
          <a:xfrm>
            <a:off x="914400" y="355022"/>
            <a:ext cx="3953725"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US" sz="3200" b="1" dirty="0" smtClean="0">
                <a:solidFill>
                  <a:srgbClr val="C00000"/>
                </a:solidFill>
              </a:rPr>
              <a:t>RESULTADOS</a:t>
            </a:r>
            <a:endParaRPr lang="es-US" sz="3200" b="1" dirty="0">
              <a:solidFill>
                <a:srgbClr val="C00000"/>
              </a:solidFill>
            </a:endParaRPr>
          </a:p>
        </p:txBody>
      </p:sp>
      <p:pic>
        <p:nvPicPr>
          <p:cNvPr id="8" name="Picture 2" descr="F:\TESIS\graficos diapos\LOGO ES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182"/>
            <a:ext cx="1317465" cy="1094509"/>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77" t="15349" b="18509"/>
          <a:stretch/>
        </p:blipFill>
        <p:spPr bwMode="auto">
          <a:xfrm>
            <a:off x="1693291" y="2623798"/>
            <a:ext cx="6190451" cy="3700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12 Conector recto de flecha"/>
          <p:cNvCxnSpPr>
            <a:stCxn id="12" idx="0"/>
          </p:cNvCxnSpPr>
          <p:nvPr/>
        </p:nvCxnSpPr>
        <p:spPr>
          <a:xfrm flipV="1">
            <a:off x="5047188" y="2895600"/>
            <a:ext cx="1963212" cy="1844183"/>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2" name="11 Elipse"/>
          <p:cNvSpPr/>
          <p:nvPr/>
        </p:nvSpPr>
        <p:spPr>
          <a:xfrm>
            <a:off x="4648200" y="4739783"/>
            <a:ext cx="797975" cy="762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9" name="18 Rectángulo redondeado"/>
          <p:cNvSpPr/>
          <p:nvPr/>
        </p:nvSpPr>
        <p:spPr>
          <a:xfrm>
            <a:off x="7102053" y="2532718"/>
            <a:ext cx="1051347" cy="667682"/>
          </a:xfrm>
          <a:prstGeom prst="roundRect">
            <a:avLst/>
          </a:prstGeom>
          <a:no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Tiendas deportivas</a:t>
            </a:r>
          </a:p>
          <a:p>
            <a:pPr algn="ctr"/>
            <a:r>
              <a:rPr lang="es-US" sz="1400" dirty="0" smtClean="0"/>
              <a:t>69%</a:t>
            </a:r>
            <a:endParaRPr lang="es-US" sz="1400" dirty="0"/>
          </a:p>
        </p:txBody>
      </p:sp>
      <p:sp>
        <p:nvSpPr>
          <p:cNvPr id="10" name="9 Botón de acción: Inicio">
            <a:hlinkClick r:id="rId4"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81643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heel(1)">
                                      <p:cBhvr>
                                        <p:cTn id="1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05000" y="917002"/>
            <a:ext cx="4343400" cy="701377"/>
          </a:xfrm>
        </p:spPr>
        <p:txBody>
          <a:bodyPr>
            <a:noAutofit/>
          </a:bodyPr>
          <a:lstStyle/>
          <a:p>
            <a:r>
              <a:rPr lang="es-ES" sz="2800" dirty="0" smtClean="0">
                <a:solidFill>
                  <a:srgbClr val="C00000"/>
                </a:solidFill>
              </a:rPr>
              <a:t>1. </a:t>
            </a:r>
            <a:r>
              <a:rPr lang="es-ES" sz="2800" dirty="0" smtClean="0"/>
              <a:t>Análisis Univariado</a:t>
            </a:r>
            <a:endParaRPr lang="es-ES" sz="2800" dirty="0"/>
          </a:p>
        </p:txBody>
      </p:sp>
      <p:sp>
        <p:nvSpPr>
          <p:cNvPr id="6" name="5 Rectángulo"/>
          <p:cNvSpPr/>
          <p:nvPr/>
        </p:nvSpPr>
        <p:spPr>
          <a:xfrm>
            <a:off x="268878" y="1362670"/>
            <a:ext cx="8189322" cy="923330"/>
          </a:xfrm>
          <a:prstGeom prst="rect">
            <a:avLst/>
          </a:prstGeom>
        </p:spPr>
        <p:txBody>
          <a:bodyPr wrap="square">
            <a:spAutoFit/>
          </a:bodyPr>
          <a:lstStyle/>
          <a:p>
            <a:pPr>
              <a:lnSpc>
                <a:spcPct val="150000"/>
              </a:lnSpc>
            </a:pPr>
            <a:r>
              <a:rPr lang="es-ES" b="1" dirty="0" smtClean="0"/>
              <a:t>PREGUNTA 4: </a:t>
            </a:r>
            <a:r>
              <a:rPr lang="es-US" dirty="0" smtClean="0"/>
              <a:t>Que siente usted que percibe un aroma en el ambiente de un local comercial</a:t>
            </a:r>
            <a:endParaRPr lang="es-US" dirty="0"/>
          </a:p>
        </p:txBody>
      </p:sp>
      <p:sp>
        <p:nvSpPr>
          <p:cNvPr id="7" name="1 Título"/>
          <p:cNvSpPr txBox="1">
            <a:spLocks/>
          </p:cNvSpPr>
          <p:nvPr/>
        </p:nvSpPr>
        <p:spPr>
          <a:xfrm>
            <a:off x="914400" y="355022"/>
            <a:ext cx="3953725"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US" sz="3200" b="1" dirty="0" smtClean="0">
                <a:solidFill>
                  <a:srgbClr val="C00000"/>
                </a:solidFill>
              </a:rPr>
              <a:t>RESULTADOS</a:t>
            </a:r>
            <a:endParaRPr lang="es-US" sz="3200" b="1" dirty="0">
              <a:solidFill>
                <a:srgbClr val="C00000"/>
              </a:solidFill>
            </a:endParaRPr>
          </a:p>
        </p:txBody>
      </p:sp>
      <p:pic>
        <p:nvPicPr>
          <p:cNvPr id="8" name="Picture 2" descr="F:\TESIS\graficos diapos\LOGO ES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182"/>
            <a:ext cx="1317465" cy="10945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Gráfico 9"/>
          <p:cNvGraphicFramePr/>
          <p:nvPr/>
        </p:nvGraphicFramePr>
        <p:xfrm>
          <a:off x="2048725" y="1824335"/>
          <a:ext cx="5638800" cy="4857101"/>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12 Conector recto de flecha"/>
          <p:cNvCxnSpPr/>
          <p:nvPr/>
        </p:nvCxnSpPr>
        <p:spPr>
          <a:xfrm flipH="1" flipV="1">
            <a:off x="1278050" y="3755047"/>
            <a:ext cx="1084151" cy="707059"/>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4" name="11 Elipse"/>
          <p:cNvSpPr/>
          <p:nvPr/>
        </p:nvSpPr>
        <p:spPr>
          <a:xfrm>
            <a:off x="2362200" y="3215281"/>
            <a:ext cx="797975" cy="26433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5" name="18 Rectángulo redondeado"/>
          <p:cNvSpPr/>
          <p:nvPr/>
        </p:nvSpPr>
        <p:spPr>
          <a:xfrm>
            <a:off x="499745" y="3071849"/>
            <a:ext cx="1248517" cy="683198"/>
          </a:xfrm>
          <a:prstGeom prst="roundRect">
            <a:avLst/>
          </a:prstGeom>
          <a:no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De acuerdo</a:t>
            </a:r>
          </a:p>
          <a:p>
            <a:pPr algn="ctr"/>
            <a:r>
              <a:rPr lang="es-US" sz="1400" dirty="0" smtClean="0"/>
              <a:t>81%</a:t>
            </a:r>
            <a:endParaRPr lang="es-US" sz="1400" dirty="0"/>
          </a:p>
        </p:txBody>
      </p:sp>
      <p:sp>
        <p:nvSpPr>
          <p:cNvPr id="20" name="11 Elipse"/>
          <p:cNvSpPr/>
          <p:nvPr/>
        </p:nvSpPr>
        <p:spPr>
          <a:xfrm>
            <a:off x="4070150" y="3147035"/>
            <a:ext cx="797975" cy="27116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cxnSp>
        <p:nvCxnSpPr>
          <p:cNvPr id="21" name="12 Conector recto de flecha"/>
          <p:cNvCxnSpPr/>
          <p:nvPr/>
        </p:nvCxnSpPr>
        <p:spPr>
          <a:xfrm flipV="1">
            <a:off x="4868125" y="3413448"/>
            <a:ext cx="2580479" cy="871993"/>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24" name="18 Rectángulo redondeado"/>
          <p:cNvSpPr/>
          <p:nvPr/>
        </p:nvSpPr>
        <p:spPr>
          <a:xfrm>
            <a:off x="7448604" y="3079480"/>
            <a:ext cx="1248517" cy="683198"/>
          </a:xfrm>
          <a:prstGeom prst="roundRect">
            <a:avLst/>
          </a:prstGeom>
          <a:no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De acuerdo</a:t>
            </a:r>
          </a:p>
          <a:p>
            <a:pPr algn="ctr"/>
            <a:r>
              <a:rPr lang="es-US" sz="1400" dirty="0" smtClean="0"/>
              <a:t>73%</a:t>
            </a:r>
            <a:endParaRPr lang="es-US" sz="1400" dirty="0"/>
          </a:p>
        </p:txBody>
      </p:sp>
      <p:sp>
        <p:nvSpPr>
          <p:cNvPr id="13" name="12 Botón de acción: Inicio">
            <a:hlinkClick r:id="rId4"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91866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heel(1)">
                                      <p:cBhvr>
                                        <p:cTn id="18" dur="2000"/>
                                        <p:tgtEl>
                                          <p:spTgt spid="20"/>
                                        </p:tgtEl>
                                      </p:cBhvr>
                                    </p:animEffect>
                                  </p:childTnLst>
                                </p:cTn>
                              </p:par>
                              <p:par>
                                <p:cTn id="19" presetID="21" presetClass="entr" presetSubtype="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heel(1)">
                                      <p:cBhvr>
                                        <p:cTn id="21" dur="2000"/>
                                        <p:tgtEl>
                                          <p:spTgt spid="21"/>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0"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05000" y="917002"/>
            <a:ext cx="4343400" cy="701377"/>
          </a:xfrm>
        </p:spPr>
        <p:txBody>
          <a:bodyPr>
            <a:noAutofit/>
          </a:bodyPr>
          <a:lstStyle/>
          <a:p>
            <a:r>
              <a:rPr lang="es-ES" sz="2800" dirty="0" smtClean="0">
                <a:solidFill>
                  <a:srgbClr val="C00000"/>
                </a:solidFill>
              </a:rPr>
              <a:t>1. </a:t>
            </a:r>
            <a:r>
              <a:rPr lang="es-ES" sz="2800" dirty="0" smtClean="0"/>
              <a:t>Análisis Univariado</a:t>
            </a:r>
            <a:endParaRPr lang="es-ES" sz="2800" dirty="0"/>
          </a:p>
        </p:txBody>
      </p:sp>
      <p:sp>
        <p:nvSpPr>
          <p:cNvPr id="6" name="5 Rectángulo"/>
          <p:cNvSpPr/>
          <p:nvPr/>
        </p:nvSpPr>
        <p:spPr>
          <a:xfrm>
            <a:off x="268878" y="1362670"/>
            <a:ext cx="8189322" cy="923330"/>
          </a:xfrm>
          <a:prstGeom prst="rect">
            <a:avLst/>
          </a:prstGeom>
        </p:spPr>
        <p:txBody>
          <a:bodyPr wrap="square">
            <a:spAutoFit/>
          </a:bodyPr>
          <a:lstStyle/>
          <a:p>
            <a:pPr>
              <a:lnSpc>
                <a:spcPct val="150000"/>
              </a:lnSpc>
            </a:pPr>
            <a:r>
              <a:rPr lang="es-ES" b="1" dirty="0" smtClean="0"/>
              <a:t>PREGUNTA </a:t>
            </a:r>
            <a:r>
              <a:rPr lang="es-ES" b="1" dirty="0"/>
              <a:t> </a:t>
            </a:r>
            <a:r>
              <a:rPr lang="es-ES" b="1" dirty="0" smtClean="0"/>
              <a:t>5.1: </a:t>
            </a:r>
            <a:r>
              <a:rPr lang="es-MX" dirty="0"/>
              <a:t>Seleccione en que establecimientos de ropa deportiva usted recuerda haber percibido un aroma particular en su ambiente.</a:t>
            </a:r>
            <a:endParaRPr lang="es-US" dirty="0"/>
          </a:p>
        </p:txBody>
      </p:sp>
      <p:sp>
        <p:nvSpPr>
          <p:cNvPr id="7" name="1 Título"/>
          <p:cNvSpPr txBox="1">
            <a:spLocks/>
          </p:cNvSpPr>
          <p:nvPr/>
        </p:nvSpPr>
        <p:spPr>
          <a:xfrm>
            <a:off x="914400" y="355022"/>
            <a:ext cx="3953725"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US" sz="3200" b="1" dirty="0" smtClean="0">
                <a:solidFill>
                  <a:srgbClr val="C00000"/>
                </a:solidFill>
              </a:rPr>
              <a:t>RESULTADOS</a:t>
            </a:r>
            <a:endParaRPr lang="es-US" sz="3200" b="1" dirty="0">
              <a:solidFill>
                <a:srgbClr val="C00000"/>
              </a:solidFill>
            </a:endParaRPr>
          </a:p>
        </p:txBody>
      </p:sp>
      <p:pic>
        <p:nvPicPr>
          <p:cNvPr id="8" name="Picture 2" descr="F:\TESIS\graficos diapos\LOGO ES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182"/>
            <a:ext cx="1317465" cy="1094509"/>
          </a:xfrm>
          <a:prstGeom prst="rect">
            <a:avLst/>
          </a:prstGeom>
          <a:noFill/>
          <a:extLst>
            <a:ext uri="{909E8E84-426E-40DD-AFC4-6F175D3DCCD1}">
              <a14:hiddenFill xmlns:a14="http://schemas.microsoft.com/office/drawing/2010/main">
                <a:solidFill>
                  <a:srgbClr val="FFFFFF"/>
                </a:solidFill>
              </a14:hiddenFill>
            </a:ext>
          </a:extLst>
        </p:spPr>
      </p:pic>
      <p:sp>
        <p:nvSpPr>
          <p:cNvPr id="15" name="18 Rectángulo redondeado"/>
          <p:cNvSpPr/>
          <p:nvPr/>
        </p:nvSpPr>
        <p:spPr>
          <a:xfrm>
            <a:off x="3619608" y="6039481"/>
            <a:ext cx="1248517" cy="683198"/>
          </a:xfrm>
          <a:prstGeom prst="roundRect">
            <a:avLst/>
          </a:prstGeom>
          <a:no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Han comprado</a:t>
            </a:r>
          </a:p>
          <a:p>
            <a:pPr algn="ctr"/>
            <a:r>
              <a:rPr lang="es-US" sz="1400" dirty="0" smtClean="0"/>
              <a:t>85%</a:t>
            </a:r>
            <a:endParaRPr lang="es-US" sz="1400" dirty="0"/>
          </a:p>
        </p:txBody>
      </p:sp>
      <p:sp>
        <p:nvSpPr>
          <p:cNvPr id="3" name="Abrir llave 2"/>
          <p:cNvSpPr/>
          <p:nvPr/>
        </p:nvSpPr>
        <p:spPr>
          <a:xfrm rot="16200000">
            <a:off x="3664354" y="3498445"/>
            <a:ext cx="1156533" cy="3608442"/>
          </a:xfrm>
          <a:prstGeom prst="leftBrace">
            <a:avLst>
              <a:gd name="adj1" fmla="val 8333"/>
              <a:gd name="adj2" fmla="val 49598"/>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19" name="Imagen 18"/>
          <p:cNvPicPr>
            <a:picLocks noChangeAspect="1"/>
          </p:cNvPicPr>
          <p:nvPr/>
        </p:nvPicPr>
        <p:blipFill>
          <a:blip r:embed="rId3">
            <a:clrChange>
              <a:clrFrom>
                <a:srgbClr val="FFFFFF"/>
              </a:clrFrom>
              <a:clrTo>
                <a:srgbClr val="FFFFFF">
                  <a:alpha val="0"/>
                </a:srgbClr>
              </a:clrTo>
            </a:clrChange>
          </a:blip>
          <a:stretch>
            <a:fillRect/>
          </a:stretch>
        </p:blipFill>
        <p:spPr>
          <a:xfrm>
            <a:off x="1581809" y="1504633"/>
            <a:ext cx="5943600" cy="4734484"/>
          </a:xfrm>
          <a:prstGeom prst="rect">
            <a:avLst/>
          </a:prstGeom>
        </p:spPr>
      </p:pic>
      <p:sp>
        <p:nvSpPr>
          <p:cNvPr id="9" name="12 Botón de acción: Inicio">
            <a:hlinkClick r:id="rId4"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45330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a:picLocks noChangeAspect="1"/>
          </p:cNvPicPr>
          <p:nvPr/>
        </p:nvPicPr>
        <p:blipFill>
          <a:blip r:embed="rId2">
            <a:clrChange>
              <a:clrFrom>
                <a:srgbClr val="FFFFFF"/>
              </a:clrFrom>
              <a:clrTo>
                <a:srgbClr val="FFFFFF">
                  <a:alpha val="0"/>
                </a:srgbClr>
              </a:clrTo>
            </a:clrChange>
          </a:blip>
          <a:stretch>
            <a:fillRect/>
          </a:stretch>
        </p:blipFill>
        <p:spPr>
          <a:xfrm>
            <a:off x="1603265" y="1616585"/>
            <a:ext cx="6321535" cy="5029372"/>
          </a:xfrm>
          <a:prstGeom prst="rect">
            <a:avLst/>
          </a:prstGeom>
        </p:spPr>
      </p:pic>
      <p:sp>
        <p:nvSpPr>
          <p:cNvPr id="2" name="Título 1"/>
          <p:cNvSpPr>
            <a:spLocks noGrp="1"/>
          </p:cNvSpPr>
          <p:nvPr>
            <p:ph type="title"/>
          </p:nvPr>
        </p:nvSpPr>
        <p:spPr>
          <a:xfrm>
            <a:off x="1905000" y="917002"/>
            <a:ext cx="4343400" cy="701377"/>
          </a:xfrm>
        </p:spPr>
        <p:txBody>
          <a:bodyPr>
            <a:noAutofit/>
          </a:bodyPr>
          <a:lstStyle/>
          <a:p>
            <a:r>
              <a:rPr lang="es-ES" sz="2800" dirty="0" smtClean="0">
                <a:solidFill>
                  <a:srgbClr val="C00000"/>
                </a:solidFill>
              </a:rPr>
              <a:t>1. </a:t>
            </a:r>
            <a:r>
              <a:rPr lang="es-ES" sz="2800" dirty="0" smtClean="0"/>
              <a:t>Análisis Univariado</a:t>
            </a:r>
            <a:endParaRPr lang="es-ES" sz="2800" dirty="0"/>
          </a:p>
        </p:txBody>
      </p:sp>
      <p:sp>
        <p:nvSpPr>
          <p:cNvPr id="6" name="5 Rectángulo"/>
          <p:cNvSpPr/>
          <p:nvPr/>
        </p:nvSpPr>
        <p:spPr>
          <a:xfrm>
            <a:off x="268878" y="1362670"/>
            <a:ext cx="8189322" cy="507831"/>
          </a:xfrm>
          <a:prstGeom prst="rect">
            <a:avLst/>
          </a:prstGeom>
        </p:spPr>
        <p:txBody>
          <a:bodyPr wrap="square">
            <a:spAutoFit/>
          </a:bodyPr>
          <a:lstStyle/>
          <a:p>
            <a:pPr>
              <a:lnSpc>
                <a:spcPct val="150000"/>
              </a:lnSpc>
            </a:pPr>
            <a:r>
              <a:rPr lang="es-ES" b="1" dirty="0" smtClean="0"/>
              <a:t>PREGUNTA </a:t>
            </a:r>
            <a:r>
              <a:rPr lang="es-ES" b="1" dirty="0"/>
              <a:t> 7</a:t>
            </a:r>
            <a:r>
              <a:rPr lang="es-ES" b="1" dirty="0" smtClean="0"/>
              <a:t>: </a:t>
            </a:r>
            <a:r>
              <a:rPr lang="es-ES" dirty="0"/>
              <a:t>¿Qué tipo de aroma pertenece?</a:t>
            </a:r>
            <a:endParaRPr lang="es-US" dirty="0"/>
          </a:p>
        </p:txBody>
      </p:sp>
      <p:sp>
        <p:nvSpPr>
          <p:cNvPr id="7" name="1 Título"/>
          <p:cNvSpPr txBox="1">
            <a:spLocks/>
          </p:cNvSpPr>
          <p:nvPr/>
        </p:nvSpPr>
        <p:spPr>
          <a:xfrm>
            <a:off x="914400" y="355022"/>
            <a:ext cx="3953725"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US" sz="3200" b="1" dirty="0" smtClean="0">
                <a:solidFill>
                  <a:srgbClr val="C00000"/>
                </a:solidFill>
              </a:rPr>
              <a:t>RESULTADOS</a:t>
            </a:r>
            <a:endParaRPr lang="es-US" sz="3200" b="1" dirty="0">
              <a:solidFill>
                <a:srgbClr val="C00000"/>
              </a:solidFill>
            </a:endParaRPr>
          </a:p>
        </p:txBody>
      </p:sp>
      <p:pic>
        <p:nvPicPr>
          <p:cNvPr id="8" name="Picture 2" descr="F:\TESIS\graficos diapos\LOGO ESP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182"/>
            <a:ext cx="1317465" cy="1094509"/>
          </a:xfrm>
          <a:prstGeom prst="rect">
            <a:avLst/>
          </a:prstGeom>
          <a:noFill/>
          <a:extLst>
            <a:ext uri="{909E8E84-426E-40DD-AFC4-6F175D3DCCD1}">
              <a14:hiddenFill xmlns:a14="http://schemas.microsoft.com/office/drawing/2010/main">
                <a:solidFill>
                  <a:srgbClr val="FFFFFF"/>
                </a:solidFill>
              </a14:hiddenFill>
            </a:ext>
          </a:extLst>
        </p:spPr>
      </p:pic>
      <p:sp>
        <p:nvSpPr>
          <p:cNvPr id="11" name="11 Elipse"/>
          <p:cNvSpPr/>
          <p:nvPr/>
        </p:nvSpPr>
        <p:spPr>
          <a:xfrm>
            <a:off x="2362200" y="2011369"/>
            <a:ext cx="797975" cy="609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2" name="11 Elipse"/>
          <p:cNvSpPr/>
          <p:nvPr/>
        </p:nvSpPr>
        <p:spPr>
          <a:xfrm>
            <a:off x="3581400" y="2667000"/>
            <a:ext cx="797975" cy="609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cxnSp>
        <p:nvCxnSpPr>
          <p:cNvPr id="14" name="12 Conector recto de flecha"/>
          <p:cNvCxnSpPr>
            <a:stCxn id="11" idx="3"/>
            <a:endCxn id="16" idx="3"/>
          </p:cNvCxnSpPr>
          <p:nvPr/>
        </p:nvCxnSpPr>
        <p:spPr>
          <a:xfrm flipH="1">
            <a:off x="1290435" y="2531695"/>
            <a:ext cx="1188626" cy="664177"/>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6" name="18 Rectángulo redondeado"/>
          <p:cNvSpPr/>
          <p:nvPr/>
        </p:nvSpPr>
        <p:spPr>
          <a:xfrm>
            <a:off x="554492" y="2905586"/>
            <a:ext cx="735943" cy="580571"/>
          </a:xfrm>
          <a:prstGeom prst="roundRect">
            <a:avLst/>
          </a:prstGeom>
          <a:no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51%</a:t>
            </a:r>
            <a:endParaRPr lang="es-US" sz="1400" dirty="0"/>
          </a:p>
        </p:txBody>
      </p:sp>
      <p:sp>
        <p:nvSpPr>
          <p:cNvPr id="23" name="18 Rectángulo redondeado"/>
          <p:cNvSpPr/>
          <p:nvPr/>
        </p:nvSpPr>
        <p:spPr>
          <a:xfrm>
            <a:off x="5412846" y="1787514"/>
            <a:ext cx="735943" cy="580571"/>
          </a:xfrm>
          <a:prstGeom prst="roundRect">
            <a:avLst/>
          </a:prstGeom>
          <a:no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54%</a:t>
            </a:r>
            <a:endParaRPr lang="es-US" sz="1400" dirty="0"/>
          </a:p>
        </p:txBody>
      </p:sp>
      <p:cxnSp>
        <p:nvCxnSpPr>
          <p:cNvPr id="24" name="12 Conector recto de flecha"/>
          <p:cNvCxnSpPr>
            <a:stCxn id="12" idx="0"/>
          </p:cNvCxnSpPr>
          <p:nvPr/>
        </p:nvCxnSpPr>
        <p:spPr>
          <a:xfrm flipV="1">
            <a:off x="3980388" y="2133600"/>
            <a:ext cx="1432458" cy="533400"/>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33" name="11 Elipse"/>
          <p:cNvSpPr/>
          <p:nvPr/>
        </p:nvSpPr>
        <p:spPr>
          <a:xfrm>
            <a:off x="6627411" y="2489241"/>
            <a:ext cx="797975" cy="609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4" name="18 Rectángulo redondeado"/>
          <p:cNvSpPr/>
          <p:nvPr/>
        </p:nvSpPr>
        <p:spPr>
          <a:xfrm>
            <a:off x="7869658" y="3691868"/>
            <a:ext cx="735943" cy="580571"/>
          </a:xfrm>
          <a:prstGeom prst="roundRect">
            <a:avLst/>
          </a:prstGeom>
          <a:no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51%</a:t>
            </a:r>
            <a:endParaRPr lang="es-US" sz="1400" dirty="0"/>
          </a:p>
        </p:txBody>
      </p:sp>
      <p:cxnSp>
        <p:nvCxnSpPr>
          <p:cNvPr id="35" name="12 Conector recto de flecha"/>
          <p:cNvCxnSpPr>
            <a:endCxn id="34" idx="0"/>
          </p:cNvCxnSpPr>
          <p:nvPr/>
        </p:nvCxnSpPr>
        <p:spPr>
          <a:xfrm>
            <a:off x="7425386" y="2905586"/>
            <a:ext cx="812244" cy="786282"/>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9" name="12 Botón de acción: Inicio">
            <a:hlinkClick r:id="rId4"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22966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heel(1)">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down)">
                                      <p:cBhvr>
                                        <p:cTn id="51" dur="500"/>
                                        <p:tgtEl>
                                          <p:spTgt spid="33"/>
                                        </p:tgtEl>
                                      </p:cBhvr>
                                    </p:animEffect>
                                  </p:childTnLst>
                                </p:cTn>
                              </p:par>
                              <p:par>
                                <p:cTn id="52" presetID="16" presetClass="entr" presetSubtype="21"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6" grpId="0" animBg="1"/>
      <p:bldP spid="16" grpId="1" animBg="1"/>
      <p:bldP spid="23" grpId="0" animBg="1"/>
      <p:bldP spid="23" grpId="1" animBg="1"/>
      <p:bldP spid="33" grpId="0" animBg="1"/>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245" y="2389261"/>
            <a:ext cx="4420510" cy="4142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89261"/>
            <a:ext cx="4450131" cy="190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a:xfrm>
            <a:off x="1917178" y="750627"/>
            <a:ext cx="3771900" cy="701377"/>
          </a:xfrm>
        </p:spPr>
        <p:txBody>
          <a:bodyPr>
            <a:normAutofit/>
          </a:bodyPr>
          <a:lstStyle/>
          <a:p>
            <a:r>
              <a:rPr lang="es-ES" sz="3200" dirty="0">
                <a:solidFill>
                  <a:srgbClr val="C00000"/>
                </a:solidFill>
              </a:rPr>
              <a:t>2</a:t>
            </a:r>
            <a:r>
              <a:rPr lang="es-ES" sz="3200" dirty="0" smtClean="0">
                <a:solidFill>
                  <a:srgbClr val="C00000"/>
                </a:solidFill>
              </a:rPr>
              <a:t>. </a:t>
            </a:r>
            <a:r>
              <a:rPr lang="es-ES" sz="3200" dirty="0" smtClean="0"/>
              <a:t>Análisis Bivariado</a:t>
            </a:r>
            <a:endParaRPr lang="es-ES" sz="3200" dirty="0"/>
          </a:p>
        </p:txBody>
      </p:sp>
      <p:sp>
        <p:nvSpPr>
          <p:cNvPr id="6" name="5 Rectángulo"/>
          <p:cNvSpPr/>
          <p:nvPr/>
        </p:nvSpPr>
        <p:spPr>
          <a:xfrm>
            <a:off x="225726" y="1447800"/>
            <a:ext cx="8189322" cy="646331"/>
          </a:xfrm>
          <a:prstGeom prst="rect">
            <a:avLst/>
          </a:prstGeom>
        </p:spPr>
        <p:txBody>
          <a:bodyPr wrap="square">
            <a:spAutoFit/>
          </a:bodyPr>
          <a:lstStyle/>
          <a:p>
            <a:r>
              <a:rPr lang="es-ES" b="1" dirty="0" smtClean="0"/>
              <a:t>Tabla 1</a:t>
            </a:r>
          </a:p>
          <a:p>
            <a:r>
              <a:rPr lang="es-ES" dirty="0" smtClean="0"/>
              <a:t>Edad Vs. Buen olor al momento de la compra </a:t>
            </a:r>
            <a:endParaRPr lang="es-US" dirty="0"/>
          </a:p>
        </p:txBody>
      </p:sp>
      <p:sp>
        <p:nvSpPr>
          <p:cNvPr id="7" name="1 Título"/>
          <p:cNvSpPr txBox="1">
            <a:spLocks/>
          </p:cNvSpPr>
          <p:nvPr/>
        </p:nvSpPr>
        <p:spPr>
          <a:xfrm>
            <a:off x="914400" y="196087"/>
            <a:ext cx="3953725"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US" sz="3200" b="1" dirty="0" smtClean="0">
                <a:solidFill>
                  <a:srgbClr val="C00000"/>
                </a:solidFill>
              </a:rPr>
              <a:t>RESULTADOS</a:t>
            </a:r>
            <a:endParaRPr lang="es-US" sz="3200" b="1" dirty="0">
              <a:solidFill>
                <a:srgbClr val="C00000"/>
              </a:solidFill>
            </a:endParaRPr>
          </a:p>
        </p:txBody>
      </p:sp>
      <p:pic>
        <p:nvPicPr>
          <p:cNvPr id="8" name="Picture 2" descr="F:\TESIS\graficos diapos\LOGO ESP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3182"/>
            <a:ext cx="1317465" cy="1094509"/>
          </a:xfrm>
          <a:prstGeom prst="rect">
            <a:avLst/>
          </a:prstGeom>
          <a:noFill/>
          <a:extLst>
            <a:ext uri="{909E8E84-426E-40DD-AFC4-6F175D3DCCD1}">
              <a14:hiddenFill xmlns:a14="http://schemas.microsoft.com/office/drawing/2010/main">
                <a:solidFill>
                  <a:srgbClr val="FFFFFF"/>
                </a:solidFill>
              </a14:hiddenFill>
            </a:ext>
          </a:extLst>
        </p:spPr>
      </p:pic>
      <p:sp>
        <p:nvSpPr>
          <p:cNvPr id="12" name="11 Elipse"/>
          <p:cNvSpPr/>
          <p:nvPr/>
        </p:nvSpPr>
        <p:spPr>
          <a:xfrm>
            <a:off x="7371223" y="2661158"/>
            <a:ext cx="477377"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cxnSp>
        <p:nvCxnSpPr>
          <p:cNvPr id="13" name="12 Conector recto de flecha"/>
          <p:cNvCxnSpPr>
            <a:stCxn id="12" idx="3"/>
            <a:endCxn id="24" idx="3"/>
          </p:cNvCxnSpPr>
          <p:nvPr/>
        </p:nvCxnSpPr>
        <p:spPr>
          <a:xfrm flipH="1">
            <a:off x="2530914" y="2991348"/>
            <a:ext cx="4910219" cy="1589422"/>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24" name="23 Rectángulo redondeado"/>
          <p:cNvSpPr/>
          <p:nvPr/>
        </p:nvSpPr>
        <p:spPr>
          <a:xfrm>
            <a:off x="1219200" y="4291834"/>
            <a:ext cx="1311714" cy="577871"/>
          </a:xfrm>
          <a:prstGeom prst="roundRect">
            <a:avLst/>
          </a:prstGeom>
          <a:solidFill>
            <a:schemeClr val="bg1"/>
          </a:solid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Punto alto</a:t>
            </a:r>
          </a:p>
          <a:p>
            <a:pPr algn="ctr"/>
            <a:r>
              <a:rPr lang="es-US" sz="1400" dirty="0" smtClean="0"/>
              <a:t>46-55 años</a:t>
            </a:r>
            <a:endParaRPr lang="es-US" sz="1400" dirty="0"/>
          </a:p>
        </p:txBody>
      </p:sp>
      <p:cxnSp>
        <p:nvCxnSpPr>
          <p:cNvPr id="26" name="25 Conector recto de flecha"/>
          <p:cNvCxnSpPr>
            <a:stCxn id="23" idx="2"/>
            <a:endCxn id="28" idx="3"/>
          </p:cNvCxnSpPr>
          <p:nvPr/>
        </p:nvCxnSpPr>
        <p:spPr>
          <a:xfrm flipH="1" flipV="1">
            <a:off x="2557514" y="5504042"/>
            <a:ext cx="5443486" cy="282956"/>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28" name="27 Rectángulo redondeado"/>
          <p:cNvSpPr/>
          <p:nvPr/>
        </p:nvSpPr>
        <p:spPr>
          <a:xfrm>
            <a:off x="1219200" y="5221085"/>
            <a:ext cx="1338314" cy="565913"/>
          </a:xfrm>
          <a:prstGeom prst="roundRect">
            <a:avLst/>
          </a:prstGeom>
          <a:solidFill>
            <a:schemeClr val="bg1"/>
          </a:solid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Punto bajo</a:t>
            </a:r>
          </a:p>
          <a:p>
            <a:pPr algn="ctr"/>
            <a:r>
              <a:rPr lang="es-US" sz="1400" dirty="0" smtClean="0"/>
              <a:t>56 años a más</a:t>
            </a:r>
            <a:endParaRPr lang="es-US" sz="1400" dirty="0"/>
          </a:p>
        </p:txBody>
      </p:sp>
      <p:sp>
        <p:nvSpPr>
          <p:cNvPr id="23" name="22 Elipse"/>
          <p:cNvSpPr/>
          <p:nvPr/>
        </p:nvSpPr>
        <p:spPr>
          <a:xfrm>
            <a:off x="8001000" y="5593577"/>
            <a:ext cx="477377"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13 Botón de acción: Inicio">
            <a:hlinkClick r:id="rId5"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411659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1)">
                                      <p:cBhvr>
                                        <p:cTn id="13" dur="20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heel(1)">
                                      <p:cBhvr>
                                        <p:cTn id="18" dur="2000"/>
                                        <p:tgtEl>
                                          <p:spTgt spid="23"/>
                                        </p:tgtEl>
                                      </p:cBhvr>
                                    </p:animEffect>
                                  </p:childTnLst>
                                </p:cTn>
                              </p:par>
                              <p:par>
                                <p:cTn id="19" presetID="21" presetClass="entr" presetSubtype="1"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heel(1)">
                                      <p:cBhvr>
                                        <p:cTn id="21" dur="2000"/>
                                        <p:tgtEl>
                                          <p:spTgt spid="26"/>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heel(1)">
                                      <p:cBhvr>
                                        <p:cTn id="2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animBg="1"/>
      <p:bldP spid="28"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8138"/>
            <a:ext cx="7620000" cy="1143000"/>
          </a:xfrm>
        </p:spPr>
        <p:txBody>
          <a:bodyPr>
            <a:normAutofit/>
          </a:bodyPr>
          <a:lstStyle/>
          <a:p>
            <a:pPr algn="ctr"/>
            <a:r>
              <a:rPr lang="es-US" sz="3200" b="1" dirty="0" smtClean="0"/>
              <a:t>EL MARKETING OLFATIVO</a:t>
            </a:r>
            <a:r>
              <a:rPr lang="es-US" dirty="0" smtClean="0"/>
              <a:t/>
            </a:r>
            <a:br>
              <a:rPr lang="es-US" dirty="0" smtClean="0"/>
            </a:br>
            <a:r>
              <a:rPr lang="es-US" sz="2800" dirty="0" smtClean="0"/>
              <a:t>Una nueva tendencia para hacer negocios</a:t>
            </a:r>
            <a:endParaRPr lang="es-US" sz="2800" dirty="0"/>
          </a:p>
        </p:txBody>
      </p:sp>
      <p:pic>
        <p:nvPicPr>
          <p:cNvPr id="3" name="Vídeo marquesina con olor a Cacaol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529" y="1500188"/>
            <a:ext cx="7281333" cy="4095750"/>
          </a:xfrm>
          <a:prstGeom prst="rect">
            <a:avLst/>
          </a:prstGeom>
        </p:spPr>
      </p:pic>
    </p:spTree>
    <p:extLst>
      <p:ext uri="{BB962C8B-B14F-4D97-AF65-F5344CB8AC3E}">
        <p14:creationId xmlns:p14="http://schemas.microsoft.com/office/powerpoint/2010/main" val="18040315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7178" y="750627"/>
            <a:ext cx="3771900" cy="701377"/>
          </a:xfrm>
        </p:spPr>
        <p:txBody>
          <a:bodyPr>
            <a:normAutofit/>
          </a:bodyPr>
          <a:lstStyle/>
          <a:p>
            <a:r>
              <a:rPr lang="es-ES" sz="3200" dirty="0">
                <a:solidFill>
                  <a:srgbClr val="C00000"/>
                </a:solidFill>
              </a:rPr>
              <a:t>2</a:t>
            </a:r>
            <a:r>
              <a:rPr lang="es-ES" sz="3200" dirty="0" smtClean="0">
                <a:solidFill>
                  <a:srgbClr val="C00000"/>
                </a:solidFill>
              </a:rPr>
              <a:t>. </a:t>
            </a:r>
            <a:r>
              <a:rPr lang="es-ES" sz="3200" dirty="0" smtClean="0"/>
              <a:t>Análisis Bivariado</a:t>
            </a:r>
            <a:endParaRPr lang="es-ES" sz="3200" dirty="0"/>
          </a:p>
        </p:txBody>
      </p:sp>
      <p:sp>
        <p:nvSpPr>
          <p:cNvPr id="6" name="5 Rectángulo"/>
          <p:cNvSpPr/>
          <p:nvPr/>
        </p:nvSpPr>
        <p:spPr>
          <a:xfrm>
            <a:off x="225726" y="1447800"/>
            <a:ext cx="8189322" cy="646331"/>
          </a:xfrm>
          <a:prstGeom prst="rect">
            <a:avLst/>
          </a:prstGeom>
        </p:spPr>
        <p:txBody>
          <a:bodyPr wrap="square">
            <a:spAutoFit/>
          </a:bodyPr>
          <a:lstStyle/>
          <a:p>
            <a:r>
              <a:rPr lang="es-ES" b="1" dirty="0" smtClean="0"/>
              <a:t>Tabla 2</a:t>
            </a:r>
          </a:p>
          <a:p>
            <a:r>
              <a:rPr lang="es-ES" dirty="0" smtClean="0"/>
              <a:t>Género </a:t>
            </a:r>
            <a:r>
              <a:rPr lang="es-ES" dirty="0"/>
              <a:t>Vs. Aroma preferido para tienda de ropa </a:t>
            </a:r>
            <a:r>
              <a:rPr lang="es-ES" dirty="0" smtClean="0"/>
              <a:t>deportiva</a:t>
            </a:r>
            <a:endParaRPr lang="es-US" dirty="0"/>
          </a:p>
        </p:txBody>
      </p:sp>
      <p:sp>
        <p:nvSpPr>
          <p:cNvPr id="7" name="1 Título"/>
          <p:cNvSpPr txBox="1">
            <a:spLocks/>
          </p:cNvSpPr>
          <p:nvPr/>
        </p:nvSpPr>
        <p:spPr>
          <a:xfrm>
            <a:off x="914400" y="196087"/>
            <a:ext cx="3953725"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US" sz="3200" b="1" dirty="0" smtClean="0">
                <a:solidFill>
                  <a:srgbClr val="C00000"/>
                </a:solidFill>
              </a:rPr>
              <a:t>RESULTADOS</a:t>
            </a:r>
            <a:endParaRPr lang="es-US" sz="3200" b="1" dirty="0">
              <a:solidFill>
                <a:srgbClr val="C00000"/>
              </a:solidFill>
            </a:endParaRPr>
          </a:p>
        </p:txBody>
      </p:sp>
      <p:pic>
        <p:nvPicPr>
          <p:cNvPr id="8" name="Picture 2" descr="F:\TESIS\graficos diapos\LOGO ES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182"/>
            <a:ext cx="1317465" cy="1094509"/>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7806"/>
          <a:stretch/>
        </p:blipFill>
        <p:spPr bwMode="auto">
          <a:xfrm>
            <a:off x="4495800" y="2209800"/>
            <a:ext cx="4343401" cy="4619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190"/>
          <a:stretch/>
        </p:blipFill>
        <p:spPr bwMode="auto">
          <a:xfrm>
            <a:off x="215662" y="2362200"/>
            <a:ext cx="4280138" cy="184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errar llave"/>
          <p:cNvSpPr/>
          <p:nvPr/>
        </p:nvSpPr>
        <p:spPr>
          <a:xfrm rot="16200000">
            <a:off x="6049656" y="5026718"/>
            <a:ext cx="914399" cy="1671227"/>
          </a:xfrm>
          <a:prstGeom prst="rightBrace">
            <a:avLst>
              <a:gd name="adj1" fmla="val 8333"/>
              <a:gd name="adj2" fmla="val 4793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US"/>
          </a:p>
        </p:txBody>
      </p:sp>
      <p:sp>
        <p:nvSpPr>
          <p:cNvPr id="18" name="17 Rectángulo redondeado"/>
          <p:cNvSpPr/>
          <p:nvPr/>
        </p:nvSpPr>
        <p:spPr>
          <a:xfrm>
            <a:off x="6020556" y="4711257"/>
            <a:ext cx="972598" cy="565913"/>
          </a:xfrm>
          <a:prstGeom prst="roundRect">
            <a:avLst/>
          </a:prstGeom>
          <a:solidFill>
            <a:schemeClr val="bg1"/>
          </a:solid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Cítrico</a:t>
            </a:r>
          </a:p>
          <a:p>
            <a:pPr algn="ctr"/>
            <a:r>
              <a:rPr lang="es-US" sz="1400" dirty="0" smtClean="0"/>
              <a:t>30%</a:t>
            </a:r>
            <a:endParaRPr lang="es-US" sz="1400" dirty="0"/>
          </a:p>
        </p:txBody>
      </p:sp>
      <p:sp>
        <p:nvSpPr>
          <p:cNvPr id="21" name="20 Rectángulo redondeado"/>
          <p:cNvSpPr/>
          <p:nvPr/>
        </p:nvSpPr>
        <p:spPr>
          <a:xfrm>
            <a:off x="5985270" y="4711256"/>
            <a:ext cx="1079005" cy="565913"/>
          </a:xfrm>
          <a:prstGeom prst="roundRect">
            <a:avLst/>
          </a:prstGeom>
          <a:solidFill>
            <a:schemeClr val="bg1"/>
          </a:solid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Maderoso</a:t>
            </a:r>
          </a:p>
          <a:p>
            <a:pPr algn="ctr"/>
            <a:r>
              <a:rPr lang="es-US" sz="1400" dirty="0" smtClean="0"/>
              <a:t>29%</a:t>
            </a:r>
            <a:endParaRPr lang="es-US" sz="1400" dirty="0"/>
          </a:p>
        </p:txBody>
      </p:sp>
      <p:sp>
        <p:nvSpPr>
          <p:cNvPr id="12" name="11 Elipse"/>
          <p:cNvSpPr/>
          <p:nvPr/>
        </p:nvSpPr>
        <p:spPr>
          <a:xfrm>
            <a:off x="5437470" y="4206379"/>
            <a:ext cx="797975" cy="6513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cxnSp>
        <p:nvCxnSpPr>
          <p:cNvPr id="13" name="12 Conector recto de flecha"/>
          <p:cNvCxnSpPr>
            <a:endCxn id="24" idx="3"/>
          </p:cNvCxnSpPr>
          <p:nvPr/>
        </p:nvCxnSpPr>
        <p:spPr>
          <a:xfrm flipH="1">
            <a:off x="2530914" y="4532065"/>
            <a:ext cx="2901916" cy="48705"/>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24" name="23 Rectángulo redondeado"/>
          <p:cNvSpPr/>
          <p:nvPr/>
        </p:nvSpPr>
        <p:spPr>
          <a:xfrm>
            <a:off x="1492648" y="4291834"/>
            <a:ext cx="1038266" cy="577871"/>
          </a:xfrm>
          <a:prstGeom prst="roundRect">
            <a:avLst/>
          </a:prstGeom>
          <a:solidFill>
            <a:schemeClr val="bg1"/>
          </a:solid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Maderoso</a:t>
            </a:r>
          </a:p>
          <a:p>
            <a:pPr algn="ctr"/>
            <a:r>
              <a:rPr lang="es-US" sz="1400" dirty="0" smtClean="0"/>
              <a:t>37,5%</a:t>
            </a:r>
            <a:endParaRPr lang="es-US" sz="1400" dirty="0"/>
          </a:p>
        </p:txBody>
      </p:sp>
      <p:sp>
        <p:nvSpPr>
          <p:cNvPr id="25" name="24 Elipse"/>
          <p:cNvSpPr/>
          <p:nvPr/>
        </p:nvSpPr>
        <p:spPr>
          <a:xfrm>
            <a:off x="6728610" y="4538042"/>
            <a:ext cx="797975" cy="6513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cxnSp>
        <p:nvCxnSpPr>
          <p:cNvPr id="26" name="25 Conector recto de flecha"/>
          <p:cNvCxnSpPr>
            <a:stCxn id="25" idx="2"/>
            <a:endCxn id="28" idx="3"/>
          </p:cNvCxnSpPr>
          <p:nvPr/>
        </p:nvCxnSpPr>
        <p:spPr>
          <a:xfrm flipH="1">
            <a:off x="2557513" y="4863726"/>
            <a:ext cx="4171097" cy="640316"/>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28" name="27 Rectángulo redondeado"/>
          <p:cNvSpPr/>
          <p:nvPr/>
        </p:nvSpPr>
        <p:spPr>
          <a:xfrm>
            <a:off x="1519247" y="5221085"/>
            <a:ext cx="1038266" cy="565913"/>
          </a:xfrm>
          <a:prstGeom prst="roundRect">
            <a:avLst/>
          </a:prstGeom>
          <a:solidFill>
            <a:schemeClr val="bg1"/>
          </a:solid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Cítrico</a:t>
            </a:r>
          </a:p>
          <a:p>
            <a:pPr algn="ctr"/>
            <a:r>
              <a:rPr lang="es-US" sz="1400" dirty="0" smtClean="0"/>
              <a:t>35,8%</a:t>
            </a:r>
            <a:endParaRPr lang="es-US" sz="1400" dirty="0"/>
          </a:p>
        </p:txBody>
      </p:sp>
      <p:sp>
        <p:nvSpPr>
          <p:cNvPr id="19" name="18 Botón de acción: Inicio">
            <a:hlinkClick r:id="rId5"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16866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1)">
                                      <p:cBhvr>
                                        <p:cTn id="13" dur="20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heel(1)">
                                      <p:cBhvr>
                                        <p:cTn id="18" dur="2000"/>
                                        <p:tgtEl>
                                          <p:spTgt spid="25"/>
                                        </p:tgtEl>
                                      </p:cBhvr>
                                    </p:animEffect>
                                  </p:childTnLst>
                                </p:cTn>
                              </p:par>
                              <p:par>
                                <p:cTn id="19" presetID="21" presetClass="entr" presetSubtype="1"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heel(1)">
                                      <p:cBhvr>
                                        <p:cTn id="21" dur="2000"/>
                                        <p:tgtEl>
                                          <p:spTgt spid="26"/>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heel(1)">
                                      <p:cBhvr>
                                        <p:cTn id="24" dur="20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2" nodeType="click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heel(1)">
                                      <p:cBhvr>
                                        <p:cTn id="52" dur="2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80">
                                          <p:stCondLst>
                                            <p:cond delay="0"/>
                                          </p:stCondLst>
                                        </p:cTn>
                                        <p:tgtEl>
                                          <p:spTgt spid="21"/>
                                        </p:tgtEl>
                                      </p:cBhvr>
                                    </p:animEffect>
                                    <p:anim calcmode="lin" valueType="num">
                                      <p:cBhvr>
                                        <p:cTn id="5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63" dur="26">
                                          <p:stCondLst>
                                            <p:cond delay="650"/>
                                          </p:stCondLst>
                                        </p:cTn>
                                        <p:tgtEl>
                                          <p:spTgt spid="21"/>
                                        </p:tgtEl>
                                      </p:cBhvr>
                                      <p:to x="100000" y="60000"/>
                                    </p:animScale>
                                    <p:animScale>
                                      <p:cBhvr>
                                        <p:cTn id="64" dur="166" decel="50000">
                                          <p:stCondLst>
                                            <p:cond delay="676"/>
                                          </p:stCondLst>
                                        </p:cTn>
                                        <p:tgtEl>
                                          <p:spTgt spid="21"/>
                                        </p:tgtEl>
                                      </p:cBhvr>
                                      <p:to x="100000" y="100000"/>
                                    </p:animScale>
                                    <p:animScale>
                                      <p:cBhvr>
                                        <p:cTn id="65" dur="26">
                                          <p:stCondLst>
                                            <p:cond delay="1312"/>
                                          </p:stCondLst>
                                        </p:cTn>
                                        <p:tgtEl>
                                          <p:spTgt spid="21"/>
                                        </p:tgtEl>
                                      </p:cBhvr>
                                      <p:to x="100000" y="80000"/>
                                    </p:animScale>
                                    <p:animScale>
                                      <p:cBhvr>
                                        <p:cTn id="66" dur="166" decel="50000">
                                          <p:stCondLst>
                                            <p:cond delay="1338"/>
                                          </p:stCondLst>
                                        </p:cTn>
                                        <p:tgtEl>
                                          <p:spTgt spid="21"/>
                                        </p:tgtEl>
                                      </p:cBhvr>
                                      <p:to x="100000" y="100000"/>
                                    </p:animScale>
                                    <p:animScale>
                                      <p:cBhvr>
                                        <p:cTn id="67" dur="26">
                                          <p:stCondLst>
                                            <p:cond delay="1642"/>
                                          </p:stCondLst>
                                        </p:cTn>
                                        <p:tgtEl>
                                          <p:spTgt spid="21"/>
                                        </p:tgtEl>
                                      </p:cBhvr>
                                      <p:to x="100000" y="90000"/>
                                    </p:animScale>
                                    <p:animScale>
                                      <p:cBhvr>
                                        <p:cTn id="68" dur="166" decel="50000">
                                          <p:stCondLst>
                                            <p:cond delay="1668"/>
                                          </p:stCondLst>
                                        </p:cTn>
                                        <p:tgtEl>
                                          <p:spTgt spid="21"/>
                                        </p:tgtEl>
                                      </p:cBhvr>
                                      <p:to x="100000" y="100000"/>
                                    </p:animScale>
                                    <p:animScale>
                                      <p:cBhvr>
                                        <p:cTn id="69" dur="26">
                                          <p:stCondLst>
                                            <p:cond delay="1808"/>
                                          </p:stCondLst>
                                        </p:cTn>
                                        <p:tgtEl>
                                          <p:spTgt spid="21"/>
                                        </p:tgtEl>
                                      </p:cBhvr>
                                      <p:to x="100000" y="95000"/>
                                    </p:animScale>
                                    <p:animScale>
                                      <p:cBhvr>
                                        <p:cTn id="7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21" grpId="0" animBg="1"/>
      <p:bldP spid="12" grpId="0" animBg="1"/>
      <p:bldP spid="12" grpId="2" animBg="1"/>
      <p:bldP spid="24" grpId="0" animBg="1"/>
      <p:bldP spid="24" grpId="2" animBg="1"/>
      <p:bldP spid="25" grpId="0" animBg="1"/>
      <p:bldP spid="25" grpId="2" animBg="1"/>
      <p:bldP spid="28" grpId="0" animBg="1"/>
      <p:bldP spid="28"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0747" y="2382072"/>
            <a:ext cx="4420510" cy="413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95" y="2382072"/>
            <a:ext cx="4320387" cy="190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a:xfrm>
            <a:off x="1917178" y="750627"/>
            <a:ext cx="3771900" cy="701377"/>
          </a:xfrm>
        </p:spPr>
        <p:txBody>
          <a:bodyPr>
            <a:normAutofit/>
          </a:bodyPr>
          <a:lstStyle/>
          <a:p>
            <a:r>
              <a:rPr lang="es-ES" sz="3200" dirty="0">
                <a:solidFill>
                  <a:srgbClr val="C00000"/>
                </a:solidFill>
              </a:rPr>
              <a:t>2</a:t>
            </a:r>
            <a:r>
              <a:rPr lang="es-ES" sz="3200" dirty="0" smtClean="0">
                <a:solidFill>
                  <a:srgbClr val="C00000"/>
                </a:solidFill>
              </a:rPr>
              <a:t>. </a:t>
            </a:r>
            <a:r>
              <a:rPr lang="es-ES" sz="3200" dirty="0" smtClean="0"/>
              <a:t>Análisis Bivariado</a:t>
            </a:r>
            <a:endParaRPr lang="es-ES" sz="3200" dirty="0"/>
          </a:p>
        </p:txBody>
      </p:sp>
      <p:sp>
        <p:nvSpPr>
          <p:cNvPr id="6" name="5 Rectángulo"/>
          <p:cNvSpPr/>
          <p:nvPr/>
        </p:nvSpPr>
        <p:spPr>
          <a:xfrm>
            <a:off x="225726" y="1447800"/>
            <a:ext cx="8189322" cy="646331"/>
          </a:xfrm>
          <a:prstGeom prst="rect">
            <a:avLst/>
          </a:prstGeom>
        </p:spPr>
        <p:txBody>
          <a:bodyPr wrap="square">
            <a:spAutoFit/>
          </a:bodyPr>
          <a:lstStyle/>
          <a:p>
            <a:r>
              <a:rPr lang="es-ES" b="1" dirty="0" smtClean="0"/>
              <a:t>Tabla 3</a:t>
            </a:r>
          </a:p>
          <a:p>
            <a:r>
              <a:rPr lang="es-ES" dirty="0" smtClean="0"/>
              <a:t>Edad Vs Ingreso a establecimiento con  un aroma especial</a:t>
            </a:r>
            <a:endParaRPr lang="es-US" dirty="0"/>
          </a:p>
        </p:txBody>
      </p:sp>
      <p:sp>
        <p:nvSpPr>
          <p:cNvPr id="7" name="1 Título"/>
          <p:cNvSpPr txBox="1">
            <a:spLocks/>
          </p:cNvSpPr>
          <p:nvPr/>
        </p:nvSpPr>
        <p:spPr>
          <a:xfrm>
            <a:off x="914400" y="196087"/>
            <a:ext cx="3953725"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US" sz="3200" b="1" dirty="0" smtClean="0">
                <a:solidFill>
                  <a:srgbClr val="C00000"/>
                </a:solidFill>
              </a:rPr>
              <a:t>RESULTADOS</a:t>
            </a:r>
            <a:endParaRPr lang="es-US" sz="3200" b="1" dirty="0">
              <a:solidFill>
                <a:srgbClr val="C00000"/>
              </a:solidFill>
            </a:endParaRPr>
          </a:p>
        </p:txBody>
      </p:sp>
      <p:pic>
        <p:nvPicPr>
          <p:cNvPr id="8" name="Picture 2" descr="F:\TESIS\graficos diapos\LOGO ESP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3182"/>
            <a:ext cx="1317465" cy="1094509"/>
          </a:xfrm>
          <a:prstGeom prst="rect">
            <a:avLst/>
          </a:prstGeom>
          <a:noFill/>
          <a:extLst>
            <a:ext uri="{909E8E84-426E-40DD-AFC4-6F175D3DCCD1}">
              <a14:hiddenFill xmlns:a14="http://schemas.microsoft.com/office/drawing/2010/main">
                <a:solidFill>
                  <a:srgbClr val="FFFFFF"/>
                </a:solidFill>
              </a14:hiddenFill>
            </a:ext>
          </a:extLst>
        </p:spPr>
      </p:pic>
      <p:sp>
        <p:nvSpPr>
          <p:cNvPr id="12" name="11 Elipse"/>
          <p:cNvSpPr/>
          <p:nvPr/>
        </p:nvSpPr>
        <p:spPr>
          <a:xfrm>
            <a:off x="7967907" y="2604506"/>
            <a:ext cx="477377"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cxnSp>
        <p:nvCxnSpPr>
          <p:cNvPr id="13" name="12 Conector recto de flecha"/>
          <p:cNvCxnSpPr>
            <a:stCxn id="12" idx="3"/>
            <a:endCxn id="24" idx="3"/>
          </p:cNvCxnSpPr>
          <p:nvPr/>
        </p:nvCxnSpPr>
        <p:spPr>
          <a:xfrm flipH="1">
            <a:off x="2530914" y="2934696"/>
            <a:ext cx="5506903" cy="1646074"/>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24" name="23 Rectángulo redondeado"/>
          <p:cNvSpPr/>
          <p:nvPr/>
        </p:nvSpPr>
        <p:spPr>
          <a:xfrm>
            <a:off x="1317466" y="4291834"/>
            <a:ext cx="1213448" cy="577871"/>
          </a:xfrm>
          <a:prstGeom prst="roundRect">
            <a:avLst/>
          </a:prstGeom>
          <a:solidFill>
            <a:schemeClr val="bg1"/>
          </a:solid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Punto alto</a:t>
            </a:r>
          </a:p>
          <a:p>
            <a:pPr algn="ctr"/>
            <a:r>
              <a:rPr lang="es-US" sz="1400" dirty="0"/>
              <a:t>56 a </a:t>
            </a:r>
            <a:r>
              <a:rPr lang="es-US" sz="1400" dirty="0" smtClean="0"/>
              <a:t>más</a:t>
            </a:r>
            <a:endParaRPr lang="es-US" sz="1400" dirty="0"/>
          </a:p>
        </p:txBody>
      </p:sp>
      <p:cxnSp>
        <p:nvCxnSpPr>
          <p:cNvPr id="26" name="25 Conector recto de flecha"/>
          <p:cNvCxnSpPr>
            <a:stCxn id="23" idx="2"/>
            <a:endCxn id="28" idx="3"/>
          </p:cNvCxnSpPr>
          <p:nvPr/>
        </p:nvCxnSpPr>
        <p:spPr>
          <a:xfrm flipH="1">
            <a:off x="2557514" y="5480107"/>
            <a:ext cx="2721743" cy="23935"/>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28" name="27 Rectángulo redondeado"/>
          <p:cNvSpPr/>
          <p:nvPr/>
        </p:nvSpPr>
        <p:spPr>
          <a:xfrm>
            <a:off x="1317466" y="5221085"/>
            <a:ext cx="1240048" cy="565913"/>
          </a:xfrm>
          <a:prstGeom prst="roundRect">
            <a:avLst/>
          </a:prstGeom>
          <a:solidFill>
            <a:schemeClr val="bg1"/>
          </a:solid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Punto bajo</a:t>
            </a:r>
          </a:p>
          <a:p>
            <a:pPr algn="ctr"/>
            <a:r>
              <a:rPr lang="es-US" sz="1400" dirty="0" smtClean="0"/>
              <a:t>15 - 25 </a:t>
            </a:r>
            <a:endParaRPr lang="es-US" sz="1400" dirty="0"/>
          </a:p>
        </p:txBody>
      </p:sp>
      <p:sp>
        <p:nvSpPr>
          <p:cNvPr id="23" name="22 Elipse"/>
          <p:cNvSpPr/>
          <p:nvPr/>
        </p:nvSpPr>
        <p:spPr>
          <a:xfrm>
            <a:off x="5279257" y="5286686"/>
            <a:ext cx="477377"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Tree>
    <p:extLst>
      <p:ext uri="{BB962C8B-B14F-4D97-AF65-F5344CB8AC3E}">
        <p14:creationId xmlns:p14="http://schemas.microsoft.com/office/powerpoint/2010/main" val="306571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right)">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par>
                                <p:cTn id="19" presetID="22" presetClass="entr" presetSubtype="2"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right)">
                                      <p:cBhvr>
                                        <p:cTn id="21" dur="500"/>
                                        <p:tgtEl>
                                          <p:spTgt spid="26"/>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right)">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animBg="1"/>
      <p:bldP spid="28"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7178" y="750627"/>
            <a:ext cx="3771900" cy="701377"/>
          </a:xfrm>
        </p:spPr>
        <p:txBody>
          <a:bodyPr>
            <a:normAutofit fontScale="90000"/>
          </a:bodyPr>
          <a:lstStyle/>
          <a:p>
            <a:r>
              <a:rPr lang="es-ES" sz="3200" dirty="0" smtClean="0">
                <a:solidFill>
                  <a:srgbClr val="C00000"/>
                </a:solidFill>
              </a:rPr>
              <a:t>3. </a:t>
            </a:r>
            <a:r>
              <a:rPr lang="es-ES" sz="3200" dirty="0" smtClean="0"/>
              <a:t>Prueba de Hipótesis</a:t>
            </a:r>
            <a:endParaRPr lang="es-ES" sz="3200" dirty="0"/>
          </a:p>
        </p:txBody>
      </p:sp>
      <p:sp>
        <p:nvSpPr>
          <p:cNvPr id="6" name="5 Rectángulo"/>
          <p:cNvSpPr/>
          <p:nvPr/>
        </p:nvSpPr>
        <p:spPr>
          <a:xfrm>
            <a:off x="225726" y="1447800"/>
            <a:ext cx="8189322" cy="646331"/>
          </a:xfrm>
          <a:prstGeom prst="rect">
            <a:avLst/>
          </a:prstGeom>
        </p:spPr>
        <p:txBody>
          <a:bodyPr wrap="square">
            <a:spAutoFit/>
          </a:bodyPr>
          <a:lstStyle/>
          <a:p>
            <a:r>
              <a:rPr lang="es-ES" b="1" dirty="0" smtClean="0"/>
              <a:t>Hipótesis 1</a:t>
            </a:r>
          </a:p>
          <a:p>
            <a:r>
              <a:rPr lang="es-US" dirty="0" smtClean="0"/>
              <a:t>El </a:t>
            </a:r>
            <a:r>
              <a:rPr lang="es-US" dirty="0"/>
              <a:t>marketing olfativo influye en la decisión de compra de los </a:t>
            </a:r>
            <a:r>
              <a:rPr lang="es-US" dirty="0" smtClean="0"/>
              <a:t>consumidores</a:t>
            </a:r>
            <a:endParaRPr lang="es-US" dirty="0"/>
          </a:p>
        </p:txBody>
      </p:sp>
      <p:sp>
        <p:nvSpPr>
          <p:cNvPr id="7" name="1 Título"/>
          <p:cNvSpPr txBox="1">
            <a:spLocks/>
          </p:cNvSpPr>
          <p:nvPr/>
        </p:nvSpPr>
        <p:spPr>
          <a:xfrm>
            <a:off x="914400" y="196087"/>
            <a:ext cx="3953725"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US" sz="3200" b="1" dirty="0" smtClean="0">
                <a:solidFill>
                  <a:srgbClr val="C00000"/>
                </a:solidFill>
              </a:rPr>
              <a:t>RESULTADOS</a:t>
            </a:r>
            <a:endParaRPr lang="es-US" sz="3200" b="1" dirty="0">
              <a:solidFill>
                <a:srgbClr val="C00000"/>
              </a:solidFill>
            </a:endParaRPr>
          </a:p>
        </p:txBody>
      </p:sp>
      <p:pic>
        <p:nvPicPr>
          <p:cNvPr id="8" name="Picture 2" descr="F:\TESIS\graficos diapos\LOGO ES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182"/>
            <a:ext cx="1317465" cy="109450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12 Conector recto de flecha"/>
          <p:cNvCxnSpPr>
            <a:stCxn id="19" idx="3"/>
          </p:cNvCxnSpPr>
          <p:nvPr/>
        </p:nvCxnSpPr>
        <p:spPr>
          <a:xfrm flipH="1">
            <a:off x="3624641" y="4487250"/>
            <a:ext cx="1630440" cy="528879"/>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9" name="18 Elipse"/>
          <p:cNvSpPr/>
          <p:nvPr/>
        </p:nvSpPr>
        <p:spPr>
          <a:xfrm>
            <a:off x="5167566" y="4157060"/>
            <a:ext cx="597592"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pic>
        <p:nvPicPr>
          <p:cNvPr id="37"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9524" t="54494" r="20464" b="19317"/>
          <a:stretch/>
        </p:blipFill>
        <p:spPr bwMode="auto">
          <a:xfrm>
            <a:off x="881610" y="2448941"/>
            <a:ext cx="7379669" cy="271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18 Elipse"/>
          <p:cNvSpPr/>
          <p:nvPr/>
        </p:nvSpPr>
        <p:spPr>
          <a:xfrm>
            <a:off x="3429000" y="4293829"/>
            <a:ext cx="597592"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15 Botón de acción: Inicio">
            <a:hlinkClick r:id="rId5"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49082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37"/>
                                        </p:tgtEl>
                                      </p:cBhvr>
                                    </p:animEffect>
                                    <p:set>
                                      <p:cBhvr>
                                        <p:cTn id="15" dur="1" fill="hold">
                                          <p:stCondLst>
                                            <p:cond delay="499"/>
                                          </p:stCondLst>
                                        </p:cTn>
                                        <p:tgtEl>
                                          <p:spTgt spid="3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heel(1)">
                                      <p:cBhvr>
                                        <p:cTn id="20" dur="2000"/>
                                        <p:tgtEl>
                                          <p:spTgt spid="19"/>
                                        </p:tgtEl>
                                      </p:cBhvr>
                                    </p:animEffect>
                                  </p:childTnLst>
                                </p:cTn>
                              </p:par>
                              <p:par>
                                <p:cTn id="21" presetID="21" presetClass="entr" presetSubtype="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8" grpId="0" animBg="1"/>
      <p:bldP spid="3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p:nvPr/>
        </p:nvPicPr>
        <p:blipFill>
          <a:blip r:embed="rId2">
            <a:extLst>
              <a:ext uri="{28A0092B-C50C-407E-A947-70E740481C1C}">
                <a14:useLocalDpi xmlns:a14="http://schemas.microsoft.com/office/drawing/2010/main" val="0"/>
              </a:ext>
            </a:extLst>
          </a:blip>
          <a:srcRect/>
          <a:stretch>
            <a:fillRect/>
          </a:stretch>
        </p:blipFill>
        <p:spPr bwMode="auto">
          <a:xfrm>
            <a:off x="4599141" y="2266777"/>
            <a:ext cx="4252116" cy="4030280"/>
          </a:xfrm>
          <a:prstGeom prst="rect">
            <a:avLst/>
          </a:prstGeom>
          <a:noFill/>
          <a:ln w="6350">
            <a:noFill/>
          </a:ln>
        </p:spPr>
      </p:pic>
      <p:sp>
        <p:nvSpPr>
          <p:cNvPr id="2" name="Título 1"/>
          <p:cNvSpPr>
            <a:spLocks noGrp="1"/>
          </p:cNvSpPr>
          <p:nvPr>
            <p:ph type="title"/>
          </p:nvPr>
        </p:nvSpPr>
        <p:spPr>
          <a:xfrm>
            <a:off x="1917178" y="750627"/>
            <a:ext cx="3771900" cy="701377"/>
          </a:xfrm>
        </p:spPr>
        <p:txBody>
          <a:bodyPr>
            <a:normAutofit fontScale="90000"/>
          </a:bodyPr>
          <a:lstStyle/>
          <a:p>
            <a:r>
              <a:rPr lang="es-ES" sz="3200" dirty="0" smtClean="0">
                <a:solidFill>
                  <a:srgbClr val="C00000"/>
                </a:solidFill>
              </a:rPr>
              <a:t>3. </a:t>
            </a:r>
            <a:r>
              <a:rPr lang="es-ES" sz="3200" dirty="0" smtClean="0"/>
              <a:t>Prueba de Hipótesis</a:t>
            </a:r>
            <a:endParaRPr lang="es-ES" sz="3200" dirty="0"/>
          </a:p>
        </p:txBody>
      </p:sp>
      <p:sp>
        <p:nvSpPr>
          <p:cNvPr id="6" name="5 Rectángulo"/>
          <p:cNvSpPr/>
          <p:nvPr/>
        </p:nvSpPr>
        <p:spPr>
          <a:xfrm>
            <a:off x="225726" y="1447800"/>
            <a:ext cx="8189322" cy="646331"/>
          </a:xfrm>
          <a:prstGeom prst="rect">
            <a:avLst/>
          </a:prstGeom>
        </p:spPr>
        <p:txBody>
          <a:bodyPr wrap="square">
            <a:spAutoFit/>
          </a:bodyPr>
          <a:lstStyle/>
          <a:p>
            <a:r>
              <a:rPr lang="es-ES" b="1" dirty="0" smtClean="0"/>
              <a:t>Hipótesis 1</a:t>
            </a:r>
          </a:p>
          <a:p>
            <a:r>
              <a:rPr lang="es-US" dirty="0" smtClean="0"/>
              <a:t>El </a:t>
            </a:r>
            <a:r>
              <a:rPr lang="es-US" dirty="0"/>
              <a:t>marketing olfativo influye en la decisión de compra de los </a:t>
            </a:r>
            <a:r>
              <a:rPr lang="es-US" dirty="0" smtClean="0"/>
              <a:t>consumidores</a:t>
            </a:r>
            <a:endParaRPr lang="es-US" dirty="0"/>
          </a:p>
        </p:txBody>
      </p:sp>
      <p:sp>
        <p:nvSpPr>
          <p:cNvPr id="7" name="1 Título"/>
          <p:cNvSpPr txBox="1">
            <a:spLocks/>
          </p:cNvSpPr>
          <p:nvPr/>
        </p:nvSpPr>
        <p:spPr>
          <a:xfrm>
            <a:off x="914400" y="196087"/>
            <a:ext cx="3953725"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US" sz="3200" b="1" dirty="0" smtClean="0">
                <a:solidFill>
                  <a:srgbClr val="C00000"/>
                </a:solidFill>
              </a:rPr>
              <a:t>RESULTADOS</a:t>
            </a:r>
            <a:endParaRPr lang="es-US" sz="3200" b="1" dirty="0">
              <a:solidFill>
                <a:srgbClr val="C00000"/>
              </a:solidFill>
            </a:endParaRPr>
          </a:p>
        </p:txBody>
      </p:sp>
      <p:pic>
        <p:nvPicPr>
          <p:cNvPr id="8" name="Picture 2" descr="F:\TESIS\graficos diapos\LOGO ESP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182"/>
            <a:ext cx="1317465" cy="109450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12 Conector recto de flecha"/>
          <p:cNvCxnSpPr>
            <a:stCxn id="19" idx="3"/>
            <a:endCxn id="24" idx="3"/>
          </p:cNvCxnSpPr>
          <p:nvPr/>
        </p:nvCxnSpPr>
        <p:spPr>
          <a:xfrm flipH="1">
            <a:off x="3624641" y="4487250"/>
            <a:ext cx="1630440" cy="528879"/>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24" name="23 Rectángulo redondeado"/>
          <p:cNvSpPr/>
          <p:nvPr/>
        </p:nvSpPr>
        <p:spPr>
          <a:xfrm>
            <a:off x="2411193" y="4724579"/>
            <a:ext cx="1213448" cy="583100"/>
          </a:xfrm>
          <a:prstGeom prst="roundRect">
            <a:avLst/>
          </a:prstGeom>
          <a:solidFill>
            <a:schemeClr val="bg1"/>
          </a:solid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Han  comprado</a:t>
            </a:r>
          </a:p>
          <a:p>
            <a:pPr algn="ctr"/>
            <a:r>
              <a:rPr lang="es-US" sz="1400" dirty="0" smtClean="0"/>
              <a:t>86,52%</a:t>
            </a:r>
            <a:endParaRPr lang="es-US" sz="1400" dirty="0"/>
          </a:p>
        </p:txBody>
      </p:sp>
      <p:sp>
        <p:nvSpPr>
          <p:cNvPr id="19" name="18 Elipse"/>
          <p:cNvSpPr/>
          <p:nvPr/>
        </p:nvSpPr>
        <p:spPr>
          <a:xfrm>
            <a:off x="5167566" y="4157060"/>
            <a:ext cx="597592"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pic>
        <p:nvPicPr>
          <p:cNvPr id="14" name="Imagen 13"/>
          <p:cNvPicPr>
            <a:picLocks noChangeAspect="1"/>
          </p:cNvPicPr>
          <p:nvPr/>
        </p:nvPicPr>
        <p:blipFill>
          <a:blip r:embed="rId4"/>
          <a:stretch>
            <a:fillRect/>
          </a:stretch>
        </p:blipFill>
        <p:spPr>
          <a:xfrm>
            <a:off x="386502" y="2159961"/>
            <a:ext cx="4049381" cy="2689475"/>
          </a:xfrm>
          <a:prstGeom prst="rect">
            <a:avLst/>
          </a:prstGeom>
        </p:spPr>
      </p:pic>
      <p:sp>
        <p:nvSpPr>
          <p:cNvPr id="30" name="18 Elipse"/>
          <p:cNvSpPr/>
          <p:nvPr/>
        </p:nvSpPr>
        <p:spPr>
          <a:xfrm>
            <a:off x="5681347" y="5164630"/>
            <a:ext cx="597592"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cxnSp>
        <p:nvCxnSpPr>
          <p:cNvPr id="31" name="12 Conector recto de flecha"/>
          <p:cNvCxnSpPr>
            <a:endCxn id="30" idx="0"/>
          </p:cNvCxnSpPr>
          <p:nvPr/>
        </p:nvCxnSpPr>
        <p:spPr>
          <a:xfrm flipH="1">
            <a:off x="5980143" y="4350481"/>
            <a:ext cx="1337933" cy="814149"/>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35" name="23 Rectángulo redondeado"/>
          <p:cNvSpPr/>
          <p:nvPr/>
        </p:nvSpPr>
        <p:spPr>
          <a:xfrm>
            <a:off x="7318076" y="3913672"/>
            <a:ext cx="1213448" cy="583100"/>
          </a:xfrm>
          <a:prstGeom prst="roundRect">
            <a:avLst/>
          </a:prstGeom>
          <a:solidFill>
            <a:schemeClr val="bg1"/>
          </a:solid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No han  comprado</a:t>
            </a:r>
          </a:p>
          <a:p>
            <a:pPr algn="ctr"/>
            <a:r>
              <a:rPr lang="es-US" sz="1400" dirty="0" smtClean="0"/>
              <a:t>13,50%</a:t>
            </a:r>
            <a:endParaRPr lang="es-US" sz="1400" dirty="0"/>
          </a:p>
        </p:txBody>
      </p:sp>
      <p:sp>
        <p:nvSpPr>
          <p:cNvPr id="16" name="15 Botón de acción: Inicio">
            <a:hlinkClick r:id="rId5"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2249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1)">
                                      <p:cBhvr>
                                        <p:cTn id="19" dur="2000"/>
                                        <p:tgtEl>
                                          <p:spTgt spid="19"/>
                                        </p:tgtEl>
                                      </p:cBhvr>
                                    </p:animEffect>
                                  </p:childTnLst>
                                </p:cTn>
                              </p:par>
                              <p:par>
                                <p:cTn id="20" presetID="21" presetClass="entr" presetSubtype="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heel(1)">
                                      <p:cBhvr>
                                        <p:cTn id="25" dur="2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heel(1)">
                                      <p:cBhvr>
                                        <p:cTn id="30" dur="2000"/>
                                        <p:tgtEl>
                                          <p:spTgt spid="30"/>
                                        </p:tgtEl>
                                      </p:cBhvr>
                                    </p:animEffect>
                                  </p:childTnLst>
                                </p:cTn>
                              </p:par>
                              <p:par>
                                <p:cTn id="31" presetID="21" presetClass="entr" presetSubtype="1"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heel(1)">
                                      <p:cBhvr>
                                        <p:cTn id="33" dur="2000"/>
                                        <p:tgtEl>
                                          <p:spTgt spid="31"/>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9" grpId="0" animBg="1"/>
      <p:bldP spid="30"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7178" y="750627"/>
            <a:ext cx="3771900" cy="701377"/>
          </a:xfrm>
        </p:spPr>
        <p:txBody>
          <a:bodyPr>
            <a:normAutofit fontScale="90000"/>
          </a:bodyPr>
          <a:lstStyle/>
          <a:p>
            <a:r>
              <a:rPr lang="es-ES" sz="3200" dirty="0" smtClean="0">
                <a:solidFill>
                  <a:srgbClr val="C00000"/>
                </a:solidFill>
              </a:rPr>
              <a:t>3. </a:t>
            </a:r>
            <a:r>
              <a:rPr lang="es-ES" sz="3200" dirty="0" smtClean="0"/>
              <a:t>Prueba de Hipótesis</a:t>
            </a:r>
            <a:endParaRPr lang="es-ES" sz="3200" dirty="0"/>
          </a:p>
        </p:txBody>
      </p:sp>
      <p:sp>
        <p:nvSpPr>
          <p:cNvPr id="6" name="5 Rectángulo"/>
          <p:cNvSpPr/>
          <p:nvPr/>
        </p:nvSpPr>
        <p:spPr>
          <a:xfrm>
            <a:off x="225726" y="1447800"/>
            <a:ext cx="8189322" cy="646331"/>
          </a:xfrm>
          <a:prstGeom prst="rect">
            <a:avLst/>
          </a:prstGeom>
        </p:spPr>
        <p:txBody>
          <a:bodyPr wrap="square">
            <a:spAutoFit/>
          </a:bodyPr>
          <a:lstStyle/>
          <a:p>
            <a:r>
              <a:rPr lang="es-ES" b="1" dirty="0" smtClean="0"/>
              <a:t>Hipótesis 1</a:t>
            </a:r>
          </a:p>
          <a:p>
            <a:r>
              <a:rPr lang="es-US" dirty="0" smtClean="0"/>
              <a:t>El </a:t>
            </a:r>
            <a:r>
              <a:rPr lang="es-US" dirty="0"/>
              <a:t>marketing olfativo influye en la decisión de compra de los </a:t>
            </a:r>
            <a:r>
              <a:rPr lang="es-US" dirty="0" smtClean="0"/>
              <a:t>consumidores</a:t>
            </a:r>
            <a:endParaRPr lang="es-US" dirty="0"/>
          </a:p>
        </p:txBody>
      </p:sp>
      <p:sp>
        <p:nvSpPr>
          <p:cNvPr id="7" name="1 Título"/>
          <p:cNvSpPr txBox="1">
            <a:spLocks/>
          </p:cNvSpPr>
          <p:nvPr/>
        </p:nvSpPr>
        <p:spPr>
          <a:xfrm>
            <a:off x="914400" y="196087"/>
            <a:ext cx="3953725"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US" sz="3200" b="1" dirty="0" smtClean="0">
                <a:solidFill>
                  <a:srgbClr val="C00000"/>
                </a:solidFill>
              </a:rPr>
              <a:t>RESULTADOS</a:t>
            </a:r>
            <a:endParaRPr lang="es-US" sz="3200" b="1" dirty="0">
              <a:solidFill>
                <a:srgbClr val="C00000"/>
              </a:solidFill>
            </a:endParaRPr>
          </a:p>
        </p:txBody>
      </p:sp>
      <p:pic>
        <p:nvPicPr>
          <p:cNvPr id="8" name="Picture 2" descr="F:\TESIS\graficos diapos\LOGO ES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182"/>
            <a:ext cx="1317465" cy="109450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12 Conector recto de flecha"/>
          <p:cNvCxnSpPr/>
          <p:nvPr/>
        </p:nvCxnSpPr>
        <p:spPr>
          <a:xfrm flipH="1">
            <a:off x="3130626" y="4203424"/>
            <a:ext cx="2127175" cy="653370"/>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9" name="18 Elipse"/>
          <p:cNvSpPr/>
          <p:nvPr/>
        </p:nvSpPr>
        <p:spPr>
          <a:xfrm>
            <a:off x="5257800" y="4005367"/>
            <a:ext cx="597592"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3" name="23 Rectángulo redondeado"/>
          <p:cNvSpPr/>
          <p:nvPr/>
        </p:nvSpPr>
        <p:spPr>
          <a:xfrm>
            <a:off x="6233472" y="3276600"/>
            <a:ext cx="1213448" cy="706431"/>
          </a:xfrm>
          <a:prstGeom prst="roundRect">
            <a:avLst/>
          </a:prstGeom>
          <a:solidFill>
            <a:schemeClr val="bg1"/>
          </a:solid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Nada importante</a:t>
            </a:r>
          </a:p>
          <a:p>
            <a:pPr algn="ctr"/>
            <a:r>
              <a:rPr lang="es-US" sz="1400" dirty="0" smtClean="0"/>
              <a:t>10,9%</a:t>
            </a:r>
            <a:endParaRPr lang="es-US" sz="1400" dirty="0"/>
          </a:p>
        </p:txBody>
      </p:sp>
      <p:pic>
        <p:nvPicPr>
          <p:cNvPr id="25"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9524" t="54494" r="20464" b="19317"/>
          <a:stretch/>
        </p:blipFill>
        <p:spPr bwMode="auto">
          <a:xfrm>
            <a:off x="885617" y="2452056"/>
            <a:ext cx="7379669" cy="271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18 Elipse"/>
          <p:cNvSpPr/>
          <p:nvPr/>
        </p:nvSpPr>
        <p:spPr>
          <a:xfrm>
            <a:off x="5181600" y="4302605"/>
            <a:ext cx="597592"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7" name="16 Botón de acción: Inicio">
            <a:hlinkClick r:id="rId5"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45316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heel(1)">
                                      <p:cBhvr>
                                        <p:cTn id="20" dur="2000"/>
                                        <p:tgtEl>
                                          <p:spTgt spid="19"/>
                                        </p:tgtEl>
                                      </p:cBhvr>
                                    </p:animEffect>
                                  </p:childTnLst>
                                </p:cTn>
                              </p:par>
                              <p:par>
                                <p:cTn id="21" presetID="21" presetClass="entr" presetSubtype="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heel(1)">
                                      <p:cBhvr>
                                        <p:cTn id="2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30" grpId="0" animBg="1"/>
      <p:bldP spid="30"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p:nvPr/>
        </p:nvPicPr>
        <p:blipFill>
          <a:blip r:embed="rId2">
            <a:extLst>
              <a:ext uri="{28A0092B-C50C-407E-A947-70E740481C1C}">
                <a14:useLocalDpi xmlns:a14="http://schemas.microsoft.com/office/drawing/2010/main" val="0"/>
              </a:ext>
            </a:extLst>
          </a:blip>
          <a:srcRect/>
          <a:stretch>
            <a:fillRect/>
          </a:stretch>
        </p:blipFill>
        <p:spPr bwMode="auto">
          <a:xfrm>
            <a:off x="4868125" y="2149177"/>
            <a:ext cx="3971075" cy="4099223"/>
          </a:xfrm>
          <a:prstGeom prst="rect">
            <a:avLst/>
          </a:prstGeom>
          <a:noFill/>
          <a:ln w="6350">
            <a:solidFill>
              <a:schemeClr val="tx1"/>
            </a:solidFill>
          </a:ln>
        </p:spPr>
      </p:pic>
      <p:sp>
        <p:nvSpPr>
          <p:cNvPr id="2" name="Título 1"/>
          <p:cNvSpPr>
            <a:spLocks noGrp="1"/>
          </p:cNvSpPr>
          <p:nvPr>
            <p:ph type="title"/>
          </p:nvPr>
        </p:nvSpPr>
        <p:spPr>
          <a:xfrm>
            <a:off x="1917178" y="750627"/>
            <a:ext cx="3771900" cy="701377"/>
          </a:xfrm>
        </p:spPr>
        <p:txBody>
          <a:bodyPr>
            <a:normAutofit fontScale="90000"/>
          </a:bodyPr>
          <a:lstStyle/>
          <a:p>
            <a:r>
              <a:rPr lang="es-ES" sz="3200" dirty="0" smtClean="0">
                <a:solidFill>
                  <a:srgbClr val="C00000"/>
                </a:solidFill>
              </a:rPr>
              <a:t>3. </a:t>
            </a:r>
            <a:r>
              <a:rPr lang="es-ES" sz="3200" dirty="0" smtClean="0"/>
              <a:t>Prueba de Hipótesis</a:t>
            </a:r>
            <a:endParaRPr lang="es-ES" sz="3200" dirty="0"/>
          </a:p>
        </p:txBody>
      </p:sp>
      <p:sp>
        <p:nvSpPr>
          <p:cNvPr id="6" name="5 Rectángulo"/>
          <p:cNvSpPr/>
          <p:nvPr/>
        </p:nvSpPr>
        <p:spPr>
          <a:xfrm>
            <a:off x="225726" y="1447800"/>
            <a:ext cx="8189322" cy="646331"/>
          </a:xfrm>
          <a:prstGeom prst="rect">
            <a:avLst/>
          </a:prstGeom>
        </p:spPr>
        <p:txBody>
          <a:bodyPr wrap="square">
            <a:spAutoFit/>
          </a:bodyPr>
          <a:lstStyle/>
          <a:p>
            <a:r>
              <a:rPr lang="es-ES" b="1" dirty="0" smtClean="0"/>
              <a:t>Hipótesis 1</a:t>
            </a:r>
          </a:p>
          <a:p>
            <a:r>
              <a:rPr lang="es-US" dirty="0" smtClean="0"/>
              <a:t>El </a:t>
            </a:r>
            <a:r>
              <a:rPr lang="es-US" dirty="0"/>
              <a:t>marketing olfativo influye en la decisión de compra de los </a:t>
            </a:r>
            <a:r>
              <a:rPr lang="es-US" dirty="0" smtClean="0"/>
              <a:t>consumidores</a:t>
            </a:r>
            <a:endParaRPr lang="es-US" dirty="0"/>
          </a:p>
        </p:txBody>
      </p:sp>
      <p:sp>
        <p:nvSpPr>
          <p:cNvPr id="7" name="1 Título"/>
          <p:cNvSpPr txBox="1">
            <a:spLocks/>
          </p:cNvSpPr>
          <p:nvPr/>
        </p:nvSpPr>
        <p:spPr>
          <a:xfrm>
            <a:off x="914400" y="196087"/>
            <a:ext cx="3953725"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US" sz="3200" b="1" dirty="0" smtClean="0">
                <a:solidFill>
                  <a:srgbClr val="C00000"/>
                </a:solidFill>
              </a:rPr>
              <a:t>RESULTADOS</a:t>
            </a:r>
            <a:endParaRPr lang="es-US" sz="3200" b="1" dirty="0">
              <a:solidFill>
                <a:srgbClr val="C00000"/>
              </a:solidFill>
            </a:endParaRPr>
          </a:p>
        </p:txBody>
      </p:sp>
      <p:pic>
        <p:nvPicPr>
          <p:cNvPr id="8" name="Picture 2" descr="F:\TESIS\graficos diapos\LOGO ESP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182"/>
            <a:ext cx="1317465" cy="109450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12 Conector recto de flecha"/>
          <p:cNvCxnSpPr>
            <a:endCxn id="24" idx="3"/>
          </p:cNvCxnSpPr>
          <p:nvPr/>
        </p:nvCxnSpPr>
        <p:spPr>
          <a:xfrm flipH="1">
            <a:off x="3130626" y="4203424"/>
            <a:ext cx="2127175" cy="653370"/>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24" name="23 Rectángulo redondeado"/>
          <p:cNvSpPr/>
          <p:nvPr/>
        </p:nvSpPr>
        <p:spPr>
          <a:xfrm>
            <a:off x="1917178" y="4531988"/>
            <a:ext cx="1213448" cy="649612"/>
          </a:xfrm>
          <a:prstGeom prst="roundRect">
            <a:avLst/>
          </a:prstGeom>
          <a:solidFill>
            <a:schemeClr val="bg1"/>
          </a:solid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Muy importante</a:t>
            </a:r>
          </a:p>
          <a:p>
            <a:pPr algn="ctr"/>
            <a:r>
              <a:rPr lang="es-US" sz="1400" dirty="0" smtClean="0"/>
              <a:t>51,3%</a:t>
            </a:r>
            <a:endParaRPr lang="es-US" sz="1400" dirty="0"/>
          </a:p>
        </p:txBody>
      </p:sp>
      <p:sp>
        <p:nvSpPr>
          <p:cNvPr id="19" name="18 Elipse"/>
          <p:cNvSpPr/>
          <p:nvPr/>
        </p:nvSpPr>
        <p:spPr>
          <a:xfrm>
            <a:off x="5257800" y="4005367"/>
            <a:ext cx="597592"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8" name="18 Elipse"/>
          <p:cNvSpPr/>
          <p:nvPr/>
        </p:nvSpPr>
        <p:spPr>
          <a:xfrm>
            <a:off x="6019800" y="5410200"/>
            <a:ext cx="597592"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pic>
        <p:nvPicPr>
          <p:cNvPr id="5" name="Imagen 4"/>
          <p:cNvPicPr>
            <a:picLocks noChangeAspect="1"/>
          </p:cNvPicPr>
          <p:nvPr/>
        </p:nvPicPr>
        <p:blipFill>
          <a:blip r:embed="rId4"/>
          <a:stretch>
            <a:fillRect/>
          </a:stretch>
        </p:blipFill>
        <p:spPr>
          <a:xfrm>
            <a:off x="407394" y="2265608"/>
            <a:ext cx="4460731" cy="2430432"/>
          </a:xfrm>
          <a:prstGeom prst="rect">
            <a:avLst/>
          </a:prstGeom>
        </p:spPr>
      </p:pic>
      <p:cxnSp>
        <p:nvCxnSpPr>
          <p:cNvPr id="22" name="12 Conector recto de flecha"/>
          <p:cNvCxnSpPr/>
          <p:nvPr/>
        </p:nvCxnSpPr>
        <p:spPr>
          <a:xfrm flipV="1">
            <a:off x="6312757" y="4005367"/>
            <a:ext cx="354743" cy="1420922"/>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23" name="23 Rectángulo redondeado"/>
          <p:cNvSpPr/>
          <p:nvPr/>
        </p:nvSpPr>
        <p:spPr>
          <a:xfrm>
            <a:off x="6233472" y="3276600"/>
            <a:ext cx="1213448" cy="706431"/>
          </a:xfrm>
          <a:prstGeom prst="roundRect">
            <a:avLst/>
          </a:prstGeom>
          <a:solidFill>
            <a:schemeClr val="bg1"/>
          </a:solid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Nada importante</a:t>
            </a:r>
          </a:p>
          <a:p>
            <a:pPr algn="ctr"/>
            <a:r>
              <a:rPr lang="es-US" sz="1400" dirty="0" smtClean="0"/>
              <a:t>10,9%</a:t>
            </a:r>
            <a:endParaRPr lang="es-US" sz="1400" dirty="0"/>
          </a:p>
        </p:txBody>
      </p:sp>
      <p:sp>
        <p:nvSpPr>
          <p:cNvPr id="17" name="16 Botón de acción: Inicio">
            <a:hlinkClick r:id="rId5"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67064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heel(1)">
                                      <p:cBhvr>
                                        <p:cTn id="18" dur="2000"/>
                                        <p:tgtEl>
                                          <p:spTgt spid="19"/>
                                        </p:tgtEl>
                                      </p:cBhvr>
                                    </p:animEffect>
                                  </p:childTnLst>
                                </p:cTn>
                              </p:par>
                              <p:par>
                                <p:cTn id="19" presetID="21" presetClass="entr" presetSubtype="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1)">
                                      <p:cBhvr>
                                        <p:cTn id="21" dur="2000"/>
                                        <p:tgtEl>
                                          <p:spTgt spid="13"/>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heel(1)">
                                      <p:cBhvr>
                                        <p:cTn id="29" dur="2000"/>
                                        <p:tgtEl>
                                          <p:spTgt spid="28"/>
                                        </p:tgtEl>
                                      </p:cBhvr>
                                    </p:animEffect>
                                  </p:childTnLst>
                                </p:cTn>
                              </p:par>
                              <p:par>
                                <p:cTn id="30" presetID="21" presetClass="entr" presetSubtype="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heel(1)">
                                      <p:cBhvr>
                                        <p:cTn id="32" dur="2000"/>
                                        <p:tgtEl>
                                          <p:spTgt spid="22"/>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heel(1)">
                                      <p:cBhvr>
                                        <p:cTn id="3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9" grpId="0" animBg="1"/>
      <p:bldP spid="28"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7178" y="750627"/>
            <a:ext cx="3771900" cy="701377"/>
          </a:xfrm>
        </p:spPr>
        <p:txBody>
          <a:bodyPr>
            <a:normAutofit fontScale="90000"/>
          </a:bodyPr>
          <a:lstStyle/>
          <a:p>
            <a:r>
              <a:rPr lang="es-ES" sz="3200" dirty="0" smtClean="0">
                <a:solidFill>
                  <a:srgbClr val="C00000"/>
                </a:solidFill>
              </a:rPr>
              <a:t>3. </a:t>
            </a:r>
            <a:r>
              <a:rPr lang="es-ES" sz="3200" dirty="0" smtClean="0"/>
              <a:t>Prueba de Hipótesis</a:t>
            </a:r>
            <a:endParaRPr lang="es-ES" sz="3200" dirty="0"/>
          </a:p>
        </p:txBody>
      </p:sp>
      <p:sp>
        <p:nvSpPr>
          <p:cNvPr id="6" name="5 Rectángulo"/>
          <p:cNvSpPr/>
          <p:nvPr/>
        </p:nvSpPr>
        <p:spPr>
          <a:xfrm>
            <a:off x="225726" y="1447800"/>
            <a:ext cx="8189322" cy="646331"/>
          </a:xfrm>
          <a:prstGeom prst="rect">
            <a:avLst/>
          </a:prstGeom>
        </p:spPr>
        <p:txBody>
          <a:bodyPr wrap="square">
            <a:spAutoFit/>
          </a:bodyPr>
          <a:lstStyle/>
          <a:p>
            <a:r>
              <a:rPr lang="es-ES" b="1" dirty="0" smtClean="0"/>
              <a:t>Hipótesis 1</a:t>
            </a:r>
          </a:p>
          <a:p>
            <a:r>
              <a:rPr lang="es-US" dirty="0" smtClean="0"/>
              <a:t>El </a:t>
            </a:r>
            <a:r>
              <a:rPr lang="es-US" dirty="0"/>
              <a:t>marketing olfativo influye en la decisión de compra de los </a:t>
            </a:r>
            <a:r>
              <a:rPr lang="es-US" dirty="0" smtClean="0"/>
              <a:t>consumidores</a:t>
            </a:r>
            <a:endParaRPr lang="es-US" dirty="0"/>
          </a:p>
        </p:txBody>
      </p:sp>
      <p:sp>
        <p:nvSpPr>
          <p:cNvPr id="7" name="1 Título"/>
          <p:cNvSpPr txBox="1">
            <a:spLocks/>
          </p:cNvSpPr>
          <p:nvPr/>
        </p:nvSpPr>
        <p:spPr>
          <a:xfrm>
            <a:off x="914400" y="196087"/>
            <a:ext cx="3953725"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US" sz="3200" b="1" dirty="0" smtClean="0">
                <a:solidFill>
                  <a:srgbClr val="C00000"/>
                </a:solidFill>
              </a:rPr>
              <a:t>RESULTADOS</a:t>
            </a:r>
            <a:endParaRPr lang="es-US" sz="3200" b="1" dirty="0">
              <a:solidFill>
                <a:srgbClr val="C00000"/>
              </a:solidFill>
            </a:endParaRPr>
          </a:p>
        </p:txBody>
      </p:sp>
      <p:pic>
        <p:nvPicPr>
          <p:cNvPr id="8" name="Picture 2" descr="F:\TESIS\graficos diapos\LOGO ES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182"/>
            <a:ext cx="1317465" cy="1094509"/>
          </a:xfrm>
          <a:prstGeom prst="rect">
            <a:avLst/>
          </a:prstGeom>
          <a:noFill/>
          <a:extLst>
            <a:ext uri="{909E8E84-426E-40DD-AFC4-6F175D3DCCD1}">
              <a14:hiddenFill xmlns:a14="http://schemas.microsoft.com/office/drawing/2010/main">
                <a:solidFill>
                  <a:srgbClr val="FFFFFF"/>
                </a:solidFill>
              </a14:hiddenFill>
            </a:ext>
          </a:extLst>
        </p:spPr>
      </p:pic>
      <p:sp>
        <p:nvSpPr>
          <p:cNvPr id="23" name="23 Rectángulo redondeado"/>
          <p:cNvSpPr/>
          <p:nvPr/>
        </p:nvSpPr>
        <p:spPr>
          <a:xfrm>
            <a:off x="6370085" y="3191859"/>
            <a:ext cx="1213448" cy="706431"/>
          </a:xfrm>
          <a:prstGeom prst="roundRect">
            <a:avLst/>
          </a:prstGeom>
          <a:solidFill>
            <a:schemeClr val="bg1"/>
          </a:solid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Mala inversión</a:t>
            </a:r>
          </a:p>
          <a:p>
            <a:pPr algn="ctr"/>
            <a:r>
              <a:rPr lang="es-US" sz="1400" dirty="0" smtClean="0"/>
              <a:t>11,8%</a:t>
            </a:r>
            <a:endParaRPr lang="es-US" sz="1400" dirty="0"/>
          </a:p>
        </p:txBody>
      </p:sp>
      <p:sp>
        <p:nvSpPr>
          <p:cNvPr id="30" name="18 Elipse"/>
          <p:cNvSpPr/>
          <p:nvPr/>
        </p:nvSpPr>
        <p:spPr>
          <a:xfrm>
            <a:off x="5269808" y="3962400"/>
            <a:ext cx="597592"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pic>
        <p:nvPicPr>
          <p:cNvPr id="26"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9524" t="54494" r="20464" b="19317"/>
          <a:stretch/>
        </p:blipFill>
        <p:spPr bwMode="auto">
          <a:xfrm>
            <a:off x="826184" y="2257734"/>
            <a:ext cx="7379669" cy="271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18 Elipse"/>
          <p:cNvSpPr/>
          <p:nvPr/>
        </p:nvSpPr>
        <p:spPr>
          <a:xfrm>
            <a:off x="6839179" y="4129984"/>
            <a:ext cx="597592"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15 Botón de acción: Inicio">
            <a:hlinkClick r:id="rId5"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71772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heel(1)">
                                      <p:cBhvr>
                                        <p:cTn id="20" dur="2000"/>
                                        <p:tgtEl>
                                          <p:spTgt spid="30"/>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heel(1)">
                                      <p:cBhvr>
                                        <p:cTn id="2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27" grpId="0" animBg="1"/>
      <p:bldP spid="2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p:nvPr/>
        </p:nvPicPr>
        <p:blipFill>
          <a:blip r:embed="rId2">
            <a:extLst>
              <a:ext uri="{28A0092B-C50C-407E-A947-70E740481C1C}">
                <a14:useLocalDpi xmlns:a14="http://schemas.microsoft.com/office/drawing/2010/main" val="0"/>
              </a:ext>
            </a:extLst>
          </a:blip>
          <a:srcRect/>
          <a:stretch>
            <a:fillRect/>
          </a:stretch>
        </p:blipFill>
        <p:spPr bwMode="auto">
          <a:xfrm>
            <a:off x="4798415" y="2094619"/>
            <a:ext cx="4040785" cy="3891095"/>
          </a:xfrm>
          <a:prstGeom prst="rect">
            <a:avLst/>
          </a:prstGeom>
          <a:noFill/>
          <a:ln w="6350">
            <a:solidFill>
              <a:schemeClr val="tx1"/>
            </a:solidFill>
          </a:ln>
        </p:spPr>
      </p:pic>
      <p:sp>
        <p:nvSpPr>
          <p:cNvPr id="2" name="Título 1"/>
          <p:cNvSpPr>
            <a:spLocks noGrp="1"/>
          </p:cNvSpPr>
          <p:nvPr>
            <p:ph type="title"/>
          </p:nvPr>
        </p:nvSpPr>
        <p:spPr>
          <a:xfrm>
            <a:off x="1917178" y="750627"/>
            <a:ext cx="3771900" cy="701377"/>
          </a:xfrm>
        </p:spPr>
        <p:txBody>
          <a:bodyPr>
            <a:normAutofit fontScale="90000"/>
          </a:bodyPr>
          <a:lstStyle/>
          <a:p>
            <a:r>
              <a:rPr lang="es-ES" sz="3200" dirty="0" smtClean="0">
                <a:solidFill>
                  <a:srgbClr val="C00000"/>
                </a:solidFill>
              </a:rPr>
              <a:t>3. </a:t>
            </a:r>
            <a:r>
              <a:rPr lang="es-ES" sz="3200" dirty="0" smtClean="0"/>
              <a:t>Prueba de Hipótesis</a:t>
            </a:r>
            <a:endParaRPr lang="es-ES" sz="3200" dirty="0"/>
          </a:p>
        </p:txBody>
      </p:sp>
      <p:sp>
        <p:nvSpPr>
          <p:cNvPr id="6" name="5 Rectángulo"/>
          <p:cNvSpPr/>
          <p:nvPr/>
        </p:nvSpPr>
        <p:spPr>
          <a:xfrm>
            <a:off x="225726" y="1447800"/>
            <a:ext cx="8189322" cy="646331"/>
          </a:xfrm>
          <a:prstGeom prst="rect">
            <a:avLst/>
          </a:prstGeom>
        </p:spPr>
        <p:txBody>
          <a:bodyPr wrap="square">
            <a:spAutoFit/>
          </a:bodyPr>
          <a:lstStyle/>
          <a:p>
            <a:r>
              <a:rPr lang="es-ES" b="1" dirty="0" smtClean="0"/>
              <a:t>Hipótesis 1</a:t>
            </a:r>
          </a:p>
          <a:p>
            <a:r>
              <a:rPr lang="es-US" dirty="0" smtClean="0"/>
              <a:t>El </a:t>
            </a:r>
            <a:r>
              <a:rPr lang="es-US" dirty="0"/>
              <a:t>marketing olfativo influye en la decisión de compra de los </a:t>
            </a:r>
            <a:r>
              <a:rPr lang="es-US" dirty="0" smtClean="0"/>
              <a:t>consumidores</a:t>
            </a:r>
            <a:endParaRPr lang="es-US" dirty="0"/>
          </a:p>
        </p:txBody>
      </p:sp>
      <p:sp>
        <p:nvSpPr>
          <p:cNvPr id="7" name="1 Título"/>
          <p:cNvSpPr txBox="1">
            <a:spLocks/>
          </p:cNvSpPr>
          <p:nvPr/>
        </p:nvSpPr>
        <p:spPr>
          <a:xfrm>
            <a:off x="914400" y="196087"/>
            <a:ext cx="3953725"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US" sz="3200" b="1" dirty="0" smtClean="0">
                <a:solidFill>
                  <a:srgbClr val="C00000"/>
                </a:solidFill>
              </a:rPr>
              <a:t>RESULTADOS</a:t>
            </a:r>
            <a:endParaRPr lang="es-US" sz="3200" b="1" dirty="0">
              <a:solidFill>
                <a:srgbClr val="C00000"/>
              </a:solidFill>
            </a:endParaRPr>
          </a:p>
        </p:txBody>
      </p:sp>
      <p:pic>
        <p:nvPicPr>
          <p:cNvPr id="8" name="Picture 2" descr="F:\TESIS\graficos diapos\LOGO ESP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182"/>
            <a:ext cx="1317465" cy="109450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12 Conector recto de flecha"/>
          <p:cNvCxnSpPr/>
          <p:nvPr/>
        </p:nvCxnSpPr>
        <p:spPr>
          <a:xfrm flipH="1">
            <a:off x="3434531" y="4291467"/>
            <a:ext cx="1946889" cy="795114"/>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24" name="23 Rectángulo redondeado"/>
          <p:cNvSpPr/>
          <p:nvPr/>
        </p:nvSpPr>
        <p:spPr>
          <a:xfrm>
            <a:off x="2218498" y="4954009"/>
            <a:ext cx="1213448" cy="649612"/>
          </a:xfrm>
          <a:prstGeom prst="roundRect">
            <a:avLst/>
          </a:prstGeom>
          <a:solidFill>
            <a:schemeClr val="bg1"/>
          </a:solid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Buena inversión</a:t>
            </a:r>
          </a:p>
          <a:p>
            <a:pPr algn="ctr"/>
            <a:r>
              <a:rPr lang="es-US" sz="1400" dirty="0" smtClean="0"/>
              <a:t>72,3%</a:t>
            </a:r>
            <a:endParaRPr lang="es-US" sz="1400" dirty="0"/>
          </a:p>
        </p:txBody>
      </p:sp>
      <p:sp>
        <p:nvSpPr>
          <p:cNvPr id="28" name="18 Elipse"/>
          <p:cNvSpPr/>
          <p:nvPr/>
        </p:nvSpPr>
        <p:spPr>
          <a:xfrm>
            <a:off x="5563711" y="4981964"/>
            <a:ext cx="597592"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cxnSp>
        <p:nvCxnSpPr>
          <p:cNvPr id="22" name="12 Conector recto de flecha"/>
          <p:cNvCxnSpPr/>
          <p:nvPr/>
        </p:nvCxnSpPr>
        <p:spPr>
          <a:xfrm flipV="1">
            <a:off x="6050222" y="3962400"/>
            <a:ext cx="639726" cy="1053191"/>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23" name="23 Rectángulo redondeado"/>
          <p:cNvSpPr/>
          <p:nvPr/>
        </p:nvSpPr>
        <p:spPr>
          <a:xfrm>
            <a:off x="6370085" y="3191859"/>
            <a:ext cx="1213448" cy="706431"/>
          </a:xfrm>
          <a:prstGeom prst="roundRect">
            <a:avLst/>
          </a:prstGeom>
          <a:solidFill>
            <a:schemeClr val="bg1"/>
          </a:solid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Mala inversión</a:t>
            </a:r>
          </a:p>
          <a:p>
            <a:pPr algn="ctr"/>
            <a:r>
              <a:rPr lang="es-US" sz="1400" dirty="0" smtClean="0"/>
              <a:t>11,8%</a:t>
            </a:r>
            <a:endParaRPr lang="es-US" sz="1400" dirty="0"/>
          </a:p>
        </p:txBody>
      </p:sp>
      <p:sp>
        <p:nvSpPr>
          <p:cNvPr id="30" name="18 Elipse"/>
          <p:cNvSpPr/>
          <p:nvPr/>
        </p:nvSpPr>
        <p:spPr>
          <a:xfrm>
            <a:off x="5269808" y="3962400"/>
            <a:ext cx="597592"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pic>
        <p:nvPicPr>
          <p:cNvPr id="9" name="Imagen 8"/>
          <p:cNvPicPr>
            <a:picLocks noChangeAspect="1"/>
          </p:cNvPicPr>
          <p:nvPr/>
        </p:nvPicPr>
        <p:blipFill>
          <a:blip r:embed="rId4"/>
          <a:stretch>
            <a:fillRect/>
          </a:stretch>
        </p:blipFill>
        <p:spPr>
          <a:xfrm>
            <a:off x="346847" y="2200338"/>
            <a:ext cx="4488945" cy="2689475"/>
          </a:xfrm>
          <a:prstGeom prst="rect">
            <a:avLst/>
          </a:prstGeom>
        </p:spPr>
      </p:pic>
      <p:sp>
        <p:nvSpPr>
          <p:cNvPr id="16" name="15 Botón de acción: Inicio">
            <a:hlinkClick r:id="rId5"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22566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heel(1)">
                                      <p:cBhvr>
                                        <p:cTn id="18" dur="2000"/>
                                        <p:tgtEl>
                                          <p:spTgt spid="30"/>
                                        </p:tgtEl>
                                      </p:cBhvr>
                                    </p:animEffect>
                                  </p:childTnLst>
                                </p:cTn>
                              </p:par>
                              <p:par>
                                <p:cTn id="19" presetID="21" presetClass="entr" presetSubtype="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1)">
                                      <p:cBhvr>
                                        <p:cTn id="21" dur="2000"/>
                                        <p:tgtEl>
                                          <p:spTgt spid="13"/>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heel(1)">
                                      <p:cBhvr>
                                        <p:cTn id="29" dur="2000"/>
                                        <p:tgtEl>
                                          <p:spTgt spid="28"/>
                                        </p:tgtEl>
                                      </p:cBhvr>
                                    </p:animEffect>
                                  </p:childTnLst>
                                </p:cTn>
                              </p:par>
                              <p:par>
                                <p:cTn id="30" presetID="21" presetClass="entr" presetSubtype="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heel(1)">
                                      <p:cBhvr>
                                        <p:cTn id="32" dur="2000"/>
                                        <p:tgtEl>
                                          <p:spTgt spid="22"/>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heel(1)">
                                      <p:cBhvr>
                                        <p:cTn id="3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23" grpId="0" animBg="1"/>
      <p:bldP spid="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7178" y="750627"/>
            <a:ext cx="3771900" cy="701377"/>
          </a:xfrm>
        </p:spPr>
        <p:txBody>
          <a:bodyPr>
            <a:normAutofit fontScale="90000"/>
          </a:bodyPr>
          <a:lstStyle/>
          <a:p>
            <a:r>
              <a:rPr lang="es-ES" sz="3200" dirty="0" smtClean="0">
                <a:solidFill>
                  <a:srgbClr val="C00000"/>
                </a:solidFill>
              </a:rPr>
              <a:t>3. </a:t>
            </a:r>
            <a:r>
              <a:rPr lang="es-ES" sz="3200" dirty="0" smtClean="0"/>
              <a:t>Prueba de Hipótesis</a:t>
            </a:r>
            <a:endParaRPr lang="es-ES" sz="3200" dirty="0"/>
          </a:p>
        </p:txBody>
      </p:sp>
      <p:sp>
        <p:nvSpPr>
          <p:cNvPr id="6" name="5 Rectángulo"/>
          <p:cNvSpPr/>
          <p:nvPr/>
        </p:nvSpPr>
        <p:spPr>
          <a:xfrm>
            <a:off x="225726" y="1447800"/>
            <a:ext cx="8189322" cy="646331"/>
          </a:xfrm>
          <a:prstGeom prst="rect">
            <a:avLst/>
          </a:prstGeom>
        </p:spPr>
        <p:txBody>
          <a:bodyPr wrap="square">
            <a:spAutoFit/>
          </a:bodyPr>
          <a:lstStyle/>
          <a:p>
            <a:r>
              <a:rPr lang="es-ES" b="1" dirty="0" smtClean="0"/>
              <a:t>Hipótesis 2</a:t>
            </a:r>
          </a:p>
          <a:p>
            <a:r>
              <a:rPr lang="es-US" dirty="0" smtClean="0"/>
              <a:t>Los estímulos olfativos influyen en la actitud del consumidor.</a:t>
            </a:r>
            <a:endParaRPr lang="es-US" dirty="0"/>
          </a:p>
        </p:txBody>
      </p:sp>
      <p:sp>
        <p:nvSpPr>
          <p:cNvPr id="7" name="1 Título"/>
          <p:cNvSpPr txBox="1">
            <a:spLocks/>
          </p:cNvSpPr>
          <p:nvPr/>
        </p:nvSpPr>
        <p:spPr>
          <a:xfrm>
            <a:off x="914400" y="196087"/>
            <a:ext cx="3953725"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US" sz="3200" b="1" dirty="0" smtClean="0">
                <a:solidFill>
                  <a:srgbClr val="C00000"/>
                </a:solidFill>
              </a:rPr>
              <a:t>RESULTADOS</a:t>
            </a:r>
            <a:endParaRPr lang="es-US" sz="3200" b="1" dirty="0">
              <a:solidFill>
                <a:srgbClr val="C00000"/>
              </a:solidFill>
            </a:endParaRPr>
          </a:p>
        </p:txBody>
      </p:sp>
      <p:pic>
        <p:nvPicPr>
          <p:cNvPr id="8" name="Picture 2" descr="F:\TESIS\graficos diapos\LOGO ES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182"/>
            <a:ext cx="1317465" cy="1094509"/>
          </a:xfrm>
          <a:prstGeom prst="rect">
            <a:avLst/>
          </a:prstGeom>
          <a:noFill/>
          <a:extLst>
            <a:ext uri="{909E8E84-426E-40DD-AFC4-6F175D3DCCD1}">
              <a14:hiddenFill xmlns:a14="http://schemas.microsoft.com/office/drawing/2010/main">
                <a:solidFill>
                  <a:srgbClr val="FFFFFF"/>
                </a:solidFill>
              </a14:hiddenFill>
            </a:ext>
          </a:extLst>
        </p:spPr>
      </p:pic>
      <p:sp>
        <p:nvSpPr>
          <p:cNvPr id="36" name="18 Elipse"/>
          <p:cNvSpPr/>
          <p:nvPr/>
        </p:nvSpPr>
        <p:spPr>
          <a:xfrm>
            <a:off x="5715000" y="4337558"/>
            <a:ext cx="597592"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pic>
        <p:nvPicPr>
          <p:cNvPr id="20" name="Imagen 19"/>
          <p:cNvPicPr>
            <a:picLocks noChangeAspect="1"/>
          </p:cNvPicPr>
          <p:nvPr/>
        </p:nvPicPr>
        <p:blipFill>
          <a:blip r:embed="rId3"/>
          <a:stretch>
            <a:fillRect/>
          </a:stretch>
        </p:blipFill>
        <p:spPr>
          <a:xfrm>
            <a:off x="201236" y="3200399"/>
            <a:ext cx="8213812" cy="2362201"/>
          </a:xfrm>
          <a:prstGeom prst="rect">
            <a:avLst/>
          </a:prstGeom>
        </p:spPr>
      </p:pic>
    </p:spTree>
    <p:extLst>
      <p:ext uri="{BB962C8B-B14F-4D97-AF65-F5344CB8AC3E}">
        <p14:creationId xmlns:p14="http://schemas.microsoft.com/office/powerpoint/2010/main" val="369450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250"/>
                                        <p:tgtEl>
                                          <p:spTgt spid="20"/>
                                        </p:tgtEl>
                                      </p:cBhvr>
                                    </p:animEffect>
                                    <p:set>
                                      <p:cBhvr>
                                        <p:cTn id="15" dur="1" fill="hold">
                                          <p:stCondLst>
                                            <p:cond delay="249"/>
                                          </p:stCondLst>
                                        </p:cTn>
                                        <p:tgtEl>
                                          <p:spTgt spid="20"/>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p:nvPr/>
        </p:nvPicPr>
        <p:blipFill>
          <a:blip r:embed="rId2">
            <a:extLst>
              <a:ext uri="{28A0092B-C50C-407E-A947-70E740481C1C}">
                <a14:useLocalDpi xmlns:a14="http://schemas.microsoft.com/office/drawing/2010/main" val="0"/>
              </a:ext>
            </a:extLst>
          </a:blip>
          <a:srcRect/>
          <a:stretch>
            <a:fillRect/>
          </a:stretch>
        </p:blipFill>
        <p:spPr bwMode="auto">
          <a:xfrm>
            <a:off x="4733679" y="2094131"/>
            <a:ext cx="4047275" cy="3925669"/>
          </a:xfrm>
          <a:prstGeom prst="rect">
            <a:avLst/>
          </a:prstGeom>
          <a:noFill/>
          <a:ln w="3175">
            <a:solidFill>
              <a:schemeClr val="tx1"/>
            </a:solidFill>
          </a:ln>
        </p:spPr>
      </p:pic>
      <p:sp>
        <p:nvSpPr>
          <p:cNvPr id="2" name="Título 1"/>
          <p:cNvSpPr>
            <a:spLocks noGrp="1"/>
          </p:cNvSpPr>
          <p:nvPr>
            <p:ph type="title"/>
          </p:nvPr>
        </p:nvSpPr>
        <p:spPr>
          <a:xfrm>
            <a:off x="1917178" y="750627"/>
            <a:ext cx="3771900" cy="701377"/>
          </a:xfrm>
        </p:spPr>
        <p:txBody>
          <a:bodyPr>
            <a:normAutofit fontScale="90000"/>
          </a:bodyPr>
          <a:lstStyle/>
          <a:p>
            <a:r>
              <a:rPr lang="es-ES" sz="3200" dirty="0" smtClean="0">
                <a:solidFill>
                  <a:srgbClr val="C00000"/>
                </a:solidFill>
              </a:rPr>
              <a:t>3. </a:t>
            </a:r>
            <a:r>
              <a:rPr lang="es-ES" sz="3200" dirty="0" smtClean="0"/>
              <a:t>Prueba de Hipótesis</a:t>
            </a:r>
            <a:endParaRPr lang="es-ES" sz="3200" dirty="0"/>
          </a:p>
        </p:txBody>
      </p:sp>
      <p:sp>
        <p:nvSpPr>
          <p:cNvPr id="6" name="5 Rectángulo"/>
          <p:cNvSpPr/>
          <p:nvPr/>
        </p:nvSpPr>
        <p:spPr>
          <a:xfrm>
            <a:off x="225726" y="1447800"/>
            <a:ext cx="8189322" cy="646331"/>
          </a:xfrm>
          <a:prstGeom prst="rect">
            <a:avLst/>
          </a:prstGeom>
        </p:spPr>
        <p:txBody>
          <a:bodyPr wrap="square">
            <a:spAutoFit/>
          </a:bodyPr>
          <a:lstStyle/>
          <a:p>
            <a:r>
              <a:rPr lang="es-ES" b="1" dirty="0" smtClean="0"/>
              <a:t>Hipótesis 2</a:t>
            </a:r>
          </a:p>
          <a:p>
            <a:r>
              <a:rPr lang="es-US" dirty="0" smtClean="0"/>
              <a:t>Los estímulos olfativos influyen en la actitud del consumidor.</a:t>
            </a:r>
            <a:endParaRPr lang="es-US" dirty="0"/>
          </a:p>
        </p:txBody>
      </p:sp>
      <p:sp>
        <p:nvSpPr>
          <p:cNvPr id="7" name="1 Título"/>
          <p:cNvSpPr txBox="1">
            <a:spLocks/>
          </p:cNvSpPr>
          <p:nvPr/>
        </p:nvSpPr>
        <p:spPr>
          <a:xfrm>
            <a:off x="914400" y="196087"/>
            <a:ext cx="3953725"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US" sz="3200" b="1" dirty="0" smtClean="0">
                <a:solidFill>
                  <a:srgbClr val="C00000"/>
                </a:solidFill>
              </a:rPr>
              <a:t>RESULTADOS</a:t>
            </a:r>
            <a:endParaRPr lang="es-US" sz="3200" b="1" dirty="0">
              <a:solidFill>
                <a:srgbClr val="C00000"/>
              </a:solidFill>
            </a:endParaRPr>
          </a:p>
        </p:txBody>
      </p:sp>
      <p:pic>
        <p:nvPicPr>
          <p:cNvPr id="8" name="Picture 2" descr="F:\TESIS\graficos diapos\LOGO ESP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182"/>
            <a:ext cx="1317465" cy="109450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12 Conector recto de flecha"/>
          <p:cNvCxnSpPr>
            <a:stCxn id="25" idx="2"/>
          </p:cNvCxnSpPr>
          <p:nvPr/>
        </p:nvCxnSpPr>
        <p:spPr>
          <a:xfrm flipH="1">
            <a:off x="2667270" y="4117327"/>
            <a:ext cx="2666730" cy="1489242"/>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24" name="23 Rectángulo redondeado"/>
          <p:cNvSpPr/>
          <p:nvPr/>
        </p:nvSpPr>
        <p:spPr>
          <a:xfrm>
            <a:off x="1369338" y="5309773"/>
            <a:ext cx="1213448" cy="649612"/>
          </a:xfrm>
          <a:prstGeom prst="roundRect">
            <a:avLst/>
          </a:prstGeom>
          <a:solidFill>
            <a:schemeClr val="bg1"/>
          </a:solid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De acuerdo</a:t>
            </a:r>
          </a:p>
          <a:p>
            <a:pPr algn="ctr"/>
            <a:r>
              <a:rPr lang="es-US" sz="1400" dirty="0" smtClean="0"/>
              <a:t>48,2%</a:t>
            </a:r>
            <a:endParaRPr lang="es-US" sz="1400" dirty="0"/>
          </a:p>
        </p:txBody>
      </p:sp>
      <p:sp>
        <p:nvSpPr>
          <p:cNvPr id="28" name="18 Elipse"/>
          <p:cNvSpPr/>
          <p:nvPr/>
        </p:nvSpPr>
        <p:spPr>
          <a:xfrm>
            <a:off x="5165147" y="4822170"/>
            <a:ext cx="473653"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cxnSp>
        <p:nvCxnSpPr>
          <p:cNvPr id="22" name="12 Conector recto de flecha"/>
          <p:cNvCxnSpPr>
            <a:stCxn id="27" idx="7"/>
          </p:cNvCxnSpPr>
          <p:nvPr/>
        </p:nvCxnSpPr>
        <p:spPr>
          <a:xfrm flipV="1">
            <a:off x="6147106" y="3749930"/>
            <a:ext cx="701485" cy="1085154"/>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23" name="23 Rectángulo redondeado"/>
          <p:cNvSpPr/>
          <p:nvPr/>
        </p:nvSpPr>
        <p:spPr>
          <a:xfrm>
            <a:off x="6370085" y="3018492"/>
            <a:ext cx="1213448" cy="706431"/>
          </a:xfrm>
          <a:prstGeom prst="roundRect">
            <a:avLst/>
          </a:prstGeom>
          <a:solidFill>
            <a:schemeClr val="bg1"/>
          </a:solidFill>
          <a:ln w="28575">
            <a:solidFill>
              <a:srgbClr val="2ED7A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US" sz="1400" b="1" dirty="0" smtClean="0"/>
              <a:t>Mala inversión</a:t>
            </a:r>
          </a:p>
          <a:p>
            <a:pPr algn="ctr"/>
            <a:r>
              <a:rPr lang="es-US" sz="1400" dirty="0" smtClean="0"/>
              <a:t>13,8%</a:t>
            </a:r>
            <a:endParaRPr lang="es-US" sz="1400" dirty="0"/>
          </a:p>
        </p:txBody>
      </p:sp>
      <p:sp>
        <p:nvSpPr>
          <p:cNvPr id="27" name="18 Elipse"/>
          <p:cNvSpPr/>
          <p:nvPr/>
        </p:nvSpPr>
        <p:spPr>
          <a:xfrm>
            <a:off x="5787145" y="4778432"/>
            <a:ext cx="421720"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pic>
        <p:nvPicPr>
          <p:cNvPr id="5" name="Imagen 4"/>
          <p:cNvPicPr>
            <a:picLocks noChangeAspect="1"/>
          </p:cNvPicPr>
          <p:nvPr/>
        </p:nvPicPr>
        <p:blipFill>
          <a:blip r:embed="rId4"/>
          <a:stretch>
            <a:fillRect/>
          </a:stretch>
        </p:blipFill>
        <p:spPr>
          <a:xfrm>
            <a:off x="201236" y="2165955"/>
            <a:ext cx="4499178" cy="3055183"/>
          </a:xfrm>
          <a:prstGeom prst="rect">
            <a:avLst/>
          </a:prstGeom>
        </p:spPr>
      </p:pic>
      <p:sp>
        <p:nvSpPr>
          <p:cNvPr id="25" name="18 Elipse"/>
          <p:cNvSpPr/>
          <p:nvPr/>
        </p:nvSpPr>
        <p:spPr>
          <a:xfrm>
            <a:off x="5334000" y="3923906"/>
            <a:ext cx="445192"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cxnSp>
        <p:nvCxnSpPr>
          <p:cNvPr id="29" name="12 Conector recto de flecha"/>
          <p:cNvCxnSpPr>
            <a:stCxn id="28" idx="2"/>
          </p:cNvCxnSpPr>
          <p:nvPr/>
        </p:nvCxnSpPr>
        <p:spPr>
          <a:xfrm flipH="1">
            <a:off x="2703313" y="5015591"/>
            <a:ext cx="2461834" cy="772550"/>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cxnSp>
        <p:nvCxnSpPr>
          <p:cNvPr id="31" name="12 Conector recto de flecha"/>
          <p:cNvCxnSpPr>
            <a:stCxn id="32" idx="7"/>
          </p:cNvCxnSpPr>
          <p:nvPr/>
        </p:nvCxnSpPr>
        <p:spPr>
          <a:xfrm flipV="1">
            <a:off x="6307034" y="3806668"/>
            <a:ext cx="651823" cy="1425742"/>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32" name="18 Elipse"/>
          <p:cNvSpPr/>
          <p:nvPr/>
        </p:nvSpPr>
        <p:spPr>
          <a:xfrm>
            <a:off x="5939545" y="5175758"/>
            <a:ext cx="430540" cy="38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Tree>
    <p:extLst>
      <p:ext uri="{BB962C8B-B14F-4D97-AF65-F5344CB8AC3E}">
        <p14:creationId xmlns:p14="http://schemas.microsoft.com/office/powerpoint/2010/main" val="161794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2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par>
                                <p:cTn id="41" presetID="22" presetClass="entr" presetSubtype="4"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23" grpId="0" animBg="1"/>
      <p:bldP spid="27" grpId="0" animBg="1"/>
      <p:bldP spid="25"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34863" y="914400"/>
            <a:ext cx="7737764" cy="1143000"/>
          </a:xfrm>
        </p:spPr>
        <p:txBody>
          <a:bodyPr>
            <a:normAutofit/>
          </a:bodyPr>
          <a:lstStyle/>
          <a:p>
            <a:pPr algn="ctr"/>
            <a:r>
              <a:rPr lang="es-US" sz="3200" b="1" dirty="0" smtClean="0">
                <a:solidFill>
                  <a:srgbClr val="C00000"/>
                </a:solidFill>
              </a:rPr>
              <a:t>PLANTEAMIENTO DEL PROBLEMA</a:t>
            </a:r>
            <a:endParaRPr lang="es-US" sz="3200" b="1" dirty="0">
              <a:solidFill>
                <a:srgbClr val="C00000"/>
              </a:solidFill>
            </a:endParaRPr>
          </a:p>
        </p:txBody>
      </p:sp>
      <p:sp>
        <p:nvSpPr>
          <p:cNvPr id="3" name="2 CuadroTexto"/>
          <p:cNvSpPr txBox="1"/>
          <p:nvPr/>
        </p:nvSpPr>
        <p:spPr>
          <a:xfrm>
            <a:off x="533400" y="2200363"/>
            <a:ext cx="7924800" cy="1200329"/>
          </a:xfrm>
          <a:prstGeom prst="rect">
            <a:avLst/>
          </a:prstGeom>
          <a:noFill/>
        </p:spPr>
        <p:txBody>
          <a:bodyPr wrap="square" rtlCol="0">
            <a:spAutoFit/>
          </a:bodyPr>
          <a:lstStyle/>
          <a:p>
            <a:pPr algn="ctr"/>
            <a:r>
              <a:rPr lang="es-US" sz="3600" dirty="0" smtClean="0"/>
              <a:t>¿Cómo atraer y retener la atención de los consumidores?</a:t>
            </a:r>
            <a:endParaRPr lang="es-US" sz="3600" dirty="0"/>
          </a:p>
        </p:txBody>
      </p:sp>
      <p:sp>
        <p:nvSpPr>
          <p:cNvPr id="6" name="5 CuadroTexto"/>
          <p:cNvSpPr txBox="1"/>
          <p:nvPr/>
        </p:nvSpPr>
        <p:spPr>
          <a:xfrm>
            <a:off x="1930213" y="4511799"/>
            <a:ext cx="7026190" cy="646331"/>
          </a:xfrm>
          <a:prstGeom prst="rect">
            <a:avLst/>
          </a:prstGeom>
          <a:noFill/>
        </p:spPr>
        <p:txBody>
          <a:bodyPr wrap="square" rtlCol="0">
            <a:spAutoFit/>
          </a:bodyPr>
          <a:lstStyle/>
          <a:p>
            <a:pPr algn="just"/>
            <a:r>
              <a:rPr lang="es-EC" dirty="0" smtClean="0"/>
              <a:t>En el Ecuador, utilizar estrategias que involucran y ataquen los sentidos, especialmente el olfato, son escasas (</a:t>
            </a:r>
            <a:r>
              <a:rPr lang="es-EC" dirty="0" err="1" smtClean="0"/>
              <a:t>Karolys</a:t>
            </a:r>
            <a:r>
              <a:rPr lang="es-EC" dirty="0"/>
              <a:t>, 2015)</a:t>
            </a:r>
            <a:r>
              <a:rPr lang="es-ES" dirty="0"/>
              <a:t>. </a:t>
            </a:r>
            <a:endParaRPr lang="es-US" dirty="0"/>
          </a:p>
        </p:txBody>
      </p:sp>
      <p:sp>
        <p:nvSpPr>
          <p:cNvPr id="9" name="8 CuadroTexto"/>
          <p:cNvSpPr txBox="1"/>
          <p:nvPr/>
        </p:nvSpPr>
        <p:spPr>
          <a:xfrm>
            <a:off x="1957413" y="3664906"/>
            <a:ext cx="6998990" cy="646331"/>
          </a:xfrm>
          <a:prstGeom prst="rect">
            <a:avLst/>
          </a:prstGeom>
          <a:noFill/>
        </p:spPr>
        <p:txBody>
          <a:bodyPr wrap="square" rtlCol="0">
            <a:spAutoFit/>
          </a:bodyPr>
          <a:lstStyle/>
          <a:p>
            <a:pPr algn="just"/>
            <a:r>
              <a:rPr lang="es-ES" dirty="0" smtClean="0"/>
              <a:t>“Los </a:t>
            </a:r>
            <a:r>
              <a:rPr lang="es-ES" dirty="0"/>
              <a:t>consumidores se han vuelto inmunes a los estímulos de la publicidad tradicional”</a:t>
            </a:r>
            <a:r>
              <a:rPr lang="es-ES" dirty="0" smtClean="0"/>
              <a:t>(</a:t>
            </a:r>
            <a:r>
              <a:rPr lang="es-ES" dirty="0"/>
              <a:t>Osorio, 2015</a:t>
            </a:r>
            <a:r>
              <a:rPr lang="es-ES" dirty="0" smtClean="0"/>
              <a:t>). </a:t>
            </a:r>
            <a:endParaRPr lang="es-US" dirty="0"/>
          </a:p>
        </p:txBody>
      </p:sp>
      <p:sp>
        <p:nvSpPr>
          <p:cNvPr id="12" name="11 CuadroTexto"/>
          <p:cNvSpPr txBox="1"/>
          <p:nvPr/>
        </p:nvSpPr>
        <p:spPr>
          <a:xfrm>
            <a:off x="1930213" y="5473383"/>
            <a:ext cx="6823364" cy="923330"/>
          </a:xfrm>
          <a:prstGeom prst="rect">
            <a:avLst/>
          </a:prstGeom>
          <a:noFill/>
        </p:spPr>
        <p:txBody>
          <a:bodyPr wrap="square" rtlCol="0">
            <a:spAutoFit/>
          </a:bodyPr>
          <a:lstStyle/>
          <a:p>
            <a:pPr algn="just"/>
            <a:r>
              <a:rPr lang="es-ES" dirty="0" smtClean="0"/>
              <a:t>“Los </a:t>
            </a:r>
            <a:r>
              <a:rPr lang="es-ES" dirty="0"/>
              <a:t>aromas provocan sensaciones y evocan recuerdos” (Ponce, 2013) que al ser asociados con una </a:t>
            </a:r>
            <a:r>
              <a:rPr lang="es-ES" dirty="0" smtClean="0"/>
              <a:t>marca </a:t>
            </a:r>
            <a:r>
              <a:rPr lang="es-ES" dirty="0"/>
              <a:t>serán más fáciles de </a:t>
            </a:r>
            <a:r>
              <a:rPr lang="es-ES" dirty="0" smtClean="0"/>
              <a:t>recordar.</a:t>
            </a:r>
            <a:endParaRPr lang="es-US" dirty="0"/>
          </a:p>
        </p:txBody>
      </p:sp>
      <p:sp>
        <p:nvSpPr>
          <p:cNvPr id="4" name="3 Elipse"/>
          <p:cNvSpPr/>
          <p:nvPr/>
        </p:nvSpPr>
        <p:spPr>
          <a:xfrm>
            <a:off x="1414356" y="3826235"/>
            <a:ext cx="342900" cy="323671"/>
          </a:xfrm>
          <a:prstGeom prst="ellipse">
            <a:avLst/>
          </a:prstGeom>
          <a:solidFill>
            <a:schemeClr val="accent6">
              <a:lumMod val="60000"/>
              <a:lumOff val="4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0" name="19 Elipse"/>
          <p:cNvSpPr/>
          <p:nvPr/>
        </p:nvSpPr>
        <p:spPr>
          <a:xfrm>
            <a:off x="1469178" y="4673128"/>
            <a:ext cx="342900" cy="323671"/>
          </a:xfrm>
          <a:prstGeom prst="ellipse">
            <a:avLst/>
          </a:prstGeom>
          <a:solidFill>
            <a:schemeClr val="accent6">
              <a:lumMod val="60000"/>
              <a:lumOff val="4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1" name="20 Elipse"/>
          <p:cNvSpPr/>
          <p:nvPr/>
        </p:nvSpPr>
        <p:spPr>
          <a:xfrm>
            <a:off x="1469178" y="5658836"/>
            <a:ext cx="342900" cy="323671"/>
          </a:xfrm>
          <a:prstGeom prst="ellipse">
            <a:avLst/>
          </a:prstGeom>
          <a:solidFill>
            <a:schemeClr val="accent6">
              <a:lumMod val="60000"/>
              <a:lumOff val="4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pic>
        <p:nvPicPr>
          <p:cNvPr id="22" name="Picture 2" descr="F:\TESIS\graficos diapos\LOGO ES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062919"/>
            <a:ext cx="1219200" cy="1012874"/>
          </a:xfrm>
          <a:prstGeom prst="rect">
            <a:avLst/>
          </a:prstGeom>
          <a:noFill/>
          <a:extLst>
            <a:ext uri="{909E8E84-426E-40DD-AFC4-6F175D3DCCD1}">
              <a14:hiddenFill xmlns:a14="http://schemas.microsoft.com/office/drawing/2010/main">
                <a:solidFill>
                  <a:srgbClr val="FFFFFF"/>
                </a:solidFill>
              </a14:hiddenFill>
            </a:ext>
          </a:extLst>
        </p:spPr>
      </p:pic>
      <p:sp>
        <p:nvSpPr>
          <p:cNvPr id="13" name="12 Botón de acción: Inicio">
            <a:hlinkClick r:id="rId3"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78311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66800" y="173182"/>
            <a:ext cx="4075637" cy="1143000"/>
          </a:xfrm>
        </p:spPr>
        <p:txBody>
          <a:bodyPr vert="horz" lIns="91440" tIns="45720" rIns="91440" bIns="45720" rtlCol="0" anchor="ctr">
            <a:noAutofit/>
          </a:bodyPr>
          <a:lstStyle/>
          <a:p>
            <a:pPr algn="ctr"/>
            <a:r>
              <a:rPr lang="es-US" sz="3200" b="1" dirty="0" smtClean="0">
                <a:solidFill>
                  <a:srgbClr val="C00000"/>
                </a:solidFill>
              </a:rPr>
              <a:t>CONCLUSIONES</a:t>
            </a:r>
            <a:endParaRPr lang="es-US" sz="3200" b="1" dirty="0">
              <a:solidFill>
                <a:srgbClr val="C00000"/>
              </a:solidFill>
            </a:endParaRPr>
          </a:p>
        </p:txBody>
      </p:sp>
      <p:sp>
        <p:nvSpPr>
          <p:cNvPr id="9" name="Rectángulo 8"/>
          <p:cNvSpPr/>
          <p:nvPr/>
        </p:nvSpPr>
        <p:spPr>
          <a:xfrm>
            <a:off x="962937" y="1439592"/>
            <a:ext cx="7319051" cy="830997"/>
          </a:xfrm>
          <a:prstGeom prst="rect">
            <a:avLst/>
          </a:prstGeom>
        </p:spPr>
        <p:txBody>
          <a:bodyPr wrap="square">
            <a:spAutoFit/>
          </a:bodyPr>
          <a:lstStyle/>
          <a:p>
            <a:pPr algn="just"/>
            <a:r>
              <a:rPr lang="es-ES" sz="1600" dirty="0">
                <a:latin typeface="Times New Roman" panose="02020603050405020304" pitchFamily="18" charset="0"/>
                <a:ea typeface="Times New Roman" panose="02020603050405020304" pitchFamily="18" charset="0"/>
              </a:rPr>
              <a:t>El 90% de los encuestados ha ingresado alguna vez a un establecimiento que utilice un aroma en particular en su ambiente, en donde el 89,1% afirma que aplicar esta estrategia es importante para aquellos que lo visitan.</a:t>
            </a:r>
            <a:endParaRPr lang="es-ES" sz="1600" dirty="0"/>
          </a:p>
        </p:txBody>
      </p:sp>
      <p:sp>
        <p:nvSpPr>
          <p:cNvPr id="13" name="Rectángulo 12"/>
          <p:cNvSpPr/>
          <p:nvPr/>
        </p:nvSpPr>
        <p:spPr>
          <a:xfrm>
            <a:off x="962937" y="2545249"/>
            <a:ext cx="7943850" cy="830997"/>
          </a:xfrm>
          <a:prstGeom prst="rect">
            <a:avLst/>
          </a:prstGeom>
        </p:spPr>
        <p:txBody>
          <a:bodyPr wrap="square">
            <a:spAutoFit/>
          </a:bodyPr>
          <a:lstStyle/>
          <a:p>
            <a:pPr algn="just"/>
            <a:r>
              <a:rPr lang="es-ES" sz="1600" dirty="0" smtClean="0">
                <a:latin typeface="Times New Roman" panose="02020603050405020304" pitchFamily="18" charset="0"/>
                <a:ea typeface="Times New Roman" panose="02020603050405020304" pitchFamily="18" charset="0"/>
              </a:rPr>
              <a:t>El 69% </a:t>
            </a:r>
            <a:r>
              <a:rPr lang="es-ES" sz="1600" dirty="0">
                <a:latin typeface="Times New Roman" panose="02020603050405020304" pitchFamily="18" charset="0"/>
                <a:ea typeface="Times New Roman" panose="02020603050405020304" pitchFamily="18" charset="0"/>
              </a:rPr>
              <a:t>encuestados han percibido dicho aroma en tiendas de ropa deportiva, especialmente en los locales de Adidas y Nike; de los cuales el 85%  ha comprado por lo menos una vez en alguno de estos </a:t>
            </a:r>
            <a:r>
              <a:rPr lang="es-ES" sz="1600" dirty="0" smtClean="0">
                <a:latin typeface="Times New Roman" panose="02020603050405020304" pitchFamily="18" charset="0"/>
                <a:ea typeface="Times New Roman" panose="02020603050405020304" pitchFamily="18" charset="0"/>
              </a:rPr>
              <a:t>establecimientos.</a:t>
            </a:r>
            <a:endParaRPr lang="es-ES" sz="1600" dirty="0"/>
          </a:p>
        </p:txBody>
      </p:sp>
      <p:sp>
        <p:nvSpPr>
          <p:cNvPr id="16" name="Rectángulo 15"/>
          <p:cNvSpPr/>
          <p:nvPr/>
        </p:nvSpPr>
        <p:spPr>
          <a:xfrm>
            <a:off x="924281" y="3612314"/>
            <a:ext cx="7824788" cy="1323439"/>
          </a:xfrm>
          <a:prstGeom prst="rect">
            <a:avLst/>
          </a:prstGeom>
        </p:spPr>
        <p:txBody>
          <a:bodyPr wrap="square">
            <a:spAutoFit/>
          </a:bodyPr>
          <a:lstStyle/>
          <a:p>
            <a:pPr algn="just"/>
            <a:r>
              <a:rPr lang="es-ES" sz="1600" dirty="0">
                <a:latin typeface="Times New Roman" panose="02020603050405020304" pitchFamily="18" charset="0"/>
                <a:ea typeface="Times New Roman" panose="02020603050405020304" pitchFamily="18" charset="0"/>
              </a:rPr>
              <a:t> </a:t>
            </a:r>
            <a:r>
              <a:rPr lang="es-EC" sz="1600" dirty="0">
                <a:latin typeface="Times New Roman" panose="02020603050405020304" pitchFamily="18" charset="0"/>
                <a:ea typeface="Times New Roman" panose="02020603050405020304" pitchFamily="18" charset="0"/>
              </a:rPr>
              <a:t>En cuanto a elección</a:t>
            </a:r>
            <a:r>
              <a:rPr lang="es-ES" sz="1600" dirty="0">
                <a:latin typeface="Times New Roman" panose="02020603050405020304" pitchFamily="18" charset="0"/>
                <a:ea typeface="Times New Roman" panose="02020603050405020304" pitchFamily="18" charset="0"/>
              </a:rPr>
              <a:t> de un aroma en base a sus gustos y preferencias, la mayoría de encuestados correspondiente al 30.10% se inclina por el aroma cítrico para aplicarlo en una tienda de ropa deportiva. Sin embargo, en relación a la selección por género, el 35.8% de las mujeres les agradó el aroma cítrico, mientras que el 37.5% de los hombres optaron por el aroma maderoso en su </a:t>
            </a:r>
            <a:r>
              <a:rPr lang="es-ES" sz="1600" dirty="0" smtClean="0">
                <a:latin typeface="Times New Roman" panose="02020603050405020304" pitchFamily="18" charset="0"/>
                <a:ea typeface="Times New Roman" panose="02020603050405020304" pitchFamily="18" charset="0"/>
              </a:rPr>
              <a:t>ambiente.</a:t>
            </a:r>
            <a:endParaRPr lang="es-ES" sz="1600" dirty="0"/>
          </a:p>
        </p:txBody>
      </p:sp>
      <p:sp>
        <p:nvSpPr>
          <p:cNvPr id="17" name="Rectángulo 16"/>
          <p:cNvSpPr/>
          <p:nvPr/>
        </p:nvSpPr>
        <p:spPr>
          <a:xfrm>
            <a:off x="2438400" y="5224046"/>
            <a:ext cx="6329719" cy="1323439"/>
          </a:xfrm>
          <a:prstGeom prst="rect">
            <a:avLst/>
          </a:prstGeom>
        </p:spPr>
        <p:txBody>
          <a:bodyPr wrap="square">
            <a:spAutoFit/>
          </a:bodyPr>
          <a:lstStyle/>
          <a:p>
            <a:pPr algn="just"/>
            <a:r>
              <a:rPr lang="es-ES" sz="1600" dirty="0" smtClean="0">
                <a:latin typeface="Times New Roman" panose="02020603050405020304" pitchFamily="18" charset="0"/>
                <a:ea typeface="Times New Roman" panose="02020603050405020304" pitchFamily="18" charset="0"/>
              </a:rPr>
              <a:t>El </a:t>
            </a:r>
            <a:r>
              <a:rPr lang="es-ES" sz="1600" dirty="0">
                <a:latin typeface="Times New Roman" panose="02020603050405020304" pitchFamily="18" charset="0"/>
                <a:ea typeface="Times New Roman" panose="02020603050405020304" pitchFamily="18" charset="0"/>
              </a:rPr>
              <a:t>72,3% de los encuestados coincide que ésta estrategia es una buena inversión para las tiendas de ropa deportiva, ya que constituye un valor agregado al momento de la </a:t>
            </a:r>
            <a:r>
              <a:rPr lang="es-ES" sz="1600" dirty="0" smtClean="0">
                <a:latin typeface="Times New Roman" panose="02020603050405020304" pitchFamily="18" charset="0"/>
                <a:ea typeface="Times New Roman" panose="02020603050405020304" pitchFamily="18" charset="0"/>
              </a:rPr>
              <a:t>compra y provoca sensaciones como permanecer más tiempo en el local y regresar a la tienda, con un 81% y 73% respectivamente.</a:t>
            </a:r>
            <a:endParaRPr lang="es-ES" sz="1600" dirty="0"/>
          </a:p>
        </p:txBody>
      </p:sp>
      <p:pic>
        <p:nvPicPr>
          <p:cNvPr id="22" name="Picture 2" descr="F:\TESIS\graficos diapos\LOGO ES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7" y="173182"/>
            <a:ext cx="1317465" cy="1094509"/>
          </a:xfrm>
          <a:prstGeom prst="rect">
            <a:avLst/>
          </a:prstGeom>
          <a:noFill/>
          <a:extLst>
            <a:ext uri="{909E8E84-426E-40DD-AFC4-6F175D3DCCD1}">
              <a14:hiddenFill xmlns:a14="http://schemas.microsoft.com/office/drawing/2010/main">
                <a:solidFill>
                  <a:srgbClr val="FFFFFF"/>
                </a:solidFill>
              </a14:hiddenFill>
            </a:ext>
          </a:extLst>
        </p:spPr>
      </p:pic>
      <p:pic>
        <p:nvPicPr>
          <p:cNvPr id="23" name="2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124" y="1340148"/>
            <a:ext cx="800813" cy="699658"/>
          </a:xfrm>
          <a:prstGeom prst="rect">
            <a:avLst/>
          </a:prstGeom>
        </p:spPr>
      </p:pic>
      <p:pic>
        <p:nvPicPr>
          <p:cNvPr id="24" name="2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755" y="2545249"/>
            <a:ext cx="800813" cy="699658"/>
          </a:xfrm>
          <a:prstGeom prst="rect">
            <a:avLst/>
          </a:prstGeom>
        </p:spPr>
      </p:pic>
      <p:pic>
        <p:nvPicPr>
          <p:cNvPr id="25" name="2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2" y="3590731"/>
            <a:ext cx="800813" cy="699658"/>
          </a:xfrm>
          <a:prstGeom prst="rect">
            <a:avLst/>
          </a:prstGeom>
        </p:spPr>
      </p:pic>
      <p:pic>
        <p:nvPicPr>
          <p:cNvPr id="26" name="2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252077"/>
            <a:ext cx="800813" cy="699658"/>
          </a:xfrm>
          <a:prstGeom prst="rect">
            <a:avLst/>
          </a:prstGeom>
        </p:spPr>
      </p:pic>
      <p:sp>
        <p:nvSpPr>
          <p:cNvPr id="12" name="11 Botón de acción: Inicio">
            <a:hlinkClick r:id="rId4"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29090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6"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50814" y="219940"/>
            <a:ext cx="4605354" cy="1020762"/>
          </a:xfrm>
        </p:spPr>
        <p:txBody>
          <a:bodyPr vert="horz" lIns="91440" tIns="45720" rIns="91440" bIns="45720" rtlCol="0" anchor="ctr">
            <a:noAutofit/>
          </a:bodyPr>
          <a:lstStyle/>
          <a:p>
            <a:pPr algn="ctr"/>
            <a:r>
              <a:rPr lang="es-US" sz="3200" b="1" dirty="0">
                <a:solidFill>
                  <a:srgbClr val="C00000"/>
                </a:solidFill>
              </a:rPr>
              <a:t>RECOMENDACIONES</a:t>
            </a:r>
          </a:p>
        </p:txBody>
      </p:sp>
      <p:pic>
        <p:nvPicPr>
          <p:cNvPr id="9" name="Picture 2" descr="Resultado de imagen para viñeta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5935" y="1462530"/>
            <a:ext cx="756807" cy="7568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TESIS\graficos diapos\LOGO ESP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228599"/>
            <a:ext cx="1317465" cy="1094509"/>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163782" y="1403673"/>
            <a:ext cx="7162800" cy="1077218"/>
          </a:xfrm>
          <a:prstGeom prst="rect">
            <a:avLst/>
          </a:prstGeom>
        </p:spPr>
        <p:txBody>
          <a:bodyPr wrap="square">
            <a:spAutoFit/>
          </a:bodyPr>
          <a:lstStyle/>
          <a:p>
            <a:pPr algn="just"/>
            <a:r>
              <a:rPr lang="es-ES" sz="1600" dirty="0" smtClean="0"/>
              <a:t>Los </a:t>
            </a:r>
            <a:r>
              <a:rPr lang="es-ES" sz="1600" dirty="0"/>
              <a:t>perfumes y aromas </a:t>
            </a:r>
            <a:r>
              <a:rPr lang="es-ES" sz="1600" dirty="0" smtClean="0"/>
              <a:t>al ser considerados como </a:t>
            </a:r>
            <a:r>
              <a:rPr lang="es-ES" sz="1600" dirty="0"/>
              <a:t>el segundo factor que más les </a:t>
            </a:r>
            <a:r>
              <a:rPr lang="es-ES" sz="1600" dirty="0" smtClean="0"/>
              <a:t>agrada experimentar a las personas, </a:t>
            </a:r>
            <a:r>
              <a:rPr lang="es-ES" sz="1600" dirty="0"/>
              <a:t>se </a:t>
            </a:r>
            <a:r>
              <a:rPr lang="es-ES" sz="1600" dirty="0" smtClean="0"/>
              <a:t>sugiere a las empresas colocar este tipo de estímulos olfativos en el ambiente de los puntos de venta, con </a:t>
            </a:r>
            <a:r>
              <a:rPr lang="es-ES" sz="1600" dirty="0"/>
              <a:t>el fin de </a:t>
            </a:r>
            <a:r>
              <a:rPr lang="es-ES" sz="1600" dirty="0" smtClean="0"/>
              <a:t>atraer su atención e inducir a la compra.</a:t>
            </a:r>
            <a:endParaRPr lang="es-US" sz="1600" dirty="0"/>
          </a:p>
        </p:txBody>
      </p:sp>
      <p:pic>
        <p:nvPicPr>
          <p:cNvPr id="11" name="Picture 2" descr="Resultado de imagen para viñeta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3086" y="2693706"/>
            <a:ext cx="756807" cy="756807"/>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203614" y="2619516"/>
            <a:ext cx="7483186" cy="1077218"/>
          </a:xfrm>
          <a:prstGeom prst="rect">
            <a:avLst/>
          </a:prstGeom>
        </p:spPr>
        <p:txBody>
          <a:bodyPr wrap="square">
            <a:spAutoFit/>
          </a:bodyPr>
          <a:lstStyle/>
          <a:p>
            <a:pPr algn="just"/>
            <a:r>
              <a:rPr lang="es-ES" sz="1600" dirty="0" smtClean="0"/>
              <a:t>Se recomienda la aplicación de estrategias como </a:t>
            </a:r>
            <a:r>
              <a:rPr lang="es-ES" sz="1600" dirty="0" err="1" smtClean="0"/>
              <a:t>merchandising</a:t>
            </a:r>
            <a:r>
              <a:rPr lang="es-ES" sz="1600" dirty="0" smtClean="0"/>
              <a:t>, publicidad olfatoria  aplicada en folletos, revistas e incluso la utilización de vallas aromatizadas;  que suponen un gran valor agregado para el cliente al momento de tomar la </a:t>
            </a:r>
            <a:r>
              <a:rPr lang="es-ES" sz="1600" dirty="0"/>
              <a:t>decisión de </a:t>
            </a:r>
            <a:r>
              <a:rPr lang="es-ES" sz="1600" dirty="0" smtClean="0"/>
              <a:t>compra, creando así </a:t>
            </a:r>
            <a:r>
              <a:rPr lang="es-ES" sz="1600" dirty="0"/>
              <a:t>un vínculo entre el cliente y la marca.</a:t>
            </a:r>
            <a:endParaRPr lang="es-US" sz="1600" dirty="0"/>
          </a:p>
        </p:txBody>
      </p:sp>
      <p:sp>
        <p:nvSpPr>
          <p:cNvPr id="6" name="5 Rectángulo"/>
          <p:cNvSpPr/>
          <p:nvPr/>
        </p:nvSpPr>
        <p:spPr>
          <a:xfrm>
            <a:off x="1219200" y="3785405"/>
            <a:ext cx="7467600" cy="1077218"/>
          </a:xfrm>
          <a:prstGeom prst="rect">
            <a:avLst/>
          </a:prstGeom>
        </p:spPr>
        <p:txBody>
          <a:bodyPr wrap="square">
            <a:spAutoFit/>
          </a:bodyPr>
          <a:lstStyle/>
          <a:p>
            <a:pPr algn="just"/>
            <a:r>
              <a:rPr lang="es-ES" sz="1600" dirty="0"/>
              <a:t>P</a:t>
            </a:r>
            <a:r>
              <a:rPr lang="es-ES" sz="1600" dirty="0" smtClean="0"/>
              <a:t>or otro lado, se sugiere la creación </a:t>
            </a:r>
            <a:r>
              <a:rPr lang="es-ES" sz="1600" dirty="0"/>
              <a:t>de </a:t>
            </a:r>
            <a:r>
              <a:rPr lang="es-ES" sz="1600" dirty="0" smtClean="0"/>
              <a:t>un odotipo para </a:t>
            </a:r>
            <a:r>
              <a:rPr lang="es-ES" sz="1600" dirty="0"/>
              <a:t>cada </a:t>
            </a:r>
            <a:r>
              <a:rPr lang="es-ES" sz="1600" dirty="0" smtClean="0"/>
              <a:t>tienda de ropa deportiva según </a:t>
            </a:r>
            <a:r>
              <a:rPr lang="es-ES" sz="1600" dirty="0"/>
              <a:t>el target al que se </a:t>
            </a:r>
            <a:r>
              <a:rPr lang="es-ES" sz="1600" dirty="0" smtClean="0"/>
              <a:t>dirige y lo que desea transmitir, </a:t>
            </a:r>
            <a:r>
              <a:rPr lang="es-ES" sz="1600" dirty="0"/>
              <a:t>ya que e</a:t>
            </a:r>
            <a:r>
              <a:rPr lang="es-ES" sz="1600" dirty="0" smtClean="0"/>
              <a:t>ste tipo de estrategias al provocar sensaciones </a:t>
            </a:r>
            <a:r>
              <a:rPr lang="es-ES" sz="1600" dirty="0"/>
              <a:t>como frescura, relajación, energía y vitalidad ayudan al nivel de asociación y de recordación de la marca.</a:t>
            </a:r>
            <a:endParaRPr lang="es-US" sz="1600" dirty="0"/>
          </a:p>
        </p:txBody>
      </p:sp>
      <p:pic>
        <p:nvPicPr>
          <p:cNvPr id="13" name="Picture 2" descr="Resultado de imagen para viñeta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2053" y="3859595"/>
            <a:ext cx="756807" cy="7568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sultado de imagen para viñeta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65089" y="5034391"/>
            <a:ext cx="756807" cy="756807"/>
          </a:xfrm>
          <a:prstGeom prst="rect">
            <a:avLst/>
          </a:prstGeom>
          <a:noFill/>
          <a:extLst>
            <a:ext uri="{909E8E84-426E-40DD-AFC4-6F175D3DCCD1}">
              <a14:hiddenFill xmlns:a14="http://schemas.microsoft.com/office/drawing/2010/main">
                <a:solidFill>
                  <a:srgbClr val="FFFFFF"/>
                </a:solidFill>
              </a14:hiddenFill>
            </a:ext>
          </a:extLst>
        </p:spPr>
      </p:pic>
      <p:sp>
        <p:nvSpPr>
          <p:cNvPr id="15" name="14 Rectángulo"/>
          <p:cNvSpPr/>
          <p:nvPr/>
        </p:nvSpPr>
        <p:spPr>
          <a:xfrm>
            <a:off x="2133600" y="5034391"/>
            <a:ext cx="6553200" cy="1323439"/>
          </a:xfrm>
          <a:prstGeom prst="rect">
            <a:avLst/>
          </a:prstGeom>
        </p:spPr>
        <p:txBody>
          <a:bodyPr wrap="square">
            <a:spAutoFit/>
          </a:bodyPr>
          <a:lstStyle/>
          <a:p>
            <a:pPr algn="just"/>
            <a:r>
              <a:rPr lang="es-ES" sz="1600" dirty="0" smtClean="0"/>
              <a:t>Finalmente, se sugiere </a:t>
            </a:r>
            <a:r>
              <a:rPr lang="es-ES" sz="1600" dirty="0"/>
              <a:t>realizar futuras líneas de investigación acerca de la influencia del marketing olfativo en otros tipos de </a:t>
            </a:r>
            <a:r>
              <a:rPr lang="es-ES" sz="1600" dirty="0" smtClean="0"/>
              <a:t>establecimientos comerciales e incluso en entidades </a:t>
            </a:r>
            <a:r>
              <a:rPr lang="es-ES" sz="1600" dirty="0"/>
              <a:t>financieras, centros médicos </a:t>
            </a:r>
            <a:r>
              <a:rPr lang="es-ES" sz="1600" dirty="0" smtClean="0"/>
              <a:t>o transportes</a:t>
            </a:r>
            <a:r>
              <a:rPr lang="es-ES" sz="1600" dirty="0"/>
              <a:t>;</a:t>
            </a:r>
            <a:r>
              <a:rPr lang="es-ES" sz="1600" dirty="0" smtClean="0"/>
              <a:t> </a:t>
            </a:r>
            <a:r>
              <a:rPr lang="es-ES" sz="1600" dirty="0"/>
              <a:t>que son sectores en donde sus ingresos  no están basados en la comercialización de bienes sino en la venta de </a:t>
            </a:r>
            <a:r>
              <a:rPr lang="es-ES" sz="1600" dirty="0" smtClean="0"/>
              <a:t>servicios.</a:t>
            </a:r>
            <a:endParaRPr lang="es-US" sz="1600" dirty="0"/>
          </a:p>
        </p:txBody>
      </p:sp>
      <p:sp>
        <p:nvSpPr>
          <p:cNvPr id="12" name="11 Botón de acción: Inicio">
            <a:hlinkClick r:id="rId4"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99563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Resultado de imagen para libros con niños gif con movimient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86048" y="2724150"/>
            <a:ext cx="3428999"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2209800" y="1086029"/>
            <a:ext cx="4686300" cy="1200329"/>
          </a:xfrm>
          <a:prstGeom prst="rect">
            <a:avLst/>
          </a:prstGeom>
          <a:noFill/>
        </p:spPr>
        <p:txBody>
          <a:bodyPr wrap="square" rtlCol="0">
            <a:spAutoFit/>
          </a:bodyPr>
          <a:lstStyle/>
          <a:p>
            <a:pPr algn="ctr"/>
            <a:r>
              <a:rPr lang="es-US" sz="3600" b="1" i="1" dirty="0" smtClean="0">
                <a:solidFill>
                  <a:schemeClr val="bg1"/>
                </a:solidFill>
              </a:rPr>
              <a:t>¡Muchas gracias por su atención!</a:t>
            </a:r>
            <a:endParaRPr lang="es-US" sz="3600" b="1" i="1" dirty="0">
              <a:solidFill>
                <a:schemeClr val="bg1"/>
              </a:solidFill>
            </a:endParaRPr>
          </a:p>
        </p:txBody>
      </p:sp>
      <p:pic>
        <p:nvPicPr>
          <p:cNvPr id="7" name="Picture 2" descr="http://img.docstoccdn.com/thumb/orig/16743138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50" t="13859" r="91836" b="10844"/>
          <a:stretch/>
        </p:blipFill>
        <p:spPr bwMode="auto">
          <a:xfrm>
            <a:off x="8915400" y="-7189"/>
            <a:ext cx="231380" cy="69413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img.docstoccdn.com/thumb/orig/16743138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50" t="13859" r="91836" b="10844"/>
          <a:stretch/>
        </p:blipFill>
        <p:spPr bwMode="auto">
          <a:xfrm>
            <a:off x="0" y="-30194"/>
            <a:ext cx="232146" cy="6964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1379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019300" y="182448"/>
            <a:ext cx="5067299" cy="1143000"/>
          </a:xfrm>
          <a:prstGeom prst="rect">
            <a:avLst/>
          </a:prstGeom>
        </p:spPr>
        <p:txBody>
          <a:bodyPr vert="horz" lIns="91440" tIns="45720" rIns="91440" bIns="45720" rtlCol="0" anchor="ctr">
            <a:normAutofit/>
          </a:bodyPr>
          <a:lstStyle>
            <a:lvl1pPr algn="ctr" defTabSz="685800">
              <a:lnSpc>
                <a:spcPct val="90000"/>
              </a:lnSpc>
              <a:spcBef>
                <a:spcPct val="0"/>
              </a:spcBef>
              <a:buNone/>
              <a:defRPr sz="3200" b="1">
                <a:solidFill>
                  <a:srgbClr val="C00000"/>
                </a:solidFill>
                <a:latin typeface="+mj-lt"/>
                <a:ea typeface="+mj-ea"/>
                <a:cs typeface="+mj-cs"/>
              </a:defRPr>
            </a:lvl1pPr>
          </a:lstStyle>
          <a:p>
            <a:r>
              <a:rPr lang="es-US" dirty="0"/>
              <a:t>JUSTIFICACIÓN</a:t>
            </a:r>
          </a:p>
        </p:txBody>
      </p:sp>
      <p:sp>
        <p:nvSpPr>
          <p:cNvPr id="6" name="1 Título"/>
          <p:cNvSpPr txBox="1">
            <a:spLocks/>
          </p:cNvSpPr>
          <p:nvPr/>
        </p:nvSpPr>
        <p:spPr>
          <a:xfrm>
            <a:off x="1676400" y="4445058"/>
            <a:ext cx="6667502" cy="2084866"/>
          </a:xfrm>
          <a:prstGeom prst="rect">
            <a:avLst/>
          </a:prstGeom>
        </p:spPr>
        <p:txBody>
          <a:bodyPr vert="horz" lIns="91440" tIns="45720" rIns="91440" bIns="45720" rtlCol="0" anchor="ctr">
            <a:normAutofit lnSpcReduction="10000"/>
          </a:bodyPr>
          <a:lstStyle>
            <a:defPPr>
              <a:defRPr lang="es-US"/>
            </a:defPPr>
            <a:lvl1pPr algn="ctr" defTabSz="685800">
              <a:lnSpc>
                <a:spcPct val="90000"/>
              </a:lnSpc>
              <a:spcBef>
                <a:spcPct val="0"/>
              </a:spcBef>
              <a:buNone/>
              <a:defRPr sz="3200" b="1">
                <a:solidFill>
                  <a:srgbClr val="C00000"/>
                </a:solidFill>
                <a:latin typeface="+mj-lt"/>
                <a:ea typeface="+mj-ea"/>
                <a:cs typeface="+mj-cs"/>
              </a:defRPr>
            </a:lvl1pPr>
          </a:lstStyle>
          <a:p>
            <a:r>
              <a:rPr lang="es-US" dirty="0"/>
              <a:t>OBJETIVO </a:t>
            </a:r>
            <a:r>
              <a:rPr lang="es-US" dirty="0" smtClean="0"/>
              <a:t>GENERAL</a:t>
            </a:r>
          </a:p>
          <a:p>
            <a:pPr algn="just"/>
            <a:endParaRPr lang="es-US" b="0" dirty="0" smtClean="0"/>
          </a:p>
          <a:p>
            <a:pPr algn="just"/>
            <a:r>
              <a:rPr lang="es-US" sz="1900" b="0" dirty="0">
                <a:solidFill>
                  <a:schemeClr val="tx1"/>
                </a:solidFill>
                <a:latin typeface="+mn-lt"/>
                <a:ea typeface="+mn-ea"/>
                <a:cs typeface="+mn-cs"/>
              </a:rPr>
              <a:t>Determinar la influencia del marketing olfativo a través de la implementación de estímulos sensoriales para medir el impacto en la decisión de compra en las tiendas de ropa deportiva de los principales centros comerciales del Distrito Metropolitano de Quito</a:t>
            </a:r>
          </a:p>
          <a:p>
            <a:endParaRPr lang="es-US" dirty="0"/>
          </a:p>
        </p:txBody>
      </p:sp>
      <p:graphicFrame>
        <p:nvGraphicFramePr>
          <p:cNvPr id="10" name="Diagrama 9"/>
          <p:cNvGraphicFramePr/>
          <p:nvPr>
            <p:extLst>
              <p:ext uri="{D42A27DB-BD31-4B8C-83A1-F6EECF244321}">
                <p14:modId xmlns:p14="http://schemas.microsoft.com/office/powerpoint/2010/main" val="3516257652"/>
              </p:ext>
            </p:extLst>
          </p:nvPr>
        </p:nvGraphicFramePr>
        <p:xfrm>
          <a:off x="2209800" y="1200378"/>
          <a:ext cx="4350600" cy="2656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Imagen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8975" y="477723"/>
            <a:ext cx="1276350" cy="1695450"/>
          </a:xfrm>
          <a:prstGeom prst="rect">
            <a:avLst/>
          </a:prstGeom>
        </p:spPr>
      </p:pic>
      <p:pic>
        <p:nvPicPr>
          <p:cNvPr id="19" name="Imagen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2724" y="2362200"/>
            <a:ext cx="1276350" cy="1695450"/>
          </a:xfrm>
          <a:prstGeom prst="rect">
            <a:avLst/>
          </a:prstGeom>
        </p:spPr>
      </p:pic>
      <p:pic>
        <p:nvPicPr>
          <p:cNvPr id="20" name="Imagen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7801" y="2514600"/>
            <a:ext cx="1276350" cy="1695450"/>
          </a:xfrm>
          <a:prstGeom prst="rect">
            <a:avLst/>
          </a:prstGeom>
        </p:spPr>
      </p:pic>
      <p:pic>
        <p:nvPicPr>
          <p:cNvPr id="21" name="Picture 2" descr="F:\TESIS\graficos diapos\LOGO ESPE.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163" y="247511"/>
            <a:ext cx="1219200" cy="1012874"/>
          </a:xfrm>
          <a:prstGeom prst="rect">
            <a:avLst/>
          </a:prstGeom>
          <a:noFill/>
          <a:extLst>
            <a:ext uri="{909E8E84-426E-40DD-AFC4-6F175D3DCCD1}">
              <a14:hiddenFill xmlns:a14="http://schemas.microsoft.com/office/drawing/2010/main">
                <a:solidFill>
                  <a:srgbClr val="FFFFFF"/>
                </a:solidFill>
              </a14:hiddenFill>
            </a:ext>
          </a:extLst>
        </p:spPr>
      </p:pic>
      <p:sp>
        <p:nvSpPr>
          <p:cNvPr id="12" name="11 Botón de acción: Inicio">
            <a:hlinkClick r:id="rId9"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74511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10"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174" y="1929246"/>
            <a:ext cx="2090304" cy="2090304"/>
          </a:xfrm>
          <a:prstGeom prst="rect">
            <a:avLst/>
          </a:prstGeom>
        </p:spPr>
      </p:pic>
      <p:sp>
        <p:nvSpPr>
          <p:cNvPr id="2" name="1 Título"/>
          <p:cNvSpPr>
            <a:spLocks noGrp="1"/>
          </p:cNvSpPr>
          <p:nvPr>
            <p:ph type="title"/>
          </p:nvPr>
        </p:nvSpPr>
        <p:spPr>
          <a:xfrm>
            <a:off x="1529878" y="458010"/>
            <a:ext cx="4156362" cy="591876"/>
          </a:xfrm>
        </p:spPr>
        <p:txBody>
          <a:bodyPr vert="horz" lIns="91440" tIns="45720" rIns="91440" bIns="45720" rtlCol="0" anchor="ctr">
            <a:normAutofit/>
          </a:bodyPr>
          <a:lstStyle/>
          <a:p>
            <a:r>
              <a:rPr lang="es-US" sz="3200" b="1" dirty="0" smtClean="0">
                <a:solidFill>
                  <a:srgbClr val="C00000"/>
                </a:solidFill>
              </a:rPr>
              <a:t>MARCO TEÓRICO</a:t>
            </a:r>
            <a:endParaRPr lang="es-US" sz="3200" b="1" dirty="0">
              <a:solidFill>
                <a:srgbClr val="C00000"/>
              </a:solidFill>
            </a:endParaRPr>
          </a:p>
        </p:txBody>
      </p:sp>
      <p:sp>
        <p:nvSpPr>
          <p:cNvPr id="3" name="2 CuadroTexto"/>
          <p:cNvSpPr txBox="1"/>
          <p:nvPr/>
        </p:nvSpPr>
        <p:spPr>
          <a:xfrm>
            <a:off x="2787174" y="968688"/>
            <a:ext cx="3318411" cy="584775"/>
          </a:xfrm>
          <a:prstGeom prst="rect">
            <a:avLst/>
          </a:prstGeom>
          <a:noFill/>
        </p:spPr>
        <p:txBody>
          <a:bodyPr wrap="square" rtlCol="0">
            <a:spAutoFit/>
          </a:bodyPr>
          <a:lstStyle/>
          <a:p>
            <a:r>
              <a:rPr lang="es-US" sz="3200" b="1" dirty="0" smtClean="0">
                <a:latin typeface="+mj-lt"/>
                <a:ea typeface="+mj-ea"/>
                <a:cs typeface="+mj-cs"/>
              </a:rPr>
              <a:t>1. Neurociencias</a:t>
            </a:r>
            <a:r>
              <a:rPr lang="es-US" sz="3200" b="1" dirty="0" smtClean="0">
                <a:ln w="1905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s-US" sz="3200" b="1" dirty="0">
              <a:ln w="1905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4 CuadroTexto"/>
          <p:cNvSpPr txBox="1"/>
          <p:nvPr/>
        </p:nvSpPr>
        <p:spPr>
          <a:xfrm>
            <a:off x="1504184" y="4038600"/>
            <a:ext cx="7197437" cy="2446824"/>
          </a:xfrm>
          <a:prstGeom prst="rect">
            <a:avLst/>
          </a:prstGeom>
          <a:noFill/>
        </p:spPr>
        <p:txBody>
          <a:bodyPr wrap="square" rtlCol="0">
            <a:spAutoFit/>
          </a:bodyPr>
          <a:lstStyle/>
          <a:p>
            <a:pPr algn="just">
              <a:lnSpc>
                <a:spcPct val="150000"/>
              </a:lnSpc>
            </a:pPr>
            <a:r>
              <a:rPr lang="es-ES" dirty="0" smtClean="0"/>
              <a:t>“La fusión entre </a:t>
            </a:r>
            <a:r>
              <a:rPr lang="es-ES" dirty="0"/>
              <a:t>distintas disciplinas, entre ellas, </a:t>
            </a:r>
            <a:r>
              <a:rPr lang="es-ES" dirty="0" smtClean="0"/>
              <a:t>la </a:t>
            </a:r>
            <a:r>
              <a:rPr lang="es-ES" dirty="0"/>
              <a:t>biología molecular</a:t>
            </a:r>
            <a:r>
              <a:rPr lang="es-ES" dirty="0" smtClean="0"/>
              <a:t>, </a:t>
            </a:r>
            <a:r>
              <a:rPr lang="es-ES" dirty="0"/>
              <a:t>la electrofisiología, </a:t>
            </a:r>
            <a:r>
              <a:rPr lang="es-ES" dirty="0" smtClean="0"/>
              <a:t>la anatomía</a:t>
            </a:r>
            <a:r>
              <a:rPr lang="es-ES" dirty="0"/>
              <a:t>, </a:t>
            </a:r>
            <a:r>
              <a:rPr lang="es-ES" dirty="0" smtClean="0"/>
              <a:t>la biología comportamental, la neurología, las  </a:t>
            </a:r>
            <a:r>
              <a:rPr lang="es-ES" dirty="0"/>
              <a:t>ciencias </a:t>
            </a:r>
            <a:r>
              <a:rPr lang="es-ES" dirty="0" smtClean="0"/>
              <a:t>cognitivas, (…)” </a:t>
            </a:r>
            <a:r>
              <a:rPr lang="es-ES" dirty="0"/>
              <a:t>(</a:t>
            </a:r>
            <a:r>
              <a:rPr lang="es-ES" dirty="0" err="1"/>
              <a:t>Braidot</a:t>
            </a:r>
            <a:r>
              <a:rPr lang="es-ES" dirty="0"/>
              <a:t> N. , 2005, pág. </a:t>
            </a:r>
            <a:r>
              <a:rPr lang="es-ES" dirty="0" smtClean="0"/>
              <a:t>11). Busca </a:t>
            </a:r>
            <a:r>
              <a:rPr lang="es-ES" dirty="0"/>
              <a:t>entender los procesos mentales a los cuáles se ve expuesto el ser humano cuando está frente a </a:t>
            </a:r>
            <a:r>
              <a:rPr lang="es-ES" dirty="0" smtClean="0"/>
              <a:t>estímulos, </a:t>
            </a:r>
            <a:r>
              <a:rPr lang="es-ES" dirty="0"/>
              <a:t>a través de técnicas de </a:t>
            </a:r>
            <a:r>
              <a:rPr lang="es-ES" dirty="0" err="1"/>
              <a:t>neuro</a:t>
            </a:r>
            <a:r>
              <a:rPr lang="es-ES" dirty="0"/>
              <a:t>-imagen </a:t>
            </a:r>
            <a:r>
              <a:rPr lang="es-ES" dirty="0" smtClean="0"/>
              <a:t>(</a:t>
            </a:r>
            <a:r>
              <a:rPr lang="es-ES" dirty="0" err="1"/>
              <a:t>Karolys</a:t>
            </a:r>
            <a:r>
              <a:rPr lang="es-ES" dirty="0"/>
              <a:t>, 2015).</a:t>
            </a:r>
            <a:endParaRPr lang="es-US" dirty="0"/>
          </a:p>
          <a:p>
            <a:pPr algn="just"/>
            <a:endParaRPr lang="es-US" dirty="0"/>
          </a:p>
        </p:txBody>
      </p:sp>
      <p:sp>
        <p:nvSpPr>
          <p:cNvPr id="8" name="AutoShape 2" descr="Resultado de imagen para huellas"/>
          <p:cNvSpPr>
            <a:spLocks noChangeAspect="1" noChangeArrowheads="1"/>
          </p:cNvSpPr>
          <p:nvPr/>
        </p:nvSpPr>
        <p:spPr bwMode="auto">
          <a:xfrm>
            <a:off x="155575" y="-1881188"/>
            <a:ext cx="3924300" cy="3924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US"/>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667840" y="3274852"/>
            <a:ext cx="435062" cy="435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880370">
            <a:off x="5590566" y="3255594"/>
            <a:ext cx="435062" cy="435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descr="F:\TESIS\graficos diapos\LOGO ESP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163" y="247511"/>
            <a:ext cx="1219200" cy="1012874"/>
          </a:xfrm>
          <a:prstGeom prst="rect">
            <a:avLst/>
          </a:prstGeom>
          <a:noFill/>
          <a:extLst>
            <a:ext uri="{909E8E84-426E-40DD-AFC4-6F175D3DCCD1}">
              <a14:hiddenFill xmlns:a14="http://schemas.microsoft.com/office/drawing/2010/main">
                <a:solidFill>
                  <a:srgbClr val="FFFFFF"/>
                </a:solidFill>
              </a14:hiddenFill>
            </a:ext>
          </a:extLst>
        </p:spPr>
      </p:pic>
      <p:sp>
        <p:nvSpPr>
          <p:cNvPr id="28" name="27 Elipse"/>
          <p:cNvSpPr/>
          <p:nvPr/>
        </p:nvSpPr>
        <p:spPr>
          <a:xfrm>
            <a:off x="1489363" y="5604912"/>
            <a:ext cx="1848616" cy="685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9" name="28 Elipse"/>
          <p:cNvSpPr/>
          <p:nvPr/>
        </p:nvSpPr>
        <p:spPr>
          <a:xfrm>
            <a:off x="4307806" y="5685324"/>
            <a:ext cx="2527005" cy="685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dirty="0"/>
          </a:p>
        </p:txBody>
      </p:sp>
      <p:sp>
        <p:nvSpPr>
          <p:cNvPr id="13" name="12 Botón de acción: Inicio">
            <a:hlinkClick r:id="rId5"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10590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heel(1)">
                                      <p:cBhvr>
                                        <p:cTn id="14" dur="20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heel(1)">
                                      <p:cBhvr>
                                        <p:cTn id="19"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046" t="9515" r="6250" b="2667"/>
          <a:stretch/>
        </p:blipFill>
        <p:spPr bwMode="auto">
          <a:xfrm>
            <a:off x="1973592" y="1446445"/>
            <a:ext cx="6400022" cy="4976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CuadroTexto"/>
          <p:cNvSpPr txBox="1"/>
          <p:nvPr/>
        </p:nvSpPr>
        <p:spPr>
          <a:xfrm>
            <a:off x="1676400" y="492338"/>
            <a:ext cx="4800600" cy="954107"/>
          </a:xfrm>
          <a:prstGeom prst="rect">
            <a:avLst/>
          </a:prstGeom>
          <a:noFill/>
        </p:spPr>
        <p:txBody>
          <a:bodyPr wrap="square" rtlCol="0">
            <a:spAutoFit/>
          </a:bodyPr>
          <a:lstStyle/>
          <a:p>
            <a:pPr algn="ctr"/>
            <a:r>
              <a:rPr lang="es-US" sz="2800" b="1" dirty="0">
                <a:latin typeface="+mj-lt"/>
                <a:ea typeface="+mj-ea"/>
                <a:cs typeface="+mj-cs"/>
              </a:rPr>
              <a:t>3</a:t>
            </a:r>
            <a:r>
              <a:rPr lang="es-US" sz="2800" b="1" dirty="0" smtClean="0">
                <a:latin typeface="+mj-lt"/>
                <a:ea typeface="+mj-ea"/>
                <a:cs typeface="+mj-cs"/>
              </a:rPr>
              <a:t>. Procesos de funcionamiento del cerebro</a:t>
            </a:r>
            <a:endParaRPr lang="es-US" sz="2800" b="1" dirty="0">
              <a:ln w="1905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8" name="Picture 2" descr="F:\TESIS\graficos diapos\LOGO ESP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163" y="247511"/>
            <a:ext cx="1219200" cy="1012874"/>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26" y="1788357"/>
            <a:ext cx="2400300" cy="2400300"/>
          </a:xfrm>
          <a:prstGeom prst="rect">
            <a:avLst/>
          </a:prstGeom>
        </p:spPr>
      </p:pic>
      <p:sp>
        <p:nvSpPr>
          <p:cNvPr id="20" name="19 Elipse"/>
          <p:cNvSpPr/>
          <p:nvPr/>
        </p:nvSpPr>
        <p:spPr>
          <a:xfrm>
            <a:off x="5962650" y="1788357"/>
            <a:ext cx="1295400" cy="685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1" name="20 Elipse"/>
          <p:cNvSpPr/>
          <p:nvPr/>
        </p:nvSpPr>
        <p:spPr>
          <a:xfrm>
            <a:off x="6781800" y="5514758"/>
            <a:ext cx="1295400" cy="685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t>V</a:t>
            </a:r>
            <a:endParaRPr lang="es-US" dirty="0"/>
          </a:p>
        </p:txBody>
      </p:sp>
      <p:sp>
        <p:nvSpPr>
          <p:cNvPr id="22" name="21 Elipse"/>
          <p:cNvSpPr/>
          <p:nvPr/>
        </p:nvSpPr>
        <p:spPr>
          <a:xfrm>
            <a:off x="2049792" y="2050508"/>
            <a:ext cx="1295400" cy="685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dirty="0"/>
          </a:p>
        </p:txBody>
      </p:sp>
      <p:sp>
        <p:nvSpPr>
          <p:cNvPr id="23" name="22 Elipse"/>
          <p:cNvSpPr/>
          <p:nvPr/>
        </p:nvSpPr>
        <p:spPr>
          <a:xfrm>
            <a:off x="4335403" y="5847916"/>
            <a:ext cx="1234446" cy="685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dirty="0"/>
          </a:p>
        </p:txBody>
      </p:sp>
      <p:cxnSp>
        <p:nvCxnSpPr>
          <p:cNvPr id="16" name="15 Conector recto de flecha"/>
          <p:cNvCxnSpPr/>
          <p:nvPr/>
        </p:nvCxnSpPr>
        <p:spPr>
          <a:xfrm flipH="1" flipV="1">
            <a:off x="1489363" y="4322068"/>
            <a:ext cx="3015468" cy="1665787"/>
          </a:xfrm>
          <a:prstGeom prst="straightConnector1">
            <a:avLst/>
          </a:prstGeom>
          <a:ln w="28575">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3073" name="3072 CuadroTexto"/>
          <p:cNvSpPr txBox="1"/>
          <p:nvPr/>
        </p:nvSpPr>
        <p:spPr>
          <a:xfrm>
            <a:off x="346069" y="4060458"/>
            <a:ext cx="1406237" cy="523220"/>
          </a:xfrm>
          <a:prstGeom prst="rect">
            <a:avLst/>
          </a:prstGeom>
          <a:noFill/>
        </p:spPr>
        <p:txBody>
          <a:bodyPr wrap="square" rtlCol="0">
            <a:spAutoFit/>
          </a:bodyPr>
          <a:lstStyle/>
          <a:p>
            <a:pPr algn="ctr"/>
            <a:r>
              <a:rPr lang="es-US" sz="1400" b="1" dirty="0" smtClean="0"/>
              <a:t>Lóbulo temporal</a:t>
            </a:r>
            <a:endParaRPr lang="es-US" sz="1400" b="1" dirty="0"/>
          </a:p>
        </p:txBody>
      </p:sp>
      <p:sp>
        <p:nvSpPr>
          <p:cNvPr id="41" name="40 CuadroTexto"/>
          <p:cNvSpPr txBox="1"/>
          <p:nvPr/>
        </p:nvSpPr>
        <p:spPr>
          <a:xfrm>
            <a:off x="12742" y="1397160"/>
            <a:ext cx="2138763" cy="523220"/>
          </a:xfrm>
          <a:prstGeom prst="rect">
            <a:avLst/>
          </a:prstGeom>
          <a:noFill/>
        </p:spPr>
        <p:txBody>
          <a:bodyPr wrap="square" rtlCol="0">
            <a:spAutoFit/>
          </a:bodyPr>
          <a:lstStyle/>
          <a:p>
            <a:pPr algn="ctr"/>
            <a:r>
              <a:rPr lang="es-US" sz="1400" b="1" dirty="0" smtClean="0"/>
              <a:t>Corteza de asociación </a:t>
            </a:r>
            <a:r>
              <a:rPr lang="es-US" sz="1400" b="1" dirty="0" err="1" smtClean="0"/>
              <a:t>Parieto</a:t>
            </a:r>
            <a:r>
              <a:rPr lang="es-US" sz="1400" b="1" dirty="0" smtClean="0"/>
              <a:t>- </a:t>
            </a:r>
            <a:r>
              <a:rPr lang="es-US" sz="1400" b="1" dirty="0" err="1" smtClean="0"/>
              <a:t>tempor</a:t>
            </a:r>
            <a:r>
              <a:rPr lang="es-US" sz="1400" b="1" dirty="0" smtClean="0"/>
              <a:t>- occipital</a:t>
            </a:r>
            <a:endParaRPr lang="es-US" sz="1400" b="1" dirty="0"/>
          </a:p>
        </p:txBody>
      </p:sp>
      <p:sp>
        <p:nvSpPr>
          <p:cNvPr id="24" name="23 Botón de acción: Inicio">
            <a:hlinkClick r:id="rId6"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52789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heel(1)">
                                      <p:cBhvr>
                                        <p:cTn id="32" dur="2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heel(1)">
                                      <p:cBhvr>
                                        <p:cTn id="42" dur="2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73"/>
                                        </p:tgtEl>
                                        <p:attrNameLst>
                                          <p:attrName>style.visibility</p:attrName>
                                        </p:attrNameLst>
                                      </p:cBhvr>
                                      <p:to>
                                        <p:strVal val="visible"/>
                                      </p:to>
                                    </p:set>
                                    <p:animEffect transition="in" filter="fade">
                                      <p:cBhvr>
                                        <p:cTn id="53" dur="1000"/>
                                        <p:tgtEl>
                                          <p:spTgt spid="3073"/>
                                        </p:tgtEl>
                                      </p:cBhvr>
                                    </p:animEffect>
                                    <p:anim calcmode="lin" valueType="num">
                                      <p:cBhvr>
                                        <p:cTn id="54" dur="1000" fill="hold"/>
                                        <p:tgtEl>
                                          <p:spTgt spid="3073"/>
                                        </p:tgtEl>
                                        <p:attrNameLst>
                                          <p:attrName>ppt_x</p:attrName>
                                        </p:attrNameLst>
                                      </p:cBhvr>
                                      <p:tavLst>
                                        <p:tav tm="0">
                                          <p:val>
                                            <p:strVal val="#ppt_x"/>
                                          </p:val>
                                        </p:tav>
                                        <p:tav tm="100000">
                                          <p:val>
                                            <p:strVal val="#ppt_x"/>
                                          </p:val>
                                        </p:tav>
                                      </p:tavLst>
                                    </p:anim>
                                    <p:anim calcmode="lin" valueType="num">
                                      <p:cBhvr>
                                        <p:cTn id="55" dur="1000" fill="hold"/>
                                        <p:tgtEl>
                                          <p:spTgt spid="307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5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3073"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96990" y="428182"/>
            <a:ext cx="2937134" cy="480131"/>
          </a:xfrm>
          <a:noFill/>
        </p:spPr>
        <p:txBody>
          <a:bodyPr vert="horz" wrap="square" lIns="91440" tIns="45720" rIns="91440" bIns="45720" rtlCol="0" anchor="ctr">
            <a:spAutoFit/>
          </a:bodyPr>
          <a:lstStyle/>
          <a:p>
            <a:pPr algn="ctr" defTabSz="914400"/>
            <a:r>
              <a:rPr lang="es-US" sz="2800" b="1" dirty="0" smtClean="0"/>
              <a:t>4. La </a:t>
            </a:r>
            <a:r>
              <a:rPr lang="es-US" sz="2800" b="1" dirty="0"/>
              <a:t>memoria</a:t>
            </a:r>
          </a:p>
        </p:txBody>
      </p:sp>
      <p:graphicFrame>
        <p:nvGraphicFramePr>
          <p:cNvPr id="6" name="Diagrama 5"/>
          <p:cNvGraphicFramePr/>
          <p:nvPr>
            <p:extLst/>
          </p:nvPr>
        </p:nvGraphicFramePr>
        <p:xfrm>
          <a:off x="486205" y="1168402"/>
          <a:ext cx="5500241" cy="3336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p:cNvSpPr txBox="1"/>
          <p:nvPr/>
        </p:nvSpPr>
        <p:spPr>
          <a:xfrm rot="20266660">
            <a:off x="116742" y="2198928"/>
            <a:ext cx="1110086" cy="338554"/>
          </a:xfrm>
          <a:prstGeom prst="rect">
            <a:avLst/>
          </a:prstGeom>
          <a:solidFill>
            <a:srgbClr val="FF5050"/>
          </a:solidFill>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1600" dirty="0" smtClean="0"/>
              <a:t>Procesar</a:t>
            </a:r>
            <a:endParaRPr lang="es-ES" sz="1600" dirty="0"/>
          </a:p>
        </p:txBody>
      </p:sp>
      <p:sp>
        <p:nvSpPr>
          <p:cNvPr id="8" name="CuadroTexto 7"/>
          <p:cNvSpPr txBox="1"/>
          <p:nvPr/>
        </p:nvSpPr>
        <p:spPr>
          <a:xfrm>
            <a:off x="2398125" y="3136377"/>
            <a:ext cx="1676399" cy="584775"/>
          </a:xfrm>
          <a:prstGeom prst="rect">
            <a:avLst/>
          </a:prstGeom>
          <a:solidFill>
            <a:srgbClr val="FF5050"/>
          </a:solidFill>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 sz="1600" dirty="0" smtClean="0"/>
              <a:t>Creación de un espacio</a:t>
            </a:r>
            <a:endParaRPr lang="es-ES" sz="1600" dirty="0"/>
          </a:p>
        </p:txBody>
      </p:sp>
      <p:sp>
        <p:nvSpPr>
          <p:cNvPr id="9" name="CuadroTexto 8"/>
          <p:cNvSpPr txBox="1"/>
          <p:nvPr/>
        </p:nvSpPr>
        <p:spPr>
          <a:xfrm rot="298047">
            <a:off x="4409810" y="1873145"/>
            <a:ext cx="2160553" cy="584775"/>
          </a:xfrm>
          <a:prstGeom prst="rect">
            <a:avLst/>
          </a:prstGeom>
          <a:solidFill>
            <a:srgbClr val="FF5050"/>
          </a:solidFill>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1600" dirty="0" smtClean="0"/>
              <a:t>Recordación de información</a:t>
            </a:r>
            <a:endParaRPr lang="es-ES" sz="1600" dirty="0"/>
          </a:p>
        </p:txBody>
      </p:sp>
      <p:graphicFrame>
        <p:nvGraphicFramePr>
          <p:cNvPr id="10" name="Diagrama 9"/>
          <p:cNvGraphicFramePr/>
          <p:nvPr>
            <p:extLst/>
          </p:nvPr>
        </p:nvGraphicFramePr>
        <p:xfrm>
          <a:off x="2514600" y="3870321"/>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 name="Picture 2" descr="F:\TESIS\graficos diapos\LOGO ESPE.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0163" y="247511"/>
            <a:ext cx="1219200" cy="101287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71666" y="76200"/>
            <a:ext cx="1704502" cy="1704502"/>
          </a:xfrm>
          <a:prstGeom prst="ellipse">
            <a:avLst/>
          </a:prstGeom>
          <a:ln>
            <a:noFill/>
          </a:ln>
          <a:effectLst>
            <a:softEdge rad="112500"/>
          </a:effectLst>
        </p:spPr>
      </p:pic>
      <p:sp>
        <p:nvSpPr>
          <p:cNvPr id="12" name="14 Botón de acción: Inicio">
            <a:hlinkClick r:id="rId14"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82740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P spid="8" grpId="0" animBg="1"/>
      <p:bldP spid="9" grpId="0" animBg="1"/>
      <p:bldGraphic spid="10"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9020" y="1435936"/>
            <a:ext cx="1695450" cy="2602664"/>
          </a:xfrm>
          <a:prstGeom prst="rect">
            <a:avLst/>
          </a:prstGeom>
        </p:spPr>
      </p:pic>
      <p:sp>
        <p:nvSpPr>
          <p:cNvPr id="2" name="1 Título"/>
          <p:cNvSpPr>
            <a:spLocks noGrp="1"/>
          </p:cNvSpPr>
          <p:nvPr>
            <p:ph type="title"/>
          </p:nvPr>
        </p:nvSpPr>
        <p:spPr>
          <a:xfrm>
            <a:off x="1052945" y="180109"/>
            <a:ext cx="6324600" cy="1143000"/>
          </a:xfrm>
        </p:spPr>
        <p:txBody>
          <a:bodyPr>
            <a:normAutofit/>
          </a:bodyPr>
          <a:lstStyle/>
          <a:p>
            <a:pPr algn="ctr"/>
            <a:r>
              <a:rPr lang="es-US" sz="3200" b="1" dirty="0" smtClean="0">
                <a:latin typeface="+mn-lt"/>
                <a:ea typeface="+mn-ea"/>
                <a:cs typeface="+mn-cs"/>
              </a:rPr>
              <a:t>5. Neuromarketing y su función</a:t>
            </a:r>
            <a:endParaRPr lang="es-US" sz="3200" b="1" dirty="0">
              <a:latin typeface="+mn-lt"/>
              <a:ea typeface="+mn-ea"/>
              <a:cs typeface="+mn-cs"/>
            </a:endParaRPr>
          </a:p>
        </p:txBody>
      </p:sp>
      <p:pic>
        <p:nvPicPr>
          <p:cNvPr id="5" name="Picture 2" descr="F:\TESIS\graficos diapos\LOGO ESP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86" y="180109"/>
            <a:ext cx="1317465" cy="1094509"/>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2271393" y="4567807"/>
            <a:ext cx="6488481" cy="2169825"/>
          </a:xfrm>
          <a:prstGeom prst="rect">
            <a:avLst/>
          </a:prstGeom>
        </p:spPr>
        <p:txBody>
          <a:bodyPr wrap="square">
            <a:spAutoFit/>
          </a:bodyPr>
          <a:lstStyle/>
          <a:p>
            <a:pPr algn="just">
              <a:lnSpc>
                <a:spcPct val="150000"/>
              </a:lnSpc>
            </a:pPr>
            <a:r>
              <a:rPr lang="es-ES" dirty="0" smtClean="0"/>
              <a:t>“El Neuromarketing </a:t>
            </a:r>
            <a:r>
              <a:rPr lang="es-ES" dirty="0"/>
              <a:t>puede definirse como una disciplina de avanzada, que investiga y estudia procesos cerebrales </a:t>
            </a:r>
            <a:r>
              <a:rPr lang="es-ES" dirty="0" smtClean="0"/>
              <a:t>  que </a:t>
            </a:r>
            <a:r>
              <a:rPr lang="es-ES" dirty="0"/>
              <a:t>explican la conducta y la toma decisiones de las personas en los campos de acción del marketing tradicional” (</a:t>
            </a:r>
            <a:r>
              <a:rPr lang="es-ES" dirty="0" err="1"/>
              <a:t>Braidot</a:t>
            </a:r>
            <a:r>
              <a:rPr lang="es-ES" dirty="0"/>
              <a:t>, 2011</a:t>
            </a:r>
            <a:r>
              <a:rPr lang="es-ES" dirty="0" smtClean="0"/>
              <a:t>), a través de técnicas especializadas </a:t>
            </a:r>
            <a:endParaRPr lang="es-US" dirty="0"/>
          </a:p>
        </p:txBody>
      </p:sp>
      <p:sp>
        <p:nvSpPr>
          <p:cNvPr id="9" name="8 Llamada de nube"/>
          <p:cNvSpPr/>
          <p:nvPr/>
        </p:nvSpPr>
        <p:spPr>
          <a:xfrm>
            <a:off x="1096240" y="1319904"/>
            <a:ext cx="2362200" cy="1066800"/>
          </a:xfrm>
          <a:prstGeom prst="cloudCallout">
            <a:avLst>
              <a:gd name="adj1" fmla="val 88414"/>
              <a:gd name="adj2" fmla="val 61526"/>
            </a:avLst>
          </a:prstGeom>
          <a:solidFill>
            <a:srgbClr val="FF99F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s-US" sz="1600" b="1" dirty="0">
                <a:solidFill>
                  <a:schemeClr val="tx1"/>
                </a:solidFill>
              </a:rPr>
              <a:t>Neurociencia</a:t>
            </a:r>
          </a:p>
        </p:txBody>
      </p:sp>
      <p:sp>
        <p:nvSpPr>
          <p:cNvPr id="10" name="9 Llamada de nube"/>
          <p:cNvSpPr/>
          <p:nvPr/>
        </p:nvSpPr>
        <p:spPr>
          <a:xfrm>
            <a:off x="1380451" y="3009900"/>
            <a:ext cx="2057400" cy="1066800"/>
          </a:xfrm>
          <a:prstGeom prst="cloudCallout">
            <a:avLst>
              <a:gd name="adj1" fmla="val 92130"/>
              <a:gd name="adj2" fmla="val -86039"/>
            </a:avLst>
          </a:prstGeom>
          <a:solidFill>
            <a:schemeClr val="accent5">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US" sz="1600" b="1" dirty="0">
                <a:solidFill>
                  <a:schemeClr val="tx1"/>
                </a:solidFill>
              </a:rPr>
              <a:t>La Psicología cognitiva</a:t>
            </a:r>
          </a:p>
        </p:txBody>
      </p:sp>
      <p:sp>
        <p:nvSpPr>
          <p:cNvPr id="12" name="11 Elipse"/>
          <p:cNvSpPr/>
          <p:nvPr/>
        </p:nvSpPr>
        <p:spPr>
          <a:xfrm>
            <a:off x="5634470" y="311725"/>
            <a:ext cx="1375930" cy="8676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US"/>
          </a:p>
        </p:txBody>
      </p:sp>
      <p:sp>
        <p:nvSpPr>
          <p:cNvPr id="11" name="10 Llamada de nube"/>
          <p:cNvSpPr/>
          <p:nvPr/>
        </p:nvSpPr>
        <p:spPr>
          <a:xfrm>
            <a:off x="6269182" y="1600200"/>
            <a:ext cx="2057400" cy="1066800"/>
          </a:xfrm>
          <a:prstGeom prst="cloudCallout">
            <a:avLst>
              <a:gd name="adj1" fmla="val -113559"/>
              <a:gd name="adj2" fmla="val 11115"/>
            </a:avLst>
          </a:prstGeom>
          <a:solidFill>
            <a:schemeClr val="accent4">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s-US" sz="1600" b="1" dirty="0">
                <a:solidFill>
                  <a:schemeClr val="tx1"/>
                </a:solidFill>
              </a:rPr>
              <a:t>Marketing</a:t>
            </a:r>
          </a:p>
        </p:txBody>
      </p:sp>
      <p:sp>
        <p:nvSpPr>
          <p:cNvPr id="20" name="19 Elipse"/>
          <p:cNvSpPr/>
          <p:nvPr/>
        </p:nvSpPr>
        <p:spPr>
          <a:xfrm>
            <a:off x="5400614" y="5048250"/>
            <a:ext cx="2133599"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3" name="22 Llamada de nube"/>
          <p:cNvSpPr/>
          <p:nvPr/>
        </p:nvSpPr>
        <p:spPr>
          <a:xfrm>
            <a:off x="5984151" y="3009900"/>
            <a:ext cx="2551262" cy="1066800"/>
          </a:xfrm>
          <a:prstGeom prst="cloudCallout">
            <a:avLst>
              <a:gd name="adj1" fmla="val -91756"/>
              <a:gd name="adj2" fmla="val -103710"/>
            </a:avLst>
          </a:prstGeom>
          <a:solidFill>
            <a:schemeClr val="accent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s-US" sz="1600" b="1" dirty="0" smtClean="0">
                <a:solidFill>
                  <a:schemeClr val="tx1"/>
                </a:solidFill>
              </a:rPr>
              <a:t>Efectos del Neuromarketing </a:t>
            </a:r>
            <a:r>
              <a:rPr lang="es-US" sz="1600" dirty="0" smtClean="0">
                <a:solidFill>
                  <a:schemeClr val="tx1"/>
                </a:solidFill>
              </a:rPr>
              <a:t>¿..?</a:t>
            </a:r>
            <a:endParaRPr lang="es-US" sz="1600" dirty="0">
              <a:solidFill>
                <a:schemeClr val="tx1"/>
              </a:solidFill>
            </a:endParaRPr>
          </a:p>
        </p:txBody>
      </p:sp>
      <p:sp>
        <p:nvSpPr>
          <p:cNvPr id="24" name="23 Elipse"/>
          <p:cNvSpPr/>
          <p:nvPr/>
        </p:nvSpPr>
        <p:spPr>
          <a:xfrm>
            <a:off x="2277340" y="6210342"/>
            <a:ext cx="2294660"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5" name="14 Botón de acción: Inicio">
            <a:hlinkClick r:id="rId4" action="ppaction://hlinksldjump" highlightClick="1"/>
          </p:cNvPr>
          <p:cNvSpPr/>
          <p:nvPr/>
        </p:nvSpPr>
        <p:spPr>
          <a:xfrm>
            <a:off x="0" y="6529924"/>
            <a:ext cx="422003" cy="3429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43657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80">
                                          <p:stCondLst>
                                            <p:cond delay="0"/>
                                          </p:stCondLst>
                                        </p:cTn>
                                        <p:tgtEl>
                                          <p:spTgt spid="10"/>
                                        </p:tgtEl>
                                      </p:cBhvr>
                                    </p:animEffect>
                                    <p:anim calcmode="lin" valueType="num">
                                      <p:cBhvr>
                                        <p:cTn id="3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8" dur="26">
                                          <p:stCondLst>
                                            <p:cond delay="650"/>
                                          </p:stCondLst>
                                        </p:cTn>
                                        <p:tgtEl>
                                          <p:spTgt spid="10"/>
                                        </p:tgtEl>
                                      </p:cBhvr>
                                      <p:to x="100000" y="60000"/>
                                    </p:animScale>
                                    <p:animScale>
                                      <p:cBhvr>
                                        <p:cTn id="39" dur="166" decel="50000">
                                          <p:stCondLst>
                                            <p:cond delay="676"/>
                                          </p:stCondLst>
                                        </p:cTn>
                                        <p:tgtEl>
                                          <p:spTgt spid="10"/>
                                        </p:tgtEl>
                                      </p:cBhvr>
                                      <p:to x="100000" y="100000"/>
                                    </p:animScale>
                                    <p:animScale>
                                      <p:cBhvr>
                                        <p:cTn id="40" dur="26">
                                          <p:stCondLst>
                                            <p:cond delay="1312"/>
                                          </p:stCondLst>
                                        </p:cTn>
                                        <p:tgtEl>
                                          <p:spTgt spid="10"/>
                                        </p:tgtEl>
                                      </p:cBhvr>
                                      <p:to x="100000" y="80000"/>
                                    </p:animScale>
                                    <p:animScale>
                                      <p:cBhvr>
                                        <p:cTn id="41" dur="166" decel="50000">
                                          <p:stCondLst>
                                            <p:cond delay="1338"/>
                                          </p:stCondLst>
                                        </p:cTn>
                                        <p:tgtEl>
                                          <p:spTgt spid="10"/>
                                        </p:tgtEl>
                                      </p:cBhvr>
                                      <p:to x="100000" y="100000"/>
                                    </p:animScale>
                                    <p:animScale>
                                      <p:cBhvr>
                                        <p:cTn id="42" dur="26">
                                          <p:stCondLst>
                                            <p:cond delay="1642"/>
                                          </p:stCondLst>
                                        </p:cTn>
                                        <p:tgtEl>
                                          <p:spTgt spid="10"/>
                                        </p:tgtEl>
                                      </p:cBhvr>
                                      <p:to x="100000" y="90000"/>
                                    </p:animScale>
                                    <p:animScale>
                                      <p:cBhvr>
                                        <p:cTn id="43" dur="166" decel="50000">
                                          <p:stCondLst>
                                            <p:cond delay="1668"/>
                                          </p:stCondLst>
                                        </p:cTn>
                                        <p:tgtEl>
                                          <p:spTgt spid="10"/>
                                        </p:tgtEl>
                                      </p:cBhvr>
                                      <p:to x="100000" y="100000"/>
                                    </p:animScale>
                                    <p:animScale>
                                      <p:cBhvr>
                                        <p:cTn id="44" dur="26">
                                          <p:stCondLst>
                                            <p:cond delay="1808"/>
                                          </p:stCondLst>
                                        </p:cTn>
                                        <p:tgtEl>
                                          <p:spTgt spid="10"/>
                                        </p:tgtEl>
                                      </p:cBhvr>
                                      <p:to x="100000" y="95000"/>
                                    </p:animScale>
                                    <p:animScale>
                                      <p:cBhvr>
                                        <p:cTn id="45" dur="166" decel="50000">
                                          <p:stCondLst>
                                            <p:cond delay="1834"/>
                                          </p:stCondLst>
                                        </p:cTn>
                                        <p:tgtEl>
                                          <p:spTgt spid="10"/>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80">
                                          <p:stCondLst>
                                            <p:cond delay="0"/>
                                          </p:stCondLst>
                                        </p:cTn>
                                        <p:tgtEl>
                                          <p:spTgt spid="11"/>
                                        </p:tgtEl>
                                      </p:cBhvr>
                                    </p:animEffect>
                                    <p:anim calcmode="lin" valueType="num">
                                      <p:cBhvr>
                                        <p:cTn id="5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6" dur="26">
                                          <p:stCondLst>
                                            <p:cond delay="650"/>
                                          </p:stCondLst>
                                        </p:cTn>
                                        <p:tgtEl>
                                          <p:spTgt spid="11"/>
                                        </p:tgtEl>
                                      </p:cBhvr>
                                      <p:to x="100000" y="60000"/>
                                    </p:animScale>
                                    <p:animScale>
                                      <p:cBhvr>
                                        <p:cTn id="57" dur="166" decel="50000">
                                          <p:stCondLst>
                                            <p:cond delay="676"/>
                                          </p:stCondLst>
                                        </p:cTn>
                                        <p:tgtEl>
                                          <p:spTgt spid="11"/>
                                        </p:tgtEl>
                                      </p:cBhvr>
                                      <p:to x="100000" y="100000"/>
                                    </p:animScale>
                                    <p:animScale>
                                      <p:cBhvr>
                                        <p:cTn id="58" dur="26">
                                          <p:stCondLst>
                                            <p:cond delay="1312"/>
                                          </p:stCondLst>
                                        </p:cTn>
                                        <p:tgtEl>
                                          <p:spTgt spid="11"/>
                                        </p:tgtEl>
                                      </p:cBhvr>
                                      <p:to x="100000" y="80000"/>
                                    </p:animScale>
                                    <p:animScale>
                                      <p:cBhvr>
                                        <p:cTn id="59" dur="166" decel="50000">
                                          <p:stCondLst>
                                            <p:cond delay="1338"/>
                                          </p:stCondLst>
                                        </p:cTn>
                                        <p:tgtEl>
                                          <p:spTgt spid="11"/>
                                        </p:tgtEl>
                                      </p:cBhvr>
                                      <p:to x="100000" y="100000"/>
                                    </p:animScale>
                                    <p:animScale>
                                      <p:cBhvr>
                                        <p:cTn id="60" dur="26">
                                          <p:stCondLst>
                                            <p:cond delay="1642"/>
                                          </p:stCondLst>
                                        </p:cTn>
                                        <p:tgtEl>
                                          <p:spTgt spid="11"/>
                                        </p:tgtEl>
                                      </p:cBhvr>
                                      <p:to x="100000" y="90000"/>
                                    </p:animScale>
                                    <p:animScale>
                                      <p:cBhvr>
                                        <p:cTn id="61" dur="166" decel="50000">
                                          <p:stCondLst>
                                            <p:cond delay="1668"/>
                                          </p:stCondLst>
                                        </p:cTn>
                                        <p:tgtEl>
                                          <p:spTgt spid="11"/>
                                        </p:tgtEl>
                                      </p:cBhvr>
                                      <p:to x="100000" y="100000"/>
                                    </p:animScale>
                                    <p:animScale>
                                      <p:cBhvr>
                                        <p:cTn id="62" dur="26">
                                          <p:stCondLst>
                                            <p:cond delay="1808"/>
                                          </p:stCondLst>
                                        </p:cTn>
                                        <p:tgtEl>
                                          <p:spTgt spid="11"/>
                                        </p:tgtEl>
                                      </p:cBhvr>
                                      <p:to x="100000" y="95000"/>
                                    </p:animScale>
                                    <p:animScale>
                                      <p:cBhvr>
                                        <p:cTn id="63" dur="166" decel="50000">
                                          <p:stCondLst>
                                            <p:cond delay="1834"/>
                                          </p:stCondLst>
                                        </p:cTn>
                                        <p:tgtEl>
                                          <p:spTgt spid="11"/>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heel(1)">
                                      <p:cBhvr>
                                        <p:cTn id="68" dur="20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heel(1)">
                                      <p:cBhvr>
                                        <p:cTn id="73" dur="20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ntr" presetSubtype="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down)">
                                      <p:cBhvr>
                                        <p:cTn id="78" dur="580">
                                          <p:stCondLst>
                                            <p:cond delay="0"/>
                                          </p:stCondLst>
                                        </p:cTn>
                                        <p:tgtEl>
                                          <p:spTgt spid="23"/>
                                        </p:tgtEl>
                                      </p:cBhvr>
                                    </p:animEffect>
                                    <p:anim calcmode="lin" valueType="num">
                                      <p:cBhvr>
                                        <p:cTn id="7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84" dur="26">
                                          <p:stCondLst>
                                            <p:cond delay="650"/>
                                          </p:stCondLst>
                                        </p:cTn>
                                        <p:tgtEl>
                                          <p:spTgt spid="23"/>
                                        </p:tgtEl>
                                      </p:cBhvr>
                                      <p:to x="100000" y="60000"/>
                                    </p:animScale>
                                    <p:animScale>
                                      <p:cBhvr>
                                        <p:cTn id="85" dur="166" decel="50000">
                                          <p:stCondLst>
                                            <p:cond delay="676"/>
                                          </p:stCondLst>
                                        </p:cTn>
                                        <p:tgtEl>
                                          <p:spTgt spid="23"/>
                                        </p:tgtEl>
                                      </p:cBhvr>
                                      <p:to x="100000" y="100000"/>
                                    </p:animScale>
                                    <p:animScale>
                                      <p:cBhvr>
                                        <p:cTn id="86" dur="26">
                                          <p:stCondLst>
                                            <p:cond delay="1312"/>
                                          </p:stCondLst>
                                        </p:cTn>
                                        <p:tgtEl>
                                          <p:spTgt spid="23"/>
                                        </p:tgtEl>
                                      </p:cBhvr>
                                      <p:to x="100000" y="80000"/>
                                    </p:animScale>
                                    <p:animScale>
                                      <p:cBhvr>
                                        <p:cTn id="87" dur="166" decel="50000">
                                          <p:stCondLst>
                                            <p:cond delay="1338"/>
                                          </p:stCondLst>
                                        </p:cTn>
                                        <p:tgtEl>
                                          <p:spTgt spid="23"/>
                                        </p:tgtEl>
                                      </p:cBhvr>
                                      <p:to x="100000" y="100000"/>
                                    </p:animScale>
                                    <p:animScale>
                                      <p:cBhvr>
                                        <p:cTn id="88" dur="26">
                                          <p:stCondLst>
                                            <p:cond delay="1642"/>
                                          </p:stCondLst>
                                        </p:cTn>
                                        <p:tgtEl>
                                          <p:spTgt spid="23"/>
                                        </p:tgtEl>
                                      </p:cBhvr>
                                      <p:to x="100000" y="90000"/>
                                    </p:animScale>
                                    <p:animScale>
                                      <p:cBhvr>
                                        <p:cTn id="89" dur="166" decel="50000">
                                          <p:stCondLst>
                                            <p:cond delay="1668"/>
                                          </p:stCondLst>
                                        </p:cTn>
                                        <p:tgtEl>
                                          <p:spTgt spid="23"/>
                                        </p:tgtEl>
                                      </p:cBhvr>
                                      <p:to x="100000" y="100000"/>
                                    </p:animScale>
                                    <p:animScale>
                                      <p:cBhvr>
                                        <p:cTn id="90" dur="26">
                                          <p:stCondLst>
                                            <p:cond delay="1808"/>
                                          </p:stCondLst>
                                        </p:cTn>
                                        <p:tgtEl>
                                          <p:spTgt spid="23"/>
                                        </p:tgtEl>
                                      </p:cBhvr>
                                      <p:to x="100000" y="95000"/>
                                    </p:animScale>
                                    <p:animScale>
                                      <p:cBhvr>
                                        <p:cTn id="91" dur="166" decel="50000">
                                          <p:stCondLst>
                                            <p:cond delay="1834"/>
                                          </p:stCondLst>
                                        </p:cTn>
                                        <p:tgtEl>
                                          <p:spTgt spid="23"/>
                                        </p:tgtEl>
                                      </p:cBhvr>
                                      <p:to x="100000" y="100000"/>
                                    </p:animScale>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23"/>
                                        </p:tgtEl>
                                      </p:cBhvr>
                                    </p:animEffect>
                                    <p:set>
                                      <p:cBhvr>
                                        <p:cTn id="96" dur="1" fill="hold">
                                          <p:stCondLst>
                                            <p:cond delay="499"/>
                                          </p:stCondLst>
                                        </p:cTn>
                                        <p:tgtEl>
                                          <p:spTgt spid="23"/>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1" presetClass="entr" presetSubtype="1" fill="hold" grpId="0"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wheel(1)">
                                      <p:cBhvr>
                                        <p:cTn id="10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2" grpId="0" animBg="1"/>
      <p:bldP spid="11" grpId="0" animBg="1"/>
      <p:bldP spid="20" grpId="0" animBg="1"/>
      <p:bldP spid="23" grpId="0" animBg="1"/>
      <p:bldP spid="23" grpId="1" animBg="1"/>
      <p:bldP spid="2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jajaj">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Fundición">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ajajaj" id="{B44B1E65-A712-42E6-8C25-ED1076AB3DE5}" vid="{E25D0302-0317-4722-B81C-7657461D8BA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SI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SI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6923</TotalTime>
  <Words>1671</Words>
  <Application>Microsoft Office PowerPoint</Application>
  <PresentationFormat>Presentación en pantalla (4:3)</PresentationFormat>
  <Paragraphs>300</Paragraphs>
  <Slides>42</Slides>
  <Notes>1</Notes>
  <HiddenSlides>0</HiddenSlides>
  <MMClips>1</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42</vt:i4>
      </vt:variant>
    </vt:vector>
  </HeadingPairs>
  <TitlesOfParts>
    <vt:vector size="51" baseType="lpstr">
      <vt:lpstr>Arial</vt:lpstr>
      <vt:lpstr>Calibri</vt:lpstr>
      <vt:lpstr>Cambria Math</vt:lpstr>
      <vt:lpstr>Rockwell</vt:lpstr>
      <vt:lpstr>Times New Roman</vt:lpstr>
      <vt:lpstr>Wingdings</vt:lpstr>
      <vt:lpstr>ajajaj</vt:lpstr>
      <vt:lpstr>Tema de Office</vt:lpstr>
      <vt:lpstr>1_Tema de Office</vt:lpstr>
      <vt:lpstr>Presentación de PowerPoint</vt:lpstr>
      <vt:lpstr>Presentación de PowerPoint</vt:lpstr>
      <vt:lpstr>EL MARKETING OLFATIVO Una nueva tendencia para hacer negocios</vt:lpstr>
      <vt:lpstr>PLANTEAMIENTO DEL PROBLEMA</vt:lpstr>
      <vt:lpstr>Presentación de PowerPoint</vt:lpstr>
      <vt:lpstr>MARCO TEÓRICO</vt:lpstr>
      <vt:lpstr>Presentación de PowerPoint</vt:lpstr>
      <vt:lpstr>4. La memoria</vt:lpstr>
      <vt:lpstr>5. Neuromarketing y su función</vt:lpstr>
      <vt:lpstr>6. Técnicas del neuromarketing</vt:lpstr>
      <vt:lpstr>7. Marketing sensorial</vt:lpstr>
      <vt:lpstr>Presentación de PowerPoint</vt:lpstr>
      <vt:lpstr>Presentación de PowerPoint</vt:lpstr>
      <vt:lpstr>10. El Marketing olfativo y su aplicación</vt:lpstr>
      <vt:lpstr>11. Olores en la tiendas de ropa </vt:lpstr>
      <vt:lpstr>TEORIAS DE SOPORTE</vt:lpstr>
      <vt:lpstr> Decisión compra</vt:lpstr>
      <vt:lpstr> Decisión compra</vt:lpstr>
      <vt:lpstr>MARCO REFERENCIAL</vt:lpstr>
      <vt:lpstr>MARCO REFERENCIAL</vt:lpstr>
      <vt:lpstr>MARCO METODOLÓGICO</vt:lpstr>
      <vt:lpstr>Instrumento: Encuesta administrada</vt:lpstr>
      <vt:lpstr>1. Análisis Univariado</vt:lpstr>
      <vt:lpstr>1. Análisis Univariado</vt:lpstr>
      <vt:lpstr>1. Análisis Univariado</vt:lpstr>
      <vt:lpstr>1. Análisis Univariado</vt:lpstr>
      <vt:lpstr>1. Análisis Univariado</vt:lpstr>
      <vt:lpstr>1. Análisis Univariado</vt:lpstr>
      <vt:lpstr>2. Análisis Bivariado</vt:lpstr>
      <vt:lpstr>2. Análisis Bivariado</vt:lpstr>
      <vt:lpstr>2. Análisis Bivariado</vt:lpstr>
      <vt:lpstr>3. Prueba de Hipótesis</vt:lpstr>
      <vt:lpstr>3. Prueba de Hipótesis</vt:lpstr>
      <vt:lpstr>3. Prueba de Hipótesis</vt:lpstr>
      <vt:lpstr>3. Prueba de Hipótesis</vt:lpstr>
      <vt:lpstr>3. Prueba de Hipótesis</vt:lpstr>
      <vt:lpstr>3. Prueba de Hipótesis</vt:lpstr>
      <vt:lpstr>3. Prueba de Hipótesis</vt:lpstr>
      <vt:lpstr>3. Prueba de Hipótesis</vt:lpstr>
      <vt:lpstr>CONCLUSIONES</vt:lpstr>
      <vt:lpstr>RECOMENDACIONES</vt:lpstr>
      <vt:lpstr>Presentación de PowerPoint</vt:lpstr>
    </vt:vector>
  </TitlesOfParts>
  <Company>Luffi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CARATULA</dc:title>
  <dc:creator>Luffi</dc:creator>
  <cp:lastModifiedBy>Stephanie Rubio</cp:lastModifiedBy>
  <cp:revision>221</cp:revision>
  <dcterms:created xsi:type="dcterms:W3CDTF">2017-05-01T17:43:17Z</dcterms:created>
  <dcterms:modified xsi:type="dcterms:W3CDTF">2017-05-24T21:22:57Z</dcterms:modified>
</cp:coreProperties>
</file>