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25"/>
  </p:notesMasterIdLst>
  <p:sldIdLst>
    <p:sldId id="256" r:id="rId2"/>
    <p:sldId id="283" r:id="rId3"/>
    <p:sldId id="303" r:id="rId4"/>
    <p:sldId id="304" r:id="rId5"/>
    <p:sldId id="284" r:id="rId6"/>
    <p:sldId id="285" r:id="rId7"/>
    <p:sldId id="286" r:id="rId8"/>
    <p:sldId id="287" r:id="rId9"/>
    <p:sldId id="288" r:id="rId10"/>
    <p:sldId id="289" r:id="rId11"/>
    <p:sldId id="291" r:id="rId12"/>
    <p:sldId id="290" r:id="rId13"/>
    <p:sldId id="292" r:id="rId14"/>
    <p:sldId id="293" r:id="rId15"/>
    <p:sldId id="294" r:id="rId16"/>
    <p:sldId id="295" r:id="rId17"/>
    <p:sldId id="296" r:id="rId18"/>
    <p:sldId id="297" r:id="rId19"/>
    <p:sldId id="298" r:id="rId20"/>
    <p:sldId id="301" r:id="rId21"/>
    <p:sldId id="299" r:id="rId22"/>
    <p:sldId id="300" r:id="rId23"/>
    <p:sldId id="2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0480DAD1-2440-4304-9451-C6C66C18BFF4}">
          <p14:sldIdLst>
            <p14:sldId id="256"/>
            <p14:sldId id="283"/>
            <p14:sldId id="303"/>
          </p14:sldIdLst>
        </p14:section>
        <p14:section name="Sección sin título" id="{C4051713-AA8F-4382-873A-EB020AD0B43F}">
          <p14:sldIdLst>
            <p14:sldId id="304"/>
            <p14:sldId id="284"/>
            <p14:sldId id="285"/>
            <p14:sldId id="286"/>
            <p14:sldId id="287"/>
          </p14:sldIdLst>
        </p14:section>
        <p14:section name="Sección sin título" id="{8A7220F0-A68A-402E-A0F1-DB2172A95256}">
          <p14:sldIdLst>
            <p14:sldId id="288"/>
            <p14:sldId id="289"/>
            <p14:sldId id="291"/>
            <p14:sldId id="290"/>
            <p14:sldId id="292"/>
            <p14:sldId id="293"/>
            <p14:sldId id="294"/>
            <p14:sldId id="295"/>
            <p14:sldId id="296"/>
            <p14:sldId id="297"/>
            <p14:sldId id="298"/>
            <p14:sldId id="301"/>
            <p14:sldId id="299"/>
            <p14:sldId id="300"/>
            <p14:sldId id="28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Y" initials="A" lastIdx="1" clrIdx="0">
    <p:extLst>
      <p:ext uri="{19B8F6BF-5375-455C-9EA6-DF929625EA0E}">
        <p15:presenceInfo xmlns:p15="http://schemas.microsoft.com/office/powerpoint/2012/main" userId="AND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4660"/>
  </p:normalViewPr>
  <p:slideViewPr>
    <p:cSldViewPr snapToGrid="0">
      <p:cViewPr varScale="1">
        <p:scale>
          <a:sx n="50" d="100"/>
          <a:sy n="50" d="100"/>
        </p:scale>
        <p:origin x="48" y="8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1FF892-D749-4DB7-A59C-0B41CBDC54E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5A84D341-B999-415C-A4BE-591E75782F8F}">
      <dgm:prSet phldrT="[Texto]"/>
      <dgm:spPr/>
      <dgm:t>
        <a:bodyPr/>
        <a:lstStyle/>
        <a:p>
          <a:pPr algn="ctr"/>
          <a:r>
            <a:rPr lang="es-EC" b="1" dirty="0" smtClean="0"/>
            <a:t>Cancer de Mama</a:t>
          </a:r>
          <a:endParaRPr lang="es-EC" b="1" dirty="0"/>
        </a:p>
      </dgm:t>
    </dgm:pt>
    <dgm:pt modelId="{DE8C424F-13F0-497A-9849-8566A0C75FC6}" type="parTrans" cxnId="{8EA19552-DD12-48AC-B911-95D4300FDB19}">
      <dgm:prSet/>
      <dgm:spPr/>
      <dgm:t>
        <a:bodyPr/>
        <a:lstStyle/>
        <a:p>
          <a:endParaRPr lang="es-EC"/>
        </a:p>
      </dgm:t>
    </dgm:pt>
    <dgm:pt modelId="{E40145D9-DE2D-414B-BF9F-C4AE6B75E61E}" type="sibTrans" cxnId="{8EA19552-DD12-48AC-B911-95D4300FDB19}">
      <dgm:prSet/>
      <dgm:spPr/>
      <dgm:t>
        <a:bodyPr/>
        <a:lstStyle/>
        <a:p>
          <a:endParaRPr lang="es-EC"/>
        </a:p>
      </dgm:t>
    </dgm:pt>
    <dgm:pt modelId="{EC80DF92-352A-465C-AB38-1715A13E3819}">
      <dgm:prSet phldrT="[Texto]"/>
      <dgm:spPr/>
      <dgm:t>
        <a:bodyPr/>
        <a:lstStyle/>
        <a:p>
          <a:r>
            <a:rPr lang="es-EC" dirty="0" smtClean="0"/>
            <a:t>Es una de las enfermedades con mayor tasa de mortalidad en el Ecuador</a:t>
          </a:r>
          <a:endParaRPr lang="es-EC" dirty="0"/>
        </a:p>
      </dgm:t>
    </dgm:pt>
    <dgm:pt modelId="{4B027D7A-8DFA-45F9-8BE7-720DB5C50C26}" type="parTrans" cxnId="{6B2609D6-8CF6-4B3C-8F28-D247215B8D3F}">
      <dgm:prSet/>
      <dgm:spPr/>
      <dgm:t>
        <a:bodyPr/>
        <a:lstStyle/>
        <a:p>
          <a:endParaRPr lang="es-EC"/>
        </a:p>
      </dgm:t>
    </dgm:pt>
    <dgm:pt modelId="{28B1E85D-9D2D-4B06-8B29-AB733AECF86F}" type="sibTrans" cxnId="{6B2609D6-8CF6-4B3C-8F28-D247215B8D3F}">
      <dgm:prSet/>
      <dgm:spPr/>
      <dgm:t>
        <a:bodyPr/>
        <a:lstStyle/>
        <a:p>
          <a:endParaRPr lang="es-EC"/>
        </a:p>
      </dgm:t>
    </dgm:pt>
    <dgm:pt modelId="{6B6E945D-FF23-46A4-975D-2A31AD68F7C9}">
      <dgm:prSet phldrT="[Texto]"/>
      <dgm:spPr/>
      <dgm:t>
        <a:bodyPr/>
        <a:lstStyle/>
        <a:p>
          <a:r>
            <a:rPr lang="es-EC" dirty="0" smtClean="0"/>
            <a:t>Las mamografías son un tipo de examen muy importante para la detección </a:t>
          </a:r>
          <a:endParaRPr lang="es-EC" dirty="0"/>
        </a:p>
      </dgm:t>
    </dgm:pt>
    <dgm:pt modelId="{65FE5C14-4871-4B0A-82EC-4CAC8B02D102}" type="parTrans" cxnId="{00AD340B-E603-47C6-A7BB-8B8C4761BE67}">
      <dgm:prSet/>
      <dgm:spPr/>
      <dgm:t>
        <a:bodyPr/>
        <a:lstStyle/>
        <a:p>
          <a:endParaRPr lang="es-EC"/>
        </a:p>
      </dgm:t>
    </dgm:pt>
    <dgm:pt modelId="{AECC95DC-0457-4541-ACF5-021A82D13899}" type="sibTrans" cxnId="{00AD340B-E603-47C6-A7BB-8B8C4761BE67}">
      <dgm:prSet/>
      <dgm:spPr/>
      <dgm:t>
        <a:bodyPr/>
        <a:lstStyle/>
        <a:p>
          <a:endParaRPr lang="es-EC"/>
        </a:p>
      </dgm:t>
    </dgm:pt>
    <dgm:pt modelId="{CBACB024-86E4-4178-959C-2F0696C6B1CA}" type="pres">
      <dgm:prSet presAssocID="{751FF892-D749-4DB7-A59C-0B41CBDC54E3}" presName="linear" presStyleCnt="0">
        <dgm:presLayoutVars>
          <dgm:dir/>
          <dgm:animLvl val="lvl"/>
          <dgm:resizeHandles val="exact"/>
        </dgm:presLayoutVars>
      </dgm:prSet>
      <dgm:spPr/>
    </dgm:pt>
    <dgm:pt modelId="{E2312C56-4D70-4E3F-B2D8-7B5BE77CC7EC}" type="pres">
      <dgm:prSet presAssocID="{5A84D341-B999-415C-A4BE-591E75782F8F}" presName="parentLin" presStyleCnt="0"/>
      <dgm:spPr/>
    </dgm:pt>
    <dgm:pt modelId="{E80F960F-8C02-44CC-8AE3-B274693F89DB}" type="pres">
      <dgm:prSet presAssocID="{5A84D341-B999-415C-A4BE-591E75782F8F}" presName="parentLeftMargin" presStyleLbl="node1" presStyleIdx="0" presStyleCnt="3"/>
      <dgm:spPr/>
    </dgm:pt>
    <dgm:pt modelId="{2574D156-BD09-4072-A489-E79A5FFF4329}" type="pres">
      <dgm:prSet presAssocID="{5A84D341-B999-415C-A4BE-591E75782F8F}" presName="parentText" presStyleLbl="node1" presStyleIdx="0" presStyleCnt="3" custLinFactNeighborX="11613" custLinFactNeighborY="10255">
        <dgm:presLayoutVars>
          <dgm:chMax val="0"/>
          <dgm:bulletEnabled val="1"/>
        </dgm:presLayoutVars>
      </dgm:prSet>
      <dgm:spPr/>
    </dgm:pt>
    <dgm:pt modelId="{BAF97D94-60B7-4A74-B6CE-259EE5DAC1D6}" type="pres">
      <dgm:prSet presAssocID="{5A84D341-B999-415C-A4BE-591E75782F8F}" presName="negativeSpace" presStyleCnt="0"/>
      <dgm:spPr/>
    </dgm:pt>
    <dgm:pt modelId="{EFF9D2F9-1230-4B4F-8225-0E7574D93187}" type="pres">
      <dgm:prSet presAssocID="{5A84D341-B999-415C-A4BE-591E75782F8F}" presName="childText" presStyleLbl="conFgAcc1" presStyleIdx="0" presStyleCnt="3">
        <dgm:presLayoutVars>
          <dgm:bulletEnabled val="1"/>
        </dgm:presLayoutVars>
      </dgm:prSet>
      <dgm:spPr/>
    </dgm:pt>
    <dgm:pt modelId="{9EE1EE5D-C601-4F97-9C79-DFECEED21698}" type="pres">
      <dgm:prSet presAssocID="{E40145D9-DE2D-414B-BF9F-C4AE6B75E61E}" presName="spaceBetweenRectangles" presStyleCnt="0"/>
      <dgm:spPr/>
    </dgm:pt>
    <dgm:pt modelId="{3AE1928C-8D91-4058-8502-229445220B61}" type="pres">
      <dgm:prSet presAssocID="{EC80DF92-352A-465C-AB38-1715A13E3819}" presName="parentLin" presStyleCnt="0"/>
      <dgm:spPr/>
    </dgm:pt>
    <dgm:pt modelId="{189FE08F-C0ED-4DDD-9E67-4EAEDA3E2B4D}" type="pres">
      <dgm:prSet presAssocID="{EC80DF92-352A-465C-AB38-1715A13E3819}" presName="parentLeftMargin" presStyleLbl="node1" presStyleIdx="0" presStyleCnt="3"/>
      <dgm:spPr/>
    </dgm:pt>
    <dgm:pt modelId="{349E9F73-052E-4946-9733-B71613F6862B}" type="pres">
      <dgm:prSet presAssocID="{EC80DF92-352A-465C-AB38-1715A13E3819}" presName="parentText" presStyleLbl="node1" presStyleIdx="1" presStyleCnt="3">
        <dgm:presLayoutVars>
          <dgm:chMax val="0"/>
          <dgm:bulletEnabled val="1"/>
        </dgm:presLayoutVars>
      </dgm:prSet>
      <dgm:spPr/>
      <dgm:t>
        <a:bodyPr/>
        <a:lstStyle/>
        <a:p>
          <a:endParaRPr lang="es-EC"/>
        </a:p>
      </dgm:t>
    </dgm:pt>
    <dgm:pt modelId="{01E51FAE-04D9-4698-B0F0-4C425887E97C}" type="pres">
      <dgm:prSet presAssocID="{EC80DF92-352A-465C-AB38-1715A13E3819}" presName="negativeSpace" presStyleCnt="0"/>
      <dgm:spPr/>
    </dgm:pt>
    <dgm:pt modelId="{5DC8A4E5-0FF1-4DDC-BFDC-64983D84EE19}" type="pres">
      <dgm:prSet presAssocID="{EC80DF92-352A-465C-AB38-1715A13E3819}" presName="childText" presStyleLbl="conFgAcc1" presStyleIdx="1" presStyleCnt="3">
        <dgm:presLayoutVars>
          <dgm:bulletEnabled val="1"/>
        </dgm:presLayoutVars>
      </dgm:prSet>
      <dgm:spPr/>
    </dgm:pt>
    <dgm:pt modelId="{C39DA2FF-1161-439C-8702-2F3332A60ECB}" type="pres">
      <dgm:prSet presAssocID="{28B1E85D-9D2D-4B06-8B29-AB733AECF86F}" presName="spaceBetweenRectangles" presStyleCnt="0"/>
      <dgm:spPr/>
    </dgm:pt>
    <dgm:pt modelId="{A3729786-4B48-49DD-B1BB-1F41B9B10AE5}" type="pres">
      <dgm:prSet presAssocID="{6B6E945D-FF23-46A4-975D-2A31AD68F7C9}" presName="parentLin" presStyleCnt="0"/>
      <dgm:spPr/>
    </dgm:pt>
    <dgm:pt modelId="{FA78A6D0-E5E3-4474-AB0E-623498D76209}" type="pres">
      <dgm:prSet presAssocID="{6B6E945D-FF23-46A4-975D-2A31AD68F7C9}" presName="parentLeftMargin" presStyleLbl="node1" presStyleIdx="1" presStyleCnt="3"/>
      <dgm:spPr/>
    </dgm:pt>
    <dgm:pt modelId="{53C930E7-ED00-4A83-809A-FDCA283193C5}" type="pres">
      <dgm:prSet presAssocID="{6B6E945D-FF23-46A4-975D-2A31AD68F7C9}" presName="parentText" presStyleLbl="node1" presStyleIdx="2" presStyleCnt="3">
        <dgm:presLayoutVars>
          <dgm:chMax val="0"/>
          <dgm:bulletEnabled val="1"/>
        </dgm:presLayoutVars>
      </dgm:prSet>
      <dgm:spPr/>
      <dgm:t>
        <a:bodyPr/>
        <a:lstStyle/>
        <a:p>
          <a:endParaRPr lang="es-EC"/>
        </a:p>
      </dgm:t>
    </dgm:pt>
    <dgm:pt modelId="{2A34D8E3-46F2-4FB5-9D99-58244A74E97C}" type="pres">
      <dgm:prSet presAssocID="{6B6E945D-FF23-46A4-975D-2A31AD68F7C9}" presName="negativeSpace" presStyleCnt="0"/>
      <dgm:spPr/>
    </dgm:pt>
    <dgm:pt modelId="{203231C6-02D5-497D-B550-335F0D92F413}" type="pres">
      <dgm:prSet presAssocID="{6B6E945D-FF23-46A4-975D-2A31AD68F7C9}" presName="childText" presStyleLbl="conFgAcc1" presStyleIdx="2" presStyleCnt="3">
        <dgm:presLayoutVars>
          <dgm:bulletEnabled val="1"/>
        </dgm:presLayoutVars>
      </dgm:prSet>
      <dgm:spPr/>
    </dgm:pt>
  </dgm:ptLst>
  <dgm:cxnLst>
    <dgm:cxn modelId="{8EA19552-DD12-48AC-B911-95D4300FDB19}" srcId="{751FF892-D749-4DB7-A59C-0B41CBDC54E3}" destId="{5A84D341-B999-415C-A4BE-591E75782F8F}" srcOrd="0" destOrd="0" parTransId="{DE8C424F-13F0-497A-9849-8566A0C75FC6}" sibTransId="{E40145D9-DE2D-414B-BF9F-C4AE6B75E61E}"/>
    <dgm:cxn modelId="{751B0010-5DAF-46A2-A2C9-0197DEF62FFA}" type="presOf" srcId="{6B6E945D-FF23-46A4-975D-2A31AD68F7C9}" destId="{53C930E7-ED00-4A83-809A-FDCA283193C5}" srcOrd="1" destOrd="0" presId="urn:microsoft.com/office/officeart/2005/8/layout/list1"/>
    <dgm:cxn modelId="{5D058A7D-3755-4262-BA07-DEBD99831710}" type="presOf" srcId="{751FF892-D749-4DB7-A59C-0B41CBDC54E3}" destId="{CBACB024-86E4-4178-959C-2F0696C6B1CA}" srcOrd="0" destOrd="0" presId="urn:microsoft.com/office/officeart/2005/8/layout/list1"/>
    <dgm:cxn modelId="{AD2DCB60-0338-48CC-8F19-811DB9EFF275}" type="presOf" srcId="{EC80DF92-352A-465C-AB38-1715A13E3819}" destId="{349E9F73-052E-4946-9733-B71613F6862B}" srcOrd="1" destOrd="0" presId="urn:microsoft.com/office/officeart/2005/8/layout/list1"/>
    <dgm:cxn modelId="{C412AC0E-3051-4615-A74F-E528FDEFDBDE}" type="presOf" srcId="{EC80DF92-352A-465C-AB38-1715A13E3819}" destId="{189FE08F-C0ED-4DDD-9E67-4EAEDA3E2B4D}" srcOrd="0" destOrd="0" presId="urn:microsoft.com/office/officeart/2005/8/layout/list1"/>
    <dgm:cxn modelId="{42742D66-FD1C-484F-B086-20CCFD3D4A2C}" type="presOf" srcId="{6B6E945D-FF23-46A4-975D-2A31AD68F7C9}" destId="{FA78A6D0-E5E3-4474-AB0E-623498D76209}" srcOrd="0" destOrd="0" presId="urn:microsoft.com/office/officeart/2005/8/layout/list1"/>
    <dgm:cxn modelId="{00AD340B-E603-47C6-A7BB-8B8C4761BE67}" srcId="{751FF892-D749-4DB7-A59C-0B41CBDC54E3}" destId="{6B6E945D-FF23-46A4-975D-2A31AD68F7C9}" srcOrd="2" destOrd="0" parTransId="{65FE5C14-4871-4B0A-82EC-4CAC8B02D102}" sibTransId="{AECC95DC-0457-4541-ACF5-021A82D13899}"/>
    <dgm:cxn modelId="{2E11B64E-C573-4675-96F0-1099668FA8D9}" type="presOf" srcId="{5A84D341-B999-415C-A4BE-591E75782F8F}" destId="{2574D156-BD09-4072-A489-E79A5FFF4329}" srcOrd="1" destOrd="0" presId="urn:microsoft.com/office/officeart/2005/8/layout/list1"/>
    <dgm:cxn modelId="{6B2609D6-8CF6-4B3C-8F28-D247215B8D3F}" srcId="{751FF892-D749-4DB7-A59C-0B41CBDC54E3}" destId="{EC80DF92-352A-465C-AB38-1715A13E3819}" srcOrd="1" destOrd="0" parTransId="{4B027D7A-8DFA-45F9-8BE7-720DB5C50C26}" sibTransId="{28B1E85D-9D2D-4B06-8B29-AB733AECF86F}"/>
    <dgm:cxn modelId="{BF8909A7-4255-42FC-81B9-F9730C44504B}" type="presOf" srcId="{5A84D341-B999-415C-A4BE-591E75782F8F}" destId="{E80F960F-8C02-44CC-8AE3-B274693F89DB}" srcOrd="0" destOrd="0" presId="urn:microsoft.com/office/officeart/2005/8/layout/list1"/>
    <dgm:cxn modelId="{DC9BBFE0-C9DB-4D0A-9D7A-0970C8732A30}" type="presParOf" srcId="{CBACB024-86E4-4178-959C-2F0696C6B1CA}" destId="{E2312C56-4D70-4E3F-B2D8-7B5BE77CC7EC}" srcOrd="0" destOrd="0" presId="urn:microsoft.com/office/officeart/2005/8/layout/list1"/>
    <dgm:cxn modelId="{0B54586C-BCFE-4175-82CD-0100F52D65B8}" type="presParOf" srcId="{E2312C56-4D70-4E3F-B2D8-7B5BE77CC7EC}" destId="{E80F960F-8C02-44CC-8AE3-B274693F89DB}" srcOrd="0" destOrd="0" presId="urn:microsoft.com/office/officeart/2005/8/layout/list1"/>
    <dgm:cxn modelId="{3F71E055-5B96-40D3-977B-9D03FA7F1F1D}" type="presParOf" srcId="{E2312C56-4D70-4E3F-B2D8-7B5BE77CC7EC}" destId="{2574D156-BD09-4072-A489-E79A5FFF4329}" srcOrd="1" destOrd="0" presId="urn:microsoft.com/office/officeart/2005/8/layout/list1"/>
    <dgm:cxn modelId="{C595A068-6FD8-481E-9A76-EBE0B111F1A2}" type="presParOf" srcId="{CBACB024-86E4-4178-959C-2F0696C6B1CA}" destId="{BAF97D94-60B7-4A74-B6CE-259EE5DAC1D6}" srcOrd="1" destOrd="0" presId="urn:microsoft.com/office/officeart/2005/8/layout/list1"/>
    <dgm:cxn modelId="{E3C8DCF9-7E39-40CD-9F58-894961FE0DCF}" type="presParOf" srcId="{CBACB024-86E4-4178-959C-2F0696C6B1CA}" destId="{EFF9D2F9-1230-4B4F-8225-0E7574D93187}" srcOrd="2" destOrd="0" presId="urn:microsoft.com/office/officeart/2005/8/layout/list1"/>
    <dgm:cxn modelId="{DAEF8806-0F38-4838-846E-DF0D23D6EDD2}" type="presParOf" srcId="{CBACB024-86E4-4178-959C-2F0696C6B1CA}" destId="{9EE1EE5D-C601-4F97-9C79-DFECEED21698}" srcOrd="3" destOrd="0" presId="urn:microsoft.com/office/officeart/2005/8/layout/list1"/>
    <dgm:cxn modelId="{A4E947C1-CFBA-4C59-B5E4-8F22FA5230D5}" type="presParOf" srcId="{CBACB024-86E4-4178-959C-2F0696C6B1CA}" destId="{3AE1928C-8D91-4058-8502-229445220B61}" srcOrd="4" destOrd="0" presId="urn:microsoft.com/office/officeart/2005/8/layout/list1"/>
    <dgm:cxn modelId="{00AAA73B-4C1D-4F5B-83DF-5497A6773869}" type="presParOf" srcId="{3AE1928C-8D91-4058-8502-229445220B61}" destId="{189FE08F-C0ED-4DDD-9E67-4EAEDA3E2B4D}" srcOrd="0" destOrd="0" presId="urn:microsoft.com/office/officeart/2005/8/layout/list1"/>
    <dgm:cxn modelId="{F7EBE7B5-E0D7-4A0A-97E9-D923D208B953}" type="presParOf" srcId="{3AE1928C-8D91-4058-8502-229445220B61}" destId="{349E9F73-052E-4946-9733-B71613F6862B}" srcOrd="1" destOrd="0" presId="urn:microsoft.com/office/officeart/2005/8/layout/list1"/>
    <dgm:cxn modelId="{B8AC0D06-AF6B-4282-973A-F102091D90E6}" type="presParOf" srcId="{CBACB024-86E4-4178-959C-2F0696C6B1CA}" destId="{01E51FAE-04D9-4698-B0F0-4C425887E97C}" srcOrd="5" destOrd="0" presId="urn:microsoft.com/office/officeart/2005/8/layout/list1"/>
    <dgm:cxn modelId="{957E49C3-677A-42BD-88F6-BEEBB5EEA15D}" type="presParOf" srcId="{CBACB024-86E4-4178-959C-2F0696C6B1CA}" destId="{5DC8A4E5-0FF1-4DDC-BFDC-64983D84EE19}" srcOrd="6" destOrd="0" presId="urn:microsoft.com/office/officeart/2005/8/layout/list1"/>
    <dgm:cxn modelId="{CBB42434-F488-47E9-9E61-D6DDA2DD8201}" type="presParOf" srcId="{CBACB024-86E4-4178-959C-2F0696C6B1CA}" destId="{C39DA2FF-1161-439C-8702-2F3332A60ECB}" srcOrd="7" destOrd="0" presId="urn:microsoft.com/office/officeart/2005/8/layout/list1"/>
    <dgm:cxn modelId="{EE64679D-8378-42C5-8219-37469206F63D}" type="presParOf" srcId="{CBACB024-86E4-4178-959C-2F0696C6B1CA}" destId="{A3729786-4B48-49DD-B1BB-1F41B9B10AE5}" srcOrd="8" destOrd="0" presId="urn:microsoft.com/office/officeart/2005/8/layout/list1"/>
    <dgm:cxn modelId="{6F0D938F-682C-4685-BFF0-37F2AD602C36}" type="presParOf" srcId="{A3729786-4B48-49DD-B1BB-1F41B9B10AE5}" destId="{FA78A6D0-E5E3-4474-AB0E-623498D76209}" srcOrd="0" destOrd="0" presId="urn:microsoft.com/office/officeart/2005/8/layout/list1"/>
    <dgm:cxn modelId="{244F6A58-CD9B-4211-BC40-DAA670AC2129}" type="presParOf" srcId="{A3729786-4B48-49DD-B1BB-1F41B9B10AE5}" destId="{53C930E7-ED00-4A83-809A-FDCA283193C5}" srcOrd="1" destOrd="0" presId="urn:microsoft.com/office/officeart/2005/8/layout/list1"/>
    <dgm:cxn modelId="{838CF970-075B-4732-9229-BFEFB11643B9}" type="presParOf" srcId="{CBACB024-86E4-4178-959C-2F0696C6B1CA}" destId="{2A34D8E3-46F2-4FB5-9D99-58244A74E97C}" srcOrd="9" destOrd="0" presId="urn:microsoft.com/office/officeart/2005/8/layout/list1"/>
    <dgm:cxn modelId="{C7BEA70C-F554-48FC-A051-E7BDBD247F8E}" type="presParOf" srcId="{CBACB024-86E4-4178-959C-2F0696C6B1CA}" destId="{203231C6-02D5-497D-B550-335F0D92F41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F6A85D-0468-4859-9687-634B09C5F34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EC"/>
        </a:p>
      </dgm:t>
    </dgm:pt>
    <dgm:pt modelId="{08278CE9-D62B-48DF-A53A-690AB8A1F45E}">
      <dgm:prSet phldrT="[Texto]"/>
      <dgm:spPr/>
      <dgm:t>
        <a:bodyPr/>
        <a:lstStyle/>
        <a:p>
          <a:r>
            <a:rPr lang="es-EC" dirty="0" smtClean="0"/>
            <a:t>Factores</a:t>
          </a:r>
          <a:endParaRPr lang="es-EC" dirty="0"/>
        </a:p>
      </dgm:t>
    </dgm:pt>
    <dgm:pt modelId="{49443B8E-FF96-4B4C-8584-DBCC043E26E7}" type="parTrans" cxnId="{1B2E0C5D-B867-4372-8113-1078488B992A}">
      <dgm:prSet/>
      <dgm:spPr/>
      <dgm:t>
        <a:bodyPr/>
        <a:lstStyle/>
        <a:p>
          <a:endParaRPr lang="es-EC"/>
        </a:p>
      </dgm:t>
    </dgm:pt>
    <dgm:pt modelId="{2B595585-92A3-4F4C-8FE2-354410365436}" type="sibTrans" cxnId="{1B2E0C5D-B867-4372-8113-1078488B992A}">
      <dgm:prSet/>
      <dgm:spPr/>
      <dgm:t>
        <a:bodyPr/>
        <a:lstStyle/>
        <a:p>
          <a:endParaRPr lang="es-EC"/>
        </a:p>
      </dgm:t>
    </dgm:pt>
    <dgm:pt modelId="{85A0C0FE-7586-49E2-A93E-59BEBE6FE010}">
      <dgm:prSet phldrT="[Texto]"/>
      <dgm:spPr/>
      <dgm:t>
        <a:bodyPr/>
        <a:lstStyle/>
        <a:p>
          <a:r>
            <a:rPr lang="es-EC" dirty="0" smtClean="0"/>
            <a:t>Inherente a su naturaleza</a:t>
          </a:r>
          <a:endParaRPr lang="es-EC" dirty="0"/>
        </a:p>
      </dgm:t>
    </dgm:pt>
    <dgm:pt modelId="{18CB5280-3273-4EBA-BDFD-809F1A4E655C}" type="parTrans" cxnId="{D94FA5E1-1D8D-43EB-B39C-44EA9A32A93D}">
      <dgm:prSet/>
      <dgm:spPr/>
      <dgm:t>
        <a:bodyPr/>
        <a:lstStyle/>
        <a:p>
          <a:endParaRPr lang="es-EC"/>
        </a:p>
      </dgm:t>
    </dgm:pt>
    <dgm:pt modelId="{3028A274-18E8-483F-BBBC-0B78885232B4}" type="sibTrans" cxnId="{D94FA5E1-1D8D-43EB-B39C-44EA9A32A93D}">
      <dgm:prSet/>
      <dgm:spPr/>
      <dgm:t>
        <a:bodyPr/>
        <a:lstStyle/>
        <a:p>
          <a:endParaRPr lang="es-EC"/>
        </a:p>
      </dgm:t>
    </dgm:pt>
    <dgm:pt modelId="{7352E310-CBEB-4060-B216-2A6FE5FB74E8}">
      <dgm:prSet phldrT="[Texto]"/>
      <dgm:spPr/>
      <dgm:t>
        <a:bodyPr/>
        <a:lstStyle/>
        <a:p>
          <a:r>
            <a:rPr lang="es-EC" dirty="0" smtClean="0"/>
            <a:t>Relacionados con el estilo de vida</a:t>
          </a:r>
          <a:endParaRPr lang="es-EC" dirty="0"/>
        </a:p>
      </dgm:t>
    </dgm:pt>
    <dgm:pt modelId="{D04C9BE2-26C1-4072-801D-7046C3B7BCA4}" type="parTrans" cxnId="{721244C9-3CBF-4115-AB33-120F96A40D0C}">
      <dgm:prSet/>
      <dgm:spPr/>
      <dgm:t>
        <a:bodyPr/>
        <a:lstStyle/>
        <a:p>
          <a:endParaRPr lang="es-EC"/>
        </a:p>
      </dgm:t>
    </dgm:pt>
    <dgm:pt modelId="{8AF82DBE-2F2A-41AB-BA3B-F17036B04479}" type="sibTrans" cxnId="{721244C9-3CBF-4115-AB33-120F96A40D0C}">
      <dgm:prSet/>
      <dgm:spPr/>
      <dgm:t>
        <a:bodyPr/>
        <a:lstStyle/>
        <a:p>
          <a:endParaRPr lang="es-EC"/>
        </a:p>
      </dgm:t>
    </dgm:pt>
    <dgm:pt modelId="{E737BA02-7AD0-47E6-BBCA-83E0C7128296}">
      <dgm:prSet phldrT="[Texto]"/>
      <dgm:spPr/>
      <dgm:t>
        <a:bodyPr/>
        <a:lstStyle/>
        <a:p>
          <a:r>
            <a:rPr lang="es-EC" dirty="0" smtClean="0"/>
            <a:t>Por otros factores no definidos</a:t>
          </a:r>
          <a:endParaRPr lang="es-EC" dirty="0"/>
        </a:p>
      </dgm:t>
    </dgm:pt>
    <dgm:pt modelId="{964325AE-FC4F-49D5-9AA4-179A5C35EE80}" type="parTrans" cxnId="{6AEDFD56-F142-4EFF-8519-88ECCA03023C}">
      <dgm:prSet/>
      <dgm:spPr/>
      <dgm:t>
        <a:bodyPr/>
        <a:lstStyle/>
        <a:p>
          <a:endParaRPr lang="es-EC"/>
        </a:p>
      </dgm:t>
    </dgm:pt>
    <dgm:pt modelId="{D24EC1E6-4C86-44F1-9DC7-B22A8C3EA3A6}" type="sibTrans" cxnId="{6AEDFD56-F142-4EFF-8519-88ECCA03023C}">
      <dgm:prSet/>
      <dgm:spPr/>
      <dgm:t>
        <a:bodyPr/>
        <a:lstStyle/>
        <a:p>
          <a:endParaRPr lang="es-EC"/>
        </a:p>
      </dgm:t>
    </dgm:pt>
    <dgm:pt modelId="{5580C831-CF0F-42D1-8174-62F046BCC491}" type="pres">
      <dgm:prSet presAssocID="{2DF6A85D-0468-4859-9687-634B09C5F349}" presName="Name0" presStyleCnt="0">
        <dgm:presLayoutVars>
          <dgm:chPref val="1"/>
          <dgm:dir/>
          <dgm:animOne val="branch"/>
          <dgm:animLvl val="lvl"/>
          <dgm:resizeHandles val="exact"/>
        </dgm:presLayoutVars>
      </dgm:prSet>
      <dgm:spPr/>
    </dgm:pt>
    <dgm:pt modelId="{D9DE9912-7E59-471F-BA5B-030C79808D47}" type="pres">
      <dgm:prSet presAssocID="{08278CE9-D62B-48DF-A53A-690AB8A1F45E}" presName="root1" presStyleCnt="0"/>
      <dgm:spPr/>
    </dgm:pt>
    <dgm:pt modelId="{1E7AC124-1822-4294-AEC5-C3017F5AAF08}" type="pres">
      <dgm:prSet presAssocID="{08278CE9-D62B-48DF-A53A-690AB8A1F45E}" presName="LevelOneTextNode" presStyleLbl="node0" presStyleIdx="0" presStyleCnt="1">
        <dgm:presLayoutVars>
          <dgm:chPref val="3"/>
        </dgm:presLayoutVars>
      </dgm:prSet>
      <dgm:spPr/>
      <dgm:t>
        <a:bodyPr/>
        <a:lstStyle/>
        <a:p>
          <a:endParaRPr lang="es-EC"/>
        </a:p>
      </dgm:t>
    </dgm:pt>
    <dgm:pt modelId="{FD07837E-B31F-4B72-ABF8-6A7E5C0C4CFD}" type="pres">
      <dgm:prSet presAssocID="{08278CE9-D62B-48DF-A53A-690AB8A1F45E}" presName="level2hierChild" presStyleCnt="0"/>
      <dgm:spPr/>
    </dgm:pt>
    <dgm:pt modelId="{F4AD0B9C-AE1E-4B9E-9E17-3059AD06760C}" type="pres">
      <dgm:prSet presAssocID="{18CB5280-3273-4EBA-BDFD-809F1A4E655C}" presName="conn2-1" presStyleLbl="parChTrans1D2" presStyleIdx="0" presStyleCnt="3"/>
      <dgm:spPr/>
    </dgm:pt>
    <dgm:pt modelId="{65CB7A0A-6ACC-42CF-8555-8ABB597A3CC4}" type="pres">
      <dgm:prSet presAssocID="{18CB5280-3273-4EBA-BDFD-809F1A4E655C}" presName="connTx" presStyleLbl="parChTrans1D2" presStyleIdx="0" presStyleCnt="3"/>
      <dgm:spPr/>
    </dgm:pt>
    <dgm:pt modelId="{85ECC31B-5D65-4266-B64E-EE9E64F1FD13}" type="pres">
      <dgm:prSet presAssocID="{85A0C0FE-7586-49E2-A93E-59BEBE6FE010}" presName="root2" presStyleCnt="0"/>
      <dgm:spPr/>
    </dgm:pt>
    <dgm:pt modelId="{F55DB11C-F18F-407F-98A4-B783840C1817}" type="pres">
      <dgm:prSet presAssocID="{85A0C0FE-7586-49E2-A93E-59BEBE6FE010}" presName="LevelTwoTextNode" presStyleLbl="node2" presStyleIdx="0" presStyleCnt="3">
        <dgm:presLayoutVars>
          <dgm:chPref val="3"/>
        </dgm:presLayoutVars>
      </dgm:prSet>
      <dgm:spPr/>
      <dgm:t>
        <a:bodyPr/>
        <a:lstStyle/>
        <a:p>
          <a:endParaRPr lang="es-EC"/>
        </a:p>
      </dgm:t>
    </dgm:pt>
    <dgm:pt modelId="{E515718C-B3AD-4277-A41B-4D59CCB3FBC5}" type="pres">
      <dgm:prSet presAssocID="{85A0C0FE-7586-49E2-A93E-59BEBE6FE010}" presName="level3hierChild" presStyleCnt="0"/>
      <dgm:spPr/>
    </dgm:pt>
    <dgm:pt modelId="{ACF58AC5-B19C-48F1-ADE5-F590BF44CC45}" type="pres">
      <dgm:prSet presAssocID="{D04C9BE2-26C1-4072-801D-7046C3B7BCA4}" presName="conn2-1" presStyleLbl="parChTrans1D2" presStyleIdx="1" presStyleCnt="3"/>
      <dgm:spPr/>
    </dgm:pt>
    <dgm:pt modelId="{2022B96D-6B38-4E40-A8B2-FE3F6ECC594B}" type="pres">
      <dgm:prSet presAssocID="{D04C9BE2-26C1-4072-801D-7046C3B7BCA4}" presName="connTx" presStyleLbl="parChTrans1D2" presStyleIdx="1" presStyleCnt="3"/>
      <dgm:spPr/>
    </dgm:pt>
    <dgm:pt modelId="{9009CBEE-161B-437A-A3F2-362F8C09E19A}" type="pres">
      <dgm:prSet presAssocID="{7352E310-CBEB-4060-B216-2A6FE5FB74E8}" presName="root2" presStyleCnt="0"/>
      <dgm:spPr/>
    </dgm:pt>
    <dgm:pt modelId="{6E4B55C6-1618-4302-8099-B7464112E279}" type="pres">
      <dgm:prSet presAssocID="{7352E310-CBEB-4060-B216-2A6FE5FB74E8}" presName="LevelTwoTextNode" presStyleLbl="node2" presStyleIdx="1" presStyleCnt="3">
        <dgm:presLayoutVars>
          <dgm:chPref val="3"/>
        </dgm:presLayoutVars>
      </dgm:prSet>
      <dgm:spPr/>
    </dgm:pt>
    <dgm:pt modelId="{DB2DD738-F608-42EC-BB0E-B30271EC0A89}" type="pres">
      <dgm:prSet presAssocID="{7352E310-CBEB-4060-B216-2A6FE5FB74E8}" presName="level3hierChild" presStyleCnt="0"/>
      <dgm:spPr/>
    </dgm:pt>
    <dgm:pt modelId="{0CB2D0A7-B29C-44CD-96DA-97788BEF9809}" type="pres">
      <dgm:prSet presAssocID="{964325AE-FC4F-49D5-9AA4-179A5C35EE80}" presName="conn2-1" presStyleLbl="parChTrans1D2" presStyleIdx="2" presStyleCnt="3"/>
      <dgm:spPr/>
    </dgm:pt>
    <dgm:pt modelId="{83A487DB-BDA8-44FF-A7D2-5B46A969B62C}" type="pres">
      <dgm:prSet presAssocID="{964325AE-FC4F-49D5-9AA4-179A5C35EE80}" presName="connTx" presStyleLbl="parChTrans1D2" presStyleIdx="2" presStyleCnt="3"/>
      <dgm:spPr/>
    </dgm:pt>
    <dgm:pt modelId="{8FDE8E9C-A6E8-4339-B344-C6B0F6ACD106}" type="pres">
      <dgm:prSet presAssocID="{E737BA02-7AD0-47E6-BBCA-83E0C7128296}" presName="root2" presStyleCnt="0"/>
      <dgm:spPr/>
    </dgm:pt>
    <dgm:pt modelId="{2301B7D3-1960-4004-84C4-4A81E97A8254}" type="pres">
      <dgm:prSet presAssocID="{E737BA02-7AD0-47E6-BBCA-83E0C7128296}" presName="LevelTwoTextNode" presStyleLbl="node2" presStyleIdx="2" presStyleCnt="3">
        <dgm:presLayoutVars>
          <dgm:chPref val="3"/>
        </dgm:presLayoutVars>
      </dgm:prSet>
      <dgm:spPr/>
      <dgm:t>
        <a:bodyPr/>
        <a:lstStyle/>
        <a:p>
          <a:endParaRPr lang="es-EC"/>
        </a:p>
      </dgm:t>
    </dgm:pt>
    <dgm:pt modelId="{3CBB2340-3EE9-44B4-8E6F-DFF937812648}" type="pres">
      <dgm:prSet presAssocID="{E737BA02-7AD0-47E6-BBCA-83E0C7128296}" presName="level3hierChild" presStyleCnt="0"/>
      <dgm:spPr/>
    </dgm:pt>
  </dgm:ptLst>
  <dgm:cxnLst>
    <dgm:cxn modelId="{2AFCB6D6-31E8-4B58-BA0A-3C2FCE4ADD7A}" type="presOf" srcId="{7352E310-CBEB-4060-B216-2A6FE5FB74E8}" destId="{6E4B55C6-1618-4302-8099-B7464112E279}" srcOrd="0" destOrd="0" presId="urn:microsoft.com/office/officeart/2008/layout/HorizontalMultiLevelHierarchy"/>
    <dgm:cxn modelId="{F35C5BAE-826E-434D-AE6D-A9A76572014E}" type="presOf" srcId="{2DF6A85D-0468-4859-9687-634B09C5F349}" destId="{5580C831-CF0F-42D1-8174-62F046BCC491}" srcOrd="0" destOrd="0" presId="urn:microsoft.com/office/officeart/2008/layout/HorizontalMultiLevelHierarchy"/>
    <dgm:cxn modelId="{8BAF482F-1E96-49A1-8C9E-D632D0F52684}" type="presOf" srcId="{964325AE-FC4F-49D5-9AA4-179A5C35EE80}" destId="{83A487DB-BDA8-44FF-A7D2-5B46A969B62C}" srcOrd="1" destOrd="0" presId="urn:microsoft.com/office/officeart/2008/layout/HorizontalMultiLevelHierarchy"/>
    <dgm:cxn modelId="{B64DEDD7-EBFD-44AD-898A-94A7012A3DFF}" type="presOf" srcId="{964325AE-FC4F-49D5-9AA4-179A5C35EE80}" destId="{0CB2D0A7-B29C-44CD-96DA-97788BEF9809}" srcOrd="0" destOrd="0" presId="urn:microsoft.com/office/officeart/2008/layout/HorizontalMultiLevelHierarchy"/>
    <dgm:cxn modelId="{6669A609-F369-4B0F-9E2D-838E39E88353}" type="presOf" srcId="{E737BA02-7AD0-47E6-BBCA-83E0C7128296}" destId="{2301B7D3-1960-4004-84C4-4A81E97A8254}" srcOrd="0" destOrd="0" presId="urn:microsoft.com/office/officeart/2008/layout/HorizontalMultiLevelHierarchy"/>
    <dgm:cxn modelId="{CC009F4A-DE86-4C16-80F0-1F99A2BA8841}" type="presOf" srcId="{18CB5280-3273-4EBA-BDFD-809F1A4E655C}" destId="{F4AD0B9C-AE1E-4B9E-9E17-3059AD06760C}" srcOrd="0" destOrd="0" presId="urn:microsoft.com/office/officeart/2008/layout/HorizontalMultiLevelHierarchy"/>
    <dgm:cxn modelId="{AFE8DB18-ACA3-400C-8815-FA6D8136485A}" type="presOf" srcId="{18CB5280-3273-4EBA-BDFD-809F1A4E655C}" destId="{65CB7A0A-6ACC-42CF-8555-8ABB597A3CC4}" srcOrd="1" destOrd="0" presId="urn:microsoft.com/office/officeart/2008/layout/HorizontalMultiLevelHierarchy"/>
    <dgm:cxn modelId="{4492FE3C-3E8F-4C5A-B34B-A5B5A113DBB4}" type="presOf" srcId="{D04C9BE2-26C1-4072-801D-7046C3B7BCA4}" destId="{ACF58AC5-B19C-48F1-ADE5-F590BF44CC45}" srcOrd="0" destOrd="0" presId="urn:microsoft.com/office/officeart/2008/layout/HorizontalMultiLevelHierarchy"/>
    <dgm:cxn modelId="{D94FA5E1-1D8D-43EB-B39C-44EA9A32A93D}" srcId="{08278CE9-D62B-48DF-A53A-690AB8A1F45E}" destId="{85A0C0FE-7586-49E2-A93E-59BEBE6FE010}" srcOrd="0" destOrd="0" parTransId="{18CB5280-3273-4EBA-BDFD-809F1A4E655C}" sibTransId="{3028A274-18E8-483F-BBBC-0B78885232B4}"/>
    <dgm:cxn modelId="{6AEDFD56-F142-4EFF-8519-88ECCA03023C}" srcId="{08278CE9-D62B-48DF-A53A-690AB8A1F45E}" destId="{E737BA02-7AD0-47E6-BBCA-83E0C7128296}" srcOrd="2" destOrd="0" parTransId="{964325AE-FC4F-49D5-9AA4-179A5C35EE80}" sibTransId="{D24EC1E6-4C86-44F1-9DC7-B22A8C3EA3A6}"/>
    <dgm:cxn modelId="{57FF0D1C-6689-41E9-AA1F-545819BF0317}" type="presOf" srcId="{D04C9BE2-26C1-4072-801D-7046C3B7BCA4}" destId="{2022B96D-6B38-4E40-A8B2-FE3F6ECC594B}" srcOrd="1" destOrd="0" presId="urn:microsoft.com/office/officeart/2008/layout/HorizontalMultiLevelHierarchy"/>
    <dgm:cxn modelId="{FDCFD034-50E1-4C0B-B9B5-6B80CD55C8E4}" type="presOf" srcId="{08278CE9-D62B-48DF-A53A-690AB8A1F45E}" destId="{1E7AC124-1822-4294-AEC5-C3017F5AAF08}" srcOrd="0" destOrd="0" presId="urn:microsoft.com/office/officeart/2008/layout/HorizontalMultiLevelHierarchy"/>
    <dgm:cxn modelId="{1B2E0C5D-B867-4372-8113-1078488B992A}" srcId="{2DF6A85D-0468-4859-9687-634B09C5F349}" destId="{08278CE9-D62B-48DF-A53A-690AB8A1F45E}" srcOrd="0" destOrd="0" parTransId="{49443B8E-FF96-4B4C-8584-DBCC043E26E7}" sibTransId="{2B595585-92A3-4F4C-8FE2-354410365436}"/>
    <dgm:cxn modelId="{7514BE48-0355-4D2E-A54E-E954D88C7013}" type="presOf" srcId="{85A0C0FE-7586-49E2-A93E-59BEBE6FE010}" destId="{F55DB11C-F18F-407F-98A4-B783840C1817}" srcOrd="0" destOrd="0" presId="urn:microsoft.com/office/officeart/2008/layout/HorizontalMultiLevelHierarchy"/>
    <dgm:cxn modelId="{721244C9-3CBF-4115-AB33-120F96A40D0C}" srcId="{08278CE9-D62B-48DF-A53A-690AB8A1F45E}" destId="{7352E310-CBEB-4060-B216-2A6FE5FB74E8}" srcOrd="1" destOrd="0" parTransId="{D04C9BE2-26C1-4072-801D-7046C3B7BCA4}" sibTransId="{8AF82DBE-2F2A-41AB-BA3B-F17036B04479}"/>
    <dgm:cxn modelId="{DE4048F8-C5D2-487F-9107-B5CDAA9696D3}" type="presParOf" srcId="{5580C831-CF0F-42D1-8174-62F046BCC491}" destId="{D9DE9912-7E59-471F-BA5B-030C79808D47}" srcOrd="0" destOrd="0" presId="urn:microsoft.com/office/officeart/2008/layout/HorizontalMultiLevelHierarchy"/>
    <dgm:cxn modelId="{0B981BAB-BE96-4DF1-A130-8D773B4929C7}" type="presParOf" srcId="{D9DE9912-7E59-471F-BA5B-030C79808D47}" destId="{1E7AC124-1822-4294-AEC5-C3017F5AAF08}" srcOrd="0" destOrd="0" presId="urn:microsoft.com/office/officeart/2008/layout/HorizontalMultiLevelHierarchy"/>
    <dgm:cxn modelId="{F3834613-88D9-49AD-996A-57B262977357}" type="presParOf" srcId="{D9DE9912-7E59-471F-BA5B-030C79808D47}" destId="{FD07837E-B31F-4B72-ABF8-6A7E5C0C4CFD}" srcOrd="1" destOrd="0" presId="urn:microsoft.com/office/officeart/2008/layout/HorizontalMultiLevelHierarchy"/>
    <dgm:cxn modelId="{17E5DC90-19AF-4E8A-8618-84CBEA257EED}" type="presParOf" srcId="{FD07837E-B31F-4B72-ABF8-6A7E5C0C4CFD}" destId="{F4AD0B9C-AE1E-4B9E-9E17-3059AD06760C}" srcOrd="0" destOrd="0" presId="urn:microsoft.com/office/officeart/2008/layout/HorizontalMultiLevelHierarchy"/>
    <dgm:cxn modelId="{43E9CCFF-E3FB-47B8-A4B9-93F35631FCBE}" type="presParOf" srcId="{F4AD0B9C-AE1E-4B9E-9E17-3059AD06760C}" destId="{65CB7A0A-6ACC-42CF-8555-8ABB597A3CC4}" srcOrd="0" destOrd="0" presId="urn:microsoft.com/office/officeart/2008/layout/HorizontalMultiLevelHierarchy"/>
    <dgm:cxn modelId="{FBBA48E8-3B3C-4305-8807-88FA4C76794F}" type="presParOf" srcId="{FD07837E-B31F-4B72-ABF8-6A7E5C0C4CFD}" destId="{85ECC31B-5D65-4266-B64E-EE9E64F1FD13}" srcOrd="1" destOrd="0" presId="urn:microsoft.com/office/officeart/2008/layout/HorizontalMultiLevelHierarchy"/>
    <dgm:cxn modelId="{D774ECC5-2E6A-476B-929F-8D822D7AC158}" type="presParOf" srcId="{85ECC31B-5D65-4266-B64E-EE9E64F1FD13}" destId="{F55DB11C-F18F-407F-98A4-B783840C1817}" srcOrd="0" destOrd="0" presId="urn:microsoft.com/office/officeart/2008/layout/HorizontalMultiLevelHierarchy"/>
    <dgm:cxn modelId="{79DAE785-5A65-46DF-8C63-79E6EDF15A96}" type="presParOf" srcId="{85ECC31B-5D65-4266-B64E-EE9E64F1FD13}" destId="{E515718C-B3AD-4277-A41B-4D59CCB3FBC5}" srcOrd="1" destOrd="0" presId="urn:microsoft.com/office/officeart/2008/layout/HorizontalMultiLevelHierarchy"/>
    <dgm:cxn modelId="{C1D801C5-0BC1-4EB2-8C4A-DCA8CCEF37D5}" type="presParOf" srcId="{FD07837E-B31F-4B72-ABF8-6A7E5C0C4CFD}" destId="{ACF58AC5-B19C-48F1-ADE5-F590BF44CC45}" srcOrd="2" destOrd="0" presId="urn:microsoft.com/office/officeart/2008/layout/HorizontalMultiLevelHierarchy"/>
    <dgm:cxn modelId="{2D8CBC34-E73C-47F8-B4E2-CD4CCFFDCE36}" type="presParOf" srcId="{ACF58AC5-B19C-48F1-ADE5-F590BF44CC45}" destId="{2022B96D-6B38-4E40-A8B2-FE3F6ECC594B}" srcOrd="0" destOrd="0" presId="urn:microsoft.com/office/officeart/2008/layout/HorizontalMultiLevelHierarchy"/>
    <dgm:cxn modelId="{D0EA4656-76EB-4234-88CB-7A99FE5C16FE}" type="presParOf" srcId="{FD07837E-B31F-4B72-ABF8-6A7E5C0C4CFD}" destId="{9009CBEE-161B-437A-A3F2-362F8C09E19A}" srcOrd="3" destOrd="0" presId="urn:microsoft.com/office/officeart/2008/layout/HorizontalMultiLevelHierarchy"/>
    <dgm:cxn modelId="{9836A1AC-0C70-4CF1-8FFF-79AAD8D8B306}" type="presParOf" srcId="{9009CBEE-161B-437A-A3F2-362F8C09E19A}" destId="{6E4B55C6-1618-4302-8099-B7464112E279}" srcOrd="0" destOrd="0" presId="urn:microsoft.com/office/officeart/2008/layout/HorizontalMultiLevelHierarchy"/>
    <dgm:cxn modelId="{37EF2C50-94D4-4186-9354-20DC88A91886}" type="presParOf" srcId="{9009CBEE-161B-437A-A3F2-362F8C09E19A}" destId="{DB2DD738-F608-42EC-BB0E-B30271EC0A89}" srcOrd="1" destOrd="0" presId="urn:microsoft.com/office/officeart/2008/layout/HorizontalMultiLevelHierarchy"/>
    <dgm:cxn modelId="{28822DCA-48A3-49D9-AEE0-2907CD1AFF1E}" type="presParOf" srcId="{FD07837E-B31F-4B72-ABF8-6A7E5C0C4CFD}" destId="{0CB2D0A7-B29C-44CD-96DA-97788BEF9809}" srcOrd="4" destOrd="0" presId="urn:microsoft.com/office/officeart/2008/layout/HorizontalMultiLevelHierarchy"/>
    <dgm:cxn modelId="{0803A0BB-57ED-481A-90D9-FD8093429F97}" type="presParOf" srcId="{0CB2D0A7-B29C-44CD-96DA-97788BEF9809}" destId="{83A487DB-BDA8-44FF-A7D2-5B46A969B62C}" srcOrd="0" destOrd="0" presId="urn:microsoft.com/office/officeart/2008/layout/HorizontalMultiLevelHierarchy"/>
    <dgm:cxn modelId="{3CA5857A-36E7-4D6B-BAA8-3E357084EAE9}" type="presParOf" srcId="{FD07837E-B31F-4B72-ABF8-6A7E5C0C4CFD}" destId="{8FDE8E9C-A6E8-4339-B344-C6B0F6ACD106}" srcOrd="5" destOrd="0" presId="urn:microsoft.com/office/officeart/2008/layout/HorizontalMultiLevelHierarchy"/>
    <dgm:cxn modelId="{EA2A343C-2D0D-48FE-A6EC-EFC13AA85CA6}" type="presParOf" srcId="{8FDE8E9C-A6E8-4339-B344-C6B0F6ACD106}" destId="{2301B7D3-1960-4004-84C4-4A81E97A8254}" srcOrd="0" destOrd="0" presId="urn:microsoft.com/office/officeart/2008/layout/HorizontalMultiLevelHierarchy"/>
    <dgm:cxn modelId="{724C829C-BC4E-4DBC-AFCA-0B6F734DE7C6}" type="presParOf" srcId="{8FDE8E9C-A6E8-4339-B344-C6B0F6ACD106}" destId="{3CBB2340-3EE9-44B4-8E6F-DFF93781264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BB87C6-1E12-4E08-8AC8-F21B1CC8CEF6}" type="doc">
      <dgm:prSet loTypeId="urn:microsoft.com/office/officeart/2005/8/layout/pyramid2" loCatId="list" qsTypeId="urn:microsoft.com/office/officeart/2005/8/quickstyle/simple1" qsCatId="simple" csTypeId="urn:microsoft.com/office/officeart/2005/8/colors/accent1_2" csCatId="accent1" phldr="1"/>
      <dgm:spPr/>
    </dgm:pt>
    <dgm:pt modelId="{605DD7BA-A8C3-44DE-8AD5-DB2BE0676AA0}">
      <dgm:prSet phldrT="[Texto]"/>
      <dgm:spPr/>
      <dgm:t>
        <a:bodyPr/>
        <a:lstStyle/>
        <a:p>
          <a:r>
            <a:rPr lang="es-EC" dirty="0" smtClean="0"/>
            <a:t>Examen Físico</a:t>
          </a:r>
          <a:endParaRPr lang="es-EC" dirty="0"/>
        </a:p>
      </dgm:t>
    </dgm:pt>
    <dgm:pt modelId="{CC13BA37-9474-4B5B-BEDF-02545E24A2F8}" type="parTrans" cxnId="{B569F2DD-F0AE-4E11-B848-3E535B89A642}">
      <dgm:prSet/>
      <dgm:spPr/>
      <dgm:t>
        <a:bodyPr/>
        <a:lstStyle/>
        <a:p>
          <a:endParaRPr lang="es-EC"/>
        </a:p>
      </dgm:t>
    </dgm:pt>
    <dgm:pt modelId="{29B4097F-F457-4C06-A61E-570ED733BEF5}" type="sibTrans" cxnId="{B569F2DD-F0AE-4E11-B848-3E535B89A642}">
      <dgm:prSet/>
      <dgm:spPr/>
      <dgm:t>
        <a:bodyPr/>
        <a:lstStyle/>
        <a:p>
          <a:endParaRPr lang="es-EC"/>
        </a:p>
      </dgm:t>
    </dgm:pt>
    <dgm:pt modelId="{9B94459F-8779-427A-AAAE-738E72597F26}">
      <dgm:prSet phldrT="[Texto]"/>
      <dgm:spPr/>
      <dgm:t>
        <a:bodyPr/>
        <a:lstStyle/>
        <a:p>
          <a:r>
            <a:rPr lang="es-EC" dirty="0" smtClean="0"/>
            <a:t>Mamografía</a:t>
          </a:r>
          <a:endParaRPr lang="es-EC" dirty="0"/>
        </a:p>
      </dgm:t>
    </dgm:pt>
    <dgm:pt modelId="{5022A08C-2B78-473E-BBEC-E5FF45E4D8EA}" type="parTrans" cxnId="{F14A8FE0-028C-4143-AF27-BCBA528F3A10}">
      <dgm:prSet/>
      <dgm:spPr/>
      <dgm:t>
        <a:bodyPr/>
        <a:lstStyle/>
        <a:p>
          <a:endParaRPr lang="es-EC"/>
        </a:p>
      </dgm:t>
    </dgm:pt>
    <dgm:pt modelId="{D8DE910F-F1FE-4A2F-8069-3350579A2BC1}" type="sibTrans" cxnId="{F14A8FE0-028C-4143-AF27-BCBA528F3A10}">
      <dgm:prSet/>
      <dgm:spPr/>
      <dgm:t>
        <a:bodyPr/>
        <a:lstStyle/>
        <a:p>
          <a:endParaRPr lang="es-EC"/>
        </a:p>
      </dgm:t>
    </dgm:pt>
    <dgm:pt modelId="{94A03894-7D67-4192-B596-129A6DB0963A}">
      <dgm:prSet phldrT="[Texto]"/>
      <dgm:spPr/>
      <dgm:t>
        <a:bodyPr/>
        <a:lstStyle/>
        <a:p>
          <a:r>
            <a:rPr lang="es-EC" dirty="0" smtClean="0"/>
            <a:t>Resonancia magnética nuclear</a:t>
          </a:r>
          <a:endParaRPr lang="es-EC" dirty="0"/>
        </a:p>
      </dgm:t>
    </dgm:pt>
    <dgm:pt modelId="{CC80669D-404E-47F5-97CB-5BF431510085}" type="parTrans" cxnId="{DC3DE31E-7EE1-46A3-964D-E029DE980EF5}">
      <dgm:prSet/>
      <dgm:spPr/>
      <dgm:t>
        <a:bodyPr/>
        <a:lstStyle/>
        <a:p>
          <a:endParaRPr lang="es-EC"/>
        </a:p>
      </dgm:t>
    </dgm:pt>
    <dgm:pt modelId="{B349202E-914C-451B-BC79-6B002F50FB13}" type="sibTrans" cxnId="{DC3DE31E-7EE1-46A3-964D-E029DE980EF5}">
      <dgm:prSet/>
      <dgm:spPr/>
      <dgm:t>
        <a:bodyPr/>
        <a:lstStyle/>
        <a:p>
          <a:endParaRPr lang="es-EC"/>
        </a:p>
      </dgm:t>
    </dgm:pt>
    <dgm:pt modelId="{413DEC5D-F918-44BD-9F74-22CF280C0C2C}">
      <dgm:prSet/>
      <dgm:spPr/>
      <dgm:t>
        <a:bodyPr/>
        <a:lstStyle/>
        <a:p>
          <a:r>
            <a:rPr lang="es-EC" dirty="0" smtClean="0"/>
            <a:t>Biopsia</a:t>
          </a:r>
          <a:endParaRPr lang="es-EC" dirty="0"/>
        </a:p>
      </dgm:t>
    </dgm:pt>
    <dgm:pt modelId="{3829C174-F5B3-4576-A88A-7A3C015285A5}" type="parTrans" cxnId="{33500338-5E33-40B0-8F45-CC4C9E2CCB55}">
      <dgm:prSet/>
      <dgm:spPr/>
      <dgm:t>
        <a:bodyPr/>
        <a:lstStyle/>
        <a:p>
          <a:endParaRPr lang="es-EC"/>
        </a:p>
      </dgm:t>
    </dgm:pt>
    <dgm:pt modelId="{664BB0CE-DD28-4444-91CC-A7AD9CC9A66E}" type="sibTrans" cxnId="{33500338-5E33-40B0-8F45-CC4C9E2CCB55}">
      <dgm:prSet/>
      <dgm:spPr/>
      <dgm:t>
        <a:bodyPr/>
        <a:lstStyle/>
        <a:p>
          <a:endParaRPr lang="es-EC"/>
        </a:p>
      </dgm:t>
    </dgm:pt>
    <dgm:pt modelId="{934910B6-854B-4431-9B62-84A3AFF890EB}" type="pres">
      <dgm:prSet presAssocID="{0FBB87C6-1E12-4E08-8AC8-F21B1CC8CEF6}" presName="compositeShape" presStyleCnt="0">
        <dgm:presLayoutVars>
          <dgm:dir/>
          <dgm:resizeHandles/>
        </dgm:presLayoutVars>
      </dgm:prSet>
      <dgm:spPr/>
    </dgm:pt>
    <dgm:pt modelId="{47013D76-DB92-4D06-A308-B606D26E85FC}" type="pres">
      <dgm:prSet presAssocID="{0FBB87C6-1E12-4E08-8AC8-F21B1CC8CEF6}" presName="pyramid" presStyleLbl="node1" presStyleIdx="0" presStyleCnt="1"/>
      <dgm:spPr/>
    </dgm:pt>
    <dgm:pt modelId="{90C6B0FC-B46C-47FE-A2D1-F5AAF8487086}" type="pres">
      <dgm:prSet presAssocID="{0FBB87C6-1E12-4E08-8AC8-F21B1CC8CEF6}" presName="theList" presStyleCnt="0"/>
      <dgm:spPr/>
    </dgm:pt>
    <dgm:pt modelId="{2F934274-6C5C-44C0-A800-15B18121D6E7}" type="pres">
      <dgm:prSet presAssocID="{605DD7BA-A8C3-44DE-8AD5-DB2BE0676AA0}" presName="aNode" presStyleLbl="fgAcc1" presStyleIdx="0" presStyleCnt="4">
        <dgm:presLayoutVars>
          <dgm:bulletEnabled val="1"/>
        </dgm:presLayoutVars>
      </dgm:prSet>
      <dgm:spPr/>
    </dgm:pt>
    <dgm:pt modelId="{0DD9872E-EA69-44A5-A130-86D2409A51A1}" type="pres">
      <dgm:prSet presAssocID="{605DD7BA-A8C3-44DE-8AD5-DB2BE0676AA0}" presName="aSpace" presStyleCnt="0"/>
      <dgm:spPr/>
    </dgm:pt>
    <dgm:pt modelId="{074FDE44-3A5C-4495-AE69-E47166A9852E}" type="pres">
      <dgm:prSet presAssocID="{9B94459F-8779-427A-AAAE-738E72597F26}" presName="aNode" presStyleLbl="fgAcc1" presStyleIdx="1" presStyleCnt="4">
        <dgm:presLayoutVars>
          <dgm:bulletEnabled val="1"/>
        </dgm:presLayoutVars>
      </dgm:prSet>
      <dgm:spPr/>
      <dgm:t>
        <a:bodyPr/>
        <a:lstStyle/>
        <a:p>
          <a:endParaRPr lang="es-EC"/>
        </a:p>
      </dgm:t>
    </dgm:pt>
    <dgm:pt modelId="{F5D3DEBC-60DC-4CED-A05C-2A317A3007C5}" type="pres">
      <dgm:prSet presAssocID="{9B94459F-8779-427A-AAAE-738E72597F26}" presName="aSpace" presStyleCnt="0"/>
      <dgm:spPr/>
    </dgm:pt>
    <dgm:pt modelId="{F94E4F36-F34E-4B2B-81A8-A61A54A724E0}" type="pres">
      <dgm:prSet presAssocID="{94A03894-7D67-4192-B596-129A6DB0963A}" presName="aNode" presStyleLbl="fgAcc1" presStyleIdx="2" presStyleCnt="4">
        <dgm:presLayoutVars>
          <dgm:bulletEnabled val="1"/>
        </dgm:presLayoutVars>
      </dgm:prSet>
      <dgm:spPr/>
    </dgm:pt>
    <dgm:pt modelId="{9EA64F2D-D24F-4206-87B4-D6B7751CE242}" type="pres">
      <dgm:prSet presAssocID="{94A03894-7D67-4192-B596-129A6DB0963A}" presName="aSpace" presStyleCnt="0"/>
      <dgm:spPr/>
    </dgm:pt>
    <dgm:pt modelId="{F2E76859-BBFE-4193-A798-66DDD20B675C}" type="pres">
      <dgm:prSet presAssocID="{413DEC5D-F918-44BD-9F74-22CF280C0C2C}" presName="aNode" presStyleLbl="fgAcc1" presStyleIdx="3" presStyleCnt="4">
        <dgm:presLayoutVars>
          <dgm:bulletEnabled val="1"/>
        </dgm:presLayoutVars>
      </dgm:prSet>
      <dgm:spPr/>
      <dgm:t>
        <a:bodyPr/>
        <a:lstStyle/>
        <a:p>
          <a:endParaRPr lang="es-EC"/>
        </a:p>
      </dgm:t>
    </dgm:pt>
    <dgm:pt modelId="{5251C0A5-E03B-47C1-8497-94F28098E1AA}" type="pres">
      <dgm:prSet presAssocID="{413DEC5D-F918-44BD-9F74-22CF280C0C2C}" presName="aSpace" presStyleCnt="0"/>
      <dgm:spPr/>
    </dgm:pt>
  </dgm:ptLst>
  <dgm:cxnLst>
    <dgm:cxn modelId="{F14A8FE0-028C-4143-AF27-BCBA528F3A10}" srcId="{0FBB87C6-1E12-4E08-8AC8-F21B1CC8CEF6}" destId="{9B94459F-8779-427A-AAAE-738E72597F26}" srcOrd="1" destOrd="0" parTransId="{5022A08C-2B78-473E-BBEC-E5FF45E4D8EA}" sibTransId="{D8DE910F-F1FE-4A2F-8069-3350579A2BC1}"/>
    <dgm:cxn modelId="{CFCE2505-F43B-4239-AA87-CD129DAFB0FF}" type="presOf" srcId="{0FBB87C6-1E12-4E08-8AC8-F21B1CC8CEF6}" destId="{934910B6-854B-4431-9B62-84A3AFF890EB}" srcOrd="0" destOrd="0" presId="urn:microsoft.com/office/officeart/2005/8/layout/pyramid2"/>
    <dgm:cxn modelId="{DC3DE31E-7EE1-46A3-964D-E029DE980EF5}" srcId="{0FBB87C6-1E12-4E08-8AC8-F21B1CC8CEF6}" destId="{94A03894-7D67-4192-B596-129A6DB0963A}" srcOrd="2" destOrd="0" parTransId="{CC80669D-404E-47F5-97CB-5BF431510085}" sibTransId="{B349202E-914C-451B-BC79-6B002F50FB13}"/>
    <dgm:cxn modelId="{B569F2DD-F0AE-4E11-B848-3E535B89A642}" srcId="{0FBB87C6-1E12-4E08-8AC8-F21B1CC8CEF6}" destId="{605DD7BA-A8C3-44DE-8AD5-DB2BE0676AA0}" srcOrd="0" destOrd="0" parTransId="{CC13BA37-9474-4B5B-BEDF-02545E24A2F8}" sibTransId="{29B4097F-F457-4C06-A61E-570ED733BEF5}"/>
    <dgm:cxn modelId="{BBF89CDD-470E-4416-BF9A-A3EFE1C861E3}" type="presOf" srcId="{605DD7BA-A8C3-44DE-8AD5-DB2BE0676AA0}" destId="{2F934274-6C5C-44C0-A800-15B18121D6E7}" srcOrd="0" destOrd="0" presId="urn:microsoft.com/office/officeart/2005/8/layout/pyramid2"/>
    <dgm:cxn modelId="{33500338-5E33-40B0-8F45-CC4C9E2CCB55}" srcId="{0FBB87C6-1E12-4E08-8AC8-F21B1CC8CEF6}" destId="{413DEC5D-F918-44BD-9F74-22CF280C0C2C}" srcOrd="3" destOrd="0" parTransId="{3829C174-F5B3-4576-A88A-7A3C015285A5}" sibTransId="{664BB0CE-DD28-4444-91CC-A7AD9CC9A66E}"/>
    <dgm:cxn modelId="{9CCD0C81-4DBC-456A-AA9D-4B95D6E7F873}" type="presOf" srcId="{94A03894-7D67-4192-B596-129A6DB0963A}" destId="{F94E4F36-F34E-4B2B-81A8-A61A54A724E0}" srcOrd="0" destOrd="0" presId="urn:microsoft.com/office/officeart/2005/8/layout/pyramid2"/>
    <dgm:cxn modelId="{4D0C5A91-D168-4E43-95A0-599E69454EF8}" type="presOf" srcId="{9B94459F-8779-427A-AAAE-738E72597F26}" destId="{074FDE44-3A5C-4495-AE69-E47166A9852E}" srcOrd="0" destOrd="0" presId="urn:microsoft.com/office/officeart/2005/8/layout/pyramid2"/>
    <dgm:cxn modelId="{E66CE589-2E04-4987-8A16-8488B443D044}" type="presOf" srcId="{413DEC5D-F918-44BD-9F74-22CF280C0C2C}" destId="{F2E76859-BBFE-4193-A798-66DDD20B675C}" srcOrd="0" destOrd="0" presId="urn:microsoft.com/office/officeart/2005/8/layout/pyramid2"/>
    <dgm:cxn modelId="{B4B5302F-A8A9-4196-AA0D-F27F4ADAFCCA}" type="presParOf" srcId="{934910B6-854B-4431-9B62-84A3AFF890EB}" destId="{47013D76-DB92-4D06-A308-B606D26E85FC}" srcOrd="0" destOrd="0" presId="urn:microsoft.com/office/officeart/2005/8/layout/pyramid2"/>
    <dgm:cxn modelId="{627729DA-0D7F-4A9A-B648-09501C233DB8}" type="presParOf" srcId="{934910B6-854B-4431-9B62-84A3AFF890EB}" destId="{90C6B0FC-B46C-47FE-A2D1-F5AAF8487086}" srcOrd="1" destOrd="0" presId="urn:microsoft.com/office/officeart/2005/8/layout/pyramid2"/>
    <dgm:cxn modelId="{336A2510-F748-4899-B0A4-6E8E60C7D19F}" type="presParOf" srcId="{90C6B0FC-B46C-47FE-A2D1-F5AAF8487086}" destId="{2F934274-6C5C-44C0-A800-15B18121D6E7}" srcOrd="0" destOrd="0" presId="urn:microsoft.com/office/officeart/2005/8/layout/pyramid2"/>
    <dgm:cxn modelId="{0866C01D-CEE1-4FDC-9F9A-27702C5D57C1}" type="presParOf" srcId="{90C6B0FC-B46C-47FE-A2D1-F5AAF8487086}" destId="{0DD9872E-EA69-44A5-A130-86D2409A51A1}" srcOrd="1" destOrd="0" presId="urn:microsoft.com/office/officeart/2005/8/layout/pyramid2"/>
    <dgm:cxn modelId="{66CEBEF4-09FD-41FB-9459-79C0A41FCE48}" type="presParOf" srcId="{90C6B0FC-B46C-47FE-A2D1-F5AAF8487086}" destId="{074FDE44-3A5C-4495-AE69-E47166A9852E}" srcOrd="2" destOrd="0" presId="urn:microsoft.com/office/officeart/2005/8/layout/pyramid2"/>
    <dgm:cxn modelId="{A82C5E5A-B106-4E88-B14D-EF6205DC185C}" type="presParOf" srcId="{90C6B0FC-B46C-47FE-A2D1-F5AAF8487086}" destId="{F5D3DEBC-60DC-4CED-A05C-2A317A3007C5}" srcOrd="3" destOrd="0" presId="urn:microsoft.com/office/officeart/2005/8/layout/pyramid2"/>
    <dgm:cxn modelId="{E22762B0-4F07-4F04-8109-1E74358508B6}" type="presParOf" srcId="{90C6B0FC-B46C-47FE-A2D1-F5AAF8487086}" destId="{F94E4F36-F34E-4B2B-81A8-A61A54A724E0}" srcOrd="4" destOrd="0" presId="urn:microsoft.com/office/officeart/2005/8/layout/pyramid2"/>
    <dgm:cxn modelId="{5B95BDDA-929D-4941-AA80-2F8BC162FAB5}" type="presParOf" srcId="{90C6B0FC-B46C-47FE-A2D1-F5AAF8487086}" destId="{9EA64F2D-D24F-4206-87B4-D6B7751CE242}" srcOrd="5" destOrd="0" presId="urn:microsoft.com/office/officeart/2005/8/layout/pyramid2"/>
    <dgm:cxn modelId="{89CF7B90-7C66-4D1C-A73D-44BA051DEDE7}" type="presParOf" srcId="{90C6B0FC-B46C-47FE-A2D1-F5AAF8487086}" destId="{F2E76859-BBFE-4193-A798-66DDD20B675C}" srcOrd="6" destOrd="0" presId="urn:microsoft.com/office/officeart/2005/8/layout/pyramid2"/>
    <dgm:cxn modelId="{E7BCCE98-12DE-47BB-AFAF-7997AB3C5CA2}" type="presParOf" srcId="{90C6B0FC-B46C-47FE-A2D1-F5AAF8487086}" destId="{5251C0A5-E03B-47C1-8497-94F28098E1AA}"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996CF0-2314-4DC8-B90B-59107433B1AE}"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es-EC"/>
        </a:p>
      </dgm:t>
    </dgm:pt>
    <dgm:pt modelId="{98EE2553-B273-48AF-A7D1-7EA7ED30355E}">
      <dgm:prSet phldrT="[Texto]" custT="1"/>
      <dgm:spPr>
        <a:xfrm>
          <a:off x="210914" y="323"/>
          <a:ext cx="1315235" cy="789141"/>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EC" sz="2400" b="1" dirty="0" smtClean="0">
              <a:solidFill>
                <a:sysClr val="window" lastClr="FFFFFF"/>
              </a:solidFill>
              <a:latin typeface="Arial" panose="020B0604020202020204" pitchFamily="34" charset="0"/>
              <a:ea typeface="+mn-ea"/>
              <a:cs typeface="Arial" panose="020B0604020202020204" pitchFamily="34" charset="0"/>
            </a:rPr>
            <a:t>Imágenes Mamográficas</a:t>
          </a:r>
          <a:endParaRPr lang="es-EC" sz="2400" b="1" dirty="0">
            <a:solidFill>
              <a:sysClr val="window" lastClr="FFFFFF"/>
            </a:solidFill>
            <a:latin typeface="Arial" panose="020B0604020202020204" pitchFamily="34" charset="0"/>
            <a:ea typeface="+mn-ea"/>
            <a:cs typeface="Arial" panose="020B0604020202020204" pitchFamily="34" charset="0"/>
          </a:endParaRPr>
        </a:p>
      </dgm:t>
    </dgm:pt>
    <dgm:pt modelId="{36EC6107-42E0-4036-B9B1-D5B2922023FF}" type="parTrans" cxnId="{2FB5E5CE-CF54-4A2E-8AC5-B0A80F234993}">
      <dgm:prSet/>
      <dgm:spPr/>
      <dgm:t>
        <a:bodyPr/>
        <a:lstStyle/>
        <a:p>
          <a:endParaRPr lang="es-EC"/>
        </a:p>
      </dgm:t>
    </dgm:pt>
    <dgm:pt modelId="{73D6BCA7-FE1C-4C4B-AFAC-5478C0D653B3}" type="sibTrans" cxnId="{2FB5E5CE-CF54-4A2E-8AC5-B0A80F234993}">
      <dgm:prSet/>
      <dgm:spPr>
        <a:xfrm>
          <a:off x="1641890" y="231805"/>
          <a:ext cx="278830" cy="326178"/>
        </a:xfrm>
        <a:solidFill>
          <a:srgbClr val="4472C4">
            <a:hueOff val="0"/>
            <a:satOff val="0"/>
            <a:lumOff val="0"/>
            <a:alphaOff val="0"/>
          </a:srgbClr>
        </a:solidFill>
        <a:ln>
          <a:noFill/>
        </a:ln>
        <a:effectLst/>
      </dgm:spPr>
      <dgm:t>
        <a:bodyPr/>
        <a:lstStyle/>
        <a:p>
          <a:endParaRPr lang="es-EC">
            <a:solidFill>
              <a:sysClr val="window" lastClr="FFFFFF"/>
            </a:solidFill>
            <a:latin typeface="Calibri" panose="020F0502020204030204"/>
            <a:ea typeface="+mn-ea"/>
            <a:cs typeface="+mn-cs"/>
          </a:endParaRPr>
        </a:p>
      </dgm:t>
    </dgm:pt>
    <dgm:pt modelId="{67BF4B59-3989-4520-8A81-5178DBF266A9}">
      <dgm:prSet phldrT="[Texto]" custT="1"/>
      <dgm:spPr>
        <a:xfrm>
          <a:off x="3893574" y="323"/>
          <a:ext cx="1315235" cy="789141"/>
        </a:xfrm>
        <a:solidFill>
          <a:srgbClr val="4472C4">
            <a:hueOff val="-2941338"/>
            <a:satOff val="-4091"/>
            <a:lumOff val="-1569"/>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EC" sz="2400" b="1" dirty="0" smtClean="0">
              <a:solidFill>
                <a:sysClr val="window" lastClr="FFFFFF"/>
              </a:solidFill>
              <a:latin typeface="Arial" panose="020B0604020202020204" pitchFamily="34" charset="0"/>
              <a:ea typeface="+mn-ea"/>
              <a:cs typeface="Arial" panose="020B0604020202020204" pitchFamily="34" charset="0"/>
            </a:rPr>
            <a:t>Procesamiento (Segmentación)</a:t>
          </a:r>
          <a:endParaRPr lang="es-EC" sz="2400" b="1" dirty="0">
            <a:solidFill>
              <a:sysClr val="window" lastClr="FFFFFF"/>
            </a:solidFill>
            <a:latin typeface="Arial" panose="020B0604020202020204" pitchFamily="34" charset="0"/>
            <a:ea typeface="+mn-ea"/>
            <a:cs typeface="Arial" panose="020B0604020202020204" pitchFamily="34" charset="0"/>
          </a:endParaRPr>
        </a:p>
      </dgm:t>
    </dgm:pt>
    <dgm:pt modelId="{DE9D1FF8-0F9F-4F69-B9B4-9760D93A4AEE}" type="parTrans" cxnId="{2FC830B9-03B7-44C8-BA0E-601C4CFD6F60}">
      <dgm:prSet/>
      <dgm:spPr/>
      <dgm:t>
        <a:bodyPr/>
        <a:lstStyle/>
        <a:p>
          <a:endParaRPr lang="es-EC"/>
        </a:p>
      </dgm:t>
    </dgm:pt>
    <dgm:pt modelId="{C99B936B-E158-416A-BF7A-043B8473D4F0}" type="sibTrans" cxnId="{2FC830B9-03B7-44C8-BA0E-601C4CFD6F60}">
      <dgm:prSet/>
      <dgm:spPr>
        <a:xfrm rot="5400000">
          <a:off x="4411777" y="881531"/>
          <a:ext cx="278830" cy="326178"/>
        </a:xfrm>
        <a:solidFill>
          <a:srgbClr val="4472C4">
            <a:hueOff val="-3676672"/>
            <a:satOff val="-5114"/>
            <a:lumOff val="-1961"/>
            <a:alphaOff val="0"/>
          </a:srgbClr>
        </a:solidFill>
        <a:ln>
          <a:noFill/>
        </a:ln>
        <a:effectLst/>
      </dgm:spPr>
      <dgm:t>
        <a:bodyPr/>
        <a:lstStyle/>
        <a:p>
          <a:endParaRPr lang="es-EC">
            <a:solidFill>
              <a:sysClr val="window" lastClr="FFFFFF"/>
            </a:solidFill>
            <a:latin typeface="Calibri" panose="020F0502020204030204"/>
            <a:ea typeface="+mn-ea"/>
            <a:cs typeface="+mn-cs"/>
          </a:endParaRPr>
        </a:p>
      </dgm:t>
    </dgm:pt>
    <dgm:pt modelId="{3E8BB07A-ED1E-4093-AFAC-463802377FAF}">
      <dgm:prSet phldrT="[Texto]" custT="1"/>
      <dgm:spPr>
        <a:xfrm>
          <a:off x="3893574" y="1315559"/>
          <a:ext cx="1315235" cy="789141"/>
        </a:xfrm>
        <a:solidFill>
          <a:srgbClr val="4472C4">
            <a:hueOff val="-4412007"/>
            <a:satOff val="-6137"/>
            <a:lumOff val="-2353"/>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EC" sz="2400" b="1" dirty="0" smtClean="0">
              <a:solidFill>
                <a:sysClr val="window" lastClr="FFFFFF"/>
              </a:solidFill>
              <a:latin typeface="Arial" panose="020B0604020202020204" pitchFamily="34" charset="0"/>
              <a:ea typeface="+mn-ea"/>
              <a:cs typeface="Arial" panose="020B0604020202020204" pitchFamily="34" charset="0"/>
            </a:rPr>
            <a:t>Extracción de características</a:t>
          </a:r>
          <a:endParaRPr lang="es-EC" sz="2400" b="1" dirty="0">
            <a:solidFill>
              <a:sysClr val="window" lastClr="FFFFFF"/>
            </a:solidFill>
            <a:latin typeface="Arial" panose="020B0604020202020204" pitchFamily="34" charset="0"/>
            <a:ea typeface="+mn-ea"/>
            <a:cs typeface="Arial" panose="020B0604020202020204" pitchFamily="34" charset="0"/>
          </a:endParaRPr>
        </a:p>
      </dgm:t>
    </dgm:pt>
    <dgm:pt modelId="{EC500A4F-6B7A-4E87-ADFE-C16593865FBA}" type="parTrans" cxnId="{67C09268-4DDE-4F58-8697-E45174CBF8BB}">
      <dgm:prSet/>
      <dgm:spPr/>
      <dgm:t>
        <a:bodyPr/>
        <a:lstStyle/>
        <a:p>
          <a:endParaRPr lang="es-EC"/>
        </a:p>
      </dgm:t>
    </dgm:pt>
    <dgm:pt modelId="{084AFEE8-6CCE-4AA0-A720-F757DFE4E398}" type="sibTrans" cxnId="{67C09268-4DDE-4F58-8697-E45174CBF8BB}">
      <dgm:prSet/>
      <dgm:spPr>
        <a:xfrm rot="10800000">
          <a:off x="3499004" y="1547041"/>
          <a:ext cx="278830" cy="326178"/>
        </a:xfrm>
        <a:solidFill>
          <a:srgbClr val="4472C4">
            <a:hueOff val="-5515009"/>
            <a:satOff val="-7671"/>
            <a:lumOff val="-2942"/>
            <a:alphaOff val="0"/>
          </a:srgbClr>
        </a:solidFill>
        <a:ln>
          <a:noFill/>
        </a:ln>
        <a:effectLst/>
      </dgm:spPr>
      <dgm:t>
        <a:bodyPr/>
        <a:lstStyle/>
        <a:p>
          <a:endParaRPr lang="es-EC">
            <a:solidFill>
              <a:sysClr val="window" lastClr="FFFFFF"/>
            </a:solidFill>
            <a:latin typeface="Calibri" panose="020F0502020204030204"/>
            <a:ea typeface="+mn-ea"/>
            <a:cs typeface="+mn-cs"/>
          </a:endParaRPr>
        </a:p>
      </dgm:t>
    </dgm:pt>
    <dgm:pt modelId="{4F7D91A2-A71E-4091-880F-832791BD7BD1}">
      <dgm:prSet phldrT="[Texto]" custT="1"/>
      <dgm:spPr>
        <a:xfrm>
          <a:off x="2052244" y="1315559"/>
          <a:ext cx="1315235" cy="789141"/>
        </a:xfrm>
        <a:solidFill>
          <a:srgbClr val="4472C4">
            <a:hueOff val="-5882676"/>
            <a:satOff val="-8182"/>
            <a:lumOff val="-3138"/>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EC" sz="2400" b="1" i="0" dirty="0" smtClean="0">
              <a:solidFill>
                <a:sysClr val="window" lastClr="FFFFFF"/>
              </a:solidFill>
              <a:latin typeface="Arial" panose="020B0604020202020204" pitchFamily="34" charset="0"/>
              <a:ea typeface="+mn-ea"/>
              <a:cs typeface="Arial" panose="020B0604020202020204" pitchFamily="34" charset="0"/>
            </a:rPr>
            <a:t>Aprendizaje de m</a:t>
          </a:r>
          <a:r>
            <a:rPr lang="x-none" sz="2400" b="1" i="0">
              <a:latin typeface="Arial" panose="020B0604020202020204" pitchFamily="34" charset="0"/>
              <a:cs typeface="Arial" panose="020B0604020202020204" pitchFamily="34" charset="0"/>
            </a:rPr>
            <a:t>áquina </a:t>
          </a:r>
          <a:endParaRPr lang="es-EC" sz="2400" b="1" i="0" dirty="0">
            <a:solidFill>
              <a:sysClr val="window" lastClr="FFFFFF"/>
            </a:solidFill>
            <a:latin typeface="Arial" panose="020B0604020202020204" pitchFamily="34" charset="0"/>
            <a:ea typeface="+mn-ea"/>
            <a:cs typeface="Arial" panose="020B0604020202020204" pitchFamily="34" charset="0"/>
          </a:endParaRPr>
        </a:p>
      </dgm:t>
    </dgm:pt>
    <dgm:pt modelId="{99B19D16-1BCF-42EE-8DEB-214D7F4AE8C4}" type="parTrans" cxnId="{850624D9-632D-4C08-92E7-84D7A6098087}">
      <dgm:prSet/>
      <dgm:spPr/>
      <dgm:t>
        <a:bodyPr/>
        <a:lstStyle/>
        <a:p>
          <a:endParaRPr lang="es-EC"/>
        </a:p>
      </dgm:t>
    </dgm:pt>
    <dgm:pt modelId="{E67201AA-8F01-4364-B2B0-466873FBE0AC}" type="sibTrans" cxnId="{850624D9-632D-4C08-92E7-84D7A6098087}">
      <dgm:prSet/>
      <dgm:spPr>
        <a:xfrm rot="10800000">
          <a:off x="1657673" y="1547041"/>
          <a:ext cx="278830" cy="326178"/>
        </a:xfrm>
        <a:solidFill>
          <a:srgbClr val="4472C4">
            <a:hueOff val="-7353344"/>
            <a:satOff val="-10228"/>
            <a:lumOff val="-3922"/>
            <a:alphaOff val="0"/>
          </a:srgbClr>
        </a:solidFill>
        <a:ln>
          <a:noFill/>
        </a:ln>
        <a:effectLst/>
      </dgm:spPr>
      <dgm:t>
        <a:bodyPr/>
        <a:lstStyle/>
        <a:p>
          <a:endParaRPr lang="es-EC">
            <a:solidFill>
              <a:sysClr val="window" lastClr="FFFFFF"/>
            </a:solidFill>
            <a:latin typeface="Calibri" panose="020F0502020204030204"/>
            <a:ea typeface="+mn-ea"/>
            <a:cs typeface="+mn-cs"/>
          </a:endParaRPr>
        </a:p>
      </dgm:t>
    </dgm:pt>
    <dgm:pt modelId="{AA3FD0B5-6A5F-4DFF-87A0-9C8BEFF4C73B}">
      <dgm:prSet custT="1"/>
      <dgm:spPr>
        <a:xfrm>
          <a:off x="210914" y="1315559"/>
          <a:ext cx="1315235" cy="789141"/>
        </a:xfrm>
        <a:solidFill>
          <a:srgbClr val="4472C4">
            <a:hueOff val="-7353344"/>
            <a:satOff val="-10228"/>
            <a:lumOff val="-3922"/>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EC" sz="2400" b="1" dirty="0" smtClean="0">
              <a:solidFill>
                <a:sysClr val="window" lastClr="FFFFFF"/>
              </a:solidFill>
              <a:latin typeface="Arial" panose="020B0604020202020204" pitchFamily="34" charset="0"/>
              <a:ea typeface="+mn-ea"/>
              <a:cs typeface="Arial" panose="020B0604020202020204" pitchFamily="34" charset="0"/>
            </a:rPr>
            <a:t>Resultados</a:t>
          </a:r>
          <a:endParaRPr lang="es-EC" sz="2400" b="1" dirty="0">
            <a:solidFill>
              <a:sysClr val="window" lastClr="FFFFFF"/>
            </a:solidFill>
            <a:latin typeface="Arial" panose="020B0604020202020204" pitchFamily="34" charset="0"/>
            <a:ea typeface="+mn-ea"/>
            <a:cs typeface="Arial" panose="020B0604020202020204" pitchFamily="34" charset="0"/>
          </a:endParaRPr>
        </a:p>
      </dgm:t>
    </dgm:pt>
    <dgm:pt modelId="{3BFE3CEA-4CBE-4F2E-9052-645899AB1FFF}" type="parTrans" cxnId="{63E7CBD1-D8F4-4953-B286-5A8F31ADAC3D}">
      <dgm:prSet/>
      <dgm:spPr/>
      <dgm:t>
        <a:bodyPr/>
        <a:lstStyle/>
        <a:p>
          <a:endParaRPr lang="es-EC"/>
        </a:p>
      </dgm:t>
    </dgm:pt>
    <dgm:pt modelId="{DDD6F45F-2379-434A-95C5-F6C00454B366}" type="sibTrans" cxnId="{63E7CBD1-D8F4-4953-B286-5A8F31ADAC3D}">
      <dgm:prSet/>
      <dgm:spPr/>
      <dgm:t>
        <a:bodyPr/>
        <a:lstStyle/>
        <a:p>
          <a:endParaRPr lang="es-EC"/>
        </a:p>
      </dgm:t>
    </dgm:pt>
    <dgm:pt modelId="{2AE54DBA-9E56-4F85-A978-8DA942BB1EDA}" type="pres">
      <dgm:prSet presAssocID="{56996CF0-2314-4DC8-B90B-59107433B1AE}" presName="diagram" presStyleCnt="0">
        <dgm:presLayoutVars>
          <dgm:dir/>
          <dgm:resizeHandles val="exact"/>
        </dgm:presLayoutVars>
      </dgm:prSet>
      <dgm:spPr/>
      <dgm:t>
        <a:bodyPr/>
        <a:lstStyle/>
        <a:p>
          <a:endParaRPr lang="es-EC"/>
        </a:p>
      </dgm:t>
    </dgm:pt>
    <dgm:pt modelId="{B40C362B-138A-45B7-B3A0-47BDE2057E76}" type="pres">
      <dgm:prSet presAssocID="{98EE2553-B273-48AF-A7D1-7EA7ED30355E}" presName="node" presStyleLbl="node1" presStyleIdx="0" presStyleCnt="5" custScaleX="259558" custScaleY="236515">
        <dgm:presLayoutVars>
          <dgm:bulletEnabled val="1"/>
        </dgm:presLayoutVars>
      </dgm:prSet>
      <dgm:spPr>
        <a:prstGeom prst="roundRect">
          <a:avLst>
            <a:gd name="adj" fmla="val 10000"/>
          </a:avLst>
        </a:prstGeom>
      </dgm:spPr>
      <dgm:t>
        <a:bodyPr/>
        <a:lstStyle/>
        <a:p>
          <a:endParaRPr lang="es-EC"/>
        </a:p>
      </dgm:t>
    </dgm:pt>
    <dgm:pt modelId="{211A804A-588E-4CC9-AEDF-553DF97A7375}" type="pres">
      <dgm:prSet presAssocID="{73D6BCA7-FE1C-4C4B-AFAC-5478C0D653B3}" presName="sibTrans" presStyleLbl="sibTrans2D1" presStyleIdx="0" presStyleCnt="4"/>
      <dgm:spPr>
        <a:prstGeom prst="rightArrow">
          <a:avLst>
            <a:gd name="adj1" fmla="val 60000"/>
            <a:gd name="adj2" fmla="val 50000"/>
          </a:avLst>
        </a:prstGeom>
      </dgm:spPr>
      <dgm:t>
        <a:bodyPr/>
        <a:lstStyle/>
        <a:p>
          <a:endParaRPr lang="es-EC"/>
        </a:p>
      </dgm:t>
    </dgm:pt>
    <dgm:pt modelId="{388998DB-2B42-4C31-AC1D-4745D39A7EF3}" type="pres">
      <dgm:prSet presAssocID="{73D6BCA7-FE1C-4C4B-AFAC-5478C0D653B3}" presName="connectorText" presStyleLbl="sibTrans2D1" presStyleIdx="0" presStyleCnt="4"/>
      <dgm:spPr/>
      <dgm:t>
        <a:bodyPr/>
        <a:lstStyle/>
        <a:p>
          <a:endParaRPr lang="es-EC"/>
        </a:p>
      </dgm:t>
    </dgm:pt>
    <dgm:pt modelId="{083BBF66-8E71-4B2D-9E10-6D3032C79BC9}" type="pres">
      <dgm:prSet presAssocID="{67BF4B59-3989-4520-8A81-5178DBF266A9}" presName="node" presStyleLbl="node1" presStyleIdx="1" presStyleCnt="5" custScaleX="259558" custScaleY="236515">
        <dgm:presLayoutVars>
          <dgm:bulletEnabled val="1"/>
        </dgm:presLayoutVars>
      </dgm:prSet>
      <dgm:spPr>
        <a:prstGeom prst="roundRect">
          <a:avLst>
            <a:gd name="adj" fmla="val 10000"/>
          </a:avLst>
        </a:prstGeom>
      </dgm:spPr>
      <dgm:t>
        <a:bodyPr/>
        <a:lstStyle/>
        <a:p>
          <a:endParaRPr lang="es-EC"/>
        </a:p>
      </dgm:t>
    </dgm:pt>
    <dgm:pt modelId="{BB035BD0-2F87-4143-95E2-F9CC0227BC93}" type="pres">
      <dgm:prSet presAssocID="{C99B936B-E158-416A-BF7A-043B8473D4F0}" presName="sibTrans" presStyleLbl="sibTrans2D1" presStyleIdx="1" presStyleCnt="4"/>
      <dgm:spPr>
        <a:prstGeom prst="rightArrow">
          <a:avLst>
            <a:gd name="adj1" fmla="val 60000"/>
            <a:gd name="adj2" fmla="val 50000"/>
          </a:avLst>
        </a:prstGeom>
      </dgm:spPr>
      <dgm:t>
        <a:bodyPr/>
        <a:lstStyle/>
        <a:p>
          <a:endParaRPr lang="es-EC"/>
        </a:p>
      </dgm:t>
    </dgm:pt>
    <dgm:pt modelId="{011C883E-9002-43A9-9002-F904E25B5EC9}" type="pres">
      <dgm:prSet presAssocID="{C99B936B-E158-416A-BF7A-043B8473D4F0}" presName="connectorText" presStyleLbl="sibTrans2D1" presStyleIdx="1" presStyleCnt="4"/>
      <dgm:spPr/>
      <dgm:t>
        <a:bodyPr/>
        <a:lstStyle/>
        <a:p>
          <a:endParaRPr lang="es-EC"/>
        </a:p>
      </dgm:t>
    </dgm:pt>
    <dgm:pt modelId="{5C103C72-E05B-436B-A7F4-78BCCED71A68}" type="pres">
      <dgm:prSet presAssocID="{3E8BB07A-ED1E-4093-AFAC-463802377FAF}" presName="node" presStyleLbl="node1" presStyleIdx="2" presStyleCnt="5" custScaleX="259558" custScaleY="236515">
        <dgm:presLayoutVars>
          <dgm:bulletEnabled val="1"/>
        </dgm:presLayoutVars>
      </dgm:prSet>
      <dgm:spPr>
        <a:prstGeom prst="roundRect">
          <a:avLst>
            <a:gd name="adj" fmla="val 10000"/>
          </a:avLst>
        </a:prstGeom>
      </dgm:spPr>
      <dgm:t>
        <a:bodyPr/>
        <a:lstStyle/>
        <a:p>
          <a:endParaRPr lang="es-EC"/>
        </a:p>
      </dgm:t>
    </dgm:pt>
    <dgm:pt modelId="{F4BA59A1-AD0C-4EEC-9826-C53D71CE4C7A}" type="pres">
      <dgm:prSet presAssocID="{084AFEE8-6CCE-4AA0-A720-F757DFE4E398}" presName="sibTrans" presStyleLbl="sibTrans2D1" presStyleIdx="2" presStyleCnt="4"/>
      <dgm:spPr>
        <a:prstGeom prst="rightArrow">
          <a:avLst>
            <a:gd name="adj1" fmla="val 60000"/>
            <a:gd name="adj2" fmla="val 50000"/>
          </a:avLst>
        </a:prstGeom>
      </dgm:spPr>
      <dgm:t>
        <a:bodyPr/>
        <a:lstStyle/>
        <a:p>
          <a:endParaRPr lang="es-EC"/>
        </a:p>
      </dgm:t>
    </dgm:pt>
    <dgm:pt modelId="{343F7C46-2A28-48EA-8316-9B76397B67AC}" type="pres">
      <dgm:prSet presAssocID="{084AFEE8-6CCE-4AA0-A720-F757DFE4E398}" presName="connectorText" presStyleLbl="sibTrans2D1" presStyleIdx="2" presStyleCnt="4"/>
      <dgm:spPr/>
      <dgm:t>
        <a:bodyPr/>
        <a:lstStyle/>
        <a:p>
          <a:endParaRPr lang="es-EC"/>
        </a:p>
      </dgm:t>
    </dgm:pt>
    <dgm:pt modelId="{D573C46D-2E30-4466-BEE3-DEE564625978}" type="pres">
      <dgm:prSet presAssocID="{4F7D91A2-A71E-4091-880F-832791BD7BD1}" presName="node" presStyleLbl="node1" presStyleIdx="3" presStyleCnt="5" custScaleX="259558" custScaleY="236515">
        <dgm:presLayoutVars>
          <dgm:bulletEnabled val="1"/>
        </dgm:presLayoutVars>
      </dgm:prSet>
      <dgm:spPr>
        <a:prstGeom prst="roundRect">
          <a:avLst>
            <a:gd name="adj" fmla="val 10000"/>
          </a:avLst>
        </a:prstGeom>
      </dgm:spPr>
      <dgm:t>
        <a:bodyPr/>
        <a:lstStyle/>
        <a:p>
          <a:endParaRPr lang="es-EC"/>
        </a:p>
      </dgm:t>
    </dgm:pt>
    <dgm:pt modelId="{CAF99091-651B-4BFC-B2F8-47FC3E0B98FF}" type="pres">
      <dgm:prSet presAssocID="{E67201AA-8F01-4364-B2B0-466873FBE0AC}" presName="sibTrans" presStyleLbl="sibTrans2D1" presStyleIdx="3" presStyleCnt="4"/>
      <dgm:spPr>
        <a:prstGeom prst="rightArrow">
          <a:avLst>
            <a:gd name="adj1" fmla="val 60000"/>
            <a:gd name="adj2" fmla="val 50000"/>
          </a:avLst>
        </a:prstGeom>
      </dgm:spPr>
      <dgm:t>
        <a:bodyPr/>
        <a:lstStyle/>
        <a:p>
          <a:endParaRPr lang="es-EC"/>
        </a:p>
      </dgm:t>
    </dgm:pt>
    <dgm:pt modelId="{AE048637-81A8-4EB2-9137-24699DA9E871}" type="pres">
      <dgm:prSet presAssocID="{E67201AA-8F01-4364-B2B0-466873FBE0AC}" presName="connectorText" presStyleLbl="sibTrans2D1" presStyleIdx="3" presStyleCnt="4"/>
      <dgm:spPr/>
      <dgm:t>
        <a:bodyPr/>
        <a:lstStyle/>
        <a:p>
          <a:endParaRPr lang="es-EC"/>
        </a:p>
      </dgm:t>
    </dgm:pt>
    <dgm:pt modelId="{5346D5FA-547F-4677-ABAF-45C289A09189}" type="pres">
      <dgm:prSet presAssocID="{AA3FD0B5-6A5F-4DFF-87A0-9C8BEFF4C73B}" presName="node" presStyleLbl="node1" presStyleIdx="4" presStyleCnt="5" custScaleX="259558" custScaleY="236515">
        <dgm:presLayoutVars>
          <dgm:bulletEnabled val="1"/>
        </dgm:presLayoutVars>
      </dgm:prSet>
      <dgm:spPr>
        <a:prstGeom prst="roundRect">
          <a:avLst>
            <a:gd name="adj" fmla="val 10000"/>
          </a:avLst>
        </a:prstGeom>
      </dgm:spPr>
      <dgm:t>
        <a:bodyPr/>
        <a:lstStyle/>
        <a:p>
          <a:endParaRPr lang="es-EC"/>
        </a:p>
      </dgm:t>
    </dgm:pt>
  </dgm:ptLst>
  <dgm:cxnLst>
    <dgm:cxn modelId="{3306DCDE-156F-4921-8494-83207A828E79}" type="presOf" srcId="{E67201AA-8F01-4364-B2B0-466873FBE0AC}" destId="{AE048637-81A8-4EB2-9137-24699DA9E871}" srcOrd="1" destOrd="0" presId="urn:microsoft.com/office/officeart/2005/8/layout/process5"/>
    <dgm:cxn modelId="{AC366C01-9363-44DC-B6ED-0C5769F71B7E}" type="presOf" srcId="{73D6BCA7-FE1C-4C4B-AFAC-5478C0D653B3}" destId="{211A804A-588E-4CC9-AEDF-553DF97A7375}" srcOrd="0" destOrd="0" presId="urn:microsoft.com/office/officeart/2005/8/layout/process5"/>
    <dgm:cxn modelId="{850624D9-632D-4C08-92E7-84D7A6098087}" srcId="{56996CF0-2314-4DC8-B90B-59107433B1AE}" destId="{4F7D91A2-A71E-4091-880F-832791BD7BD1}" srcOrd="3" destOrd="0" parTransId="{99B19D16-1BCF-42EE-8DEB-214D7F4AE8C4}" sibTransId="{E67201AA-8F01-4364-B2B0-466873FBE0AC}"/>
    <dgm:cxn modelId="{2FB5E5CE-CF54-4A2E-8AC5-B0A80F234993}" srcId="{56996CF0-2314-4DC8-B90B-59107433B1AE}" destId="{98EE2553-B273-48AF-A7D1-7EA7ED30355E}" srcOrd="0" destOrd="0" parTransId="{36EC6107-42E0-4036-B9B1-D5B2922023FF}" sibTransId="{73D6BCA7-FE1C-4C4B-AFAC-5478C0D653B3}"/>
    <dgm:cxn modelId="{E848C7AD-235F-460B-8882-FC92B939E071}" type="presOf" srcId="{67BF4B59-3989-4520-8A81-5178DBF266A9}" destId="{083BBF66-8E71-4B2D-9E10-6D3032C79BC9}" srcOrd="0" destOrd="0" presId="urn:microsoft.com/office/officeart/2005/8/layout/process5"/>
    <dgm:cxn modelId="{1B2F6F87-7748-4830-A443-F97C8F0D28AC}" type="presOf" srcId="{98EE2553-B273-48AF-A7D1-7EA7ED30355E}" destId="{B40C362B-138A-45B7-B3A0-47BDE2057E76}" srcOrd="0" destOrd="0" presId="urn:microsoft.com/office/officeart/2005/8/layout/process5"/>
    <dgm:cxn modelId="{67C09268-4DDE-4F58-8697-E45174CBF8BB}" srcId="{56996CF0-2314-4DC8-B90B-59107433B1AE}" destId="{3E8BB07A-ED1E-4093-AFAC-463802377FAF}" srcOrd="2" destOrd="0" parTransId="{EC500A4F-6B7A-4E87-ADFE-C16593865FBA}" sibTransId="{084AFEE8-6CCE-4AA0-A720-F757DFE4E398}"/>
    <dgm:cxn modelId="{FD550E5E-E60E-43AE-8215-43F6ECD64373}" type="presOf" srcId="{C99B936B-E158-416A-BF7A-043B8473D4F0}" destId="{BB035BD0-2F87-4143-95E2-F9CC0227BC93}" srcOrd="0" destOrd="0" presId="urn:microsoft.com/office/officeart/2005/8/layout/process5"/>
    <dgm:cxn modelId="{5868CF4B-88E1-4F5E-BA4D-7E764077940D}" type="presOf" srcId="{AA3FD0B5-6A5F-4DFF-87A0-9C8BEFF4C73B}" destId="{5346D5FA-547F-4677-ABAF-45C289A09189}" srcOrd="0" destOrd="0" presId="urn:microsoft.com/office/officeart/2005/8/layout/process5"/>
    <dgm:cxn modelId="{B7C631E6-BD22-40BB-B799-4CF224EF16C0}" type="presOf" srcId="{084AFEE8-6CCE-4AA0-A720-F757DFE4E398}" destId="{343F7C46-2A28-48EA-8316-9B76397B67AC}" srcOrd="1" destOrd="0" presId="urn:microsoft.com/office/officeart/2005/8/layout/process5"/>
    <dgm:cxn modelId="{63E7CBD1-D8F4-4953-B286-5A8F31ADAC3D}" srcId="{56996CF0-2314-4DC8-B90B-59107433B1AE}" destId="{AA3FD0B5-6A5F-4DFF-87A0-9C8BEFF4C73B}" srcOrd="4" destOrd="0" parTransId="{3BFE3CEA-4CBE-4F2E-9052-645899AB1FFF}" sibTransId="{DDD6F45F-2379-434A-95C5-F6C00454B366}"/>
    <dgm:cxn modelId="{025547E5-A68D-4A26-8798-1398522CFB4F}" type="presOf" srcId="{73D6BCA7-FE1C-4C4B-AFAC-5478C0D653B3}" destId="{388998DB-2B42-4C31-AC1D-4745D39A7EF3}" srcOrd="1" destOrd="0" presId="urn:microsoft.com/office/officeart/2005/8/layout/process5"/>
    <dgm:cxn modelId="{FD938029-C9B5-4C99-BD60-BC0C5FE89160}" type="presOf" srcId="{4F7D91A2-A71E-4091-880F-832791BD7BD1}" destId="{D573C46D-2E30-4466-BEE3-DEE564625978}" srcOrd="0" destOrd="0" presId="urn:microsoft.com/office/officeart/2005/8/layout/process5"/>
    <dgm:cxn modelId="{ABF3ECD4-E6C5-4A8F-84D8-F3F46E6BA5C0}" type="presOf" srcId="{E67201AA-8F01-4364-B2B0-466873FBE0AC}" destId="{CAF99091-651B-4BFC-B2F8-47FC3E0B98FF}" srcOrd="0" destOrd="0" presId="urn:microsoft.com/office/officeart/2005/8/layout/process5"/>
    <dgm:cxn modelId="{60877469-B69B-4941-BB8F-586EF26F3654}" type="presOf" srcId="{56996CF0-2314-4DC8-B90B-59107433B1AE}" destId="{2AE54DBA-9E56-4F85-A978-8DA942BB1EDA}" srcOrd="0" destOrd="0" presId="urn:microsoft.com/office/officeart/2005/8/layout/process5"/>
    <dgm:cxn modelId="{F0E69076-1787-4299-9440-11123ACFBE7F}" type="presOf" srcId="{3E8BB07A-ED1E-4093-AFAC-463802377FAF}" destId="{5C103C72-E05B-436B-A7F4-78BCCED71A68}" srcOrd="0" destOrd="0" presId="urn:microsoft.com/office/officeart/2005/8/layout/process5"/>
    <dgm:cxn modelId="{2FC830B9-03B7-44C8-BA0E-601C4CFD6F60}" srcId="{56996CF0-2314-4DC8-B90B-59107433B1AE}" destId="{67BF4B59-3989-4520-8A81-5178DBF266A9}" srcOrd="1" destOrd="0" parTransId="{DE9D1FF8-0F9F-4F69-B9B4-9760D93A4AEE}" sibTransId="{C99B936B-E158-416A-BF7A-043B8473D4F0}"/>
    <dgm:cxn modelId="{C366CADD-2874-45A5-8200-BF7CB69EAD13}" type="presOf" srcId="{C99B936B-E158-416A-BF7A-043B8473D4F0}" destId="{011C883E-9002-43A9-9002-F904E25B5EC9}" srcOrd="1" destOrd="0" presId="urn:microsoft.com/office/officeart/2005/8/layout/process5"/>
    <dgm:cxn modelId="{AEAFCBEC-6370-4EBE-8513-66373C81DBD7}" type="presOf" srcId="{084AFEE8-6CCE-4AA0-A720-F757DFE4E398}" destId="{F4BA59A1-AD0C-4EEC-9826-C53D71CE4C7A}" srcOrd="0" destOrd="0" presId="urn:microsoft.com/office/officeart/2005/8/layout/process5"/>
    <dgm:cxn modelId="{A4B96FB6-DBC1-45FE-922E-CB0DBEFA5AC0}" type="presParOf" srcId="{2AE54DBA-9E56-4F85-A978-8DA942BB1EDA}" destId="{B40C362B-138A-45B7-B3A0-47BDE2057E76}" srcOrd="0" destOrd="0" presId="urn:microsoft.com/office/officeart/2005/8/layout/process5"/>
    <dgm:cxn modelId="{60143215-2851-4479-B56C-D8ADD09DD3CD}" type="presParOf" srcId="{2AE54DBA-9E56-4F85-A978-8DA942BB1EDA}" destId="{211A804A-588E-4CC9-AEDF-553DF97A7375}" srcOrd="1" destOrd="0" presId="urn:microsoft.com/office/officeart/2005/8/layout/process5"/>
    <dgm:cxn modelId="{461FF4EC-5A3D-4490-9C2F-63F53E6A01C9}" type="presParOf" srcId="{211A804A-588E-4CC9-AEDF-553DF97A7375}" destId="{388998DB-2B42-4C31-AC1D-4745D39A7EF3}" srcOrd="0" destOrd="0" presId="urn:microsoft.com/office/officeart/2005/8/layout/process5"/>
    <dgm:cxn modelId="{791759DD-7594-49B0-9F4C-D51833E6CBB4}" type="presParOf" srcId="{2AE54DBA-9E56-4F85-A978-8DA942BB1EDA}" destId="{083BBF66-8E71-4B2D-9E10-6D3032C79BC9}" srcOrd="2" destOrd="0" presId="urn:microsoft.com/office/officeart/2005/8/layout/process5"/>
    <dgm:cxn modelId="{1FD809FF-111E-4B19-BEF9-CAC30915B7B9}" type="presParOf" srcId="{2AE54DBA-9E56-4F85-A978-8DA942BB1EDA}" destId="{BB035BD0-2F87-4143-95E2-F9CC0227BC93}" srcOrd="3" destOrd="0" presId="urn:microsoft.com/office/officeart/2005/8/layout/process5"/>
    <dgm:cxn modelId="{E1150CFF-A18B-44E2-B0C0-62D884EF0545}" type="presParOf" srcId="{BB035BD0-2F87-4143-95E2-F9CC0227BC93}" destId="{011C883E-9002-43A9-9002-F904E25B5EC9}" srcOrd="0" destOrd="0" presId="urn:microsoft.com/office/officeart/2005/8/layout/process5"/>
    <dgm:cxn modelId="{A607E6E1-4586-4D60-AEDA-B454C579AE21}" type="presParOf" srcId="{2AE54DBA-9E56-4F85-A978-8DA942BB1EDA}" destId="{5C103C72-E05B-436B-A7F4-78BCCED71A68}" srcOrd="4" destOrd="0" presId="urn:microsoft.com/office/officeart/2005/8/layout/process5"/>
    <dgm:cxn modelId="{09B3AAE7-7D0B-4CA0-8F1C-B313383C50CD}" type="presParOf" srcId="{2AE54DBA-9E56-4F85-A978-8DA942BB1EDA}" destId="{F4BA59A1-AD0C-4EEC-9826-C53D71CE4C7A}" srcOrd="5" destOrd="0" presId="urn:microsoft.com/office/officeart/2005/8/layout/process5"/>
    <dgm:cxn modelId="{E2A9BBA9-C4C9-4720-B3C0-515546849098}" type="presParOf" srcId="{F4BA59A1-AD0C-4EEC-9826-C53D71CE4C7A}" destId="{343F7C46-2A28-48EA-8316-9B76397B67AC}" srcOrd="0" destOrd="0" presId="urn:microsoft.com/office/officeart/2005/8/layout/process5"/>
    <dgm:cxn modelId="{581B20BD-6844-4F5F-93B9-8D734591019A}" type="presParOf" srcId="{2AE54DBA-9E56-4F85-A978-8DA942BB1EDA}" destId="{D573C46D-2E30-4466-BEE3-DEE564625978}" srcOrd="6" destOrd="0" presId="urn:microsoft.com/office/officeart/2005/8/layout/process5"/>
    <dgm:cxn modelId="{67849C5F-D0EB-4070-8F22-9D5F92FF7C3E}" type="presParOf" srcId="{2AE54DBA-9E56-4F85-A978-8DA942BB1EDA}" destId="{CAF99091-651B-4BFC-B2F8-47FC3E0B98FF}" srcOrd="7" destOrd="0" presId="urn:microsoft.com/office/officeart/2005/8/layout/process5"/>
    <dgm:cxn modelId="{B1985120-DEAB-411C-9EDB-B0072CA18DC3}" type="presParOf" srcId="{CAF99091-651B-4BFC-B2F8-47FC3E0B98FF}" destId="{AE048637-81A8-4EB2-9137-24699DA9E871}" srcOrd="0" destOrd="0" presId="urn:microsoft.com/office/officeart/2005/8/layout/process5"/>
    <dgm:cxn modelId="{5845130E-F63A-474C-A5EA-C899927BF26A}" type="presParOf" srcId="{2AE54DBA-9E56-4F85-A978-8DA942BB1EDA}" destId="{5346D5FA-547F-4677-ABAF-45C289A09189}"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797281-8D73-468A-92AA-88301C01BE1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C"/>
        </a:p>
      </dgm:t>
    </dgm:pt>
    <dgm:pt modelId="{EF8C9733-18BC-44C5-B2A0-EDFB8965473B}">
      <dgm:prSet phldrT="[Texto]" custT="1">
        <dgm:style>
          <a:lnRef idx="2">
            <a:schemeClr val="accent4"/>
          </a:lnRef>
          <a:fillRef idx="1">
            <a:schemeClr val="lt1"/>
          </a:fillRef>
          <a:effectRef idx="0">
            <a:schemeClr val="accent4"/>
          </a:effectRef>
          <a:fontRef idx="minor">
            <a:schemeClr val="dk1"/>
          </a:fontRef>
        </dgm:style>
      </dgm:prSet>
      <dgm:spPr/>
      <dgm:t>
        <a:bodyPr/>
        <a:lstStyle/>
        <a:p>
          <a:r>
            <a:rPr lang="es-EC" sz="2000" b="1">
              <a:latin typeface="Arial" panose="020B0604020202020204" pitchFamily="34" charset="0"/>
              <a:cs typeface="Arial" panose="020B0604020202020204" pitchFamily="34" charset="0"/>
            </a:rPr>
            <a:t>Valor umbral por el método de Otsu </a:t>
          </a:r>
        </a:p>
      </dgm:t>
    </dgm:pt>
    <dgm:pt modelId="{7F9749D9-985A-4406-B7BC-F2C187C7A7C9}" type="parTrans" cxnId="{B5B567D8-0D98-4A5F-A35A-228E132CE1B3}">
      <dgm:prSet/>
      <dgm:spPr/>
      <dgm:t>
        <a:bodyPr/>
        <a:lstStyle/>
        <a:p>
          <a:endParaRPr lang="es-EC"/>
        </a:p>
      </dgm:t>
    </dgm:pt>
    <dgm:pt modelId="{6DFDEF3A-A754-4BE7-872A-FEF8E788DF1B}" type="sibTrans" cxnId="{B5B567D8-0D98-4A5F-A35A-228E132CE1B3}">
      <dgm:prSet/>
      <dgm:spPr/>
      <dgm:t>
        <a:bodyPr/>
        <a:lstStyle/>
        <a:p>
          <a:endParaRPr lang="es-EC"/>
        </a:p>
      </dgm:t>
    </dgm:pt>
    <dgm:pt modelId="{E085CDDE-8ED2-4C04-B289-E3EA163F269F}">
      <dgm:prSet phldrT="[Texto]" custT="1">
        <dgm:style>
          <a:lnRef idx="2">
            <a:schemeClr val="accent4"/>
          </a:lnRef>
          <a:fillRef idx="1">
            <a:schemeClr val="lt1"/>
          </a:fillRef>
          <a:effectRef idx="0">
            <a:schemeClr val="accent4"/>
          </a:effectRef>
          <a:fontRef idx="minor">
            <a:schemeClr val="dk1"/>
          </a:fontRef>
        </dgm:style>
      </dgm:prSet>
      <dgm:spPr/>
      <dgm:t>
        <a:bodyPr/>
        <a:lstStyle/>
        <a:p>
          <a:r>
            <a:rPr lang="es-EC" sz="2000" b="1">
              <a:latin typeface="Arial" panose="020B0604020202020204" pitchFamily="34" charset="0"/>
              <a:cs typeface="Arial" panose="020B0604020202020204" pitchFamily="34" charset="0"/>
            </a:rPr>
            <a:t>Operaciones morfológicas</a:t>
          </a:r>
        </a:p>
      </dgm:t>
    </dgm:pt>
    <dgm:pt modelId="{837E3D76-BFF9-4CE2-8266-3BC43C724E07}" type="parTrans" cxnId="{306491C3-B990-4173-AB0B-5278DF192AE3}">
      <dgm:prSet custT="1"/>
      <dgm:spPr/>
      <dgm:t>
        <a:bodyPr/>
        <a:lstStyle/>
        <a:p>
          <a:endParaRPr lang="es-EC" sz="1400">
            <a:latin typeface="Arial" panose="020B0604020202020204" pitchFamily="34" charset="0"/>
            <a:cs typeface="Arial" panose="020B0604020202020204" pitchFamily="34" charset="0"/>
          </a:endParaRPr>
        </a:p>
      </dgm:t>
    </dgm:pt>
    <dgm:pt modelId="{746E9B04-989E-4201-A2FA-C60B244E31D2}" type="sibTrans" cxnId="{306491C3-B990-4173-AB0B-5278DF192AE3}">
      <dgm:prSet/>
      <dgm:spPr/>
      <dgm:t>
        <a:bodyPr/>
        <a:lstStyle/>
        <a:p>
          <a:endParaRPr lang="es-EC"/>
        </a:p>
      </dgm:t>
    </dgm:pt>
    <dgm:pt modelId="{73A4AA03-AF47-4A28-BA17-F2553D077F62}">
      <dgm:prSet phldrT="[Texto]" custT="1">
        <dgm:style>
          <a:lnRef idx="2">
            <a:schemeClr val="accent4"/>
          </a:lnRef>
          <a:fillRef idx="1">
            <a:schemeClr val="lt1"/>
          </a:fillRef>
          <a:effectRef idx="0">
            <a:schemeClr val="accent4"/>
          </a:effectRef>
          <a:fontRef idx="minor">
            <a:schemeClr val="dk1"/>
          </a:fontRef>
        </dgm:style>
      </dgm:prSet>
      <dgm:spPr/>
      <dgm:t>
        <a:bodyPr/>
        <a:lstStyle/>
        <a:p>
          <a:r>
            <a:rPr lang="x-none" sz="2000" b="1">
              <a:latin typeface="Arial" panose="020B0604020202020204" pitchFamily="34" charset="0"/>
              <a:cs typeface="Arial" panose="020B0604020202020204" pitchFamily="34" charset="0"/>
            </a:rPr>
            <a:t>Dilatación</a:t>
          </a:r>
          <a:endParaRPr lang="es-EC" sz="2000" b="1">
            <a:latin typeface="Arial" panose="020B0604020202020204" pitchFamily="34" charset="0"/>
            <a:cs typeface="Arial" panose="020B0604020202020204" pitchFamily="34" charset="0"/>
          </a:endParaRPr>
        </a:p>
      </dgm:t>
    </dgm:pt>
    <dgm:pt modelId="{7AA7845B-6F9A-49F2-B25A-EECCF1240EED}" type="parTrans" cxnId="{A53C4C32-7E69-4E1C-A96F-76247C11CF94}">
      <dgm:prSet custT="1"/>
      <dgm:spPr/>
      <dgm:t>
        <a:bodyPr/>
        <a:lstStyle/>
        <a:p>
          <a:endParaRPr lang="es-EC" sz="1400">
            <a:latin typeface="Arial" panose="020B0604020202020204" pitchFamily="34" charset="0"/>
            <a:cs typeface="Arial" panose="020B0604020202020204" pitchFamily="34" charset="0"/>
          </a:endParaRPr>
        </a:p>
      </dgm:t>
    </dgm:pt>
    <dgm:pt modelId="{203FC237-2337-4A45-B26E-945B680D49B0}" type="sibTrans" cxnId="{A53C4C32-7E69-4E1C-A96F-76247C11CF94}">
      <dgm:prSet/>
      <dgm:spPr/>
      <dgm:t>
        <a:bodyPr/>
        <a:lstStyle/>
        <a:p>
          <a:endParaRPr lang="es-EC"/>
        </a:p>
      </dgm:t>
    </dgm:pt>
    <dgm:pt modelId="{E135BB23-3D52-4571-811E-3C06995729A5}">
      <dgm:prSet phldrT="[Texto]" custT="1">
        <dgm:style>
          <a:lnRef idx="2">
            <a:schemeClr val="accent4"/>
          </a:lnRef>
          <a:fillRef idx="1">
            <a:schemeClr val="lt1"/>
          </a:fillRef>
          <a:effectRef idx="0">
            <a:schemeClr val="accent4"/>
          </a:effectRef>
          <a:fontRef idx="minor">
            <a:schemeClr val="dk1"/>
          </a:fontRef>
        </dgm:style>
      </dgm:prSet>
      <dgm:spPr/>
      <dgm:t>
        <a:bodyPr/>
        <a:lstStyle/>
        <a:p>
          <a:r>
            <a:rPr lang="x-none" sz="2000" b="1">
              <a:latin typeface="Arial" panose="020B0604020202020204" pitchFamily="34" charset="0"/>
              <a:cs typeface="Arial" panose="020B0604020202020204" pitchFamily="34" charset="0"/>
            </a:rPr>
            <a:t>Erosión</a:t>
          </a:r>
          <a:endParaRPr lang="es-EC" sz="2000" b="1">
            <a:latin typeface="Arial" panose="020B0604020202020204" pitchFamily="34" charset="0"/>
            <a:cs typeface="Arial" panose="020B0604020202020204" pitchFamily="34" charset="0"/>
          </a:endParaRPr>
        </a:p>
      </dgm:t>
    </dgm:pt>
    <dgm:pt modelId="{550F69A2-3407-4F4B-90CD-D4ED13CFDD63}" type="parTrans" cxnId="{BA59D7FA-5B2A-4B7F-8FA6-41DC6D31C680}">
      <dgm:prSet custT="1"/>
      <dgm:spPr/>
      <dgm:t>
        <a:bodyPr/>
        <a:lstStyle/>
        <a:p>
          <a:endParaRPr lang="es-EC" sz="1400">
            <a:latin typeface="Arial" panose="020B0604020202020204" pitchFamily="34" charset="0"/>
            <a:cs typeface="Arial" panose="020B0604020202020204" pitchFamily="34" charset="0"/>
          </a:endParaRPr>
        </a:p>
      </dgm:t>
    </dgm:pt>
    <dgm:pt modelId="{4CD6A265-4E96-4824-869E-4310C2A7A22E}" type="sibTrans" cxnId="{BA59D7FA-5B2A-4B7F-8FA6-41DC6D31C680}">
      <dgm:prSet/>
      <dgm:spPr/>
      <dgm:t>
        <a:bodyPr/>
        <a:lstStyle/>
        <a:p>
          <a:endParaRPr lang="es-EC"/>
        </a:p>
      </dgm:t>
    </dgm:pt>
    <dgm:pt modelId="{C773CCC1-04FB-4F05-BA17-F3E23E7F7601}" type="pres">
      <dgm:prSet presAssocID="{67797281-8D73-468A-92AA-88301C01BE1D}" presName="diagram" presStyleCnt="0">
        <dgm:presLayoutVars>
          <dgm:chPref val="1"/>
          <dgm:dir/>
          <dgm:animOne val="branch"/>
          <dgm:animLvl val="lvl"/>
          <dgm:resizeHandles val="exact"/>
        </dgm:presLayoutVars>
      </dgm:prSet>
      <dgm:spPr/>
      <dgm:t>
        <a:bodyPr/>
        <a:lstStyle/>
        <a:p>
          <a:endParaRPr lang="es-EC"/>
        </a:p>
      </dgm:t>
    </dgm:pt>
    <dgm:pt modelId="{910D2C17-8097-46AC-9CDD-5F621F61E984}" type="pres">
      <dgm:prSet presAssocID="{EF8C9733-18BC-44C5-B2A0-EDFB8965473B}" presName="root1" presStyleCnt="0"/>
      <dgm:spPr/>
    </dgm:pt>
    <dgm:pt modelId="{0F939ACD-A66E-4ECF-9C95-39B73259434D}" type="pres">
      <dgm:prSet presAssocID="{EF8C9733-18BC-44C5-B2A0-EDFB8965473B}" presName="LevelOneTextNode" presStyleLbl="node0" presStyleIdx="0" presStyleCnt="1">
        <dgm:presLayoutVars>
          <dgm:chPref val="3"/>
        </dgm:presLayoutVars>
      </dgm:prSet>
      <dgm:spPr/>
      <dgm:t>
        <a:bodyPr/>
        <a:lstStyle/>
        <a:p>
          <a:endParaRPr lang="es-EC"/>
        </a:p>
      </dgm:t>
    </dgm:pt>
    <dgm:pt modelId="{3A1C866F-D3FE-42C3-8DC1-7BF05EB35BA3}" type="pres">
      <dgm:prSet presAssocID="{EF8C9733-18BC-44C5-B2A0-EDFB8965473B}" presName="level2hierChild" presStyleCnt="0"/>
      <dgm:spPr/>
    </dgm:pt>
    <dgm:pt modelId="{5DF98234-B707-47AB-8DF5-E875A3056973}" type="pres">
      <dgm:prSet presAssocID="{837E3D76-BFF9-4CE2-8266-3BC43C724E07}" presName="conn2-1" presStyleLbl="parChTrans1D2" presStyleIdx="0" presStyleCnt="1"/>
      <dgm:spPr/>
      <dgm:t>
        <a:bodyPr/>
        <a:lstStyle/>
        <a:p>
          <a:endParaRPr lang="es-EC"/>
        </a:p>
      </dgm:t>
    </dgm:pt>
    <dgm:pt modelId="{8BB97F91-F8BA-404D-BD41-F57F903876B7}" type="pres">
      <dgm:prSet presAssocID="{837E3D76-BFF9-4CE2-8266-3BC43C724E07}" presName="connTx" presStyleLbl="parChTrans1D2" presStyleIdx="0" presStyleCnt="1"/>
      <dgm:spPr/>
      <dgm:t>
        <a:bodyPr/>
        <a:lstStyle/>
        <a:p>
          <a:endParaRPr lang="es-EC"/>
        </a:p>
      </dgm:t>
    </dgm:pt>
    <dgm:pt modelId="{C2908701-C312-4A3A-86BA-A4155B3E3949}" type="pres">
      <dgm:prSet presAssocID="{E085CDDE-8ED2-4C04-B289-E3EA163F269F}" presName="root2" presStyleCnt="0"/>
      <dgm:spPr/>
    </dgm:pt>
    <dgm:pt modelId="{5ED8A5DD-E647-4520-BB4E-6C7287C35C38}" type="pres">
      <dgm:prSet presAssocID="{E085CDDE-8ED2-4C04-B289-E3EA163F269F}" presName="LevelTwoTextNode" presStyleLbl="node2" presStyleIdx="0" presStyleCnt="1">
        <dgm:presLayoutVars>
          <dgm:chPref val="3"/>
        </dgm:presLayoutVars>
      </dgm:prSet>
      <dgm:spPr/>
      <dgm:t>
        <a:bodyPr/>
        <a:lstStyle/>
        <a:p>
          <a:endParaRPr lang="es-EC"/>
        </a:p>
      </dgm:t>
    </dgm:pt>
    <dgm:pt modelId="{1D60D0B8-83F3-4E87-8D81-21CE65FD47D0}" type="pres">
      <dgm:prSet presAssocID="{E085CDDE-8ED2-4C04-B289-E3EA163F269F}" presName="level3hierChild" presStyleCnt="0"/>
      <dgm:spPr/>
    </dgm:pt>
    <dgm:pt modelId="{A2BC7783-A1C4-4D1F-B35F-37D25FC9978D}" type="pres">
      <dgm:prSet presAssocID="{7AA7845B-6F9A-49F2-B25A-EECCF1240EED}" presName="conn2-1" presStyleLbl="parChTrans1D3" presStyleIdx="0" presStyleCnt="2"/>
      <dgm:spPr/>
      <dgm:t>
        <a:bodyPr/>
        <a:lstStyle/>
        <a:p>
          <a:endParaRPr lang="es-EC"/>
        </a:p>
      </dgm:t>
    </dgm:pt>
    <dgm:pt modelId="{30DF972E-BF88-4C92-B290-E6C0145373E0}" type="pres">
      <dgm:prSet presAssocID="{7AA7845B-6F9A-49F2-B25A-EECCF1240EED}" presName="connTx" presStyleLbl="parChTrans1D3" presStyleIdx="0" presStyleCnt="2"/>
      <dgm:spPr/>
      <dgm:t>
        <a:bodyPr/>
        <a:lstStyle/>
        <a:p>
          <a:endParaRPr lang="es-EC"/>
        </a:p>
      </dgm:t>
    </dgm:pt>
    <dgm:pt modelId="{3225A971-843C-4ABB-83D4-02C867C528A6}" type="pres">
      <dgm:prSet presAssocID="{73A4AA03-AF47-4A28-BA17-F2553D077F62}" presName="root2" presStyleCnt="0"/>
      <dgm:spPr/>
    </dgm:pt>
    <dgm:pt modelId="{4319FBF7-AEB0-49BD-B5CC-378B48DF44D0}" type="pres">
      <dgm:prSet presAssocID="{73A4AA03-AF47-4A28-BA17-F2553D077F62}" presName="LevelTwoTextNode" presStyleLbl="node3" presStyleIdx="0" presStyleCnt="2">
        <dgm:presLayoutVars>
          <dgm:chPref val="3"/>
        </dgm:presLayoutVars>
      </dgm:prSet>
      <dgm:spPr/>
      <dgm:t>
        <a:bodyPr/>
        <a:lstStyle/>
        <a:p>
          <a:endParaRPr lang="es-EC"/>
        </a:p>
      </dgm:t>
    </dgm:pt>
    <dgm:pt modelId="{AC586369-DECE-45D1-8FD9-7E1673878F62}" type="pres">
      <dgm:prSet presAssocID="{73A4AA03-AF47-4A28-BA17-F2553D077F62}" presName="level3hierChild" presStyleCnt="0"/>
      <dgm:spPr/>
    </dgm:pt>
    <dgm:pt modelId="{B756D39A-0116-476D-A1D1-3A6C67456FD7}" type="pres">
      <dgm:prSet presAssocID="{550F69A2-3407-4F4B-90CD-D4ED13CFDD63}" presName="conn2-1" presStyleLbl="parChTrans1D3" presStyleIdx="1" presStyleCnt="2"/>
      <dgm:spPr/>
      <dgm:t>
        <a:bodyPr/>
        <a:lstStyle/>
        <a:p>
          <a:endParaRPr lang="es-EC"/>
        </a:p>
      </dgm:t>
    </dgm:pt>
    <dgm:pt modelId="{5E3C627A-C97F-49F2-8ED8-5C1019D3C1DD}" type="pres">
      <dgm:prSet presAssocID="{550F69A2-3407-4F4B-90CD-D4ED13CFDD63}" presName="connTx" presStyleLbl="parChTrans1D3" presStyleIdx="1" presStyleCnt="2"/>
      <dgm:spPr/>
      <dgm:t>
        <a:bodyPr/>
        <a:lstStyle/>
        <a:p>
          <a:endParaRPr lang="es-EC"/>
        </a:p>
      </dgm:t>
    </dgm:pt>
    <dgm:pt modelId="{46C73469-4264-4305-9346-4B850A21AF06}" type="pres">
      <dgm:prSet presAssocID="{E135BB23-3D52-4571-811E-3C06995729A5}" presName="root2" presStyleCnt="0"/>
      <dgm:spPr/>
    </dgm:pt>
    <dgm:pt modelId="{8B2CF870-BA7C-44D1-98E5-1BD315A7B502}" type="pres">
      <dgm:prSet presAssocID="{E135BB23-3D52-4571-811E-3C06995729A5}" presName="LevelTwoTextNode" presStyleLbl="node3" presStyleIdx="1" presStyleCnt="2">
        <dgm:presLayoutVars>
          <dgm:chPref val="3"/>
        </dgm:presLayoutVars>
      </dgm:prSet>
      <dgm:spPr/>
      <dgm:t>
        <a:bodyPr/>
        <a:lstStyle/>
        <a:p>
          <a:endParaRPr lang="es-EC"/>
        </a:p>
      </dgm:t>
    </dgm:pt>
    <dgm:pt modelId="{907CCB90-C96B-4C25-8E25-46594F0A3535}" type="pres">
      <dgm:prSet presAssocID="{E135BB23-3D52-4571-811E-3C06995729A5}" presName="level3hierChild" presStyleCnt="0"/>
      <dgm:spPr/>
    </dgm:pt>
  </dgm:ptLst>
  <dgm:cxnLst>
    <dgm:cxn modelId="{52FAF134-42F4-4692-8B42-6F285E1A66B2}" type="presOf" srcId="{EF8C9733-18BC-44C5-B2A0-EDFB8965473B}" destId="{0F939ACD-A66E-4ECF-9C95-39B73259434D}" srcOrd="0" destOrd="0" presId="urn:microsoft.com/office/officeart/2005/8/layout/hierarchy2"/>
    <dgm:cxn modelId="{28A03530-E71F-42BB-9F6F-C62DF784089A}" type="presOf" srcId="{550F69A2-3407-4F4B-90CD-D4ED13CFDD63}" destId="{5E3C627A-C97F-49F2-8ED8-5C1019D3C1DD}" srcOrd="1" destOrd="0" presId="urn:microsoft.com/office/officeart/2005/8/layout/hierarchy2"/>
    <dgm:cxn modelId="{185BFAA0-BFB4-417C-9CF7-1647A0B0E892}" type="presOf" srcId="{837E3D76-BFF9-4CE2-8266-3BC43C724E07}" destId="{8BB97F91-F8BA-404D-BD41-F57F903876B7}" srcOrd="1" destOrd="0" presId="urn:microsoft.com/office/officeart/2005/8/layout/hierarchy2"/>
    <dgm:cxn modelId="{306491C3-B990-4173-AB0B-5278DF192AE3}" srcId="{EF8C9733-18BC-44C5-B2A0-EDFB8965473B}" destId="{E085CDDE-8ED2-4C04-B289-E3EA163F269F}" srcOrd="0" destOrd="0" parTransId="{837E3D76-BFF9-4CE2-8266-3BC43C724E07}" sibTransId="{746E9B04-989E-4201-A2FA-C60B244E31D2}"/>
    <dgm:cxn modelId="{AEE35CF9-A0D7-4289-8783-85EC3C8F623E}" type="presOf" srcId="{E135BB23-3D52-4571-811E-3C06995729A5}" destId="{8B2CF870-BA7C-44D1-98E5-1BD315A7B502}" srcOrd="0" destOrd="0" presId="urn:microsoft.com/office/officeart/2005/8/layout/hierarchy2"/>
    <dgm:cxn modelId="{0A5280C1-9003-4007-A4B9-1DAC23511335}" type="presOf" srcId="{837E3D76-BFF9-4CE2-8266-3BC43C724E07}" destId="{5DF98234-B707-47AB-8DF5-E875A3056973}" srcOrd="0" destOrd="0" presId="urn:microsoft.com/office/officeart/2005/8/layout/hierarchy2"/>
    <dgm:cxn modelId="{B5B567D8-0D98-4A5F-A35A-228E132CE1B3}" srcId="{67797281-8D73-468A-92AA-88301C01BE1D}" destId="{EF8C9733-18BC-44C5-B2A0-EDFB8965473B}" srcOrd="0" destOrd="0" parTransId="{7F9749D9-985A-4406-B7BC-F2C187C7A7C9}" sibTransId="{6DFDEF3A-A754-4BE7-872A-FEF8E788DF1B}"/>
    <dgm:cxn modelId="{A200057A-9FE8-4504-9EBB-50988644E6E2}" type="presOf" srcId="{73A4AA03-AF47-4A28-BA17-F2553D077F62}" destId="{4319FBF7-AEB0-49BD-B5CC-378B48DF44D0}" srcOrd="0" destOrd="0" presId="urn:microsoft.com/office/officeart/2005/8/layout/hierarchy2"/>
    <dgm:cxn modelId="{F0420534-4ABB-453E-BF5E-09EF2568DC04}" type="presOf" srcId="{7AA7845B-6F9A-49F2-B25A-EECCF1240EED}" destId="{30DF972E-BF88-4C92-B290-E6C0145373E0}" srcOrd="1" destOrd="0" presId="urn:microsoft.com/office/officeart/2005/8/layout/hierarchy2"/>
    <dgm:cxn modelId="{BA59D7FA-5B2A-4B7F-8FA6-41DC6D31C680}" srcId="{E085CDDE-8ED2-4C04-B289-E3EA163F269F}" destId="{E135BB23-3D52-4571-811E-3C06995729A5}" srcOrd="1" destOrd="0" parTransId="{550F69A2-3407-4F4B-90CD-D4ED13CFDD63}" sibTransId="{4CD6A265-4E96-4824-869E-4310C2A7A22E}"/>
    <dgm:cxn modelId="{A53C4C32-7E69-4E1C-A96F-76247C11CF94}" srcId="{E085CDDE-8ED2-4C04-B289-E3EA163F269F}" destId="{73A4AA03-AF47-4A28-BA17-F2553D077F62}" srcOrd="0" destOrd="0" parTransId="{7AA7845B-6F9A-49F2-B25A-EECCF1240EED}" sibTransId="{203FC237-2337-4A45-B26E-945B680D49B0}"/>
    <dgm:cxn modelId="{03B6D6B6-82E7-4559-839F-BCA300EFA800}" type="presOf" srcId="{7AA7845B-6F9A-49F2-B25A-EECCF1240EED}" destId="{A2BC7783-A1C4-4D1F-B35F-37D25FC9978D}" srcOrd="0" destOrd="0" presId="urn:microsoft.com/office/officeart/2005/8/layout/hierarchy2"/>
    <dgm:cxn modelId="{FAD7BA2A-D355-4C48-B6A1-F6F28B13D70B}" type="presOf" srcId="{550F69A2-3407-4F4B-90CD-D4ED13CFDD63}" destId="{B756D39A-0116-476D-A1D1-3A6C67456FD7}" srcOrd="0" destOrd="0" presId="urn:microsoft.com/office/officeart/2005/8/layout/hierarchy2"/>
    <dgm:cxn modelId="{84F3694A-33B2-4D68-9608-A0A0924303BF}" type="presOf" srcId="{67797281-8D73-468A-92AA-88301C01BE1D}" destId="{C773CCC1-04FB-4F05-BA17-F3E23E7F7601}" srcOrd="0" destOrd="0" presId="urn:microsoft.com/office/officeart/2005/8/layout/hierarchy2"/>
    <dgm:cxn modelId="{AD9DE964-0DBA-48D8-A0D3-318AA5E6DC97}" type="presOf" srcId="{E085CDDE-8ED2-4C04-B289-E3EA163F269F}" destId="{5ED8A5DD-E647-4520-BB4E-6C7287C35C38}" srcOrd="0" destOrd="0" presId="urn:microsoft.com/office/officeart/2005/8/layout/hierarchy2"/>
    <dgm:cxn modelId="{AA040B7A-39BB-48C9-97C4-AFFBAD7DC0BD}" type="presParOf" srcId="{C773CCC1-04FB-4F05-BA17-F3E23E7F7601}" destId="{910D2C17-8097-46AC-9CDD-5F621F61E984}" srcOrd="0" destOrd="0" presId="urn:microsoft.com/office/officeart/2005/8/layout/hierarchy2"/>
    <dgm:cxn modelId="{249B65DC-4D6A-4C9E-8385-2B7887D2417E}" type="presParOf" srcId="{910D2C17-8097-46AC-9CDD-5F621F61E984}" destId="{0F939ACD-A66E-4ECF-9C95-39B73259434D}" srcOrd="0" destOrd="0" presId="urn:microsoft.com/office/officeart/2005/8/layout/hierarchy2"/>
    <dgm:cxn modelId="{AF7ABE16-0B39-48C9-A2C1-CF4709E6E049}" type="presParOf" srcId="{910D2C17-8097-46AC-9CDD-5F621F61E984}" destId="{3A1C866F-D3FE-42C3-8DC1-7BF05EB35BA3}" srcOrd="1" destOrd="0" presId="urn:microsoft.com/office/officeart/2005/8/layout/hierarchy2"/>
    <dgm:cxn modelId="{B726214C-262C-48DF-B243-555517C6AEE7}" type="presParOf" srcId="{3A1C866F-D3FE-42C3-8DC1-7BF05EB35BA3}" destId="{5DF98234-B707-47AB-8DF5-E875A3056973}" srcOrd="0" destOrd="0" presId="urn:microsoft.com/office/officeart/2005/8/layout/hierarchy2"/>
    <dgm:cxn modelId="{F2DEEC5F-812A-4BC5-A74B-2EA292D37E3B}" type="presParOf" srcId="{5DF98234-B707-47AB-8DF5-E875A3056973}" destId="{8BB97F91-F8BA-404D-BD41-F57F903876B7}" srcOrd="0" destOrd="0" presId="urn:microsoft.com/office/officeart/2005/8/layout/hierarchy2"/>
    <dgm:cxn modelId="{B9C8CBE5-A093-4E44-BE29-81275F4E3BB1}" type="presParOf" srcId="{3A1C866F-D3FE-42C3-8DC1-7BF05EB35BA3}" destId="{C2908701-C312-4A3A-86BA-A4155B3E3949}" srcOrd="1" destOrd="0" presId="urn:microsoft.com/office/officeart/2005/8/layout/hierarchy2"/>
    <dgm:cxn modelId="{A30126AC-EBC4-4074-98C4-A371F5FE857E}" type="presParOf" srcId="{C2908701-C312-4A3A-86BA-A4155B3E3949}" destId="{5ED8A5DD-E647-4520-BB4E-6C7287C35C38}" srcOrd="0" destOrd="0" presId="urn:microsoft.com/office/officeart/2005/8/layout/hierarchy2"/>
    <dgm:cxn modelId="{5A9D3902-7342-46CA-9F44-4E799741FBED}" type="presParOf" srcId="{C2908701-C312-4A3A-86BA-A4155B3E3949}" destId="{1D60D0B8-83F3-4E87-8D81-21CE65FD47D0}" srcOrd="1" destOrd="0" presId="urn:microsoft.com/office/officeart/2005/8/layout/hierarchy2"/>
    <dgm:cxn modelId="{6B82E727-3821-4204-ABB6-3F89FACBE693}" type="presParOf" srcId="{1D60D0B8-83F3-4E87-8D81-21CE65FD47D0}" destId="{A2BC7783-A1C4-4D1F-B35F-37D25FC9978D}" srcOrd="0" destOrd="0" presId="urn:microsoft.com/office/officeart/2005/8/layout/hierarchy2"/>
    <dgm:cxn modelId="{0718068C-82A0-48F5-B2C8-F56C85D9F6F9}" type="presParOf" srcId="{A2BC7783-A1C4-4D1F-B35F-37D25FC9978D}" destId="{30DF972E-BF88-4C92-B290-E6C0145373E0}" srcOrd="0" destOrd="0" presId="urn:microsoft.com/office/officeart/2005/8/layout/hierarchy2"/>
    <dgm:cxn modelId="{A7720AF7-6D68-4898-8875-73355998A265}" type="presParOf" srcId="{1D60D0B8-83F3-4E87-8D81-21CE65FD47D0}" destId="{3225A971-843C-4ABB-83D4-02C867C528A6}" srcOrd="1" destOrd="0" presId="urn:microsoft.com/office/officeart/2005/8/layout/hierarchy2"/>
    <dgm:cxn modelId="{84477F75-DDFF-48EA-8348-7FEFE0E114A6}" type="presParOf" srcId="{3225A971-843C-4ABB-83D4-02C867C528A6}" destId="{4319FBF7-AEB0-49BD-B5CC-378B48DF44D0}" srcOrd="0" destOrd="0" presId="urn:microsoft.com/office/officeart/2005/8/layout/hierarchy2"/>
    <dgm:cxn modelId="{4C6A2757-442B-4376-B712-83311B0C46ED}" type="presParOf" srcId="{3225A971-843C-4ABB-83D4-02C867C528A6}" destId="{AC586369-DECE-45D1-8FD9-7E1673878F62}" srcOrd="1" destOrd="0" presId="urn:microsoft.com/office/officeart/2005/8/layout/hierarchy2"/>
    <dgm:cxn modelId="{DC9D38A0-E5D4-4D8A-B560-1429A6DEAC83}" type="presParOf" srcId="{1D60D0B8-83F3-4E87-8D81-21CE65FD47D0}" destId="{B756D39A-0116-476D-A1D1-3A6C67456FD7}" srcOrd="2" destOrd="0" presId="urn:microsoft.com/office/officeart/2005/8/layout/hierarchy2"/>
    <dgm:cxn modelId="{3D031343-0892-45D1-AFCF-FF7CCDC63769}" type="presParOf" srcId="{B756D39A-0116-476D-A1D1-3A6C67456FD7}" destId="{5E3C627A-C97F-49F2-8ED8-5C1019D3C1DD}" srcOrd="0" destOrd="0" presId="urn:microsoft.com/office/officeart/2005/8/layout/hierarchy2"/>
    <dgm:cxn modelId="{82DF5482-F64C-4CE2-A7C7-FF691F646ED3}" type="presParOf" srcId="{1D60D0B8-83F3-4E87-8D81-21CE65FD47D0}" destId="{46C73469-4264-4305-9346-4B850A21AF06}" srcOrd="3" destOrd="0" presId="urn:microsoft.com/office/officeart/2005/8/layout/hierarchy2"/>
    <dgm:cxn modelId="{5C6AD748-BD1E-44E8-A9D4-3AD977937587}" type="presParOf" srcId="{46C73469-4264-4305-9346-4B850A21AF06}" destId="{8B2CF870-BA7C-44D1-98E5-1BD315A7B502}" srcOrd="0" destOrd="0" presId="urn:microsoft.com/office/officeart/2005/8/layout/hierarchy2"/>
    <dgm:cxn modelId="{DBC108FA-1B26-4760-AAF0-09D712A64717}" type="presParOf" srcId="{46C73469-4264-4305-9346-4B850A21AF06}" destId="{907CCB90-C96B-4C25-8E25-46594F0A353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F9D2F9-1230-4B4F-8225-0E7574D93187}">
      <dsp:nvSpPr>
        <dsp:cNvPr id="0" name=""/>
        <dsp:cNvSpPr/>
      </dsp:nvSpPr>
      <dsp:spPr>
        <a:xfrm>
          <a:off x="0" y="1053689"/>
          <a:ext cx="9628716" cy="680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74D156-BD09-4072-A489-E79A5FFF4329}">
      <dsp:nvSpPr>
        <dsp:cNvPr id="0" name=""/>
        <dsp:cNvSpPr/>
      </dsp:nvSpPr>
      <dsp:spPr>
        <a:xfrm>
          <a:off x="537344" y="736906"/>
          <a:ext cx="6740101" cy="7970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760" tIns="0" rIns="254760" bIns="0" numCol="1" spcCol="1270" anchor="ctr" anchorCtr="0">
          <a:noAutofit/>
        </a:bodyPr>
        <a:lstStyle/>
        <a:p>
          <a:pPr lvl="0" algn="ctr" defTabSz="1200150">
            <a:lnSpc>
              <a:spcPct val="90000"/>
            </a:lnSpc>
            <a:spcBef>
              <a:spcPct val="0"/>
            </a:spcBef>
            <a:spcAft>
              <a:spcPct val="35000"/>
            </a:spcAft>
          </a:pPr>
          <a:r>
            <a:rPr lang="es-EC" sz="2700" b="1" kern="1200" dirty="0" smtClean="0"/>
            <a:t>Cancer de Mama</a:t>
          </a:r>
          <a:endParaRPr lang="es-EC" sz="2700" b="1" kern="1200" dirty="0"/>
        </a:p>
      </dsp:txBody>
      <dsp:txXfrm>
        <a:off x="576252" y="775814"/>
        <a:ext cx="6662285" cy="719224"/>
      </dsp:txXfrm>
    </dsp:sp>
    <dsp:sp modelId="{5DC8A4E5-0FF1-4DDC-BFDC-64983D84EE19}">
      <dsp:nvSpPr>
        <dsp:cNvPr id="0" name=""/>
        <dsp:cNvSpPr/>
      </dsp:nvSpPr>
      <dsp:spPr>
        <a:xfrm>
          <a:off x="0" y="2278409"/>
          <a:ext cx="9628716" cy="680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9E9F73-052E-4946-9733-B71613F6862B}">
      <dsp:nvSpPr>
        <dsp:cNvPr id="0" name=""/>
        <dsp:cNvSpPr/>
      </dsp:nvSpPr>
      <dsp:spPr>
        <a:xfrm>
          <a:off x="481435" y="1879889"/>
          <a:ext cx="6740101" cy="7970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760" tIns="0" rIns="254760" bIns="0" numCol="1" spcCol="1270" anchor="ctr" anchorCtr="0">
          <a:noAutofit/>
        </a:bodyPr>
        <a:lstStyle/>
        <a:p>
          <a:pPr lvl="0" algn="l" defTabSz="1200150">
            <a:lnSpc>
              <a:spcPct val="90000"/>
            </a:lnSpc>
            <a:spcBef>
              <a:spcPct val="0"/>
            </a:spcBef>
            <a:spcAft>
              <a:spcPct val="35000"/>
            </a:spcAft>
          </a:pPr>
          <a:r>
            <a:rPr lang="es-EC" sz="2700" kern="1200" dirty="0" smtClean="0"/>
            <a:t>Es una de las enfermedades con mayor tasa de mortalidad en el Ecuador</a:t>
          </a:r>
          <a:endParaRPr lang="es-EC" sz="2700" kern="1200" dirty="0"/>
        </a:p>
      </dsp:txBody>
      <dsp:txXfrm>
        <a:off x="520343" y="1918797"/>
        <a:ext cx="6662285" cy="719224"/>
      </dsp:txXfrm>
    </dsp:sp>
    <dsp:sp modelId="{203231C6-02D5-497D-B550-335F0D92F413}">
      <dsp:nvSpPr>
        <dsp:cNvPr id="0" name=""/>
        <dsp:cNvSpPr/>
      </dsp:nvSpPr>
      <dsp:spPr>
        <a:xfrm>
          <a:off x="0" y="3503130"/>
          <a:ext cx="9628716" cy="680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C930E7-ED00-4A83-809A-FDCA283193C5}">
      <dsp:nvSpPr>
        <dsp:cNvPr id="0" name=""/>
        <dsp:cNvSpPr/>
      </dsp:nvSpPr>
      <dsp:spPr>
        <a:xfrm>
          <a:off x="481435" y="3104610"/>
          <a:ext cx="6740101" cy="7970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760" tIns="0" rIns="254760" bIns="0" numCol="1" spcCol="1270" anchor="ctr" anchorCtr="0">
          <a:noAutofit/>
        </a:bodyPr>
        <a:lstStyle/>
        <a:p>
          <a:pPr lvl="0" algn="l" defTabSz="1200150">
            <a:lnSpc>
              <a:spcPct val="90000"/>
            </a:lnSpc>
            <a:spcBef>
              <a:spcPct val="0"/>
            </a:spcBef>
            <a:spcAft>
              <a:spcPct val="35000"/>
            </a:spcAft>
          </a:pPr>
          <a:r>
            <a:rPr lang="es-EC" sz="2700" kern="1200" dirty="0" smtClean="0"/>
            <a:t>Las mamografías son un tipo de examen muy importante para la detección </a:t>
          </a:r>
          <a:endParaRPr lang="es-EC" sz="2700" kern="1200" dirty="0"/>
        </a:p>
      </dsp:txBody>
      <dsp:txXfrm>
        <a:off x="520343" y="3143518"/>
        <a:ext cx="6662285" cy="719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2D0A7-B29C-44CD-96DA-97788BEF9809}">
      <dsp:nvSpPr>
        <dsp:cNvPr id="0" name=""/>
        <dsp:cNvSpPr/>
      </dsp:nvSpPr>
      <dsp:spPr>
        <a:xfrm>
          <a:off x="1659976" y="2479675"/>
          <a:ext cx="618133" cy="1177845"/>
        </a:xfrm>
        <a:custGeom>
          <a:avLst/>
          <a:gdLst/>
          <a:ahLst/>
          <a:cxnLst/>
          <a:rect l="0" t="0" r="0" b="0"/>
          <a:pathLst>
            <a:path>
              <a:moveTo>
                <a:pt x="0" y="0"/>
              </a:moveTo>
              <a:lnTo>
                <a:pt x="309066" y="0"/>
              </a:lnTo>
              <a:lnTo>
                <a:pt x="309066" y="1177845"/>
              </a:lnTo>
              <a:lnTo>
                <a:pt x="618133" y="117784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1935788" y="3035343"/>
        <a:ext cx="66509" cy="66509"/>
      </dsp:txXfrm>
    </dsp:sp>
    <dsp:sp modelId="{ACF58AC5-B19C-48F1-ADE5-F590BF44CC45}">
      <dsp:nvSpPr>
        <dsp:cNvPr id="0" name=""/>
        <dsp:cNvSpPr/>
      </dsp:nvSpPr>
      <dsp:spPr>
        <a:xfrm>
          <a:off x="1659976" y="2433955"/>
          <a:ext cx="618133" cy="91440"/>
        </a:xfrm>
        <a:custGeom>
          <a:avLst/>
          <a:gdLst/>
          <a:ahLst/>
          <a:cxnLst/>
          <a:rect l="0" t="0" r="0" b="0"/>
          <a:pathLst>
            <a:path>
              <a:moveTo>
                <a:pt x="0" y="45720"/>
              </a:moveTo>
              <a:lnTo>
                <a:pt x="618133" y="4572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1953589" y="2464221"/>
        <a:ext cx="30906" cy="30906"/>
      </dsp:txXfrm>
    </dsp:sp>
    <dsp:sp modelId="{F4AD0B9C-AE1E-4B9E-9E17-3059AD06760C}">
      <dsp:nvSpPr>
        <dsp:cNvPr id="0" name=""/>
        <dsp:cNvSpPr/>
      </dsp:nvSpPr>
      <dsp:spPr>
        <a:xfrm>
          <a:off x="1659976" y="1301829"/>
          <a:ext cx="618133" cy="1177845"/>
        </a:xfrm>
        <a:custGeom>
          <a:avLst/>
          <a:gdLst/>
          <a:ahLst/>
          <a:cxnLst/>
          <a:rect l="0" t="0" r="0" b="0"/>
          <a:pathLst>
            <a:path>
              <a:moveTo>
                <a:pt x="0" y="1177845"/>
              </a:moveTo>
              <a:lnTo>
                <a:pt x="309066" y="1177845"/>
              </a:lnTo>
              <a:lnTo>
                <a:pt x="309066" y="0"/>
              </a:lnTo>
              <a:lnTo>
                <a:pt x="618133"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1935788" y="1857497"/>
        <a:ext cx="66509" cy="66509"/>
      </dsp:txXfrm>
    </dsp:sp>
    <dsp:sp modelId="{1E7AC124-1822-4294-AEC5-C3017F5AAF08}">
      <dsp:nvSpPr>
        <dsp:cNvPr id="0" name=""/>
        <dsp:cNvSpPr/>
      </dsp:nvSpPr>
      <dsp:spPr>
        <a:xfrm rot="16200000">
          <a:off x="-1290837" y="2008536"/>
          <a:ext cx="4959350" cy="9422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2844800">
            <a:lnSpc>
              <a:spcPct val="90000"/>
            </a:lnSpc>
            <a:spcBef>
              <a:spcPct val="0"/>
            </a:spcBef>
            <a:spcAft>
              <a:spcPct val="35000"/>
            </a:spcAft>
          </a:pPr>
          <a:r>
            <a:rPr lang="es-EC" sz="6400" kern="1200" dirty="0" smtClean="0"/>
            <a:t>Factores</a:t>
          </a:r>
          <a:endParaRPr lang="es-EC" sz="6400" kern="1200" dirty="0"/>
        </a:p>
      </dsp:txBody>
      <dsp:txXfrm>
        <a:off x="-1290837" y="2008536"/>
        <a:ext cx="4959350" cy="942276"/>
      </dsp:txXfrm>
    </dsp:sp>
    <dsp:sp modelId="{F55DB11C-F18F-407F-98A4-B783840C1817}">
      <dsp:nvSpPr>
        <dsp:cNvPr id="0" name=""/>
        <dsp:cNvSpPr/>
      </dsp:nvSpPr>
      <dsp:spPr>
        <a:xfrm>
          <a:off x="2278109" y="830691"/>
          <a:ext cx="3090666" cy="9422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s-EC" sz="3000" kern="1200" dirty="0" smtClean="0"/>
            <a:t>Inherente a su naturaleza</a:t>
          </a:r>
          <a:endParaRPr lang="es-EC" sz="3000" kern="1200" dirty="0"/>
        </a:p>
      </dsp:txBody>
      <dsp:txXfrm>
        <a:off x="2278109" y="830691"/>
        <a:ext cx="3090666" cy="942276"/>
      </dsp:txXfrm>
    </dsp:sp>
    <dsp:sp modelId="{6E4B55C6-1618-4302-8099-B7464112E279}">
      <dsp:nvSpPr>
        <dsp:cNvPr id="0" name=""/>
        <dsp:cNvSpPr/>
      </dsp:nvSpPr>
      <dsp:spPr>
        <a:xfrm>
          <a:off x="2278109" y="2008536"/>
          <a:ext cx="3090666" cy="9422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s-EC" sz="3000" kern="1200" dirty="0" smtClean="0"/>
            <a:t>Relacionados con el estilo de vida</a:t>
          </a:r>
          <a:endParaRPr lang="es-EC" sz="3000" kern="1200" dirty="0"/>
        </a:p>
      </dsp:txBody>
      <dsp:txXfrm>
        <a:off x="2278109" y="2008536"/>
        <a:ext cx="3090666" cy="942276"/>
      </dsp:txXfrm>
    </dsp:sp>
    <dsp:sp modelId="{2301B7D3-1960-4004-84C4-4A81E97A8254}">
      <dsp:nvSpPr>
        <dsp:cNvPr id="0" name=""/>
        <dsp:cNvSpPr/>
      </dsp:nvSpPr>
      <dsp:spPr>
        <a:xfrm>
          <a:off x="2278109" y="3186382"/>
          <a:ext cx="3090666" cy="9422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s-EC" sz="3000" kern="1200" dirty="0" smtClean="0"/>
            <a:t>Por otros factores no definidos</a:t>
          </a:r>
          <a:endParaRPr lang="es-EC" sz="3000" kern="1200" dirty="0"/>
        </a:p>
      </dsp:txBody>
      <dsp:txXfrm>
        <a:off x="2278109" y="3186382"/>
        <a:ext cx="3090666" cy="9422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13D76-DB92-4D06-A308-B606D26E85FC}">
      <dsp:nvSpPr>
        <dsp:cNvPr id="0" name=""/>
        <dsp:cNvSpPr/>
      </dsp:nvSpPr>
      <dsp:spPr>
        <a:xfrm>
          <a:off x="0" y="0"/>
          <a:ext cx="4596848" cy="4632325"/>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934274-6C5C-44C0-A800-15B18121D6E7}">
      <dsp:nvSpPr>
        <dsp:cNvPr id="0" name=""/>
        <dsp:cNvSpPr/>
      </dsp:nvSpPr>
      <dsp:spPr>
        <a:xfrm>
          <a:off x="2298424" y="463684"/>
          <a:ext cx="2987951" cy="823323"/>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Examen Físico</a:t>
          </a:r>
          <a:endParaRPr lang="es-EC" sz="2100" kern="1200" dirty="0"/>
        </a:p>
      </dsp:txBody>
      <dsp:txXfrm>
        <a:off x="2338615" y="503875"/>
        <a:ext cx="2907569" cy="742941"/>
      </dsp:txXfrm>
    </dsp:sp>
    <dsp:sp modelId="{074FDE44-3A5C-4495-AE69-E47166A9852E}">
      <dsp:nvSpPr>
        <dsp:cNvPr id="0" name=""/>
        <dsp:cNvSpPr/>
      </dsp:nvSpPr>
      <dsp:spPr>
        <a:xfrm>
          <a:off x="2298424" y="1389923"/>
          <a:ext cx="2987951" cy="823323"/>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Mamografía</a:t>
          </a:r>
          <a:endParaRPr lang="es-EC" sz="2100" kern="1200" dirty="0"/>
        </a:p>
      </dsp:txBody>
      <dsp:txXfrm>
        <a:off x="2338615" y="1430114"/>
        <a:ext cx="2907569" cy="742941"/>
      </dsp:txXfrm>
    </dsp:sp>
    <dsp:sp modelId="{F94E4F36-F34E-4B2B-81A8-A61A54A724E0}">
      <dsp:nvSpPr>
        <dsp:cNvPr id="0" name=""/>
        <dsp:cNvSpPr/>
      </dsp:nvSpPr>
      <dsp:spPr>
        <a:xfrm>
          <a:off x="2298424" y="2316162"/>
          <a:ext cx="2987951" cy="823323"/>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Resonancia magnética nuclear</a:t>
          </a:r>
          <a:endParaRPr lang="es-EC" sz="2100" kern="1200" dirty="0"/>
        </a:p>
      </dsp:txBody>
      <dsp:txXfrm>
        <a:off x="2338615" y="2356353"/>
        <a:ext cx="2907569" cy="742941"/>
      </dsp:txXfrm>
    </dsp:sp>
    <dsp:sp modelId="{F2E76859-BBFE-4193-A798-66DDD20B675C}">
      <dsp:nvSpPr>
        <dsp:cNvPr id="0" name=""/>
        <dsp:cNvSpPr/>
      </dsp:nvSpPr>
      <dsp:spPr>
        <a:xfrm>
          <a:off x="2298424" y="3242401"/>
          <a:ext cx="2987951" cy="823323"/>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Biopsia</a:t>
          </a:r>
          <a:endParaRPr lang="es-EC" sz="2100" kern="1200" dirty="0"/>
        </a:p>
      </dsp:txBody>
      <dsp:txXfrm>
        <a:off x="2338615" y="3282592"/>
        <a:ext cx="2907569" cy="7429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C362B-138A-45B7-B3A0-47BDE2057E76}">
      <dsp:nvSpPr>
        <dsp:cNvPr id="0" name=""/>
        <dsp:cNvSpPr/>
      </dsp:nvSpPr>
      <dsp:spPr>
        <a:xfrm>
          <a:off x="129" y="381256"/>
          <a:ext cx="2559846" cy="1399553"/>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b="1" kern="1200" dirty="0" smtClean="0">
              <a:solidFill>
                <a:sysClr val="window" lastClr="FFFFFF"/>
              </a:solidFill>
              <a:latin typeface="Arial" panose="020B0604020202020204" pitchFamily="34" charset="0"/>
              <a:ea typeface="+mn-ea"/>
              <a:cs typeface="Arial" panose="020B0604020202020204" pitchFamily="34" charset="0"/>
            </a:rPr>
            <a:t>Imágenes Mamográficas</a:t>
          </a:r>
          <a:endParaRPr lang="es-EC" sz="2400" b="1" kern="1200" dirty="0">
            <a:solidFill>
              <a:sysClr val="window" lastClr="FFFFFF"/>
            </a:solidFill>
            <a:latin typeface="Arial" panose="020B0604020202020204" pitchFamily="34" charset="0"/>
            <a:ea typeface="+mn-ea"/>
            <a:cs typeface="Arial" panose="020B0604020202020204" pitchFamily="34" charset="0"/>
          </a:endParaRPr>
        </a:p>
      </dsp:txBody>
      <dsp:txXfrm>
        <a:off x="41121" y="422248"/>
        <a:ext cx="2477862" cy="1317569"/>
      </dsp:txXfrm>
    </dsp:sp>
    <dsp:sp modelId="{211A804A-588E-4CC9-AEDF-553DF97A7375}">
      <dsp:nvSpPr>
        <dsp:cNvPr id="0" name=""/>
        <dsp:cNvSpPr/>
      </dsp:nvSpPr>
      <dsp:spPr>
        <a:xfrm>
          <a:off x="2646764" y="958739"/>
          <a:ext cx="209081" cy="244585"/>
        </a:xfrm>
        <a:prstGeom prst="rightArrow">
          <a:avLst>
            <a:gd name="adj1" fmla="val 60000"/>
            <a:gd name="adj2" fmla="val 50000"/>
          </a:avLst>
        </a:prstGeom>
        <a:solidFill>
          <a:srgbClr val="4472C4">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C" sz="1000" kern="1200">
            <a:solidFill>
              <a:sysClr val="window" lastClr="FFFFFF"/>
            </a:solidFill>
            <a:latin typeface="Calibri" panose="020F0502020204030204"/>
            <a:ea typeface="+mn-ea"/>
            <a:cs typeface="+mn-cs"/>
          </a:endParaRPr>
        </a:p>
      </dsp:txBody>
      <dsp:txXfrm>
        <a:off x="2646764" y="1007656"/>
        <a:ext cx="146357" cy="146751"/>
      </dsp:txXfrm>
    </dsp:sp>
    <dsp:sp modelId="{083BBF66-8E71-4B2D-9E10-6D3032C79BC9}">
      <dsp:nvSpPr>
        <dsp:cNvPr id="0" name=""/>
        <dsp:cNvSpPr/>
      </dsp:nvSpPr>
      <dsp:spPr>
        <a:xfrm>
          <a:off x="2954468" y="381256"/>
          <a:ext cx="2559846" cy="1399553"/>
        </a:xfrm>
        <a:prstGeom prst="roundRect">
          <a:avLst>
            <a:gd name="adj" fmla="val 10000"/>
          </a:avLst>
        </a:prstGeom>
        <a:solidFill>
          <a:srgbClr val="4472C4">
            <a:hueOff val="-2941338"/>
            <a:satOff val="-4091"/>
            <a:lumOff val="-1569"/>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b="1" kern="1200" dirty="0" smtClean="0">
              <a:solidFill>
                <a:sysClr val="window" lastClr="FFFFFF"/>
              </a:solidFill>
              <a:latin typeface="Arial" panose="020B0604020202020204" pitchFamily="34" charset="0"/>
              <a:ea typeface="+mn-ea"/>
              <a:cs typeface="Arial" panose="020B0604020202020204" pitchFamily="34" charset="0"/>
            </a:rPr>
            <a:t>Procesamiento (Segmentación)</a:t>
          </a:r>
          <a:endParaRPr lang="es-EC" sz="2400" b="1" kern="1200" dirty="0">
            <a:solidFill>
              <a:sysClr val="window" lastClr="FFFFFF"/>
            </a:solidFill>
            <a:latin typeface="Arial" panose="020B0604020202020204" pitchFamily="34" charset="0"/>
            <a:ea typeface="+mn-ea"/>
            <a:cs typeface="Arial" panose="020B0604020202020204" pitchFamily="34" charset="0"/>
          </a:endParaRPr>
        </a:p>
      </dsp:txBody>
      <dsp:txXfrm>
        <a:off x="2995460" y="422248"/>
        <a:ext cx="2477862" cy="1317569"/>
      </dsp:txXfrm>
    </dsp:sp>
    <dsp:sp modelId="{BB035BD0-2F87-4143-95E2-F9CC0227BC93}">
      <dsp:nvSpPr>
        <dsp:cNvPr id="0" name=""/>
        <dsp:cNvSpPr/>
      </dsp:nvSpPr>
      <dsp:spPr>
        <a:xfrm>
          <a:off x="5601103" y="958739"/>
          <a:ext cx="209081" cy="244585"/>
        </a:xfrm>
        <a:prstGeom prst="rightArrow">
          <a:avLst>
            <a:gd name="adj1" fmla="val 60000"/>
            <a:gd name="adj2" fmla="val 50000"/>
          </a:avLst>
        </a:prstGeom>
        <a:solidFill>
          <a:srgbClr val="4472C4">
            <a:hueOff val="-3676672"/>
            <a:satOff val="-5114"/>
            <a:lumOff val="-196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C" sz="1000" kern="1200">
            <a:solidFill>
              <a:sysClr val="window" lastClr="FFFFFF"/>
            </a:solidFill>
            <a:latin typeface="Calibri" panose="020F0502020204030204"/>
            <a:ea typeface="+mn-ea"/>
            <a:cs typeface="+mn-cs"/>
          </a:endParaRPr>
        </a:p>
      </dsp:txBody>
      <dsp:txXfrm>
        <a:off x="5601103" y="1007656"/>
        <a:ext cx="146357" cy="146751"/>
      </dsp:txXfrm>
    </dsp:sp>
    <dsp:sp modelId="{5C103C72-E05B-436B-A7F4-78BCCED71A68}">
      <dsp:nvSpPr>
        <dsp:cNvPr id="0" name=""/>
        <dsp:cNvSpPr/>
      </dsp:nvSpPr>
      <dsp:spPr>
        <a:xfrm>
          <a:off x="5908808" y="381256"/>
          <a:ext cx="2559846" cy="1399553"/>
        </a:xfrm>
        <a:prstGeom prst="roundRect">
          <a:avLst>
            <a:gd name="adj" fmla="val 10000"/>
          </a:avLst>
        </a:prstGeom>
        <a:solidFill>
          <a:srgbClr val="4472C4">
            <a:hueOff val="-4412007"/>
            <a:satOff val="-6137"/>
            <a:lumOff val="-2353"/>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b="1" kern="1200" dirty="0" smtClean="0">
              <a:solidFill>
                <a:sysClr val="window" lastClr="FFFFFF"/>
              </a:solidFill>
              <a:latin typeface="Arial" panose="020B0604020202020204" pitchFamily="34" charset="0"/>
              <a:ea typeface="+mn-ea"/>
              <a:cs typeface="Arial" panose="020B0604020202020204" pitchFamily="34" charset="0"/>
            </a:rPr>
            <a:t>Extracción de características</a:t>
          </a:r>
          <a:endParaRPr lang="es-EC" sz="2400" b="1" kern="1200" dirty="0">
            <a:solidFill>
              <a:sysClr val="window" lastClr="FFFFFF"/>
            </a:solidFill>
            <a:latin typeface="Arial" panose="020B0604020202020204" pitchFamily="34" charset="0"/>
            <a:ea typeface="+mn-ea"/>
            <a:cs typeface="Arial" panose="020B0604020202020204" pitchFamily="34" charset="0"/>
          </a:endParaRPr>
        </a:p>
      </dsp:txBody>
      <dsp:txXfrm>
        <a:off x="5949800" y="422248"/>
        <a:ext cx="2477862" cy="1317569"/>
      </dsp:txXfrm>
    </dsp:sp>
    <dsp:sp modelId="{F4BA59A1-AD0C-4EEC-9826-C53D71CE4C7A}">
      <dsp:nvSpPr>
        <dsp:cNvPr id="0" name=""/>
        <dsp:cNvSpPr/>
      </dsp:nvSpPr>
      <dsp:spPr>
        <a:xfrm rot="5400000">
          <a:off x="7084190" y="1849845"/>
          <a:ext cx="209081" cy="244585"/>
        </a:xfrm>
        <a:prstGeom prst="rightArrow">
          <a:avLst>
            <a:gd name="adj1" fmla="val 60000"/>
            <a:gd name="adj2" fmla="val 50000"/>
          </a:avLst>
        </a:prstGeom>
        <a:solidFill>
          <a:srgbClr val="4472C4">
            <a:hueOff val="-5515009"/>
            <a:satOff val="-7671"/>
            <a:lumOff val="-2942"/>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C" sz="1000" kern="1200">
            <a:solidFill>
              <a:sysClr val="window" lastClr="FFFFFF"/>
            </a:solidFill>
            <a:latin typeface="Calibri" panose="020F0502020204030204"/>
            <a:ea typeface="+mn-ea"/>
            <a:cs typeface="+mn-cs"/>
          </a:endParaRPr>
        </a:p>
      </dsp:txBody>
      <dsp:txXfrm rot="-5400000">
        <a:off x="7115355" y="1867597"/>
        <a:ext cx="146751" cy="146357"/>
      </dsp:txXfrm>
    </dsp:sp>
    <dsp:sp modelId="{D573C46D-2E30-4466-BEE3-DEE564625978}">
      <dsp:nvSpPr>
        <dsp:cNvPr id="0" name=""/>
        <dsp:cNvSpPr/>
      </dsp:nvSpPr>
      <dsp:spPr>
        <a:xfrm>
          <a:off x="5908808" y="2175302"/>
          <a:ext cx="2559846" cy="1399553"/>
        </a:xfrm>
        <a:prstGeom prst="roundRect">
          <a:avLst>
            <a:gd name="adj" fmla="val 10000"/>
          </a:avLst>
        </a:prstGeom>
        <a:solidFill>
          <a:srgbClr val="4472C4">
            <a:hueOff val="-5882676"/>
            <a:satOff val="-8182"/>
            <a:lumOff val="-3138"/>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b="1" i="0" kern="1200" dirty="0" smtClean="0">
              <a:solidFill>
                <a:sysClr val="window" lastClr="FFFFFF"/>
              </a:solidFill>
              <a:latin typeface="Arial" panose="020B0604020202020204" pitchFamily="34" charset="0"/>
              <a:ea typeface="+mn-ea"/>
              <a:cs typeface="Arial" panose="020B0604020202020204" pitchFamily="34" charset="0"/>
            </a:rPr>
            <a:t>Aprendizaje de m</a:t>
          </a:r>
          <a:r>
            <a:rPr lang="x-none" sz="2400" b="1" i="0" kern="1200">
              <a:latin typeface="Arial" panose="020B0604020202020204" pitchFamily="34" charset="0"/>
              <a:cs typeface="Arial" panose="020B0604020202020204" pitchFamily="34" charset="0"/>
            </a:rPr>
            <a:t>áquina </a:t>
          </a:r>
          <a:endParaRPr lang="es-EC" sz="2400" b="1" i="0" kern="1200" dirty="0">
            <a:solidFill>
              <a:sysClr val="window" lastClr="FFFFFF"/>
            </a:solidFill>
            <a:latin typeface="Arial" panose="020B0604020202020204" pitchFamily="34" charset="0"/>
            <a:ea typeface="+mn-ea"/>
            <a:cs typeface="Arial" panose="020B0604020202020204" pitchFamily="34" charset="0"/>
          </a:endParaRPr>
        </a:p>
      </dsp:txBody>
      <dsp:txXfrm>
        <a:off x="5949800" y="2216294"/>
        <a:ext cx="2477862" cy="1317569"/>
      </dsp:txXfrm>
    </dsp:sp>
    <dsp:sp modelId="{CAF99091-651B-4BFC-B2F8-47FC3E0B98FF}">
      <dsp:nvSpPr>
        <dsp:cNvPr id="0" name=""/>
        <dsp:cNvSpPr/>
      </dsp:nvSpPr>
      <dsp:spPr>
        <a:xfrm rot="10800000">
          <a:off x="5612938" y="2752786"/>
          <a:ext cx="209081" cy="244585"/>
        </a:xfrm>
        <a:prstGeom prst="rightArrow">
          <a:avLst>
            <a:gd name="adj1" fmla="val 60000"/>
            <a:gd name="adj2" fmla="val 50000"/>
          </a:avLst>
        </a:prstGeom>
        <a:solidFill>
          <a:srgbClr val="4472C4">
            <a:hueOff val="-7353344"/>
            <a:satOff val="-10228"/>
            <a:lumOff val="-3922"/>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C" sz="1000" kern="1200">
            <a:solidFill>
              <a:sysClr val="window" lastClr="FFFFFF"/>
            </a:solidFill>
            <a:latin typeface="Calibri" panose="020F0502020204030204"/>
            <a:ea typeface="+mn-ea"/>
            <a:cs typeface="+mn-cs"/>
          </a:endParaRPr>
        </a:p>
      </dsp:txBody>
      <dsp:txXfrm rot="10800000">
        <a:off x="5675662" y="2801703"/>
        <a:ext cx="146357" cy="146751"/>
      </dsp:txXfrm>
    </dsp:sp>
    <dsp:sp modelId="{5346D5FA-547F-4677-ABAF-45C289A09189}">
      <dsp:nvSpPr>
        <dsp:cNvPr id="0" name=""/>
        <dsp:cNvSpPr/>
      </dsp:nvSpPr>
      <dsp:spPr>
        <a:xfrm>
          <a:off x="2954468" y="2175302"/>
          <a:ext cx="2559846" cy="1399553"/>
        </a:xfrm>
        <a:prstGeom prst="roundRect">
          <a:avLst>
            <a:gd name="adj" fmla="val 10000"/>
          </a:avLst>
        </a:prstGeom>
        <a:solidFill>
          <a:srgbClr val="4472C4">
            <a:hueOff val="-7353344"/>
            <a:satOff val="-10228"/>
            <a:lumOff val="-3922"/>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b="1" kern="1200" dirty="0" smtClean="0">
              <a:solidFill>
                <a:sysClr val="window" lastClr="FFFFFF"/>
              </a:solidFill>
              <a:latin typeface="Arial" panose="020B0604020202020204" pitchFamily="34" charset="0"/>
              <a:ea typeface="+mn-ea"/>
              <a:cs typeface="Arial" panose="020B0604020202020204" pitchFamily="34" charset="0"/>
            </a:rPr>
            <a:t>Resultados</a:t>
          </a:r>
          <a:endParaRPr lang="es-EC" sz="2400" b="1" kern="1200" dirty="0">
            <a:solidFill>
              <a:sysClr val="window" lastClr="FFFFFF"/>
            </a:solidFill>
            <a:latin typeface="Arial" panose="020B0604020202020204" pitchFamily="34" charset="0"/>
            <a:ea typeface="+mn-ea"/>
            <a:cs typeface="Arial" panose="020B0604020202020204" pitchFamily="34" charset="0"/>
          </a:endParaRPr>
        </a:p>
      </dsp:txBody>
      <dsp:txXfrm>
        <a:off x="2995460" y="2216294"/>
        <a:ext cx="2477862" cy="13175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939ACD-A66E-4ECF-9C95-39B73259434D}">
      <dsp:nvSpPr>
        <dsp:cNvPr id="0" name=""/>
        <dsp:cNvSpPr/>
      </dsp:nvSpPr>
      <dsp:spPr>
        <a:xfrm>
          <a:off x="578" y="978479"/>
          <a:ext cx="2140238" cy="1070119"/>
        </a:xfrm>
        <a:prstGeom prst="roundRect">
          <a:avLst>
            <a:gd name="adj" fmla="val 10000"/>
          </a:avLst>
        </a:prstGeom>
        <a:solidFill>
          <a:schemeClr val="lt1"/>
        </a:solidFill>
        <a:ln w="19050"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b="1" kern="1200">
              <a:latin typeface="Arial" panose="020B0604020202020204" pitchFamily="34" charset="0"/>
              <a:cs typeface="Arial" panose="020B0604020202020204" pitchFamily="34" charset="0"/>
            </a:rPr>
            <a:t>Valor umbral por el método de Otsu </a:t>
          </a:r>
        </a:p>
      </dsp:txBody>
      <dsp:txXfrm>
        <a:off x="31921" y="1009822"/>
        <a:ext cx="2077552" cy="1007433"/>
      </dsp:txXfrm>
    </dsp:sp>
    <dsp:sp modelId="{5DF98234-B707-47AB-8DF5-E875A3056973}">
      <dsp:nvSpPr>
        <dsp:cNvPr id="0" name=""/>
        <dsp:cNvSpPr/>
      </dsp:nvSpPr>
      <dsp:spPr>
        <a:xfrm>
          <a:off x="2140817" y="1481722"/>
          <a:ext cx="856095" cy="63632"/>
        </a:xfrm>
        <a:custGeom>
          <a:avLst/>
          <a:gdLst/>
          <a:ahLst/>
          <a:cxnLst/>
          <a:rect l="0" t="0" r="0" b="0"/>
          <a:pathLst>
            <a:path>
              <a:moveTo>
                <a:pt x="0" y="31816"/>
              </a:moveTo>
              <a:lnTo>
                <a:pt x="856095" y="3181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latin typeface="Arial" panose="020B0604020202020204" pitchFamily="34" charset="0"/>
            <a:cs typeface="Arial" panose="020B0604020202020204" pitchFamily="34" charset="0"/>
          </a:endParaRPr>
        </a:p>
      </dsp:txBody>
      <dsp:txXfrm>
        <a:off x="2547462" y="1492136"/>
        <a:ext cx="42804" cy="42804"/>
      </dsp:txXfrm>
    </dsp:sp>
    <dsp:sp modelId="{5ED8A5DD-E647-4520-BB4E-6C7287C35C38}">
      <dsp:nvSpPr>
        <dsp:cNvPr id="0" name=""/>
        <dsp:cNvSpPr/>
      </dsp:nvSpPr>
      <dsp:spPr>
        <a:xfrm>
          <a:off x="2996913" y="978479"/>
          <a:ext cx="2140238" cy="1070119"/>
        </a:xfrm>
        <a:prstGeom prst="roundRect">
          <a:avLst>
            <a:gd name="adj" fmla="val 10000"/>
          </a:avLst>
        </a:prstGeom>
        <a:solidFill>
          <a:schemeClr val="lt1"/>
        </a:solidFill>
        <a:ln w="19050"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b="1" kern="1200">
              <a:latin typeface="Arial" panose="020B0604020202020204" pitchFamily="34" charset="0"/>
              <a:cs typeface="Arial" panose="020B0604020202020204" pitchFamily="34" charset="0"/>
            </a:rPr>
            <a:t>Operaciones morfológicas</a:t>
          </a:r>
        </a:p>
      </dsp:txBody>
      <dsp:txXfrm>
        <a:off x="3028256" y="1009822"/>
        <a:ext cx="2077552" cy="1007433"/>
      </dsp:txXfrm>
    </dsp:sp>
    <dsp:sp modelId="{A2BC7783-A1C4-4D1F-B35F-37D25FC9978D}">
      <dsp:nvSpPr>
        <dsp:cNvPr id="0" name=""/>
        <dsp:cNvSpPr/>
      </dsp:nvSpPr>
      <dsp:spPr>
        <a:xfrm rot="19457599">
          <a:off x="5038057" y="1174063"/>
          <a:ext cx="1054284" cy="63632"/>
        </a:xfrm>
        <a:custGeom>
          <a:avLst/>
          <a:gdLst/>
          <a:ahLst/>
          <a:cxnLst/>
          <a:rect l="0" t="0" r="0" b="0"/>
          <a:pathLst>
            <a:path>
              <a:moveTo>
                <a:pt x="0" y="31816"/>
              </a:moveTo>
              <a:lnTo>
                <a:pt x="1054284" y="3181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latin typeface="Arial" panose="020B0604020202020204" pitchFamily="34" charset="0"/>
            <a:cs typeface="Arial" panose="020B0604020202020204" pitchFamily="34" charset="0"/>
          </a:endParaRPr>
        </a:p>
      </dsp:txBody>
      <dsp:txXfrm>
        <a:off x="5538842" y="1179522"/>
        <a:ext cx="52714" cy="52714"/>
      </dsp:txXfrm>
    </dsp:sp>
    <dsp:sp modelId="{4319FBF7-AEB0-49BD-B5CC-378B48DF44D0}">
      <dsp:nvSpPr>
        <dsp:cNvPr id="0" name=""/>
        <dsp:cNvSpPr/>
      </dsp:nvSpPr>
      <dsp:spPr>
        <a:xfrm>
          <a:off x="5993247" y="363160"/>
          <a:ext cx="2140238" cy="1070119"/>
        </a:xfrm>
        <a:prstGeom prst="roundRect">
          <a:avLst>
            <a:gd name="adj" fmla="val 10000"/>
          </a:avLst>
        </a:prstGeom>
        <a:solidFill>
          <a:schemeClr val="lt1"/>
        </a:solidFill>
        <a:ln w="19050"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x-none" sz="2000" b="1" kern="1200">
              <a:latin typeface="Arial" panose="020B0604020202020204" pitchFamily="34" charset="0"/>
              <a:cs typeface="Arial" panose="020B0604020202020204" pitchFamily="34" charset="0"/>
            </a:rPr>
            <a:t>Dilatación</a:t>
          </a:r>
          <a:endParaRPr lang="es-EC" sz="2000" b="1" kern="1200">
            <a:latin typeface="Arial" panose="020B0604020202020204" pitchFamily="34" charset="0"/>
            <a:cs typeface="Arial" panose="020B0604020202020204" pitchFamily="34" charset="0"/>
          </a:endParaRPr>
        </a:p>
      </dsp:txBody>
      <dsp:txXfrm>
        <a:off x="6024590" y="394503"/>
        <a:ext cx="2077552" cy="1007433"/>
      </dsp:txXfrm>
    </dsp:sp>
    <dsp:sp modelId="{B756D39A-0116-476D-A1D1-3A6C67456FD7}">
      <dsp:nvSpPr>
        <dsp:cNvPr id="0" name=""/>
        <dsp:cNvSpPr/>
      </dsp:nvSpPr>
      <dsp:spPr>
        <a:xfrm rot="2142401">
          <a:off x="5038057" y="1789381"/>
          <a:ext cx="1054284" cy="63632"/>
        </a:xfrm>
        <a:custGeom>
          <a:avLst/>
          <a:gdLst/>
          <a:ahLst/>
          <a:cxnLst/>
          <a:rect l="0" t="0" r="0" b="0"/>
          <a:pathLst>
            <a:path>
              <a:moveTo>
                <a:pt x="0" y="31816"/>
              </a:moveTo>
              <a:lnTo>
                <a:pt x="1054284" y="3181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a:latin typeface="Arial" panose="020B0604020202020204" pitchFamily="34" charset="0"/>
            <a:cs typeface="Arial" panose="020B0604020202020204" pitchFamily="34" charset="0"/>
          </a:endParaRPr>
        </a:p>
      </dsp:txBody>
      <dsp:txXfrm>
        <a:off x="5538842" y="1794841"/>
        <a:ext cx="52714" cy="52714"/>
      </dsp:txXfrm>
    </dsp:sp>
    <dsp:sp modelId="{8B2CF870-BA7C-44D1-98E5-1BD315A7B502}">
      <dsp:nvSpPr>
        <dsp:cNvPr id="0" name=""/>
        <dsp:cNvSpPr/>
      </dsp:nvSpPr>
      <dsp:spPr>
        <a:xfrm>
          <a:off x="5993247" y="1593797"/>
          <a:ext cx="2140238" cy="1070119"/>
        </a:xfrm>
        <a:prstGeom prst="roundRect">
          <a:avLst>
            <a:gd name="adj" fmla="val 10000"/>
          </a:avLst>
        </a:prstGeom>
        <a:solidFill>
          <a:schemeClr val="lt1"/>
        </a:solidFill>
        <a:ln w="19050"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x-none" sz="2000" b="1" kern="1200">
              <a:latin typeface="Arial" panose="020B0604020202020204" pitchFamily="34" charset="0"/>
              <a:cs typeface="Arial" panose="020B0604020202020204" pitchFamily="34" charset="0"/>
            </a:rPr>
            <a:t>Erosión</a:t>
          </a:r>
          <a:endParaRPr lang="es-EC" sz="2000" b="1" kern="1200">
            <a:latin typeface="Arial" panose="020B0604020202020204" pitchFamily="34" charset="0"/>
            <a:cs typeface="Arial" panose="020B0604020202020204" pitchFamily="34" charset="0"/>
          </a:endParaRPr>
        </a:p>
      </dsp:txBody>
      <dsp:txXfrm>
        <a:off x="6024590" y="1625140"/>
        <a:ext cx="2077552" cy="100743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DFBE5B-B01B-493E-B8AB-9A3159FC4E31}" type="datetimeFigureOut">
              <a:rPr lang="es-EC" smtClean="0"/>
              <a:t>07/06/2017</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1289C-2B20-4CC5-9903-9384CB2C782E}" type="slidenum">
              <a:rPr lang="es-EC" smtClean="0"/>
              <a:t>‹Nº›</a:t>
            </a:fld>
            <a:endParaRPr lang="es-EC"/>
          </a:p>
        </p:txBody>
      </p:sp>
    </p:spTree>
    <p:extLst>
      <p:ext uri="{BB962C8B-B14F-4D97-AF65-F5344CB8AC3E}">
        <p14:creationId xmlns:p14="http://schemas.microsoft.com/office/powerpoint/2010/main" val="2750310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5261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4612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51171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42265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72464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50341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42905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99164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37548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39597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2619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8226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62456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79134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1067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57946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9063953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3.xml"/><Relationship Id="rId7" Type="http://schemas.openxmlformats.org/officeDocument/2006/relationships/image" Target="../media/image5.jpeg"/><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sultado de imagen para universidad de las fuerzas armadas esp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1164" y="250891"/>
            <a:ext cx="7128792" cy="1406174"/>
          </a:xfrm>
          <a:prstGeom prst="rect">
            <a:avLst/>
          </a:prstGeom>
          <a:noFill/>
          <a:extLst>
            <a:ext uri="{909E8E84-426E-40DD-AFC4-6F175D3DCCD1}">
              <a14:hiddenFill xmlns:a14="http://schemas.microsoft.com/office/drawing/2010/main">
                <a:solidFill>
                  <a:srgbClr val="FFFFFF"/>
                </a:solidFill>
              </a14:hiddenFill>
            </a:ext>
          </a:extLst>
        </p:spPr>
      </p:pic>
      <p:sp>
        <p:nvSpPr>
          <p:cNvPr id="7" name="1 Título"/>
          <p:cNvSpPr>
            <a:spLocks noGrp="1"/>
          </p:cNvSpPr>
          <p:nvPr/>
        </p:nvSpPr>
        <p:spPr>
          <a:xfrm>
            <a:off x="1901653" y="1976394"/>
            <a:ext cx="8311422" cy="576064"/>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l"/>
            <a:r>
              <a:rPr lang="es-EC" sz="2800" dirty="0" smtClean="0">
                <a:solidFill>
                  <a:schemeClr val="tx1"/>
                </a:solidFill>
              </a:rPr>
              <a:t>DEPARTAMENTO DE ELECTRICA Y ELECTRÓNICA</a:t>
            </a:r>
            <a:endParaRPr lang="es-EC" sz="2800" dirty="0">
              <a:solidFill>
                <a:schemeClr val="tx1"/>
              </a:solidFill>
            </a:endParaRPr>
          </a:p>
        </p:txBody>
      </p:sp>
      <p:sp>
        <p:nvSpPr>
          <p:cNvPr id="8" name="1 Título"/>
          <p:cNvSpPr txBox="1">
            <a:spLocks/>
          </p:cNvSpPr>
          <p:nvPr/>
        </p:nvSpPr>
        <p:spPr>
          <a:xfrm>
            <a:off x="1448255" y="2722996"/>
            <a:ext cx="8098668" cy="792088"/>
          </a:xfrm>
          <a:prstGeom prst="rect">
            <a:avLst/>
          </a:prstGeom>
        </p:spPr>
        <p:txBody>
          <a:bodyPr vert="horz" lIns="91440" tIns="45720" rIns="91440" bIns="45720" rtlCol="0" anchor="ctr">
            <a:noAutofit/>
          </a:bodyP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MX" sz="2800" dirty="0"/>
              <a:t>CARRERA DE INGENIERÍA ELECTRÓNICA </a:t>
            </a:r>
            <a:r>
              <a:rPr lang="es-MX" sz="2800" dirty="0" smtClean="0"/>
              <a:t>Y </a:t>
            </a:r>
            <a:r>
              <a:rPr lang="es-MX" sz="2800" dirty="0"/>
              <a:t>TELECOMUNICACIONES</a:t>
            </a:r>
            <a:endParaRPr lang="es-EC" sz="2800" dirty="0"/>
          </a:p>
        </p:txBody>
      </p:sp>
      <p:sp>
        <p:nvSpPr>
          <p:cNvPr id="9" name="1 Título"/>
          <p:cNvSpPr txBox="1">
            <a:spLocks/>
          </p:cNvSpPr>
          <p:nvPr/>
        </p:nvSpPr>
        <p:spPr>
          <a:xfrm>
            <a:off x="2171164" y="3428403"/>
            <a:ext cx="7772400" cy="1470025"/>
          </a:xfrm>
          <a:prstGeom prst="rect">
            <a:avLst/>
          </a:prstGeom>
        </p:spPr>
        <p:txBody>
          <a:bodyPr vert="horz" lIns="91440" tIns="45720" rIns="91440" bIns="45720" rtlCol="0" anchor="ctr">
            <a:normAutofit/>
          </a:bodyP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C" b="1" dirty="0" smtClean="0"/>
              <a:t>TEMA: </a:t>
            </a:r>
            <a:r>
              <a:rPr lang="es-EC" b="1" dirty="0"/>
              <a:t>RECONOCIMIENTO DE CÁNCER DE MAMA UTILIZANDO TÉCNICAS DE PROCESAMIENTO DIGITAL DE IMÁGENES MAMOGRÁFICAS Y APRENDIZAJE DE MÁQUINA</a:t>
            </a:r>
          </a:p>
        </p:txBody>
      </p:sp>
      <p:sp>
        <p:nvSpPr>
          <p:cNvPr id="10" name="1 Título"/>
          <p:cNvSpPr txBox="1">
            <a:spLocks/>
          </p:cNvSpPr>
          <p:nvPr/>
        </p:nvSpPr>
        <p:spPr>
          <a:xfrm>
            <a:off x="6219421" y="4537500"/>
            <a:ext cx="3595936" cy="864097"/>
          </a:xfrm>
          <a:prstGeom prst="rect">
            <a:avLst/>
          </a:prstGeom>
        </p:spPr>
        <p:txBody>
          <a:bodyPr vert="horz" lIns="91440" tIns="45720" rIns="91440" bIns="45720" rtlCol="0" anchor="ctr">
            <a:normAutofit/>
          </a:bodyP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EC" sz="1800" b="1" dirty="0" smtClean="0"/>
              <a:t>DIRECTOR:</a:t>
            </a:r>
            <a:r>
              <a:rPr lang="es-EC" sz="1800" dirty="0" smtClean="0"/>
              <a:t> ING. CARRERA ERAZO ENRIQUE VINICIO, PhD</a:t>
            </a:r>
            <a:endParaRPr lang="es-EC" sz="1800" dirty="0"/>
          </a:p>
        </p:txBody>
      </p:sp>
      <p:sp>
        <p:nvSpPr>
          <p:cNvPr id="11" name="1 Título"/>
          <p:cNvSpPr txBox="1">
            <a:spLocks/>
          </p:cNvSpPr>
          <p:nvPr/>
        </p:nvSpPr>
        <p:spPr>
          <a:xfrm>
            <a:off x="1901653" y="4537500"/>
            <a:ext cx="3595936" cy="864097"/>
          </a:xfrm>
          <a:prstGeom prst="rect">
            <a:avLst/>
          </a:prstGeom>
        </p:spPr>
        <p:txBody>
          <a:bodyPr vert="horz" lIns="91440" tIns="45720" rIns="91440" bIns="45720" rtlCol="0" anchor="ctr">
            <a:normAutofit/>
          </a:bodyP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EC" sz="1800" b="1" dirty="0" smtClean="0"/>
              <a:t>AUTOR:</a:t>
            </a:r>
            <a:r>
              <a:rPr lang="es-EC" sz="1800" dirty="0" smtClean="0"/>
              <a:t> CARRASCO LLERENA CHRISTIAN ANDRES</a:t>
            </a:r>
            <a:endParaRPr lang="es-EC" sz="1800" dirty="0"/>
          </a:p>
        </p:txBody>
      </p:sp>
      <p:sp>
        <p:nvSpPr>
          <p:cNvPr id="12" name="1 Título"/>
          <p:cNvSpPr txBox="1">
            <a:spLocks/>
          </p:cNvSpPr>
          <p:nvPr/>
        </p:nvSpPr>
        <p:spPr>
          <a:xfrm>
            <a:off x="4002218" y="5515413"/>
            <a:ext cx="3672408" cy="864097"/>
          </a:xfrm>
          <a:prstGeom prst="rect">
            <a:avLst/>
          </a:prstGeom>
        </p:spPr>
        <p:txBody>
          <a:bodyPr vert="horz" lIns="91440" tIns="45720" rIns="91440" bIns="45720" rtlCol="0" anchor="ctr">
            <a:normAutofit/>
          </a:bodyPr>
          <a:ls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1800" dirty="0" smtClean="0"/>
              <a:t>SANGOLQUÍ, JUNIO 2017</a:t>
            </a:r>
            <a:endParaRPr lang="es-EC" sz="1800" dirty="0"/>
          </a:p>
        </p:txBody>
      </p:sp>
    </p:spTree>
    <p:extLst>
      <p:ext uri="{BB962C8B-B14F-4D97-AF65-F5344CB8AC3E}">
        <p14:creationId xmlns:p14="http://schemas.microsoft.com/office/powerpoint/2010/main" val="1723221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68824"/>
          </a:xfrm>
        </p:spPr>
        <p:txBody>
          <a:bodyPr/>
          <a:lstStyle/>
          <a:p>
            <a:r>
              <a:rPr lang="es-EC" b="1" dirty="0"/>
              <a:t>Operaciones </a:t>
            </a:r>
            <a:r>
              <a:rPr lang="es-EC" b="1" dirty="0" smtClean="0"/>
              <a:t>morfológicas (Dilatación)</a:t>
            </a:r>
            <a:endParaRPr lang="es-EC" dirty="0"/>
          </a:p>
        </p:txBody>
      </p:sp>
      <p:sp>
        <p:nvSpPr>
          <p:cNvPr id="3" name="Marcador de texto 2"/>
          <p:cNvSpPr>
            <a:spLocks noGrp="1"/>
          </p:cNvSpPr>
          <p:nvPr>
            <p:ph type="body" idx="1"/>
          </p:nvPr>
        </p:nvSpPr>
        <p:spPr>
          <a:xfrm>
            <a:off x="675745" y="1378424"/>
            <a:ext cx="8598256" cy="1358821"/>
          </a:xfrm>
        </p:spPr>
        <p:txBody>
          <a:bodyPr/>
          <a:lstStyle/>
          <a:p>
            <a:pPr algn="just"/>
            <a:r>
              <a:rPr lang="es-EC" sz="2800" dirty="0" smtClean="0"/>
              <a:t>La dilatación permite aumentar las áreas alrededor de las posibles células cancerígenas. Lo cual permite rellenar hoyos dentro de la región.</a:t>
            </a:r>
            <a:endParaRPr lang="es-EC" sz="2800" dirty="0"/>
          </a:p>
        </p:txBody>
      </p:sp>
      <p:sp>
        <p:nvSpPr>
          <p:cNvPr id="4" name="Marcador de contenido 3"/>
          <p:cNvSpPr>
            <a:spLocks noGrp="1"/>
          </p:cNvSpPr>
          <p:nvPr>
            <p:ph sz="half" idx="2"/>
          </p:nvPr>
        </p:nvSpPr>
        <p:spPr/>
        <p:txBody>
          <a:bodyPr/>
          <a:lstStyle/>
          <a:p>
            <a:pPr algn="ctr"/>
            <a:r>
              <a:rPr lang="es-EC" sz="3200" b="1" dirty="0" smtClean="0"/>
              <a:t>Antes</a:t>
            </a:r>
            <a:endParaRPr lang="es-EC" sz="3200" b="1" dirty="0"/>
          </a:p>
        </p:txBody>
      </p:sp>
      <p:sp>
        <p:nvSpPr>
          <p:cNvPr id="6" name="Marcador de contenido 5"/>
          <p:cNvSpPr>
            <a:spLocks noGrp="1"/>
          </p:cNvSpPr>
          <p:nvPr>
            <p:ph sz="quarter" idx="4"/>
          </p:nvPr>
        </p:nvSpPr>
        <p:spPr/>
        <p:txBody>
          <a:bodyPr>
            <a:normAutofit/>
          </a:bodyPr>
          <a:lstStyle/>
          <a:p>
            <a:pPr algn="ctr"/>
            <a:r>
              <a:rPr lang="es-EC" sz="3200" b="1" dirty="0" smtClean="0"/>
              <a:t>Después</a:t>
            </a:r>
            <a:endParaRPr lang="es-EC" sz="3200" b="1" dirty="0"/>
          </a:p>
        </p:txBody>
      </p:sp>
      <p:pic>
        <p:nvPicPr>
          <p:cNvPr id="8" name="Imagen 7"/>
          <p:cNvPicPr/>
          <p:nvPr/>
        </p:nvPicPr>
        <p:blipFill>
          <a:blip r:embed="rId2"/>
          <a:stretch>
            <a:fillRect/>
          </a:stretch>
        </p:blipFill>
        <p:spPr>
          <a:xfrm>
            <a:off x="1776165" y="3425588"/>
            <a:ext cx="2327543" cy="3118068"/>
          </a:xfrm>
          <a:prstGeom prst="rect">
            <a:avLst/>
          </a:prstGeom>
        </p:spPr>
      </p:pic>
      <p:pic>
        <p:nvPicPr>
          <p:cNvPr id="9" name="Imagen 8"/>
          <p:cNvPicPr/>
          <p:nvPr/>
        </p:nvPicPr>
        <p:blipFill>
          <a:blip r:embed="rId3"/>
          <a:stretch>
            <a:fillRect/>
          </a:stretch>
        </p:blipFill>
        <p:spPr>
          <a:xfrm>
            <a:off x="6198470" y="3425588"/>
            <a:ext cx="2156512" cy="3118068"/>
          </a:xfrm>
          <a:prstGeom prst="rect">
            <a:avLst/>
          </a:prstGeom>
        </p:spPr>
      </p:pic>
    </p:spTree>
    <p:extLst>
      <p:ext uri="{BB962C8B-B14F-4D97-AF65-F5344CB8AC3E}">
        <p14:creationId xmlns:p14="http://schemas.microsoft.com/office/powerpoint/2010/main" val="626973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68824"/>
          </a:xfrm>
        </p:spPr>
        <p:txBody>
          <a:bodyPr/>
          <a:lstStyle/>
          <a:p>
            <a:r>
              <a:rPr lang="es-EC" b="1" dirty="0"/>
              <a:t>Operaciones </a:t>
            </a:r>
            <a:r>
              <a:rPr lang="es-EC" b="1" dirty="0" smtClean="0"/>
              <a:t>morfológicas (Erosión)</a:t>
            </a:r>
            <a:endParaRPr lang="es-EC" dirty="0"/>
          </a:p>
        </p:txBody>
      </p:sp>
      <p:sp>
        <p:nvSpPr>
          <p:cNvPr id="3" name="Marcador de texto 2"/>
          <p:cNvSpPr>
            <a:spLocks noGrp="1"/>
          </p:cNvSpPr>
          <p:nvPr>
            <p:ph type="body" idx="1"/>
          </p:nvPr>
        </p:nvSpPr>
        <p:spPr>
          <a:xfrm>
            <a:off x="675745" y="1918301"/>
            <a:ext cx="8598256" cy="576262"/>
          </a:xfrm>
        </p:spPr>
        <p:txBody>
          <a:bodyPr/>
          <a:lstStyle/>
          <a:p>
            <a:pPr algn="just"/>
            <a:r>
              <a:rPr lang="es-EC" dirty="0" smtClean="0"/>
              <a:t>La erosión permite disminuir las áreas alrededor de las posibles células cancerígenas. Lo cual permite eliminar las regiones de no interés</a:t>
            </a:r>
            <a:endParaRPr lang="es-EC" dirty="0"/>
          </a:p>
        </p:txBody>
      </p:sp>
      <p:sp>
        <p:nvSpPr>
          <p:cNvPr id="4" name="Marcador de contenido 3"/>
          <p:cNvSpPr>
            <a:spLocks noGrp="1"/>
          </p:cNvSpPr>
          <p:nvPr>
            <p:ph sz="half" idx="2"/>
          </p:nvPr>
        </p:nvSpPr>
        <p:spPr/>
        <p:txBody>
          <a:bodyPr/>
          <a:lstStyle/>
          <a:p>
            <a:pPr algn="ctr"/>
            <a:r>
              <a:rPr lang="es-EC" sz="3200" b="1" dirty="0" smtClean="0"/>
              <a:t>Antes</a:t>
            </a:r>
            <a:endParaRPr lang="es-EC" sz="3200" b="1" dirty="0"/>
          </a:p>
        </p:txBody>
      </p:sp>
      <p:sp>
        <p:nvSpPr>
          <p:cNvPr id="6" name="Marcador de contenido 5"/>
          <p:cNvSpPr>
            <a:spLocks noGrp="1"/>
          </p:cNvSpPr>
          <p:nvPr>
            <p:ph sz="quarter" idx="4"/>
          </p:nvPr>
        </p:nvSpPr>
        <p:spPr/>
        <p:txBody>
          <a:bodyPr>
            <a:normAutofit/>
          </a:bodyPr>
          <a:lstStyle/>
          <a:p>
            <a:pPr algn="ctr"/>
            <a:r>
              <a:rPr lang="es-EC" sz="3200" b="1" dirty="0" smtClean="0"/>
              <a:t>Después</a:t>
            </a:r>
            <a:endParaRPr lang="es-EC" sz="3200" b="1" dirty="0"/>
          </a:p>
        </p:txBody>
      </p:sp>
      <p:pic>
        <p:nvPicPr>
          <p:cNvPr id="10" name="Imagen 9"/>
          <p:cNvPicPr/>
          <p:nvPr/>
        </p:nvPicPr>
        <p:blipFill>
          <a:blip r:embed="rId2"/>
          <a:stretch>
            <a:fillRect/>
          </a:stretch>
        </p:blipFill>
        <p:spPr>
          <a:xfrm>
            <a:off x="1740108" y="3425588"/>
            <a:ext cx="2156512" cy="3118068"/>
          </a:xfrm>
          <a:prstGeom prst="rect">
            <a:avLst/>
          </a:prstGeom>
        </p:spPr>
      </p:pic>
      <p:pic>
        <p:nvPicPr>
          <p:cNvPr id="11" name="Imagen 10"/>
          <p:cNvPicPr/>
          <p:nvPr/>
        </p:nvPicPr>
        <p:blipFill>
          <a:blip r:embed="rId3"/>
          <a:stretch>
            <a:fillRect/>
          </a:stretch>
        </p:blipFill>
        <p:spPr>
          <a:xfrm>
            <a:off x="6264325" y="3425588"/>
            <a:ext cx="2074458" cy="3118068"/>
          </a:xfrm>
          <a:prstGeom prst="rect">
            <a:avLst/>
          </a:prstGeom>
        </p:spPr>
      </p:pic>
    </p:spTree>
    <p:extLst>
      <p:ext uri="{BB962C8B-B14F-4D97-AF65-F5344CB8AC3E}">
        <p14:creationId xmlns:p14="http://schemas.microsoft.com/office/powerpoint/2010/main" val="3607920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79427" y="709681"/>
            <a:ext cx="4862275" cy="968993"/>
          </a:xfrm>
        </p:spPr>
        <p:txBody>
          <a:bodyPr>
            <a:normAutofit/>
          </a:bodyPr>
          <a:lstStyle/>
          <a:p>
            <a:pPr algn="ctr"/>
            <a:r>
              <a:rPr lang="es-EC" sz="4400" b="1" dirty="0" smtClean="0"/>
              <a:t>Características</a:t>
            </a:r>
            <a:endParaRPr lang="es-EC" sz="4400" b="1" dirty="0"/>
          </a:p>
        </p:txBody>
      </p:sp>
      <p:sp>
        <p:nvSpPr>
          <p:cNvPr id="9" name="Marcador de texto 8"/>
          <p:cNvSpPr>
            <a:spLocks noGrp="1"/>
          </p:cNvSpPr>
          <p:nvPr>
            <p:ph type="body" sz="half" idx="2"/>
          </p:nvPr>
        </p:nvSpPr>
        <p:spPr>
          <a:xfrm>
            <a:off x="664089" y="1999146"/>
            <a:ext cx="3990200" cy="3869391"/>
          </a:xfrm>
        </p:spPr>
        <p:txBody>
          <a:bodyPr>
            <a:normAutofit/>
          </a:bodyPr>
          <a:lstStyle/>
          <a:p>
            <a:r>
              <a:rPr lang="es-EC" sz="2400" dirty="0" smtClean="0"/>
              <a:t>Esta sub-etapa es la mas importante ya que permitirá definir atributos importantes de cada imagen, se implantó:</a:t>
            </a:r>
          </a:p>
          <a:p>
            <a:pPr marL="457200" indent="-457200">
              <a:buFont typeface="Wingdings" panose="05000000000000000000" pitchFamily="2" charset="2"/>
              <a:buChar char="ü"/>
            </a:pPr>
            <a:r>
              <a:rPr lang="es-EC" sz="2400" dirty="0" smtClean="0"/>
              <a:t>Cantidad de pixeles en la imagen</a:t>
            </a:r>
          </a:p>
          <a:p>
            <a:pPr marL="457200" indent="-457200">
              <a:buFont typeface="Wingdings" panose="05000000000000000000" pitchFamily="2" charset="2"/>
              <a:buChar char="ü"/>
            </a:pPr>
            <a:r>
              <a:rPr lang="es-EC" sz="2400" dirty="0" smtClean="0"/>
              <a:t>Promedio de pixeles</a:t>
            </a:r>
          </a:p>
          <a:p>
            <a:pPr marL="457200" indent="-457200">
              <a:buFont typeface="Wingdings" panose="05000000000000000000" pitchFamily="2" charset="2"/>
              <a:buChar char="ü"/>
            </a:pPr>
            <a:r>
              <a:rPr lang="es-EC" sz="2400" dirty="0" smtClean="0"/>
              <a:t>Varianza de pixeles</a:t>
            </a:r>
            <a:endParaRPr lang="es-EC" sz="2400" dirty="0"/>
          </a:p>
        </p:txBody>
      </p:sp>
      <p:pic>
        <p:nvPicPr>
          <p:cNvPr id="10" name="Marcador de contenido 9"/>
          <p:cNvPicPr>
            <a:picLocks noGrp="1"/>
          </p:cNvPicPr>
          <p:nvPr>
            <p:ph idx="1"/>
          </p:nvPr>
        </p:nvPicPr>
        <p:blipFill>
          <a:blip r:embed="rId2"/>
          <a:stretch>
            <a:fillRect/>
          </a:stretch>
        </p:blipFill>
        <p:spPr>
          <a:xfrm>
            <a:off x="5076967" y="2267634"/>
            <a:ext cx="4729471" cy="3696437"/>
          </a:xfrm>
          <a:prstGeom prst="rect">
            <a:avLst/>
          </a:prstGeom>
        </p:spPr>
      </p:pic>
    </p:spTree>
    <p:extLst>
      <p:ext uri="{BB962C8B-B14F-4D97-AF65-F5344CB8AC3E}">
        <p14:creationId xmlns:p14="http://schemas.microsoft.com/office/powerpoint/2010/main" val="218973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texto 5"/>
          <p:cNvSpPr>
            <a:spLocks noGrp="1"/>
          </p:cNvSpPr>
          <p:nvPr>
            <p:ph type="body" idx="1"/>
          </p:nvPr>
        </p:nvSpPr>
        <p:spPr>
          <a:xfrm>
            <a:off x="675744" y="864445"/>
            <a:ext cx="4185623" cy="576262"/>
          </a:xfrm>
        </p:spPr>
        <p:txBody>
          <a:bodyPr/>
          <a:lstStyle/>
          <a:p>
            <a:r>
              <a:rPr lang="es-EC" b="1" dirty="0" smtClean="0">
                <a:solidFill>
                  <a:srgbClr val="FF0000"/>
                </a:solidFill>
              </a:rPr>
              <a:t>Validación</a:t>
            </a:r>
            <a:endParaRPr lang="es-EC" b="1" dirty="0">
              <a:solidFill>
                <a:srgbClr val="FF0000"/>
              </a:solidFill>
            </a:endParaRPr>
          </a:p>
        </p:txBody>
      </p:sp>
      <p:sp>
        <p:nvSpPr>
          <p:cNvPr id="7" name="Marcador de contenido 6"/>
          <p:cNvSpPr>
            <a:spLocks noGrp="1"/>
          </p:cNvSpPr>
          <p:nvPr>
            <p:ph sz="half" idx="2"/>
          </p:nvPr>
        </p:nvSpPr>
        <p:spPr>
          <a:xfrm>
            <a:off x="675745" y="1965279"/>
            <a:ext cx="4185623" cy="4076083"/>
          </a:xfrm>
        </p:spPr>
        <p:txBody>
          <a:bodyPr>
            <a:normAutofit/>
          </a:bodyPr>
          <a:lstStyle/>
          <a:p>
            <a:r>
              <a:rPr lang="es-EC" sz="2000" dirty="0" smtClean="0"/>
              <a:t>Se implemento el sistema k-fold en nuestro se implemento para k=10</a:t>
            </a:r>
            <a:endParaRPr lang="es-EC" sz="2000" dirty="0"/>
          </a:p>
        </p:txBody>
      </p:sp>
      <p:sp>
        <p:nvSpPr>
          <p:cNvPr id="8" name="Marcador de texto 7"/>
          <p:cNvSpPr>
            <a:spLocks noGrp="1"/>
          </p:cNvSpPr>
          <p:nvPr>
            <p:ph type="body" sz="quarter" idx="3"/>
          </p:nvPr>
        </p:nvSpPr>
        <p:spPr>
          <a:xfrm>
            <a:off x="5088383" y="426189"/>
            <a:ext cx="4185618" cy="576262"/>
          </a:xfrm>
        </p:spPr>
        <p:txBody>
          <a:bodyPr/>
          <a:lstStyle/>
          <a:p>
            <a:r>
              <a:rPr lang="es-EC" b="1" dirty="0" smtClean="0">
                <a:solidFill>
                  <a:srgbClr val="FF0000"/>
                </a:solidFill>
              </a:rPr>
              <a:t>Machine Learning</a:t>
            </a:r>
            <a:endParaRPr lang="es-EC" b="1" dirty="0">
              <a:solidFill>
                <a:srgbClr val="FF0000"/>
              </a:solidFill>
            </a:endParaRPr>
          </a:p>
        </p:txBody>
      </p:sp>
      <p:sp>
        <p:nvSpPr>
          <p:cNvPr id="9" name="Marcador de contenido 8"/>
          <p:cNvSpPr>
            <a:spLocks noGrp="1"/>
          </p:cNvSpPr>
          <p:nvPr>
            <p:ph sz="quarter" idx="4"/>
          </p:nvPr>
        </p:nvSpPr>
        <p:spPr>
          <a:xfrm>
            <a:off x="5088384" y="1152576"/>
            <a:ext cx="4185617" cy="2921466"/>
          </a:xfrm>
        </p:spPr>
        <p:txBody>
          <a:bodyPr>
            <a:normAutofit/>
          </a:bodyPr>
          <a:lstStyle/>
          <a:p>
            <a:pPr marL="0" indent="0">
              <a:buNone/>
            </a:pPr>
            <a:r>
              <a:rPr lang="es-EC" sz="2000" dirty="0" smtClean="0"/>
              <a:t>Se implemento los siguientes métodos:</a:t>
            </a:r>
          </a:p>
          <a:p>
            <a:r>
              <a:rPr lang="es-EC" sz="2000" dirty="0" smtClean="0"/>
              <a:t>ANN (</a:t>
            </a:r>
            <a:r>
              <a:rPr lang="es-EC" sz="2000" dirty="0" err="1" smtClean="0"/>
              <a:t>Fitnet</a:t>
            </a:r>
            <a:r>
              <a:rPr lang="es-EC" sz="2000" dirty="0" smtClean="0"/>
              <a:t>)</a:t>
            </a:r>
          </a:p>
          <a:p>
            <a:r>
              <a:rPr lang="es-EC" sz="2000" dirty="0" smtClean="0"/>
              <a:t>ANN (</a:t>
            </a:r>
            <a:r>
              <a:rPr lang="es-EC" sz="2000" dirty="0" err="1" smtClean="0"/>
              <a:t>Patternnet</a:t>
            </a:r>
            <a:r>
              <a:rPr lang="es-EC" sz="2000" dirty="0" smtClean="0"/>
              <a:t>)</a:t>
            </a:r>
          </a:p>
          <a:p>
            <a:r>
              <a:rPr lang="es-EC" sz="2000" dirty="0" smtClean="0"/>
              <a:t>Vecino mas cercano</a:t>
            </a:r>
          </a:p>
          <a:p>
            <a:r>
              <a:rPr lang="es-EC" sz="2000" dirty="0" smtClean="0"/>
              <a:t>Naive Bayes</a:t>
            </a:r>
          </a:p>
          <a:p>
            <a:r>
              <a:rPr lang="es-EC" sz="2000" dirty="0" smtClean="0"/>
              <a:t>Árbol de decisiones</a:t>
            </a:r>
            <a:endParaRPr lang="es-EC" sz="2000" dirty="0"/>
          </a:p>
        </p:txBody>
      </p:sp>
      <p:pic>
        <p:nvPicPr>
          <p:cNvPr id="10" name="Imagen 9"/>
          <p:cNvPicPr/>
          <p:nvPr/>
        </p:nvPicPr>
        <p:blipFill rotWithShape="1">
          <a:blip r:embed="rId2"/>
          <a:srcRect t="13354"/>
          <a:stretch/>
        </p:blipFill>
        <p:spPr bwMode="auto">
          <a:xfrm>
            <a:off x="448729" y="3511156"/>
            <a:ext cx="4257040" cy="2101215"/>
          </a:xfrm>
          <a:prstGeom prst="rect">
            <a:avLst/>
          </a:prstGeom>
          <a:ln>
            <a:noFill/>
          </a:ln>
          <a:extLst>
            <a:ext uri="{53640926-AAD7-44D8-BBD7-CCE9431645EC}">
              <a14:shadowObscured xmlns:a14="http://schemas.microsoft.com/office/drawing/2010/main"/>
            </a:ext>
          </a:extLst>
        </p:spPr>
      </p:pic>
      <p:pic>
        <p:nvPicPr>
          <p:cNvPr id="1028" name="Picture 4" descr="Resultado de imagen para machine lear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3044" y="4224167"/>
            <a:ext cx="3038947" cy="2148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826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Resultados</a:t>
            </a:r>
            <a:endParaRPr lang="es-EC" dirty="0"/>
          </a:p>
        </p:txBody>
      </p:sp>
      <p:sp>
        <p:nvSpPr>
          <p:cNvPr id="4" name="Marcador de contenido 3"/>
          <p:cNvSpPr>
            <a:spLocks noGrp="1"/>
          </p:cNvSpPr>
          <p:nvPr>
            <p:ph sz="half" idx="2"/>
          </p:nvPr>
        </p:nvSpPr>
        <p:spPr>
          <a:xfrm>
            <a:off x="675745" y="1542197"/>
            <a:ext cx="4073675" cy="4499165"/>
          </a:xfrm>
        </p:spPr>
        <p:txBody>
          <a:bodyPr>
            <a:normAutofit/>
          </a:bodyPr>
          <a:lstStyle/>
          <a:p>
            <a:pPr algn="just"/>
            <a:r>
              <a:rPr lang="es-EC" sz="2400" dirty="0" smtClean="0"/>
              <a:t>Para determinar los mejores  parámetros de las etapas anteriores fue necesario ejecutar cada variable dentro de los rangos de 0,1 a 0,9 para las tres variables que existen en el sistema.</a:t>
            </a:r>
            <a:endParaRPr lang="es-EC" sz="2400" dirty="0"/>
          </a:p>
        </p:txBody>
      </p:sp>
      <p:graphicFrame>
        <p:nvGraphicFramePr>
          <p:cNvPr id="7" name="Marcador de contenido 6"/>
          <p:cNvGraphicFramePr>
            <a:graphicFrameLocks noGrp="1"/>
          </p:cNvGraphicFramePr>
          <p:nvPr>
            <p:ph sz="quarter" idx="4"/>
            <p:extLst>
              <p:ext uri="{D42A27DB-BD31-4B8C-83A1-F6EECF244321}">
                <p14:modId xmlns:p14="http://schemas.microsoft.com/office/powerpoint/2010/main" val="3123249866"/>
              </p:ext>
            </p:extLst>
          </p:nvPr>
        </p:nvGraphicFramePr>
        <p:xfrm>
          <a:off x="5104264" y="2296309"/>
          <a:ext cx="6564569" cy="2994307"/>
        </p:xfrm>
        <a:graphic>
          <a:graphicData uri="http://schemas.openxmlformats.org/drawingml/2006/table">
            <a:tbl>
              <a:tblPr firstRow="1" firstCol="1" bandRow="1">
                <a:tableStyleId>{5C22544A-7EE6-4342-B048-85BDC9FD1C3A}</a:tableStyleId>
              </a:tblPr>
              <a:tblGrid>
                <a:gridCol w="591221"/>
                <a:gridCol w="591221"/>
                <a:gridCol w="591221"/>
                <a:gridCol w="591221"/>
                <a:gridCol w="591221"/>
                <a:gridCol w="591221"/>
                <a:gridCol w="591221"/>
                <a:gridCol w="591221"/>
                <a:gridCol w="591221"/>
                <a:gridCol w="621790"/>
                <a:gridCol w="621790"/>
              </a:tblGrid>
              <a:tr h="145907">
                <a:tc gridSpan="11">
                  <a:txBody>
                    <a:bodyPr/>
                    <a:lstStyle/>
                    <a:p>
                      <a:pPr algn="ctr">
                        <a:lnSpc>
                          <a:spcPct val="107000"/>
                        </a:lnSpc>
                        <a:spcAft>
                          <a:spcPts val="0"/>
                        </a:spcAft>
                      </a:pPr>
                      <a:r>
                        <a:rPr lang="en-US" sz="900">
                          <a:effectLst/>
                        </a:rPr>
                        <a:t>Con solidity 0.1</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45907">
                <a:tc rowSpan="2" gridSpan="2">
                  <a:txBody>
                    <a:bodyPr/>
                    <a:lstStyle/>
                    <a:p>
                      <a:pPr algn="ctr">
                        <a:lnSpc>
                          <a:spcPct val="107000"/>
                        </a:lnSpc>
                        <a:spcAft>
                          <a:spcPts val="0"/>
                        </a:spcAft>
                        <a:tabLst>
                          <a:tab pos="289560" algn="ctr"/>
                        </a:tabLst>
                      </a:pPr>
                      <a:r>
                        <a:rPr lang="en-US" sz="900">
                          <a:effectLst/>
                        </a:rPr>
                        <a:t>Efi. (s)</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rowSpan="2" hMerge="1">
                  <a:txBody>
                    <a:bodyPr/>
                    <a:lstStyle/>
                    <a:p>
                      <a:endParaRPr lang="es-EC"/>
                    </a:p>
                  </a:txBody>
                  <a:tcPr/>
                </a:tc>
                <a:tc gridSpan="9">
                  <a:txBody>
                    <a:bodyPr/>
                    <a:lstStyle/>
                    <a:p>
                      <a:pPr algn="ctr">
                        <a:lnSpc>
                          <a:spcPct val="107000"/>
                        </a:lnSpc>
                        <a:spcAft>
                          <a:spcPts val="0"/>
                        </a:spcAft>
                      </a:pPr>
                      <a:r>
                        <a:rPr lang="en-US" sz="900">
                          <a:effectLst/>
                        </a:rPr>
                        <a:t>Coeficiente para umbralización</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45907">
                <a:tc gridSpan="2" vMerge="1">
                  <a:txBody>
                    <a:bodyPr/>
                    <a:lstStyle/>
                    <a:p>
                      <a:endParaRPr lang="es-EC"/>
                    </a:p>
                  </a:txBody>
                  <a:tcPr/>
                </a:tc>
                <a:tc hMerge="1" vMerge="1">
                  <a:txBody>
                    <a:bodyPr/>
                    <a:lstStyle/>
                    <a:p>
                      <a:endParaRPr lang="es-EC"/>
                    </a:p>
                  </a:txBody>
                  <a:tcPr/>
                </a:tc>
                <a:tc>
                  <a:txBody>
                    <a:bodyPr/>
                    <a:lstStyle/>
                    <a:p>
                      <a:pPr algn="ctr">
                        <a:lnSpc>
                          <a:spcPct val="107000"/>
                        </a:lnSpc>
                        <a:spcAft>
                          <a:spcPts val="0"/>
                        </a:spcAft>
                      </a:pPr>
                      <a:r>
                        <a:rPr lang="en-US" sz="900">
                          <a:effectLst/>
                        </a:rPr>
                        <a:t>0.1</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gn="ctr">
                        <a:lnSpc>
                          <a:spcPct val="107000"/>
                        </a:lnSpc>
                        <a:spcAft>
                          <a:spcPts val="0"/>
                        </a:spcAft>
                      </a:pPr>
                      <a:r>
                        <a:rPr lang="en-US" sz="900">
                          <a:effectLst/>
                        </a:rPr>
                        <a:t>0.2</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gn="ctr">
                        <a:lnSpc>
                          <a:spcPct val="107000"/>
                        </a:lnSpc>
                        <a:spcAft>
                          <a:spcPts val="0"/>
                        </a:spcAft>
                      </a:pPr>
                      <a:r>
                        <a:rPr lang="en-US" sz="900">
                          <a:effectLst/>
                        </a:rPr>
                        <a:t>0.3</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gn="ctr">
                        <a:lnSpc>
                          <a:spcPct val="107000"/>
                        </a:lnSpc>
                        <a:spcAft>
                          <a:spcPts val="0"/>
                        </a:spcAft>
                      </a:pPr>
                      <a:r>
                        <a:rPr lang="en-US" sz="900">
                          <a:effectLst/>
                        </a:rPr>
                        <a:t>0.4</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gn="ctr">
                        <a:lnSpc>
                          <a:spcPct val="107000"/>
                        </a:lnSpc>
                        <a:spcAft>
                          <a:spcPts val="0"/>
                        </a:spcAft>
                      </a:pPr>
                      <a:r>
                        <a:rPr lang="en-US" sz="900">
                          <a:effectLst/>
                        </a:rPr>
                        <a:t>0.5</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gn="ctr">
                        <a:lnSpc>
                          <a:spcPct val="107000"/>
                        </a:lnSpc>
                        <a:spcAft>
                          <a:spcPts val="0"/>
                        </a:spcAft>
                      </a:pPr>
                      <a:r>
                        <a:rPr lang="en-US" sz="900">
                          <a:effectLst/>
                        </a:rPr>
                        <a:t>0.6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gn="ctr">
                        <a:lnSpc>
                          <a:spcPct val="107000"/>
                        </a:lnSpc>
                        <a:spcAft>
                          <a:spcPts val="0"/>
                        </a:spcAft>
                      </a:pPr>
                      <a:r>
                        <a:rPr lang="en-US" sz="900">
                          <a:effectLst/>
                        </a:rPr>
                        <a:t>0.7</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gn="ctr">
                        <a:lnSpc>
                          <a:spcPct val="107000"/>
                        </a:lnSpc>
                        <a:spcAft>
                          <a:spcPts val="0"/>
                        </a:spcAft>
                      </a:pPr>
                      <a:r>
                        <a:rPr lang="en-US" sz="900">
                          <a:effectLst/>
                        </a:rPr>
                        <a:t>0.8</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gn="ctr">
                        <a:lnSpc>
                          <a:spcPct val="107000"/>
                        </a:lnSpc>
                        <a:spcAft>
                          <a:spcPts val="0"/>
                        </a:spcAft>
                      </a:pPr>
                      <a:r>
                        <a:rPr lang="en-US" sz="900">
                          <a:effectLst/>
                        </a:rPr>
                        <a:t>0.9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r>
              <a:tr h="267479">
                <a:tc rowSpan="10">
                  <a:txBody>
                    <a:bodyPr/>
                    <a:lstStyle/>
                    <a:p>
                      <a:pPr marR="71755" algn="ctr">
                        <a:lnSpc>
                          <a:spcPct val="107000"/>
                        </a:lnSpc>
                        <a:spcAft>
                          <a:spcPts val="0"/>
                        </a:spcAft>
                      </a:pPr>
                      <a:r>
                        <a:rPr lang="en-US" sz="900">
                          <a:effectLst/>
                        </a:rPr>
                        <a:t>Niveles</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vert="vert270" anchor="ctr"/>
                </a:tc>
                <a:tc>
                  <a:txBody>
                    <a:bodyPr/>
                    <a:lstStyle/>
                    <a:p>
                      <a:pPr algn="ctr">
                        <a:lnSpc>
                          <a:spcPct val="107000"/>
                        </a:lnSpc>
                        <a:spcAft>
                          <a:spcPts val="0"/>
                        </a:spcAft>
                      </a:pPr>
                      <a:r>
                        <a:rPr lang="en-US" sz="900">
                          <a:effectLst/>
                        </a:rPr>
                        <a:t>1</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nSpc>
                          <a:spcPct val="107000"/>
                        </a:lnSpc>
                        <a:spcAft>
                          <a:spcPts val="0"/>
                        </a:spcAft>
                      </a:pPr>
                      <a:r>
                        <a:rPr lang="en-US" sz="800">
                          <a:effectLst/>
                        </a:rPr>
                        <a:t>8,812</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9,47</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7,136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6,525</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6,58</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10,369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6,336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6,074</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7,903</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r>
              <a:tr h="267479">
                <a:tc vMerge="1">
                  <a:txBody>
                    <a:bodyPr/>
                    <a:lstStyle/>
                    <a:p>
                      <a:endParaRPr lang="es-EC"/>
                    </a:p>
                  </a:txBody>
                  <a:tcPr/>
                </a:tc>
                <a:tc>
                  <a:txBody>
                    <a:bodyPr/>
                    <a:lstStyle/>
                    <a:p>
                      <a:pPr algn="ctr">
                        <a:lnSpc>
                          <a:spcPct val="107000"/>
                        </a:lnSpc>
                        <a:spcAft>
                          <a:spcPts val="0"/>
                        </a:spcAft>
                      </a:pPr>
                      <a:r>
                        <a:rPr lang="en-US" sz="900">
                          <a:effectLst/>
                        </a:rPr>
                        <a:t>2</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nSpc>
                          <a:spcPct val="107000"/>
                        </a:lnSpc>
                        <a:spcAft>
                          <a:spcPts val="0"/>
                        </a:spcAft>
                      </a:pPr>
                      <a:r>
                        <a:rPr lang="en-US" sz="800">
                          <a:effectLst/>
                        </a:rPr>
                        <a:t>11,51</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18,53</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9,624</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9,622</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9,15</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16,496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9,276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8,699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11,36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r>
              <a:tr h="267479">
                <a:tc vMerge="1">
                  <a:txBody>
                    <a:bodyPr/>
                    <a:lstStyle/>
                    <a:p>
                      <a:endParaRPr lang="es-EC"/>
                    </a:p>
                  </a:txBody>
                  <a:tcPr/>
                </a:tc>
                <a:tc>
                  <a:txBody>
                    <a:bodyPr/>
                    <a:lstStyle/>
                    <a:p>
                      <a:pPr algn="ctr">
                        <a:lnSpc>
                          <a:spcPct val="107000"/>
                        </a:lnSpc>
                        <a:spcAft>
                          <a:spcPts val="0"/>
                        </a:spcAft>
                      </a:pPr>
                      <a:r>
                        <a:rPr lang="en-US" sz="900">
                          <a:effectLst/>
                        </a:rPr>
                        <a:t>3</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nSpc>
                          <a:spcPct val="107000"/>
                        </a:lnSpc>
                        <a:spcAft>
                          <a:spcPts val="0"/>
                        </a:spcAft>
                      </a:pPr>
                      <a:r>
                        <a:rPr lang="en-US" sz="800">
                          <a:effectLst/>
                        </a:rPr>
                        <a:t>17,69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25,78</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12,03</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11,95</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11,4</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19,996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12,04</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15,89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13,9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r>
              <a:tr h="267479">
                <a:tc vMerge="1">
                  <a:txBody>
                    <a:bodyPr/>
                    <a:lstStyle/>
                    <a:p>
                      <a:endParaRPr lang="es-EC"/>
                    </a:p>
                  </a:txBody>
                  <a:tcPr/>
                </a:tc>
                <a:tc>
                  <a:txBody>
                    <a:bodyPr/>
                    <a:lstStyle/>
                    <a:p>
                      <a:pPr algn="ctr">
                        <a:lnSpc>
                          <a:spcPct val="107000"/>
                        </a:lnSpc>
                        <a:spcAft>
                          <a:spcPts val="0"/>
                        </a:spcAft>
                      </a:pPr>
                      <a:r>
                        <a:rPr lang="en-US" sz="900">
                          <a:effectLst/>
                        </a:rPr>
                        <a:t>4</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nSpc>
                          <a:spcPct val="107000"/>
                        </a:lnSpc>
                        <a:spcAft>
                          <a:spcPts val="0"/>
                        </a:spcAft>
                      </a:pPr>
                      <a:r>
                        <a:rPr lang="en-US" sz="800">
                          <a:effectLst/>
                        </a:rPr>
                        <a:t>22,33</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28,94</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14,71</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14,44</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13,77</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22,467</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20,01</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19,7</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16,31</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r>
              <a:tr h="267479">
                <a:tc vMerge="1">
                  <a:txBody>
                    <a:bodyPr/>
                    <a:lstStyle/>
                    <a:p>
                      <a:endParaRPr lang="es-EC"/>
                    </a:p>
                  </a:txBody>
                  <a:tcPr/>
                </a:tc>
                <a:tc>
                  <a:txBody>
                    <a:bodyPr/>
                    <a:lstStyle/>
                    <a:p>
                      <a:pPr algn="ctr">
                        <a:lnSpc>
                          <a:spcPct val="107000"/>
                        </a:lnSpc>
                        <a:spcAft>
                          <a:spcPts val="0"/>
                        </a:spcAft>
                      </a:pPr>
                      <a:r>
                        <a:rPr lang="en-US" sz="900">
                          <a:effectLst/>
                        </a:rPr>
                        <a:t>5</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nSpc>
                          <a:spcPct val="107000"/>
                        </a:lnSpc>
                        <a:spcAft>
                          <a:spcPts val="0"/>
                        </a:spcAft>
                      </a:pPr>
                      <a:r>
                        <a:rPr lang="en-US" sz="800">
                          <a:effectLst/>
                        </a:rPr>
                        <a:t>24,92</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31,17</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17,12</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16,65</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16,19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24,957</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25,25</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22,61</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19,19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r>
              <a:tr h="145907">
                <a:tc vMerge="1">
                  <a:txBody>
                    <a:bodyPr/>
                    <a:lstStyle/>
                    <a:p>
                      <a:endParaRPr lang="es-EC"/>
                    </a:p>
                  </a:txBody>
                  <a:tcPr/>
                </a:tc>
                <a:tc>
                  <a:txBody>
                    <a:bodyPr/>
                    <a:lstStyle/>
                    <a:p>
                      <a:pPr algn="ctr">
                        <a:lnSpc>
                          <a:spcPct val="107000"/>
                        </a:lnSpc>
                        <a:spcAft>
                          <a:spcPts val="0"/>
                        </a:spcAft>
                      </a:pPr>
                      <a:r>
                        <a:rPr lang="en-US" sz="900">
                          <a:effectLst/>
                        </a:rPr>
                        <a:t>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nSpc>
                          <a:spcPct val="107000"/>
                        </a:lnSpc>
                        <a:spcAft>
                          <a:spcPts val="0"/>
                        </a:spcAft>
                      </a:pPr>
                      <a:r>
                        <a:rPr lang="en-US" sz="800">
                          <a:effectLst/>
                        </a:rPr>
                        <a:t>31,7</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33,62</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19,54</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18,64</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32,13</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27,78</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25,56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21,75</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r>
              <a:tr h="267479">
                <a:tc vMerge="1">
                  <a:txBody>
                    <a:bodyPr/>
                    <a:lstStyle/>
                    <a:p>
                      <a:endParaRPr lang="es-EC"/>
                    </a:p>
                  </a:txBody>
                  <a:tcPr/>
                </a:tc>
                <a:tc>
                  <a:txBody>
                    <a:bodyPr/>
                    <a:lstStyle/>
                    <a:p>
                      <a:pPr algn="ctr">
                        <a:lnSpc>
                          <a:spcPct val="107000"/>
                        </a:lnSpc>
                        <a:spcAft>
                          <a:spcPts val="0"/>
                        </a:spcAft>
                      </a:pPr>
                      <a:r>
                        <a:rPr lang="en-US" sz="900">
                          <a:effectLst/>
                        </a:rPr>
                        <a:t>7</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nSpc>
                          <a:spcPct val="107000"/>
                        </a:lnSpc>
                        <a:spcAft>
                          <a:spcPts val="0"/>
                        </a:spcAft>
                      </a:pPr>
                      <a:r>
                        <a:rPr lang="en-US" sz="800">
                          <a:effectLst/>
                        </a:rPr>
                        <a:t>37,49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38,79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21,85</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21,18</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21,36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42,493</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30,77</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28,67</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24,47</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r>
              <a:tr h="267479">
                <a:tc vMerge="1">
                  <a:txBody>
                    <a:bodyPr/>
                    <a:lstStyle/>
                    <a:p>
                      <a:endParaRPr lang="es-EC"/>
                    </a:p>
                  </a:txBody>
                  <a:tcPr/>
                </a:tc>
                <a:tc>
                  <a:txBody>
                    <a:bodyPr/>
                    <a:lstStyle/>
                    <a:p>
                      <a:pPr algn="ctr">
                        <a:lnSpc>
                          <a:spcPct val="107000"/>
                        </a:lnSpc>
                        <a:spcAft>
                          <a:spcPts val="0"/>
                        </a:spcAft>
                      </a:pPr>
                      <a:r>
                        <a:rPr lang="en-US" sz="900">
                          <a:effectLst/>
                        </a:rPr>
                        <a:t>8</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nSpc>
                          <a:spcPct val="107000"/>
                        </a:lnSpc>
                        <a:spcAft>
                          <a:spcPts val="0"/>
                        </a:spcAft>
                      </a:pPr>
                      <a:r>
                        <a:rPr lang="en-US" sz="800">
                          <a:effectLst/>
                        </a:rPr>
                        <a:t>41,29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41,38</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24,18</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23,56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27,26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48,752</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34,05</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35,96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27,11</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r>
              <a:tr h="267479">
                <a:tc vMerge="1">
                  <a:txBody>
                    <a:bodyPr/>
                    <a:lstStyle/>
                    <a:p>
                      <a:endParaRPr lang="es-EC"/>
                    </a:p>
                  </a:txBody>
                  <a:tcPr/>
                </a:tc>
                <a:tc>
                  <a:txBody>
                    <a:bodyPr/>
                    <a:lstStyle/>
                    <a:p>
                      <a:pPr algn="ctr">
                        <a:lnSpc>
                          <a:spcPct val="107000"/>
                        </a:lnSpc>
                        <a:spcAft>
                          <a:spcPts val="0"/>
                        </a:spcAft>
                      </a:pPr>
                      <a:r>
                        <a:rPr lang="en-US" sz="900">
                          <a:effectLst/>
                        </a:rPr>
                        <a:t>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nSpc>
                          <a:spcPct val="107000"/>
                        </a:lnSpc>
                        <a:spcAft>
                          <a:spcPts val="0"/>
                        </a:spcAft>
                      </a:pPr>
                      <a:r>
                        <a:rPr lang="en-US" sz="800">
                          <a:effectLst/>
                        </a:rPr>
                        <a:t>45,02</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43,78</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26,86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25,88</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30</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51,523</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37,05</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38,83</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32,68</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r>
              <a:tr h="267479">
                <a:tc vMerge="1">
                  <a:txBody>
                    <a:bodyPr/>
                    <a:lstStyle/>
                    <a:p>
                      <a:endParaRPr lang="es-EC"/>
                    </a:p>
                  </a:txBody>
                  <a:tcPr/>
                </a:tc>
                <a:tc>
                  <a:txBody>
                    <a:bodyPr/>
                    <a:lstStyle/>
                    <a:p>
                      <a:pPr algn="ctr">
                        <a:lnSpc>
                          <a:spcPct val="107000"/>
                        </a:lnSpc>
                        <a:spcAft>
                          <a:spcPts val="0"/>
                        </a:spcAft>
                      </a:pPr>
                      <a:r>
                        <a:rPr lang="en-US" sz="900">
                          <a:effectLst/>
                        </a:rPr>
                        <a:t>10</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ctr"/>
                </a:tc>
                <a:tc>
                  <a:txBody>
                    <a:bodyPr/>
                    <a:lstStyle/>
                    <a:p>
                      <a:pPr>
                        <a:lnSpc>
                          <a:spcPct val="107000"/>
                        </a:lnSpc>
                        <a:spcAft>
                          <a:spcPts val="0"/>
                        </a:spcAft>
                      </a:pPr>
                      <a:r>
                        <a:rPr lang="en-US" sz="800">
                          <a:effectLst/>
                        </a:rPr>
                        <a:t>50,71</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48,26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29,46</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28,32</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32,25</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58,339</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39,61</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a:effectLst/>
                        </a:rPr>
                        <a:t>41,41</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c>
                  <a:txBody>
                    <a:bodyPr/>
                    <a:lstStyle/>
                    <a:p>
                      <a:pPr>
                        <a:lnSpc>
                          <a:spcPct val="107000"/>
                        </a:lnSpc>
                        <a:spcAft>
                          <a:spcPts val="0"/>
                        </a:spcAft>
                      </a:pPr>
                      <a:r>
                        <a:rPr lang="en-US" sz="800" dirty="0">
                          <a:effectLst/>
                        </a:rPr>
                        <a:t>37,75</a:t>
                      </a:r>
                      <a:endParaRPr lang="es-EC"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173" marR="51173" marT="0" marB="0" anchor="b"/>
                </a:tc>
              </a:tr>
            </a:tbl>
          </a:graphicData>
        </a:graphic>
      </p:graphicFrame>
    </p:spTree>
    <p:extLst>
      <p:ext uri="{BB962C8B-B14F-4D97-AF65-F5344CB8AC3E}">
        <p14:creationId xmlns:p14="http://schemas.microsoft.com/office/powerpoint/2010/main" val="563450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677334" y="609600"/>
            <a:ext cx="8596668" cy="837063"/>
          </a:xfrm>
        </p:spPr>
        <p:txBody>
          <a:bodyPr/>
          <a:lstStyle/>
          <a:p>
            <a:r>
              <a:rPr lang="es-EC" dirty="0"/>
              <a:t>Resultados</a:t>
            </a:r>
          </a:p>
        </p:txBody>
      </p:sp>
      <p:graphicFrame>
        <p:nvGraphicFramePr>
          <p:cNvPr id="9" name="Marcador de contenido 8"/>
          <p:cNvGraphicFramePr>
            <a:graphicFrameLocks noGrp="1"/>
          </p:cNvGraphicFramePr>
          <p:nvPr>
            <p:ph idx="1"/>
            <p:extLst>
              <p:ext uri="{D42A27DB-BD31-4B8C-83A1-F6EECF244321}">
                <p14:modId xmlns:p14="http://schemas.microsoft.com/office/powerpoint/2010/main" val="4254159422"/>
              </p:ext>
            </p:extLst>
          </p:nvPr>
        </p:nvGraphicFramePr>
        <p:xfrm>
          <a:off x="677334" y="1669269"/>
          <a:ext cx="8543490" cy="4211466"/>
        </p:xfrm>
        <a:graphic>
          <a:graphicData uri="http://schemas.openxmlformats.org/drawingml/2006/table">
            <a:tbl>
              <a:tblPr firstRow="1" firstCol="1" bandRow="1">
                <a:tableStyleId>{5C22544A-7EE6-4342-B048-85BDC9FD1C3A}</a:tableStyleId>
              </a:tblPr>
              <a:tblGrid>
                <a:gridCol w="769448"/>
                <a:gridCol w="769448"/>
                <a:gridCol w="769448"/>
                <a:gridCol w="769448"/>
                <a:gridCol w="769448"/>
                <a:gridCol w="769448"/>
                <a:gridCol w="769448"/>
                <a:gridCol w="769448"/>
                <a:gridCol w="769448"/>
                <a:gridCol w="809229"/>
                <a:gridCol w="809229"/>
              </a:tblGrid>
              <a:tr h="247758">
                <a:tc gridSpan="11">
                  <a:txBody>
                    <a:bodyPr/>
                    <a:lstStyle/>
                    <a:p>
                      <a:pPr algn="ctr">
                        <a:lnSpc>
                          <a:spcPct val="107000"/>
                        </a:lnSpc>
                        <a:spcAft>
                          <a:spcPts val="0"/>
                        </a:spcAft>
                      </a:pPr>
                      <a:r>
                        <a:rPr lang="en-US" sz="1600" dirty="0">
                          <a:effectLst/>
                        </a:rPr>
                        <a:t>Con solidity 0.2</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47758">
                <a:tc rowSpan="2" gridSpan="2">
                  <a:txBody>
                    <a:bodyPr/>
                    <a:lstStyle/>
                    <a:p>
                      <a:pPr algn="ctr">
                        <a:lnSpc>
                          <a:spcPct val="107000"/>
                        </a:lnSpc>
                        <a:spcAft>
                          <a:spcPts val="0"/>
                        </a:spcAft>
                        <a:tabLst>
                          <a:tab pos="289560" algn="ctr"/>
                        </a:tabLst>
                      </a:pPr>
                      <a:r>
                        <a:rPr lang="en-US" sz="1600">
                          <a:effectLst/>
                        </a:rPr>
                        <a:t>Exac. (%)</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rowSpan="2" hMerge="1">
                  <a:txBody>
                    <a:bodyPr/>
                    <a:lstStyle/>
                    <a:p>
                      <a:endParaRPr lang="es-EC"/>
                    </a:p>
                  </a:txBody>
                  <a:tcPr/>
                </a:tc>
                <a:tc gridSpan="9">
                  <a:txBody>
                    <a:bodyPr/>
                    <a:lstStyle/>
                    <a:p>
                      <a:pPr algn="ctr">
                        <a:lnSpc>
                          <a:spcPct val="107000"/>
                        </a:lnSpc>
                        <a:spcAft>
                          <a:spcPts val="0"/>
                        </a:spcAft>
                      </a:pPr>
                      <a:r>
                        <a:rPr lang="en-US" sz="1600">
                          <a:effectLst/>
                        </a:rPr>
                        <a:t>Coeficiente para umbralización</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47758">
                <a:tc gridSpan="2" vMerge="1">
                  <a:txBody>
                    <a:bodyPr/>
                    <a:lstStyle/>
                    <a:p>
                      <a:endParaRPr lang="es-EC"/>
                    </a:p>
                  </a:txBody>
                  <a:tcPr/>
                </a:tc>
                <a:tc hMerge="1" vMerge="1">
                  <a:txBody>
                    <a:bodyPr/>
                    <a:lstStyle/>
                    <a:p>
                      <a:endParaRPr lang="es-EC"/>
                    </a:p>
                  </a:txBody>
                  <a:tcPr/>
                </a:tc>
                <a:tc>
                  <a:txBody>
                    <a:bodyPr/>
                    <a:lstStyle/>
                    <a:p>
                      <a:pPr algn="ctr">
                        <a:lnSpc>
                          <a:spcPct val="107000"/>
                        </a:lnSpc>
                        <a:spcAft>
                          <a:spcPts val="0"/>
                        </a:spcAft>
                      </a:pPr>
                      <a:r>
                        <a:rPr lang="en-US" sz="1600">
                          <a:effectLst/>
                        </a:rPr>
                        <a:t>0.1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ctr">
                        <a:lnSpc>
                          <a:spcPct val="107000"/>
                        </a:lnSpc>
                        <a:spcAft>
                          <a:spcPts val="0"/>
                        </a:spcAft>
                      </a:pPr>
                      <a:r>
                        <a:rPr lang="en-US" sz="1600">
                          <a:effectLst/>
                        </a:rPr>
                        <a:t>0.2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ctr">
                        <a:lnSpc>
                          <a:spcPct val="107000"/>
                        </a:lnSpc>
                        <a:spcAft>
                          <a:spcPts val="0"/>
                        </a:spcAft>
                      </a:pPr>
                      <a:r>
                        <a:rPr lang="en-US" sz="1600">
                          <a:effectLst/>
                        </a:rPr>
                        <a:t>0.3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ctr">
                        <a:lnSpc>
                          <a:spcPct val="107000"/>
                        </a:lnSpc>
                        <a:spcAft>
                          <a:spcPts val="0"/>
                        </a:spcAft>
                      </a:pPr>
                      <a:r>
                        <a:rPr lang="en-US" sz="1600">
                          <a:effectLst/>
                        </a:rPr>
                        <a:t>0.4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ctr">
                        <a:lnSpc>
                          <a:spcPct val="107000"/>
                        </a:lnSpc>
                        <a:spcAft>
                          <a:spcPts val="0"/>
                        </a:spcAft>
                      </a:pPr>
                      <a:r>
                        <a:rPr lang="en-US" sz="1600">
                          <a:effectLst/>
                        </a:rPr>
                        <a:t>0.5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ctr">
                        <a:lnSpc>
                          <a:spcPct val="107000"/>
                        </a:lnSpc>
                        <a:spcAft>
                          <a:spcPts val="0"/>
                        </a:spcAft>
                      </a:pPr>
                      <a:r>
                        <a:rPr lang="en-US" sz="1600">
                          <a:effectLst/>
                        </a:rPr>
                        <a:t>0.6</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ctr">
                        <a:lnSpc>
                          <a:spcPct val="107000"/>
                        </a:lnSpc>
                        <a:spcAft>
                          <a:spcPts val="0"/>
                        </a:spcAft>
                      </a:pPr>
                      <a:r>
                        <a:rPr lang="en-US" sz="1600">
                          <a:effectLst/>
                        </a:rPr>
                        <a:t>0.7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ctr">
                        <a:lnSpc>
                          <a:spcPct val="107000"/>
                        </a:lnSpc>
                        <a:spcAft>
                          <a:spcPts val="0"/>
                        </a:spcAft>
                      </a:pPr>
                      <a:r>
                        <a:rPr lang="en-US" sz="1600">
                          <a:effectLst/>
                        </a:rPr>
                        <a:t>0.8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ctr">
                        <a:lnSpc>
                          <a:spcPct val="107000"/>
                        </a:lnSpc>
                        <a:spcAft>
                          <a:spcPts val="0"/>
                        </a:spcAft>
                      </a:pPr>
                      <a:r>
                        <a:rPr lang="en-US" sz="1600">
                          <a:effectLst/>
                        </a:rPr>
                        <a:t>0.9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r>
              <a:tr h="342870">
                <a:tc rowSpan="10">
                  <a:txBody>
                    <a:bodyPr/>
                    <a:lstStyle/>
                    <a:p>
                      <a:pPr marR="71755" algn="ctr">
                        <a:lnSpc>
                          <a:spcPct val="107000"/>
                        </a:lnSpc>
                        <a:spcAft>
                          <a:spcPts val="0"/>
                        </a:spcAft>
                      </a:pPr>
                      <a:r>
                        <a:rPr lang="en-US" sz="1600">
                          <a:effectLst/>
                        </a:rPr>
                        <a:t>Niveles</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vert="vert270" anchor="ctr"/>
                </a:tc>
                <a:tc>
                  <a:txBody>
                    <a:bodyPr/>
                    <a:lstStyle/>
                    <a:p>
                      <a:pPr algn="ctr">
                        <a:lnSpc>
                          <a:spcPct val="107000"/>
                        </a:lnSpc>
                        <a:spcAft>
                          <a:spcPts val="0"/>
                        </a:spcAft>
                      </a:pPr>
                      <a:r>
                        <a:rPr lang="en-US" sz="1600">
                          <a:effectLst/>
                        </a:rPr>
                        <a:t>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r">
                        <a:lnSpc>
                          <a:spcPct val="107000"/>
                        </a:lnSpc>
                        <a:spcAft>
                          <a:spcPts val="0"/>
                        </a:spcAft>
                      </a:pPr>
                      <a:r>
                        <a:rPr lang="en-US" sz="1600">
                          <a:effectLst/>
                        </a:rPr>
                        <a:t>99,524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nSpc>
                          <a:spcPct val="107000"/>
                        </a:lnSpc>
                        <a:spcAft>
                          <a:spcPts val="0"/>
                        </a:spcAft>
                      </a:pPr>
                      <a:r>
                        <a:rPr lang="en-US" sz="1600">
                          <a:effectLst/>
                        </a:rPr>
                        <a:t>98,547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100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98,944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99,615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99,14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98,026</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98,824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98,065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r>
              <a:tr h="342870">
                <a:tc vMerge="1">
                  <a:txBody>
                    <a:bodyPr/>
                    <a:lstStyle/>
                    <a:p>
                      <a:endParaRPr lang="es-EC"/>
                    </a:p>
                  </a:txBody>
                  <a:tcPr/>
                </a:tc>
                <a:tc>
                  <a:txBody>
                    <a:bodyPr/>
                    <a:lstStyle/>
                    <a:p>
                      <a:pPr algn="ctr">
                        <a:lnSpc>
                          <a:spcPct val="107000"/>
                        </a:lnSpc>
                        <a:spcAft>
                          <a:spcPts val="0"/>
                        </a:spcAft>
                      </a:pPr>
                      <a:r>
                        <a:rPr lang="en-US" sz="1600">
                          <a:effectLst/>
                        </a:rPr>
                        <a:t>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r">
                        <a:lnSpc>
                          <a:spcPct val="107000"/>
                        </a:lnSpc>
                        <a:spcAft>
                          <a:spcPts val="0"/>
                        </a:spcAft>
                      </a:pPr>
                      <a:r>
                        <a:rPr lang="en-US" sz="1600">
                          <a:effectLst/>
                        </a:rPr>
                        <a:t>99,23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nSpc>
                          <a:spcPct val="107000"/>
                        </a:lnSpc>
                        <a:spcAft>
                          <a:spcPts val="0"/>
                        </a:spcAft>
                      </a:pPr>
                      <a:r>
                        <a:rPr lang="en-US" sz="1600">
                          <a:effectLst/>
                        </a:rPr>
                        <a:t>99,259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99,545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98,641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99,697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99,524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98,078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96,225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97,336</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r>
              <a:tr h="342870">
                <a:tc vMerge="1">
                  <a:txBody>
                    <a:bodyPr/>
                    <a:lstStyle/>
                    <a:p>
                      <a:endParaRPr lang="es-EC"/>
                    </a:p>
                  </a:txBody>
                  <a:tcPr/>
                </a:tc>
                <a:tc>
                  <a:txBody>
                    <a:bodyPr/>
                    <a:lstStyle/>
                    <a:p>
                      <a:pPr algn="ctr">
                        <a:lnSpc>
                          <a:spcPct val="107000"/>
                        </a:lnSpc>
                        <a:spcAft>
                          <a:spcPts val="0"/>
                        </a:spcAft>
                      </a:pPr>
                      <a:r>
                        <a:rPr lang="en-US" sz="1600">
                          <a:effectLst/>
                        </a:rPr>
                        <a:t>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r">
                        <a:lnSpc>
                          <a:spcPct val="107000"/>
                        </a:lnSpc>
                        <a:spcAft>
                          <a:spcPts val="0"/>
                        </a:spcAft>
                      </a:pPr>
                      <a:r>
                        <a:rPr lang="en-US" sz="1600">
                          <a:effectLst/>
                        </a:rPr>
                        <a:t>99,272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nSpc>
                          <a:spcPct val="107000"/>
                        </a:lnSpc>
                        <a:spcAft>
                          <a:spcPts val="0"/>
                        </a:spcAft>
                      </a:pPr>
                      <a:r>
                        <a:rPr lang="en-US" sz="1600">
                          <a:effectLst/>
                        </a:rPr>
                        <a:t>99,13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98,81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98,394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99,13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98,768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highlight>
                            <a:srgbClr val="FFFF00"/>
                          </a:highlight>
                        </a:rPr>
                        <a:t>99.8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98,434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98,305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r>
              <a:tr h="342870">
                <a:tc vMerge="1">
                  <a:txBody>
                    <a:bodyPr/>
                    <a:lstStyle/>
                    <a:p>
                      <a:endParaRPr lang="es-EC"/>
                    </a:p>
                  </a:txBody>
                  <a:tcPr/>
                </a:tc>
                <a:tc>
                  <a:txBody>
                    <a:bodyPr/>
                    <a:lstStyle/>
                    <a:p>
                      <a:pPr algn="ctr">
                        <a:lnSpc>
                          <a:spcPct val="107000"/>
                        </a:lnSpc>
                        <a:spcAft>
                          <a:spcPts val="0"/>
                        </a:spcAft>
                      </a:pPr>
                      <a:r>
                        <a:rPr lang="en-US" sz="1600">
                          <a:effectLst/>
                        </a:rPr>
                        <a:t>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r">
                        <a:lnSpc>
                          <a:spcPct val="107000"/>
                        </a:lnSpc>
                        <a:spcAft>
                          <a:spcPts val="0"/>
                        </a:spcAft>
                      </a:pPr>
                      <a:r>
                        <a:rPr lang="en-US" sz="1600">
                          <a:effectLst/>
                          <a:highlight>
                            <a:srgbClr val="FFFF00"/>
                          </a:highlight>
                        </a:rPr>
                        <a:t>99.8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nSpc>
                          <a:spcPct val="107000"/>
                        </a:lnSpc>
                        <a:spcAft>
                          <a:spcPts val="0"/>
                        </a:spcAft>
                      </a:pPr>
                      <a:r>
                        <a:rPr lang="en-US" sz="1600">
                          <a:effectLst/>
                        </a:rPr>
                        <a:t>98,421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99,643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98,85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98,99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98,171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98,929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98,297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96,822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r>
              <a:tr h="342870">
                <a:tc vMerge="1">
                  <a:txBody>
                    <a:bodyPr/>
                    <a:lstStyle/>
                    <a:p>
                      <a:endParaRPr lang="es-EC"/>
                    </a:p>
                  </a:txBody>
                  <a:tcPr/>
                </a:tc>
                <a:tc>
                  <a:txBody>
                    <a:bodyPr/>
                    <a:lstStyle/>
                    <a:p>
                      <a:pPr algn="ctr">
                        <a:lnSpc>
                          <a:spcPct val="107000"/>
                        </a:lnSpc>
                        <a:spcAft>
                          <a:spcPts val="0"/>
                        </a:spcAft>
                      </a:pPr>
                      <a:r>
                        <a:rPr lang="en-US" sz="1600">
                          <a:effectLst/>
                        </a:rPr>
                        <a:t>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r">
                        <a:lnSpc>
                          <a:spcPct val="107000"/>
                        </a:lnSpc>
                        <a:spcAft>
                          <a:spcPts val="0"/>
                        </a:spcAft>
                      </a:pPr>
                      <a:r>
                        <a:rPr lang="en-US" sz="1600">
                          <a:effectLst/>
                        </a:rPr>
                        <a:t>98,441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nSpc>
                          <a:spcPct val="107000"/>
                        </a:lnSpc>
                        <a:spcAft>
                          <a:spcPts val="0"/>
                        </a:spcAft>
                      </a:pPr>
                      <a:r>
                        <a:rPr lang="en-US" sz="1600">
                          <a:effectLst/>
                        </a:rPr>
                        <a:t>97,589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99,63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99,545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highlight>
                            <a:srgbClr val="FFFF00"/>
                          </a:highlight>
                        </a:rPr>
                        <a:t>99.8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98,822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98,513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98,264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r>
              <a:tr h="342870">
                <a:tc vMerge="1">
                  <a:txBody>
                    <a:bodyPr/>
                    <a:lstStyle/>
                    <a:p>
                      <a:endParaRPr lang="es-EC"/>
                    </a:p>
                  </a:txBody>
                  <a:tcPr/>
                </a:tc>
                <a:tc>
                  <a:txBody>
                    <a:bodyPr/>
                    <a:lstStyle/>
                    <a:p>
                      <a:pPr algn="ctr">
                        <a:lnSpc>
                          <a:spcPct val="107000"/>
                        </a:lnSpc>
                        <a:spcAft>
                          <a:spcPts val="0"/>
                        </a:spcAft>
                      </a:pPr>
                      <a:r>
                        <a:rPr lang="en-US" sz="1600">
                          <a:effectLst/>
                        </a:rPr>
                        <a:t>6</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r">
                        <a:lnSpc>
                          <a:spcPct val="107000"/>
                        </a:lnSpc>
                        <a:spcAft>
                          <a:spcPts val="0"/>
                        </a:spcAft>
                      </a:pPr>
                      <a:r>
                        <a:rPr lang="en-US" sz="1600">
                          <a:effectLst/>
                        </a:rPr>
                        <a:t>97,318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nSpc>
                          <a:spcPct val="107000"/>
                        </a:lnSpc>
                        <a:spcAft>
                          <a:spcPts val="0"/>
                        </a:spcAft>
                      </a:pPr>
                      <a:r>
                        <a:rPr lang="en-US" sz="1600">
                          <a:effectLst/>
                        </a:rPr>
                        <a:t>98,101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99,255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98,99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99,565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99,583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98,239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97,866</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99,124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r>
              <a:tr h="342870">
                <a:tc vMerge="1">
                  <a:txBody>
                    <a:bodyPr/>
                    <a:lstStyle/>
                    <a:p>
                      <a:endParaRPr lang="es-EC"/>
                    </a:p>
                  </a:txBody>
                  <a:tcPr/>
                </a:tc>
                <a:tc>
                  <a:txBody>
                    <a:bodyPr/>
                    <a:lstStyle/>
                    <a:p>
                      <a:pPr algn="ctr">
                        <a:lnSpc>
                          <a:spcPct val="107000"/>
                        </a:lnSpc>
                        <a:spcAft>
                          <a:spcPts val="0"/>
                        </a:spcAft>
                      </a:pPr>
                      <a:r>
                        <a:rPr lang="en-US" sz="1600">
                          <a:effectLst/>
                        </a:rPr>
                        <a:t>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r">
                        <a:lnSpc>
                          <a:spcPct val="107000"/>
                        </a:lnSpc>
                        <a:spcAft>
                          <a:spcPts val="0"/>
                        </a:spcAft>
                      </a:pPr>
                      <a:r>
                        <a:rPr lang="en-US" sz="1600">
                          <a:effectLst/>
                        </a:rPr>
                        <a:t>98,602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nSpc>
                          <a:spcPct val="107000"/>
                        </a:lnSpc>
                        <a:spcAft>
                          <a:spcPts val="0"/>
                        </a:spcAft>
                      </a:pPr>
                      <a:r>
                        <a:rPr lang="en-US" sz="1600">
                          <a:effectLst/>
                          <a:highlight>
                            <a:srgbClr val="FFFF00"/>
                          </a:highlight>
                        </a:rPr>
                        <a:t>99.8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99,615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98,462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highlight>
                            <a:srgbClr val="FFFF00"/>
                          </a:highlight>
                        </a:rPr>
                        <a:t>99.8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99,643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98,963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98,264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98,314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r>
              <a:tr h="342870">
                <a:tc vMerge="1">
                  <a:txBody>
                    <a:bodyPr/>
                    <a:lstStyle/>
                    <a:p>
                      <a:endParaRPr lang="es-EC"/>
                    </a:p>
                  </a:txBody>
                  <a:tcPr/>
                </a:tc>
                <a:tc>
                  <a:txBody>
                    <a:bodyPr/>
                    <a:lstStyle/>
                    <a:p>
                      <a:pPr algn="ctr">
                        <a:lnSpc>
                          <a:spcPct val="107000"/>
                        </a:lnSpc>
                        <a:spcAft>
                          <a:spcPts val="0"/>
                        </a:spcAft>
                      </a:pPr>
                      <a:r>
                        <a:rPr lang="en-US" sz="1600">
                          <a:effectLst/>
                        </a:rPr>
                        <a:t>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r">
                        <a:lnSpc>
                          <a:spcPct val="107000"/>
                        </a:lnSpc>
                        <a:spcAft>
                          <a:spcPts val="0"/>
                        </a:spcAft>
                      </a:pPr>
                      <a:r>
                        <a:rPr lang="en-US" sz="1600">
                          <a:effectLst/>
                        </a:rPr>
                        <a:t>99,545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nSpc>
                          <a:spcPct val="107000"/>
                        </a:lnSpc>
                        <a:spcAft>
                          <a:spcPts val="0"/>
                        </a:spcAft>
                      </a:pPr>
                      <a:r>
                        <a:rPr lang="en-US" sz="1600">
                          <a:effectLst/>
                        </a:rPr>
                        <a:t>99,315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97,405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highlight>
                            <a:srgbClr val="FFFF00"/>
                          </a:highlight>
                        </a:rPr>
                        <a:t>99.8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99,583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98,416</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98,81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97,692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r>
              <a:tr h="342870">
                <a:tc vMerge="1">
                  <a:txBody>
                    <a:bodyPr/>
                    <a:lstStyle/>
                    <a:p>
                      <a:endParaRPr lang="es-EC"/>
                    </a:p>
                  </a:txBody>
                  <a:tcPr/>
                </a:tc>
                <a:tc>
                  <a:txBody>
                    <a:bodyPr/>
                    <a:lstStyle/>
                    <a:p>
                      <a:pPr algn="ctr">
                        <a:lnSpc>
                          <a:spcPct val="107000"/>
                        </a:lnSpc>
                        <a:spcAft>
                          <a:spcPts val="0"/>
                        </a:spcAft>
                      </a:pPr>
                      <a:r>
                        <a:rPr lang="en-US" sz="1600">
                          <a:effectLst/>
                        </a:rPr>
                        <a:t>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r">
                        <a:lnSpc>
                          <a:spcPct val="107000"/>
                        </a:lnSpc>
                        <a:spcAft>
                          <a:spcPts val="0"/>
                        </a:spcAft>
                      </a:pPr>
                      <a:r>
                        <a:rPr lang="en-US" sz="1600">
                          <a:effectLst/>
                        </a:rPr>
                        <a:t>98,439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nSpc>
                          <a:spcPct val="107000"/>
                        </a:lnSpc>
                        <a:spcAft>
                          <a:spcPts val="0"/>
                        </a:spcAft>
                      </a:pPr>
                      <a:r>
                        <a:rPr lang="en-US" sz="1600">
                          <a:effectLst/>
                        </a:rPr>
                        <a:t>99.8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99,139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99,13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98,755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99,524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98,49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97,615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98,73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r>
              <a:tr h="342870">
                <a:tc vMerge="1">
                  <a:txBody>
                    <a:bodyPr/>
                    <a:lstStyle/>
                    <a:p>
                      <a:endParaRPr lang="es-EC"/>
                    </a:p>
                  </a:txBody>
                  <a:tcPr/>
                </a:tc>
                <a:tc>
                  <a:txBody>
                    <a:bodyPr/>
                    <a:lstStyle/>
                    <a:p>
                      <a:pPr algn="ctr">
                        <a:lnSpc>
                          <a:spcPct val="107000"/>
                        </a:lnSpc>
                        <a:spcAft>
                          <a:spcPts val="0"/>
                        </a:spcAft>
                      </a:pPr>
                      <a:r>
                        <a:rPr lang="en-US" sz="1600">
                          <a:effectLst/>
                        </a:rPr>
                        <a:t>10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ctr"/>
                </a:tc>
                <a:tc>
                  <a:txBody>
                    <a:bodyPr/>
                    <a:lstStyle/>
                    <a:p>
                      <a:pPr algn="r">
                        <a:lnSpc>
                          <a:spcPct val="107000"/>
                        </a:lnSpc>
                        <a:spcAft>
                          <a:spcPts val="0"/>
                        </a:spcAft>
                      </a:pPr>
                      <a:r>
                        <a:rPr lang="en-US" sz="1600">
                          <a:effectLst/>
                        </a:rPr>
                        <a:t>99,545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nSpc>
                          <a:spcPct val="107000"/>
                        </a:lnSpc>
                        <a:spcAft>
                          <a:spcPts val="0"/>
                        </a:spcAft>
                      </a:pPr>
                      <a:r>
                        <a:rPr lang="en-US" sz="1600" dirty="0">
                          <a:effectLst/>
                        </a:rPr>
                        <a:t>98,333</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99,201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99,089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98,564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98,655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99,583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a:effectLst/>
                        </a:rPr>
                        <a:t>96,421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c>
                  <a:txBody>
                    <a:bodyPr/>
                    <a:lstStyle/>
                    <a:p>
                      <a:pPr algn="r">
                        <a:lnSpc>
                          <a:spcPct val="107000"/>
                        </a:lnSpc>
                        <a:spcAft>
                          <a:spcPts val="0"/>
                        </a:spcAft>
                      </a:pPr>
                      <a:r>
                        <a:rPr lang="en-US" sz="1600" dirty="0">
                          <a:effectLst/>
                        </a:rPr>
                        <a:t>96,912</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760" marR="63760" marT="0" marB="0" anchor="b"/>
                </a:tc>
              </a:tr>
            </a:tbl>
          </a:graphicData>
        </a:graphic>
      </p:graphicFrame>
    </p:spTree>
    <p:extLst>
      <p:ext uri="{BB962C8B-B14F-4D97-AF65-F5344CB8AC3E}">
        <p14:creationId xmlns:p14="http://schemas.microsoft.com/office/powerpoint/2010/main" val="288429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76677"/>
            <a:ext cx="8596668" cy="728792"/>
          </a:xfrm>
        </p:spPr>
        <p:txBody>
          <a:bodyPr/>
          <a:lstStyle/>
          <a:p>
            <a:r>
              <a:rPr lang="es-EC" dirty="0" smtClean="0"/>
              <a:t>Valores de parámetros seleccionado</a:t>
            </a:r>
            <a:endParaRPr lang="es-EC" dirty="0"/>
          </a:p>
        </p:txBody>
      </p:sp>
      <p:sp>
        <p:nvSpPr>
          <p:cNvPr id="3" name="Marcador de contenido 2"/>
          <p:cNvSpPr>
            <a:spLocks noGrp="1"/>
          </p:cNvSpPr>
          <p:nvPr>
            <p:ph idx="1"/>
          </p:nvPr>
        </p:nvSpPr>
        <p:spPr>
          <a:xfrm>
            <a:off x="677334" y="1105469"/>
            <a:ext cx="8596668" cy="4239857"/>
          </a:xfrm>
        </p:spPr>
        <p:txBody>
          <a:bodyPr>
            <a:normAutofit/>
          </a:bodyPr>
          <a:lstStyle/>
          <a:p>
            <a:r>
              <a:rPr lang="es-EC" sz="2000" dirty="0" smtClean="0"/>
              <a:t>Con las pruebas realizadas anteriormente se obtuvo los parámetros siguientes</a:t>
            </a:r>
            <a:endParaRPr lang="es-EC" sz="2000" dirty="0"/>
          </a:p>
        </p:txBody>
      </p:sp>
      <p:graphicFrame>
        <p:nvGraphicFramePr>
          <p:cNvPr id="4" name="Tabla 3"/>
          <p:cNvGraphicFramePr>
            <a:graphicFrameLocks noGrp="1"/>
          </p:cNvGraphicFramePr>
          <p:nvPr>
            <p:extLst>
              <p:ext uri="{D42A27DB-BD31-4B8C-83A1-F6EECF244321}">
                <p14:modId xmlns:p14="http://schemas.microsoft.com/office/powerpoint/2010/main" val="2909062605"/>
              </p:ext>
            </p:extLst>
          </p:nvPr>
        </p:nvGraphicFramePr>
        <p:xfrm>
          <a:off x="1050880" y="1834261"/>
          <a:ext cx="8223122" cy="4989449"/>
        </p:xfrm>
        <a:graphic>
          <a:graphicData uri="http://schemas.openxmlformats.org/drawingml/2006/table">
            <a:tbl>
              <a:tblPr firstRow="1" firstCol="1" bandRow="1">
                <a:tableStyleId>{5C22544A-7EE6-4342-B048-85BDC9FD1C3A}</a:tableStyleId>
              </a:tblPr>
              <a:tblGrid>
                <a:gridCol w="1825565"/>
                <a:gridCol w="1825565"/>
                <a:gridCol w="1759043"/>
                <a:gridCol w="1649757"/>
                <a:gridCol w="1163192"/>
              </a:tblGrid>
              <a:tr h="558648">
                <a:tc gridSpan="2">
                  <a:txBody>
                    <a:bodyPr/>
                    <a:lstStyle/>
                    <a:p>
                      <a:pPr algn="l">
                        <a:lnSpc>
                          <a:spcPct val="107000"/>
                        </a:lnSpc>
                        <a:spcAft>
                          <a:spcPts val="0"/>
                        </a:spcAft>
                      </a:pPr>
                      <a:r>
                        <a:rPr lang="es-EC" sz="1800" dirty="0">
                          <a:effectLst/>
                        </a:rPr>
                        <a:t>Machine Learning</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C"/>
                    </a:p>
                  </a:txBody>
                  <a:tcPr/>
                </a:tc>
                <a:tc>
                  <a:txBody>
                    <a:bodyPr/>
                    <a:lstStyle/>
                    <a:p>
                      <a:pPr algn="l">
                        <a:lnSpc>
                          <a:spcPct val="107000"/>
                        </a:lnSpc>
                        <a:spcAft>
                          <a:spcPts val="0"/>
                        </a:spcAft>
                      </a:pPr>
                      <a:r>
                        <a:rPr lang="es-EC" sz="1800" dirty="0">
                          <a:effectLst/>
                        </a:rPr>
                        <a:t>Parámetros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EC" sz="1800">
                          <a:effectLst/>
                        </a:rPr>
                        <a:t>Exactitud (%)</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EC" sz="1800">
                          <a:effectLst/>
                        </a:rPr>
                        <a:t>Eficiencia (s)</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5130">
                <a:tc rowSpan="2">
                  <a:txBody>
                    <a:bodyPr/>
                    <a:lstStyle/>
                    <a:p>
                      <a:pPr algn="l">
                        <a:lnSpc>
                          <a:spcPct val="107000"/>
                        </a:lnSpc>
                        <a:spcAft>
                          <a:spcPts val="0"/>
                        </a:spcAft>
                      </a:pPr>
                      <a:r>
                        <a:rPr lang="es-EC" sz="1800">
                          <a:effectLst/>
                        </a:rPr>
                        <a:t>Red Neuronal Artificial</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EC" sz="1800">
                          <a:effectLst/>
                        </a:rPr>
                        <a:t>Fitnet</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EC" sz="1800">
                          <a:effectLst/>
                        </a:rPr>
                        <a:t>Umbral: 0.4</a:t>
                      </a:r>
                    </a:p>
                    <a:p>
                      <a:pPr algn="l">
                        <a:lnSpc>
                          <a:spcPct val="107000"/>
                        </a:lnSpc>
                        <a:spcAft>
                          <a:spcPts val="0"/>
                        </a:spcAft>
                      </a:pPr>
                      <a:r>
                        <a:rPr lang="es-EC" sz="1800">
                          <a:effectLst/>
                        </a:rPr>
                        <a:t>Solidy: 0.6</a:t>
                      </a:r>
                    </a:p>
                    <a:p>
                      <a:pPr algn="l">
                        <a:lnSpc>
                          <a:spcPct val="107000"/>
                        </a:lnSpc>
                        <a:spcAft>
                          <a:spcPts val="0"/>
                        </a:spcAft>
                      </a:pPr>
                      <a:r>
                        <a:rPr lang="es-EC" sz="1800">
                          <a:effectLst/>
                        </a:rPr>
                        <a:t>Nivel: 1</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1800">
                          <a:effectLst/>
                        </a:rPr>
                        <a:t>99.8</a:t>
                      </a:r>
                    </a:p>
                    <a:p>
                      <a:pPr algn="l">
                        <a:lnSpc>
                          <a:spcPct val="107000"/>
                        </a:lnSpc>
                        <a:spcAft>
                          <a:spcPts val="0"/>
                        </a:spcAft>
                      </a:pPr>
                      <a:r>
                        <a:rPr lang="es-EC" sz="1800">
                          <a:effectLst/>
                        </a:rPr>
                        <a:t> </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EC" sz="1800">
                          <a:effectLst/>
                        </a:rPr>
                        <a:t>5.35</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5130">
                <a:tc vMerge="1">
                  <a:txBody>
                    <a:bodyPr/>
                    <a:lstStyle/>
                    <a:p>
                      <a:endParaRPr lang="es-EC"/>
                    </a:p>
                  </a:txBody>
                  <a:tcPr/>
                </a:tc>
                <a:tc>
                  <a:txBody>
                    <a:bodyPr/>
                    <a:lstStyle/>
                    <a:p>
                      <a:pPr algn="l">
                        <a:lnSpc>
                          <a:spcPct val="107000"/>
                        </a:lnSpc>
                        <a:spcAft>
                          <a:spcPts val="0"/>
                        </a:spcAft>
                      </a:pPr>
                      <a:r>
                        <a:rPr lang="es-EC" sz="1800">
                          <a:effectLst/>
                        </a:rPr>
                        <a:t>Patternnet</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EC" sz="1800">
                          <a:effectLst/>
                        </a:rPr>
                        <a:t>Umbral: 0.5</a:t>
                      </a:r>
                    </a:p>
                    <a:p>
                      <a:pPr algn="l">
                        <a:lnSpc>
                          <a:spcPct val="107000"/>
                        </a:lnSpc>
                        <a:spcAft>
                          <a:spcPts val="0"/>
                        </a:spcAft>
                      </a:pPr>
                      <a:r>
                        <a:rPr lang="es-EC" sz="1800">
                          <a:effectLst/>
                        </a:rPr>
                        <a:t>Solidy: 0.7</a:t>
                      </a:r>
                    </a:p>
                    <a:p>
                      <a:pPr algn="l">
                        <a:lnSpc>
                          <a:spcPct val="107000"/>
                        </a:lnSpc>
                        <a:spcAft>
                          <a:spcPts val="0"/>
                        </a:spcAft>
                      </a:pPr>
                      <a:r>
                        <a:rPr lang="es-EC" sz="1800">
                          <a:effectLst/>
                        </a:rPr>
                        <a:t>Nivel: 1</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1800">
                          <a:effectLst/>
                        </a:rPr>
                        <a:t>98.636</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1800" dirty="0">
                          <a:effectLst/>
                        </a:rPr>
                        <a:t>6.1214</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5130">
                <a:tc>
                  <a:txBody>
                    <a:bodyPr/>
                    <a:lstStyle/>
                    <a:p>
                      <a:pPr algn="l">
                        <a:lnSpc>
                          <a:spcPct val="107000"/>
                        </a:lnSpc>
                        <a:spcAft>
                          <a:spcPts val="0"/>
                        </a:spcAft>
                      </a:pPr>
                      <a:r>
                        <a:rPr lang="es-EC" sz="1800">
                          <a:effectLst/>
                        </a:rPr>
                        <a:t>Vecino más Cercano</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s-EC" sz="1800">
                          <a:effectLst/>
                        </a:rPr>
                        <a:t>Fitcknn</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EC" sz="1800">
                          <a:effectLst/>
                        </a:rPr>
                        <a:t>Umbral: 0.3</a:t>
                      </a:r>
                    </a:p>
                    <a:p>
                      <a:pPr algn="l">
                        <a:lnSpc>
                          <a:spcPct val="107000"/>
                        </a:lnSpc>
                        <a:spcAft>
                          <a:spcPts val="0"/>
                        </a:spcAft>
                      </a:pPr>
                      <a:r>
                        <a:rPr lang="es-EC" sz="1800">
                          <a:effectLst/>
                        </a:rPr>
                        <a:t>Solidy: 0.1</a:t>
                      </a:r>
                    </a:p>
                    <a:p>
                      <a:pPr algn="l">
                        <a:lnSpc>
                          <a:spcPct val="107000"/>
                        </a:lnSpc>
                        <a:spcAft>
                          <a:spcPts val="0"/>
                        </a:spcAft>
                      </a:pPr>
                      <a:r>
                        <a:rPr lang="es-EC" sz="1800">
                          <a:effectLst/>
                        </a:rPr>
                        <a:t>Nivel: 1</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1800">
                          <a:effectLst/>
                        </a:rPr>
                        <a:t>99.8</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1800">
                          <a:effectLst/>
                        </a:rPr>
                        <a:t>0.3619</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5130">
                <a:tc>
                  <a:txBody>
                    <a:bodyPr/>
                    <a:lstStyle/>
                    <a:p>
                      <a:pPr algn="l">
                        <a:lnSpc>
                          <a:spcPct val="107000"/>
                        </a:lnSpc>
                        <a:spcAft>
                          <a:spcPts val="0"/>
                        </a:spcAft>
                      </a:pPr>
                      <a:r>
                        <a:rPr lang="es-EC" sz="1800" dirty="0">
                          <a:effectLst/>
                        </a:rPr>
                        <a:t>Árbol de decisiones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s-EC" sz="1800">
                          <a:effectLst/>
                        </a:rPr>
                        <a:t>Fitctree</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EC" sz="1800">
                          <a:effectLst/>
                        </a:rPr>
                        <a:t>Umbral: 0.2</a:t>
                      </a:r>
                    </a:p>
                    <a:p>
                      <a:pPr algn="l">
                        <a:lnSpc>
                          <a:spcPct val="107000"/>
                        </a:lnSpc>
                        <a:spcAft>
                          <a:spcPts val="0"/>
                        </a:spcAft>
                      </a:pPr>
                      <a:r>
                        <a:rPr lang="es-EC" sz="1800">
                          <a:effectLst/>
                        </a:rPr>
                        <a:t>Solidy: 0.1</a:t>
                      </a:r>
                    </a:p>
                    <a:p>
                      <a:pPr algn="l">
                        <a:lnSpc>
                          <a:spcPct val="107000"/>
                        </a:lnSpc>
                        <a:spcAft>
                          <a:spcPts val="0"/>
                        </a:spcAft>
                      </a:pPr>
                      <a:r>
                        <a:rPr lang="es-EC" sz="1800">
                          <a:effectLst/>
                        </a:rPr>
                        <a:t>Nivel: 1</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1800">
                          <a:effectLst/>
                        </a:rPr>
                        <a:t>99.8 </a:t>
                      </a:r>
                    </a:p>
                    <a:p>
                      <a:pPr algn="l">
                        <a:lnSpc>
                          <a:spcPct val="150000"/>
                        </a:lnSpc>
                        <a:spcAft>
                          <a:spcPts val="0"/>
                        </a:spcAft>
                      </a:pPr>
                      <a:r>
                        <a:rPr lang="es-EC" sz="1800">
                          <a:effectLst/>
                        </a:rPr>
                        <a:t> </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EC" sz="1800">
                          <a:effectLst/>
                        </a:rPr>
                        <a:t>0.6464</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5130">
                <a:tc>
                  <a:txBody>
                    <a:bodyPr/>
                    <a:lstStyle/>
                    <a:p>
                      <a:pPr algn="l">
                        <a:lnSpc>
                          <a:spcPct val="107000"/>
                        </a:lnSpc>
                        <a:spcAft>
                          <a:spcPts val="0"/>
                        </a:spcAft>
                      </a:pPr>
                      <a:r>
                        <a:rPr lang="es-EC" sz="1800">
                          <a:effectLst/>
                        </a:rPr>
                        <a:t>Naive Bayes</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s-EC" sz="1800">
                          <a:effectLst/>
                        </a:rPr>
                        <a:t>fitNaiveBayes</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EC" sz="1800">
                          <a:effectLst/>
                        </a:rPr>
                        <a:t>Umbral: 0.3</a:t>
                      </a:r>
                    </a:p>
                    <a:p>
                      <a:pPr algn="l">
                        <a:lnSpc>
                          <a:spcPct val="107000"/>
                        </a:lnSpc>
                        <a:spcAft>
                          <a:spcPts val="0"/>
                        </a:spcAft>
                      </a:pPr>
                      <a:r>
                        <a:rPr lang="es-EC" sz="1800">
                          <a:effectLst/>
                        </a:rPr>
                        <a:t>Solidy: 0.3</a:t>
                      </a:r>
                    </a:p>
                    <a:p>
                      <a:pPr algn="l">
                        <a:lnSpc>
                          <a:spcPct val="107000"/>
                        </a:lnSpc>
                        <a:spcAft>
                          <a:spcPts val="0"/>
                        </a:spcAft>
                      </a:pPr>
                      <a:r>
                        <a:rPr lang="es-EC" sz="1800">
                          <a:effectLst/>
                        </a:rPr>
                        <a:t>Nivel: 2</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EC" sz="1800">
                          <a:effectLst/>
                        </a:rPr>
                        <a:t>98.315</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EC" sz="1800" dirty="0">
                          <a:effectLst/>
                        </a:rPr>
                        <a:t>0.2016</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05134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14233"/>
          </a:xfrm>
        </p:spPr>
        <p:txBody>
          <a:bodyPr/>
          <a:lstStyle/>
          <a:p>
            <a:r>
              <a:rPr lang="es-EC" dirty="0" smtClean="0"/>
              <a:t>Conclusiones y Recomendaciones</a:t>
            </a:r>
            <a:endParaRPr lang="es-EC" dirty="0"/>
          </a:p>
        </p:txBody>
      </p:sp>
      <p:sp>
        <p:nvSpPr>
          <p:cNvPr id="3" name="Marcador de contenido 2"/>
          <p:cNvSpPr>
            <a:spLocks noGrp="1"/>
          </p:cNvSpPr>
          <p:nvPr>
            <p:ph idx="1"/>
          </p:nvPr>
        </p:nvSpPr>
        <p:spPr>
          <a:xfrm>
            <a:off x="677334" y="1460311"/>
            <a:ext cx="8596668" cy="4581052"/>
          </a:xfrm>
        </p:spPr>
        <p:txBody>
          <a:bodyPr>
            <a:noAutofit/>
          </a:bodyPr>
          <a:lstStyle/>
          <a:p>
            <a:pPr algn="just"/>
            <a:r>
              <a:rPr lang="es-EC" sz="2400" dirty="0"/>
              <a:t>Con la investigación propuesta se pudo abordar de manera práctica un tema muy sensible como es el cáncer de mama brindando un sistema sencillo, práctico  y preciso en la identificación de melanomas en la imagen. Esta herramienta permitirá un mayor grado de seguridad en los resultados obtenidos ya que será un soporte en los criterios que brindará el galeno al emitir sus </a:t>
            </a:r>
            <a:r>
              <a:rPr lang="es-EC" sz="2400" dirty="0" smtClean="0"/>
              <a:t>resultados</a:t>
            </a:r>
          </a:p>
          <a:p>
            <a:pPr algn="just"/>
            <a:r>
              <a:rPr lang="es-EC" sz="2400" dirty="0"/>
              <a:t>El conocimiento previo en el análisis de las diferentes técnicas de segmentación permitió encontrar de mejor manera la eliminación de regiones de no interés ya sea por medio de la umbralización de regiones con células cancerígenas o por la forma geométrica que dichas células poseen. </a:t>
            </a:r>
          </a:p>
        </p:txBody>
      </p:sp>
    </p:spTree>
    <p:extLst>
      <p:ext uri="{BB962C8B-B14F-4D97-AF65-F5344CB8AC3E}">
        <p14:creationId xmlns:p14="http://schemas.microsoft.com/office/powerpoint/2010/main" val="1669921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14233"/>
          </a:xfrm>
        </p:spPr>
        <p:txBody>
          <a:bodyPr/>
          <a:lstStyle/>
          <a:p>
            <a:r>
              <a:rPr lang="es-EC" dirty="0" smtClean="0"/>
              <a:t>Conclusiones y Recomendaciones</a:t>
            </a:r>
            <a:endParaRPr lang="es-EC" dirty="0"/>
          </a:p>
        </p:txBody>
      </p:sp>
      <p:sp>
        <p:nvSpPr>
          <p:cNvPr id="3" name="Marcador de contenido 2"/>
          <p:cNvSpPr>
            <a:spLocks noGrp="1"/>
          </p:cNvSpPr>
          <p:nvPr>
            <p:ph idx="1"/>
          </p:nvPr>
        </p:nvSpPr>
        <p:spPr>
          <a:xfrm>
            <a:off x="677334" y="1978926"/>
            <a:ext cx="8596668" cy="4581052"/>
          </a:xfrm>
        </p:spPr>
        <p:txBody>
          <a:bodyPr>
            <a:noAutofit/>
          </a:bodyPr>
          <a:lstStyle/>
          <a:p>
            <a:pPr algn="just"/>
            <a:r>
              <a:rPr lang="es-EC" sz="2400" dirty="0"/>
              <a:t>Como mencionamos anteriormente los parámetros que se usan en la etapa de segmentación influyen gravitantemente en la eficiencia del sistema, por ende se debe simular todas las condiciones probables que puedan existir hasta llegar la máxima eficiencia que permitirá seleccionar los mejores valores para cada parámetro en todas las técnicas de aprendizajes propuestas. </a:t>
            </a:r>
          </a:p>
        </p:txBody>
      </p:sp>
    </p:spTree>
    <p:extLst>
      <p:ext uri="{BB962C8B-B14F-4D97-AF65-F5344CB8AC3E}">
        <p14:creationId xmlns:p14="http://schemas.microsoft.com/office/powerpoint/2010/main" val="1437596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14233"/>
          </a:xfrm>
        </p:spPr>
        <p:txBody>
          <a:bodyPr/>
          <a:lstStyle/>
          <a:p>
            <a:r>
              <a:rPr lang="es-EC" dirty="0" smtClean="0"/>
              <a:t>Conclusiones y Recomendaciones</a:t>
            </a:r>
            <a:endParaRPr lang="es-EC" dirty="0"/>
          </a:p>
        </p:txBody>
      </p:sp>
      <p:sp>
        <p:nvSpPr>
          <p:cNvPr id="3" name="Marcador de contenido 2"/>
          <p:cNvSpPr>
            <a:spLocks noGrp="1"/>
          </p:cNvSpPr>
          <p:nvPr>
            <p:ph idx="1"/>
          </p:nvPr>
        </p:nvSpPr>
        <p:spPr>
          <a:xfrm>
            <a:off x="677334" y="1978926"/>
            <a:ext cx="8596668" cy="4581052"/>
          </a:xfrm>
        </p:spPr>
        <p:txBody>
          <a:bodyPr>
            <a:noAutofit/>
          </a:bodyPr>
          <a:lstStyle/>
          <a:p>
            <a:pPr algn="just"/>
            <a:r>
              <a:rPr lang="es-EC" sz="2400" dirty="0"/>
              <a:t>Las sensibilidades que generan los sistemas tienen un valor cercano al 99%, haciendo que las mamografías con resultados positivos de cáncer sean identificados correctamente con respecto a todos los casos que se presentan en la base de datos, esta seguridad en los resultados genera una gran reducción en el riesgo de emitir un diagnóstico errado, ya que si se emitiera a una paciente con cáncer un resultado errado conllevaría hasta la muerte de la misma sin el tratamiento oportuno</a:t>
            </a:r>
            <a:r>
              <a:rPr lang="es-EC" sz="2400" dirty="0" smtClean="0"/>
              <a:t>.</a:t>
            </a:r>
            <a:endParaRPr lang="es-EC" sz="2400" dirty="0"/>
          </a:p>
        </p:txBody>
      </p:sp>
    </p:spTree>
    <p:extLst>
      <p:ext uri="{BB962C8B-B14F-4D97-AF65-F5344CB8AC3E}">
        <p14:creationId xmlns:p14="http://schemas.microsoft.com/office/powerpoint/2010/main" val="3847257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4"/>
          <p:cNvSpPr>
            <a:spLocks noGrp="1"/>
          </p:cNvSpPr>
          <p:nvPr>
            <p:ph type="title"/>
          </p:nvPr>
        </p:nvSpPr>
        <p:spPr/>
        <p:txBody>
          <a:bodyPr/>
          <a:lstStyle/>
          <a:p>
            <a:pPr algn="ctr"/>
            <a:r>
              <a:rPr lang="es-EC" dirty="0" smtClean="0"/>
              <a:t>Introducción</a:t>
            </a:r>
            <a:endParaRPr lang="es-EC" dirty="0"/>
          </a:p>
        </p:txBody>
      </p:sp>
      <p:graphicFrame>
        <p:nvGraphicFramePr>
          <p:cNvPr id="8" name="Marcador de contenido 7"/>
          <p:cNvGraphicFramePr>
            <a:graphicFrameLocks noGrp="1"/>
          </p:cNvGraphicFramePr>
          <p:nvPr>
            <p:ph sz="half" idx="1"/>
            <p:extLst>
              <p:ext uri="{D42A27DB-BD31-4B8C-83A1-F6EECF244321}">
                <p14:modId xmlns:p14="http://schemas.microsoft.com/office/powerpoint/2010/main" val="161991351"/>
              </p:ext>
            </p:extLst>
          </p:nvPr>
        </p:nvGraphicFramePr>
        <p:xfrm>
          <a:off x="677334" y="1657350"/>
          <a:ext cx="9628716" cy="4838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Resultado de imagen para cancer de mama"/>
          <p:cNvPicPr>
            <a:picLocks noChangeAspect="1" noChangeArrowheads="1"/>
          </p:cNvPicPr>
          <p:nvPr/>
        </p:nvPicPr>
        <p:blipFill rotWithShape="1">
          <a:blip r:embed="rId7">
            <a:extLst>
              <a:ext uri="{28A0092B-C50C-407E-A947-70E740481C1C}">
                <a14:useLocalDpi xmlns:a14="http://schemas.microsoft.com/office/drawing/2010/main" val="0"/>
              </a:ext>
            </a:extLst>
          </a:blip>
          <a:srcRect r="11700" b="6455"/>
          <a:stretch/>
        </p:blipFill>
        <p:spPr bwMode="auto">
          <a:xfrm>
            <a:off x="8534399" y="82550"/>
            <a:ext cx="3473277" cy="2456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647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14233"/>
          </a:xfrm>
        </p:spPr>
        <p:txBody>
          <a:bodyPr/>
          <a:lstStyle/>
          <a:p>
            <a:r>
              <a:rPr lang="es-EC" dirty="0" smtClean="0"/>
              <a:t>Conclusiones y Recomendaciones</a:t>
            </a:r>
            <a:endParaRPr lang="es-EC" dirty="0"/>
          </a:p>
        </p:txBody>
      </p:sp>
      <p:sp>
        <p:nvSpPr>
          <p:cNvPr id="3" name="Marcador de contenido 2"/>
          <p:cNvSpPr>
            <a:spLocks noGrp="1"/>
          </p:cNvSpPr>
          <p:nvPr>
            <p:ph idx="1"/>
          </p:nvPr>
        </p:nvSpPr>
        <p:spPr>
          <a:xfrm>
            <a:off x="677334" y="1719618"/>
            <a:ext cx="8596668" cy="4581052"/>
          </a:xfrm>
        </p:spPr>
        <p:txBody>
          <a:bodyPr>
            <a:noAutofit/>
          </a:bodyPr>
          <a:lstStyle/>
          <a:p>
            <a:pPr algn="just"/>
            <a:r>
              <a:rPr lang="es-EC" sz="2400" dirty="0"/>
              <a:t>Las curvas ROC de los algoritmos planteados brindan una gran confiabilidad debido a que sus curvas están muy cerca de la región superior izquierda justificando los valores de eficiencia de cada uno de ellos. Como conocemos la curva relaciona costo/beneficio, haciendo que los resultados obtenidos generen decisiones abruptas por esta relación, en nuestro caso el sistema posee un  equilibrio  al momento de optar por un resultado indeciso sin perder las ventajas del sistema por un caso difícil de identificación.  </a:t>
            </a:r>
          </a:p>
        </p:txBody>
      </p:sp>
    </p:spTree>
    <p:extLst>
      <p:ext uri="{BB962C8B-B14F-4D97-AF65-F5344CB8AC3E}">
        <p14:creationId xmlns:p14="http://schemas.microsoft.com/office/powerpoint/2010/main" val="3166446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14233"/>
          </a:xfrm>
        </p:spPr>
        <p:txBody>
          <a:bodyPr/>
          <a:lstStyle/>
          <a:p>
            <a:r>
              <a:rPr lang="es-EC" dirty="0" smtClean="0"/>
              <a:t>Conclusiones y Recomendaciones</a:t>
            </a:r>
            <a:endParaRPr lang="es-EC" dirty="0"/>
          </a:p>
        </p:txBody>
      </p:sp>
      <p:sp>
        <p:nvSpPr>
          <p:cNvPr id="3" name="Marcador de contenido 2"/>
          <p:cNvSpPr>
            <a:spLocks noGrp="1"/>
          </p:cNvSpPr>
          <p:nvPr>
            <p:ph idx="1"/>
          </p:nvPr>
        </p:nvSpPr>
        <p:spPr>
          <a:xfrm>
            <a:off x="677334" y="1460311"/>
            <a:ext cx="8596668" cy="4581052"/>
          </a:xfrm>
        </p:spPr>
        <p:txBody>
          <a:bodyPr>
            <a:noAutofit/>
          </a:bodyPr>
          <a:lstStyle/>
          <a:p>
            <a:pPr algn="just"/>
            <a:r>
              <a:rPr lang="es-EC" sz="2400" dirty="0"/>
              <a:t>Con los resultados obtenidos en la Tabla 50 pudimos ver que la mejor técnica de aprendizaje es vecino más cercano, con una exactitud de 99.8% y con una eficiencia del 0.3619 segundos, esto se debe a que este algoritmo internamente permite reconocer patrones a partir de las características obtenidas en las mamografías, gracias a ello el sistema permite clasificar más fácilmente los datos a cada clase a la que pertenece. Además este sistema brinda una evaluación previa en la red generada haciendo que el sistema tenga una mayor fiabilidad en la red generada</a:t>
            </a:r>
            <a:r>
              <a:rPr lang="es-EC" sz="2400" dirty="0" smtClean="0"/>
              <a:t>.</a:t>
            </a:r>
            <a:endParaRPr lang="es-EC" sz="2400" dirty="0"/>
          </a:p>
        </p:txBody>
      </p:sp>
    </p:spTree>
    <p:extLst>
      <p:ext uri="{BB962C8B-B14F-4D97-AF65-F5344CB8AC3E}">
        <p14:creationId xmlns:p14="http://schemas.microsoft.com/office/powerpoint/2010/main" val="15528916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196454"/>
            <a:ext cx="8596668" cy="714233"/>
          </a:xfrm>
        </p:spPr>
        <p:txBody>
          <a:bodyPr/>
          <a:lstStyle/>
          <a:p>
            <a:r>
              <a:rPr lang="es-EC" dirty="0" smtClean="0"/>
              <a:t>Conclusiones y Recomendaciones</a:t>
            </a:r>
            <a:endParaRPr lang="es-EC" dirty="0"/>
          </a:p>
        </p:txBody>
      </p:sp>
      <p:sp>
        <p:nvSpPr>
          <p:cNvPr id="3" name="Marcador de contenido 2"/>
          <p:cNvSpPr>
            <a:spLocks noGrp="1"/>
          </p:cNvSpPr>
          <p:nvPr>
            <p:ph idx="1"/>
          </p:nvPr>
        </p:nvSpPr>
        <p:spPr>
          <a:xfrm>
            <a:off x="677334" y="2470245"/>
            <a:ext cx="8596668" cy="2920620"/>
          </a:xfrm>
        </p:spPr>
        <p:txBody>
          <a:bodyPr>
            <a:noAutofit/>
          </a:bodyPr>
          <a:lstStyle/>
          <a:p>
            <a:pPr algn="just"/>
            <a:r>
              <a:rPr lang="es-EC" sz="2400" dirty="0"/>
              <a:t>Las eficiencias de las otras técnicas propuestas no se diferencian mucho con respecto a vecino más cercano, haciendo que el sistema propuesto en la Figura 19 justifique la utilización de cada etapa propuesta en la generación de características de cada imagen mamográfica sin importar la técnica de aprendizaje de maquina implementado</a:t>
            </a:r>
            <a:r>
              <a:rPr lang="es-EC" sz="2400" dirty="0" smtClean="0"/>
              <a:t>.</a:t>
            </a:r>
            <a:endParaRPr lang="es-EC" sz="2400" dirty="0"/>
          </a:p>
        </p:txBody>
      </p:sp>
    </p:spTree>
    <p:extLst>
      <p:ext uri="{BB962C8B-B14F-4D97-AF65-F5344CB8AC3E}">
        <p14:creationId xmlns:p14="http://schemas.microsoft.com/office/powerpoint/2010/main" val="18203926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709683" y="404456"/>
            <a:ext cx="8449081" cy="6132822"/>
          </a:xfrm>
          <a:prstGeom prst="rect">
            <a:avLst/>
          </a:prstGeom>
        </p:spPr>
      </p:pic>
    </p:spTree>
    <p:extLst>
      <p:ext uri="{BB962C8B-B14F-4D97-AF65-F5344CB8AC3E}">
        <p14:creationId xmlns:p14="http://schemas.microsoft.com/office/powerpoint/2010/main" val="3911592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3779" y="368300"/>
            <a:ext cx="8596668" cy="1320800"/>
          </a:xfrm>
        </p:spPr>
        <p:txBody>
          <a:bodyPr/>
          <a:lstStyle/>
          <a:p>
            <a:r>
              <a:rPr lang="es-EC" dirty="0" smtClean="0"/>
              <a:t>Factores que generan cáncer</a:t>
            </a:r>
            <a:endParaRPr lang="es-EC"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440654968"/>
              </p:ext>
            </p:extLst>
          </p:nvPr>
        </p:nvGraphicFramePr>
        <p:xfrm>
          <a:off x="693779" y="1346200"/>
          <a:ext cx="6086476" cy="4959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Marcador de contenido 9"/>
          <p:cNvPicPr>
            <a:picLocks noGrp="1" noChangeAspect="1"/>
          </p:cNvPicPr>
          <p:nvPr>
            <p:ph sz="quarter" idx="4"/>
          </p:nvPr>
        </p:nvPicPr>
        <p:blipFill>
          <a:blip r:embed="rId7"/>
          <a:stretch>
            <a:fillRect/>
          </a:stretch>
        </p:blipFill>
        <p:spPr>
          <a:xfrm>
            <a:off x="7143750" y="914400"/>
            <a:ext cx="2772569" cy="3168650"/>
          </a:xfrm>
          <a:prstGeom prst="rect">
            <a:avLst/>
          </a:prstGeom>
        </p:spPr>
      </p:pic>
      <p:pic>
        <p:nvPicPr>
          <p:cNvPr id="2054" name="Picture 6" descr="Resultado de imagen para factores de cancer genetic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83896" y="4236863"/>
            <a:ext cx="1692275" cy="2259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973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800100"/>
          </a:xfrm>
        </p:spPr>
        <p:txBody>
          <a:bodyPr/>
          <a:lstStyle/>
          <a:p>
            <a:r>
              <a:rPr lang="es-EC" dirty="0" smtClean="0"/>
              <a:t>Diagnósticos</a:t>
            </a:r>
            <a:endParaRPr lang="es-EC"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1920922258"/>
              </p:ext>
            </p:extLst>
          </p:nvPr>
        </p:nvGraphicFramePr>
        <p:xfrm>
          <a:off x="676274" y="1409700"/>
          <a:ext cx="5286376" cy="4632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Resultado de imagen para diagnosticos de cancer de mam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70031" y="834798"/>
            <a:ext cx="3405525" cy="2270351"/>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8"/>
          <p:cNvPicPr>
            <a:picLocks noChangeAspect="1"/>
          </p:cNvPicPr>
          <p:nvPr/>
        </p:nvPicPr>
        <p:blipFill>
          <a:blip r:embed="rId8"/>
          <a:stretch>
            <a:fillRect/>
          </a:stretch>
        </p:blipFill>
        <p:spPr>
          <a:xfrm>
            <a:off x="6970032" y="3829050"/>
            <a:ext cx="3886121" cy="2586037"/>
          </a:xfrm>
          <a:prstGeom prst="rect">
            <a:avLst/>
          </a:prstGeom>
        </p:spPr>
      </p:pic>
    </p:spTree>
    <p:extLst>
      <p:ext uri="{BB962C8B-B14F-4D97-AF65-F5344CB8AC3E}">
        <p14:creationId xmlns:p14="http://schemas.microsoft.com/office/powerpoint/2010/main" val="183551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Diseño del Sistema</a:t>
            </a:r>
            <a:endParaRPr lang="es-EC" dirty="0"/>
          </a:p>
        </p:txBody>
      </p:sp>
      <p:sp>
        <p:nvSpPr>
          <p:cNvPr id="3" name="Marcador de contenido 2"/>
          <p:cNvSpPr>
            <a:spLocks noGrp="1"/>
          </p:cNvSpPr>
          <p:nvPr>
            <p:ph idx="1"/>
          </p:nvPr>
        </p:nvSpPr>
        <p:spPr>
          <a:xfrm>
            <a:off x="677334" y="1569493"/>
            <a:ext cx="8596668" cy="4471869"/>
          </a:xfrm>
        </p:spPr>
        <p:txBody>
          <a:bodyPr>
            <a:normAutofit/>
          </a:bodyPr>
          <a:lstStyle/>
          <a:p>
            <a:r>
              <a:rPr lang="es-EC" sz="2400" dirty="0" smtClean="0"/>
              <a:t>El sistema fue desarrollado de la siguiente manera</a:t>
            </a:r>
            <a:endParaRPr lang="es-EC" sz="2400" dirty="0"/>
          </a:p>
        </p:txBody>
      </p:sp>
      <p:graphicFrame>
        <p:nvGraphicFramePr>
          <p:cNvPr id="4" name="Diagrama 3"/>
          <p:cNvGraphicFramePr/>
          <p:nvPr>
            <p:extLst>
              <p:ext uri="{D42A27DB-BD31-4B8C-83A1-F6EECF244321}">
                <p14:modId xmlns:p14="http://schemas.microsoft.com/office/powerpoint/2010/main" val="1104779717"/>
              </p:ext>
            </p:extLst>
          </p:nvPr>
        </p:nvGraphicFramePr>
        <p:xfrm>
          <a:off x="805218" y="2267267"/>
          <a:ext cx="8468784" cy="3956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3834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9914" y="679738"/>
            <a:ext cx="3854528" cy="1278466"/>
          </a:xfrm>
        </p:spPr>
        <p:txBody>
          <a:bodyPr>
            <a:noAutofit/>
          </a:bodyPr>
          <a:lstStyle/>
          <a:p>
            <a:r>
              <a:rPr lang="es-EC" sz="2800" dirty="0" smtClean="0"/>
              <a:t>Imágenes mamográficas (eliminación de áreas de no interés)</a:t>
            </a:r>
            <a:endParaRPr lang="es-EC" sz="2800" dirty="0"/>
          </a:p>
        </p:txBody>
      </p:sp>
      <p:sp>
        <p:nvSpPr>
          <p:cNvPr id="3" name="Marcador de contenido 2"/>
          <p:cNvSpPr>
            <a:spLocks noGrp="1"/>
          </p:cNvSpPr>
          <p:nvPr>
            <p:ph idx="1"/>
          </p:nvPr>
        </p:nvSpPr>
        <p:spPr/>
        <p:txBody>
          <a:bodyPr/>
          <a:lstStyle/>
          <a:p>
            <a:pPr algn="just"/>
            <a:r>
              <a:rPr lang="es-EC" dirty="0" smtClean="0"/>
              <a:t>Las imágenes obtenidas poseían una cantidad de ruido importante por lo tanto es necesario eliminar  las mimas ya que afectaban considerablemente los resultados  </a:t>
            </a:r>
          </a:p>
          <a:p>
            <a:pPr algn="just"/>
            <a:r>
              <a:rPr lang="es-EC" dirty="0" smtClean="0"/>
              <a:t>Se implemento la función </a:t>
            </a:r>
            <a:r>
              <a:rPr lang="es-EC" dirty="0" err="1" smtClean="0"/>
              <a:t>regionprops</a:t>
            </a:r>
            <a:r>
              <a:rPr lang="es-EC" dirty="0" smtClean="0"/>
              <a:t> o eliminación por  áreas detectadas en una imagen, en este caso solo se selecciono la de mayor dimensión.</a:t>
            </a:r>
          </a:p>
          <a:p>
            <a:pPr algn="just"/>
            <a:endParaRPr lang="es-EC" dirty="0"/>
          </a:p>
        </p:txBody>
      </p:sp>
      <p:pic>
        <p:nvPicPr>
          <p:cNvPr id="6" name="Imagen 5"/>
          <p:cNvPicPr/>
          <p:nvPr/>
        </p:nvPicPr>
        <p:blipFill>
          <a:blip r:embed="rId2"/>
          <a:stretch>
            <a:fillRect/>
          </a:stretch>
        </p:blipFill>
        <p:spPr>
          <a:xfrm>
            <a:off x="1078174" y="2402007"/>
            <a:ext cx="2415653" cy="3411940"/>
          </a:xfrm>
          <a:prstGeom prst="rect">
            <a:avLst/>
          </a:prstGeom>
        </p:spPr>
      </p:pic>
      <p:pic>
        <p:nvPicPr>
          <p:cNvPr id="7" name="Imagen 6"/>
          <p:cNvPicPr/>
          <p:nvPr/>
        </p:nvPicPr>
        <p:blipFill>
          <a:blip r:embed="rId3"/>
          <a:stretch>
            <a:fillRect/>
          </a:stretch>
        </p:blipFill>
        <p:spPr>
          <a:xfrm>
            <a:off x="6045959" y="3316406"/>
            <a:ext cx="2290168" cy="3230358"/>
          </a:xfrm>
          <a:prstGeom prst="rect">
            <a:avLst/>
          </a:prstGeom>
        </p:spPr>
      </p:pic>
    </p:spTree>
    <p:extLst>
      <p:ext uri="{BB962C8B-B14F-4D97-AF65-F5344CB8AC3E}">
        <p14:creationId xmlns:p14="http://schemas.microsoft.com/office/powerpoint/2010/main" val="1621864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27798"/>
            <a:ext cx="4317747" cy="1780783"/>
          </a:xfrm>
        </p:spPr>
        <p:txBody>
          <a:bodyPr>
            <a:noAutofit/>
          </a:bodyPr>
          <a:lstStyle/>
          <a:p>
            <a:r>
              <a:rPr lang="es-EC" sz="2800" b="1" dirty="0"/>
              <a:t>Imágenes mamográficas </a:t>
            </a:r>
            <a:r>
              <a:rPr lang="es-EC" sz="2800" dirty="0" smtClean="0"/>
              <a:t>(</a:t>
            </a:r>
            <a:r>
              <a:rPr lang="es-EC" sz="2800" b="1" dirty="0" smtClean="0"/>
              <a:t>Inversión </a:t>
            </a:r>
            <a:r>
              <a:rPr lang="es-EC" sz="2800" b="1" dirty="0"/>
              <a:t>de intensidad de la </a:t>
            </a:r>
            <a:r>
              <a:rPr lang="es-EC" sz="2800" b="1" dirty="0" smtClean="0"/>
              <a:t>imagen</a:t>
            </a:r>
            <a:r>
              <a:rPr lang="es-EC" sz="2800" dirty="0" smtClean="0"/>
              <a:t>)</a:t>
            </a:r>
            <a:endParaRPr lang="es-EC" sz="2800" dirty="0"/>
          </a:p>
        </p:txBody>
      </p:sp>
      <p:sp>
        <p:nvSpPr>
          <p:cNvPr id="4" name="Marcador de texto 3"/>
          <p:cNvSpPr>
            <a:spLocks noGrp="1"/>
          </p:cNvSpPr>
          <p:nvPr>
            <p:ph type="body" sz="half" idx="2"/>
          </p:nvPr>
        </p:nvSpPr>
        <p:spPr/>
        <p:txBody>
          <a:bodyPr>
            <a:noAutofit/>
          </a:bodyPr>
          <a:lstStyle/>
          <a:p>
            <a:r>
              <a:rPr lang="es-EC" sz="2400" dirty="0" smtClean="0"/>
              <a:t>En esta sub-etapa se realizo el cambio de intensidad de la imagen, ya que permite encontrar de mejor manera el umbral en regiones probables de cáncer.</a:t>
            </a:r>
            <a:endParaRPr lang="es-EC" sz="2400" dirty="0"/>
          </a:p>
        </p:txBody>
      </p:sp>
      <p:pic>
        <p:nvPicPr>
          <p:cNvPr id="5" name="Imagen 4"/>
          <p:cNvPicPr/>
          <p:nvPr/>
        </p:nvPicPr>
        <p:blipFill>
          <a:blip r:embed="rId2"/>
          <a:stretch>
            <a:fillRect/>
          </a:stretch>
        </p:blipFill>
        <p:spPr>
          <a:xfrm>
            <a:off x="5581934" y="1282890"/>
            <a:ext cx="2634018" cy="4078627"/>
          </a:xfrm>
          <a:prstGeom prst="rect">
            <a:avLst/>
          </a:prstGeom>
        </p:spPr>
      </p:pic>
    </p:spTree>
    <p:extLst>
      <p:ext uri="{BB962C8B-B14F-4D97-AF65-F5344CB8AC3E}">
        <p14:creationId xmlns:p14="http://schemas.microsoft.com/office/powerpoint/2010/main" val="1764088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7546" y="869058"/>
            <a:ext cx="3507475" cy="1278466"/>
          </a:xfrm>
        </p:spPr>
        <p:txBody>
          <a:bodyPr>
            <a:noAutofit/>
          </a:bodyPr>
          <a:lstStyle/>
          <a:p>
            <a:r>
              <a:rPr lang="es-EC" sz="4000" b="1" dirty="0" smtClean="0"/>
              <a:t>Segmentación </a:t>
            </a:r>
            <a:endParaRPr lang="es-EC" sz="4000" b="1" dirty="0"/>
          </a:p>
        </p:txBody>
      </p:sp>
      <p:sp>
        <p:nvSpPr>
          <p:cNvPr id="4" name="Marcador de texto 3"/>
          <p:cNvSpPr>
            <a:spLocks noGrp="1"/>
          </p:cNvSpPr>
          <p:nvPr>
            <p:ph type="body" sz="half" idx="2"/>
          </p:nvPr>
        </p:nvSpPr>
        <p:spPr>
          <a:xfrm>
            <a:off x="4531862" y="721034"/>
            <a:ext cx="3854528" cy="2584449"/>
          </a:xfrm>
        </p:spPr>
        <p:txBody>
          <a:bodyPr>
            <a:normAutofit/>
          </a:bodyPr>
          <a:lstStyle/>
          <a:p>
            <a:pPr algn="just"/>
            <a:r>
              <a:rPr lang="es-EC" sz="2400" dirty="0" smtClean="0"/>
              <a:t>En esta etapa se aplicaron dos métodos, los cuales permitirán eliminar áreas de no interés para detectar de mejor manera las células cancerígenas. </a:t>
            </a:r>
            <a:endParaRPr lang="es-EC" sz="24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927309685"/>
              </p:ext>
            </p:extLst>
          </p:nvPr>
        </p:nvGraphicFramePr>
        <p:xfrm>
          <a:off x="873457" y="3305483"/>
          <a:ext cx="8134065" cy="30270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5828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790049" y="649312"/>
            <a:ext cx="8596668" cy="1320800"/>
          </a:xfrm>
        </p:spPr>
        <p:txBody>
          <a:bodyPr/>
          <a:lstStyle/>
          <a:p>
            <a:pPr algn="ctr"/>
            <a:r>
              <a:rPr lang="es-EC" b="1" dirty="0"/>
              <a:t>Valor umbral por el método de </a:t>
            </a:r>
            <a:r>
              <a:rPr lang="es-EC" b="1" dirty="0" smtClean="0"/>
              <a:t>Otsu</a:t>
            </a:r>
            <a:endParaRPr lang="es-EC" dirty="0"/>
          </a:p>
        </p:txBody>
      </p:sp>
      <p:sp>
        <p:nvSpPr>
          <p:cNvPr id="7" name="Marcador de texto 6"/>
          <p:cNvSpPr>
            <a:spLocks noGrp="1"/>
          </p:cNvSpPr>
          <p:nvPr>
            <p:ph type="body" idx="1"/>
          </p:nvPr>
        </p:nvSpPr>
        <p:spPr>
          <a:xfrm>
            <a:off x="662098" y="1712088"/>
            <a:ext cx="4185623" cy="576262"/>
          </a:xfrm>
        </p:spPr>
        <p:txBody>
          <a:bodyPr/>
          <a:lstStyle/>
          <a:p>
            <a:pPr algn="ctr"/>
            <a:r>
              <a:rPr lang="es-EC" sz="4400" b="1" dirty="0" smtClean="0"/>
              <a:t>Antes </a:t>
            </a:r>
            <a:endParaRPr lang="es-EC" sz="4400" b="1" dirty="0"/>
          </a:p>
        </p:txBody>
      </p:sp>
      <p:sp>
        <p:nvSpPr>
          <p:cNvPr id="9" name="Marcador de texto 8"/>
          <p:cNvSpPr>
            <a:spLocks noGrp="1"/>
          </p:cNvSpPr>
          <p:nvPr>
            <p:ph type="body" sz="quarter" idx="3"/>
          </p:nvPr>
        </p:nvSpPr>
        <p:spPr>
          <a:xfrm>
            <a:off x="5088383" y="1712088"/>
            <a:ext cx="4185618" cy="576262"/>
          </a:xfrm>
        </p:spPr>
        <p:txBody>
          <a:bodyPr/>
          <a:lstStyle/>
          <a:p>
            <a:pPr algn="ctr"/>
            <a:r>
              <a:rPr lang="es-EC" sz="4400" b="1" dirty="0" smtClean="0"/>
              <a:t>Después</a:t>
            </a:r>
            <a:endParaRPr lang="es-EC" sz="4400" b="1" dirty="0"/>
          </a:p>
        </p:txBody>
      </p:sp>
      <p:pic>
        <p:nvPicPr>
          <p:cNvPr id="11" name="Marcador de contenido 10"/>
          <p:cNvPicPr>
            <a:picLocks noGrp="1"/>
          </p:cNvPicPr>
          <p:nvPr>
            <p:ph sz="half" idx="2"/>
          </p:nvPr>
        </p:nvPicPr>
        <p:blipFill>
          <a:blip r:embed="rId2"/>
          <a:stretch>
            <a:fillRect/>
          </a:stretch>
        </p:blipFill>
        <p:spPr>
          <a:xfrm>
            <a:off x="1877845" y="2777792"/>
            <a:ext cx="2046491" cy="3305175"/>
          </a:xfrm>
          <a:prstGeom prst="rect">
            <a:avLst/>
          </a:prstGeom>
        </p:spPr>
      </p:pic>
      <p:pic>
        <p:nvPicPr>
          <p:cNvPr id="12" name="Marcador de contenido 11"/>
          <p:cNvPicPr>
            <a:picLocks noGrp="1"/>
          </p:cNvPicPr>
          <p:nvPr>
            <p:ph sz="quarter" idx="4"/>
          </p:nvPr>
        </p:nvPicPr>
        <p:blipFill>
          <a:blip r:embed="rId3"/>
          <a:stretch>
            <a:fillRect/>
          </a:stretch>
        </p:blipFill>
        <p:spPr>
          <a:xfrm>
            <a:off x="6254832" y="2777792"/>
            <a:ext cx="2098380" cy="3305175"/>
          </a:xfrm>
          <a:prstGeom prst="rect">
            <a:avLst/>
          </a:prstGeom>
        </p:spPr>
      </p:pic>
    </p:spTree>
    <p:extLst>
      <p:ext uri="{BB962C8B-B14F-4D97-AF65-F5344CB8AC3E}">
        <p14:creationId xmlns:p14="http://schemas.microsoft.com/office/powerpoint/2010/main" val="513526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1003</TotalTime>
  <Words>1271</Words>
  <Application>Microsoft Office PowerPoint</Application>
  <PresentationFormat>Panorámica</PresentationFormat>
  <Paragraphs>347</Paragraphs>
  <Slides>23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23</vt:i4>
      </vt:variant>
    </vt:vector>
  </HeadingPairs>
  <TitlesOfParts>
    <vt:vector size="30" baseType="lpstr">
      <vt:lpstr>Arial</vt:lpstr>
      <vt:lpstr>Calibri</vt:lpstr>
      <vt:lpstr>Times New Roman</vt:lpstr>
      <vt:lpstr>Trebuchet MS</vt:lpstr>
      <vt:lpstr>Wingdings</vt:lpstr>
      <vt:lpstr>Wingdings 3</vt:lpstr>
      <vt:lpstr>Faceta</vt:lpstr>
      <vt:lpstr>Presentación de PowerPoint</vt:lpstr>
      <vt:lpstr>Introducción</vt:lpstr>
      <vt:lpstr>Factores que generan cáncer</vt:lpstr>
      <vt:lpstr>Diagnósticos</vt:lpstr>
      <vt:lpstr>Diseño del Sistema</vt:lpstr>
      <vt:lpstr>Imágenes mamográficas (eliminación de áreas de no interés)</vt:lpstr>
      <vt:lpstr>Imágenes mamográficas (Inversión de intensidad de la imagen)</vt:lpstr>
      <vt:lpstr>Segmentación </vt:lpstr>
      <vt:lpstr>Valor umbral por el método de Otsu</vt:lpstr>
      <vt:lpstr>Operaciones morfológicas (Dilatación)</vt:lpstr>
      <vt:lpstr>Operaciones morfológicas (Erosión)</vt:lpstr>
      <vt:lpstr>Características</vt:lpstr>
      <vt:lpstr>Presentación de PowerPoint</vt:lpstr>
      <vt:lpstr>Resultados</vt:lpstr>
      <vt:lpstr>Resultados</vt:lpstr>
      <vt:lpstr>Valores de parámetros seleccionado</vt:lpstr>
      <vt:lpstr>Conclusiones y Recomendaciones</vt:lpstr>
      <vt:lpstr>Conclusiones y Recomendaciones</vt:lpstr>
      <vt:lpstr>Conclusiones y Recomendaciones</vt:lpstr>
      <vt:lpstr>Conclusiones y Recomendaciones</vt:lpstr>
      <vt:lpstr>Conclusiones y Recomendaciones</vt:lpstr>
      <vt:lpstr>Conclusiones y Recomendaciones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ANDY</dc:creator>
  <cp:lastModifiedBy>Usuario</cp:lastModifiedBy>
  <cp:revision>57</cp:revision>
  <dcterms:created xsi:type="dcterms:W3CDTF">2017-05-19T01:26:17Z</dcterms:created>
  <dcterms:modified xsi:type="dcterms:W3CDTF">2017-06-07T13:03:28Z</dcterms:modified>
</cp:coreProperties>
</file>